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CFDCE-1E6A-4536-8CF6-5D17A9E9E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SVANEM BIOGASS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4720E3-63FB-4F8F-B20E-74CF8B604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Informasjonsmøte</a:t>
            </a:r>
          </a:p>
        </p:txBody>
      </p:sp>
    </p:spTree>
    <p:extLst>
      <p:ext uri="{BB962C8B-B14F-4D97-AF65-F5344CB8AC3E}">
        <p14:creationId xmlns:p14="http://schemas.microsoft.com/office/powerpoint/2010/main" val="8742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4413BE-BBDE-4A3C-8782-099E0B0E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Forretningside Svanem Biogass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5378E2-C8DD-4734-9FFB-042F1A5E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Smoltanlegg leverer fiskeslam til anlegget i Hellandsjøen. Vi kan ta imot 2800 kbm.</a:t>
            </a:r>
          </a:p>
          <a:p>
            <a:r>
              <a:rPr lang="nb-NO" dirty="0"/>
              <a:t>11 lokale bønder leverer til sammen 12 000 kbm med kumøkk.</a:t>
            </a:r>
          </a:p>
          <a:p>
            <a:r>
              <a:rPr lang="nb-NO" dirty="0"/>
              <a:t>Biorest spres på jorda som fullverdig gjødsel. Erstatter kunstgjødsel i langt stor grad.</a:t>
            </a:r>
          </a:p>
          <a:p>
            <a:r>
              <a:rPr lang="nb-NO" dirty="0"/>
              <a:t>Alt blir transportert med lastebil. Ca. 1000 lass i året.</a:t>
            </a:r>
          </a:p>
          <a:p>
            <a:r>
              <a:rPr lang="nb-NO" dirty="0"/>
              <a:t>Det hele blir oppvarmet av flisfyring.</a:t>
            </a:r>
          </a:p>
          <a:p>
            <a:r>
              <a:rPr lang="nb-NO" dirty="0"/>
              <a:t>Lokal bearbeiding av fiskeslam vil spare miljøet for 11 088 tonn co2 bare i spart utslipp i fra møkk/slam.</a:t>
            </a:r>
          </a:p>
          <a:p>
            <a:r>
              <a:rPr lang="nb-NO" dirty="0"/>
              <a:t>11 088 tonn tilsvarer 534 412 turer Trondheim – Hellandsjøen med en dieselbil i året!</a:t>
            </a:r>
          </a:p>
          <a:p>
            <a:r>
              <a:rPr lang="nb-NO" dirty="0"/>
              <a:t>Biogassen (400000m3) vil kunne erstatte diesel som drivstoff i alle </a:t>
            </a:r>
            <a:r>
              <a:rPr lang="nb-NO" dirty="0" err="1"/>
              <a:t>kjørtøy</a:t>
            </a:r>
            <a:r>
              <a:rPr lang="nb-NO" dirty="0"/>
              <a:t>, som </a:t>
            </a:r>
            <a:r>
              <a:rPr lang="nb-NO" dirty="0" err="1"/>
              <a:t>fyrgass</a:t>
            </a:r>
            <a:r>
              <a:rPr lang="nb-NO" dirty="0"/>
              <a:t> til oppvarming </a:t>
            </a:r>
            <a:r>
              <a:rPr lang="nb-NO"/>
              <a:t>eller prosess.</a:t>
            </a:r>
            <a:endParaRPr lang="nb-NO" dirty="0"/>
          </a:p>
          <a:p>
            <a:r>
              <a:rPr lang="nb-NO" dirty="0"/>
              <a:t>Vil gjøre smoltproduksjon og jordbruket enda mer miljøvennlig og bærekraftig.</a:t>
            </a:r>
          </a:p>
        </p:txBody>
      </p:sp>
    </p:spTree>
    <p:extLst>
      <p:ext uri="{BB962C8B-B14F-4D97-AF65-F5344CB8AC3E}">
        <p14:creationId xmlns:p14="http://schemas.microsoft.com/office/powerpoint/2010/main" val="37666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5AE97D-DBA3-4501-9FE2-447533BB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Samarbeidspartnere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C4A17-3D45-4BCC-8677-4E7F7850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4687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Hemne kommune/ Heim kommune</a:t>
            </a:r>
          </a:p>
          <a:p>
            <a:r>
              <a:rPr lang="nb-NO" dirty="0"/>
              <a:t>Nibio ( Joshua </a:t>
            </a:r>
            <a:r>
              <a:rPr lang="nb-NO" dirty="0" err="1"/>
              <a:t>Fenton</a:t>
            </a:r>
            <a:r>
              <a:rPr lang="nb-NO" dirty="0"/>
              <a:t> </a:t>
            </a:r>
            <a:r>
              <a:rPr lang="nb-NO" dirty="0" err="1"/>
              <a:t>Cambell</a:t>
            </a:r>
            <a:r>
              <a:rPr lang="nb-NO" dirty="0"/>
              <a:t> og </a:t>
            </a:r>
            <a:r>
              <a:rPr lang="nb-NO" dirty="0" err="1"/>
              <a:t>Norsøk</a:t>
            </a:r>
            <a:r>
              <a:rPr lang="nb-NO" dirty="0"/>
              <a:t>. Ingvar Kvande)</a:t>
            </a:r>
          </a:p>
          <a:p>
            <a:r>
              <a:rPr lang="nb-NO" dirty="0" err="1"/>
              <a:t>Hamos</a:t>
            </a:r>
            <a:r>
              <a:rPr lang="nb-NO" dirty="0"/>
              <a:t>, </a:t>
            </a:r>
            <a:r>
              <a:rPr lang="nb-NO" dirty="0" err="1"/>
              <a:t>Ecopro</a:t>
            </a:r>
            <a:r>
              <a:rPr lang="nb-NO" dirty="0"/>
              <a:t> og </a:t>
            </a:r>
            <a:r>
              <a:rPr lang="nb-NO" dirty="0" err="1"/>
              <a:t>Ecogas</a:t>
            </a:r>
            <a:r>
              <a:rPr lang="nb-NO" dirty="0"/>
              <a:t> . (Trygve Berdal og Tore </a:t>
            </a:r>
            <a:r>
              <a:rPr lang="nb-NO" dirty="0" err="1"/>
              <a:t>Fløan</a:t>
            </a:r>
            <a:r>
              <a:rPr lang="nb-NO" dirty="0"/>
              <a:t>)</a:t>
            </a:r>
          </a:p>
          <a:p>
            <a:r>
              <a:rPr lang="nb-NO" dirty="0"/>
              <a:t>Næringshagen i Orkdalsregionen. Jan Arild Sletvold og Morten Solstad.</a:t>
            </a:r>
          </a:p>
          <a:p>
            <a:r>
              <a:rPr lang="nb-NO" dirty="0"/>
              <a:t>Innovasjon Norge.</a:t>
            </a:r>
          </a:p>
          <a:p>
            <a:r>
              <a:rPr lang="nb-NO" dirty="0"/>
              <a:t>Lokale bønder. Hemne Bondelag.</a:t>
            </a:r>
          </a:p>
          <a:p>
            <a:r>
              <a:rPr lang="nb-NO" dirty="0"/>
              <a:t>Heim Aktivum</a:t>
            </a:r>
          </a:p>
          <a:p>
            <a:r>
              <a:rPr lang="nb-NO" dirty="0"/>
              <a:t>Antec biogass</a:t>
            </a:r>
          </a:p>
          <a:p>
            <a:r>
              <a:rPr lang="nb-NO" dirty="0"/>
              <a:t>Landbruk 21 Trøndelag \ Oi trøndersk mat og landbruk.</a:t>
            </a:r>
          </a:p>
          <a:p>
            <a:r>
              <a:rPr lang="nb-NO" dirty="0" err="1"/>
              <a:t>Romundset</a:t>
            </a:r>
            <a:r>
              <a:rPr lang="nb-NO" dirty="0"/>
              <a:t> Transport</a:t>
            </a:r>
          </a:p>
          <a:p>
            <a:r>
              <a:rPr lang="nb-NO" dirty="0"/>
              <a:t>Lerøy Midt AS Avd. Belsvik</a:t>
            </a:r>
          </a:p>
          <a:p>
            <a:r>
              <a:rPr lang="nb-NO" dirty="0" err="1"/>
              <a:t>Aquagen</a:t>
            </a:r>
            <a:r>
              <a:rPr lang="nb-NO" dirty="0"/>
              <a:t> AS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29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E44C4-C3B2-4E56-8266-8059330A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ANLEGGET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72F641F-FC6C-461D-8626-AA62C86CC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80" y="1627833"/>
            <a:ext cx="10440236" cy="5230167"/>
          </a:xfrm>
        </p:spPr>
      </p:pic>
    </p:spTree>
    <p:extLst>
      <p:ext uri="{BB962C8B-B14F-4D97-AF65-F5344CB8AC3E}">
        <p14:creationId xmlns:p14="http://schemas.microsoft.com/office/powerpoint/2010/main" val="209109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199FAC-A281-42C6-9A23-91BC67F6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0C5EF36-4AA9-476C-ACA2-52F10C22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714" y="0"/>
            <a:ext cx="10450284" cy="7388196"/>
          </a:xfrm>
        </p:spPr>
      </p:pic>
    </p:spTree>
    <p:extLst>
      <p:ext uri="{BB962C8B-B14F-4D97-AF65-F5344CB8AC3E}">
        <p14:creationId xmlns:p14="http://schemas.microsoft.com/office/powerpoint/2010/main" val="270036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71481F2-9AF5-448A-908F-A618633C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Svanem Biogass</a:t>
            </a:r>
          </a:p>
          <a:p>
            <a:pPr marL="0" indent="0">
              <a:buNone/>
            </a:pPr>
            <a:r>
              <a:rPr lang="nb-NO"/>
              <a:t>Roar Svanem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0B82D2D-4DC1-4B84-960C-BE4BCA6B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Takk for meg</a:t>
            </a:r>
          </a:p>
        </p:txBody>
      </p:sp>
    </p:spTree>
    <p:extLst>
      <p:ext uri="{BB962C8B-B14F-4D97-AF65-F5344CB8AC3E}">
        <p14:creationId xmlns:p14="http://schemas.microsoft.com/office/powerpoint/2010/main" val="396445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 gjeng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TM03457503[[fn=Kan gjengis]]</Template>
  <TotalTime>18781</TotalTime>
  <Words>220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Kan gjengis</vt:lpstr>
      <vt:lpstr>SVANEM BIOGASS</vt:lpstr>
      <vt:lpstr>Forretningside Svanem Biogass</vt:lpstr>
      <vt:lpstr>Samarbeidspartnere</vt:lpstr>
      <vt:lpstr>ANLEGGET</vt:lpstr>
      <vt:lpstr>PowerPoint-presentasjon</vt:lpstr>
      <vt:lpstr>Takk for meg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SVANEM BIOGASS</dc:title>
  <dc:creator>roar svanem</dc:creator>
  <cp:lastModifiedBy>roar svanem</cp:lastModifiedBy>
  <cp:revision>12</cp:revision>
  <dcterms:created xsi:type="dcterms:W3CDTF">2019-03-10T12:38:19Z</dcterms:created>
  <dcterms:modified xsi:type="dcterms:W3CDTF">2020-01-20T08:35:57Z</dcterms:modified>
</cp:coreProperties>
</file>