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50" r:id="rId22"/>
    <p:sldId id="501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Vannforvaltning\Statistikk%20til%20vannomr&#229;dene\Skien-Grenlandsfjordene%202019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46473</c:v>
                </c:pt>
                <c:pt idx="1">
                  <c:v>44355</c:v>
                </c:pt>
                <c:pt idx="2">
                  <c:v>41569</c:v>
                </c:pt>
                <c:pt idx="3">
                  <c:v>49728</c:v>
                </c:pt>
                <c:pt idx="4">
                  <c:v>68420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CEF-83D6-4D19A2C8FC8E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0">
                  <c:v>3691</c:v>
                </c:pt>
                <c:pt idx="1">
                  <c:v>5609</c:v>
                </c:pt>
                <c:pt idx="2">
                  <c:v>4183</c:v>
                </c:pt>
                <c:pt idx="3">
                  <c:v>6003</c:v>
                </c:pt>
                <c:pt idx="4">
                  <c:v>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CEF-83D6-4D19A2C8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48057</c:v>
                </c:pt>
                <c:pt idx="1">
                  <c:v>54979</c:v>
                </c:pt>
                <c:pt idx="2">
                  <c:v>59604</c:v>
                </c:pt>
                <c:pt idx="3">
                  <c:v>72903</c:v>
                </c:pt>
                <c:pt idx="4">
                  <c:v>108031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F-4148-B7F5-E5F021EC59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5055</c:v>
                </c:pt>
                <c:pt idx="1">
                  <c:v>4119</c:v>
                </c:pt>
                <c:pt idx="2">
                  <c:v>6775</c:v>
                </c:pt>
                <c:pt idx="3">
                  <c:v>4925</c:v>
                </c:pt>
                <c:pt idx="4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F-4148-B7F5-E5F021EC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0">
                  <c:v>2885</c:v>
                </c:pt>
                <c:pt idx="1">
                  <c:v>5384</c:v>
                </c:pt>
                <c:pt idx="2">
                  <c:v>3520</c:v>
                </c:pt>
                <c:pt idx="3">
                  <c:v>6575</c:v>
                </c:pt>
                <c:pt idx="4">
                  <c:v>16614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43D-A4E1-ED61791E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5058</c:v>
                </c:pt>
                <c:pt idx="1">
                  <c:v>3577</c:v>
                </c:pt>
                <c:pt idx="2">
                  <c:v>6447</c:v>
                </c:pt>
                <c:pt idx="3">
                  <c:v>5281</c:v>
                </c:pt>
                <c:pt idx="4">
                  <c:v>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DFF-A73A-E7EF89B9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0">
                  <c:v>16026</c:v>
                </c:pt>
                <c:pt idx="1">
                  <c:v>20973</c:v>
                </c:pt>
                <c:pt idx="2">
                  <c:v>23355</c:v>
                </c:pt>
                <c:pt idx="3">
                  <c:v>25568</c:v>
                </c:pt>
                <c:pt idx="4">
                  <c:v>26691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6E9-9F82-FE2B44FE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  <c:pt idx="0">
                  <c:v>9735</c:v>
                </c:pt>
                <c:pt idx="1">
                  <c:v>12774</c:v>
                </c:pt>
                <c:pt idx="2">
                  <c:v>13795</c:v>
                </c:pt>
                <c:pt idx="3">
                  <c:v>15069</c:v>
                </c:pt>
                <c:pt idx="4">
                  <c:v>16231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763-A1B0-4EABB4B6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diagrammer.xlsx]LARVIK!Pivottabell50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Larvik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LARVIK!$B$20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LARVIK!$A$21:$A$26</c:f>
              <c:strCache>
                <c:ptCount val="5"/>
                <c:pt idx="0">
                  <c:v> 5.1 Utbedring av hydrotekniske anlegg</c:v>
                </c:pt>
                <c:pt idx="1">
                  <c:v> 5.11 Andre tiltak avrenning til vann</c:v>
                </c:pt>
                <c:pt idx="2">
                  <c:v>1.1 Verdifulle jordbrukslandskap - innmark </c:v>
                </c:pt>
                <c:pt idx="3">
                  <c:v>1.2 Verdifulle jordbrukslandskap - utmark </c:v>
                </c:pt>
                <c:pt idx="4">
                  <c:v>3.2 Verneverdige bygninger </c:v>
                </c:pt>
              </c:strCache>
            </c:strRef>
          </c:cat>
          <c:val>
            <c:numRef>
              <c:f>LARVIK!$B$21:$B$26</c:f>
              <c:numCache>
                <c:formatCode>General</c:formatCode>
                <c:ptCount val="5"/>
                <c:pt idx="0">
                  <c:v>1566655</c:v>
                </c:pt>
                <c:pt idx="1">
                  <c:v>320000</c:v>
                </c:pt>
                <c:pt idx="2">
                  <c:v>41400</c:v>
                </c:pt>
                <c:pt idx="3">
                  <c:v>33510</c:v>
                </c:pt>
                <c:pt idx="4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D-4C60-BF36-401D46D3DF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7529615"/>
        <c:axId val="1890707728"/>
      </c:barChart>
      <c:catAx>
        <c:axId val="1437529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0707728"/>
        <c:crosses val="autoZero"/>
        <c:auto val="1"/>
        <c:lblAlgn val="ctr"/>
        <c:lblOffset val="100"/>
        <c:noMultiLvlLbl val="0"/>
      </c:catAx>
      <c:valAx>
        <c:axId val="189070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752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diagrammer.xlsx]SANDEFJORD!Pivottabell55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Sandefjord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SANDEFJORD!$B$27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SANDEFJORD!$A$28:$A$31</c:f>
              <c:strCache>
                <c:ptCount val="3"/>
                <c:pt idx="0">
                  <c:v> 5.1 Utbedring av hydrotekniske anlegg</c:v>
                </c:pt>
                <c:pt idx="1">
                  <c:v> 5.3 Erosjonssikring i/langs vassdrag</c:v>
                </c:pt>
                <c:pt idx="2">
                  <c:v> 5.7 Fangdammer og våtmarker - vedlikehold</c:v>
                </c:pt>
              </c:strCache>
            </c:strRef>
          </c:cat>
          <c:val>
            <c:numRef>
              <c:f>SANDEFJORD!$B$28:$B$31</c:f>
              <c:numCache>
                <c:formatCode>General</c:formatCode>
                <c:ptCount val="3"/>
                <c:pt idx="0">
                  <c:v>1232847</c:v>
                </c:pt>
                <c:pt idx="1">
                  <c:v>307020</c:v>
                </c:pt>
                <c:pt idx="2">
                  <c:v>128975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0-45E0-893A-DE735891B9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9655344"/>
        <c:axId val="1880436704"/>
      </c:barChart>
      <c:catAx>
        <c:axId val="131965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0436704"/>
        <c:crosses val="autoZero"/>
        <c:auto val="1"/>
        <c:lblAlgn val="ctr"/>
        <c:lblOffset val="100"/>
        <c:noMultiLvlLbl val="0"/>
      </c:catAx>
      <c:valAx>
        <c:axId val="188043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96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Numedalslågen</a:t>
            </a:r>
          </a:p>
          <a:p>
            <a:r>
              <a:rPr lang="nb-NO" sz="2000" dirty="0"/>
              <a:t>Statistikk fra kommunene: Larvik og Sandefjord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81034"/>
              </p:ext>
            </p:extLst>
          </p:nvPr>
        </p:nvGraphicFramePr>
        <p:xfrm>
          <a:off x="739943" y="458231"/>
          <a:ext cx="10431378" cy="56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80433"/>
              </p:ext>
            </p:extLst>
          </p:nvPr>
        </p:nvGraphicFramePr>
        <p:xfrm>
          <a:off x="764005" y="553453"/>
          <a:ext cx="10461458" cy="53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1887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004030"/>
              </p:ext>
            </p:extLst>
          </p:nvPr>
        </p:nvGraphicFramePr>
        <p:xfrm>
          <a:off x="1010653" y="613611"/>
          <a:ext cx="10112542" cy="527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727078"/>
              </p:ext>
            </p:extLst>
          </p:nvPr>
        </p:nvGraphicFramePr>
        <p:xfrm>
          <a:off x="896353" y="661737"/>
          <a:ext cx="10238873" cy="56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Larvik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CA87231-6B0E-FA90-A178-A0E32204EA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435616-4607-ACCC-D836-BBD4711C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Sandefjord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A97CA7-3662-D56B-72F8-DD94DD2B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1BE42-E026-41E1-9C11-7BCD60513E46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5C72DB5-6ECE-E9BF-C1F6-0813BB603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00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28407"/>
              </p:ext>
            </p:extLst>
          </p:nvPr>
        </p:nvGraphicFramePr>
        <p:xfrm>
          <a:off x="838200" y="655721"/>
          <a:ext cx="10515600" cy="556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312664"/>
              </p:ext>
            </p:extLst>
          </p:nvPr>
        </p:nvGraphicFramePr>
        <p:xfrm>
          <a:off x="838200" y="511342"/>
          <a:ext cx="10363200" cy="552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867</TotalTime>
  <Words>467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Larvik – innvilget tilskudd 2023</vt:lpstr>
      <vt:lpstr>SMIL: Sandefjord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82</cp:revision>
  <dcterms:created xsi:type="dcterms:W3CDTF">2023-11-27T08:31:20Z</dcterms:created>
  <dcterms:modified xsi:type="dcterms:W3CDTF">2024-02-21T09:36:19Z</dcterms:modified>
</cp:coreProperties>
</file>