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1" r:id="rId2"/>
    <p:sldId id="262" r:id="rId3"/>
    <p:sldId id="263" r:id="rId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293CF-6443-476B-A0C0-0618D5BE6ABD}" type="datetimeFigureOut">
              <a:rPr lang="nb-NO" smtClean="0"/>
              <a:t>13.12.2019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562FC-A6BE-4CB5-99EA-FED5A9A15D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1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562FC-A6BE-4CB5-99EA-FED5A9A15DA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791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5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7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32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376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0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3360263"/>
            <a:ext cx="240655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3363435"/>
            <a:ext cx="2396873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3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1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99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6100762" y="1936751"/>
            <a:ext cx="3043238" cy="15017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6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607844" y="3502534"/>
            <a:ext cx="3536156" cy="77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73589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4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7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7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2249486"/>
            <a:ext cx="348733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2249485"/>
            <a:ext cx="348495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6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0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0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8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2249486"/>
            <a:ext cx="4450883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7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12/13/2019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72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F45143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958" y="139137"/>
            <a:ext cx="2721584" cy="64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IMG_04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740294" y="1025794"/>
            <a:ext cx="36634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19FA62B-A2C9-49F5-8C45-9D5CDCD72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4E966C-35F3-4DB1-8C23-4BC252E4E4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716" y="3"/>
            <a:ext cx="9040416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24ADCBC-2A94-4F6E-BC8D-278612B7AC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xmlns="" id="{38F45A3E-0BAF-4E7A-AD24-51B345041D5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xmlns="" id="{5340FE26-BABB-409C-A32A-B3D10BD2355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xmlns="" id="{A9468B59-1984-42C3-88A4-942CF6EF75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xmlns="" id="{F6B5E914-0078-49CC-AD42-C97DC361CD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xmlns="" id="{D18B3F5A-0978-48AE-9360-8ABC8CEABB1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xmlns="" id="{27E73F9B-CBFF-473A-9B41-8964B831E9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xmlns="" id="{558218B5-0904-4C19-8935-1A64432BC2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xmlns="" id="{DBCBCB59-A700-4032-AB43-CB066879962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xmlns="" id="{861A9C11-1685-4F09-B995-D5ECAD153FE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xmlns="" id="{57CCC420-3BF0-4A3E-A4FB-41537B0642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xmlns="" id="{1DEFC6D1-15DA-4DDC-8FD1-B7630B8D60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xmlns="" id="{0C6F2EE9-81FE-4B46-9513-6EC7D930124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xmlns="" id="{26DF77E9-F68C-4FE0-864E-A4A4DE36169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xmlns="" id="{9D3495ED-B588-4755-B8BB-18D33E4AC41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xmlns="" id="{E76105FE-305A-42A7-B2DD-388B99FAB80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xmlns="" id="{F1883F6E-6FAE-49E2-AE28-02B88BEBF6D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xmlns="" id="{8C8A198F-A0AA-455F-ACD5-8587457BDD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xmlns="" id="{E57E155C-0F05-498E-B0E3-33AE15B7E8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xmlns="" id="{3D7FB1D7-F9DB-443D-A2D4-40C46F6975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xmlns="" id="{9EF7FB08-B52A-4C0D-BF32-AC6D91AE99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xmlns="" id="{2A27D708-7911-4EAB-8A9D-E608726B57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xmlns="" id="{40A3E3AC-335B-4EAB-A5D4-E72C8434ABB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xmlns="" id="{FC4E923E-7CEC-4950-8C12-F40EAE7A36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xmlns="" id="{23A92FB5-3211-4195-8FFA-A8F49F6777E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xmlns="" id="{BB88442A-84E1-4264-BD24-B14020F21E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xmlns="" id="{B47AD665-0844-40BF-AE62-BA493929C50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xmlns="" id="{01D8E540-292C-4867-BD21-43910262E9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00C8F50-D632-4BE8-B5BF-8AEAE2D13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xmlns="" id="{7870CC07-8D37-4F4D-A73B-9762FFAB178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xmlns="" id="{06B84BAB-C27B-4804-9496-FDDA7FF6F2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xmlns="" id="{45E90447-AF32-4C90-8940-D5EBE9F640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xmlns="" id="{DFD35AB5-2871-471E-87D3-C3C024C31EA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xmlns="" id="{60EED77B-C4CD-44DE-B7AA-472CBEE6ECA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xmlns="" id="{68122908-2E24-4971-A70E-29CFE953E5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xmlns="" id="{43930918-848F-4F70-8C42-426DCCB4D4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xmlns="" id="{7C2C1A0B-06A1-4F89-9A58-66CAB57F1F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xmlns="" id="{F26FAEF0-6EA1-41B4-AC1D-0BC56E43EFE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xmlns="" id="{563F085C-A9C1-47AB-9656-468B79DE5A2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FE07634-A83A-4681-9C1D-BC0775F9D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-1"/>
            <a:ext cx="9144002" cy="6858001"/>
            <a:chOff x="0" y="-1"/>
            <a:chExt cx="12192003" cy="6858001"/>
          </a:xfrm>
        </p:grpSpPr>
        <p:sp useBgFill="1"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BF62976A-266E-4650-88F2-C16130F3D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xmlns="" id="{88D9B99B-59C2-481A-A948-F87920A7FE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E2714692-0712-4A50-927F-9F8FB299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91" y="512764"/>
            <a:ext cx="2313668" cy="7175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slutt</a:t>
            </a:r>
            <a:r>
              <a:rPr lang="en-US" dirty="0"/>
              <a:t>..</a:t>
            </a:r>
          </a:p>
        </p:txBody>
      </p:sp>
      <p:pic>
        <p:nvPicPr>
          <p:cNvPr id="6" name="Plassholder for bilde 5" descr="Et bilde som inneholder bord, tre, skilt, bygning&#10;&#10;Automatisk generert beskrivelse">
            <a:extLst>
              <a:ext uri="{FF2B5EF4-FFF2-40B4-BE49-F238E27FC236}">
                <a16:creationId xmlns:a16="http://schemas.microsoft.com/office/drawing/2014/main" xmlns="" id="{98059525-226D-4F59-81E0-C42E345A7F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1001" r="-1" b="-1"/>
          <a:stretch/>
        </p:blipFill>
        <p:spPr>
          <a:xfrm>
            <a:off x="-4198" y="10"/>
            <a:ext cx="5668906" cy="685799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2E1FE48-FA7B-4262-B922-041542931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3"/>
            <a:ext cx="1728788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F2E644B1-8F72-4AC4-89F1-EB3A027341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xmlns="" id="{1781B8E8-8A26-4FFB-BE0C-7C0C644F7C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xmlns="" id="{4109D997-E9DF-4429-A643-3E691E2B70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B392695A-F131-4C51-B689-3F4D5B1A2F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xmlns="" id="{8218EC3E-07D0-417A-B0A8-057F825EF7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xmlns="" id="{B036399E-7675-47B6-A645-242946879E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xmlns="" id="{C44A0438-B8A4-43B3-B17C-B919FCD92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xmlns="" id="{ABC7257F-6F64-4B81-BDA7-7C232BCBA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72DD7E92-F033-480C-A220-63CE422C3A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xmlns="" id="{444A9AC9-463E-45E7-A818-13F664F7C0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xmlns="" id="{6CCE9BBE-5DE3-4991-80CA-DFEB928673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xmlns="" id="{3180F6DF-A13F-491C-BF97-B206E3E7B9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xmlns="" id="{CAD0E44C-73C8-42BB-ADA8-2BA6B3082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xmlns="" id="{436EC43E-A70D-4E5C-B275-35CA8E93C1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xmlns="" id="{ADE7E5B6-2E2A-4F56-9E90-F8613E6D1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xmlns="" id="{86B9E49B-AE8D-47E0-BACC-A6D0AC3AB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xmlns="" id="{2EB961AF-CD61-41BA-B0B2-0741A5ED64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xmlns="" id="{DC42BDA1-810A-4135-B3B1-B3161D372A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xmlns="" id="{FA51FCA8-FCF4-4116-8CB2-5C539E37F4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xmlns="" id="{F2850A10-CDBC-462A-8CB7-0258746834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xmlns="" id="{738A37B9-77C2-4464-BF1F-2AF25A0D29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xmlns="" id="{89026C8B-A162-4523-A51B-9F1200BC60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xmlns="" id="{5B76BC40-1FA2-477D-B2C2-4763577DB7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xmlns="" id="{6BC68EAA-2809-4AE4-80C1-2555CEF73D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xmlns="" id="{FE709D1B-0541-4414-9E87-CF7D6918C1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xmlns="" id="{33BCB888-11B8-4D01-BCDA-59BBA28DCE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xmlns="" id="{28E5CE3E-C11A-4CF7-82BF-37D1221D4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xmlns="" id="{55284FC3-21FB-4FA7-B695-2D6A9CEF7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13DA6B78-00DE-4E55-9124-EFD72519BB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xmlns="" id="{D4602B0F-2844-48BE-9B4A-0366AC9045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xmlns="" id="{E31E05BB-6004-474D-9900-D990378FD3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xmlns="" id="{00BD01ED-F65D-4601-A77D-508E960E0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xmlns="" id="{FD307CAE-789C-4E80-B6F1-9858A3ABA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xmlns="" id="{94B97B29-709E-4E24-B2FA-EF84AA12D2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xmlns="" id="{C05D52B9-1FA2-4E7C-8229-B09811A90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xmlns="" id="{CC0A5575-2FB9-440F-B9A8-E0DDE1C37C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xmlns="" id="{AFFCC88F-01DF-4DE1-8CD5-88631E3091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xmlns="" id="{33EEC40B-E2CD-4BAC-94D6-85B7071422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xmlns="" id="{3E0E9643-5C60-4933-BB1B-9A09057E72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xmlns="" id="{94F86E92-9EC7-437C-946B-31E7C1C47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BE9A51BE-C514-46B5-ABA6-7E7C878F8E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xmlns="" id="{8B255447-F0E9-4D96-A4B0-F9EDDE58A3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xmlns="" id="{AFAC5F3A-3BE7-489E-A848-498B9995F1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xmlns="" id="{A974E7AA-5EF3-4817-B0AE-4C1A784EE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xmlns="" id="{8AA54AC1-3E87-49C0-A594-87829A2CFF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xmlns="" id="{CC237789-73BC-4BD9-BFE8-1325FA4B5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xmlns="" id="{DCF4052D-CF62-47DC-991E-49D0BA908F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xmlns="" id="{2ABD9104-C938-44F2-8622-8407A2593B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xmlns="" id="{4AA18F60-3E86-4A5A-B82E-A79183ED36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xmlns="" id="{0F34C941-6196-4937-99E5-14AAD23F28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xmlns="" id="{60DB8A6C-23D7-4A88-BDCE-8FEC86A123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xmlns="" id="{29F5F702-AEE6-4633-BB20-7A15C3A31F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7">
              <a:extLst>
                <a:ext uri="{FF2B5EF4-FFF2-40B4-BE49-F238E27FC236}">
                  <a16:creationId xmlns:a16="http://schemas.microsoft.com/office/drawing/2014/main" xmlns="" id="{F30C7A45-6890-4EA5-9F6B-E2AB4D04C5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8">
              <a:extLst>
                <a:ext uri="{FF2B5EF4-FFF2-40B4-BE49-F238E27FC236}">
                  <a16:creationId xmlns:a16="http://schemas.microsoft.com/office/drawing/2014/main" xmlns="" id="{F31A7373-F68A-485D-95DC-B53ACC7B5F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D04A7559-2AAA-457C-92E7-8EE7CED88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889" y="1382713"/>
            <a:ext cx="2313669" cy="4311650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2400" dirty="0"/>
          </a:p>
        </p:txBody>
      </p:sp>
      <p:pic>
        <p:nvPicPr>
          <p:cNvPr id="113" name="Bilde 112">
            <a:extLst>
              <a:ext uri="{FF2B5EF4-FFF2-40B4-BE49-F238E27FC236}">
                <a16:creationId xmlns:a16="http://schemas.microsoft.com/office/drawing/2014/main" xmlns="" id="{92DA09EA-C1A7-4CF9-AD51-295A5E56F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209" y="5707018"/>
            <a:ext cx="1540412" cy="8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ets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Skjermfremvisning (4:3)</PresentationFormat>
  <Paragraphs>2</Paragraphs>
  <Slides>3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4" baseType="lpstr">
      <vt:lpstr>Krets</vt:lpstr>
      <vt:lpstr>PowerPoint-presentasjon</vt:lpstr>
      <vt:lpstr>PowerPoint-presentasjon</vt:lpstr>
      <vt:lpstr>Til slutt..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Knudtzon, Margrethe</dc:creator>
  <cp:lastModifiedBy>Knudtzon, Margrethe</cp:lastModifiedBy>
  <cp:revision>3</cp:revision>
  <dcterms:created xsi:type="dcterms:W3CDTF">2019-12-13T07:27:29Z</dcterms:created>
  <dcterms:modified xsi:type="dcterms:W3CDTF">2019-12-13T07:38:54Z</dcterms:modified>
</cp:coreProperties>
</file>