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6" r:id="rId5"/>
  </p:sldMasterIdLst>
  <p:notesMasterIdLst>
    <p:notesMasterId r:id="rId28"/>
  </p:notesMasterIdLst>
  <p:sldIdLst>
    <p:sldId id="1567" r:id="rId6"/>
    <p:sldId id="1571" r:id="rId7"/>
    <p:sldId id="1573" r:id="rId8"/>
    <p:sldId id="1572" r:id="rId9"/>
    <p:sldId id="1574" r:id="rId10"/>
    <p:sldId id="1575" r:id="rId11"/>
    <p:sldId id="1576" r:id="rId12"/>
    <p:sldId id="1092" r:id="rId13"/>
    <p:sldId id="1093" r:id="rId14"/>
    <p:sldId id="1102" r:id="rId15"/>
    <p:sldId id="490" r:id="rId16"/>
    <p:sldId id="306" r:id="rId17"/>
    <p:sldId id="1225" r:id="rId18"/>
    <p:sldId id="1230" r:id="rId19"/>
    <p:sldId id="1563" r:id="rId20"/>
    <p:sldId id="1565" r:id="rId21"/>
    <p:sldId id="1221" r:id="rId22"/>
    <p:sldId id="1555" r:id="rId23"/>
    <p:sldId id="1569" r:id="rId24"/>
    <p:sldId id="1558" r:id="rId25"/>
    <p:sldId id="1570" r:id="rId26"/>
    <p:sldId id="1144" r:id="rId27"/>
  </p:sldIdLst>
  <p:sldSz cx="24382413" cy="13716000"/>
  <p:notesSz cx="6797675" cy="9872663"/>
  <p:defaultTextStyle>
    <a:defPPr>
      <a:defRPr lang="nb-NO"/>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3817" autoAdjust="0"/>
  </p:normalViewPr>
  <p:slideViewPr>
    <p:cSldViewPr snapToGrid="0">
      <p:cViewPr varScale="1">
        <p:scale>
          <a:sx n="43" d="100"/>
          <a:sy n="43" d="100"/>
        </p:scale>
        <p:origin x="451" y="48"/>
      </p:cViewPr>
      <p:guideLst/>
    </p:cSldViewPr>
  </p:slideViewPr>
  <p:notesTextViewPr>
    <p:cViewPr>
      <p:scale>
        <a:sx n="100" d="100"/>
        <a:sy n="100" d="100"/>
      </p:scale>
      <p:origin x="0" y="0"/>
    </p:cViewPr>
  </p:notesTextViewPr>
  <p:sorterViewPr>
    <p:cViewPr>
      <p:scale>
        <a:sx n="80" d="100"/>
        <a:sy n="80" d="100"/>
      </p:scale>
      <p:origin x="0" y="-34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D64BB7CC-EE15-4D18-AA3E-01232B12AA6A}" type="datetimeFigureOut">
              <a:rPr lang="nn-NO" smtClean="0"/>
              <a:t>05.12.2019</a:t>
            </a:fld>
            <a:endParaRPr lang="nn-NO"/>
          </a:p>
        </p:txBody>
      </p:sp>
      <p:sp>
        <p:nvSpPr>
          <p:cNvPr id="4" name="Plassholder for lysbilde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F16396B6-B520-4C76-AFF1-72DD4C01514F}" type="slidenum">
              <a:rPr lang="nn-NO" smtClean="0"/>
              <a:t>‹#›</a:t>
            </a:fld>
            <a:endParaRPr lang="nn-NO"/>
          </a:p>
        </p:txBody>
      </p:sp>
    </p:spTree>
    <p:extLst>
      <p:ext uri="{BB962C8B-B14F-4D97-AF65-F5344CB8AC3E}">
        <p14:creationId xmlns:p14="http://schemas.microsoft.com/office/powerpoint/2010/main" val="1668949708"/>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Tusen takk for at vi ble invitert !</a:t>
            </a:r>
          </a:p>
          <a:p>
            <a:endParaRPr lang="nb-NO" sz="1200" dirty="0"/>
          </a:p>
          <a:p>
            <a:r>
              <a:rPr lang="nb-NO" sz="1200" b="0" baseline="0" dirty="0"/>
              <a:t>Vi er invitert for å si noe om det pågående arbeidet knyttet til pakkeforløp for oppfølging etter ikke-dødelig overdose.</a:t>
            </a:r>
          </a:p>
          <a:p>
            <a:endParaRPr lang="nb-NO" sz="1200" b="0" baseline="0" dirty="0"/>
          </a:p>
          <a:p>
            <a:r>
              <a:rPr lang="nb-NO" sz="1200" b="0" baseline="0" dirty="0"/>
              <a:t>Pakkeforløpene er, på generelt grunnlag, verktøy for forutsigbarhet og samling av god praksis basert på retningslinjer og veiledere. Det er også et verktøy for å implementere god praksis. Pakkeforløp gir oss f.eks. verktøyene til å øke brukermedvirkningen.</a:t>
            </a:r>
          </a:p>
          <a:p>
            <a:endParaRPr lang="nb-NO" sz="1200" b="0" baseline="0" dirty="0"/>
          </a:p>
          <a:p>
            <a:pPr marL="0" marR="0" lvl="0" indent="0" algn="l" defTabSz="914263" rtl="0" eaLnBrk="1" fontAlgn="auto" latinLnBrk="0" hangingPunct="1">
              <a:lnSpc>
                <a:spcPct val="100000"/>
              </a:lnSpc>
              <a:spcBef>
                <a:spcPts val="0"/>
              </a:spcBef>
              <a:spcAft>
                <a:spcPts val="0"/>
              </a:spcAft>
              <a:buClrTx/>
              <a:buSzTx/>
              <a:buFontTx/>
              <a:buNone/>
              <a:tabLst/>
              <a:defRPr/>
            </a:pPr>
            <a:r>
              <a:rPr lang="nb-NO" sz="1200" dirty="0">
                <a:solidFill>
                  <a:schemeClr val="tx1"/>
                </a:solidFill>
                <a:ea typeface="Times New Roman"/>
                <a:cs typeface="Times New Roman"/>
              </a:rPr>
              <a:t>Pakkeforløp er et normerende produkt</a:t>
            </a:r>
            <a:r>
              <a:rPr lang="nb-NO" sz="1200" baseline="0" dirty="0">
                <a:solidFill>
                  <a:schemeClr val="tx1"/>
                </a:solidFill>
                <a:ea typeface="Times New Roman"/>
                <a:cs typeface="Times New Roman"/>
              </a:rPr>
              <a:t> s</a:t>
            </a:r>
            <a:r>
              <a:rPr lang="nb-NO" sz="1200" dirty="0">
                <a:solidFill>
                  <a:schemeClr val="tx1"/>
                </a:solidFill>
                <a:ea typeface="Times New Roman"/>
                <a:cs typeface="Times New Roman"/>
              </a:rPr>
              <a:t>om skal bidra til pasientens helsetjeneste i form av økt brukermedvirkning, bedre samhandling og gode rammer for behandling. Forløpene</a:t>
            </a:r>
            <a:r>
              <a:rPr lang="nb-NO" sz="1200" baseline="0" dirty="0">
                <a:solidFill>
                  <a:schemeClr val="tx1"/>
                </a:solidFill>
                <a:ea typeface="Times New Roman"/>
                <a:cs typeface="Times New Roman"/>
              </a:rPr>
              <a:t> er normerende for konkrete diagnoser eller grupper av pasienter. </a:t>
            </a:r>
            <a:r>
              <a:rPr lang="nb-NO" sz="1200" dirty="0"/>
              <a:t>Pakkeforløpene er politisk initiert på bakgrunn av et ønske om mer forutsigbarhet, trygghet og brukermedvirkning for pasientene.</a:t>
            </a:r>
          </a:p>
        </p:txBody>
      </p:sp>
      <p:sp>
        <p:nvSpPr>
          <p:cNvPr id="4" name="Plassholder for lysbildenummer 3"/>
          <p:cNvSpPr>
            <a:spLocks noGrp="1"/>
          </p:cNvSpPr>
          <p:nvPr>
            <p:ph type="sldNum" sz="quarter" idx="5"/>
          </p:nvPr>
        </p:nvSpPr>
        <p:spPr/>
        <p:txBody>
          <a:bodyPr/>
          <a:lstStyle/>
          <a:p>
            <a:fld id="{F16396B6-B520-4C76-AFF1-72DD4C01514F}" type="slidenum">
              <a:rPr lang="nn-NO" smtClean="0"/>
              <a:t>1</a:t>
            </a:fld>
            <a:endParaRPr lang="nn-NO"/>
          </a:p>
        </p:txBody>
      </p:sp>
    </p:spTree>
    <p:extLst>
      <p:ext uri="{BB962C8B-B14F-4D97-AF65-F5344CB8AC3E}">
        <p14:creationId xmlns:p14="http://schemas.microsoft.com/office/powerpoint/2010/main" val="3557942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Positivt: </a:t>
            </a:r>
          </a:p>
          <a:p>
            <a:pPr marL="342900" indent="-342900">
              <a:buFont typeface="Arial" panose="020B0604020202020204" pitchFamily="34" charset="0"/>
              <a:buChar char="•"/>
            </a:pPr>
            <a:r>
              <a:rPr lang="nb-NO" sz="1200" dirty="0"/>
              <a:t>Opplever at pakkeforløpene gir bedre tjenester for pasientene</a:t>
            </a:r>
          </a:p>
          <a:p>
            <a:pPr marL="342900" indent="-342900">
              <a:buFont typeface="Arial" panose="020B0604020202020204" pitchFamily="34" charset="0"/>
              <a:buChar char="•"/>
            </a:pPr>
            <a:r>
              <a:rPr lang="nb-NO" sz="1200" dirty="0"/>
              <a:t>Innhold og struktur i pakkeforløpene er godt</a:t>
            </a:r>
          </a:p>
          <a:p>
            <a:pPr marL="342900" indent="-342900">
              <a:buFont typeface="Arial" panose="020B0604020202020204" pitchFamily="34" charset="0"/>
              <a:buChar char="•"/>
            </a:pPr>
            <a:r>
              <a:rPr lang="nb-NO" sz="1200" dirty="0"/>
              <a:t>Bedre kvalitet på tjenestene for pasienten pga. bedre systematikk, mer strukturert  utredning, forutsigbarhet </a:t>
            </a:r>
          </a:p>
          <a:p>
            <a:pPr marL="0" marR="0" lvl="0" indent="0" algn="l" defTabSz="1828709"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1828709" rtl="0" eaLnBrk="1" fontAlgn="auto" latinLnBrk="0" hangingPunct="1">
              <a:lnSpc>
                <a:spcPct val="100000"/>
              </a:lnSpc>
              <a:spcBef>
                <a:spcPts val="0"/>
              </a:spcBef>
              <a:spcAft>
                <a:spcPts val="0"/>
              </a:spcAft>
              <a:buClrTx/>
              <a:buSzTx/>
              <a:buFontTx/>
              <a:buNone/>
              <a:tabLst/>
              <a:defRPr/>
            </a:pPr>
            <a:r>
              <a:rPr lang="nb-NO" sz="1200" dirty="0"/>
              <a:t>Utfordringer – mye av dette kjent fra tidligere, før pakkeforløpene:</a:t>
            </a:r>
          </a:p>
          <a:p>
            <a:pPr marL="342900" lvl="0" indent="-342900">
              <a:buFont typeface="Arial" panose="020B0604020202020204" pitchFamily="34" charset="0"/>
              <a:buChar char="•"/>
            </a:pPr>
            <a:r>
              <a:rPr lang="nb-NO" sz="1200" dirty="0"/>
              <a:t>Arbeidspress, krav til registrering og dokumentasjon og krav om pasientgjennomstrømning oppleves som en stor belastning </a:t>
            </a:r>
          </a:p>
          <a:p>
            <a:pPr marL="342900" lvl="0" indent="-342900">
              <a:buFont typeface="Arial" panose="020B0604020202020204" pitchFamily="34" charset="0"/>
              <a:buChar char="•"/>
            </a:pPr>
            <a:r>
              <a:rPr lang="nb-NO" sz="1200" dirty="0"/>
              <a:t>Forløpstider</a:t>
            </a:r>
          </a:p>
          <a:p>
            <a:pPr marL="342900" lvl="0" indent="-342900">
              <a:buFont typeface="Arial" panose="020B0604020202020204" pitchFamily="34" charset="0"/>
              <a:buChar char="•"/>
            </a:pPr>
            <a:r>
              <a:rPr lang="nb-NO" sz="1200" dirty="0"/>
              <a:t>Spesialistdekning</a:t>
            </a:r>
          </a:p>
          <a:p>
            <a:pPr marL="342900" indent="-342900">
              <a:buFont typeface="Arial" panose="020B0604020202020204" pitchFamily="34" charset="0"/>
              <a:buChar char="•"/>
            </a:pPr>
            <a:r>
              <a:rPr lang="nb-NO" sz="1200" dirty="0"/>
              <a:t>Innhold og kvalitet på henvisninger</a:t>
            </a:r>
          </a:p>
          <a:p>
            <a:pPr marL="342900" indent="-342900">
              <a:buFont typeface="Arial" panose="020B0604020202020204" pitchFamily="34" charset="0"/>
              <a:buChar char="•"/>
            </a:pPr>
            <a:endParaRPr lang="nb-NO" sz="1200" dirty="0"/>
          </a:p>
          <a:p>
            <a:pPr marL="0" marR="0" lvl="0" indent="0" algn="l" defTabSz="1828709"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dirty="0"/>
              <a:t>Summen av høye krav til pasientgjennomstrømning, registreringsbyrde og regulering av tjenestene gjør at spesielt psykolog(spesialister) søker seg over til andre sektorer, som kommunale tjenester og privatpraksis. </a:t>
            </a:r>
          </a:p>
        </p:txBody>
      </p:sp>
      <p:sp>
        <p:nvSpPr>
          <p:cNvPr id="4" name="Plassholder for lysbildenummer 3"/>
          <p:cNvSpPr>
            <a:spLocks noGrp="1"/>
          </p:cNvSpPr>
          <p:nvPr>
            <p:ph type="sldNum" sz="quarter" idx="5"/>
          </p:nvPr>
        </p:nvSpPr>
        <p:spPr/>
        <p:txBody>
          <a:bodyPr/>
          <a:lstStyle/>
          <a:p>
            <a:fld id="{F16396B6-B520-4C76-AFF1-72DD4C01514F}" type="slidenum">
              <a:rPr lang="nn-NO" smtClean="0"/>
              <a:t>16</a:t>
            </a:fld>
            <a:endParaRPr lang="nn-NO"/>
          </a:p>
        </p:txBody>
      </p:sp>
    </p:spTree>
    <p:extLst>
      <p:ext uri="{BB962C8B-B14F-4D97-AF65-F5344CB8AC3E}">
        <p14:creationId xmlns:p14="http://schemas.microsoft.com/office/powerpoint/2010/main" val="3530283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Pakkeforløp vs. retningslinje:</a:t>
            </a:r>
          </a:p>
          <a:p>
            <a:r>
              <a:rPr lang="nb-NO" sz="1200" dirty="0"/>
              <a:t>Betydningen av å ha en nasjonal faglig retningslinje (handlingsprogram) i bunn- mer eller mindre detaljert beskrivelse i pakkeforløp?- ressursspørsmål</a:t>
            </a:r>
          </a:p>
          <a:p>
            <a:endParaRPr lang="nb-NO" sz="1200" dirty="0"/>
          </a:p>
          <a:p>
            <a:r>
              <a:rPr lang="nb-NO" sz="1200" dirty="0"/>
              <a:t>Ved anbefaling om type behandling, utredning mm. (effektspørsmål):</a:t>
            </a:r>
          </a:p>
          <a:p>
            <a:pPr lvl="1"/>
            <a:r>
              <a:rPr lang="nb-NO" sz="1200" dirty="0">
                <a:sym typeface="Wingdings" panose="05000000000000000000" pitchFamily="2" charset="2"/>
              </a:rPr>
              <a:t>Bør vise til eller utarbeide anbefalinger i nasjonal faglig retningslinje</a:t>
            </a:r>
          </a:p>
          <a:p>
            <a:pPr lvl="1"/>
            <a:r>
              <a:rPr lang="nb-NO" sz="1200" dirty="0">
                <a:sym typeface="Wingdings" panose="05000000000000000000" pitchFamily="2" charset="2"/>
              </a:rPr>
              <a:t>kan lenke til anbefalingen i pakkeforløpet</a:t>
            </a:r>
          </a:p>
          <a:p>
            <a:endParaRPr lang="nb-NO" sz="1200" dirty="0"/>
          </a:p>
          <a:p>
            <a:r>
              <a:rPr lang="nb-NO" sz="1200" dirty="0"/>
              <a:t>Hva slags råd bør gis der det </a:t>
            </a:r>
            <a:r>
              <a:rPr lang="nb-NO" sz="1200" b="1" dirty="0"/>
              <a:t>ikke</a:t>
            </a:r>
            <a:r>
              <a:rPr lang="nb-NO" sz="1200" dirty="0"/>
              <a:t> ligger en nasjonal faglig retningslinje i bunn?</a:t>
            </a:r>
          </a:p>
          <a:p>
            <a:pPr lvl="1"/>
            <a:r>
              <a:rPr lang="nb-NO" sz="1200" dirty="0"/>
              <a:t>Utarbeid mer detaljerte pakkeforløp?</a:t>
            </a:r>
          </a:p>
          <a:p>
            <a:pPr marL="0" marR="0" lvl="0" indent="0" algn="l" defTabSz="914263" rtl="0" eaLnBrk="1" fontAlgn="auto" latinLnBrk="0" hangingPunct="1">
              <a:lnSpc>
                <a:spcPct val="100000"/>
              </a:lnSpc>
              <a:spcBef>
                <a:spcPts val="0"/>
              </a:spcBef>
              <a:spcAft>
                <a:spcPts val="0"/>
              </a:spcAft>
              <a:buClrTx/>
              <a:buSzTx/>
              <a:buFontTx/>
              <a:buNone/>
              <a:tabLst/>
              <a:defRPr/>
            </a:pPr>
            <a:endParaRPr lang="nb-NO" sz="1200" dirty="0"/>
          </a:p>
        </p:txBody>
      </p:sp>
      <p:sp>
        <p:nvSpPr>
          <p:cNvPr id="4" name="Plassholder for lysbildenummer 3"/>
          <p:cNvSpPr>
            <a:spLocks noGrp="1"/>
          </p:cNvSpPr>
          <p:nvPr>
            <p:ph type="sldNum" sz="quarter" idx="5"/>
          </p:nvPr>
        </p:nvSpPr>
        <p:spPr/>
        <p:txBody>
          <a:bodyPr/>
          <a:lstStyle/>
          <a:p>
            <a:fld id="{F16396B6-B520-4C76-AFF1-72DD4C01514F}" type="slidenum">
              <a:rPr lang="nn-NO" smtClean="0"/>
              <a:t>17</a:t>
            </a:fld>
            <a:endParaRPr lang="nn-NO"/>
          </a:p>
        </p:txBody>
      </p:sp>
    </p:spTree>
    <p:extLst>
      <p:ext uri="{BB962C8B-B14F-4D97-AF65-F5344CB8AC3E}">
        <p14:creationId xmlns:p14="http://schemas.microsoft.com/office/powerpoint/2010/main" val="3246064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263" rtl="0" eaLnBrk="1" fontAlgn="auto" latinLnBrk="0" hangingPunct="1">
              <a:lnSpc>
                <a:spcPct val="100000"/>
              </a:lnSpc>
              <a:spcBef>
                <a:spcPts val="0"/>
              </a:spcBef>
              <a:spcAft>
                <a:spcPts val="0"/>
              </a:spcAft>
              <a:buClrTx/>
              <a:buSzTx/>
              <a:buFontTx/>
              <a:buNone/>
              <a:tabLst/>
              <a:defRPr/>
            </a:pPr>
            <a:r>
              <a:rPr lang="nb-NO" sz="1200" dirty="0"/>
              <a:t>Skal dette være et eget pakkeforløp? Må ses opp mot Nasjonal faglig retningslinje for avrusning. Viktig å peke på ressursene i gruppa – uansett produkt vi lander på. Planlagt flere arbeidsgruppemøter + rådslag/høringsmøte + intern og ekstern høring.</a:t>
            </a:r>
          </a:p>
        </p:txBody>
      </p:sp>
      <p:sp>
        <p:nvSpPr>
          <p:cNvPr id="4" name="Plassholder for lysbildenummer 3"/>
          <p:cNvSpPr>
            <a:spLocks noGrp="1"/>
          </p:cNvSpPr>
          <p:nvPr>
            <p:ph type="sldNum" sz="quarter" idx="5"/>
          </p:nvPr>
        </p:nvSpPr>
        <p:spPr/>
        <p:txBody>
          <a:bodyPr/>
          <a:lstStyle/>
          <a:p>
            <a:fld id="{F16396B6-B520-4C76-AFF1-72DD4C01514F}" type="slidenum">
              <a:rPr lang="nn-NO" smtClean="0"/>
              <a:t>18</a:t>
            </a:fld>
            <a:endParaRPr lang="nn-NO"/>
          </a:p>
        </p:txBody>
      </p:sp>
    </p:spTree>
    <p:extLst>
      <p:ext uri="{BB962C8B-B14F-4D97-AF65-F5344CB8AC3E}">
        <p14:creationId xmlns:p14="http://schemas.microsoft.com/office/powerpoint/2010/main" val="1759670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16396B6-B520-4C76-AFF1-72DD4C01514F}" type="slidenum">
              <a:rPr lang="nn-NO" smtClean="0"/>
              <a:t>20</a:t>
            </a:fld>
            <a:endParaRPr lang="nn-NO"/>
          </a:p>
        </p:txBody>
      </p:sp>
    </p:spTree>
    <p:extLst>
      <p:ext uri="{BB962C8B-B14F-4D97-AF65-F5344CB8AC3E}">
        <p14:creationId xmlns:p14="http://schemas.microsoft.com/office/powerpoint/2010/main" val="3409858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16396B6-B520-4C76-AFF1-72DD4C01514F}" type="slidenum">
              <a:rPr lang="nn-NO" smtClean="0"/>
              <a:t>22</a:t>
            </a:fld>
            <a:endParaRPr lang="nn-NO"/>
          </a:p>
        </p:txBody>
      </p:sp>
    </p:spTree>
    <p:extLst>
      <p:ext uri="{BB962C8B-B14F-4D97-AF65-F5344CB8AC3E}">
        <p14:creationId xmlns:p14="http://schemas.microsoft.com/office/powerpoint/2010/main" val="213987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000" b="1" dirty="0"/>
              <a:t>Hva er utfordringene i dag?</a:t>
            </a:r>
          </a:p>
          <a:p>
            <a:endParaRPr lang="nb-NO" sz="1000" dirty="0"/>
          </a:p>
          <a:p>
            <a:r>
              <a:rPr lang="nb-NO" sz="1000" b="1" dirty="0"/>
              <a:t>Uønsket variasjon:</a:t>
            </a:r>
            <a:r>
              <a:rPr lang="nb-NO" sz="1000" dirty="0"/>
              <a:t> Knyttet til ventetid, utredning, behandling og oppfølging</a:t>
            </a:r>
          </a:p>
          <a:p>
            <a:r>
              <a:rPr lang="nb-NO" sz="1000" dirty="0"/>
              <a:t>Variasjon på bakgrunn av pasientens ønske og behov er nødvendig og bra, men ikke variasjon som skyldes ulik praksis. </a:t>
            </a:r>
          </a:p>
          <a:p>
            <a:endParaRPr lang="nb-NO" sz="1000" b="1" dirty="0"/>
          </a:p>
          <a:p>
            <a:r>
              <a:rPr lang="nb-NO" sz="1000" b="1" dirty="0"/>
              <a:t>Mangelfull innflytelse i behandlingen</a:t>
            </a:r>
            <a:r>
              <a:rPr lang="nb-NO" sz="1000" dirty="0"/>
              <a:t>: Vi har fått gode eksempler på hvordan det oppleves å være pasient og hvor viktig det er at pasienten får innflytelse og medvirkning i egen behandling. Bruker- og pårørendestemmen er viktig - og løsningen kan nettopp ligge hos pasienten selv.</a:t>
            </a:r>
          </a:p>
          <a:p>
            <a:r>
              <a:rPr lang="nb-NO" sz="1000" dirty="0"/>
              <a:t> </a:t>
            </a:r>
          </a:p>
          <a:p>
            <a:r>
              <a:rPr lang="nb-NO" sz="1000" b="1" dirty="0"/>
              <a:t>Kommune og spesialist må samarbeide: </a:t>
            </a:r>
            <a:r>
              <a:rPr lang="nb-NO" sz="1000" dirty="0"/>
              <a:t>Man lever i kommunen, må ha strukturer for å samarbeide/koordinere godt mellom spesialist og kommune</a:t>
            </a:r>
          </a:p>
          <a:p>
            <a:r>
              <a:rPr lang="nb-NO" sz="1000" dirty="0"/>
              <a:t>Behov for mer sammenhengende og koordinerte tjenester er en utfordring på flere tjenesteområder.</a:t>
            </a:r>
          </a:p>
          <a:p>
            <a:r>
              <a:rPr lang="nb-NO" sz="1000" dirty="0"/>
              <a:t> </a:t>
            </a:r>
          </a:p>
          <a:p>
            <a:r>
              <a:rPr lang="nb-NO" sz="1000" b="1" dirty="0"/>
              <a:t>Lavere forventet levealder: </a:t>
            </a:r>
            <a:r>
              <a:rPr lang="nb-NO" sz="1000" dirty="0"/>
              <a:t>Dette er alvorlig, og skyldes blant annet at somatiske sykdommer og </a:t>
            </a:r>
            <a:r>
              <a:rPr lang="nb-NO" sz="1000" dirty="0" err="1"/>
              <a:t>livsstilsutfordringer</a:t>
            </a:r>
            <a:r>
              <a:rPr lang="nb-NO" sz="1000" dirty="0"/>
              <a:t> ikke blir sett eller fanget opp. </a:t>
            </a:r>
          </a:p>
          <a:p>
            <a:r>
              <a:rPr lang="nb-NO" sz="1000" dirty="0"/>
              <a:t> </a:t>
            </a:r>
          </a:p>
          <a:p>
            <a:pPr lvl="0"/>
            <a:r>
              <a:rPr lang="nb-NO" sz="1000" dirty="0"/>
              <a:t>Pakkeforløpene har som mål å møte noen av utfordringene som pasienter, pårørende og helsetjenesten beskriver og kjenner igjen. </a:t>
            </a:r>
          </a:p>
          <a:p>
            <a:pPr lvl="0"/>
            <a:endParaRPr lang="nb-NO" sz="1000" dirty="0"/>
          </a:p>
          <a:p>
            <a:pPr lvl="0"/>
            <a:r>
              <a:rPr lang="nb-NO" sz="1000" dirty="0"/>
              <a:t>Mange steder har utviklet egne gode pasientforløp – viktige erfaringene i arbeidet med nasjonale forløp</a:t>
            </a:r>
          </a:p>
          <a:p>
            <a:pPr lvl="0"/>
            <a:r>
              <a:rPr lang="nb-NO" sz="1000" dirty="0"/>
              <a:t>-------------------------------------------------------------------------------------------------</a:t>
            </a:r>
          </a:p>
        </p:txBody>
      </p:sp>
      <p:sp>
        <p:nvSpPr>
          <p:cNvPr id="4" name="Plassholder for lysbildenummer 3"/>
          <p:cNvSpPr>
            <a:spLocks noGrp="1"/>
          </p:cNvSpPr>
          <p:nvPr>
            <p:ph type="sldNum" sz="quarter" idx="10"/>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F16396B6-B520-4C76-AFF1-72DD4C01514F}" type="slidenum">
              <a:rPr kumimoji="0" lang="nn-NO"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8</a:t>
            </a:fld>
            <a:endParaRPr kumimoji="0" lang="nn-NO"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5812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000" b="1" kern="1200" dirty="0">
                <a:solidFill>
                  <a:schemeClr val="tx1"/>
                </a:solidFill>
                <a:effectLst/>
                <a:latin typeface="+mn-lt"/>
                <a:ea typeface="+mn-ea"/>
                <a:cs typeface="+mn-cs"/>
              </a:rPr>
              <a:t>Økt brukermedvirkning: </a:t>
            </a:r>
            <a:r>
              <a:rPr lang="nb-NO" sz="1000" kern="1200" dirty="0">
                <a:solidFill>
                  <a:schemeClr val="tx1"/>
                </a:solidFill>
                <a:effectLst/>
                <a:latin typeface="+mn-lt"/>
                <a:ea typeface="+mn-ea"/>
                <a:cs typeface="+mn-cs"/>
              </a:rPr>
              <a:t>I pakkeforløpet skal du bli sett og hørt på hva som er viktig for deg. Du skal være involvert i alle vurderinger og beslutninger og ha god informasjon om behandlingsmuligheter. </a:t>
            </a:r>
          </a:p>
          <a:p>
            <a:r>
              <a:rPr lang="nb-NO" sz="1000" kern="1200" dirty="0">
                <a:solidFill>
                  <a:schemeClr val="tx1"/>
                </a:solidFill>
                <a:effectLst/>
                <a:latin typeface="+mn-lt"/>
                <a:ea typeface="+mn-ea"/>
                <a:cs typeface="+mn-cs"/>
              </a:rPr>
              <a:t> </a:t>
            </a:r>
          </a:p>
          <a:p>
            <a:pPr lvl="0"/>
            <a:r>
              <a:rPr lang="nb-NO" sz="1000" b="1" kern="1200" dirty="0">
                <a:solidFill>
                  <a:schemeClr val="tx1"/>
                </a:solidFill>
                <a:effectLst/>
                <a:latin typeface="+mn-lt"/>
                <a:ea typeface="+mn-ea"/>
                <a:cs typeface="+mn-cs"/>
              </a:rPr>
              <a:t>Sammenhengende og koordinerte pasientforløp: </a:t>
            </a:r>
            <a:r>
              <a:rPr lang="nb-NO" sz="1000" kern="1200" dirty="0">
                <a:solidFill>
                  <a:schemeClr val="tx1"/>
                </a:solidFill>
                <a:effectLst/>
                <a:latin typeface="+mn-lt"/>
                <a:ea typeface="+mn-ea"/>
                <a:cs typeface="+mn-cs"/>
              </a:rPr>
              <a:t>Det er sikret gode overganger mellom kommune og spesialist. </a:t>
            </a:r>
          </a:p>
          <a:p>
            <a:r>
              <a:rPr lang="nb-NO" sz="1000" kern="1200" dirty="0">
                <a:solidFill>
                  <a:schemeClr val="tx1"/>
                </a:solidFill>
                <a:effectLst/>
                <a:latin typeface="+mn-lt"/>
                <a:ea typeface="+mn-ea"/>
                <a:cs typeface="+mn-cs"/>
              </a:rPr>
              <a:t>Det er etablert samarbeidsarenaer med god informasjonsflyt. </a:t>
            </a:r>
          </a:p>
          <a:p>
            <a:r>
              <a:rPr lang="nb-NO" sz="1000" kern="1200" dirty="0">
                <a:solidFill>
                  <a:schemeClr val="tx1"/>
                </a:solidFill>
                <a:effectLst/>
                <a:latin typeface="+mn-lt"/>
                <a:ea typeface="+mn-ea"/>
                <a:cs typeface="+mn-cs"/>
              </a:rPr>
              <a:t> </a:t>
            </a:r>
          </a:p>
          <a:p>
            <a:pPr lvl="0"/>
            <a:r>
              <a:rPr lang="nb-NO" sz="1000" b="1" kern="1200" dirty="0">
                <a:solidFill>
                  <a:schemeClr val="tx1"/>
                </a:solidFill>
                <a:effectLst/>
                <a:latin typeface="+mn-lt"/>
                <a:ea typeface="+mn-ea"/>
                <a:cs typeface="+mn-cs"/>
              </a:rPr>
              <a:t>Unngå unødig venting: </a:t>
            </a:r>
            <a:r>
              <a:rPr lang="nb-NO" sz="1000" kern="1200" dirty="0">
                <a:solidFill>
                  <a:schemeClr val="tx1"/>
                </a:solidFill>
                <a:effectLst/>
                <a:latin typeface="+mn-lt"/>
                <a:ea typeface="+mn-ea"/>
                <a:cs typeface="+mn-cs"/>
              </a:rPr>
              <a:t>Utredning, behandling og oppfølging skjer som sammenhengende forløp uten unødig ventetid. </a:t>
            </a:r>
          </a:p>
          <a:p>
            <a:r>
              <a:rPr lang="nb-NO" sz="1000" kern="1200" dirty="0">
                <a:solidFill>
                  <a:schemeClr val="tx1"/>
                </a:solidFill>
                <a:effectLst/>
                <a:latin typeface="+mn-lt"/>
                <a:ea typeface="+mn-ea"/>
                <a:cs typeface="+mn-cs"/>
              </a:rPr>
              <a:t>For eksempel skal det ikke være opphold mellom avrusning og behandling</a:t>
            </a:r>
          </a:p>
          <a:p>
            <a:r>
              <a:rPr lang="nb-NO" sz="1000" kern="1200" dirty="0">
                <a:solidFill>
                  <a:schemeClr val="tx1"/>
                </a:solidFill>
                <a:effectLst/>
                <a:latin typeface="+mn-lt"/>
                <a:ea typeface="+mn-ea"/>
                <a:cs typeface="+mn-cs"/>
              </a:rPr>
              <a:t> </a:t>
            </a:r>
          </a:p>
          <a:p>
            <a:pPr lvl="0"/>
            <a:r>
              <a:rPr lang="nb-NO" sz="1000" b="1" kern="1200" dirty="0">
                <a:solidFill>
                  <a:schemeClr val="tx1"/>
                </a:solidFill>
                <a:effectLst/>
                <a:latin typeface="+mn-lt"/>
                <a:ea typeface="+mn-ea"/>
                <a:cs typeface="+mn-cs"/>
              </a:rPr>
              <a:t>Likeverdige tilbud: </a:t>
            </a:r>
            <a:r>
              <a:rPr lang="nb-NO" sz="1000" kern="1200" dirty="0">
                <a:solidFill>
                  <a:schemeClr val="tx1"/>
                </a:solidFill>
                <a:effectLst/>
                <a:latin typeface="+mn-lt"/>
                <a:ea typeface="+mn-ea"/>
                <a:cs typeface="+mn-cs"/>
              </a:rPr>
              <a:t>Du skal få tilbud om behandling som er tilpasset dine behov, mål og preferanser både når det gjelder innhold og behandlingsnivå </a:t>
            </a:r>
          </a:p>
          <a:p>
            <a:r>
              <a:rPr lang="nb-NO" sz="1000" kern="1200" dirty="0">
                <a:solidFill>
                  <a:schemeClr val="tx1"/>
                </a:solidFill>
                <a:effectLst/>
                <a:latin typeface="+mn-lt"/>
                <a:ea typeface="+mn-ea"/>
                <a:cs typeface="+mn-cs"/>
              </a:rPr>
              <a:t>Uønsket variasjon skal ned, mens individuell variasjon er greit. </a:t>
            </a:r>
          </a:p>
          <a:p>
            <a:r>
              <a:rPr lang="nb-NO" sz="1000" kern="1200" dirty="0">
                <a:solidFill>
                  <a:schemeClr val="tx1"/>
                </a:solidFill>
                <a:effectLst/>
                <a:latin typeface="+mn-lt"/>
                <a:ea typeface="+mn-ea"/>
                <a:cs typeface="+mn-cs"/>
              </a:rPr>
              <a:t> </a:t>
            </a:r>
          </a:p>
          <a:p>
            <a:pPr lvl="0"/>
            <a:r>
              <a:rPr lang="nb-NO" sz="1000" b="1" kern="1200" dirty="0">
                <a:solidFill>
                  <a:schemeClr val="tx1"/>
                </a:solidFill>
                <a:effectLst/>
                <a:latin typeface="+mn-lt"/>
                <a:ea typeface="+mn-ea"/>
                <a:cs typeface="+mn-cs"/>
              </a:rPr>
              <a:t>Somatisk helse og levevaner er spesielt for pakkeforløp psykisk helse og rus: </a:t>
            </a:r>
            <a:r>
              <a:rPr lang="nb-NO" sz="1000" kern="1200" dirty="0">
                <a:solidFill>
                  <a:schemeClr val="tx1"/>
                </a:solidFill>
                <a:effectLst/>
                <a:latin typeface="+mn-lt"/>
                <a:ea typeface="+mn-ea"/>
                <a:cs typeface="+mn-cs"/>
              </a:rPr>
              <a:t>Du skal få ivaretatt din somatiske helse gjennom undersøkelser, behandling og oppfølging. Helt konkrete anbefalinger både knyttet til vanlige sykdommer, og levevaner som røyking, fysisk aktivitet og kosthold.</a:t>
            </a:r>
          </a:p>
        </p:txBody>
      </p:sp>
      <p:sp>
        <p:nvSpPr>
          <p:cNvPr id="4" name="Plassholder for lysbildenummer 3"/>
          <p:cNvSpPr>
            <a:spLocks noGrp="1"/>
          </p:cNvSpPr>
          <p:nvPr>
            <p:ph type="sldNum" sz="quarter" idx="10"/>
          </p:nvPr>
        </p:nvSpPr>
        <p:spPr/>
        <p:txBody>
          <a:bodyPr/>
          <a:lstStyle/>
          <a:p>
            <a:fld id="{F16396B6-B520-4C76-AFF1-72DD4C01514F}" type="slidenum">
              <a:rPr lang="nn-NO" smtClean="0"/>
              <a:t>9</a:t>
            </a:fld>
            <a:endParaRPr lang="nn-NO"/>
          </a:p>
        </p:txBody>
      </p:sp>
    </p:spTree>
    <p:extLst>
      <p:ext uri="{BB962C8B-B14F-4D97-AF65-F5344CB8AC3E}">
        <p14:creationId xmlns:p14="http://schemas.microsoft.com/office/powerpoint/2010/main" val="1321442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notater 1">
            <a:extLst>
              <a:ext uri="{FF2B5EF4-FFF2-40B4-BE49-F238E27FC236}">
                <a16:creationId xmlns:a16="http://schemas.microsoft.com/office/drawing/2014/main" id="{32C36D0C-3199-4237-AEDE-6C7CA69A39FC}"/>
              </a:ext>
            </a:extLst>
          </p:cNvPr>
          <p:cNvSpPr>
            <a:spLocks noGrp="1"/>
          </p:cNvSpPr>
          <p:nvPr>
            <p:ph type="body" idx="1"/>
          </p:nvPr>
        </p:nvSpPr>
        <p:spPr/>
        <p:txBody>
          <a:bodyPr/>
          <a:lstStyle/>
          <a:p>
            <a:r>
              <a:rPr lang="nb-NO" sz="1200" dirty="0"/>
              <a:t>Pakkeforløp representerer </a:t>
            </a:r>
            <a:r>
              <a:rPr lang="nb-NO" sz="1200" b="1" dirty="0"/>
              <a:t>organisering og tjenestetilbudet i</a:t>
            </a:r>
            <a:r>
              <a:rPr lang="nb-NO" sz="1200" b="1" baseline="0" dirty="0"/>
              <a:t> psykisk helsevern og TSB. </a:t>
            </a:r>
          </a:p>
          <a:p>
            <a:r>
              <a:rPr lang="nb-NO" sz="1200" baseline="0" dirty="0"/>
              <a:t>Pakkeforløp er en kvalitetssikring av et tjenestetilbud, i form av bl.a.  forløpstider, innhold i utredning og evalueringspunkter.</a:t>
            </a:r>
          </a:p>
          <a:p>
            <a:endParaRPr lang="nb-NO" sz="1200" dirty="0"/>
          </a:p>
          <a:p>
            <a:r>
              <a:rPr lang="nb-NO" sz="1200" dirty="0"/>
              <a:t>Pakkeforløpet </a:t>
            </a:r>
            <a:r>
              <a:rPr lang="nb-NO" sz="1200" b="1" dirty="0"/>
              <a:t>starter i kommunen</a:t>
            </a:r>
            <a:r>
              <a:rPr lang="nb-NO" sz="1200" b="1" baseline="0" dirty="0"/>
              <a:t> og registrering s</a:t>
            </a:r>
            <a:r>
              <a:rPr lang="nb-NO" sz="1200" b="1" dirty="0"/>
              <a:t>tarter i spesialisthelsetjenesten ved henvisning mottatt.</a:t>
            </a:r>
          </a:p>
          <a:p>
            <a:r>
              <a:rPr lang="nb-NO" sz="1200" dirty="0"/>
              <a:t>Pakkeforløpet starter før rett til helsehjelp - noen pasienter får ikke rett til helsehjelp og pakkeforløpet avsluttes, i likhet med kreft.</a:t>
            </a:r>
          </a:p>
          <a:p>
            <a:endParaRPr lang="nb-NO" sz="1200" dirty="0"/>
          </a:p>
          <a:p>
            <a:r>
              <a:rPr lang="nb-NO" sz="1200" dirty="0"/>
              <a:t>Pakkeforløpet skal sikre en helhetlig ivaretakelse av pasienten, og behandler må ev. konferere med annen kompetanse ved behov. </a:t>
            </a:r>
          </a:p>
          <a:p>
            <a:endParaRPr lang="nb-NO" sz="1200" dirty="0"/>
          </a:p>
          <a:p>
            <a:r>
              <a:rPr lang="nb-NO" sz="1200" dirty="0"/>
              <a:t>I dag skal spesialist involveres, vi anbefaler at pasienten som hovedregel får møte en spesialist, ev. at det begrunnes hvis ikke</a:t>
            </a:r>
            <a:r>
              <a:rPr lang="nb-NO" sz="1200" baseline="0" dirty="0"/>
              <a:t>. Et fysisk møte kan gi viktig informasjon om pasienten.</a:t>
            </a:r>
            <a:endParaRPr lang="nb-NO" sz="1200" dirty="0"/>
          </a:p>
          <a:p>
            <a:endParaRPr lang="nb-NO"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notater 1">
            <a:extLst>
              <a:ext uri="{FF2B5EF4-FFF2-40B4-BE49-F238E27FC236}">
                <a16:creationId xmlns:a16="http://schemas.microsoft.com/office/drawing/2014/main" id="{E7F221EB-ED21-4A90-8CA7-86254303C006}"/>
              </a:ext>
            </a:extLst>
          </p:cNvPr>
          <p:cNvSpPr>
            <a:spLocks noGrp="1"/>
          </p:cNvSpPr>
          <p:nvPr>
            <p:ph type="body" idx="1"/>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lang="nb-NO" sz="1200" dirty="0"/>
              <a:t>En reise gjennom pakkeforløpene og de sentrale stoppunktene.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notater 1">
            <a:extLst>
              <a:ext uri="{FF2B5EF4-FFF2-40B4-BE49-F238E27FC236}">
                <a16:creationId xmlns:a16="http://schemas.microsoft.com/office/drawing/2014/main" id="{635EFB0E-F0C6-4175-8827-18B926221AE5}"/>
              </a:ext>
            </a:extLst>
          </p:cNvPr>
          <p:cNvSpPr>
            <a:spLocks noGrp="1"/>
          </p:cNvSpPr>
          <p:nvPr>
            <p:ph type="body" idx="1"/>
          </p:nvPr>
        </p:nvSpPr>
        <p:spPr/>
        <p:txBody>
          <a:bodyPr/>
          <a:lstStyle/>
          <a:p>
            <a:pPr lvl="0"/>
            <a:r>
              <a:rPr lang="nb-NO" sz="1200" b="1" kern="1200" dirty="0">
                <a:solidFill>
                  <a:schemeClr val="tx1"/>
                </a:solidFill>
                <a:effectLst/>
                <a:latin typeface="+mn-lt"/>
                <a:ea typeface="+mn-ea"/>
                <a:cs typeface="+mn-cs"/>
              </a:rPr>
              <a:t>Økt brukermedvirkning er en sentral målsetting for pakkeforløpene </a:t>
            </a:r>
          </a:p>
          <a:p>
            <a:r>
              <a:rPr lang="nb-NO" sz="1200" kern="1200" dirty="0">
                <a:solidFill>
                  <a:schemeClr val="tx1"/>
                </a:solidFill>
                <a:effectLst/>
                <a:latin typeface="+mn-lt"/>
                <a:ea typeface="+mn-ea"/>
                <a:cs typeface="+mn-cs"/>
              </a:rPr>
              <a:t>Pasienten skal bli sett og hørt på hva som er viktig for ham/henne. </a:t>
            </a:r>
          </a:p>
          <a:p>
            <a:r>
              <a:rPr lang="nb-NO" sz="1200" kern="1200" dirty="0">
                <a:solidFill>
                  <a:schemeClr val="tx1"/>
                </a:solidFill>
                <a:effectLst/>
                <a:latin typeface="+mn-lt"/>
                <a:ea typeface="+mn-ea"/>
                <a:cs typeface="+mn-cs"/>
              </a:rPr>
              <a:t>Pasienten skal være involvert i alle vurderinger og beslutninger som gjelder han/henne</a:t>
            </a:r>
          </a:p>
          <a:p>
            <a:r>
              <a:rPr lang="nb-NO" sz="1200" kern="1200" dirty="0">
                <a:solidFill>
                  <a:schemeClr val="tx1"/>
                </a:solidFill>
                <a:effectLst/>
                <a:latin typeface="+mn-lt"/>
                <a:ea typeface="+mn-ea"/>
                <a:cs typeface="+mn-cs"/>
              </a:rPr>
              <a:t>Pasienten skal ha god informasjon om behandlingsmuligheter. </a:t>
            </a:r>
          </a:p>
          <a:p>
            <a:r>
              <a:rPr lang="nb-NO" sz="1200" kern="1200" dirty="0">
                <a:solidFill>
                  <a:schemeClr val="tx1"/>
                </a:solidFill>
                <a:effectLst/>
                <a:latin typeface="+mn-lt"/>
                <a:ea typeface="+mn-ea"/>
                <a:cs typeface="+mn-cs"/>
              </a:rPr>
              <a:t>Pasientens mål og ønsker for behandling etterspørres og vektlegges. </a:t>
            </a:r>
          </a:p>
          <a:p>
            <a:r>
              <a:rPr lang="nb-NO" sz="1200" kern="1200" dirty="0">
                <a:solidFill>
                  <a:schemeClr val="tx1"/>
                </a:solidFill>
                <a:effectLst/>
                <a:latin typeface="+mn-lt"/>
                <a:ea typeface="+mn-ea"/>
                <a:cs typeface="+mn-cs"/>
              </a:rPr>
              <a:t>Evaluering av behandlingen skal gjennomføres med jevne mellomrom. Fører behandlingen til det pasienten ønsker? E</a:t>
            </a:r>
            <a:r>
              <a:rPr lang="nb-NO" altLang="nb-NO" sz="1200" dirty="0"/>
              <a:t>valuering med pasienten (evalueringspunkter)</a:t>
            </a:r>
          </a:p>
          <a:p>
            <a:r>
              <a:rPr lang="nb-NO" altLang="nb-NO" sz="1200" dirty="0"/>
              <a:t>feedbackverktøy</a:t>
            </a:r>
          </a:p>
          <a:p>
            <a:endParaRPr lang="nb-NO"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1" indent="0">
              <a:lnSpc>
                <a:spcPct val="120000"/>
              </a:lnSpc>
              <a:buNone/>
            </a:pPr>
            <a:r>
              <a:rPr lang="nb-NO" sz="1200" b="1" dirty="0"/>
              <a:t>Generelle pakkeforløp </a:t>
            </a:r>
            <a:r>
              <a:rPr lang="nb-NO" sz="1200" dirty="0"/>
              <a:t>(fra 1. januar 2019)</a:t>
            </a:r>
          </a:p>
          <a:p>
            <a:pPr marL="360000" lvl="1">
              <a:lnSpc>
                <a:spcPct val="120000"/>
              </a:lnSpc>
            </a:pPr>
            <a:r>
              <a:rPr lang="nb-NO" sz="1200" dirty="0"/>
              <a:t>utredning og behandling i psykisk helsevern, voksne</a:t>
            </a:r>
          </a:p>
          <a:p>
            <a:pPr marL="360000" lvl="1">
              <a:lnSpc>
                <a:spcPct val="120000"/>
              </a:lnSpc>
            </a:pPr>
            <a:r>
              <a:rPr lang="nb-NO" sz="1200" dirty="0"/>
              <a:t>utredning og behandling i psykisk helsevern, barn og unge</a:t>
            </a:r>
          </a:p>
          <a:p>
            <a:pPr marL="360000" lvl="1">
              <a:lnSpc>
                <a:spcPct val="120000"/>
              </a:lnSpc>
            </a:pPr>
            <a:r>
              <a:rPr lang="nb-NO" sz="1200" dirty="0"/>
              <a:t>tverrfaglig spesialisert rusbehandling (TSB)</a:t>
            </a:r>
          </a:p>
          <a:p>
            <a:pPr marL="360000" lvl="1" indent="0">
              <a:lnSpc>
                <a:spcPct val="170000"/>
              </a:lnSpc>
              <a:buNone/>
            </a:pPr>
            <a:endParaRPr lang="nb-NO" sz="1200" dirty="0"/>
          </a:p>
          <a:p>
            <a:pPr marL="0" lvl="1" indent="0">
              <a:lnSpc>
                <a:spcPct val="120000"/>
              </a:lnSpc>
              <a:buNone/>
            </a:pPr>
            <a:r>
              <a:rPr lang="nb-NO" sz="1200" b="1" dirty="0"/>
              <a:t>Tilstandsspesifikke </a:t>
            </a:r>
            <a:r>
              <a:rPr lang="nb-NO" sz="1200" dirty="0"/>
              <a:t>(fra 15. februar 2019)</a:t>
            </a:r>
          </a:p>
          <a:p>
            <a:pPr marL="360000" lvl="1">
              <a:lnSpc>
                <a:spcPct val="120000"/>
              </a:lnSpc>
            </a:pPr>
            <a:r>
              <a:rPr lang="nb-NO" sz="1200" dirty="0"/>
              <a:t>mistanke om psykoseutvikling og psykoselidelser</a:t>
            </a:r>
          </a:p>
          <a:p>
            <a:pPr marL="360000" lvl="1">
              <a:lnSpc>
                <a:spcPct val="120000"/>
              </a:lnSpc>
            </a:pPr>
            <a:r>
              <a:rPr lang="nb-NO" sz="1200" dirty="0"/>
              <a:t>utredning og behandling av tvangslidelse (OCD)</a:t>
            </a:r>
          </a:p>
          <a:p>
            <a:pPr marL="360000" lvl="1">
              <a:lnSpc>
                <a:spcPct val="120000"/>
              </a:lnSpc>
            </a:pPr>
            <a:r>
              <a:rPr lang="nb-NO" sz="1200" dirty="0"/>
              <a:t>spiseforstyrrelser hos barn og unge</a:t>
            </a:r>
          </a:p>
          <a:p>
            <a:pPr marL="0" marR="0" lvl="0" indent="0" algn="l" defTabSz="1828709" rtl="0" eaLnBrk="1" fontAlgn="auto" latinLnBrk="0" hangingPunct="1">
              <a:lnSpc>
                <a:spcPct val="100000"/>
              </a:lnSpc>
              <a:spcBef>
                <a:spcPts val="0"/>
              </a:spcBef>
              <a:spcAft>
                <a:spcPts val="0"/>
              </a:spcAft>
              <a:buClrTx/>
              <a:buSzTx/>
              <a:buFontTx/>
              <a:buNone/>
              <a:tabLst/>
              <a:defRPr/>
            </a:pPr>
            <a:endParaRPr lang="nb-NO" sz="1200" dirty="0">
              <a:solidFill>
                <a:schemeClr val="tx2"/>
              </a:solidFill>
            </a:endParaRPr>
          </a:p>
          <a:p>
            <a:pPr marL="0" marR="0" lvl="0" indent="0" algn="l" defTabSz="1828709" rtl="0" eaLnBrk="1" fontAlgn="auto" latinLnBrk="0" hangingPunct="1">
              <a:lnSpc>
                <a:spcPct val="100000"/>
              </a:lnSpc>
              <a:spcBef>
                <a:spcPts val="0"/>
              </a:spcBef>
              <a:spcAft>
                <a:spcPts val="0"/>
              </a:spcAft>
              <a:buClrTx/>
              <a:buSzTx/>
              <a:buFontTx/>
              <a:buNone/>
              <a:tabLst/>
              <a:defRPr/>
            </a:pPr>
            <a:r>
              <a:rPr lang="nb-NO" sz="1200" b="1" dirty="0">
                <a:solidFill>
                  <a:schemeClr val="tx2"/>
                </a:solidFill>
              </a:rPr>
              <a:t>Alle pakkeforløpene inneholder kontaktpunkt og oppfølging i kommunene, og anbefalinger om somatisk helse og levevaner.</a:t>
            </a:r>
          </a:p>
          <a:p>
            <a:endParaRPr lang="nb-NO" sz="1200" dirty="0"/>
          </a:p>
          <a:p>
            <a:r>
              <a:rPr lang="nb-NO" sz="1200" dirty="0"/>
              <a:t>Pakkeforløpene finnes på www.helsedirektoratet.no </a:t>
            </a:r>
          </a:p>
          <a:p>
            <a:endParaRPr lang="nb-NO" sz="1200" dirty="0"/>
          </a:p>
          <a:p>
            <a:r>
              <a:rPr lang="nb-NO" sz="1200" dirty="0"/>
              <a:t>(Oppdateres når vi får nye pakkeforløp)</a:t>
            </a:r>
          </a:p>
          <a:p>
            <a:pPr marL="0" lvl="0" indent="-554354">
              <a:lnSpc>
                <a:spcPct val="120000"/>
              </a:lnSpc>
            </a:pPr>
            <a:endParaRPr lang="nb-NO" sz="1200" dirty="0"/>
          </a:p>
        </p:txBody>
      </p:sp>
      <p:sp>
        <p:nvSpPr>
          <p:cNvPr id="4" name="Plassholder for lysbildenummer 3"/>
          <p:cNvSpPr>
            <a:spLocks noGrp="1"/>
          </p:cNvSpPr>
          <p:nvPr>
            <p:ph type="sldNum" sz="quarter" idx="5"/>
          </p:nvPr>
        </p:nvSpPr>
        <p:spPr/>
        <p:txBody>
          <a:bodyPr/>
          <a:lstStyle/>
          <a:p>
            <a:fld id="{F16396B6-B520-4C76-AFF1-72DD4C01514F}" type="slidenum">
              <a:rPr lang="nn-NO" smtClean="0"/>
              <a:t>13</a:t>
            </a:fld>
            <a:endParaRPr lang="nn-NO"/>
          </a:p>
        </p:txBody>
      </p:sp>
    </p:spTree>
    <p:extLst>
      <p:ext uri="{BB962C8B-B14F-4D97-AF65-F5344CB8AC3E}">
        <p14:creationId xmlns:p14="http://schemas.microsoft.com/office/powerpoint/2010/main" val="2974324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Avventende stemning: </a:t>
            </a:r>
            <a:r>
              <a:rPr lang="nb-NO" sz="1200" b="0" dirty="0"/>
              <a:t>De aller fleste mener at innholdet i PF er bra, men mange er skeptiske i forhold til hvordan dette skal kunne gjennomføres i praksis…. ( Fristbrudd, mangel på behandlingsplasser, usammenhengende tjenester; årsaken til at PF ble laget</a:t>
            </a:r>
            <a:endParaRPr lang="nb-NO" sz="1200" b="1" dirty="0"/>
          </a:p>
          <a:p>
            <a:r>
              <a:rPr lang="nb-NO" sz="1200" dirty="0">
                <a:solidFill>
                  <a:srgbClr val="000000"/>
                </a:solidFill>
              </a:rPr>
              <a:t>For å lykkes med en god implementeringsprosess må ting henge sammen, og oppdragsgiver må fremstå som målrettet og helhetlig. </a:t>
            </a:r>
          </a:p>
          <a:p>
            <a:r>
              <a:rPr lang="nb-NO" sz="2400" b="0" dirty="0"/>
              <a:t>Bekymring fra </a:t>
            </a:r>
            <a:r>
              <a:rPr lang="nb-NO" sz="2400" b="0" dirty="0" err="1"/>
              <a:t>bruker-og</a:t>
            </a:r>
            <a:r>
              <a:rPr lang="nb-NO" sz="2400" b="0" dirty="0"/>
              <a:t> pårørendefeltet </a:t>
            </a:r>
            <a:r>
              <a:rPr lang="nb-NO" sz="2400" b="0" dirty="0" err="1"/>
              <a:t>ifht</a:t>
            </a:r>
            <a:r>
              <a:rPr lang="nb-NO" sz="2400" b="0" dirty="0"/>
              <a:t> til at pakkeforløpene ikke skal bli tilstrekkelig integrert med kommunen. </a:t>
            </a:r>
            <a:r>
              <a:rPr lang="nb-NO" sz="2400" b="0" dirty="0" err="1"/>
              <a:t>Bruker-og</a:t>
            </a:r>
            <a:r>
              <a:rPr lang="nb-NO" sz="2400" b="0" dirty="0"/>
              <a:t> pårørende lever og blir bedre i kommunen, ikke i </a:t>
            </a:r>
            <a:r>
              <a:rPr lang="nb-NO" sz="2400" b="0" dirty="0" err="1"/>
              <a:t>sphtj</a:t>
            </a:r>
            <a:r>
              <a:rPr lang="nb-NO" sz="2400" b="0" dirty="0"/>
              <a:t>. </a:t>
            </a:r>
            <a:endParaRPr lang="nb-NO" dirty="0"/>
          </a:p>
        </p:txBody>
      </p:sp>
      <p:sp>
        <p:nvSpPr>
          <p:cNvPr id="4" name="Plassholder for lysbildenummer 3"/>
          <p:cNvSpPr>
            <a:spLocks noGrp="1"/>
          </p:cNvSpPr>
          <p:nvPr>
            <p:ph type="sldNum" sz="quarter" idx="5"/>
          </p:nvPr>
        </p:nvSpPr>
        <p:spPr/>
        <p:txBody>
          <a:bodyPr/>
          <a:lstStyle/>
          <a:p>
            <a:fld id="{F16396B6-B520-4C76-AFF1-72DD4C01514F}" type="slidenum">
              <a:rPr lang="nn-NO" smtClean="0"/>
              <a:t>14</a:t>
            </a:fld>
            <a:endParaRPr lang="nn-NO"/>
          </a:p>
        </p:txBody>
      </p:sp>
    </p:spTree>
    <p:extLst>
      <p:ext uri="{BB962C8B-B14F-4D97-AF65-F5344CB8AC3E}">
        <p14:creationId xmlns:p14="http://schemas.microsoft.com/office/powerpoint/2010/main" val="3368317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Flere sitter med et inntrykk av at spesialisthelsetjenesten er godt i gang internt,. Mange kommuner er koblet på. På mange måter jobber de med å finne sin rolle i pakkeforløpene. Vårt inntrykk er likevel at dette er på vei framover. Pakkeforløp er ofte tema på samlinger hvor kommunene, Fylkesmannen, RHF, brukerorganisasjoner, og utdanningsinstitusjoner deltar. Typisk emner er feedbackverktøy, henvisninger, forløpskoordinatorrollen og rutiner i kommuner for å implementere pakkeforløp.</a:t>
            </a:r>
          </a:p>
          <a:p>
            <a:endParaRPr lang="nb-NO" sz="1200" dirty="0"/>
          </a:p>
          <a:p>
            <a:r>
              <a:rPr lang="nb-NO" sz="1200" dirty="0"/>
              <a:t>NAPHA har gjennomført en kartlegging i alle landets kommuner (i samarbeid med kompetansesenter rus – </a:t>
            </a:r>
            <a:r>
              <a:rPr lang="nb-NO" sz="1200" dirty="0" err="1"/>
              <a:t>Korusene</a:t>
            </a:r>
            <a:r>
              <a:rPr lang="nb-NO" sz="1200" dirty="0"/>
              <a:t>). Tallene viser at det gjenstår en del arbeid før pakkeforløpene er godt integrert i de kommunale helse- og omsorgstjenestene.</a:t>
            </a:r>
          </a:p>
          <a:p>
            <a:endParaRPr lang="nb-NO" sz="1200" dirty="0"/>
          </a:p>
        </p:txBody>
      </p:sp>
      <p:sp>
        <p:nvSpPr>
          <p:cNvPr id="4" name="Plassholder for lysbildenummer 3"/>
          <p:cNvSpPr>
            <a:spLocks noGrp="1"/>
          </p:cNvSpPr>
          <p:nvPr>
            <p:ph type="sldNum" sz="quarter" idx="5"/>
          </p:nvPr>
        </p:nvSpPr>
        <p:spPr/>
        <p:txBody>
          <a:bodyPr/>
          <a:lstStyle/>
          <a:p>
            <a:fld id="{F16396B6-B520-4C76-AFF1-72DD4C01514F}" type="slidenum">
              <a:rPr lang="nn-NO" smtClean="0"/>
              <a:t>15</a:t>
            </a:fld>
            <a:endParaRPr lang="nn-NO"/>
          </a:p>
        </p:txBody>
      </p:sp>
    </p:spTree>
    <p:extLst>
      <p:ext uri="{BB962C8B-B14F-4D97-AF65-F5344CB8AC3E}">
        <p14:creationId xmlns:p14="http://schemas.microsoft.com/office/powerpoint/2010/main" val="35869627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hvit og blå)">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413" y="1602200"/>
            <a:ext cx="5129794" cy="670561"/>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35254" y="1486986"/>
            <a:ext cx="10104141" cy="10107189"/>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1522413" y="3480475"/>
            <a:ext cx="10668793" cy="3185487"/>
          </a:xfrm>
        </p:spPr>
        <p:txBody>
          <a:bodyPr wrap="square" anchor="t" anchorCtr="0">
            <a:normAutofit/>
          </a:bodyPr>
          <a:lstStyle>
            <a:lvl1pPr algn="l">
              <a:lnSpc>
                <a:spcPct val="90000"/>
              </a:lnSpc>
              <a:defRPr sz="11500">
                <a:solidFill>
                  <a:srgbClr val="202020"/>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1522415" y="7466012"/>
            <a:ext cx="10660062" cy="630942"/>
          </a:xfrm>
        </p:spPr>
        <p:txBody>
          <a:bodyPr wrap="square">
            <a:normAutofit/>
          </a:bodyPr>
          <a:lstStyle>
            <a:lvl1pPr marL="0" indent="0" algn="l">
              <a:buNone/>
              <a:defRPr sz="4100">
                <a:solidFill>
                  <a:srgbClr val="202020"/>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1522414" y="10497014"/>
            <a:ext cx="10660062" cy="430887"/>
          </a:xfrm>
        </p:spPr>
        <p:txBody>
          <a:bodyPr wrap="square">
            <a:normAutofit/>
          </a:bodyPr>
          <a:lstStyle>
            <a:lvl1pPr marL="0" indent="0">
              <a:buNone/>
              <a:defRPr sz="2800">
                <a:solidFill>
                  <a:srgbClr val="202020"/>
                </a:solidFill>
              </a:defRPr>
            </a:lvl1pPr>
          </a:lstStyle>
          <a:p>
            <a:pPr lvl="0"/>
            <a:r>
              <a:rPr lang="nb-NO" noProof="0" dirty="0"/>
              <a:t>Navn Etternavn, stillingstittel Helsedirektoratet</a:t>
            </a:r>
          </a:p>
        </p:txBody>
      </p:sp>
      <p:sp>
        <p:nvSpPr>
          <p:cNvPr id="17" name="Rektangel 16">
            <a:extLst>
              <a:ext uri="{FF2B5EF4-FFF2-40B4-BE49-F238E27FC236}">
                <a16:creationId xmlns:a16="http://schemas.microsoft.com/office/drawing/2014/main" id="{4C6D8785-5A5E-418E-A3EF-EB3ED901F279}"/>
              </a:ext>
            </a:extLst>
          </p:cNvPr>
          <p:cNvSpPr/>
          <p:nvPr userDrawn="1"/>
        </p:nvSpPr>
        <p:spPr>
          <a:xfrm>
            <a:off x="1522413" y="6916464"/>
            <a:ext cx="10668793" cy="14402"/>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1440908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6054334D-F166-4327-B8E2-E81514B8D5BF}"/>
              </a:ext>
            </a:extLst>
          </p:cNvPr>
          <p:cNvSpPr>
            <a:spLocks noGrp="1"/>
          </p:cNvSpPr>
          <p:nvPr>
            <p:ph type="pic" sz="quarter" idx="11"/>
          </p:nvPr>
        </p:nvSpPr>
        <p:spPr>
          <a:xfrm>
            <a:off x="12182475" y="0"/>
            <a:ext cx="12199938" cy="13716000"/>
          </a:xfrm>
          <a:solidFill>
            <a:schemeClr val="bg2"/>
          </a:solidFill>
        </p:spPr>
        <p:txBody>
          <a:bodyPr/>
          <a:lstStyle/>
          <a:p>
            <a:r>
              <a:rPr lang="nb-NO"/>
              <a:t>Klikk på ikonet for å legge til et bilde</a:t>
            </a: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413" y="1602200"/>
            <a:ext cx="5129794" cy="670561"/>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1522413" y="3480475"/>
            <a:ext cx="9782423" cy="3185487"/>
          </a:xfrm>
        </p:spPr>
        <p:txBody>
          <a:bodyPr wrap="square" anchor="t" anchorCtr="0">
            <a:normAutofit/>
          </a:bodyPr>
          <a:lstStyle>
            <a:lvl1pPr algn="l">
              <a:lnSpc>
                <a:spcPct val="90000"/>
              </a:lnSpc>
              <a:defRPr sz="11500">
                <a:solidFill>
                  <a:srgbClr val="202020"/>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1522416" y="7466012"/>
            <a:ext cx="9782423" cy="630942"/>
          </a:xfrm>
        </p:spPr>
        <p:txBody>
          <a:bodyPr wrap="square">
            <a:normAutofit/>
          </a:bodyPr>
          <a:lstStyle>
            <a:lvl1pPr marL="0" indent="0" algn="l">
              <a:buNone/>
              <a:defRPr sz="4100">
                <a:solidFill>
                  <a:srgbClr val="202020"/>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1522415" y="10497014"/>
            <a:ext cx="9782423" cy="430887"/>
          </a:xfrm>
        </p:spPr>
        <p:txBody>
          <a:bodyPr wrap="square">
            <a:normAutofit/>
          </a:bodyPr>
          <a:lstStyle>
            <a:lvl1pPr marL="0" indent="0">
              <a:buNone/>
              <a:defRPr sz="2800">
                <a:solidFill>
                  <a:srgbClr val="202020"/>
                </a:solidFill>
              </a:defRPr>
            </a:lvl1pPr>
          </a:lstStyle>
          <a:p>
            <a:pPr lvl="0"/>
            <a:r>
              <a:rPr lang="nb-NO" noProof="0" dirty="0"/>
              <a:t>Navn Etternavn, stillingstittel Helsedirektoratet</a:t>
            </a:r>
          </a:p>
        </p:txBody>
      </p:sp>
      <p:sp>
        <p:nvSpPr>
          <p:cNvPr id="17" name="Rektangel 16">
            <a:extLst>
              <a:ext uri="{FF2B5EF4-FFF2-40B4-BE49-F238E27FC236}">
                <a16:creationId xmlns:a16="http://schemas.microsoft.com/office/drawing/2014/main" id="{4C6D8785-5A5E-418E-A3EF-EB3ED901F279}"/>
              </a:ext>
            </a:extLst>
          </p:cNvPr>
          <p:cNvSpPr/>
          <p:nvPr userDrawn="1"/>
        </p:nvSpPr>
        <p:spPr>
          <a:xfrm>
            <a:off x="1522413" y="6916464"/>
            <a:ext cx="9782423" cy="14402"/>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213183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delt (mørk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C743271-C15B-4CA5-881B-A858BFAE0CF3}"/>
              </a:ext>
            </a:extLst>
          </p:cNvPr>
          <p:cNvSpPr/>
          <p:nvPr userDrawn="1"/>
        </p:nvSpPr>
        <p:spPr>
          <a:xfrm>
            <a:off x="0" y="0"/>
            <a:ext cx="12182475"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9" name="Plassholder for tekst 8">
            <a:extLst>
              <a:ext uri="{FF2B5EF4-FFF2-40B4-BE49-F238E27FC236}">
                <a16:creationId xmlns:a16="http://schemas.microsoft.com/office/drawing/2014/main" id="{D6126054-13B1-44E8-8DCA-D694E795B8CB}"/>
              </a:ext>
            </a:extLst>
          </p:cNvPr>
          <p:cNvSpPr>
            <a:spLocks noGrp="1"/>
          </p:cNvSpPr>
          <p:nvPr>
            <p:ph type="body" sz="quarter" idx="10" hasCustomPrompt="1"/>
          </p:nvPr>
        </p:nvSpPr>
        <p:spPr>
          <a:xfrm>
            <a:off x="13711237" y="3569405"/>
            <a:ext cx="9137651" cy="5539978"/>
          </a:xfrm>
        </p:spPr>
        <p:txBody>
          <a:bodyPr wrap="square" anchor="b" anchorCtr="0">
            <a:spAutoFit/>
          </a:bodyPr>
          <a:lstStyle>
            <a:lvl1pPr marL="0" indent="0" algn="ctr">
              <a:lnSpc>
                <a:spcPct val="90000"/>
              </a:lnSpc>
              <a:buNone/>
              <a:defRPr sz="40000"/>
            </a:lvl1pPr>
          </a:lstStyle>
          <a:p>
            <a:pPr lvl="0"/>
            <a:r>
              <a:rPr lang="nb-NO" dirty="0"/>
              <a:t>XX</a:t>
            </a:r>
          </a:p>
        </p:txBody>
      </p:sp>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hasCustomPrompt="1"/>
          </p:nvPr>
        </p:nvSpPr>
        <p:spPr>
          <a:xfrm>
            <a:off x="13722349" y="8651821"/>
            <a:ext cx="9137651" cy="1052596"/>
          </a:xfrm>
        </p:spPr>
        <p:txBody>
          <a:bodyPr wrap="square" anchor="t" anchorCtr="0">
            <a:spAutoFit/>
          </a:bodyPr>
          <a:lstStyle>
            <a:lvl1pPr marL="0" indent="0" algn="ctr">
              <a:lnSpc>
                <a:spcPct val="90000"/>
              </a:lnSpc>
              <a:buNone/>
              <a:defRPr sz="7600"/>
            </a:lvl1pPr>
          </a:lstStyle>
          <a:p>
            <a:pPr lvl="0"/>
            <a:r>
              <a:rPr lang="nb-NO" dirty="0"/>
              <a:t>stikkord</a:t>
            </a:r>
          </a:p>
        </p:txBody>
      </p:sp>
      <p:sp>
        <p:nvSpPr>
          <p:cNvPr id="13" name="Plassholder for tekst 8">
            <a:extLst>
              <a:ext uri="{FF2B5EF4-FFF2-40B4-BE49-F238E27FC236}">
                <a16:creationId xmlns:a16="http://schemas.microsoft.com/office/drawing/2014/main" id="{AFD97FAE-7326-4897-8FAA-AFEF7640F32C}"/>
              </a:ext>
            </a:extLst>
          </p:cNvPr>
          <p:cNvSpPr>
            <a:spLocks noGrp="1"/>
          </p:cNvSpPr>
          <p:nvPr>
            <p:ph type="body" sz="quarter" idx="12" hasCustomPrompt="1"/>
          </p:nvPr>
        </p:nvSpPr>
        <p:spPr>
          <a:xfrm>
            <a:off x="1520824" y="6835518"/>
            <a:ext cx="9137651" cy="1495794"/>
          </a:xfrm>
        </p:spPr>
        <p:txBody>
          <a:bodyPr wrap="square" anchor="t" anchorCtr="0">
            <a:spAutoFit/>
          </a:bodyPr>
          <a:lstStyle>
            <a:lvl1pPr marL="0" indent="0" algn="ctr">
              <a:lnSpc>
                <a:spcPct val="90000"/>
              </a:lnSpc>
              <a:buNone/>
              <a:defRPr sz="5400">
                <a:solidFill>
                  <a:schemeClr val="bg1"/>
                </a:solidFill>
              </a:defRPr>
            </a:lvl1pPr>
          </a:lstStyle>
          <a:p>
            <a:pPr lvl="0"/>
            <a:r>
              <a:rPr lang="da-DK" dirty="0"/>
              <a:t>Tekst lorem ipsum dolor sit amet</a:t>
            </a:r>
            <a:endParaRPr lang="nb-NO" dirty="0"/>
          </a:p>
        </p:txBody>
      </p:sp>
      <p:sp>
        <p:nvSpPr>
          <p:cNvPr id="18" name="Plassholder for tekst 8">
            <a:extLst>
              <a:ext uri="{FF2B5EF4-FFF2-40B4-BE49-F238E27FC236}">
                <a16:creationId xmlns:a16="http://schemas.microsoft.com/office/drawing/2014/main" id="{8D64F2B5-3487-48B2-8043-08BC23EBC214}"/>
              </a:ext>
            </a:extLst>
          </p:cNvPr>
          <p:cNvSpPr>
            <a:spLocks noGrp="1"/>
          </p:cNvSpPr>
          <p:nvPr>
            <p:ph type="body" sz="quarter" idx="13" hasCustomPrompt="1"/>
          </p:nvPr>
        </p:nvSpPr>
        <p:spPr>
          <a:xfrm>
            <a:off x="1520824" y="5578611"/>
            <a:ext cx="9137651" cy="623248"/>
          </a:xfrm>
        </p:spPr>
        <p:txBody>
          <a:bodyPr wrap="square" anchor="b" anchorCtr="0">
            <a:spAutoFit/>
          </a:bodyPr>
          <a:lstStyle>
            <a:lvl1pPr marL="0" indent="0" algn="ctr">
              <a:lnSpc>
                <a:spcPct val="90000"/>
              </a:lnSpc>
              <a:buNone/>
              <a:defRPr sz="4500" b="1" cap="all" baseline="0">
                <a:solidFill>
                  <a:schemeClr val="bg1"/>
                </a:solidFill>
              </a:defRPr>
            </a:lvl1pPr>
          </a:lstStyle>
          <a:p>
            <a:pPr lvl="0"/>
            <a:r>
              <a:rPr lang="da-DK" dirty="0"/>
              <a:t>TITTEL</a:t>
            </a:r>
            <a:endParaRPr lang="nb-NO" dirty="0"/>
          </a:p>
        </p:txBody>
      </p:sp>
    </p:spTree>
    <p:extLst>
      <p:ext uri="{BB962C8B-B14F-4D97-AF65-F5344CB8AC3E}">
        <p14:creationId xmlns:p14="http://schemas.microsoft.com/office/powerpoint/2010/main" val="2422405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re tekster (hvit)">
    <p:spTree>
      <p:nvGrpSpPr>
        <p:cNvPr id="1" name=""/>
        <p:cNvGrpSpPr/>
        <p:nvPr/>
      </p:nvGrpSpPr>
      <p:grpSpPr>
        <a:xfrm>
          <a:off x="0" y="0"/>
          <a:ext cx="0" cy="0"/>
          <a:chOff x="0" y="0"/>
          <a:chExt cx="0" cy="0"/>
        </a:xfrm>
      </p:grpSpPr>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633413" y="4551363"/>
            <a:ext cx="5119673" cy="4809808"/>
          </a:xfrm>
        </p:spPr>
        <p:txBody>
          <a:bodyPr wrap="square" anchor="ctr" anchorCtr="0">
            <a:normAutofit/>
          </a:bodyPr>
          <a:lstStyle>
            <a:lvl1pPr marL="0" indent="0" algn="ctr">
              <a:lnSpc>
                <a:spcPct val="90000"/>
              </a:lnSpc>
              <a:buNone/>
              <a:defRPr sz="4600"/>
            </a:lvl1pPr>
          </a:lstStyle>
          <a:p>
            <a:pPr lvl="0"/>
            <a:r>
              <a:rPr lang="nb-NO"/>
              <a:t>Rediger tekststiler i malen</a:t>
            </a: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9082" y="1901038"/>
            <a:ext cx="6750000" cy="882353"/>
          </a:xfrm>
          <a:prstGeom prst="rect">
            <a:avLst/>
          </a:prstGeom>
        </p:spPr>
      </p:pic>
      <p:cxnSp>
        <p:nvCxnSpPr>
          <p:cNvPr id="3" name="Rett linje 2">
            <a:extLst>
              <a:ext uri="{FF2B5EF4-FFF2-40B4-BE49-F238E27FC236}">
                <a16:creationId xmlns:a16="http://schemas.microsoft.com/office/drawing/2014/main" id="{EAE6D394-5212-40CF-A5C7-4EC4D8A01C3C}"/>
              </a:ext>
            </a:extLst>
          </p:cNvPr>
          <p:cNvCxnSpPr/>
          <p:nvPr userDrawn="1"/>
        </p:nvCxnSpPr>
        <p:spPr>
          <a:xfrm>
            <a:off x="6311589" y="4500563"/>
            <a:ext cx="0" cy="4860608"/>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B5CCC361-A4E2-48AA-8E30-515EB00CB0B2}"/>
              </a:ext>
            </a:extLst>
          </p:cNvPr>
          <p:cNvCxnSpPr/>
          <p:nvPr userDrawn="1"/>
        </p:nvCxnSpPr>
        <p:spPr>
          <a:xfrm>
            <a:off x="12198325" y="4500563"/>
            <a:ext cx="0" cy="4860608"/>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AA6120B1-CE31-4D51-814C-6BD1571D3DA5}"/>
              </a:ext>
            </a:extLst>
          </p:cNvPr>
          <p:cNvCxnSpPr/>
          <p:nvPr userDrawn="1"/>
        </p:nvCxnSpPr>
        <p:spPr>
          <a:xfrm>
            <a:off x="18085061" y="4500563"/>
            <a:ext cx="0" cy="4860608"/>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6695121" y="4551363"/>
            <a:ext cx="5119673" cy="4809808"/>
          </a:xfrm>
        </p:spPr>
        <p:txBody>
          <a:bodyPr wrap="square" anchor="ctr" anchorCtr="0">
            <a:normAutofit/>
          </a:bodyPr>
          <a:lstStyle>
            <a:lvl1pPr marL="0" indent="0" algn="ctr">
              <a:lnSpc>
                <a:spcPct val="90000"/>
              </a:lnSpc>
              <a:buNone/>
              <a:defRPr sz="4600"/>
            </a:lvl1pPr>
          </a:lstStyle>
          <a:p>
            <a:pPr lvl="0"/>
            <a:r>
              <a:rPr lang="nb-NO"/>
              <a:t>Rediger tekststiler i malen</a:t>
            </a:r>
          </a:p>
        </p:txBody>
      </p:sp>
      <p:sp>
        <p:nvSpPr>
          <p:cNvPr id="16" name="Plassholder for tekst 8">
            <a:extLst>
              <a:ext uri="{FF2B5EF4-FFF2-40B4-BE49-F238E27FC236}">
                <a16:creationId xmlns:a16="http://schemas.microsoft.com/office/drawing/2014/main" id="{1AF2B724-D071-47DB-BFF3-6D247B0789D5}"/>
              </a:ext>
            </a:extLst>
          </p:cNvPr>
          <p:cNvSpPr>
            <a:spLocks noGrp="1"/>
          </p:cNvSpPr>
          <p:nvPr>
            <p:ph type="body" sz="quarter" idx="13"/>
          </p:nvPr>
        </p:nvSpPr>
        <p:spPr>
          <a:xfrm>
            <a:off x="12581856" y="4551363"/>
            <a:ext cx="5119673" cy="4809808"/>
          </a:xfrm>
        </p:spPr>
        <p:txBody>
          <a:bodyPr wrap="square" anchor="ctr" anchorCtr="0">
            <a:normAutofit/>
          </a:bodyPr>
          <a:lstStyle>
            <a:lvl1pPr marL="0" indent="0" algn="ctr">
              <a:lnSpc>
                <a:spcPct val="90000"/>
              </a:lnSpc>
              <a:buNone/>
              <a:defRPr sz="4600"/>
            </a:lvl1pPr>
          </a:lstStyle>
          <a:p>
            <a:pPr lvl="0"/>
            <a:r>
              <a:rPr lang="nb-NO"/>
              <a:t>Rediger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18468591" y="4551363"/>
            <a:ext cx="5119673" cy="4809808"/>
          </a:xfrm>
        </p:spPr>
        <p:txBody>
          <a:bodyPr wrap="square" anchor="ctr" anchorCtr="0">
            <a:normAutofit/>
          </a:bodyPr>
          <a:lstStyle>
            <a:lvl1pPr marL="0" indent="0" algn="ctr">
              <a:lnSpc>
                <a:spcPct val="90000"/>
              </a:lnSpc>
              <a:buNone/>
              <a:defRPr sz="4600"/>
            </a:lvl1pPr>
          </a:lstStyle>
          <a:p>
            <a:pPr lvl="0"/>
            <a:r>
              <a:rPr lang="nb-NO"/>
              <a:t>Rediger tekststiler i malen</a:t>
            </a:r>
          </a:p>
        </p:txBody>
      </p:sp>
    </p:spTree>
    <p:extLst>
      <p:ext uri="{BB962C8B-B14F-4D97-AF65-F5344CB8AC3E}">
        <p14:creationId xmlns:p14="http://schemas.microsoft.com/office/powerpoint/2010/main" val="969066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tekster (hvit)">
    <p:spTree>
      <p:nvGrpSpPr>
        <p:cNvPr id="1" name=""/>
        <p:cNvGrpSpPr/>
        <p:nvPr/>
      </p:nvGrpSpPr>
      <p:grpSpPr>
        <a:xfrm>
          <a:off x="0" y="0"/>
          <a:ext cx="0" cy="0"/>
          <a:chOff x="0" y="0"/>
          <a:chExt cx="0" cy="0"/>
        </a:xfrm>
      </p:grpSpPr>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633413" y="4551363"/>
            <a:ext cx="6005589" cy="4809808"/>
          </a:xfrm>
        </p:spPr>
        <p:txBody>
          <a:bodyPr wrap="square" anchor="ctr" anchorCtr="0">
            <a:normAutofit/>
          </a:bodyPr>
          <a:lstStyle>
            <a:lvl1pPr marL="0" indent="0" algn="ctr">
              <a:lnSpc>
                <a:spcPct val="90000"/>
              </a:lnSpc>
              <a:buNone/>
              <a:defRPr sz="4600"/>
            </a:lvl1pPr>
          </a:lstStyle>
          <a:p>
            <a:pPr lvl="0"/>
            <a:r>
              <a:rPr lang="nb-NO"/>
              <a:t>Rediger tekststiler i malen</a:t>
            </a: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9082" y="1901038"/>
            <a:ext cx="6750000" cy="882353"/>
          </a:xfrm>
          <a:prstGeom prst="rect">
            <a:avLst/>
          </a:prstGeom>
        </p:spPr>
      </p:pic>
      <p:cxnSp>
        <p:nvCxnSpPr>
          <p:cNvPr id="3" name="Rett linje 2">
            <a:extLst>
              <a:ext uri="{FF2B5EF4-FFF2-40B4-BE49-F238E27FC236}">
                <a16:creationId xmlns:a16="http://schemas.microsoft.com/office/drawing/2014/main" id="{EAE6D394-5212-40CF-A5C7-4EC4D8A01C3C}"/>
              </a:ext>
            </a:extLst>
          </p:cNvPr>
          <p:cNvCxnSpPr/>
          <p:nvPr userDrawn="1"/>
        </p:nvCxnSpPr>
        <p:spPr>
          <a:xfrm>
            <a:off x="7652709" y="4500563"/>
            <a:ext cx="0" cy="4860608"/>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AA6120B1-CE31-4D51-814C-6BD1571D3DA5}"/>
              </a:ext>
            </a:extLst>
          </p:cNvPr>
          <p:cNvCxnSpPr/>
          <p:nvPr userDrawn="1"/>
        </p:nvCxnSpPr>
        <p:spPr>
          <a:xfrm>
            <a:off x="16576301" y="4500563"/>
            <a:ext cx="0" cy="4860608"/>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8659083" y="4551363"/>
            <a:ext cx="6903512" cy="4809808"/>
          </a:xfrm>
        </p:spPr>
        <p:txBody>
          <a:bodyPr wrap="square" anchor="ctr" anchorCtr="0">
            <a:normAutofit/>
          </a:bodyPr>
          <a:lstStyle>
            <a:lvl1pPr marL="0" indent="0" algn="ctr">
              <a:lnSpc>
                <a:spcPct val="90000"/>
              </a:lnSpc>
              <a:buNone/>
              <a:defRPr sz="4600"/>
            </a:lvl1pPr>
          </a:lstStyle>
          <a:p>
            <a:pPr lvl="0"/>
            <a:r>
              <a:rPr lang="nb-NO"/>
              <a:t>Rediger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17590009" y="4551363"/>
            <a:ext cx="5998256" cy="4809808"/>
          </a:xfrm>
        </p:spPr>
        <p:txBody>
          <a:bodyPr wrap="square" anchor="ctr" anchorCtr="0">
            <a:normAutofit/>
          </a:bodyPr>
          <a:lstStyle>
            <a:lvl1pPr marL="0" indent="0" algn="ctr">
              <a:lnSpc>
                <a:spcPct val="90000"/>
              </a:lnSpc>
              <a:buNone/>
              <a:defRPr sz="4600"/>
            </a:lvl1pPr>
          </a:lstStyle>
          <a:p>
            <a:pPr lvl="0"/>
            <a:r>
              <a:rPr lang="nb-NO"/>
              <a:t>Rediger tekststiler i malen</a:t>
            </a:r>
          </a:p>
        </p:txBody>
      </p:sp>
    </p:spTree>
    <p:extLst>
      <p:ext uri="{BB962C8B-B14F-4D97-AF65-F5344CB8AC3E}">
        <p14:creationId xmlns:p14="http://schemas.microsoft.com/office/powerpoint/2010/main" val="775934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e tekster (mørk blå)">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A322471-DF8C-470F-90B9-E1459BDF7914}"/>
              </a:ext>
            </a:extLst>
          </p:cNvPr>
          <p:cNvSpPr/>
          <p:nvPr userDrawn="1"/>
        </p:nvSpPr>
        <p:spPr>
          <a:xfrm>
            <a:off x="0" y="0"/>
            <a:ext cx="24382413"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633413" y="4551363"/>
            <a:ext cx="5119673" cy="4809808"/>
          </a:xfrm>
        </p:spPr>
        <p:txBody>
          <a:bodyPr wrap="square" anchor="ctr" anchorCtr="0">
            <a:normAutofit/>
          </a:bodyPr>
          <a:lstStyle>
            <a:lvl1pPr marL="0" indent="0" algn="ctr">
              <a:lnSpc>
                <a:spcPct val="90000"/>
              </a:lnSpc>
              <a:buNone/>
              <a:defRPr sz="4600">
                <a:solidFill>
                  <a:schemeClr val="bg1"/>
                </a:solidFill>
              </a:defRPr>
            </a:lvl1pPr>
          </a:lstStyle>
          <a:p>
            <a:pPr lvl="0"/>
            <a:r>
              <a:rPr lang="nb-NO"/>
              <a:t>Rediger tekststiler i malen</a:t>
            </a: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9082" y="1901038"/>
            <a:ext cx="6750000" cy="882352"/>
          </a:xfrm>
          <a:prstGeom prst="rect">
            <a:avLst/>
          </a:prstGeom>
        </p:spPr>
      </p:pic>
      <p:cxnSp>
        <p:nvCxnSpPr>
          <p:cNvPr id="3" name="Rett linje 2">
            <a:extLst>
              <a:ext uri="{FF2B5EF4-FFF2-40B4-BE49-F238E27FC236}">
                <a16:creationId xmlns:a16="http://schemas.microsoft.com/office/drawing/2014/main" id="{EAE6D394-5212-40CF-A5C7-4EC4D8A01C3C}"/>
              </a:ext>
            </a:extLst>
          </p:cNvPr>
          <p:cNvCxnSpPr/>
          <p:nvPr userDrawn="1"/>
        </p:nvCxnSpPr>
        <p:spPr>
          <a:xfrm>
            <a:off x="6311589" y="4500563"/>
            <a:ext cx="0" cy="48606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B5CCC361-A4E2-48AA-8E30-515EB00CB0B2}"/>
              </a:ext>
            </a:extLst>
          </p:cNvPr>
          <p:cNvCxnSpPr/>
          <p:nvPr userDrawn="1"/>
        </p:nvCxnSpPr>
        <p:spPr>
          <a:xfrm>
            <a:off x="12198325" y="4500563"/>
            <a:ext cx="0" cy="48606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AA6120B1-CE31-4D51-814C-6BD1571D3DA5}"/>
              </a:ext>
            </a:extLst>
          </p:cNvPr>
          <p:cNvCxnSpPr/>
          <p:nvPr userDrawn="1"/>
        </p:nvCxnSpPr>
        <p:spPr>
          <a:xfrm>
            <a:off x="18085061" y="4500563"/>
            <a:ext cx="0" cy="48606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6695121" y="4551363"/>
            <a:ext cx="5119673" cy="4809808"/>
          </a:xfrm>
        </p:spPr>
        <p:txBody>
          <a:bodyPr wrap="square" anchor="ctr" anchorCtr="0">
            <a:normAutofit/>
          </a:bodyPr>
          <a:lstStyle>
            <a:lvl1pPr marL="0" indent="0" algn="ctr">
              <a:lnSpc>
                <a:spcPct val="90000"/>
              </a:lnSpc>
              <a:buNone/>
              <a:defRPr sz="4600">
                <a:solidFill>
                  <a:schemeClr val="bg1"/>
                </a:solidFill>
              </a:defRPr>
            </a:lvl1pPr>
          </a:lstStyle>
          <a:p>
            <a:pPr lvl="0"/>
            <a:r>
              <a:rPr lang="nb-NO"/>
              <a:t>Rediger tekststiler i malen</a:t>
            </a:r>
          </a:p>
        </p:txBody>
      </p:sp>
      <p:sp>
        <p:nvSpPr>
          <p:cNvPr id="16" name="Plassholder for tekst 8">
            <a:extLst>
              <a:ext uri="{FF2B5EF4-FFF2-40B4-BE49-F238E27FC236}">
                <a16:creationId xmlns:a16="http://schemas.microsoft.com/office/drawing/2014/main" id="{1AF2B724-D071-47DB-BFF3-6D247B0789D5}"/>
              </a:ext>
            </a:extLst>
          </p:cNvPr>
          <p:cNvSpPr>
            <a:spLocks noGrp="1"/>
          </p:cNvSpPr>
          <p:nvPr>
            <p:ph type="body" sz="quarter" idx="13"/>
          </p:nvPr>
        </p:nvSpPr>
        <p:spPr>
          <a:xfrm>
            <a:off x="12581856" y="4551363"/>
            <a:ext cx="5119673" cy="4809808"/>
          </a:xfrm>
        </p:spPr>
        <p:txBody>
          <a:bodyPr wrap="square" anchor="ctr" anchorCtr="0">
            <a:normAutofit/>
          </a:bodyPr>
          <a:lstStyle>
            <a:lvl1pPr marL="0" indent="0" algn="ctr">
              <a:lnSpc>
                <a:spcPct val="90000"/>
              </a:lnSpc>
              <a:buNone/>
              <a:defRPr sz="4600">
                <a:solidFill>
                  <a:schemeClr val="bg1"/>
                </a:solidFill>
              </a:defRPr>
            </a:lvl1pPr>
          </a:lstStyle>
          <a:p>
            <a:pPr lvl="0"/>
            <a:r>
              <a:rPr lang="nb-NO"/>
              <a:t>Rediger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18468591" y="4551363"/>
            <a:ext cx="5119673" cy="4809808"/>
          </a:xfrm>
        </p:spPr>
        <p:txBody>
          <a:bodyPr wrap="square" anchor="ctr" anchorCtr="0">
            <a:normAutofit/>
          </a:bodyPr>
          <a:lstStyle>
            <a:lvl1pPr marL="0" indent="0" algn="ctr">
              <a:lnSpc>
                <a:spcPct val="90000"/>
              </a:lnSpc>
              <a:buNone/>
              <a:defRPr sz="4600">
                <a:solidFill>
                  <a:schemeClr val="bg1"/>
                </a:solidFill>
              </a:defRPr>
            </a:lvl1pPr>
          </a:lstStyle>
          <a:p>
            <a:pPr lvl="0"/>
            <a:r>
              <a:rPr lang="nb-NO"/>
              <a:t>Rediger tekststiler i malen</a:t>
            </a:r>
          </a:p>
        </p:txBody>
      </p:sp>
    </p:spTree>
    <p:extLst>
      <p:ext uri="{BB962C8B-B14F-4D97-AF65-F5344CB8AC3E}">
        <p14:creationId xmlns:p14="http://schemas.microsoft.com/office/powerpoint/2010/main" val="723108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e tekster (mørk blå)">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A322471-DF8C-470F-90B9-E1459BDF7914}"/>
              </a:ext>
            </a:extLst>
          </p:cNvPr>
          <p:cNvSpPr/>
          <p:nvPr userDrawn="1"/>
        </p:nvSpPr>
        <p:spPr>
          <a:xfrm>
            <a:off x="0" y="0"/>
            <a:ext cx="24382413"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9082" y="1901038"/>
            <a:ext cx="6750000" cy="882352"/>
          </a:xfrm>
          <a:prstGeom prst="rect">
            <a:avLst/>
          </a:prstGeom>
        </p:spPr>
      </p:pic>
      <p:sp>
        <p:nvSpPr>
          <p:cNvPr id="14" name="Plassholder for tekst 8">
            <a:extLst>
              <a:ext uri="{FF2B5EF4-FFF2-40B4-BE49-F238E27FC236}">
                <a16:creationId xmlns:a16="http://schemas.microsoft.com/office/drawing/2014/main" id="{AA5C412B-5F21-4B22-82D7-54E4FBD19B4C}"/>
              </a:ext>
            </a:extLst>
          </p:cNvPr>
          <p:cNvSpPr>
            <a:spLocks noGrp="1"/>
          </p:cNvSpPr>
          <p:nvPr>
            <p:ph type="body" sz="quarter" idx="11"/>
          </p:nvPr>
        </p:nvSpPr>
        <p:spPr>
          <a:xfrm>
            <a:off x="633413" y="4551363"/>
            <a:ext cx="6005589" cy="4809808"/>
          </a:xfrm>
        </p:spPr>
        <p:txBody>
          <a:bodyPr wrap="square" anchor="ctr" anchorCtr="0">
            <a:normAutofit/>
          </a:bodyPr>
          <a:lstStyle>
            <a:lvl1pPr marL="0" indent="0" algn="ctr">
              <a:lnSpc>
                <a:spcPct val="90000"/>
              </a:lnSpc>
              <a:buNone/>
              <a:defRPr sz="4600">
                <a:solidFill>
                  <a:schemeClr val="bg1"/>
                </a:solidFill>
              </a:defRPr>
            </a:lvl1pPr>
          </a:lstStyle>
          <a:p>
            <a:pPr lvl="0"/>
            <a:r>
              <a:rPr lang="nb-NO"/>
              <a:t>Rediger tekststiler i malen</a:t>
            </a:r>
          </a:p>
        </p:txBody>
      </p:sp>
      <p:cxnSp>
        <p:nvCxnSpPr>
          <p:cNvPr id="18" name="Rett linje 17">
            <a:extLst>
              <a:ext uri="{FF2B5EF4-FFF2-40B4-BE49-F238E27FC236}">
                <a16:creationId xmlns:a16="http://schemas.microsoft.com/office/drawing/2014/main" id="{7A7207AD-56F2-4C93-8B6C-DDDFDA4167C0}"/>
              </a:ext>
            </a:extLst>
          </p:cNvPr>
          <p:cNvCxnSpPr/>
          <p:nvPr userDrawn="1"/>
        </p:nvCxnSpPr>
        <p:spPr>
          <a:xfrm>
            <a:off x="7652709" y="4500563"/>
            <a:ext cx="0" cy="48606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92BCBA19-8465-44E2-9CE7-FDCB13A6980B}"/>
              </a:ext>
            </a:extLst>
          </p:cNvPr>
          <p:cNvCxnSpPr/>
          <p:nvPr userDrawn="1"/>
        </p:nvCxnSpPr>
        <p:spPr>
          <a:xfrm>
            <a:off x="16576301" y="4500563"/>
            <a:ext cx="0" cy="48606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Plassholder for tekst 8">
            <a:extLst>
              <a:ext uri="{FF2B5EF4-FFF2-40B4-BE49-F238E27FC236}">
                <a16:creationId xmlns:a16="http://schemas.microsoft.com/office/drawing/2014/main" id="{0169B0DB-742C-4375-B389-C2F0BE8B94B2}"/>
              </a:ext>
            </a:extLst>
          </p:cNvPr>
          <p:cNvSpPr>
            <a:spLocks noGrp="1"/>
          </p:cNvSpPr>
          <p:nvPr>
            <p:ph type="body" sz="quarter" idx="12"/>
          </p:nvPr>
        </p:nvSpPr>
        <p:spPr>
          <a:xfrm>
            <a:off x="8659083" y="4551363"/>
            <a:ext cx="6903512" cy="4809808"/>
          </a:xfrm>
        </p:spPr>
        <p:txBody>
          <a:bodyPr wrap="square" anchor="ctr" anchorCtr="0">
            <a:normAutofit/>
          </a:bodyPr>
          <a:lstStyle>
            <a:lvl1pPr marL="0" indent="0" algn="ctr">
              <a:lnSpc>
                <a:spcPct val="90000"/>
              </a:lnSpc>
              <a:buNone/>
              <a:defRPr sz="4600">
                <a:solidFill>
                  <a:schemeClr val="bg1"/>
                </a:solidFill>
              </a:defRPr>
            </a:lvl1pPr>
          </a:lstStyle>
          <a:p>
            <a:pPr lvl="0"/>
            <a:r>
              <a:rPr lang="nb-NO"/>
              <a:t>Rediger tekststiler i malen</a:t>
            </a:r>
          </a:p>
        </p:txBody>
      </p:sp>
      <p:sp>
        <p:nvSpPr>
          <p:cNvPr id="21" name="Plassholder for tekst 8">
            <a:extLst>
              <a:ext uri="{FF2B5EF4-FFF2-40B4-BE49-F238E27FC236}">
                <a16:creationId xmlns:a16="http://schemas.microsoft.com/office/drawing/2014/main" id="{3AB97FFC-F3E9-43A9-BE47-DCCC5FA379A3}"/>
              </a:ext>
            </a:extLst>
          </p:cNvPr>
          <p:cNvSpPr>
            <a:spLocks noGrp="1"/>
          </p:cNvSpPr>
          <p:nvPr>
            <p:ph type="body" sz="quarter" idx="14"/>
          </p:nvPr>
        </p:nvSpPr>
        <p:spPr>
          <a:xfrm>
            <a:off x="17590009" y="4551363"/>
            <a:ext cx="5998256" cy="4809808"/>
          </a:xfrm>
        </p:spPr>
        <p:txBody>
          <a:bodyPr wrap="square" anchor="ctr" anchorCtr="0">
            <a:normAutofit/>
          </a:bodyPr>
          <a:lstStyle>
            <a:lvl1pPr marL="0" indent="0" algn="ctr">
              <a:lnSpc>
                <a:spcPct val="90000"/>
              </a:lnSpc>
              <a:buNone/>
              <a:defRPr sz="4600">
                <a:solidFill>
                  <a:schemeClr val="bg1"/>
                </a:solidFill>
              </a:defRPr>
            </a:lvl1pPr>
          </a:lstStyle>
          <a:p>
            <a:pPr lvl="0"/>
            <a:r>
              <a:rPr lang="nb-NO"/>
              <a:t>Rediger tekststiler i malen</a:t>
            </a:r>
          </a:p>
        </p:txBody>
      </p:sp>
    </p:spTree>
    <p:extLst>
      <p:ext uri="{BB962C8B-B14F-4D97-AF65-F5344CB8AC3E}">
        <p14:creationId xmlns:p14="http://schemas.microsoft.com/office/powerpoint/2010/main" val="2557390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e tekster og sirkel">
    <p:spTree>
      <p:nvGrpSpPr>
        <p:cNvPr id="1" name=""/>
        <p:cNvGrpSpPr/>
        <p:nvPr/>
      </p:nvGrpSpPr>
      <p:grpSpPr>
        <a:xfrm>
          <a:off x="0" y="0"/>
          <a:ext cx="0" cy="0"/>
          <a:chOff x="0" y="0"/>
          <a:chExt cx="0" cy="0"/>
        </a:xfrm>
      </p:grpSpPr>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1531366" y="8829560"/>
            <a:ext cx="4572572" cy="637097"/>
          </a:xfrm>
        </p:spPr>
        <p:txBody>
          <a:bodyPr wrap="square" anchor="t" anchorCtr="0">
            <a:spAutoFit/>
          </a:bodyPr>
          <a:lstStyle>
            <a:lvl1pPr marL="0" indent="0" algn="ctr">
              <a:lnSpc>
                <a:spcPct val="90000"/>
              </a:lnSpc>
              <a:buNone/>
              <a:defRPr sz="4600"/>
            </a:lvl1pPr>
          </a:lstStyle>
          <a:p>
            <a:pPr lvl="0"/>
            <a:r>
              <a:rPr lang="nb-NO"/>
              <a:t>Rediger tekststiler i malen</a:t>
            </a:r>
          </a:p>
        </p:txBody>
      </p: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7112000" y="8829560"/>
            <a:ext cx="4572572" cy="637097"/>
          </a:xfrm>
        </p:spPr>
        <p:txBody>
          <a:bodyPr wrap="square" anchor="t" anchorCtr="0">
            <a:spAutoFit/>
          </a:bodyPr>
          <a:lstStyle>
            <a:lvl1pPr marL="0" indent="0" algn="ctr">
              <a:lnSpc>
                <a:spcPct val="90000"/>
              </a:lnSpc>
              <a:buNone/>
              <a:defRPr sz="4600"/>
            </a:lvl1pPr>
          </a:lstStyle>
          <a:p>
            <a:pPr lvl="0"/>
            <a:r>
              <a:rPr lang="nb-NO"/>
              <a:t>Rediger tekststiler i malen</a:t>
            </a:r>
          </a:p>
        </p:txBody>
      </p:sp>
      <p:sp>
        <p:nvSpPr>
          <p:cNvPr id="16" name="Plassholder for tekst 8">
            <a:extLst>
              <a:ext uri="{FF2B5EF4-FFF2-40B4-BE49-F238E27FC236}">
                <a16:creationId xmlns:a16="http://schemas.microsoft.com/office/drawing/2014/main" id="{1AF2B724-D071-47DB-BFF3-6D247B0789D5}"/>
              </a:ext>
            </a:extLst>
          </p:cNvPr>
          <p:cNvSpPr>
            <a:spLocks noGrp="1"/>
          </p:cNvSpPr>
          <p:nvPr>
            <p:ph type="body" sz="quarter" idx="13"/>
          </p:nvPr>
        </p:nvSpPr>
        <p:spPr>
          <a:xfrm>
            <a:off x="12701587" y="8829560"/>
            <a:ext cx="4572572" cy="637097"/>
          </a:xfrm>
        </p:spPr>
        <p:txBody>
          <a:bodyPr wrap="square" anchor="t" anchorCtr="0">
            <a:spAutoFit/>
          </a:bodyPr>
          <a:lstStyle>
            <a:lvl1pPr marL="0" indent="0" algn="ctr">
              <a:lnSpc>
                <a:spcPct val="90000"/>
              </a:lnSpc>
              <a:buNone/>
              <a:defRPr sz="4600"/>
            </a:lvl1pPr>
          </a:lstStyle>
          <a:p>
            <a:pPr lvl="0"/>
            <a:r>
              <a:rPr lang="nb-NO"/>
              <a:t>Rediger tekststiler i malen</a:t>
            </a:r>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18291177" y="8829560"/>
            <a:ext cx="4572572" cy="637097"/>
          </a:xfrm>
        </p:spPr>
        <p:txBody>
          <a:bodyPr wrap="square" anchor="t" anchorCtr="0">
            <a:spAutoFit/>
          </a:bodyPr>
          <a:lstStyle>
            <a:lvl1pPr marL="0" indent="0" algn="ctr">
              <a:lnSpc>
                <a:spcPct val="90000"/>
              </a:lnSpc>
              <a:buNone/>
              <a:defRPr sz="4600"/>
            </a:lvl1pPr>
          </a:lstStyle>
          <a:p>
            <a:pPr lvl="0"/>
            <a:r>
              <a:rPr lang="nb-NO"/>
              <a:t>Rediger tekststiler i malen</a:t>
            </a:r>
          </a:p>
        </p:txBody>
      </p:sp>
      <p:sp>
        <p:nvSpPr>
          <p:cNvPr id="2" name="Plassholder for dato 1">
            <a:extLst>
              <a:ext uri="{FF2B5EF4-FFF2-40B4-BE49-F238E27FC236}">
                <a16:creationId xmlns:a16="http://schemas.microsoft.com/office/drawing/2014/main" id="{24134F90-CAE2-4572-81CB-B33544D0D3DF}"/>
              </a:ext>
            </a:extLst>
          </p:cNvPr>
          <p:cNvSpPr>
            <a:spLocks noGrp="1"/>
          </p:cNvSpPr>
          <p:nvPr>
            <p:ph type="dt" sz="half" idx="15"/>
          </p:nvPr>
        </p:nvSpPr>
        <p:spPr/>
        <p:txBody>
          <a:bodyPr/>
          <a:lstStyle/>
          <a:p>
            <a:endParaRPr lang="nn-NO" dirty="0"/>
          </a:p>
        </p:txBody>
      </p:sp>
      <p:sp>
        <p:nvSpPr>
          <p:cNvPr id="4" name="Plassholder for bunntekst 3">
            <a:extLst>
              <a:ext uri="{FF2B5EF4-FFF2-40B4-BE49-F238E27FC236}">
                <a16:creationId xmlns:a16="http://schemas.microsoft.com/office/drawing/2014/main" id="{615D4FCC-4A79-42D6-A8FB-074E2B7C6261}"/>
              </a:ext>
            </a:extLst>
          </p:cNvPr>
          <p:cNvSpPr>
            <a:spLocks noGrp="1"/>
          </p:cNvSpPr>
          <p:nvPr>
            <p:ph type="ftr" sz="quarter" idx="16"/>
          </p:nvPr>
        </p:nvSpPr>
        <p:spPr/>
        <p:txBody>
          <a:bodyPr/>
          <a:lstStyle/>
          <a:p>
            <a:r>
              <a:rPr lang="nn-NO"/>
              <a:t>Helsedirektoratet</a:t>
            </a:r>
            <a:endParaRPr lang="nn-NO" dirty="0"/>
          </a:p>
        </p:txBody>
      </p:sp>
      <p:sp>
        <p:nvSpPr>
          <p:cNvPr id="5" name="Plassholder for lysbildenummer 4">
            <a:extLst>
              <a:ext uri="{FF2B5EF4-FFF2-40B4-BE49-F238E27FC236}">
                <a16:creationId xmlns:a16="http://schemas.microsoft.com/office/drawing/2014/main" id="{A3B30940-D4FB-4C25-8135-6B06CA7C69F4}"/>
              </a:ext>
            </a:extLst>
          </p:cNvPr>
          <p:cNvSpPr>
            <a:spLocks noGrp="1"/>
          </p:cNvSpPr>
          <p:nvPr>
            <p:ph type="sldNum" sz="quarter" idx="17"/>
          </p:nvPr>
        </p:nvSpPr>
        <p:spPr/>
        <p:txBody>
          <a:bodyPr/>
          <a:lstStyle/>
          <a:p>
            <a:fld id="{1670A82E-6091-4B79-BDC9-9FEC8E0D8D32}" type="slidenum">
              <a:rPr lang="nn-NO" smtClean="0"/>
              <a:pPr/>
              <a:t>‹#›</a:t>
            </a:fld>
            <a:endParaRPr lang="nn-NO"/>
          </a:p>
        </p:txBody>
      </p:sp>
      <p:cxnSp>
        <p:nvCxnSpPr>
          <p:cNvPr id="7" name="Rett linje 6">
            <a:extLst>
              <a:ext uri="{FF2B5EF4-FFF2-40B4-BE49-F238E27FC236}">
                <a16:creationId xmlns:a16="http://schemas.microsoft.com/office/drawing/2014/main" id="{66F272F2-49BC-4138-B101-3654240FAEF3}"/>
              </a:ext>
            </a:extLst>
          </p:cNvPr>
          <p:cNvCxnSpPr/>
          <p:nvPr userDrawn="1"/>
        </p:nvCxnSpPr>
        <p:spPr>
          <a:xfrm>
            <a:off x="1522413" y="8126216"/>
            <a:ext cx="4572572"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9C9F7C75-6683-453A-9D1D-2ADEB0C51336}"/>
              </a:ext>
            </a:extLst>
          </p:cNvPr>
          <p:cNvCxnSpPr/>
          <p:nvPr userDrawn="1"/>
        </p:nvCxnSpPr>
        <p:spPr>
          <a:xfrm>
            <a:off x="18291175" y="8126216"/>
            <a:ext cx="4572572"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9B026ACA-3B63-455E-9059-5A3E0959017D}"/>
              </a:ext>
            </a:extLst>
          </p:cNvPr>
          <p:cNvCxnSpPr/>
          <p:nvPr userDrawn="1"/>
        </p:nvCxnSpPr>
        <p:spPr>
          <a:xfrm>
            <a:off x="7112000" y="8126216"/>
            <a:ext cx="4572572"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D119814D-25D9-4B69-A446-34776D6C5331}"/>
              </a:ext>
            </a:extLst>
          </p:cNvPr>
          <p:cNvCxnSpPr/>
          <p:nvPr userDrawn="1"/>
        </p:nvCxnSpPr>
        <p:spPr>
          <a:xfrm>
            <a:off x="12701587" y="8126216"/>
            <a:ext cx="4572572"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sp>
        <p:nvSpPr>
          <p:cNvPr id="14" name="Plassholder for tekst 13">
            <a:extLst>
              <a:ext uri="{FF2B5EF4-FFF2-40B4-BE49-F238E27FC236}">
                <a16:creationId xmlns:a16="http://schemas.microsoft.com/office/drawing/2014/main" id="{29F073FD-AF78-46F7-8EE5-6EFB6F5BBBC8}"/>
              </a:ext>
            </a:extLst>
          </p:cNvPr>
          <p:cNvSpPr>
            <a:spLocks noGrp="1"/>
          </p:cNvSpPr>
          <p:nvPr>
            <p:ph type="body" sz="quarter" idx="18" hasCustomPrompt="1"/>
          </p:nvPr>
        </p:nvSpPr>
        <p:spPr>
          <a:xfrm>
            <a:off x="10685463" y="3654457"/>
            <a:ext cx="3025775" cy="3051175"/>
          </a:xfrm>
          <a:prstGeom prst="ellipse">
            <a:avLst/>
          </a:prstGeom>
          <a:solidFill>
            <a:schemeClr val="accent1"/>
          </a:solidFill>
        </p:spPr>
        <p:txBody>
          <a:bodyPr anchor="ctr">
            <a:noAutofit/>
          </a:bodyPr>
          <a:lstStyle>
            <a:lvl1pPr marL="0" indent="0" algn="ctr">
              <a:buNone/>
              <a:defRPr sz="5950" b="1">
                <a:solidFill>
                  <a:schemeClr val="bg1"/>
                </a:solidFill>
                <a:latin typeface="Lato" panose="020F0502020204030203" pitchFamily="34" charset="0"/>
              </a:defRPr>
            </a:lvl1pPr>
            <a:lvl2pPr>
              <a:defRPr sz="5950">
                <a:solidFill>
                  <a:schemeClr val="bg1"/>
                </a:solidFill>
                <a:latin typeface="Lato" panose="020F0502020204030203" pitchFamily="34" charset="0"/>
              </a:defRPr>
            </a:lvl2pPr>
            <a:lvl3pPr>
              <a:defRPr sz="5950">
                <a:solidFill>
                  <a:schemeClr val="bg1"/>
                </a:solidFill>
                <a:latin typeface="Lato" panose="020F0502020204030203" pitchFamily="34" charset="0"/>
              </a:defRPr>
            </a:lvl3pPr>
            <a:lvl4pPr>
              <a:defRPr sz="5950">
                <a:solidFill>
                  <a:schemeClr val="bg1"/>
                </a:solidFill>
                <a:latin typeface="Lato" panose="020F0502020204030203" pitchFamily="34" charset="0"/>
              </a:defRPr>
            </a:lvl4pPr>
            <a:lvl5pPr>
              <a:defRPr sz="5950">
                <a:solidFill>
                  <a:schemeClr val="bg1"/>
                </a:solidFill>
                <a:latin typeface="Lato" panose="020F0502020204030203" pitchFamily="34" charset="0"/>
              </a:defRPr>
            </a:lvl5pPr>
          </a:lstStyle>
          <a:p>
            <a:pPr lvl="0"/>
            <a:r>
              <a:rPr lang="nb-NO" dirty="0" err="1"/>
              <a:t>Xxxx</a:t>
            </a:r>
            <a:endParaRPr lang="nb-NO" dirty="0"/>
          </a:p>
        </p:txBody>
      </p:sp>
      <p:sp>
        <p:nvSpPr>
          <p:cNvPr id="21" name="Plassholder for tekst 8">
            <a:extLst>
              <a:ext uri="{FF2B5EF4-FFF2-40B4-BE49-F238E27FC236}">
                <a16:creationId xmlns:a16="http://schemas.microsoft.com/office/drawing/2014/main" id="{A067CB03-097D-41A1-B0BF-35404A7A32BF}"/>
              </a:ext>
            </a:extLst>
          </p:cNvPr>
          <p:cNvSpPr>
            <a:spLocks noGrp="1"/>
          </p:cNvSpPr>
          <p:nvPr>
            <p:ph type="body" sz="quarter" idx="19" hasCustomPrompt="1"/>
          </p:nvPr>
        </p:nvSpPr>
        <p:spPr>
          <a:xfrm>
            <a:off x="7605713" y="2000672"/>
            <a:ext cx="9185274" cy="761747"/>
          </a:xfrm>
        </p:spPr>
        <p:txBody>
          <a:bodyPr wrap="square" anchor="b" anchorCtr="0">
            <a:spAutoFit/>
          </a:bodyPr>
          <a:lstStyle>
            <a:lvl1pPr marL="0" indent="0" algn="ctr">
              <a:lnSpc>
                <a:spcPct val="90000"/>
              </a:lnSpc>
              <a:buNone/>
              <a:defRPr sz="5500" b="1"/>
            </a:lvl1pPr>
          </a:lstStyle>
          <a:p>
            <a:pPr lvl="0"/>
            <a:r>
              <a:rPr lang="nb-NO" dirty="0"/>
              <a:t>Tittel</a:t>
            </a:r>
          </a:p>
        </p:txBody>
      </p:sp>
    </p:spTree>
    <p:extLst>
      <p:ext uri="{BB962C8B-B14F-4D97-AF65-F5344CB8AC3E}">
        <p14:creationId xmlns:p14="http://schemas.microsoft.com/office/powerpoint/2010/main" val="2417750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verskrift og bilde">
    <p:spTree>
      <p:nvGrpSpPr>
        <p:cNvPr id="1" name=""/>
        <p:cNvGrpSpPr/>
        <p:nvPr/>
      </p:nvGrpSpPr>
      <p:grpSpPr>
        <a:xfrm>
          <a:off x="0" y="0"/>
          <a:ext cx="0" cy="0"/>
          <a:chOff x="0" y="0"/>
          <a:chExt cx="0" cy="0"/>
        </a:xfrm>
      </p:grpSpPr>
      <p:sp>
        <p:nvSpPr>
          <p:cNvPr id="8" name="Plassholder for bilde 4">
            <a:extLst>
              <a:ext uri="{FF2B5EF4-FFF2-40B4-BE49-F238E27FC236}">
                <a16:creationId xmlns:a16="http://schemas.microsoft.com/office/drawing/2014/main" id="{F6A0CAB9-EFB9-496B-A8E9-4361CDFB7C3B}"/>
              </a:ext>
            </a:extLst>
          </p:cNvPr>
          <p:cNvSpPr>
            <a:spLocks noGrp="1"/>
          </p:cNvSpPr>
          <p:nvPr>
            <p:ph type="pic" sz="quarter" idx="13"/>
          </p:nvPr>
        </p:nvSpPr>
        <p:spPr>
          <a:xfrm>
            <a:off x="7605713" y="0"/>
            <a:ext cx="16776700" cy="13716000"/>
          </a:xfrm>
          <a:solidFill>
            <a:schemeClr val="bg2"/>
          </a:solidFill>
        </p:spPr>
        <p:txBody>
          <a:bodyPr/>
          <a:lstStyle/>
          <a:p>
            <a:r>
              <a:rPr lang="nb-NO"/>
              <a:t>Klikk på ikonet for å legge til et bilde</a:t>
            </a:r>
          </a:p>
        </p:txBody>
      </p:sp>
      <p:sp>
        <p:nvSpPr>
          <p:cNvPr id="10" name="Tittel 14">
            <a:extLst>
              <a:ext uri="{FF2B5EF4-FFF2-40B4-BE49-F238E27FC236}">
                <a16:creationId xmlns:a16="http://schemas.microsoft.com/office/drawing/2014/main" id="{E7C3DDC3-0EE9-447E-9A99-E553652A2C34}"/>
              </a:ext>
            </a:extLst>
          </p:cNvPr>
          <p:cNvSpPr>
            <a:spLocks noGrp="1"/>
          </p:cNvSpPr>
          <p:nvPr>
            <p:ph type="title"/>
          </p:nvPr>
        </p:nvSpPr>
        <p:spPr>
          <a:xfrm>
            <a:off x="1522413" y="631825"/>
            <a:ext cx="5579237" cy="2315021"/>
          </a:xfrm>
        </p:spPr>
        <p:txBody>
          <a:bodyPr anchor="t" anchorCtr="0">
            <a:normAutofit/>
          </a:bodyPr>
          <a:lstStyle>
            <a:lvl1pPr>
              <a:defRPr sz="5500">
                <a:solidFill>
                  <a:schemeClr val="tx1"/>
                </a:solidFill>
              </a:defRPr>
            </a:lvl1pPr>
          </a:lstStyle>
          <a:p>
            <a:r>
              <a:rPr lang="nb-NO"/>
              <a:t>Klikk for å redigere tittelstil</a:t>
            </a:r>
            <a:endParaRPr lang="nb-NO" dirty="0"/>
          </a:p>
        </p:txBody>
      </p:sp>
    </p:spTree>
    <p:extLst>
      <p:ext uri="{BB962C8B-B14F-4D97-AF65-F5344CB8AC3E}">
        <p14:creationId xmlns:p14="http://schemas.microsoft.com/office/powerpoint/2010/main" val="1783227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verskrift, punktliste og bilde">
    <p:spTree>
      <p:nvGrpSpPr>
        <p:cNvPr id="1" name=""/>
        <p:cNvGrpSpPr/>
        <p:nvPr/>
      </p:nvGrpSpPr>
      <p:grpSpPr>
        <a:xfrm>
          <a:off x="0" y="0"/>
          <a:ext cx="0" cy="0"/>
          <a:chOff x="0" y="0"/>
          <a:chExt cx="0" cy="0"/>
        </a:xfrm>
      </p:grpSpPr>
      <p:sp>
        <p:nvSpPr>
          <p:cNvPr id="8" name="Plassholder for bilde 4">
            <a:extLst>
              <a:ext uri="{FF2B5EF4-FFF2-40B4-BE49-F238E27FC236}">
                <a16:creationId xmlns:a16="http://schemas.microsoft.com/office/drawing/2014/main" id="{F6A0CAB9-EFB9-496B-A8E9-4361CDFB7C3B}"/>
              </a:ext>
            </a:extLst>
          </p:cNvPr>
          <p:cNvSpPr>
            <a:spLocks noGrp="1"/>
          </p:cNvSpPr>
          <p:nvPr>
            <p:ph type="pic" sz="quarter" idx="13"/>
          </p:nvPr>
        </p:nvSpPr>
        <p:spPr>
          <a:xfrm>
            <a:off x="12191205" y="0"/>
            <a:ext cx="12191207" cy="13716000"/>
          </a:xfrm>
          <a:solidFill>
            <a:schemeClr val="bg2"/>
          </a:solidFill>
        </p:spPr>
        <p:txBody>
          <a:bodyPr/>
          <a:lstStyle/>
          <a:p>
            <a:r>
              <a:rPr lang="nb-NO"/>
              <a:t>Klikk på ikonet for å legge til et bilde</a:t>
            </a:r>
          </a:p>
        </p:txBody>
      </p:sp>
      <p:sp>
        <p:nvSpPr>
          <p:cNvPr id="5" name="Plassholder for tekst 4">
            <a:extLst>
              <a:ext uri="{FF2B5EF4-FFF2-40B4-BE49-F238E27FC236}">
                <a16:creationId xmlns:a16="http://schemas.microsoft.com/office/drawing/2014/main" id="{6F2131D7-0AF4-4BA1-BBDD-FAE3CCC29414}"/>
              </a:ext>
            </a:extLst>
          </p:cNvPr>
          <p:cNvSpPr>
            <a:spLocks noGrp="1"/>
          </p:cNvSpPr>
          <p:nvPr>
            <p:ph type="body" sz="quarter" idx="14"/>
          </p:nvPr>
        </p:nvSpPr>
        <p:spPr>
          <a:xfrm>
            <a:off x="1522412" y="3797545"/>
            <a:ext cx="10036541" cy="928345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Tittel 14">
            <a:extLst>
              <a:ext uri="{FF2B5EF4-FFF2-40B4-BE49-F238E27FC236}">
                <a16:creationId xmlns:a16="http://schemas.microsoft.com/office/drawing/2014/main" id="{9F425C94-8342-4509-8455-A16A59623ACA}"/>
              </a:ext>
            </a:extLst>
          </p:cNvPr>
          <p:cNvSpPr>
            <a:spLocks noGrp="1"/>
          </p:cNvSpPr>
          <p:nvPr>
            <p:ph type="title"/>
          </p:nvPr>
        </p:nvSpPr>
        <p:spPr>
          <a:xfrm>
            <a:off x="1522413" y="631825"/>
            <a:ext cx="10036540" cy="2315021"/>
          </a:xfrm>
        </p:spPr>
        <p:txBody>
          <a:bodyPr/>
          <a:lstStyle/>
          <a:p>
            <a:r>
              <a:rPr lang="nb-NO"/>
              <a:t>Klikk for å redigere tittelstil</a:t>
            </a:r>
            <a:endParaRPr lang="nb-NO" dirty="0"/>
          </a:p>
        </p:txBody>
      </p:sp>
    </p:spTree>
    <p:extLst>
      <p:ext uri="{BB962C8B-B14F-4D97-AF65-F5344CB8AC3E}">
        <p14:creationId xmlns:p14="http://schemas.microsoft.com/office/powerpoint/2010/main" val="602862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verskrift, tekst og media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7605713"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1522414" y="1929010"/>
            <a:ext cx="5581771" cy="1692771"/>
          </a:xfrm>
        </p:spPr>
        <p:txBody>
          <a:bodyPr wrap="square" anchor="t" anchorCtr="0">
            <a:normAutofit/>
          </a:bodyPr>
          <a:lstStyle>
            <a:lvl1pPr>
              <a:lnSpc>
                <a:spcPct val="90000"/>
              </a:lnSpc>
              <a:defRPr sz="5500">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1522412" y="3797545"/>
            <a:ext cx="5581771" cy="9283456"/>
          </a:xfrm>
        </p:spPr>
        <p:txBody>
          <a:bodyPr>
            <a:normAutofit/>
          </a:bodyPr>
          <a:lstStyle>
            <a:lvl1pPr marL="0" indent="0">
              <a:buNone/>
              <a:defRPr sz="3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p:txBody>
      </p:sp>
      <p:sp>
        <p:nvSpPr>
          <p:cNvPr id="9" name="Plassholder for innhold 2">
            <a:extLst>
              <a:ext uri="{FF2B5EF4-FFF2-40B4-BE49-F238E27FC236}">
                <a16:creationId xmlns:a16="http://schemas.microsoft.com/office/drawing/2014/main" id="{A05B22E1-6EA9-4466-81F8-E4957729AA59}"/>
              </a:ext>
            </a:extLst>
          </p:cNvPr>
          <p:cNvSpPr>
            <a:spLocks noGrp="1"/>
          </p:cNvSpPr>
          <p:nvPr>
            <p:ph idx="1" hasCustomPrompt="1"/>
          </p:nvPr>
        </p:nvSpPr>
        <p:spPr>
          <a:xfrm>
            <a:off x="8306238" y="1296161"/>
            <a:ext cx="15439586" cy="10063258"/>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25266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hvit og grønn)">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413" y="1602200"/>
            <a:ext cx="5129794" cy="670561"/>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35254" y="1486986"/>
            <a:ext cx="10104141" cy="10107189"/>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1522413" y="3480475"/>
            <a:ext cx="10668793" cy="3185487"/>
          </a:xfrm>
        </p:spPr>
        <p:txBody>
          <a:bodyPr wrap="square" anchor="t" anchorCtr="0">
            <a:normAutofit/>
          </a:bodyPr>
          <a:lstStyle>
            <a:lvl1pPr algn="l">
              <a:lnSpc>
                <a:spcPct val="90000"/>
              </a:lnSpc>
              <a:defRPr sz="11500">
                <a:solidFill>
                  <a:srgbClr val="202020"/>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1522415" y="7466012"/>
            <a:ext cx="10660062" cy="630942"/>
          </a:xfrm>
        </p:spPr>
        <p:txBody>
          <a:bodyPr wrap="square">
            <a:normAutofit/>
          </a:bodyPr>
          <a:lstStyle>
            <a:lvl1pPr marL="0" indent="0" algn="l">
              <a:buNone/>
              <a:defRPr sz="4100">
                <a:solidFill>
                  <a:srgbClr val="202020"/>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1522414" y="10497014"/>
            <a:ext cx="10660062" cy="430887"/>
          </a:xfrm>
        </p:spPr>
        <p:txBody>
          <a:bodyPr wrap="square">
            <a:normAutofit/>
          </a:bodyPr>
          <a:lstStyle>
            <a:lvl1pPr marL="0" indent="0">
              <a:buNone/>
              <a:defRPr sz="2800">
                <a:solidFill>
                  <a:srgbClr val="202020"/>
                </a:solidFill>
              </a:defRPr>
            </a:lvl1pPr>
          </a:lstStyle>
          <a:p>
            <a:pPr lvl="0"/>
            <a:r>
              <a:rPr lang="nb-NO" noProof="0" dirty="0"/>
              <a:t>Navn Etternavn, stillingstittel Helsedirektoratet</a:t>
            </a:r>
          </a:p>
        </p:txBody>
      </p:sp>
      <p:sp>
        <p:nvSpPr>
          <p:cNvPr id="9" name="Rektangel 8">
            <a:extLst>
              <a:ext uri="{FF2B5EF4-FFF2-40B4-BE49-F238E27FC236}">
                <a16:creationId xmlns:a16="http://schemas.microsoft.com/office/drawing/2014/main" id="{D11DE7D1-8C9D-4D67-939F-CB5E940EBE45}"/>
              </a:ext>
            </a:extLst>
          </p:cNvPr>
          <p:cNvSpPr/>
          <p:nvPr userDrawn="1"/>
        </p:nvSpPr>
        <p:spPr>
          <a:xfrm>
            <a:off x="1522413" y="6916464"/>
            <a:ext cx="10668793" cy="14402"/>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205089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verskrift, tekst og media  (lys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7605713"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1522414" y="1929010"/>
            <a:ext cx="5581771" cy="1692771"/>
          </a:xfrm>
        </p:spPr>
        <p:txBody>
          <a:bodyPr wrap="square" anchor="t" anchorCtr="0">
            <a:normAutofit/>
          </a:bodyPr>
          <a:lstStyle>
            <a:lvl1pPr>
              <a:lnSpc>
                <a:spcPct val="90000"/>
              </a:lnSpc>
              <a:defRPr sz="5500">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1522412" y="3797545"/>
            <a:ext cx="5581771" cy="9283456"/>
          </a:xfrm>
        </p:spPr>
        <p:txBody>
          <a:bodyPr>
            <a:normAutofit/>
          </a:bodyPr>
          <a:lstStyle>
            <a:lvl1pPr marL="0" indent="0">
              <a:buNone/>
              <a:defRPr sz="3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p:txBody>
      </p:sp>
      <p:sp>
        <p:nvSpPr>
          <p:cNvPr id="8" name="Plassholder for innhold 2">
            <a:extLst>
              <a:ext uri="{FF2B5EF4-FFF2-40B4-BE49-F238E27FC236}">
                <a16:creationId xmlns:a16="http://schemas.microsoft.com/office/drawing/2014/main" id="{46DEDC6E-CFAF-4046-B8BF-1CE2097ED5C8}"/>
              </a:ext>
            </a:extLst>
          </p:cNvPr>
          <p:cNvSpPr>
            <a:spLocks noGrp="1"/>
          </p:cNvSpPr>
          <p:nvPr>
            <p:ph idx="1" hasCustomPrompt="1"/>
          </p:nvPr>
        </p:nvSpPr>
        <p:spPr>
          <a:xfrm>
            <a:off x="8306238" y="1296161"/>
            <a:ext cx="15439586" cy="10063258"/>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2851297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verskrift, tekst og media (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32117"/>
            <a:ext cx="7605713" cy="137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1522414" y="1929010"/>
            <a:ext cx="5581771" cy="1692771"/>
          </a:xfrm>
        </p:spPr>
        <p:txBody>
          <a:bodyPr wrap="square" anchor="t" anchorCtr="0">
            <a:normAutofit/>
          </a:bodyPr>
          <a:lstStyle>
            <a:lvl1pPr>
              <a:lnSpc>
                <a:spcPct val="90000"/>
              </a:lnSpc>
              <a:defRPr sz="5500">
                <a:solidFill>
                  <a:srgbClr val="202020"/>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1522412" y="3797545"/>
            <a:ext cx="5581771" cy="9283456"/>
          </a:xfrm>
        </p:spPr>
        <p:txBody>
          <a:bodyPr>
            <a:normAutofit/>
          </a:bodyPr>
          <a:lstStyle>
            <a:lvl1pPr marL="0" indent="0">
              <a:buNone/>
              <a:defRPr sz="3800">
                <a:solidFill>
                  <a:srgbClr val="20202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p:txBody>
      </p:sp>
      <p:sp>
        <p:nvSpPr>
          <p:cNvPr id="8" name="Plassholder for innhold 2">
            <a:extLst>
              <a:ext uri="{FF2B5EF4-FFF2-40B4-BE49-F238E27FC236}">
                <a16:creationId xmlns:a16="http://schemas.microsoft.com/office/drawing/2014/main" id="{8743685A-51FE-462B-BD59-028A10C64D80}"/>
              </a:ext>
            </a:extLst>
          </p:cNvPr>
          <p:cNvSpPr>
            <a:spLocks noGrp="1"/>
          </p:cNvSpPr>
          <p:nvPr>
            <p:ph idx="1" hasCustomPrompt="1"/>
          </p:nvPr>
        </p:nvSpPr>
        <p:spPr>
          <a:xfrm>
            <a:off x="8306238" y="1296161"/>
            <a:ext cx="15439586" cy="10063258"/>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3919198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verskrift, tekst og media (lill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7605713" cy="137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1522414" y="1929010"/>
            <a:ext cx="5581771" cy="1692771"/>
          </a:xfrm>
        </p:spPr>
        <p:txBody>
          <a:bodyPr wrap="square" anchor="t" anchorCtr="0">
            <a:normAutofit/>
          </a:bodyPr>
          <a:lstStyle>
            <a:lvl1pPr>
              <a:lnSpc>
                <a:spcPct val="90000"/>
              </a:lnSpc>
              <a:defRPr sz="5500">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1522412" y="3797545"/>
            <a:ext cx="5581771" cy="9283456"/>
          </a:xfrm>
        </p:spPr>
        <p:txBody>
          <a:bodyPr>
            <a:normAutofit/>
          </a:bodyPr>
          <a:lstStyle>
            <a:lvl1pPr marL="0" indent="0">
              <a:buNone/>
              <a:defRPr sz="3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p:txBody>
      </p:sp>
      <p:sp>
        <p:nvSpPr>
          <p:cNvPr id="8" name="Plassholder for innhold 2">
            <a:extLst>
              <a:ext uri="{FF2B5EF4-FFF2-40B4-BE49-F238E27FC236}">
                <a16:creationId xmlns:a16="http://schemas.microsoft.com/office/drawing/2014/main" id="{83CC6A7E-3507-42DD-8E1F-91B778ECB8E1}"/>
              </a:ext>
            </a:extLst>
          </p:cNvPr>
          <p:cNvSpPr>
            <a:spLocks noGrp="1"/>
          </p:cNvSpPr>
          <p:nvPr>
            <p:ph idx="1" hasCustomPrompt="1"/>
          </p:nvPr>
        </p:nvSpPr>
        <p:spPr>
          <a:xfrm>
            <a:off x="8306238" y="1296161"/>
            <a:ext cx="15439586" cy="10063258"/>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3855238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verskrift og 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AEE3ECBB-F8CD-40EB-A9AF-746A02D44FBA}"/>
              </a:ext>
            </a:extLst>
          </p:cNvPr>
          <p:cNvSpPr>
            <a:spLocks noGrp="1"/>
          </p:cNvSpPr>
          <p:nvPr>
            <p:ph type="media" sz="quarter" idx="15"/>
          </p:nvPr>
        </p:nvSpPr>
        <p:spPr>
          <a:xfrm>
            <a:off x="1522413" y="3179198"/>
            <a:ext cx="22223413" cy="9271159"/>
          </a:xfrm>
          <a:solidFill>
            <a:schemeClr val="bg2"/>
          </a:solidFill>
        </p:spPr>
        <p:txBody>
          <a:bodyPr/>
          <a:lstStyle/>
          <a:p>
            <a:r>
              <a:rPr lang="nb-NO"/>
              <a:t>Klikk ikonet for å legge til media</a:t>
            </a:r>
          </a:p>
        </p:txBody>
      </p:sp>
      <p:sp>
        <p:nvSpPr>
          <p:cNvPr id="8" name="Tittel 1">
            <a:extLst>
              <a:ext uri="{FF2B5EF4-FFF2-40B4-BE49-F238E27FC236}">
                <a16:creationId xmlns:a16="http://schemas.microsoft.com/office/drawing/2014/main" id="{77C21D35-2682-4C37-9369-8B21B52A73D5}"/>
              </a:ext>
            </a:extLst>
          </p:cNvPr>
          <p:cNvSpPr>
            <a:spLocks noGrp="1"/>
          </p:cNvSpPr>
          <p:nvPr>
            <p:ph type="title"/>
          </p:nvPr>
        </p:nvSpPr>
        <p:spPr>
          <a:xfrm>
            <a:off x="1522414" y="1506249"/>
            <a:ext cx="13716000" cy="969496"/>
          </a:xfrm>
        </p:spPr>
        <p:txBody>
          <a:bodyPr wrap="square" anchor="t" anchorCtr="0">
            <a:spAutoFit/>
          </a:bodyPr>
          <a:lstStyle>
            <a:lvl1pPr>
              <a:lnSpc>
                <a:spcPct val="90000"/>
              </a:lnSpc>
              <a:defRPr sz="7000"/>
            </a:lvl1pPr>
          </a:lstStyle>
          <a:p>
            <a:r>
              <a:rPr lang="nb-NO"/>
              <a:t>Klikk for å redigere tittelstil</a:t>
            </a:r>
            <a:endParaRPr lang="nn-NO" dirty="0"/>
          </a:p>
        </p:txBody>
      </p:sp>
      <p:sp>
        <p:nvSpPr>
          <p:cNvPr id="9" name="Plassholder for tekst 8">
            <a:extLst>
              <a:ext uri="{FF2B5EF4-FFF2-40B4-BE49-F238E27FC236}">
                <a16:creationId xmlns:a16="http://schemas.microsoft.com/office/drawing/2014/main" id="{B9007D98-D6C3-416B-B59C-76C771F9F55D}"/>
              </a:ext>
            </a:extLst>
          </p:cNvPr>
          <p:cNvSpPr>
            <a:spLocks noGrp="1"/>
          </p:cNvSpPr>
          <p:nvPr>
            <p:ph type="body" sz="quarter" idx="11" hasCustomPrompt="1"/>
          </p:nvPr>
        </p:nvSpPr>
        <p:spPr>
          <a:xfrm>
            <a:off x="16800513" y="2024334"/>
            <a:ext cx="6945313" cy="304699"/>
          </a:xfrm>
        </p:spPr>
        <p:txBody>
          <a:bodyPr wrap="square" anchor="b" anchorCtr="0">
            <a:spAutoFit/>
          </a:bodyPr>
          <a:lstStyle>
            <a:lvl1pPr marL="0" indent="0" algn="r">
              <a:lnSpc>
                <a:spcPct val="90000"/>
              </a:lnSpc>
              <a:buNone/>
              <a:defRPr sz="2200" u="sng"/>
            </a:lvl1pPr>
          </a:lstStyle>
          <a:p>
            <a:pPr lvl="0"/>
            <a:r>
              <a:rPr lang="nb-NO" dirty="0"/>
              <a:t>Kildelenke</a:t>
            </a:r>
          </a:p>
        </p:txBody>
      </p:sp>
    </p:spTree>
    <p:extLst>
      <p:ext uri="{BB962C8B-B14F-4D97-AF65-F5344CB8AC3E}">
        <p14:creationId xmlns:p14="http://schemas.microsoft.com/office/powerpoint/2010/main" val="3881784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 bilder med overskrif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t>‹#›</a:t>
            </a:fld>
            <a:endParaRPr lang="nn-NO"/>
          </a:p>
        </p:txBody>
      </p:sp>
      <p:sp>
        <p:nvSpPr>
          <p:cNvPr id="5" name="Plassholder for bilde 4">
            <a:extLst>
              <a:ext uri="{FF2B5EF4-FFF2-40B4-BE49-F238E27FC236}">
                <a16:creationId xmlns:a16="http://schemas.microsoft.com/office/drawing/2014/main" id="{470D901B-4A09-4186-871A-0217E2347092}"/>
              </a:ext>
            </a:extLst>
          </p:cNvPr>
          <p:cNvSpPr>
            <a:spLocks noGrp="1"/>
          </p:cNvSpPr>
          <p:nvPr>
            <p:ph type="pic" sz="quarter" idx="13"/>
          </p:nvPr>
        </p:nvSpPr>
        <p:spPr>
          <a:xfrm>
            <a:off x="1522414" y="2124265"/>
            <a:ext cx="6083299" cy="8011002"/>
          </a:xfrm>
          <a:solidFill>
            <a:schemeClr val="bg2"/>
          </a:solidFill>
        </p:spPr>
        <p:txBody>
          <a:bodyPr/>
          <a:lstStyle/>
          <a:p>
            <a:r>
              <a:rPr lang="nb-NO"/>
              <a:t>Klikk på ikonet for å legge til et bilde</a:t>
            </a:r>
          </a:p>
        </p:txBody>
      </p:sp>
      <p:sp>
        <p:nvSpPr>
          <p:cNvPr id="6" name="Plassholder for bilde 4">
            <a:extLst>
              <a:ext uri="{FF2B5EF4-FFF2-40B4-BE49-F238E27FC236}">
                <a16:creationId xmlns:a16="http://schemas.microsoft.com/office/drawing/2014/main" id="{6FBDA1A6-EF3F-4959-B6E4-5C465CFF92DF}"/>
              </a:ext>
            </a:extLst>
          </p:cNvPr>
          <p:cNvSpPr>
            <a:spLocks noGrp="1"/>
          </p:cNvSpPr>
          <p:nvPr>
            <p:ph type="pic" sz="quarter" idx="14"/>
          </p:nvPr>
        </p:nvSpPr>
        <p:spPr>
          <a:xfrm>
            <a:off x="16776701" y="2124265"/>
            <a:ext cx="6083299" cy="8011002"/>
          </a:xfrm>
          <a:solidFill>
            <a:schemeClr val="bg2"/>
          </a:solidFill>
        </p:spPr>
        <p:txBody>
          <a:bodyPr/>
          <a:lstStyle/>
          <a:p>
            <a:r>
              <a:rPr lang="nb-NO"/>
              <a:t>Klikk på ikonet for å legge til et bilde</a:t>
            </a:r>
            <a:endParaRPr lang="nb-NO" dirty="0"/>
          </a:p>
        </p:txBody>
      </p:sp>
      <p:sp>
        <p:nvSpPr>
          <p:cNvPr id="7" name="Plassholder for bilde 4">
            <a:extLst>
              <a:ext uri="{FF2B5EF4-FFF2-40B4-BE49-F238E27FC236}">
                <a16:creationId xmlns:a16="http://schemas.microsoft.com/office/drawing/2014/main" id="{03CEB276-EB34-4498-9E66-A492C61DFCD5}"/>
              </a:ext>
            </a:extLst>
          </p:cNvPr>
          <p:cNvSpPr>
            <a:spLocks noGrp="1"/>
          </p:cNvSpPr>
          <p:nvPr>
            <p:ph type="pic" sz="quarter" idx="15"/>
          </p:nvPr>
        </p:nvSpPr>
        <p:spPr>
          <a:xfrm>
            <a:off x="9129713" y="2124265"/>
            <a:ext cx="6083299" cy="8011002"/>
          </a:xfrm>
          <a:solidFill>
            <a:schemeClr val="bg2"/>
          </a:solidFill>
        </p:spPr>
        <p:txBody>
          <a:bodyPr/>
          <a:lstStyle/>
          <a:p>
            <a:r>
              <a:rPr lang="nb-NO"/>
              <a:t>Klikk på ikonet for å legge til et bilde</a:t>
            </a:r>
          </a:p>
        </p:txBody>
      </p:sp>
      <p:sp>
        <p:nvSpPr>
          <p:cNvPr id="11" name="Plassholder for tekst 8">
            <a:extLst>
              <a:ext uri="{FF2B5EF4-FFF2-40B4-BE49-F238E27FC236}">
                <a16:creationId xmlns:a16="http://schemas.microsoft.com/office/drawing/2014/main" id="{2EDD7D93-B865-4328-BE9A-4189D149ADAE}"/>
              </a:ext>
            </a:extLst>
          </p:cNvPr>
          <p:cNvSpPr>
            <a:spLocks noGrp="1"/>
          </p:cNvSpPr>
          <p:nvPr>
            <p:ph type="body" sz="quarter" idx="16" hasCustomPrompt="1"/>
          </p:nvPr>
        </p:nvSpPr>
        <p:spPr>
          <a:xfrm>
            <a:off x="1522414" y="377138"/>
            <a:ext cx="6083299" cy="1329595"/>
          </a:xfrm>
        </p:spPr>
        <p:txBody>
          <a:bodyPr wrap="square" anchor="b" anchorCtr="0">
            <a:normAutofit/>
          </a:bodyPr>
          <a:lstStyle>
            <a:lvl1pPr marL="0" indent="0" algn="l">
              <a:lnSpc>
                <a:spcPct val="90000"/>
              </a:lnSpc>
              <a:buNone/>
              <a:defRPr sz="3200" u="none"/>
            </a:lvl1pPr>
          </a:lstStyle>
          <a:p>
            <a:pPr lvl="0"/>
            <a:r>
              <a:rPr lang="nb-NO" dirty="0" err="1"/>
              <a:t>Xxxxxx</a:t>
            </a:r>
            <a:endParaRPr lang="nb-NO" dirty="0"/>
          </a:p>
        </p:txBody>
      </p:sp>
      <p:sp>
        <p:nvSpPr>
          <p:cNvPr id="13" name="Plassholder for tekst 8">
            <a:extLst>
              <a:ext uri="{FF2B5EF4-FFF2-40B4-BE49-F238E27FC236}">
                <a16:creationId xmlns:a16="http://schemas.microsoft.com/office/drawing/2014/main" id="{F9B9FE2A-AEDB-461E-B39B-E9833F7DA2CF}"/>
              </a:ext>
            </a:extLst>
          </p:cNvPr>
          <p:cNvSpPr>
            <a:spLocks noGrp="1"/>
          </p:cNvSpPr>
          <p:nvPr>
            <p:ph type="body" sz="quarter" idx="17" hasCustomPrompt="1"/>
          </p:nvPr>
        </p:nvSpPr>
        <p:spPr>
          <a:xfrm>
            <a:off x="9129713" y="377138"/>
            <a:ext cx="6083299" cy="1329595"/>
          </a:xfrm>
        </p:spPr>
        <p:txBody>
          <a:bodyPr wrap="square" anchor="b" anchorCtr="0">
            <a:normAutofit/>
          </a:bodyPr>
          <a:lstStyle>
            <a:lvl1pPr marL="0" indent="0" algn="l">
              <a:lnSpc>
                <a:spcPct val="90000"/>
              </a:lnSpc>
              <a:buNone/>
              <a:defRPr sz="3200" u="none"/>
            </a:lvl1pPr>
          </a:lstStyle>
          <a:p>
            <a:pPr lvl="0"/>
            <a:r>
              <a:rPr lang="nb-NO" dirty="0" err="1"/>
              <a:t>Xxxxxx</a:t>
            </a:r>
            <a:endParaRPr lang="nb-NO" dirty="0"/>
          </a:p>
        </p:txBody>
      </p:sp>
      <p:sp>
        <p:nvSpPr>
          <p:cNvPr id="14" name="Plassholder for tekst 8">
            <a:extLst>
              <a:ext uri="{FF2B5EF4-FFF2-40B4-BE49-F238E27FC236}">
                <a16:creationId xmlns:a16="http://schemas.microsoft.com/office/drawing/2014/main" id="{0AE14427-350B-4070-A415-7AF5BF027CC8}"/>
              </a:ext>
            </a:extLst>
          </p:cNvPr>
          <p:cNvSpPr>
            <a:spLocks noGrp="1"/>
          </p:cNvSpPr>
          <p:nvPr>
            <p:ph type="body" sz="quarter" idx="18" hasCustomPrompt="1"/>
          </p:nvPr>
        </p:nvSpPr>
        <p:spPr>
          <a:xfrm>
            <a:off x="16776702" y="377138"/>
            <a:ext cx="6083299" cy="1329595"/>
          </a:xfrm>
        </p:spPr>
        <p:txBody>
          <a:bodyPr wrap="square" anchor="b" anchorCtr="0">
            <a:normAutofit/>
          </a:bodyPr>
          <a:lstStyle>
            <a:lvl1pPr marL="0" indent="0" algn="l">
              <a:lnSpc>
                <a:spcPct val="90000"/>
              </a:lnSpc>
              <a:buNone/>
              <a:defRPr sz="3200" u="none"/>
            </a:lvl1pPr>
          </a:lstStyle>
          <a:p>
            <a:pPr lvl="0"/>
            <a:r>
              <a:rPr lang="nb-NO" dirty="0" err="1"/>
              <a:t>Xxxxxx</a:t>
            </a:r>
            <a:endParaRPr lang="nb-NO" dirty="0"/>
          </a:p>
        </p:txBody>
      </p:sp>
    </p:spTree>
    <p:extLst>
      <p:ext uri="{BB962C8B-B14F-4D97-AF65-F5344CB8AC3E}">
        <p14:creationId xmlns:p14="http://schemas.microsoft.com/office/powerpoint/2010/main" val="3610869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 bilder med kilde">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t>‹#›</a:t>
            </a:fld>
            <a:endParaRPr lang="nn-NO"/>
          </a:p>
        </p:txBody>
      </p:sp>
      <p:sp>
        <p:nvSpPr>
          <p:cNvPr id="5" name="Plassholder for bilde 4">
            <a:extLst>
              <a:ext uri="{FF2B5EF4-FFF2-40B4-BE49-F238E27FC236}">
                <a16:creationId xmlns:a16="http://schemas.microsoft.com/office/drawing/2014/main" id="{470D901B-4A09-4186-871A-0217E2347092}"/>
              </a:ext>
            </a:extLst>
          </p:cNvPr>
          <p:cNvSpPr>
            <a:spLocks noGrp="1"/>
          </p:cNvSpPr>
          <p:nvPr>
            <p:ph type="pic" sz="quarter" idx="13"/>
          </p:nvPr>
        </p:nvSpPr>
        <p:spPr>
          <a:xfrm>
            <a:off x="1522414" y="2124265"/>
            <a:ext cx="9136061" cy="8011002"/>
          </a:xfrm>
          <a:solidFill>
            <a:schemeClr val="bg2"/>
          </a:solidFill>
        </p:spPr>
        <p:txBody>
          <a:bodyPr/>
          <a:lstStyle/>
          <a:p>
            <a:r>
              <a:rPr lang="nb-NO"/>
              <a:t>Klikk på ikonet for å legge til et bilde</a:t>
            </a:r>
          </a:p>
        </p:txBody>
      </p:sp>
      <p:sp>
        <p:nvSpPr>
          <p:cNvPr id="6" name="Plassholder for bilde 4">
            <a:extLst>
              <a:ext uri="{FF2B5EF4-FFF2-40B4-BE49-F238E27FC236}">
                <a16:creationId xmlns:a16="http://schemas.microsoft.com/office/drawing/2014/main" id="{6FBDA1A6-EF3F-4959-B6E4-5C465CFF92DF}"/>
              </a:ext>
            </a:extLst>
          </p:cNvPr>
          <p:cNvSpPr>
            <a:spLocks noGrp="1"/>
          </p:cNvSpPr>
          <p:nvPr>
            <p:ph type="pic" sz="quarter" idx="14"/>
          </p:nvPr>
        </p:nvSpPr>
        <p:spPr>
          <a:xfrm>
            <a:off x="13711239" y="2124265"/>
            <a:ext cx="9148762" cy="8011002"/>
          </a:xfrm>
          <a:solidFill>
            <a:schemeClr val="bg2"/>
          </a:solidFill>
        </p:spPr>
        <p:txBody>
          <a:bodyPr/>
          <a:lstStyle/>
          <a:p>
            <a:r>
              <a:rPr lang="nb-NO"/>
              <a:t>Klikk på ikonet for å legge til et bilde</a:t>
            </a:r>
            <a:endParaRPr lang="nb-NO" dirty="0"/>
          </a:p>
        </p:txBody>
      </p:sp>
      <p:sp>
        <p:nvSpPr>
          <p:cNvPr id="9" name="Plassholder for tekst 8">
            <a:extLst>
              <a:ext uri="{FF2B5EF4-FFF2-40B4-BE49-F238E27FC236}">
                <a16:creationId xmlns:a16="http://schemas.microsoft.com/office/drawing/2014/main" id="{B0606E69-7426-4AEC-A703-78AC1470151D}"/>
              </a:ext>
            </a:extLst>
          </p:cNvPr>
          <p:cNvSpPr>
            <a:spLocks noGrp="1"/>
          </p:cNvSpPr>
          <p:nvPr>
            <p:ph type="body" sz="quarter" idx="16" hasCustomPrompt="1"/>
          </p:nvPr>
        </p:nvSpPr>
        <p:spPr>
          <a:xfrm>
            <a:off x="1522414" y="377138"/>
            <a:ext cx="9136061" cy="1329595"/>
          </a:xfrm>
        </p:spPr>
        <p:txBody>
          <a:bodyPr wrap="square" anchor="b" anchorCtr="0">
            <a:normAutofit/>
          </a:bodyPr>
          <a:lstStyle>
            <a:lvl1pPr marL="0" indent="0" algn="l">
              <a:lnSpc>
                <a:spcPct val="90000"/>
              </a:lnSpc>
              <a:buNone/>
              <a:defRPr sz="3200" u="none"/>
            </a:lvl1pPr>
          </a:lstStyle>
          <a:p>
            <a:pPr lvl="0"/>
            <a:r>
              <a:rPr lang="nb-NO" dirty="0" err="1"/>
              <a:t>Xxxxxx</a:t>
            </a:r>
            <a:endParaRPr lang="nb-NO" dirty="0"/>
          </a:p>
        </p:txBody>
      </p:sp>
      <p:sp>
        <p:nvSpPr>
          <p:cNvPr id="12" name="Plassholder for tekst 8">
            <a:extLst>
              <a:ext uri="{FF2B5EF4-FFF2-40B4-BE49-F238E27FC236}">
                <a16:creationId xmlns:a16="http://schemas.microsoft.com/office/drawing/2014/main" id="{A80E345F-BC10-4713-BFCF-78CDF2AB4BA7}"/>
              </a:ext>
            </a:extLst>
          </p:cNvPr>
          <p:cNvSpPr>
            <a:spLocks noGrp="1"/>
          </p:cNvSpPr>
          <p:nvPr>
            <p:ph type="body" sz="quarter" idx="18" hasCustomPrompt="1"/>
          </p:nvPr>
        </p:nvSpPr>
        <p:spPr>
          <a:xfrm>
            <a:off x="13711240" y="377138"/>
            <a:ext cx="9148762" cy="1329595"/>
          </a:xfrm>
        </p:spPr>
        <p:txBody>
          <a:bodyPr wrap="square" anchor="b" anchorCtr="0">
            <a:normAutofit/>
          </a:bodyPr>
          <a:lstStyle>
            <a:lvl1pPr marL="0" indent="0" algn="l">
              <a:lnSpc>
                <a:spcPct val="90000"/>
              </a:lnSpc>
              <a:buNone/>
              <a:defRPr sz="3200" u="none"/>
            </a:lvl1pPr>
          </a:lstStyle>
          <a:p>
            <a:pPr lvl="0"/>
            <a:r>
              <a:rPr lang="nb-NO" dirty="0" err="1"/>
              <a:t>Xxxxxx</a:t>
            </a:r>
            <a:endParaRPr lang="nb-NO" dirty="0"/>
          </a:p>
        </p:txBody>
      </p:sp>
    </p:spTree>
    <p:extLst>
      <p:ext uri="{BB962C8B-B14F-4D97-AF65-F5344CB8AC3E}">
        <p14:creationId xmlns:p14="http://schemas.microsoft.com/office/powerpoint/2010/main" val="2235528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39A6299-615A-48D3-98EC-67B10983AB08}"/>
              </a:ext>
            </a:extLst>
          </p:cNvPr>
          <p:cNvSpPr>
            <a:spLocks noGrp="1"/>
          </p:cNvSpPr>
          <p:nvPr>
            <p:ph type="pic" sz="quarter" idx="13"/>
          </p:nvPr>
        </p:nvSpPr>
        <p:spPr>
          <a:xfrm>
            <a:off x="0" y="0"/>
            <a:ext cx="24382413" cy="13716000"/>
          </a:xfrm>
          <a:solidFill>
            <a:schemeClr val="bg2"/>
          </a:solidFill>
        </p:spPr>
        <p:txBody>
          <a:bodyPr/>
          <a:lstStyle/>
          <a:p>
            <a:r>
              <a:rPr lang="nb-NO"/>
              <a:t>Klikk på ikonet for å legge til et bilde</a:t>
            </a:r>
          </a:p>
        </p:txBody>
      </p:sp>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1766019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Overskrift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p:txBody>
          <a:body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2C361934-D80D-4814-8AA3-05C151338119}"/>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4" name="Plassholder for dato 3">
            <a:extLst>
              <a:ext uri="{FF2B5EF4-FFF2-40B4-BE49-F238E27FC236}">
                <a16:creationId xmlns:a16="http://schemas.microsoft.com/office/drawing/2014/main" id="{9236C0B6-DDF1-4B35-9ECE-8C9A53087952}"/>
              </a:ext>
            </a:extLst>
          </p:cNvPr>
          <p:cNvSpPr>
            <a:spLocks noGrp="1"/>
          </p:cNvSpPr>
          <p:nvPr>
            <p:ph type="dt" sz="half" idx="10"/>
          </p:nvPr>
        </p:nvSpPr>
        <p:spPr/>
        <p:txBody>
          <a:bodyPr/>
          <a:lstStyle/>
          <a:p>
            <a:endParaRPr lang="nn-NO"/>
          </a:p>
        </p:txBody>
      </p:sp>
      <p:sp>
        <p:nvSpPr>
          <p:cNvPr id="5" name="Plassholder for bunntekst 4">
            <a:extLst>
              <a:ext uri="{FF2B5EF4-FFF2-40B4-BE49-F238E27FC236}">
                <a16:creationId xmlns:a16="http://schemas.microsoft.com/office/drawing/2014/main" id="{2BEC9541-36FA-4FA0-9A86-A1FFA00DBF8E}"/>
              </a:ext>
            </a:extLst>
          </p:cNvPr>
          <p:cNvSpPr>
            <a:spLocks noGrp="1"/>
          </p:cNvSpPr>
          <p:nvPr>
            <p:ph type="ftr" sz="quarter" idx="11"/>
          </p:nvPr>
        </p:nvSpPr>
        <p:spPr/>
        <p:txBody>
          <a:bodyPr/>
          <a:lstStyle/>
          <a:p>
            <a:r>
              <a:rPr lang="nn-NO"/>
              <a:t>Helsedirektoratet</a:t>
            </a:r>
          </a:p>
        </p:txBody>
      </p:sp>
      <p:sp>
        <p:nvSpPr>
          <p:cNvPr id="6" name="Plassholder for lysbildenummer 5">
            <a:extLst>
              <a:ext uri="{FF2B5EF4-FFF2-40B4-BE49-F238E27FC236}">
                <a16:creationId xmlns:a16="http://schemas.microsoft.com/office/drawing/2014/main" id="{4A38B395-6FCA-4B39-867D-C03F7FCF2838}"/>
              </a:ext>
            </a:extLst>
          </p:cNvPr>
          <p:cNvSpPr>
            <a:spLocks noGrp="1"/>
          </p:cNvSpPr>
          <p:nvPr>
            <p:ph type="sldNum" sz="quarter" idx="12"/>
          </p:nvPr>
        </p:nvSpPr>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3637714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Overskrift og innhold">
    <p:spTree>
      <p:nvGrpSpPr>
        <p:cNvPr id="1" name=""/>
        <p:cNvGrpSpPr/>
        <p:nvPr/>
      </p:nvGrpSpPr>
      <p:grpSpPr>
        <a:xfrm>
          <a:off x="0" y="0"/>
          <a:ext cx="0" cy="0"/>
          <a:chOff x="0" y="0"/>
          <a:chExt cx="0" cy="0"/>
        </a:xfrm>
      </p:grpSpPr>
      <p:sp>
        <p:nvSpPr>
          <p:cNvPr id="7" name="Plassholder for bilde 4">
            <a:extLst>
              <a:ext uri="{FF2B5EF4-FFF2-40B4-BE49-F238E27FC236}">
                <a16:creationId xmlns:a16="http://schemas.microsoft.com/office/drawing/2014/main" id="{86DB7F6B-2F66-40CC-B4CA-44167796F991}"/>
              </a:ext>
            </a:extLst>
          </p:cNvPr>
          <p:cNvSpPr>
            <a:spLocks noGrp="1"/>
          </p:cNvSpPr>
          <p:nvPr>
            <p:ph type="pic" sz="quarter" idx="13"/>
          </p:nvPr>
        </p:nvSpPr>
        <p:spPr>
          <a:xfrm>
            <a:off x="1522413" y="3835401"/>
            <a:ext cx="21326477" cy="8848213"/>
          </a:xfrm>
          <a:solidFill>
            <a:schemeClr val="bg2"/>
          </a:solidFill>
        </p:spPr>
        <p:txBody>
          <a:bodyPr/>
          <a:lstStyle/>
          <a:p>
            <a:r>
              <a:rPr lang="nb-NO"/>
              <a:t>Klikk på ikonet for å legge til et bilde</a:t>
            </a: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p:txBody>
          <a:bodyPr/>
          <a:lstStyle/>
          <a:p>
            <a:r>
              <a:rPr lang="nb-NO"/>
              <a:t>Klikk for å redigere tittelstil</a:t>
            </a:r>
            <a:endParaRPr lang="nn-NO"/>
          </a:p>
        </p:txBody>
      </p:sp>
      <p:sp>
        <p:nvSpPr>
          <p:cNvPr id="4" name="Plassholder for dato 3">
            <a:extLst>
              <a:ext uri="{FF2B5EF4-FFF2-40B4-BE49-F238E27FC236}">
                <a16:creationId xmlns:a16="http://schemas.microsoft.com/office/drawing/2014/main" id="{9236C0B6-DDF1-4B35-9ECE-8C9A53087952}"/>
              </a:ext>
            </a:extLst>
          </p:cNvPr>
          <p:cNvSpPr>
            <a:spLocks noGrp="1"/>
          </p:cNvSpPr>
          <p:nvPr>
            <p:ph type="dt" sz="half" idx="10"/>
          </p:nvPr>
        </p:nvSpPr>
        <p:spPr/>
        <p:txBody>
          <a:bodyPr/>
          <a:lstStyle/>
          <a:p>
            <a:endParaRPr lang="nn-NO"/>
          </a:p>
        </p:txBody>
      </p:sp>
      <p:sp>
        <p:nvSpPr>
          <p:cNvPr id="5" name="Plassholder for bunntekst 4">
            <a:extLst>
              <a:ext uri="{FF2B5EF4-FFF2-40B4-BE49-F238E27FC236}">
                <a16:creationId xmlns:a16="http://schemas.microsoft.com/office/drawing/2014/main" id="{2BEC9541-36FA-4FA0-9A86-A1FFA00DBF8E}"/>
              </a:ext>
            </a:extLst>
          </p:cNvPr>
          <p:cNvSpPr>
            <a:spLocks noGrp="1"/>
          </p:cNvSpPr>
          <p:nvPr>
            <p:ph type="ftr" sz="quarter" idx="11"/>
          </p:nvPr>
        </p:nvSpPr>
        <p:spPr/>
        <p:txBody>
          <a:bodyPr/>
          <a:lstStyle/>
          <a:p>
            <a:r>
              <a:rPr lang="nn-NO"/>
              <a:t>Helsedirektoratet</a:t>
            </a:r>
          </a:p>
        </p:txBody>
      </p:sp>
      <p:sp>
        <p:nvSpPr>
          <p:cNvPr id="6" name="Plassholder for lysbildenummer 5">
            <a:extLst>
              <a:ext uri="{FF2B5EF4-FFF2-40B4-BE49-F238E27FC236}">
                <a16:creationId xmlns:a16="http://schemas.microsoft.com/office/drawing/2014/main" id="{4A38B395-6FCA-4B39-867D-C03F7FCF2838}"/>
              </a:ext>
            </a:extLst>
          </p:cNvPr>
          <p:cNvSpPr>
            <a:spLocks noGrp="1"/>
          </p:cNvSpPr>
          <p:nvPr>
            <p:ph type="sldNum" sz="quarter" idx="12"/>
          </p:nvPr>
        </p:nvSpPr>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2120085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verskrift og innhold (to spal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73DB64-FA9A-4917-B9BC-FDBF51ACBCB3}"/>
              </a:ext>
            </a:extLst>
          </p:cNvPr>
          <p:cNvSpPr>
            <a:spLocks noGrp="1"/>
          </p:cNvSpPr>
          <p:nvPr>
            <p:ph type="title"/>
          </p:nvPr>
        </p:nvSpPr>
        <p:spPr>
          <a:xfrm>
            <a:off x="1522413" y="631825"/>
            <a:ext cx="10244137" cy="2315021"/>
          </a:xfrm>
        </p:spPr>
        <p:txBody>
          <a:bodyPr/>
          <a:lstStyle/>
          <a:p>
            <a:r>
              <a:rPr lang="nb-NO"/>
              <a:t>Klikk for å redigere tittelstil</a:t>
            </a:r>
            <a:endParaRPr lang="nn-NO" dirty="0"/>
          </a:p>
        </p:txBody>
      </p:sp>
      <p:sp>
        <p:nvSpPr>
          <p:cNvPr id="5" name="Plassholder for dato 4">
            <a:extLst>
              <a:ext uri="{FF2B5EF4-FFF2-40B4-BE49-F238E27FC236}">
                <a16:creationId xmlns:a16="http://schemas.microsoft.com/office/drawing/2014/main" id="{12F3F69F-D631-411F-BFF5-5611D6D8FD1E}"/>
              </a:ext>
            </a:extLst>
          </p:cNvPr>
          <p:cNvSpPr>
            <a:spLocks noGrp="1"/>
          </p:cNvSpPr>
          <p:nvPr>
            <p:ph type="dt" sz="half" idx="10"/>
          </p:nvPr>
        </p:nvSpPr>
        <p:spPr/>
        <p:txBody>
          <a:bodyPr/>
          <a:lstStyle/>
          <a:p>
            <a:endParaRPr lang="nn-NO"/>
          </a:p>
        </p:txBody>
      </p:sp>
      <p:sp>
        <p:nvSpPr>
          <p:cNvPr id="6" name="Plassholder for bunntekst 5">
            <a:extLst>
              <a:ext uri="{FF2B5EF4-FFF2-40B4-BE49-F238E27FC236}">
                <a16:creationId xmlns:a16="http://schemas.microsoft.com/office/drawing/2014/main" id="{F8A3F24D-DD5A-4BBF-970B-80B97882D369}"/>
              </a:ext>
            </a:extLst>
          </p:cNvPr>
          <p:cNvSpPr>
            <a:spLocks noGrp="1"/>
          </p:cNvSpPr>
          <p:nvPr>
            <p:ph type="ftr" sz="quarter" idx="11"/>
          </p:nvPr>
        </p:nvSpPr>
        <p:spPr/>
        <p:txBody>
          <a:bodyPr/>
          <a:lstStyle/>
          <a:p>
            <a:r>
              <a:rPr lang="nn-NO"/>
              <a:t>Helsedirektoratet</a:t>
            </a:r>
          </a:p>
        </p:txBody>
      </p:sp>
      <p:sp>
        <p:nvSpPr>
          <p:cNvPr id="7" name="Plassholder for lysbildenummer 6">
            <a:extLst>
              <a:ext uri="{FF2B5EF4-FFF2-40B4-BE49-F238E27FC236}">
                <a16:creationId xmlns:a16="http://schemas.microsoft.com/office/drawing/2014/main" id="{0E7D622E-D661-4849-BC9C-58B238BE9AE2}"/>
              </a:ext>
            </a:extLst>
          </p:cNvPr>
          <p:cNvSpPr>
            <a:spLocks noGrp="1"/>
          </p:cNvSpPr>
          <p:nvPr>
            <p:ph type="sldNum" sz="quarter" idx="12"/>
          </p:nvPr>
        </p:nvSpPr>
        <p:spPr/>
        <p:txBody>
          <a:bodyPr/>
          <a:lstStyle/>
          <a:p>
            <a:fld id="{1670A82E-6091-4B79-BDC9-9FEC8E0D8D32}" type="slidenum">
              <a:rPr lang="nn-NO" smtClean="0"/>
              <a:t>‹#›</a:t>
            </a:fld>
            <a:endParaRPr lang="nn-NO"/>
          </a:p>
        </p:txBody>
      </p:sp>
      <p:sp>
        <p:nvSpPr>
          <p:cNvPr id="8" name="Plassholder for innhold 2">
            <a:extLst>
              <a:ext uri="{FF2B5EF4-FFF2-40B4-BE49-F238E27FC236}">
                <a16:creationId xmlns:a16="http://schemas.microsoft.com/office/drawing/2014/main" id="{AA586D02-CE2A-48B0-AB3E-02553004D628}"/>
              </a:ext>
            </a:extLst>
          </p:cNvPr>
          <p:cNvSpPr>
            <a:spLocks noGrp="1"/>
          </p:cNvSpPr>
          <p:nvPr>
            <p:ph idx="1"/>
          </p:nvPr>
        </p:nvSpPr>
        <p:spPr>
          <a:xfrm>
            <a:off x="1522413" y="3835400"/>
            <a:ext cx="10244137" cy="884821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10" name="Plassholder for innhold 2">
            <a:extLst>
              <a:ext uri="{FF2B5EF4-FFF2-40B4-BE49-F238E27FC236}">
                <a16:creationId xmlns:a16="http://schemas.microsoft.com/office/drawing/2014/main" id="{0EDEDCD0-140E-4CA0-9E8E-4047CEFB2EB8}"/>
              </a:ext>
            </a:extLst>
          </p:cNvPr>
          <p:cNvSpPr>
            <a:spLocks noGrp="1"/>
          </p:cNvSpPr>
          <p:nvPr>
            <p:ph idx="13"/>
          </p:nvPr>
        </p:nvSpPr>
        <p:spPr>
          <a:xfrm>
            <a:off x="12601575" y="3835400"/>
            <a:ext cx="10244137" cy="884821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12" name="Plassholder for tekst 11">
            <a:extLst>
              <a:ext uri="{FF2B5EF4-FFF2-40B4-BE49-F238E27FC236}">
                <a16:creationId xmlns:a16="http://schemas.microsoft.com/office/drawing/2014/main" id="{543B2193-A04A-49FA-B3BA-B0A5CB5E9609}"/>
              </a:ext>
            </a:extLst>
          </p:cNvPr>
          <p:cNvSpPr>
            <a:spLocks noGrp="1"/>
          </p:cNvSpPr>
          <p:nvPr>
            <p:ph type="body" sz="quarter" idx="14" hasCustomPrompt="1"/>
          </p:nvPr>
        </p:nvSpPr>
        <p:spPr>
          <a:xfrm>
            <a:off x="12601575" y="631825"/>
            <a:ext cx="10244137" cy="2315021"/>
          </a:xfrm>
        </p:spPr>
        <p:txBody>
          <a:bodyPr anchor="b" anchorCtr="0"/>
          <a:lstStyle>
            <a:lvl1pPr marL="0" indent="0">
              <a:buNone/>
              <a:defRPr/>
            </a:lvl1pPr>
          </a:lstStyle>
          <a:p>
            <a:pPr lvl="0"/>
            <a:r>
              <a:rPr kumimoji="0" lang="nb-NO" sz="7000" b="1" i="0" u="none" strike="noStrike" kern="1200" cap="none" spc="0" normalizeH="0" baseline="0" noProof="0" dirty="0">
                <a:ln>
                  <a:noFill/>
                </a:ln>
                <a:solidFill>
                  <a:srgbClr val="202020"/>
                </a:solidFill>
                <a:effectLst/>
                <a:uLnTx/>
                <a:uFillTx/>
                <a:latin typeface="+mn-lt"/>
                <a:ea typeface="+mj-ea"/>
                <a:cs typeface="+mj-cs"/>
              </a:rPr>
              <a:t>Klikk for å redigere tittelstil</a:t>
            </a:r>
            <a:endParaRPr lang="nb-NO" dirty="0"/>
          </a:p>
        </p:txBody>
      </p:sp>
    </p:spTree>
    <p:extLst>
      <p:ext uri="{BB962C8B-B14F-4D97-AF65-F5344CB8AC3E}">
        <p14:creationId xmlns:p14="http://schemas.microsoft.com/office/powerpoint/2010/main" val="313863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mørk blå)">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B6E0B6F-F123-4914-BBE9-0E2AF05653C9}"/>
              </a:ext>
            </a:extLst>
          </p:cNvPr>
          <p:cNvSpPr/>
          <p:nvPr userDrawn="1"/>
        </p:nvSpPr>
        <p:spPr>
          <a:xfrm>
            <a:off x="0" y="0"/>
            <a:ext cx="24382413"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413" y="1602200"/>
            <a:ext cx="5129794" cy="670561"/>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35254" y="1486986"/>
            <a:ext cx="10104141" cy="10107189"/>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1522413" y="3480475"/>
            <a:ext cx="10668793" cy="3185487"/>
          </a:xfrm>
        </p:spPr>
        <p:txBody>
          <a:bodyPr wrap="square" anchor="t" anchorCtr="0">
            <a:normAutofit/>
          </a:bodyPr>
          <a:lstStyle>
            <a:lvl1pPr algn="l">
              <a:lnSpc>
                <a:spcPct val="90000"/>
              </a:lnSpc>
              <a:defRPr sz="11500">
                <a:solidFill>
                  <a:schemeClr val="bg1"/>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1522415" y="7466012"/>
            <a:ext cx="10660062" cy="630942"/>
          </a:xfrm>
        </p:spPr>
        <p:txBody>
          <a:bodyPr wrap="square">
            <a:normAutofit/>
          </a:bodyPr>
          <a:lstStyle>
            <a:lvl1pPr marL="0" indent="0" algn="l">
              <a:buNone/>
              <a:defRPr sz="41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1522414" y="10497014"/>
            <a:ext cx="10660062" cy="430887"/>
          </a:xfrm>
        </p:spPr>
        <p:txBody>
          <a:bodyPr wrap="square">
            <a:normAutofit/>
          </a:bodyPr>
          <a:lstStyle>
            <a:lvl1pPr marL="0" indent="0">
              <a:buNone/>
              <a:defRPr sz="2800">
                <a:solidFill>
                  <a:schemeClr val="bg1"/>
                </a:solidFill>
              </a:defRPr>
            </a:lvl1pPr>
          </a:lstStyle>
          <a:p>
            <a:pPr lvl="0"/>
            <a:r>
              <a:rPr lang="nb-NO" noProof="0" dirty="0"/>
              <a:t>Navn Etternavn, stillingstittel Helsedirektoratet</a:t>
            </a:r>
          </a:p>
        </p:txBody>
      </p:sp>
      <p:sp>
        <p:nvSpPr>
          <p:cNvPr id="9" name="Rektangel 8">
            <a:extLst>
              <a:ext uri="{FF2B5EF4-FFF2-40B4-BE49-F238E27FC236}">
                <a16:creationId xmlns:a16="http://schemas.microsoft.com/office/drawing/2014/main" id="{DB41CECB-54C1-4DFF-88AC-5417CD54C13B}"/>
              </a:ext>
            </a:extLst>
          </p:cNvPr>
          <p:cNvSpPr/>
          <p:nvPr userDrawn="1"/>
        </p:nvSpPr>
        <p:spPr>
          <a:xfrm>
            <a:off x="1522413" y="6916464"/>
            <a:ext cx="10668793" cy="14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601086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verskrift og tekst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33CF2A8-5334-4380-BBD9-6589D1F04F1D}"/>
              </a:ext>
            </a:extLst>
          </p:cNvPr>
          <p:cNvSpPr/>
          <p:nvPr userDrawn="1"/>
        </p:nvSpPr>
        <p:spPr>
          <a:xfrm>
            <a:off x="7605713" y="0"/>
            <a:ext cx="167767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6" name="Plassholder for tekst 5">
            <a:extLst>
              <a:ext uri="{FF2B5EF4-FFF2-40B4-BE49-F238E27FC236}">
                <a16:creationId xmlns:a16="http://schemas.microsoft.com/office/drawing/2014/main" id="{92AE79A2-C695-4A0D-8156-C6A9AFFF8D90}"/>
              </a:ext>
            </a:extLst>
          </p:cNvPr>
          <p:cNvSpPr>
            <a:spLocks noGrp="1"/>
          </p:cNvSpPr>
          <p:nvPr>
            <p:ph type="body" sz="quarter" idx="10"/>
          </p:nvPr>
        </p:nvSpPr>
        <p:spPr>
          <a:xfrm>
            <a:off x="9129713" y="1929010"/>
            <a:ext cx="13730287" cy="111519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Tittel 14">
            <a:extLst>
              <a:ext uri="{FF2B5EF4-FFF2-40B4-BE49-F238E27FC236}">
                <a16:creationId xmlns:a16="http://schemas.microsoft.com/office/drawing/2014/main" id="{EF003730-D2A9-4F5F-BEEC-80D5C718969D}"/>
              </a:ext>
            </a:extLst>
          </p:cNvPr>
          <p:cNvSpPr>
            <a:spLocks noGrp="1"/>
          </p:cNvSpPr>
          <p:nvPr>
            <p:ph type="title"/>
          </p:nvPr>
        </p:nvSpPr>
        <p:spPr>
          <a:xfrm>
            <a:off x="1522413" y="631825"/>
            <a:ext cx="5579237" cy="2315021"/>
          </a:xfrm>
        </p:spPr>
        <p:txBody>
          <a:bodyPr anchor="t">
            <a:normAutofit/>
          </a:bodyPr>
          <a:lstStyle>
            <a:lvl1pPr>
              <a:defRPr sz="5500">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2844576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tat (mørk blå)">
    <p:spTree>
      <p:nvGrpSpPr>
        <p:cNvPr id="1" name=""/>
        <p:cNvGrpSpPr/>
        <p:nvPr/>
      </p:nvGrpSpPr>
      <p:grpSpPr>
        <a:xfrm>
          <a:off x="0" y="0"/>
          <a:ext cx="0" cy="0"/>
          <a:chOff x="0" y="0"/>
          <a:chExt cx="0" cy="0"/>
        </a:xfrm>
      </p:grpSpPr>
      <p:grpSp>
        <p:nvGrpSpPr>
          <p:cNvPr id="4" name="Gruppe 3">
            <a:extLst>
              <a:ext uri="{FF2B5EF4-FFF2-40B4-BE49-F238E27FC236}">
                <a16:creationId xmlns:a16="http://schemas.microsoft.com/office/drawing/2014/main" id="{03C53EE7-6168-4988-A0E1-765A681A7A31}"/>
              </a:ext>
            </a:extLst>
          </p:cNvPr>
          <p:cNvGrpSpPr/>
          <p:nvPr userDrawn="1"/>
        </p:nvGrpSpPr>
        <p:grpSpPr>
          <a:xfrm>
            <a:off x="7101650" y="468059"/>
            <a:ext cx="16814103" cy="12781597"/>
            <a:chOff x="7101650" y="468059"/>
            <a:chExt cx="16814103" cy="12781597"/>
          </a:xfrm>
        </p:grpSpPr>
        <p:sp>
          <p:nvSpPr>
            <p:cNvPr id="5" name="Rektangel 4">
              <a:extLst>
                <a:ext uri="{FF2B5EF4-FFF2-40B4-BE49-F238E27FC236}">
                  <a16:creationId xmlns:a16="http://schemas.microsoft.com/office/drawing/2014/main" id="{933CF2A8-5334-4380-BBD9-6589D1F04F1D}"/>
                </a:ext>
              </a:extLst>
            </p:cNvPr>
            <p:cNvSpPr/>
            <p:nvPr userDrawn="1"/>
          </p:nvSpPr>
          <p:spPr>
            <a:xfrm>
              <a:off x="7605714" y="468059"/>
              <a:ext cx="16310039" cy="12781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3" name="Likebent trekant 2">
              <a:extLst>
                <a:ext uri="{FF2B5EF4-FFF2-40B4-BE49-F238E27FC236}">
                  <a16:creationId xmlns:a16="http://schemas.microsoft.com/office/drawing/2014/main" id="{86274A8D-C72C-4E89-AF3A-5587AFD7E9F9}"/>
                </a:ext>
              </a:extLst>
            </p:cNvPr>
            <p:cNvSpPr/>
            <p:nvPr userDrawn="1"/>
          </p:nvSpPr>
          <p:spPr>
            <a:xfrm rot="16200000">
              <a:off x="6849619" y="11053383"/>
              <a:ext cx="1008126" cy="50406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sp>
        <p:nvSpPr>
          <p:cNvPr id="6" name="Plassholder for tekst 5">
            <a:extLst>
              <a:ext uri="{FF2B5EF4-FFF2-40B4-BE49-F238E27FC236}">
                <a16:creationId xmlns:a16="http://schemas.microsoft.com/office/drawing/2014/main" id="{92AE79A2-C695-4A0D-8156-C6A9AFFF8D90}"/>
              </a:ext>
            </a:extLst>
          </p:cNvPr>
          <p:cNvSpPr>
            <a:spLocks noGrp="1"/>
          </p:cNvSpPr>
          <p:nvPr>
            <p:ph type="body" sz="quarter" idx="10" hasCustomPrompt="1"/>
          </p:nvPr>
        </p:nvSpPr>
        <p:spPr>
          <a:xfrm>
            <a:off x="9129713" y="4483525"/>
            <a:ext cx="13730287" cy="3385542"/>
          </a:xfrm>
        </p:spPr>
        <p:txBody>
          <a:bodyPr>
            <a:normAutofit/>
          </a:bodyPr>
          <a:lstStyle>
            <a:lvl1pPr marL="0" indent="0">
              <a:buNone/>
              <a:defRPr sz="5500">
                <a:solidFill>
                  <a:schemeClr val="bg1"/>
                </a:solidFill>
                <a:latin typeface="Georgia" panose="02040502050405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 Sitat  </a:t>
            </a:r>
          </a:p>
        </p:txBody>
      </p:sp>
      <p:sp>
        <p:nvSpPr>
          <p:cNvPr id="11" name="Plassholder for tekst 5">
            <a:extLst>
              <a:ext uri="{FF2B5EF4-FFF2-40B4-BE49-F238E27FC236}">
                <a16:creationId xmlns:a16="http://schemas.microsoft.com/office/drawing/2014/main" id="{116CDE2F-835B-4E7B-8DC0-5E54FA45D192}"/>
              </a:ext>
            </a:extLst>
          </p:cNvPr>
          <p:cNvSpPr>
            <a:spLocks noGrp="1"/>
          </p:cNvSpPr>
          <p:nvPr>
            <p:ph type="body" sz="quarter" idx="11" hasCustomPrompt="1"/>
          </p:nvPr>
        </p:nvSpPr>
        <p:spPr>
          <a:xfrm>
            <a:off x="9129713" y="9053599"/>
            <a:ext cx="13730287" cy="692497"/>
          </a:xfrm>
        </p:spPr>
        <p:txBody>
          <a:bodyPr>
            <a:normAutofit/>
          </a:bodyPr>
          <a:lstStyle>
            <a:lvl1pPr marL="0" indent="0">
              <a:buNone/>
              <a:defRPr sz="4500" b="1">
                <a:solidFill>
                  <a:schemeClr val="bg1"/>
                </a:solidFill>
              </a:defRPr>
            </a:lvl1pPr>
            <a:lvl2pPr>
              <a:defRPr sz="4500" b="1">
                <a:solidFill>
                  <a:schemeClr val="bg1"/>
                </a:solidFill>
              </a:defRPr>
            </a:lvl2pPr>
            <a:lvl3pPr>
              <a:defRPr sz="4500" b="1">
                <a:solidFill>
                  <a:schemeClr val="bg1"/>
                </a:solidFill>
              </a:defRPr>
            </a:lvl3pPr>
            <a:lvl4pPr>
              <a:defRPr sz="4500" b="1">
                <a:solidFill>
                  <a:schemeClr val="bg1"/>
                </a:solidFill>
              </a:defRPr>
            </a:lvl4pPr>
            <a:lvl5pPr>
              <a:defRPr sz="4500" b="1">
                <a:solidFill>
                  <a:schemeClr val="bg1"/>
                </a:solidFill>
              </a:defRPr>
            </a:lvl5pPr>
          </a:lstStyle>
          <a:p>
            <a:pPr lvl="0"/>
            <a:r>
              <a:rPr lang="nb-NO" dirty="0"/>
              <a:t>Navn Etternavn (alder)</a:t>
            </a:r>
          </a:p>
        </p:txBody>
      </p:sp>
      <p:pic>
        <p:nvPicPr>
          <p:cNvPr id="14" name="Bilde 13">
            <a:extLst>
              <a:ext uri="{FF2B5EF4-FFF2-40B4-BE49-F238E27FC236}">
                <a16:creationId xmlns:a16="http://schemas.microsoft.com/office/drawing/2014/main" id="{4F685159-16FF-42C9-9050-65D31D02A7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9172" y="1919040"/>
            <a:ext cx="2182372" cy="1709931"/>
          </a:xfrm>
          <a:prstGeom prst="rect">
            <a:avLst/>
          </a:prstGeom>
        </p:spPr>
      </p:pic>
      <p:sp>
        <p:nvSpPr>
          <p:cNvPr id="15" name="Tittel 14">
            <a:extLst>
              <a:ext uri="{FF2B5EF4-FFF2-40B4-BE49-F238E27FC236}">
                <a16:creationId xmlns:a16="http://schemas.microsoft.com/office/drawing/2014/main" id="{422851C1-D740-4919-AEAE-5D48CB232EA5}"/>
              </a:ext>
            </a:extLst>
          </p:cNvPr>
          <p:cNvSpPr>
            <a:spLocks noGrp="1"/>
          </p:cNvSpPr>
          <p:nvPr>
            <p:ph type="title"/>
          </p:nvPr>
        </p:nvSpPr>
        <p:spPr>
          <a:xfrm>
            <a:off x="1522413" y="631825"/>
            <a:ext cx="5579237" cy="2315021"/>
          </a:xfrm>
        </p:spPr>
        <p:txBody>
          <a:bodyPr anchor="t"/>
          <a:lstStyle>
            <a:lvl1pPr>
              <a:defRPr>
                <a:solidFill>
                  <a:schemeClr val="tx2"/>
                </a:solidFill>
              </a:defRPr>
            </a:lvl1pPr>
          </a:lstStyle>
          <a:p>
            <a:r>
              <a:rPr lang="nb-NO"/>
              <a:t>Klikk for å redigere tittelstil</a:t>
            </a:r>
            <a:endParaRPr lang="nb-NO" dirty="0"/>
          </a:p>
        </p:txBody>
      </p:sp>
    </p:spTree>
    <p:extLst>
      <p:ext uri="{BB962C8B-B14F-4D97-AF65-F5344CB8AC3E}">
        <p14:creationId xmlns:p14="http://schemas.microsoft.com/office/powerpoint/2010/main" val="2183132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verskrift og diagram">
    <p:spTree>
      <p:nvGrpSpPr>
        <p:cNvPr id="1" name=""/>
        <p:cNvGrpSpPr/>
        <p:nvPr/>
      </p:nvGrpSpPr>
      <p:grpSpPr>
        <a:xfrm>
          <a:off x="0" y="0"/>
          <a:ext cx="0" cy="0"/>
          <a:chOff x="0" y="0"/>
          <a:chExt cx="0" cy="0"/>
        </a:xfrm>
      </p:grpSpPr>
      <p:sp>
        <p:nvSpPr>
          <p:cNvPr id="14" name="Plassholder for diagram 13">
            <a:extLst>
              <a:ext uri="{FF2B5EF4-FFF2-40B4-BE49-F238E27FC236}">
                <a16:creationId xmlns:a16="http://schemas.microsoft.com/office/drawing/2014/main" id="{217D82E2-7AC7-4093-BC1B-DEBB97F1DBF8}"/>
              </a:ext>
            </a:extLst>
          </p:cNvPr>
          <p:cNvSpPr>
            <a:spLocks noGrp="1"/>
          </p:cNvSpPr>
          <p:nvPr>
            <p:ph type="chart" sz="quarter" idx="14"/>
          </p:nvPr>
        </p:nvSpPr>
        <p:spPr>
          <a:xfrm>
            <a:off x="1522413" y="3985846"/>
            <a:ext cx="21326474" cy="8768861"/>
          </a:xfrm>
          <a:noFill/>
        </p:spPr>
        <p:txBody>
          <a:bodyPr/>
          <a:lstStyle/>
          <a:p>
            <a:r>
              <a:rPr lang="nb-NO"/>
              <a:t>Klikk ikonet for å legge til et diagram</a:t>
            </a:r>
          </a:p>
        </p:txBody>
      </p:sp>
      <p:sp>
        <p:nvSpPr>
          <p:cNvPr id="3" name="Plassholder for dato 2">
            <a:extLst>
              <a:ext uri="{FF2B5EF4-FFF2-40B4-BE49-F238E27FC236}">
                <a16:creationId xmlns:a16="http://schemas.microsoft.com/office/drawing/2014/main" id="{3825666F-F12E-4D05-8478-8905DBFFC137}"/>
              </a:ext>
            </a:extLst>
          </p:cNvPr>
          <p:cNvSpPr>
            <a:spLocks noGrp="1"/>
          </p:cNvSpPr>
          <p:nvPr>
            <p:ph type="dt" sz="half" idx="10"/>
          </p:nvPr>
        </p:nvSpPr>
        <p:spPr/>
        <p:txBody>
          <a:bodyPr/>
          <a:lstStyle/>
          <a:p>
            <a:endParaRPr lang="nn-NO"/>
          </a:p>
        </p:txBody>
      </p:sp>
      <p:sp>
        <p:nvSpPr>
          <p:cNvPr id="4" name="Plassholder for bunntekst 3">
            <a:extLst>
              <a:ext uri="{FF2B5EF4-FFF2-40B4-BE49-F238E27FC236}">
                <a16:creationId xmlns:a16="http://schemas.microsoft.com/office/drawing/2014/main" id="{A41CB094-CF4F-4C2D-A3C1-7B149E8E4C49}"/>
              </a:ext>
            </a:extLst>
          </p:cNvPr>
          <p:cNvSpPr>
            <a:spLocks noGrp="1"/>
          </p:cNvSpPr>
          <p:nvPr>
            <p:ph type="ftr" sz="quarter" idx="11"/>
          </p:nvPr>
        </p:nvSpPr>
        <p:spPr/>
        <p:txBody>
          <a:bodyPr/>
          <a:lstStyle/>
          <a:p>
            <a:r>
              <a:rPr lang="nn-NO"/>
              <a:t>Helsedirektoratet</a:t>
            </a:r>
          </a:p>
        </p:txBody>
      </p:sp>
      <p:sp>
        <p:nvSpPr>
          <p:cNvPr id="5" name="Plassholder for lysbildenummer 4">
            <a:extLst>
              <a:ext uri="{FF2B5EF4-FFF2-40B4-BE49-F238E27FC236}">
                <a16:creationId xmlns:a16="http://schemas.microsoft.com/office/drawing/2014/main" id="{9C24BCA4-051E-48AF-A3F6-8C125106FCD2}"/>
              </a:ext>
            </a:extLst>
          </p:cNvPr>
          <p:cNvSpPr>
            <a:spLocks noGrp="1"/>
          </p:cNvSpPr>
          <p:nvPr>
            <p:ph type="sldNum" sz="quarter" idx="12"/>
          </p:nvPr>
        </p:nvSpPr>
        <p:spPr/>
        <p:txBody>
          <a:bodyPr/>
          <a:lstStyle/>
          <a:p>
            <a:fld id="{1670A82E-6091-4B79-BDC9-9FEC8E0D8D32}" type="slidenum">
              <a:rPr lang="nn-NO" smtClean="0"/>
              <a:t>‹#›</a:t>
            </a:fld>
            <a:endParaRPr lang="nn-NO"/>
          </a:p>
        </p:txBody>
      </p:sp>
      <p:sp>
        <p:nvSpPr>
          <p:cNvPr id="9" name="Plassholder for tekst 8">
            <a:extLst>
              <a:ext uri="{FF2B5EF4-FFF2-40B4-BE49-F238E27FC236}">
                <a16:creationId xmlns:a16="http://schemas.microsoft.com/office/drawing/2014/main" id="{A47278E0-BBE2-41C8-B7D9-3A7BE944BC3F}"/>
              </a:ext>
            </a:extLst>
          </p:cNvPr>
          <p:cNvSpPr>
            <a:spLocks noGrp="1"/>
          </p:cNvSpPr>
          <p:nvPr>
            <p:ph type="body" sz="quarter" idx="13"/>
          </p:nvPr>
        </p:nvSpPr>
        <p:spPr>
          <a:xfrm>
            <a:off x="1522414" y="2946846"/>
            <a:ext cx="21337586" cy="692497"/>
          </a:xfrm>
        </p:spPr>
        <p:txBody>
          <a:bodyPr>
            <a:spAutoFit/>
          </a:bodyPr>
          <a:lstStyle>
            <a:lvl1pPr marL="0" indent="0">
              <a:buNone/>
              <a:defRPr/>
            </a:lvl1pPr>
          </a:lstStyle>
          <a:p>
            <a:pPr lvl="0"/>
            <a:r>
              <a:rPr lang="nb-NO"/>
              <a:t>Rediger tekststiler i malen</a:t>
            </a:r>
          </a:p>
        </p:txBody>
      </p:sp>
      <p:sp>
        <p:nvSpPr>
          <p:cNvPr id="11" name="Tittel 10">
            <a:extLst>
              <a:ext uri="{FF2B5EF4-FFF2-40B4-BE49-F238E27FC236}">
                <a16:creationId xmlns:a16="http://schemas.microsoft.com/office/drawing/2014/main" id="{F5FF7035-5ED5-4B7D-A025-3D7B90E5DDC3}"/>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700040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verskrift, innhold og media (mørk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7473B02-1FF5-4A94-B0A6-44D615C59DB8}"/>
              </a:ext>
            </a:extLst>
          </p:cNvPr>
          <p:cNvSpPr/>
          <p:nvPr userDrawn="1"/>
        </p:nvSpPr>
        <p:spPr>
          <a:xfrm>
            <a:off x="0" y="0"/>
            <a:ext cx="12191206"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1522414" y="631825"/>
            <a:ext cx="10177218" cy="2315021"/>
          </a:xfrm>
        </p:spPr>
        <p:txBody>
          <a:bodyPr/>
          <a:lstStyle>
            <a:lvl1pPr>
              <a:defRPr>
                <a:solidFill>
                  <a:schemeClr val="bg1"/>
                </a:solidFill>
              </a:defRPr>
            </a:lvl1pPr>
          </a:lstStyle>
          <a:p>
            <a:r>
              <a:rPr lang="nb-NO"/>
              <a:t>Klikk for å redigere tittelstil</a:t>
            </a:r>
            <a:endParaRPr lang="nn-NO" dirty="0"/>
          </a:p>
        </p:txBody>
      </p:sp>
      <p:sp>
        <p:nvSpPr>
          <p:cNvPr id="3" name="Plassholder for innhold 2">
            <a:extLst>
              <a:ext uri="{FF2B5EF4-FFF2-40B4-BE49-F238E27FC236}">
                <a16:creationId xmlns:a16="http://schemas.microsoft.com/office/drawing/2014/main" id="{2C361934-D80D-4814-8AA3-05C151338119}"/>
              </a:ext>
            </a:extLst>
          </p:cNvPr>
          <p:cNvSpPr>
            <a:spLocks noGrp="1"/>
          </p:cNvSpPr>
          <p:nvPr>
            <p:ph idx="1"/>
          </p:nvPr>
        </p:nvSpPr>
        <p:spPr>
          <a:xfrm>
            <a:off x="1522414" y="3835400"/>
            <a:ext cx="10177218" cy="88482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n-NO" dirty="0"/>
          </a:p>
        </p:txBody>
      </p:sp>
      <p:sp>
        <p:nvSpPr>
          <p:cNvPr id="9" name="Plassholder for innhold 2">
            <a:extLst>
              <a:ext uri="{FF2B5EF4-FFF2-40B4-BE49-F238E27FC236}">
                <a16:creationId xmlns:a16="http://schemas.microsoft.com/office/drawing/2014/main" id="{C6272AD0-8BE2-4B74-97C1-36C6108CFB5B}"/>
              </a:ext>
            </a:extLst>
          </p:cNvPr>
          <p:cNvSpPr>
            <a:spLocks noGrp="1"/>
          </p:cNvSpPr>
          <p:nvPr>
            <p:ph idx="15" hasCustomPrompt="1"/>
          </p:nvPr>
        </p:nvSpPr>
        <p:spPr>
          <a:xfrm>
            <a:off x="12191206" y="0"/>
            <a:ext cx="12191207" cy="13716000"/>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3824598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ogo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1" y="0"/>
            <a:ext cx="24382413"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206" y="5605900"/>
            <a:ext cx="9468000" cy="1237646"/>
          </a:xfrm>
          <a:prstGeom prst="rect">
            <a:avLst/>
          </a:prstGeom>
        </p:spPr>
      </p:pic>
    </p:spTree>
    <p:extLst>
      <p:ext uri="{BB962C8B-B14F-4D97-AF65-F5344CB8AC3E}">
        <p14:creationId xmlns:p14="http://schemas.microsoft.com/office/powerpoint/2010/main" val="455857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ogo (lys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1" y="0"/>
            <a:ext cx="24382413"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206" y="5605900"/>
            <a:ext cx="9468000" cy="1237646"/>
          </a:xfrm>
          <a:prstGeom prst="rect">
            <a:avLst/>
          </a:prstGeom>
        </p:spPr>
      </p:pic>
    </p:spTree>
    <p:extLst>
      <p:ext uri="{BB962C8B-B14F-4D97-AF65-F5344CB8AC3E}">
        <p14:creationId xmlns:p14="http://schemas.microsoft.com/office/powerpoint/2010/main" val="1759848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ogo (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1" y="0"/>
            <a:ext cx="24382413" cy="137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208" y="5605900"/>
            <a:ext cx="9467996" cy="1237646"/>
          </a:xfrm>
          <a:prstGeom prst="rect">
            <a:avLst/>
          </a:prstGeom>
        </p:spPr>
      </p:pic>
    </p:spTree>
    <p:extLst>
      <p:ext uri="{BB962C8B-B14F-4D97-AF65-F5344CB8AC3E}">
        <p14:creationId xmlns:p14="http://schemas.microsoft.com/office/powerpoint/2010/main" val="1988696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Logo (lill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1" y="0"/>
            <a:ext cx="24382413" cy="137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206" y="5605900"/>
            <a:ext cx="9468000" cy="1237646"/>
          </a:xfrm>
          <a:prstGeom prst="rect">
            <a:avLst/>
          </a:prstGeom>
        </p:spPr>
      </p:pic>
    </p:spTree>
    <p:extLst>
      <p:ext uri="{BB962C8B-B14F-4D97-AF65-F5344CB8AC3E}">
        <p14:creationId xmlns:p14="http://schemas.microsoft.com/office/powerpoint/2010/main" val="939535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ogo med nettside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1" y="0"/>
            <a:ext cx="24382413"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3" name="Bilde 2">
            <a:extLst>
              <a:ext uri="{FF2B5EF4-FFF2-40B4-BE49-F238E27FC236}">
                <a16:creationId xmlns:a16="http://schemas.microsoft.com/office/drawing/2014/main" id="{C75B877F-AA1C-48A2-86EE-7F0E9A7BF8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0066" y="4821003"/>
            <a:ext cx="4462281" cy="3054102"/>
          </a:xfrm>
          <a:prstGeom prst="rect">
            <a:avLst/>
          </a:prstGeom>
        </p:spPr>
      </p:pic>
    </p:spTree>
    <p:extLst>
      <p:ext uri="{BB962C8B-B14F-4D97-AF65-F5344CB8AC3E}">
        <p14:creationId xmlns:p14="http://schemas.microsoft.com/office/powerpoint/2010/main" val="2513795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God helse Gode liv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1" y="0"/>
            <a:ext cx="24382413"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7" name="Bilde 6">
            <a:extLst>
              <a:ext uri="{FF2B5EF4-FFF2-40B4-BE49-F238E27FC236}">
                <a16:creationId xmlns:a16="http://schemas.microsoft.com/office/drawing/2014/main" id="{6F9F67ED-7A72-405B-99F9-E7CDDCD2B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9759" y="3168396"/>
            <a:ext cx="10631446" cy="4294641"/>
          </a:xfrm>
          <a:prstGeom prst="rect">
            <a:avLst/>
          </a:prstGeom>
        </p:spPr>
      </p:pic>
      <p:sp>
        <p:nvSpPr>
          <p:cNvPr id="8" name="TekstSylinder 7">
            <a:extLst>
              <a:ext uri="{FF2B5EF4-FFF2-40B4-BE49-F238E27FC236}">
                <a16:creationId xmlns:a16="http://schemas.microsoft.com/office/drawing/2014/main" id="{45857388-D08B-465A-A7DC-13F17E84ACBD}"/>
              </a:ext>
            </a:extLst>
          </p:cNvPr>
          <p:cNvSpPr txBox="1"/>
          <p:nvPr userDrawn="1"/>
        </p:nvSpPr>
        <p:spPr>
          <a:xfrm>
            <a:off x="1522413" y="8713665"/>
            <a:ext cx="14608541" cy="707886"/>
          </a:xfrm>
          <a:prstGeom prst="rect">
            <a:avLst/>
          </a:prstGeom>
          <a:noFill/>
        </p:spPr>
        <p:txBody>
          <a:bodyPr wrap="square" rtlCol="0">
            <a:spAutoFit/>
          </a:bodyPr>
          <a:lstStyle/>
          <a:p>
            <a:r>
              <a:rPr lang="nb-NO" sz="4000" u="sng">
                <a:solidFill>
                  <a:schemeClr val="bg1"/>
                </a:solidFill>
              </a:rPr>
              <a:t>helsedirektoratet.no</a:t>
            </a:r>
            <a:endParaRPr lang="nb-NO" sz="4000" u="sng" dirty="0">
              <a:solidFill>
                <a:schemeClr val="bg1"/>
              </a:solidFill>
            </a:endParaRPr>
          </a:p>
        </p:txBody>
      </p:sp>
    </p:spTree>
    <p:extLst>
      <p:ext uri="{BB962C8B-B14F-4D97-AF65-F5344CB8AC3E}">
        <p14:creationId xmlns:p14="http://schemas.microsoft.com/office/powerpoint/2010/main" val="2608478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grønn)">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B6E0B6F-F123-4914-BBE9-0E2AF05653C9}"/>
              </a:ext>
            </a:extLst>
          </p:cNvPr>
          <p:cNvSpPr/>
          <p:nvPr userDrawn="1"/>
        </p:nvSpPr>
        <p:spPr>
          <a:xfrm>
            <a:off x="0" y="0"/>
            <a:ext cx="24382413" cy="1371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413" y="1602200"/>
            <a:ext cx="5129794" cy="670561"/>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35254" y="1486986"/>
            <a:ext cx="10104141" cy="10107189"/>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1522413" y="3480475"/>
            <a:ext cx="10668793" cy="3185487"/>
          </a:xfrm>
        </p:spPr>
        <p:txBody>
          <a:bodyPr wrap="square" anchor="t" anchorCtr="0">
            <a:normAutofit/>
          </a:bodyPr>
          <a:lstStyle>
            <a:lvl1pPr algn="l">
              <a:lnSpc>
                <a:spcPct val="90000"/>
              </a:lnSpc>
              <a:defRPr sz="11500">
                <a:solidFill>
                  <a:schemeClr val="bg1"/>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1522415" y="7466012"/>
            <a:ext cx="10660062" cy="630942"/>
          </a:xfrm>
        </p:spPr>
        <p:txBody>
          <a:bodyPr wrap="square">
            <a:normAutofit/>
          </a:bodyPr>
          <a:lstStyle>
            <a:lvl1pPr marL="0" indent="0" algn="l">
              <a:buNone/>
              <a:defRPr sz="41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1522414" y="10497014"/>
            <a:ext cx="10660062" cy="430887"/>
          </a:xfrm>
        </p:spPr>
        <p:txBody>
          <a:bodyPr wrap="square">
            <a:normAutofit/>
          </a:bodyPr>
          <a:lstStyle>
            <a:lvl1pPr marL="0" indent="0">
              <a:buNone/>
              <a:defRPr sz="2800">
                <a:solidFill>
                  <a:schemeClr val="bg1"/>
                </a:solidFill>
              </a:defRPr>
            </a:lvl1pPr>
          </a:lstStyle>
          <a:p>
            <a:pPr lvl="0"/>
            <a:r>
              <a:rPr lang="nb-NO" noProof="0" dirty="0"/>
              <a:t>Navn Etternavn, stillingstittel Helsedirektoratet</a:t>
            </a:r>
          </a:p>
        </p:txBody>
      </p:sp>
      <p:sp>
        <p:nvSpPr>
          <p:cNvPr id="9" name="Rektangel 8">
            <a:extLst>
              <a:ext uri="{FF2B5EF4-FFF2-40B4-BE49-F238E27FC236}">
                <a16:creationId xmlns:a16="http://schemas.microsoft.com/office/drawing/2014/main" id="{A42AE60F-ED9B-4EAC-A6F5-7B46A39B9711}"/>
              </a:ext>
            </a:extLst>
          </p:cNvPr>
          <p:cNvSpPr/>
          <p:nvPr userDrawn="1"/>
        </p:nvSpPr>
        <p:spPr>
          <a:xfrm>
            <a:off x="1522413" y="6916464"/>
            <a:ext cx="10668793" cy="14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3172242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God helse Gode liv (hvit)">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6F9F67ED-7A72-405B-99F9-E7CDDCD2B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9759" y="3168396"/>
            <a:ext cx="10631446" cy="4294641"/>
          </a:xfrm>
          <a:prstGeom prst="rect">
            <a:avLst/>
          </a:prstGeom>
        </p:spPr>
      </p:pic>
      <p:sp>
        <p:nvSpPr>
          <p:cNvPr id="8" name="TekstSylinder 7">
            <a:extLst>
              <a:ext uri="{FF2B5EF4-FFF2-40B4-BE49-F238E27FC236}">
                <a16:creationId xmlns:a16="http://schemas.microsoft.com/office/drawing/2014/main" id="{45857388-D08B-465A-A7DC-13F17E84ACBD}"/>
              </a:ext>
            </a:extLst>
          </p:cNvPr>
          <p:cNvSpPr txBox="1"/>
          <p:nvPr userDrawn="1"/>
        </p:nvSpPr>
        <p:spPr>
          <a:xfrm>
            <a:off x="1522413" y="8713665"/>
            <a:ext cx="14608541" cy="707886"/>
          </a:xfrm>
          <a:prstGeom prst="rect">
            <a:avLst/>
          </a:prstGeom>
          <a:noFill/>
        </p:spPr>
        <p:txBody>
          <a:bodyPr wrap="square" rtlCol="0">
            <a:spAutoFit/>
          </a:bodyPr>
          <a:lstStyle/>
          <a:p>
            <a:r>
              <a:rPr lang="nb-NO" sz="4000" u="sng" dirty="0">
                <a:solidFill>
                  <a:schemeClr val="dk2"/>
                </a:solidFill>
              </a:rPr>
              <a:t>helsedirektoratet.no</a:t>
            </a:r>
          </a:p>
        </p:txBody>
      </p:sp>
    </p:spTree>
    <p:extLst>
      <p:ext uri="{BB962C8B-B14F-4D97-AF65-F5344CB8AC3E}">
        <p14:creationId xmlns:p14="http://schemas.microsoft.com/office/powerpoint/2010/main" val="2373202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21025060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11" name="Plassholder for dato 3"/>
          <p:cNvSpPr>
            <a:spLocks noGrp="1"/>
          </p:cNvSpPr>
          <p:nvPr>
            <p:ph type="dt" sz="half" idx="10"/>
          </p:nvPr>
        </p:nvSpPr>
        <p:spPr>
          <a:xfrm>
            <a:off x="17951471" y="13294480"/>
            <a:ext cx="2880133" cy="328424"/>
          </a:xfrm>
          <a:prstGeom prst="rect">
            <a:avLst/>
          </a:prstGeom>
        </p:spPr>
        <p:txBody>
          <a:bodyPr anchor="ctr" anchorCtr="0"/>
          <a:lstStyle>
            <a:lvl1pPr>
              <a:defRPr sz="2134">
                <a:solidFill>
                  <a:srgbClr val="003244"/>
                </a:solidFill>
              </a:defRPr>
            </a:lvl1pPr>
          </a:lstStyle>
          <a:p>
            <a:fld id="{E81B39B8-CEBA-4C64-8F0B-209D443CD816}" type="datetime1">
              <a:rPr lang="nb-NO" smtClean="0"/>
              <a:t>05.12.2019</a:t>
            </a:fld>
            <a:endParaRPr lang="nb-NO" dirty="0"/>
          </a:p>
        </p:txBody>
      </p:sp>
      <p:sp>
        <p:nvSpPr>
          <p:cNvPr id="12" name="Plassholder for bunntekst 4"/>
          <p:cNvSpPr>
            <a:spLocks noGrp="1"/>
          </p:cNvSpPr>
          <p:nvPr>
            <p:ph type="ftr" sz="quarter" idx="3"/>
          </p:nvPr>
        </p:nvSpPr>
        <p:spPr>
          <a:xfrm>
            <a:off x="17951472" y="12749515"/>
            <a:ext cx="5760265" cy="410242"/>
          </a:xfrm>
          <a:prstGeom prst="rect">
            <a:avLst/>
          </a:prstGeom>
        </p:spPr>
        <p:txBody>
          <a:bodyPr anchor="ctr" anchorCtr="0"/>
          <a:lstStyle>
            <a:lvl1pPr algn="l">
              <a:defRPr sz="2666" b="1">
                <a:solidFill>
                  <a:srgbClr val="039BAF"/>
                </a:solidFill>
              </a:defRPr>
            </a:lvl1pPr>
          </a:lstStyle>
          <a:p>
            <a:r>
              <a:rPr lang="nb-NO" dirty="0"/>
              <a:t>Tema for presentasjonen</a:t>
            </a:r>
          </a:p>
        </p:txBody>
      </p:sp>
      <p:sp>
        <p:nvSpPr>
          <p:cNvPr id="13" name="Plassholder for lysbildenummer 5"/>
          <p:cNvSpPr>
            <a:spLocks noGrp="1"/>
          </p:cNvSpPr>
          <p:nvPr>
            <p:ph type="sldNum" sz="quarter" idx="4"/>
          </p:nvPr>
        </p:nvSpPr>
        <p:spPr>
          <a:xfrm>
            <a:off x="21023613" y="13294480"/>
            <a:ext cx="1728080" cy="328424"/>
          </a:xfrm>
          <a:prstGeom prst="rect">
            <a:avLst/>
          </a:prstGeom>
        </p:spPr>
        <p:txBody>
          <a:bodyPr anchor="ctr" anchorCtr="0"/>
          <a:lstStyle>
            <a:lvl1pPr>
              <a:defRPr sz="2134">
                <a:solidFill>
                  <a:srgbClr val="003244"/>
                </a:solidFill>
              </a:defRPr>
            </a:lvl1pPr>
          </a:lstStyle>
          <a:p>
            <a:fld id="{CDA22134-EA94-4B2E-9154-EB8F13265450}" type="slidenum">
              <a:rPr lang="nb-NO" smtClean="0"/>
              <a:pPr/>
              <a:t>‹#›</a:t>
            </a:fld>
            <a:endParaRPr lang="nb-NO" dirty="0"/>
          </a:p>
        </p:txBody>
      </p:sp>
      <p:sp>
        <p:nvSpPr>
          <p:cNvPr id="14" name="Plassholder for innhold 2"/>
          <p:cNvSpPr>
            <a:spLocks noGrp="1"/>
          </p:cNvSpPr>
          <p:nvPr>
            <p:ph idx="1"/>
          </p:nvPr>
        </p:nvSpPr>
        <p:spPr>
          <a:xfrm>
            <a:off x="1247919" y="3398401"/>
            <a:ext cx="10559313" cy="905192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5" name="Plassholder for innhold 2"/>
          <p:cNvSpPr>
            <a:spLocks noGrp="1"/>
          </p:cNvSpPr>
          <p:nvPr>
            <p:ph idx="11"/>
          </p:nvPr>
        </p:nvSpPr>
        <p:spPr>
          <a:xfrm>
            <a:off x="12597580" y="3398401"/>
            <a:ext cx="10559313" cy="905192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861272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tel (hvit og blå)">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413" y="1602200"/>
            <a:ext cx="5129794" cy="670561"/>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35254" y="1486986"/>
            <a:ext cx="10104141" cy="10107189"/>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1522413" y="3480475"/>
            <a:ext cx="10668793" cy="3185487"/>
          </a:xfrm>
        </p:spPr>
        <p:txBody>
          <a:bodyPr wrap="square" anchor="b">
            <a:normAutofit/>
          </a:bodyPr>
          <a:lstStyle>
            <a:lvl1pPr algn="l">
              <a:lnSpc>
                <a:spcPct val="90000"/>
              </a:lnSpc>
              <a:defRPr sz="11500">
                <a:solidFill>
                  <a:srgbClr val="202020"/>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1522415" y="7466012"/>
            <a:ext cx="10660062" cy="630942"/>
          </a:xfrm>
        </p:spPr>
        <p:txBody>
          <a:bodyPr wrap="square">
            <a:normAutofit/>
          </a:bodyPr>
          <a:lstStyle>
            <a:lvl1pPr marL="0" indent="0" algn="l">
              <a:buNone/>
              <a:defRPr sz="4100">
                <a:solidFill>
                  <a:srgbClr val="202020"/>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1522414" y="10497014"/>
            <a:ext cx="10660062" cy="430887"/>
          </a:xfrm>
        </p:spPr>
        <p:txBody>
          <a:bodyPr wrap="square">
            <a:normAutofit/>
          </a:bodyPr>
          <a:lstStyle>
            <a:lvl1pPr marL="0" indent="0">
              <a:buNone/>
              <a:defRPr sz="2800">
                <a:solidFill>
                  <a:srgbClr val="202020"/>
                </a:solidFill>
              </a:defRPr>
            </a:lvl1pPr>
          </a:lstStyle>
          <a:p>
            <a:pPr lvl="0"/>
            <a:r>
              <a:rPr lang="nb-NO" noProof="0" dirty="0"/>
              <a:t>Navn Etternavn, stillingstittel Helsedirektoratet</a:t>
            </a:r>
          </a:p>
        </p:txBody>
      </p:sp>
      <p:sp>
        <p:nvSpPr>
          <p:cNvPr id="17" name="Rektangel 16">
            <a:extLst>
              <a:ext uri="{FF2B5EF4-FFF2-40B4-BE49-F238E27FC236}">
                <a16:creationId xmlns:a16="http://schemas.microsoft.com/office/drawing/2014/main" id="{4C6D8785-5A5E-418E-A3EF-EB3ED901F279}"/>
              </a:ext>
            </a:extLst>
          </p:cNvPr>
          <p:cNvSpPr/>
          <p:nvPr userDrawn="1"/>
        </p:nvSpPr>
        <p:spPr>
          <a:xfrm>
            <a:off x="1522413" y="6916464"/>
            <a:ext cx="10668793" cy="14402"/>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1005605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tel (hvit og grønn)">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413" y="1602200"/>
            <a:ext cx="5129794" cy="670561"/>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35254" y="1486986"/>
            <a:ext cx="10104141" cy="10107189"/>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1522413" y="3480475"/>
            <a:ext cx="10668793" cy="3185487"/>
          </a:xfrm>
        </p:spPr>
        <p:txBody>
          <a:bodyPr wrap="square" anchor="b">
            <a:normAutofit/>
          </a:bodyPr>
          <a:lstStyle>
            <a:lvl1pPr algn="l">
              <a:lnSpc>
                <a:spcPct val="90000"/>
              </a:lnSpc>
              <a:defRPr sz="11500">
                <a:solidFill>
                  <a:srgbClr val="202020"/>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1522415" y="7466012"/>
            <a:ext cx="10660062" cy="630942"/>
          </a:xfrm>
        </p:spPr>
        <p:txBody>
          <a:bodyPr wrap="square">
            <a:normAutofit/>
          </a:bodyPr>
          <a:lstStyle>
            <a:lvl1pPr marL="0" indent="0" algn="l">
              <a:buNone/>
              <a:defRPr sz="4100">
                <a:solidFill>
                  <a:srgbClr val="202020"/>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1522414" y="10497014"/>
            <a:ext cx="10660062" cy="430887"/>
          </a:xfrm>
        </p:spPr>
        <p:txBody>
          <a:bodyPr wrap="square">
            <a:normAutofit/>
          </a:bodyPr>
          <a:lstStyle>
            <a:lvl1pPr marL="0" indent="0">
              <a:buNone/>
              <a:defRPr sz="2800">
                <a:solidFill>
                  <a:srgbClr val="202020"/>
                </a:solidFill>
              </a:defRPr>
            </a:lvl1pPr>
          </a:lstStyle>
          <a:p>
            <a:pPr lvl="0"/>
            <a:r>
              <a:rPr lang="nb-NO" noProof="0" dirty="0"/>
              <a:t>Navn Etternavn, stillingstittel Helsedirektoratet</a:t>
            </a:r>
          </a:p>
        </p:txBody>
      </p:sp>
      <p:sp>
        <p:nvSpPr>
          <p:cNvPr id="9" name="Rektangel 8">
            <a:extLst>
              <a:ext uri="{FF2B5EF4-FFF2-40B4-BE49-F238E27FC236}">
                <a16:creationId xmlns:a16="http://schemas.microsoft.com/office/drawing/2014/main" id="{D11DE7D1-8C9D-4D67-939F-CB5E940EBE45}"/>
              </a:ext>
            </a:extLst>
          </p:cNvPr>
          <p:cNvSpPr/>
          <p:nvPr userDrawn="1"/>
        </p:nvSpPr>
        <p:spPr>
          <a:xfrm>
            <a:off x="1522413" y="6916464"/>
            <a:ext cx="10668793" cy="14402"/>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1532973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tel (mørk blå)">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B6E0B6F-F123-4914-BBE9-0E2AF05653C9}"/>
              </a:ext>
            </a:extLst>
          </p:cNvPr>
          <p:cNvSpPr/>
          <p:nvPr userDrawn="1"/>
        </p:nvSpPr>
        <p:spPr>
          <a:xfrm>
            <a:off x="0" y="0"/>
            <a:ext cx="24382413"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413" y="1602200"/>
            <a:ext cx="5129794" cy="670561"/>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35254" y="1486986"/>
            <a:ext cx="10104141" cy="10107189"/>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1522413" y="3480475"/>
            <a:ext cx="10668793" cy="3185487"/>
          </a:xfrm>
        </p:spPr>
        <p:txBody>
          <a:bodyPr wrap="square" anchor="b">
            <a:normAutofit/>
          </a:bodyPr>
          <a:lstStyle>
            <a:lvl1pPr algn="l">
              <a:lnSpc>
                <a:spcPct val="90000"/>
              </a:lnSpc>
              <a:defRPr sz="11500">
                <a:solidFill>
                  <a:schemeClr val="bg1"/>
                </a:solidFill>
              </a:defRPr>
            </a:lvl1pPr>
          </a:lstStyle>
          <a:p>
            <a:r>
              <a:rPr lang="nb-NO" dirty="0"/>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1522415" y="7466012"/>
            <a:ext cx="10660062" cy="630942"/>
          </a:xfrm>
        </p:spPr>
        <p:txBody>
          <a:bodyPr wrap="square">
            <a:normAutofit/>
          </a:bodyPr>
          <a:lstStyle>
            <a:lvl1pPr marL="0" indent="0" algn="l">
              <a:buNone/>
              <a:defRPr sz="41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1522414" y="10497014"/>
            <a:ext cx="10660062" cy="430887"/>
          </a:xfrm>
        </p:spPr>
        <p:txBody>
          <a:bodyPr wrap="square">
            <a:normAutofit/>
          </a:bodyPr>
          <a:lstStyle>
            <a:lvl1pPr marL="0" indent="0">
              <a:buNone/>
              <a:defRPr sz="2800">
                <a:solidFill>
                  <a:schemeClr val="bg1"/>
                </a:solidFill>
              </a:defRPr>
            </a:lvl1pPr>
          </a:lstStyle>
          <a:p>
            <a:pPr lvl="0"/>
            <a:r>
              <a:rPr lang="nb-NO" noProof="0" dirty="0"/>
              <a:t>Navn Etternavn, stillingstittel Helsedirektoratet</a:t>
            </a:r>
          </a:p>
        </p:txBody>
      </p:sp>
      <p:sp>
        <p:nvSpPr>
          <p:cNvPr id="9" name="Rektangel 8">
            <a:extLst>
              <a:ext uri="{FF2B5EF4-FFF2-40B4-BE49-F238E27FC236}">
                <a16:creationId xmlns:a16="http://schemas.microsoft.com/office/drawing/2014/main" id="{DB41CECB-54C1-4DFF-88AC-5417CD54C13B}"/>
              </a:ext>
            </a:extLst>
          </p:cNvPr>
          <p:cNvSpPr/>
          <p:nvPr userDrawn="1"/>
        </p:nvSpPr>
        <p:spPr>
          <a:xfrm>
            <a:off x="1522413" y="6916464"/>
            <a:ext cx="10668793" cy="14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4099163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tel (grønn)">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B6E0B6F-F123-4914-BBE9-0E2AF05653C9}"/>
              </a:ext>
            </a:extLst>
          </p:cNvPr>
          <p:cNvSpPr/>
          <p:nvPr userDrawn="1"/>
        </p:nvSpPr>
        <p:spPr>
          <a:xfrm>
            <a:off x="0" y="0"/>
            <a:ext cx="24382413" cy="1371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413" y="1602200"/>
            <a:ext cx="5129794" cy="670561"/>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35254" y="1486986"/>
            <a:ext cx="10104141" cy="10107189"/>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1522413" y="3480475"/>
            <a:ext cx="10668793" cy="3185487"/>
          </a:xfrm>
        </p:spPr>
        <p:txBody>
          <a:bodyPr wrap="square" anchor="b">
            <a:normAutofit/>
          </a:bodyPr>
          <a:lstStyle>
            <a:lvl1pPr algn="l">
              <a:lnSpc>
                <a:spcPct val="90000"/>
              </a:lnSpc>
              <a:defRPr sz="11500">
                <a:solidFill>
                  <a:schemeClr val="bg1"/>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1522415" y="7466012"/>
            <a:ext cx="10660062" cy="630942"/>
          </a:xfrm>
        </p:spPr>
        <p:txBody>
          <a:bodyPr wrap="square">
            <a:normAutofit/>
          </a:bodyPr>
          <a:lstStyle>
            <a:lvl1pPr marL="0" indent="0" algn="l">
              <a:buNone/>
              <a:defRPr sz="41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1522414" y="10497014"/>
            <a:ext cx="10660062" cy="430887"/>
          </a:xfrm>
        </p:spPr>
        <p:txBody>
          <a:bodyPr wrap="square">
            <a:normAutofit/>
          </a:bodyPr>
          <a:lstStyle>
            <a:lvl1pPr marL="0" indent="0">
              <a:buNone/>
              <a:defRPr sz="2800">
                <a:solidFill>
                  <a:schemeClr val="bg1"/>
                </a:solidFill>
              </a:defRPr>
            </a:lvl1pPr>
          </a:lstStyle>
          <a:p>
            <a:pPr lvl="0"/>
            <a:r>
              <a:rPr lang="nb-NO" noProof="0" dirty="0"/>
              <a:t>Navn Etternavn, stillingstittel Helsedirektoratet</a:t>
            </a:r>
          </a:p>
        </p:txBody>
      </p:sp>
      <p:sp>
        <p:nvSpPr>
          <p:cNvPr id="9" name="Rektangel 8">
            <a:extLst>
              <a:ext uri="{FF2B5EF4-FFF2-40B4-BE49-F238E27FC236}">
                <a16:creationId xmlns:a16="http://schemas.microsoft.com/office/drawing/2014/main" id="{A42AE60F-ED9B-4EAC-A6F5-7B46A39B9711}"/>
              </a:ext>
            </a:extLst>
          </p:cNvPr>
          <p:cNvSpPr/>
          <p:nvPr userDrawn="1"/>
        </p:nvSpPr>
        <p:spPr>
          <a:xfrm>
            <a:off x="1522413" y="6916464"/>
            <a:ext cx="10668793" cy="14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37651679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tel (grønn)">
    <p:spTree>
      <p:nvGrpSpPr>
        <p:cNvPr id="1" name=""/>
        <p:cNvGrpSpPr/>
        <p:nvPr/>
      </p:nvGrpSpPr>
      <p:grpSpPr>
        <a:xfrm>
          <a:off x="0" y="0"/>
          <a:ext cx="0" cy="0"/>
          <a:chOff x="0" y="0"/>
          <a:chExt cx="0" cy="0"/>
        </a:xfrm>
      </p:grpSpPr>
      <p:sp>
        <p:nvSpPr>
          <p:cNvPr id="10" name="Rektangel 7">
            <a:extLst>
              <a:ext uri="{FF2B5EF4-FFF2-40B4-BE49-F238E27FC236}">
                <a16:creationId xmlns:a16="http://schemas.microsoft.com/office/drawing/2014/main" id="{C5BDCE6A-8B30-6E4D-A5A3-838FE64F708E}"/>
              </a:ext>
            </a:extLst>
          </p:cNvPr>
          <p:cNvSpPr/>
          <p:nvPr userDrawn="1"/>
        </p:nvSpPr>
        <p:spPr>
          <a:xfrm>
            <a:off x="0" y="0"/>
            <a:ext cx="24382413" cy="137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202020"/>
              </a:solidFill>
            </a:endParaRPr>
          </a:p>
        </p:txBody>
      </p:sp>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35254" y="1486986"/>
            <a:ext cx="10104141" cy="10107189"/>
          </a:xfrm>
          <a:prstGeom prst="rect">
            <a:avLst/>
          </a:prstGeom>
        </p:spPr>
      </p:pic>
      <p:pic>
        <p:nvPicPr>
          <p:cNvPr id="11" name="Bilde 15">
            <a:extLst>
              <a:ext uri="{FF2B5EF4-FFF2-40B4-BE49-F238E27FC236}">
                <a16:creationId xmlns:a16="http://schemas.microsoft.com/office/drawing/2014/main" id="{3057765A-E41A-D14B-AC43-0ADED4278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2413" y="1602200"/>
            <a:ext cx="5129794" cy="670561"/>
          </a:xfrm>
          <a:prstGeom prst="rect">
            <a:avLst/>
          </a:prstGeom>
        </p:spPr>
      </p:pic>
      <p:sp>
        <p:nvSpPr>
          <p:cNvPr id="12" name="Tittel 1">
            <a:extLst>
              <a:ext uri="{FF2B5EF4-FFF2-40B4-BE49-F238E27FC236}">
                <a16:creationId xmlns:a16="http://schemas.microsoft.com/office/drawing/2014/main" id="{7D45AEC4-0870-8F4D-B8DD-6B679390D50E}"/>
              </a:ext>
            </a:extLst>
          </p:cNvPr>
          <p:cNvSpPr>
            <a:spLocks noGrp="1"/>
          </p:cNvSpPr>
          <p:nvPr>
            <p:ph type="ctrTitle"/>
          </p:nvPr>
        </p:nvSpPr>
        <p:spPr>
          <a:xfrm>
            <a:off x="1522413" y="3480475"/>
            <a:ext cx="10668793" cy="3185487"/>
          </a:xfrm>
        </p:spPr>
        <p:txBody>
          <a:bodyPr wrap="square" anchor="b">
            <a:normAutofit/>
          </a:bodyPr>
          <a:lstStyle>
            <a:lvl1pPr algn="l">
              <a:lnSpc>
                <a:spcPct val="90000"/>
              </a:lnSpc>
              <a:defRPr sz="11500">
                <a:solidFill>
                  <a:srgbClr val="202020"/>
                </a:solidFill>
              </a:defRPr>
            </a:lvl1pPr>
          </a:lstStyle>
          <a:p>
            <a:r>
              <a:rPr lang="nb-NO" dirty="0"/>
              <a:t>Klikk for å redigere tittelstil</a:t>
            </a:r>
            <a:endParaRPr lang="nn-NO" dirty="0"/>
          </a:p>
        </p:txBody>
      </p:sp>
      <p:sp>
        <p:nvSpPr>
          <p:cNvPr id="13" name="Undertittel 2">
            <a:extLst>
              <a:ext uri="{FF2B5EF4-FFF2-40B4-BE49-F238E27FC236}">
                <a16:creationId xmlns:a16="http://schemas.microsoft.com/office/drawing/2014/main" id="{DE65CC81-C84B-F346-AA0D-0709C5BB296E}"/>
              </a:ext>
            </a:extLst>
          </p:cNvPr>
          <p:cNvSpPr>
            <a:spLocks noGrp="1"/>
          </p:cNvSpPr>
          <p:nvPr>
            <p:ph type="subTitle" idx="1"/>
          </p:nvPr>
        </p:nvSpPr>
        <p:spPr>
          <a:xfrm>
            <a:off x="1522415" y="7466012"/>
            <a:ext cx="10660062" cy="630942"/>
          </a:xfrm>
        </p:spPr>
        <p:txBody>
          <a:bodyPr wrap="square">
            <a:normAutofit/>
          </a:bodyPr>
          <a:lstStyle>
            <a:lvl1pPr marL="0" indent="0" algn="l">
              <a:buNone/>
              <a:defRPr sz="4100">
                <a:solidFill>
                  <a:srgbClr val="202020"/>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a:t>Klikk for å redigere undertittelstil i malen</a:t>
            </a:r>
            <a:endParaRPr lang="nb-NO" dirty="0"/>
          </a:p>
        </p:txBody>
      </p:sp>
      <p:sp>
        <p:nvSpPr>
          <p:cNvPr id="15" name="Plassholder for tekst 7">
            <a:extLst>
              <a:ext uri="{FF2B5EF4-FFF2-40B4-BE49-F238E27FC236}">
                <a16:creationId xmlns:a16="http://schemas.microsoft.com/office/drawing/2014/main" id="{6DC2A9AB-CF22-B54F-BB30-3A2F5ACB1F48}"/>
              </a:ext>
            </a:extLst>
          </p:cNvPr>
          <p:cNvSpPr>
            <a:spLocks noGrp="1"/>
          </p:cNvSpPr>
          <p:nvPr>
            <p:ph type="body" sz="quarter" idx="10" hasCustomPrompt="1"/>
          </p:nvPr>
        </p:nvSpPr>
        <p:spPr>
          <a:xfrm>
            <a:off x="1522414" y="10497014"/>
            <a:ext cx="10660062" cy="430887"/>
          </a:xfrm>
        </p:spPr>
        <p:txBody>
          <a:bodyPr wrap="square">
            <a:normAutofit/>
          </a:bodyPr>
          <a:lstStyle>
            <a:lvl1pPr marL="0" indent="0">
              <a:buNone/>
              <a:defRPr sz="2800">
                <a:solidFill>
                  <a:srgbClr val="202020"/>
                </a:solidFill>
              </a:defRPr>
            </a:lvl1pPr>
          </a:lstStyle>
          <a:p>
            <a:pPr lvl="0"/>
            <a:r>
              <a:rPr lang="nb-NO" noProof="0" dirty="0"/>
              <a:t>Navn Etternavn, stillingstittel Helsedirektoratet</a:t>
            </a:r>
          </a:p>
        </p:txBody>
      </p:sp>
      <p:sp>
        <p:nvSpPr>
          <p:cNvPr id="17" name="Rektangel 16">
            <a:extLst>
              <a:ext uri="{FF2B5EF4-FFF2-40B4-BE49-F238E27FC236}">
                <a16:creationId xmlns:a16="http://schemas.microsoft.com/office/drawing/2014/main" id="{4314CAAC-358F-E64E-9607-E3F18EE9EB4F}"/>
              </a:ext>
            </a:extLst>
          </p:cNvPr>
          <p:cNvSpPr/>
          <p:nvPr userDrawn="1"/>
        </p:nvSpPr>
        <p:spPr>
          <a:xfrm>
            <a:off x="1522413" y="6916464"/>
            <a:ext cx="10668793" cy="14402"/>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3719362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tel (lill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B6E0B6F-F123-4914-BBE9-0E2AF05653C9}"/>
              </a:ext>
            </a:extLst>
          </p:cNvPr>
          <p:cNvSpPr/>
          <p:nvPr userDrawn="1"/>
        </p:nvSpPr>
        <p:spPr>
          <a:xfrm>
            <a:off x="0" y="0"/>
            <a:ext cx="24382413" cy="137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bg1"/>
              </a:solidFill>
            </a:endParaRP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413" y="1602200"/>
            <a:ext cx="5129794" cy="670561"/>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35254" y="1486986"/>
            <a:ext cx="10104141" cy="10107189"/>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1522413" y="3480475"/>
            <a:ext cx="10668793" cy="3185487"/>
          </a:xfrm>
        </p:spPr>
        <p:txBody>
          <a:bodyPr wrap="square" anchor="b">
            <a:normAutofit/>
          </a:bodyPr>
          <a:lstStyle>
            <a:lvl1pPr algn="l">
              <a:lnSpc>
                <a:spcPct val="90000"/>
              </a:lnSpc>
              <a:defRPr sz="11500">
                <a:solidFill>
                  <a:schemeClr val="bg1"/>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1522415" y="7466012"/>
            <a:ext cx="10660062" cy="630942"/>
          </a:xfrm>
        </p:spPr>
        <p:txBody>
          <a:bodyPr wrap="square">
            <a:normAutofit/>
          </a:bodyPr>
          <a:lstStyle>
            <a:lvl1pPr marL="0" indent="0" algn="l">
              <a:buNone/>
              <a:defRPr sz="41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1522414" y="10497014"/>
            <a:ext cx="10660062" cy="430887"/>
          </a:xfrm>
        </p:spPr>
        <p:txBody>
          <a:bodyPr wrap="square">
            <a:normAutofit/>
          </a:bodyPr>
          <a:lstStyle>
            <a:lvl1pPr marL="0" indent="0">
              <a:buNone/>
              <a:defRPr sz="2800">
                <a:solidFill>
                  <a:schemeClr val="bg1"/>
                </a:solidFill>
              </a:defRPr>
            </a:lvl1pPr>
          </a:lstStyle>
          <a:p>
            <a:pPr lvl="0"/>
            <a:r>
              <a:rPr lang="nb-NO" noProof="0" dirty="0"/>
              <a:t>Navn Etternavn, stillingstittel Helsedirektoratet</a:t>
            </a:r>
          </a:p>
        </p:txBody>
      </p:sp>
      <p:sp>
        <p:nvSpPr>
          <p:cNvPr id="5" name="Rektangel 4">
            <a:extLst>
              <a:ext uri="{FF2B5EF4-FFF2-40B4-BE49-F238E27FC236}">
                <a16:creationId xmlns:a16="http://schemas.microsoft.com/office/drawing/2014/main" id="{32EBB68E-D81F-4673-92C0-1797C8A4D118}"/>
              </a:ext>
            </a:extLst>
          </p:cNvPr>
          <p:cNvSpPr/>
          <p:nvPr userDrawn="1"/>
        </p:nvSpPr>
        <p:spPr>
          <a:xfrm>
            <a:off x="1522413" y="6916464"/>
            <a:ext cx="10668793" cy="14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1686514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Kapittel (mørk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24382413"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1522413" y="2022084"/>
            <a:ext cx="21326475" cy="3185487"/>
          </a:xfrm>
        </p:spPr>
        <p:txBody>
          <a:bodyPr>
            <a:normAutofit/>
          </a:bodyPr>
          <a:lstStyle>
            <a:lvl1pPr>
              <a:lnSpc>
                <a:spcPct val="90000"/>
              </a:lnSpc>
              <a:defRPr sz="11500">
                <a:solidFill>
                  <a:schemeClr val="lt1"/>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1522413" y="5472684"/>
            <a:ext cx="3438430" cy="14402"/>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2832038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lill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B6E0B6F-F123-4914-BBE9-0E2AF05653C9}"/>
              </a:ext>
            </a:extLst>
          </p:cNvPr>
          <p:cNvSpPr/>
          <p:nvPr userDrawn="1"/>
        </p:nvSpPr>
        <p:spPr>
          <a:xfrm>
            <a:off x="0" y="0"/>
            <a:ext cx="24382413" cy="137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chemeClr val="bg1"/>
              </a:solidFill>
            </a:endParaRP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413" y="1602200"/>
            <a:ext cx="5129794" cy="670561"/>
          </a:xfrm>
          <a:prstGeom prst="rect">
            <a:avLst/>
          </a:prstGeom>
        </p:spPr>
      </p:pic>
      <p:pic>
        <p:nvPicPr>
          <p:cNvPr id="14" name="Bilde 13">
            <a:extLst>
              <a:ext uri="{FF2B5EF4-FFF2-40B4-BE49-F238E27FC236}">
                <a16:creationId xmlns:a16="http://schemas.microsoft.com/office/drawing/2014/main" id="{98D4DA4F-2CBD-4D61-BDBA-0C4983167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235254" y="1486986"/>
            <a:ext cx="10104141" cy="10107189"/>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1522413" y="3480475"/>
            <a:ext cx="10668793" cy="3185487"/>
          </a:xfrm>
        </p:spPr>
        <p:txBody>
          <a:bodyPr wrap="square" anchor="t" anchorCtr="0">
            <a:normAutofit/>
          </a:bodyPr>
          <a:lstStyle>
            <a:lvl1pPr algn="l">
              <a:lnSpc>
                <a:spcPct val="90000"/>
              </a:lnSpc>
              <a:defRPr sz="11500">
                <a:solidFill>
                  <a:schemeClr val="bg1"/>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1522415" y="7466012"/>
            <a:ext cx="10660062" cy="630942"/>
          </a:xfrm>
        </p:spPr>
        <p:txBody>
          <a:bodyPr wrap="square">
            <a:normAutofit/>
          </a:bodyPr>
          <a:lstStyle>
            <a:lvl1pPr marL="0" indent="0" algn="l">
              <a:buNone/>
              <a:defRPr sz="4100">
                <a:solidFill>
                  <a:schemeClr val="bg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1522414" y="10497014"/>
            <a:ext cx="10660062" cy="430887"/>
          </a:xfrm>
        </p:spPr>
        <p:txBody>
          <a:bodyPr wrap="square">
            <a:normAutofit/>
          </a:bodyPr>
          <a:lstStyle>
            <a:lvl1pPr marL="0" indent="0">
              <a:buNone/>
              <a:defRPr sz="2800">
                <a:solidFill>
                  <a:schemeClr val="bg1"/>
                </a:solidFill>
              </a:defRPr>
            </a:lvl1pPr>
          </a:lstStyle>
          <a:p>
            <a:pPr lvl="0"/>
            <a:r>
              <a:rPr lang="nb-NO" noProof="0" dirty="0"/>
              <a:t>Navn Etternavn, stillingstittel Helsedirektoratet</a:t>
            </a:r>
          </a:p>
        </p:txBody>
      </p:sp>
      <p:sp>
        <p:nvSpPr>
          <p:cNvPr id="5" name="Rektangel 4">
            <a:extLst>
              <a:ext uri="{FF2B5EF4-FFF2-40B4-BE49-F238E27FC236}">
                <a16:creationId xmlns:a16="http://schemas.microsoft.com/office/drawing/2014/main" id="{32EBB68E-D81F-4673-92C0-1797C8A4D118}"/>
              </a:ext>
            </a:extLst>
          </p:cNvPr>
          <p:cNvSpPr/>
          <p:nvPr userDrawn="1"/>
        </p:nvSpPr>
        <p:spPr>
          <a:xfrm>
            <a:off x="1522413" y="6916464"/>
            <a:ext cx="10668793" cy="14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31619450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Kapittel (lys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24382413"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1522413" y="2022084"/>
            <a:ext cx="21326475" cy="3185487"/>
          </a:xfrm>
        </p:spPr>
        <p:txBody>
          <a:bodyPr>
            <a:normAutofit/>
          </a:bodyPr>
          <a:lstStyle>
            <a:lvl1pPr>
              <a:lnSpc>
                <a:spcPct val="90000"/>
              </a:lnSpc>
              <a:defRPr sz="11500">
                <a:solidFill>
                  <a:schemeClr val="lt1"/>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1522413" y="5472684"/>
            <a:ext cx="3438430" cy="14402"/>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1667132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apittel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24382413" cy="137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202020"/>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1522413" y="2022084"/>
            <a:ext cx="21326475" cy="3185487"/>
          </a:xfrm>
        </p:spPr>
        <p:txBody>
          <a:bodyPr>
            <a:normAutofit/>
          </a:bodyPr>
          <a:lstStyle>
            <a:lvl1pPr>
              <a:lnSpc>
                <a:spcPct val="90000"/>
              </a:lnSpc>
              <a:defRPr sz="11500">
                <a:solidFill>
                  <a:srgbClr val="202020"/>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1522413" y="5472684"/>
            <a:ext cx="3438430" cy="14402"/>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rgbClr val="202020"/>
              </a:solidFill>
            </a:endParaRPr>
          </a:p>
        </p:txBody>
      </p:sp>
    </p:spTree>
    <p:extLst>
      <p:ext uri="{BB962C8B-B14F-4D97-AF65-F5344CB8AC3E}">
        <p14:creationId xmlns:p14="http://schemas.microsoft.com/office/powerpoint/2010/main" val="10006852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Kapittel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24382413" cy="137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1522413" y="2022084"/>
            <a:ext cx="21326475" cy="3185487"/>
          </a:xfrm>
        </p:spPr>
        <p:txBody>
          <a:bodyPr>
            <a:normAutofit/>
          </a:bodyPr>
          <a:lstStyle>
            <a:lvl1pPr>
              <a:lnSpc>
                <a:spcPct val="90000"/>
              </a:lnSpc>
              <a:defRPr sz="11500">
                <a:solidFill>
                  <a:schemeClr val="lt1"/>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1522413" y="5472684"/>
            <a:ext cx="3438430" cy="14402"/>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42004055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6054334D-F166-4327-B8E2-E81514B8D5BF}"/>
              </a:ext>
            </a:extLst>
          </p:cNvPr>
          <p:cNvSpPr>
            <a:spLocks noGrp="1"/>
          </p:cNvSpPr>
          <p:nvPr>
            <p:ph type="pic" sz="quarter" idx="11"/>
          </p:nvPr>
        </p:nvSpPr>
        <p:spPr>
          <a:xfrm>
            <a:off x="12182475" y="0"/>
            <a:ext cx="12199938" cy="13716000"/>
          </a:xfrm>
          <a:solidFill>
            <a:schemeClr val="bg2"/>
          </a:solidFill>
        </p:spPr>
        <p:txBody>
          <a:bodyPr/>
          <a:lstStyle/>
          <a:p>
            <a:r>
              <a:rPr lang="nb-NO"/>
              <a:t>Klikk på ikonet for å legge til et bilde</a:t>
            </a:r>
          </a:p>
        </p:txBody>
      </p:sp>
      <p:pic>
        <p:nvPicPr>
          <p:cNvPr id="16" name="Bilde 15">
            <a:extLst>
              <a:ext uri="{FF2B5EF4-FFF2-40B4-BE49-F238E27FC236}">
                <a16:creationId xmlns:a16="http://schemas.microsoft.com/office/drawing/2014/main" id="{A91AF3C2-865F-458F-8F41-C0EA239CFE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413" y="1602200"/>
            <a:ext cx="5129794" cy="670561"/>
          </a:xfrm>
          <a:prstGeom prst="rect">
            <a:avLst/>
          </a:prstGeom>
        </p:spPr>
      </p:pic>
      <p:sp>
        <p:nvSpPr>
          <p:cNvPr id="2" name="Tittel 1">
            <a:extLst>
              <a:ext uri="{FF2B5EF4-FFF2-40B4-BE49-F238E27FC236}">
                <a16:creationId xmlns:a16="http://schemas.microsoft.com/office/drawing/2014/main" id="{1E4C9B63-8B99-45DF-89FC-4A9B5B15B3AF}"/>
              </a:ext>
            </a:extLst>
          </p:cNvPr>
          <p:cNvSpPr>
            <a:spLocks noGrp="1"/>
          </p:cNvSpPr>
          <p:nvPr>
            <p:ph type="ctrTitle"/>
          </p:nvPr>
        </p:nvSpPr>
        <p:spPr>
          <a:xfrm>
            <a:off x="1522413" y="3480475"/>
            <a:ext cx="9782423" cy="3185487"/>
          </a:xfrm>
        </p:spPr>
        <p:txBody>
          <a:bodyPr wrap="square" anchor="b">
            <a:normAutofit/>
          </a:bodyPr>
          <a:lstStyle>
            <a:lvl1pPr algn="l">
              <a:lnSpc>
                <a:spcPct val="90000"/>
              </a:lnSpc>
              <a:defRPr sz="11500">
                <a:solidFill>
                  <a:srgbClr val="202020"/>
                </a:solidFill>
              </a:defRPr>
            </a:lvl1pPr>
          </a:lstStyle>
          <a:p>
            <a:r>
              <a:rPr lang="nb-NO"/>
              <a:t>Klikk for å redigere tittelstil</a:t>
            </a:r>
            <a:endParaRPr lang="nn-NO" dirty="0"/>
          </a:p>
        </p:txBody>
      </p:sp>
      <p:sp>
        <p:nvSpPr>
          <p:cNvPr id="3" name="Undertittel 2">
            <a:extLst>
              <a:ext uri="{FF2B5EF4-FFF2-40B4-BE49-F238E27FC236}">
                <a16:creationId xmlns:a16="http://schemas.microsoft.com/office/drawing/2014/main" id="{A8636491-274D-4BCC-9D7B-839DD038E3FF}"/>
              </a:ext>
            </a:extLst>
          </p:cNvPr>
          <p:cNvSpPr>
            <a:spLocks noGrp="1"/>
          </p:cNvSpPr>
          <p:nvPr>
            <p:ph type="subTitle" idx="1"/>
          </p:nvPr>
        </p:nvSpPr>
        <p:spPr>
          <a:xfrm>
            <a:off x="1522416" y="7466012"/>
            <a:ext cx="9782423" cy="630942"/>
          </a:xfrm>
        </p:spPr>
        <p:txBody>
          <a:bodyPr wrap="square">
            <a:normAutofit/>
          </a:bodyPr>
          <a:lstStyle>
            <a:lvl1pPr marL="0" indent="0" algn="l">
              <a:buNone/>
              <a:defRPr sz="4100">
                <a:solidFill>
                  <a:srgbClr val="202020"/>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E1904601-30AD-430D-85BF-4E879C272222}"/>
              </a:ext>
            </a:extLst>
          </p:cNvPr>
          <p:cNvSpPr>
            <a:spLocks noGrp="1"/>
          </p:cNvSpPr>
          <p:nvPr>
            <p:ph type="body" sz="quarter" idx="10" hasCustomPrompt="1"/>
          </p:nvPr>
        </p:nvSpPr>
        <p:spPr>
          <a:xfrm>
            <a:off x="1522415" y="10497014"/>
            <a:ext cx="9782423" cy="430887"/>
          </a:xfrm>
        </p:spPr>
        <p:txBody>
          <a:bodyPr wrap="square">
            <a:normAutofit/>
          </a:bodyPr>
          <a:lstStyle>
            <a:lvl1pPr marL="0" indent="0">
              <a:buNone/>
              <a:defRPr sz="2800">
                <a:solidFill>
                  <a:srgbClr val="202020"/>
                </a:solidFill>
              </a:defRPr>
            </a:lvl1pPr>
          </a:lstStyle>
          <a:p>
            <a:pPr lvl="0"/>
            <a:r>
              <a:rPr lang="nb-NO" noProof="0" dirty="0"/>
              <a:t>Navn Etternavn, stillingstittel Helsedirektoratet</a:t>
            </a:r>
          </a:p>
        </p:txBody>
      </p:sp>
      <p:sp>
        <p:nvSpPr>
          <p:cNvPr id="17" name="Rektangel 16">
            <a:extLst>
              <a:ext uri="{FF2B5EF4-FFF2-40B4-BE49-F238E27FC236}">
                <a16:creationId xmlns:a16="http://schemas.microsoft.com/office/drawing/2014/main" id="{4C6D8785-5A5E-418E-A3EF-EB3ED901F279}"/>
              </a:ext>
            </a:extLst>
          </p:cNvPr>
          <p:cNvSpPr/>
          <p:nvPr userDrawn="1"/>
        </p:nvSpPr>
        <p:spPr>
          <a:xfrm>
            <a:off x="1522413" y="6916464"/>
            <a:ext cx="9782423" cy="14402"/>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1518990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odelt (mørk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C743271-C15B-4CA5-881B-A858BFAE0CF3}"/>
              </a:ext>
            </a:extLst>
          </p:cNvPr>
          <p:cNvSpPr/>
          <p:nvPr userDrawn="1"/>
        </p:nvSpPr>
        <p:spPr>
          <a:xfrm>
            <a:off x="0" y="0"/>
            <a:ext cx="12182475"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9" name="Plassholder for tekst 8">
            <a:extLst>
              <a:ext uri="{FF2B5EF4-FFF2-40B4-BE49-F238E27FC236}">
                <a16:creationId xmlns:a16="http://schemas.microsoft.com/office/drawing/2014/main" id="{D6126054-13B1-44E8-8DCA-D694E795B8CB}"/>
              </a:ext>
            </a:extLst>
          </p:cNvPr>
          <p:cNvSpPr>
            <a:spLocks noGrp="1"/>
          </p:cNvSpPr>
          <p:nvPr>
            <p:ph type="body" sz="quarter" idx="10" hasCustomPrompt="1"/>
          </p:nvPr>
        </p:nvSpPr>
        <p:spPr>
          <a:xfrm>
            <a:off x="13711237" y="3569405"/>
            <a:ext cx="9137651" cy="5539978"/>
          </a:xfrm>
        </p:spPr>
        <p:txBody>
          <a:bodyPr wrap="square" anchor="b" anchorCtr="0">
            <a:spAutoFit/>
          </a:bodyPr>
          <a:lstStyle>
            <a:lvl1pPr marL="0" indent="0" algn="ctr">
              <a:lnSpc>
                <a:spcPct val="90000"/>
              </a:lnSpc>
              <a:buNone/>
              <a:defRPr sz="40000"/>
            </a:lvl1pPr>
          </a:lstStyle>
          <a:p>
            <a:pPr lvl="0"/>
            <a:r>
              <a:rPr lang="nb-NO" dirty="0"/>
              <a:t>XX</a:t>
            </a:r>
          </a:p>
        </p:txBody>
      </p:sp>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hasCustomPrompt="1"/>
          </p:nvPr>
        </p:nvSpPr>
        <p:spPr>
          <a:xfrm>
            <a:off x="13722349" y="8651821"/>
            <a:ext cx="9137651" cy="1052596"/>
          </a:xfrm>
        </p:spPr>
        <p:txBody>
          <a:bodyPr wrap="square" anchor="t" anchorCtr="0">
            <a:spAutoFit/>
          </a:bodyPr>
          <a:lstStyle>
            <a:lvl1pPr marL="0" indent="0" algn="ctr">
              <a:lnSpc>
                <a:spcPct val="90000"/>
              </a:lnSpc>
              <a:buNone/>
              <a:defRPr sz="7600"/>
            </a:lvl1pPr>
          </a:lstStyle>
          <a:p>
            <a:pPr lvl="0"/>
            <a:r>
              <a:rPr lang="nb-NO" dirty="0"/>
              <a:t>stikkord</a:t>
            </a:r>
          </a:p>
        </p:txBody>
      </p:sp>
      <p:sp>
        <p:nvSpPr>
          <p:cNvPr id="13" name="Plassholder for tekst 8">
            <a:extLst>
              <a:ext uri="{FF2B5EF4-FFF2-40B4-BE49-F238E27FC236}">
                <a16:creationId xmlns:a16="http://schemas.microsoft.com/office/drawing/2014/main" id="{AFD97FAE-7326-4897-8FAA-AFEF7640F32C}"/>
              </a:ext>
            </a:extLst>
          </p:cNvPr>
          <p:cNvSpPr>
            <a:spLocks noGrp="1"/>
          </p:cNvSpPr>
          <p:nvPr>
            <p:ph type="body" sz="quarter" idx="12" hasCustomPrompt="1"/>
          </p:nvPr>
        </p:nvSpPr>
        <p:spPr>
          <a:xfrm>
            <a:off x="1520824" y="6835518"/>
            <a:ext cx="9137651" cy="1495794"/>
          </a:xfrm>
        </p:spPr>
        <p:txBody>
          <a:bodyPr wrap="square" anchor="t" anchorCtr="0">
            <a:spAutoFit/>
          </a:bodyPr>
          <a:lstStyle>
            <a:lvl1pPr marL="0" indent="0" algn="ctr">
              <a:lnSpc>
                <a:spcPct val="90000"/>
              </a:lnSpc>
              <a:buNone/>
              <a:defRPr sz="5400">
                <a:solidFill>
                  <a:schemeClr val="bg1"/>
                </a:solidFill>
              </a:defRPr>
            </a:lvl1pPr>
          </a:lstStyle>
          <a:p>
            <a:pPr lvl="0"/>
            <a:r>
              <a:rPr lang="da-DK" dirty="0"/>
              <a:t>Tekst lorem ipsum dolor sit amet</a:t>
            </a:r>
            <a:endParaRPr lang="nb-NO" dirty="0"/>
          </a:p>
        </p:txBody>
      </p:sp>
      <p:sp>
        <p:nvSpPr>
          <p:cNvPr id="18" name="Plassholder for tekst 8">
            <a:extLst>
              <a:ext uri="{FF2B5EF4-FFF2-40B4-BE49-F238E27FC236}">
                <a16:creationId xmlns:a16="http://schemas.microsoft.com/office/drawing/2014/main" id="{8D64F2B5-3487-48B2-8043-08BC23EBC214}"/>
              </a:ext>
            </a:extLst>
          </p:cNvPr>
          <p:cNvSpPr>
            <a:spLocks noGrp="1"/>
          </p:cNvSpPr>
          <p:nvPr>
            <p:ph type="body" sz="quarter" idx="13" hasCustomPrompt="1"/>
          </p:nvPr>
        </p:nvSpPr>
        <p:spPr>
          <a:xfrm>
            <a:off x="1520824" y="5578611"/>
            <a:ext cx="9137651" cy="623248"/>
          </a:xfrm>
        </p:spPr>
        <p:txBody>
          <a:bodyPr wrap="square" anchor="b" anchorCtr="0">
            <a:spAutoFit/>
          </a:bodyPr>
          <a:lstStyle>
            <a:lvl1pPr marL="0" indent="0" algn="ctr">
              <a:lnSpc>
                <a:spcPct val="90000"/>
              </a:lnSpc>
              <a:buNone/>
              <a:defRPr sz="4500" b="1" cap="all" baseline="0">
                <a:solidFill>
                  <a:schemeClr val="bg1"/>
                </a:solidFill>
              </a:defRPr>
            </a:lvl1pPr>
          </a:lstStyle>
          <a:p>
            <a:pPr lvl="0"/>
            <a:r>
              <a:rPr lang="da-DK" dirty="0"/>
              <a:t>TITTEL</a:t>
            </a:r>
            <a:endParaRPr lang="nb-NO" dirty="0"/>
          </a:p>
        </p:txBody>
      </p:sp>
    </p:spTree>
    <p:extLst>
      <p:ext uri="{BB962C8B-B14F-4D97-AF65-F5344CB8AC3E}">
        <p14:creationId xmlns:p14="http://schemas.microsoft.com/office/powerpoint/2010/main" val="182782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re tekster (hvit)">
    <p:spTree>
      <p:nvGrpSpPr>
        <p:cNvPr id="1" name=""/>
        <p:cNvGrpSpPr/>
        <p:nvPr/>
      </p:nvGrpSpPr>
      <p:grpSpPr>
        <a:xfrm>
          <a:off x="0" y="0"/>
          <a:ext cx="0" cy="0"/>
          <a:chOff x="0" y="0"/>
          <a:chExt cx="0" cy="0"/>
        </a:xfrm>
      </p:grpSpPr>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633413" y="4551363"/>
            <a:ext cx="5119673" cy="4809808"/>
          </a:xfrm>
        </p:spPr>
        <p:txBody>
          <a:bodyPr wrap="square" anchor="ctr" anchorCtr="0">
            <a:normAutofit/>
          </a:bodyPr>
          <a:lstStyle>
            <a:lvl1pPr marL="0" indent="0" algn="ctr">
              <a:lnSpc>
                <a:spcPct val="90000"/>
              </a:lnSpc>
              <a:buNone/>
              <a:defRPr sz="4600"/>
            </a:lvl1pPr>
          </a:lstStyle>
          <a:p>
            <a:pPr lvl="0"/>
            <a:r>
              <a:rPr lang="nb-NO"/>
              <a:t>Rediger tekststiler i malen
Andre nivå
Tredje nivå
Fjerde nivå
Femte nivå</a:t>
            </a:r>
            <a:endParaRPr lang="nb-NO" dirty="0"/>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9082" y="1901038"/>
            <a:ext cx="6750000" cy="882353"/>
          </a:xfrm>
          <a:prstGeom prst="rect">
            <a:avLst/>
          </a:prstGeom>
        </p:spPr>
      </p:pic>
      <p:cxnSp>
        <p:nvCxnSpPr>
          <p:cNvPr id="3" name="Rett linje 2">
            <a:extLst>
              <a:ext uri="{FF2B5EF4-FFF2-40B4-BE49-F238E27FC236}">
                <a16:creationId xmlns:a16="http://schemas.microsoft.com/office/drawing/2014/main" id="{EAE6D394-5212-40CF-A5C7-4EC4D8A01C3C}"/>
              </a:ext>
            </a:extLst>
          </p:cNvPr>
          <p:cNvCxnSpPr/>
          <p:nvPr userDrawn="1"/>
        </p:nvCxnSpPr>
        <p:spPr>
          <a:xfrm>
            <a:off x="6311589" y="4500563"/>
            <a:ext cx="0" cy="4860608"/>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B5CCC361-A4E2-48AA-8E30-515EB00CB0B2}"/>
              </a:ext>
            </a:extLst>
          </p:cNvPr>
          <p:cNvCxnSpPr/>
          <p:nvPr userDrawn="1"/>
        </p:nvCxnSpPr>
        <p:spPr>
          <a:xfrm>
            <a:off x="12198325" y="4500563"/>
            <a:ext cx="0" cy="4860608"/>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AA6120B1-CE31-4D51-814C-6BD1571D3DA5}"/>
              </a:ext>
            </a:extLst>
          </p:cNvPr>
          <p:cNvCxnSpPr/>
          <p:nvPr userDrawn="1"/>
        </p:nvCxnSpPr>
        <p:spPr>
          <a:xfrm>
            <a:off x="18085061" y="4500563"/>
            <a:ext cx="0" cy="4860608"/>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6695121" y="4551363"/>
            <a:ext cx="5119673" cy="4809808"/>
          </a:xfrm>
        </p:spPr>
        <p:txBody>
          <a:bodyPr wrap="square" anchor="ctr" anchorCtr="0">
            <a:normAutofit/>
          </a:bodyPr>
          <a:lstStyle>
            <a:lvl1pPr marL="0" indent="0" algn="ctr">
              <a:lnSpc>
                <a:spcPct val="90000"/>
              </a:lnSpc>
              <a:buNone/>
              <a:defRPr sz="4600"/>
            </a:lvl1pPr>
          </a:lstStyle>
          <a:p>
            <a:pPr lvl="0"/>
            <a:r>
              <a:rPr lang="nb-NO"/>
              <a:t>Rediger tekststiler i malen
Andre nivå
Tredje nivå
Fjerde nivå
Femte nivå</a:t>
            </a:r>
            <a:endParaRPr lang="nb-NO" dirty="0"/>
          </a:p>
        </p:txBody>
      </p:sp>
      <p:sp>
        <p:nvSpPr>
          <p:cNvPr id="16" name="Plassholder for tekst 8">
            <a:extLst>
              <a:ext uri="{FF2B5EF4-FFF2-40B4-BE49-F238E27FC236}">
                <a16:creationId xmlns:a16="http://schemas.microsoft.com/office/drawing/2014/main" id="{1AF2B724-D071-47DB-BFF3-6D247B0789D5}"/>
              </a:ext>
            </a:extLst>
          </p:cNvPr>
          <p:cNvSpPr>
            <a:spLocks noGrp="1"/>
          </p:cNvSpPr>
          <p:nvPr>
            <p:ph type="body" sz="quarter" idx="13"/>
          </p:nvPr>
        </p:nvSpPr>
        <p:spPr>
          <a:xfrm>
            <a:off x="12581856" y="4551363"/>
            <a:ext cx="5119673" cy="4809808"/>
          </a:xfrm>
        </p:spPr>
        <p:txBody>
          <a:bodyPr wrap="square" anchor="ctr" anchorCtr="0">
            <a:normAutofit/>
          </a:bodyPr>
          <a:lstStyle>
            <a:lvl1pPr marL="0" indent="0" algn="ctr">
              <a:lnSpc>
                <a:spcPct val="90000"/>
              </a:lnSpc>
              <a:buNone/>
              <a:defRPr sz="4600"/>
            </a:lvl1pPr>
          </a:lstStyle>
          <a:p>
            <a:pPr lvl="0"/>
            <a:r>
              <a:rPr lang="nb-NO"/>
              <a:t>Rediger tekststiler i malen
Andre nivå
Tredje nivå
Fjerde nivå
Femte nivå</a:t>
            </a:r>
            <a:endParaRPr lang="nb-NO" dirty="0"/>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18468591" y="4551363"/>
            <a:ext cx="5119673" cy="4809808"/>
          </a:xfrm>
        </p:spPr>
        <p:txBody>
          <a:bodyPr wrap="square" anchor="ctr" anchorCtr="0">
            <a:normAutofit/>
          </a:bodyPr>
          <a:lstStyle>
            <a:lvl1pPr marL="0" indent="0" algn="ctr">
              <a:lnSpc>
                <a:spcPct val="90000"/>
              </a:lnSpc>
              <a:buNone/>
              <a:defRPr sz="4600"/>
            </a:lvl1pPr>
          </a:lstStyle>
          <a:p>
            <a:pPr lvl="0"/>
            <a:r>
              <a:rPr lang="nb-NO"/>
              <a:t>Rediger tekststiler i malen
Andre nivå
Tredje nivå
Fjerde nivå
Femte nivå</a:t>
            </a:r>
            <a:endParaRPr lang="nb-NO" dirty="0"/>
          </a:p>
        </p:txBody>
      </p:sp>
    </p:spTree>
    <p:extLst>
      <p:ext uri="{BB962C8B-B14F-4D97-AF65-F5344CB8AC3E}">
        <p14:creationId xmlns:p14="http://schemas.microsoft.com/office/powerpoint/2010/main" val="20562023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ire tekster (mørk blå)">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7A322471-DF8C-470F-90B9-E1459BDF7914}"/>
              </a:ext>
            </a:extLst>
          </p:cNvPr>
          <p:cNvSpPr/>
          <p:nvPr userDrawn="1"/>
        </p:nvSpPr>
        <p:spPr>
          <a:xfrm>
            <a:off x="0" y="0"/>
            <a:ext cx="24382413"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633413" y="4551363"/>
            <a:ext cx="5119673" cy="4809808"/>
          </a:xfrm>
        </p:spPr>
        <p:txBody>
          <a:bodyPr wrap="square" anchor="ctr" anchorCtr="0">
            <a:normAutofit/>
          </a:bodyPr>
          <a:lstStyle>
            <a:lvl1pPr marL="0" indent="0" algn="ctr">
              <a:lnSpc>
                <a:spcPct val="90000"/>
              </a:lnSpc>
              <a:buNone/>
              <a:defRPr sz="4600">
                <a:solidFill>
                  <a:schemeClr val="bg1"/>
                </a:solidFill>
              </a:defRPr>
            </a:lvl1pPr>
          </a:lstStyle>
          <a:p>
            <a:pPr lvl="0"/>
            <a:r>
              <a:rPr lang="nb-NO"/>
              <a:t>Rediger tekststiler i malen
Andre nivå
Tredje nivå
Fjerde nivå
Femte nivå</a:t>
            </a:r>
            <a:endParaRPr lang="nb-NO" dirty="0"/>
          </a:p>
        </p:txBody>
      </p:sp>
      <p:pic>
        <p:nvPicPr>
          <p:cNvPr id="8" name="Bilde 7">
            <a:extLst>
              <a:ext uri="{FF2B5EF4-FFF2-40B4-BE49-F238E27FC236}">
                <a16:creationId xmlns:a16="http://schemas.microsoft.com/office/drawing/2014/main" id="{8A97FE9F-BE81-451A-8483-90A8904A48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9082" y="1901038"/>
            <a:ext cx="6750000" cy="882352"/>
          </a:xfrm>
          <a:prstGeom prst="rect">
            <a:avLst/>
          </a:prstGeom>
        </p:spPr>
      </p:pic>
      <p:cxnSp>
        <p:nvCxnSpPr>
          <p:cNvPr id="3" name="Rett linje 2">
            <a:extLst>
              <a:ext uri="{FF2B5EF4-FFF2-40B4-BE49-F238E27FC236}">
                <a16:creationId xmlns:a16="http://schemas.microsoft.com/office/drawing/2014/main" id="{EAE6D394-5212-40CF-A5C7-4EC4D8A01C3C}"/>
              </a:ext>
            </a:extLst>
          </p:cNvPr>
          <p:cNvCxnSpPr/>
          <p:nvPr userDrawn="1"/>
        </p:nvCxnSpPr>
        <p:spPr>
          <a:xfrm>
            <a:off x="6311589" y="4500563"/>
            <a:ext cx="0" cy="48606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B5CCC361-A4E2-48AA-8E30-515EB00CB0B2}"/>
              </a:ext>
            </a:extLst>
          </p:cNvPr>
          <p:cNvCxnSpPr/>
          <p:nvPr userDrawn="1"/>
        </p:nvCxnSpPr>
        <p:spPr>
          <a:xfrm>
            <a:off x="12198325" y="4500563"/>
            <a:ext cx="0" cy="48606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AA6120B1-CE31-4D51-814C-6BD1571D3DA5}"/>
              </a:ext>
            </a:extLst>
          </p:cNvPr>
          <p:cNvCxnSpPr/>
          <p:nvPr userDrawn="1"/>
        </p:nvCxnSpPr>
        <p:spPr>
          <a:xfrm>
            <a:off x="18085061" y="4500563"/>
            <a:ext cx="0" cy="486060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6695121" y="4551363"/>
            <a:ext cx="5119673" cy="4809808"/>
          </a:xfrm>
        </p:spPr>
        <p:txBody>
          <a:bodyPr wrap="square" anchor="ctr" anchorCtr="0">
            <a:normAutofit/>
          </a:bodyPr>
          <a:lstStyle>
            <a:lvl1pPr marL="0" indent="0" algn="ctr">
              <a:lnSpc>
                <a:spcPct val="90000"/>
              </a:lnSpc>
              <a:buNone/>
              <a:defRPr sz="4600">
                <a:solidFill>
                  <a:schemeClr val="bg1"/>
                </a:solidFill>
              </a:defRPr>
            </a:lvl1pPr>
          </a:lstStyle>
          <a:p>
            <a:pPr lvl="0"/>
            <a:r>
              <a:rPr lang="nb-NO"/>
              <a:t>Rediger tekststiler i malen
Andre nivå
Tredje nivå
Fjerde nivå
Femte nivå</a:t>
            </a:r>
            <a:endParaRPr lang="nb-NO" dirty="0"/>
          </a:p>
        </p:txBody>
      </p:sp>
      <p:sp>
        <p:nvSpPr>
          <p:cNvPr id="16" name="Plassholder for tekst 8">
            <a:extLst>
              <a:ext uri="{FF2B5EF4-FFF2-40B4-BE49-F238E27FC236}">
                <a16:creationId xmlns:a16="http://schemas.microsoft.com/office/drawing/2014/main" id="{1AF2B724-D071-47DB-BFF3-6D247B0789D5}"/>
              </a:ext>
            </a:extLst>
          </p:cNvPr>
          <p:cNvSpPr>
            <a:spLocks noGrp="1"/>
          </p:cNvSpPr>
          <p:nvPr>
            <p:ph type="body" sz="quarter" idx="13"/>
          </p:nvPr>
        </p:nvSpPr>
        <p:spPr>
          <a:xfrm>
            <a:off x="12581856" y="4551363"/>
            <a:ext cx="5119673" cy="4809808"/>
          </a:xfrm>
        </p:spPr>
        <p:txBody>
          <a:bodyPr wrap="square" anchor="ctr" anchorCtr="0">
            <a:normAutofit/>
          </a:bodyPr>
          <a:lstStyle>
            <a:lvl1pPr marL="0" indent="0" algn="ctr">
              <a:lnSpc>
                <a:spcPct val="90000"/>
              </a:lnSpc>
              <a:buNone/>
              <a:defRPr sz="4600">
                <a:solidFill>
                  <a:schemeClr val="bg1"/>
                </a:solidFill>
              </a:defRPr>
            </a:lvl1pPr>
          </a:lstStyle>
          <a:p>
            <a:pPr lvl="0"/>
            <a:r>
              <a:rPr lang="nb-NO"/>
              <a:t>Rediger tekststiler i malen
Andre nivå
Tredje nivå
Fjerde nivå
Femte nivå</a:t>
            </a:r>
            <a:endParaRPr lang="nb-NO" dirty="0"/>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18468591" y="4551363"/>
            <a:ext cx="5119673" cy="4809808"/>
          </a:xfrm>
        </p:spPr>
        <p:txBody>
          <a:bodyPr wrap="square" anchor="ctr" anchorCtr="0">
            <a:normAutofit/>
          </a:bodyPr>
          <a:lstStyle>
            <a:lvl1pPr marL="0" indent="0" algn="ctr">
              <a:lnSpc>
                <a:spcPct val="90000"/>
              </a:lnSpc>
              <a:buNone/>
              <a:defRPr sz="4600">
                <a:solidFill>
                  <a:schemeClr val="bg1"/>
                </a:solidFill>
              </a:defRPr>
            </a:lvl1pPr>
          </a:lstStyle>
          <a:p>
            <a:pPr lvl="0"/>
            <a:r>
              <a:rPr lang="nb-NO"/>
              <a:t>Rediger tekststiler i malen
Andre nivå
Tredje nivå
Fjerde nivå
Femte nivå</a:t>
            </a:r>
            <a:endParaRPr lang="nb-NO" dirty="0"/>
          </a:p>
        </p:txBody>
      </p:sp>
    </p:spTree>
    <p:extLst>
      <p:ext uri="{BB962C8B-B14F-4D97-AF65-F5344CB8AC3E}">
        <p14:creationId xmlns:p14="http://schemas.microsoft.com/office/powerpoint/2010/main" val="1167550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ire tekster og sirkel">
    <p:spTree>
      <p:nvGrpSpPr>
        <p:cNvPr id="1" name=""/>
        <p:cNvGrpSpPr/>
        <p:nvPr/>
      </p:nvGrpSpPr>
      <p:grpSpPr>
        <a:xfrm>
          <a:off x="0" y="0"/>
          <a:ext cx="0" cy="0"/>
          <a:chOff x="0" y="0"/>
          <a:chExt cx="0" cy="0"/>
        </a:xfrm>
      </p:grpSpPr>
      <p:sp>
        <p:nvSpPr>
          <p:cNvPr id="10" name="Plassholder for tekst 8">
            <a:extLst>
              <a:ext uri="{FF2B5EF4-FFF2-40B4-BE49-F238E27FC236}">
                <a16:creationId xmlns:a16="http://schemas.microsoft.com/office/drawing/2014/main" id="{287C9BCE-BEF2-44DC-9450-5E6591F29F18}"/>
              </a:ext>
            </a:extLst>
          </p:cNvPr>
          <p:cNvSpPr>
            <a:spLocks noGrp="1"/>
          </p:cNvSpPr>
          <p:nvPr>
            <p:ph type="body" sz="quarter" idx="11"/>
          </p:nvPr>
        </p:nvSpPr>
        <p:spPr>
          <a:xfrm>
            <a:off x="1531366" y="8829560"/>
            <a:ext cx="4572572" cy="637097"/>
          </a:xfrm>
        </p:spPr>
        <p:txBody>
          <a:bodyPr wrap="square" anchor="t" anchorCtr="0">
            <a:spAutoFit/>
          </a:bodyPr>
          <a:lstStyle>
            <a:lvl1pPr marL="0" indent="0" algn="ctr">
              <a:lnSpc>
                <a:spcPct val="90000"/>
              </a:lnSpc>
              <a:buNone/>
              <a:defRPr sz="4600"/>
            </a:lvl1pPr>
          </a:lstStyle>
          <a:p>
            <a:pPr lvl="0"/>
            <a:r>
              <a:rPr lang="nb-NO"/>
              <a:t>Rediger tekststiler i malen
Andre nivå
Tredje nivå
Fjerde nivå
Femte nivå</a:t>
            </a:r>
            <a:endParaRPr lang="nb-NO" dirty="0"/>
          </a:p>
        </p:txBody>
      </p:sp>
      <p:sp>
        <p:nvSpPr>
          <p:cNvPr id="15" name="Plassholder for tekst 8">
            <a:extLst>
              <a:ext uri="{FF2B5EF4-FFF2-40B4-BE49-F238E27FC236}">
                <a16:creationId xmlns:a16="http://schemas.microsoft.com/office/drawing/2014/main" id="{2898F64E-8B7F-4EC6-ADCF-0B7D27EBC966}"/>
              </a:ext>
            </a:extLst>
          </p:cNvPr>
          <p:cNvSpPr>
            <a:spLocks noGrp="1"/>
          </p:cNvSpPr>
          <p:nvPr>
            <p:ph type="body" sz="quarter" idx="12"/>
          </p:nvPr>
        </p:nvSpPr>
        <p:spPr>
          <a:xfrm>
            <a:off x="7112000" y="8829560"/>
            <a:ext cx="4572572" cy="637097"/>
          </a:xfrm>
        </p:spPr>
        <p:txBody>
          <a:bodyPr wrap="square" anchor="t" anchorCtr="0">
            <a:spAutoFit/>
          </a:bodyPr>
          <a:lstStyle>
            <a:lvl1pPr marL="0" indent="0" algn="ctr">
              <a:lnSpc>
                <a:spcPct val="90000"/>
              </a:lnSpc>
              <a:buNone/>
              <a:defRPr sz="4600"/>
            </a:lvl1pPr>
          </a:lstStyle>
          <a:p>
            <a:pPr lvl="0"/>
            <a:r>
              <a:rPr lang="nb-NO"/>
              <a:t>Rediger tekststiler i malen
Andre nivå
Tredje nivå
Fjerde nivå
Femte nivå</a:t>
            </a:r>
            <a:endParaRPr lang="nb-NO" dirty="0"/>
          </a:p>
        </p:txBody>
      </p:sp>
      <p:sp>
        <p:nvSpPr>
          <p:cNvPr id="16" name="Plassholder for tekst 8">
            <a:extLst>
              <a:ext uri="{FF2B5EF4-FFF2-40B4-BE49-F238E27FC236}">
                <a16:creationId xmlns:a16="http://schemas.microsoft.com/office/drawing/2014/main" id="{1AF2B724-D071-47DB-BFF3-6D247B0789D5}"/>
              </a:ext>
            </a:extLst>
          </p:cNvPr>
          <p:cNvSpPr>
            <a:spLocks noGrp="1"/>
          </p:cNvSpPr>
          <p:nvPr>
            <p:ph type="body" sz="quarter" idx="13"/>
          </p:nvPr>
        </p:nvSpPr>
        <p:spPr>
          <a:xfrm>
            <a:off x="12701587" y="8829560"/>
            <a:ext cx="4572572" cy="637097"/>
          </a:xfrm>
        </p:spPr>
        <p:txBody>
          <a:bodyPr wrap="square" anchor="t" anchorCtr="0">
            <a:spAutoFit/>
          </a:bodyPr>
          <a:lstStyle>
            <a:lvl1pPr marL="0" indent="0" algn="ctr">
              <a:lnSpc>
                <a:spcPct val="90000"/>
              </a:lnSpc>
              <a:buNone/>
              <a:defRPr sz="4600"/>
            </a:lvl1pPr>
          </a:lstStyle>
          <a:p>
            <a:pPr lvl="0"/>
            <a:r>
              <a:rPr lang="nb-NO"/>
              <a:t>Rediger tekststiler i malen
Andre nivå
Tredje nivå
Fjerde nivå
Femte nivå</a:t>
            </a:r>
            <a:endParaRPr lang="nb-NO" dirty="0"/>
          </a:p>
        </p:txBody>
      </p:sp>
      <p:sp>
        <p:nvSpPr>
          <p:cNvPr id="17" name="Plassholder for tekst 8">
            <a:extLst>
              <a:ext uri="{FF2B5EF4-FFF2-40B4-BE49-F238E27FC236}">
                <a16:creationId xmlns:a16="http://schemas.microsoft.com/office/drawing/2014/main" id="{495B61BA-C7FE-485D-AEB3-3FCA8DD01D62}"/>
              </a:ext>
            </a:extLst>
          </p:cNvPr>
          <p:cNvSpPr>
            <a:spLocks noGrp="1"/>
          </p:cNvSpPr>
          <p:nvPr>
            <p:ph type="body" sz="quarter" idx="14"/>
          </p:nvPr>
        </p:nvSpPr>
        <p:spPr>
          <a:xfrm>
            <a:off x="18291177" y="8829560"/>
            <a:ext cx="4572572" cy="637097"/>
          </a:xfrm>
        </p:spPr>
        <p:txBody>
          <a:bodyPr wrap="square" anchor="t" anchorCtr="0">
            <a:spAutoFit/>
          </a:bodyPr>
          <a:lstStyle>
            <a:lvl1pPr marL="0" indent="0" algn="ctr">
              <a:lnSpc>
                <a:spcPct val="90000"/>
              </a:lnSpc>
              <a:buNone/>
              <a:defRPr sz="4600"/>
            </a:lvl1pPr>
          </a:lstStyle>
          <a:p>
            <a:pPr lvl="0"/>
            <a:r>
              <a:rPr lang="nb-NO"/>
              <a:t>Rediger tekststiler i malen
Andre nivå
Tredje nivå
Fjerde nivå
Femte nivå</a:t>
            </a:r>
            <a:endParaRPr lang="nb-NO" dirty="0"/>
          </a:p>
        </p:txBody>
      </p:sp>
      <p:sp>
        <p:nvSpPr>
          <p:cNvPr id="2" name="Plassholder for dato 1">
            <a:extLst>
              <a:ext uri="{FF2B5EF4-FFF2-40B4-BE49-F238E27FC236}">
                <a16:creationId xmlns:a16="http://schemas.microsoft.com/office/drawing/2014/main" id="{24134F90-CAE2-4572-81CB-B33544D0D3DF}"/>
              </a:ext>
            </a:extLst>
          </p:cNvPr>
          <p:cNvSpPr>
            <a:spLocks noGrp="1"/>
          </p:cNvSpPr>
          <p:nvPr>
            <p:ph type="dt" sz="half" idx="15"/>
          </p:nvPr>
        </p:nvSpPr>
        <p:spPr/>
        <p:txBody>
          <a:bodyPr/>
          <a:lstStyle/>
          <a:p>
            <a:endParaRPr lang="nn-NO" dirty="0"/>
          </a:p>
        </p:txBody>
      </p:sp>
      <p:sp>
        <p:nvSpPr>
          <p:cNvPr id="4" name="Plassholder for bunntekst 3">
            <a:extLst>
              <a:ext uri="{FF2B5EF4-FFF2-40B4-BE49-F238E27FC236}">
                <a16:creationId xmlns:a16="http://schemas.microsoft.com/office/drawing/2014/main" id="{615D4FCC-4A79-42D6-A8FB-074E2B7C6261}"/>
              </a:ext>
            </a:extLst>
          </p:cNvPr>
          <p:cNvSpPr>
            <a:spLocks noGrp="1"/>
          </p:cNvSpPr>
          <p:nvPr>
            <p:ph type="ftr" sz="quarter" idx="16"/>
          </p:nvPr>
        </p:nvSpPr>
        <p:spPr/>
        <p:txBody>
          <a:bodyPr/>
          <a:lstStyle/>
          <a:p>
            <a:r>
              <a:rPr lang="nn-NO"/>
              <a:t>Helsedirektoratet</a:t>
            </a:r>
            <a:endParaRPr lang="nn-NO" dirty="0"/>
          </a:p>
        </p:txBody>
      </p:sp>
      <p:sp>
        <p:nvSpPr>
          <p:cNvPr id="5" name="Plassholder for lysbildenummer 4">
            <a:extLst>
              <a:ext uri="{FF2B5EF4-FFF2-40B4-BE49-F238E27FC236}">
                <a16:creationId xmlns:a16="http://schemas.microsoft.com/office/drawing/2014/main" id="{A3B30940-D4FB-4C25-8135-6B06CA7C69F4}"/>
              </a:ext>
            </a:extLst>
          </p:cNvPr>
          <p:cNvSpPr>
            <a:spLocks noGrp="1"/>
          </p:cNvSpPr>
          <p:nvPr>
            <p:ph type="sldNum" sz="quarter" idx="17"/>
          </p:nvPr>
        </p:nvSpPr>
        <p:spPr/>
        <p:txBody>
          <a:bodyPr/>
          <a:lstStyle/>
          <a:p>
            <a:fld id="{1670A82E-6091-4B79-BDC9-9FEC8E0D8D32}" type="slidenum">
              <a:rPr lang="nn-NO" smtClean="0"/>
              <a:pPr/>
              <a:t>‹#›</a:t>
            </a:fld>
            <a:endParaRPr lang="nn-NO"/>
          </a:p>
        </p:txBody>
      </p:sp>
      <p:cxnSp>
        <p:nvCxnSpPr>
          <p:cNvPr id="7" name="Rett linje 6">
            <a:extLst>
              <a:ext uri="{FF2B5EF4-FFF2-40B4-BE49-F238E27FC236}">
                <a16:creationId xmlns:a16="http://schemas.microsoft.com/office/drawing/2014/main" id="{66F272F2-49BC-4138-B101-3654240FAEF3}"/>
              </a:ext>
            </a:extLst>
          </p:cNvPr>
          <p:cNvCxnSpPr/>
          <p:nvPr userDrawn="1"/>
        </p:nvCxnSpPr>
        <p:spPr>
          <a:xfrm>
            <a:off x="1522413" y="8126216"/>
            <a:ext cx="4572572"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9C9F7C75-6683-453A-9D1D-2ADEB0C51336}"/>
              </a:ext>
            </a:extLst>
          </p:cNvPr>
          <p:cNvCxnSpPr/>
          <p:nvPr userDrawn="1"/>
        </p:nvCxnSpPr>
        <p:spPr>
          <a:xfrm>
            <a:off x="18291175" y="8126216"/>
            <a:ext cx="4572572"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9B026ACA-3B63-455E-9059-5A3E0959017D}"/>
              </a:ext>
            </a:extLst>
          </p:cNvPr>
          <p:cNvCxnSpPr/>
          <p:nvPr userDrawn="1"/>
        </p:nvCxnSpPr>
        <p:spPr>
          <a:xfrm>
            <a:off x="7112000" y="8126216"/>
            <a:ext cx="4572572"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D119814D-25D9-4B69-A446-34776D6C5331}"/>
              </a:ext>
            </a:extLst>
          </p:cNvPr>
          <p:cNvCxnSpPr/>
          <p:nvPr userDrawn="1"/>
        </p:nvCxnSpPr>
        <p:spPr>
          <a:xfrm>
            <a:off x="12701587" y="8126216"/>
            <a:ext cx="4572572" cy="0"/>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sp>
        <p:nvSpPr>
          <p:cNvPr id="14" name="Plassholder for tekst 13">
            <a:extLst>
              <a:ext uri="{FF2B5EF4-FFF2-40B4-BE49-F238E27FC236}">
                <a16:creationId xmlns:a16="http://schemas.microsoft.com/office/drawing/2014/main" id="{29F073FD-AF78-46F7-8EE5-6EFB6F5BBBC8}"/>
              </a:ext>
            </a:extLst>
          </p:cNvPr>
          <p:cNvSpPr>
            <a:spLocks noGrp="1"/>
          </p:cNvSpPr>
          <p:nvPr>
            <p:ph type="body" sz="quarter" idx="18" hasCustomPrompt="1"/>
          </p:nvPr>
        </p:nvSpPr>
        <p:spPr>
          <a:xfrm>
            <a:off x="10685463" y="3654457"/>
            <a:ext cx="3025775" cy="3051175"/>
          </a:xfrm>
          <a:prstGeom prst="ellipse">
            <a:avLst/>
          </a:prstGeom>
          <a:solidFill>
            <a:schemeClr val="accent1"/>
          </a:solidFill>
        </p:spPr>
        <p:txBody>
          <a:bodyPr anchor="ctr">
            <a:noAutofit/>
          </a:bodyPr>
          <a:lstStyle>
            <a:lvl1pPr marL="0" indent="0" algn="ctr">
              <a:buNone/>
              <a:defRPr sz="5950" b="1">
                <a:solidFill>
                  <a:schemeClr val="bg1"/>
                </a:solidFill>
                <a:latin typeface="Lato" panose="020F0502020204030203" pitchFamily="34" charset="0"/>
              </a:defRPr>
            </a:lvl1pPr>
            <a:lvl2pPr>
              <a:defRPr sz="5950">
                <a:solidFill>
                  <a:schemeClr val="bg1"/>
                </a:solidFill>
                <a:latin typeface="Lato" panose="020F0502020204030203" pitchFamily="34" charset="0"/>
              </a:defRPr>
            </a:lvl2pPr>
            <a:lvl3pPr>
              <a:defRPr sz="5950">
                <a:solidFill>
                  <a:schemeClr val="bg1"/>
                </a:solidFill>
                <a:latin typeface="Lato" panose="020F0502020204030203" pitchFamily="34" charset="0"/>
              </a:defRPr>
            </a:lvl3pPr>
            <a:lvl4pPr>
              <a:defRPr sz="5950">
                <a:solidFill>
                  <a:schemeClr val="bg1"/>
                </a:solidFill>
                <a:latin typeface="Lato" panose="020F0502020204030203" pitchFamily="34" charset="0"/>
              </a:defRPr>
            </a:lvl4pPr>
            <a:lvl5pPr>
              <a:defRPr sz="5950">
                <a:solidFill>
                  <a:schemeClr val="bg1"/>
                </a:solidFill>
                <a:latin typeface="Lato" panose="020F0502020204030203" pitchFamily="34" charset="0"/>
              </a:defRPr>
            </a:lvl5pPr>
          </a:lstStyle>
          <a:p>
            <a:pPr lvl="0"/>
            <a:r>
              <a:rPr lang="nb-NO" dirty="0" err="1"/>
              <a:t>Xxxx</a:t>
            </a:r>
            <a:endParaRPr lang="nb-NO" dirty="0"/>
          </a:p>
        </p:txBody>
      </p:sp>
      <p:sp>
        <p:nvSpPr>
          <p:cNvPr id="21" name="Plassholder for tekst 8">
            <a:extLst>
              <a:ext uri="{FF2B5EF4-FFF2-40B4-BE49-F238E27FC236}">
                <a16:creationId xmlns:a16="http://schemas.microsoft.com/office/drawing/2014/main" id="{A067CB03-097D-41A1-B0BF-35404A7A32BF}"/>
              </a:ext>
            </a:extLst>
          </p:cNvPr>
          <p:cNvSpPr>
            <a:spLocks noGrp="1"/>
          </p:cNvSpPr>
          <p:nvPr>
            <p:ph type="body" sz="quarter" idx="19" hasCustomPrompt="1"/>
          </p:nvPr>
        </p:nvSpPr>
        <p:spPr>
          <a:xfrm>
            <a:off x="7605713" y="2000672"/>
            <a:ext cx="9185274" cy="761747"/>
          </a:xfrm>
        </p:spPr>
        <p:txBody>
          <a:bodyPr wrap="square" anchor="b" anchorCtr="0">
            <a:spAutoFit/>
          </a:bodyPr>
          <a:lstStyle>
            <a:lvl1pPr marL="0" indent="0" algn="ctr">
              <a:lnSpc>
                <a:spcPct val="90000"/>
              </a:lnSpc>
              <a:buNone/>
              <a:defRPr sz="5500" b="1"/>
            </a:lvl1pPr>
          </a:lstStyle>
          <a:p>
            <a:pPr lvl="0"/>
            <a:r>
              <a:rPr lang="nb-NO" dirty="0"/>
              <a:t>Tittel</a:t>
            </a:r>
          </a:p>
        </p:txBody>
      </p:sp>
    </p:spTree>
    <p:extLst>
      <p:ext uri="{BB962C8B-B14F-4D97-AF65-F5344CB8AC3E}">
        <p14:creationId xmlns:p14="http://schemas.microsoft.com/office/powerpoint/2010/main" val="19493601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verskrift og bilde">
    <p:spTree>
      <p:nvGrpSpPr>
        <p:cNvPr id="1" name=""/>
        <p:cNvGrpSpPr/>
        <p:nvPr/>
      </p:nvGrpSpPr>
      <p:grpSpPr>
        <a:xfrm>
          <a:off x="0" y="0"/>
          <a:ext cx="0" cy="0"/>
          <a:chOff x="0" y="0"/>
          <a:chExt cx="0" cy="0"/>
        </a:xfrm>
      </p:grpSpPr>
      <p:sp>
        <p:nvSpPr>
          <p:cNvPr id="8" name="Plassholder for bilde 4">
            <a:extLst>
              <a:ext uri="{FF2B5EF4-FFF2-40B4-BE49-F238E27FC236}">
                <a16:creationId xmlns:a16="http://schemas.microsoft.com/office/drawing/2014/main" id="{F6A0CAB9-EFB9-496B-A8E9-4361CDFB7C3B}"/>
              </a:ext>
            </a:extLst>
          </p:cNvPr>
          <p:cNvSpPr>
            <a:spLocks noGrp="1"/>
          </p:cNvSpPr>
          <p:nvPr>
            <p:ph type="pic" sz="quarter" idx="13"/>
          </p:nvPr>
        </p:nvSpPr>
        <p:spPr>
          <a:xfrm>
            <a:off x="7605713" y="0"/>
            <a:ext cx="16776700" cy="13716000"/>
          </a:xfrm>
          <a:solidFill>
            <a:schemeClr val="bg2"/>
          </a:solidFill>
        </p:spPr>
        <p:txBody>
          <a:bodyPr/>
          <a:lstStyle/>
          <a:p>
            <a:r>
              <a:rPr lang="nb-NO"/>
              <a:t>Klikk på ikonet for å legge til et bilde</a:t>
            </a:r>
          </a:p>
        </p:txBody>
      </p:sp>
      <p:sp>
        <p:nvSpPr>
          <p:cNvPr id="10" name="Tittel 14">
            <a:extLst>
              <a:ext uri="{FF2B5EF4-FFF2-40B4-BE49-F238E27FC236}">
                <a16:creationId xmlns:a16="http://schemas.microsoft.com/office/drawing/2014/main" id="{E7C3DDC3-0EE9-447E-9A99-E553652A2C34}"/>
              </a:ext>
            </a:extLst>
          </p:cNvPr>
          <p:cNvSpPr>
            <a:spLocks noGrp="1"/>
          </p:cNvSpPr>
          <p:nvPr>
            <p:ph type="title"/>
          </p:nvPr>
        </p:nvSpPr>
        <p:spPr>
          <a:xfrm>
            <a:off x="1522413" y="631825"/>
            <a:ext cx="5579237" cy="2315021"/>
          </a:xfrm>
        </p:spPr>
        <p:txBody>
          <a:bodyPr>
            <a:normAutofit/>
          </a:bodyPr>
          <a:lstStyle>
            <a:lvl1pPr>
              <a:defRPr sz="5500"/>
            </a:lvl1pPr>
          </a:lstStyle>
          <a:p>
            <a:r>
              <a:rPr lang="nb-NO"/>
              <a:t>Klikk for å redigere tittelstil</a:t>
            </a:r>
            <a:endParaRPr lang="nb-NO" dirty="0"/>
          </a:p>
        </p:txBody>
      </p:sp>
    </p:spTree>
    <p:extLst>
      <p:ext uri="{BB962C8B-B14F-4D97-AF65-F5344CB8AC3E}">
        <p14:creationId xmlns:p14="http://schemas.microsoft.com/office/powerpoint/2010/main" val="1643751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verskrift, punktliste og bilde">
    <p:spTree>
      <p:nvGrpSpPr>
        <p:cNvPr id="1" name=""/>
        <p:cNvGrpSpPr/>
        <p:nvPr/>
      </p:nvGrpSpPr>
      <p:grpSpPr>
        <a:xfrm>
          <a:off x="0" y="0"/>
          <a:ext cx="0" cy="0"/>
          <a:chOff x="0" y="0"/>
          <a:chExt cx="0" cy="0"/>
        </a:xfrm>
      </p:grpSpPr>
      <p:sp>
        <p:nvSpPr>
          <p:cNvPr id="8" name="Plassholder for bilde 4">
            <a:extLst>
              <a:ext uri="{FF2B5EF4-FFF2-40B4-BE49-F238E27FC236}">
                <a16:creationId xmlns:a16="http://schemas.microsoft.com/office/drawing/2014/main" id="{F6A0CAB9-EFB9-496B-A8E9-4361CDFB7C3B}"/>
              </a:ext>
            </a:extLst>
          </p:cNvPr>
          <p:cNvSpPr>
            <a:spLocks noGrp="1"/>
          </p:cNvSpPr>
          <p:nvPr>
            <p:ph type="pic" sz="quarter" idx="13"/>
          </p:nvPr>
        </p:nvSpPr>
        <p:spPr>
          <a:xfrm>
            <a:off x="12191205" y="0"/>
            <a:ext cx="12191207" cy="13716000"/>
          </a:xfrm>
          <a:solidFill>
            <a:schemeClr val="bg2"/>
          </a:solidFill>
        </p:spPr>
        <p:txBody>
          <a:bodyPr/>
          <a:lstStyle/>
          <a:p>
            <a:r>
              <a:rPr lang="nb-NO"/>
              <a:t>Klikk på ikonet for å legge til et bilde</a:t>
            </a:r>
          </a:p>
        </p:txBody>
      </p:sp>
      <p:sp>
        <p:nvSpPr>
          <p:cNvPr id="5" name="Plassholder for tekst 4">
            <a:extLst>
              <a:ext uri="{FF2B5EF4-FFF2-40B4-BE49-F238E27FC236}">
                <a16:creationId xmlns:a16="http://schemas.microsoft.com/office/drawing/2014/main" id="{6F2131D7-0AF4-4BA1-BBDD-FAE3CCC29414}"/>
              </a:ext>
            </a:extLst>
          </p:cNvPr>
          <p:cNvSpPr>
            <a:spLocks noGrp="1"/>
          </p:cNvSpPr>
          <p:nvPr>
            <p:ph type="body" sz="quarter" idx="14"/>
          </p:nvPr>
        </p:nvSpPr>
        <p:spPr>
          <a:xfrm>
            <a:off x="1522412" y="3797545"/>
            <a:ext cx="10036541" cy="9283456"/>
          </a:xfrm>
        </p:spPr>
        <p:txBody>
          <a:bodyPr/>
          <a:lstStyle/>
          <a:p>
            <a:pPr lvl="0"/>
            <a:r>
              <a:rPr lang="nb-NO"/>
              <a:t>Rediger tekststiler i malen
Andre nivå
Tredje nivå
Fjerde nivå
Femte nivå</a:t>
            </a:r>
            <a:endParaRPr lang="nb-NO" dirty="0"/>
          </a:p>
        </p:txBody>
      </p:sp>
      <p:sp>
        <p:nvSpPr>
          <p:cNvPr id="9" name="Tittel 14">
            <a:extLst>
              <a:ext uri="{FF2B5EF4-FFF2-40B4-BE49-F238E27FC236}">
                <a16:creationId xmlns:a16="http://schemas.microsoft.com/office/drawing/2014/main" id="{9F425C94-8342-4509-8455-A16A59623ACA}"/>
              </a:ext>
            </a:extLst>
          </p:cNvPr>
          <p:cNvSpPr>
            <a:spLocks noGrp="1"/>
          </p:cNvSpPr>
          <p:nvPr>
            <p:ph type="title"/>
          </p:nvPr>
        </p:nvSpPr>
        <p:spPr>
          <a:xfrm>
            <a:off x="1522413" y="631825"/>
            <a:ext cx="10036540" cy="2315021"/>
          </a:xfrm>
        </p:spPr>
        <p:txBody>
          <a:bodyPr/>
          <a:lstStyle/>
          <a:p>
            <a:r>
              <a:rPr lang="nb-NO"/>
              <a:t>Klikk for å redigere tittelstil</a:t>
            </a:r>
            <a:endParaRPr lang="nb-NO" dirty="0"/>
          </a:p>
        </p:txBody>
      </p:sp>
    </p:spTree>
    <p:extLst>
      <p:ext uri="{BB962C8B-B14F-4D97-AF65-F5344CB8AC3E}">
        <p14:creationId xmlns:p14="http://schemas.microsoft.com/office/powerpoint/2010/main" val="3707560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apittel (mørk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24382413"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1522413" y="2022084"/>
            <a:ext cx="21326475" cy="3185487"/>
          </a:xfrm>
        </p:spPr>
        <p:txBody>
          <a:bodyPr>
            <a:normAutofit/>
          </a:bodyPr>
          <a:lstStyle>
            <a:lvl1pPr>
              <a:lnSpc>
                <a:spcPct val="90000"/>
              </a:lnSpc>
              <a:defRPr sz="11500">
                <a:solidFill>
                  <a:schemeClr val="lt1"/>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1522413" y="5472684"/>
            <a:ext cx="3438430" cy="14402"/>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26801233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verskrift, tekst og video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7605713"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1522414" y="1929010"/>
            <a:ext cx="5581771" cy="1692771"/>
          </a:xfrm>
        </p:spPr>
        <p:txBody>
          <a:bodyPr wrap="square" anchor="t" anchorCtr="0">
            <a:normAutofit/>
          </a:bodyPr>
          <a:lstStyle>
            <a:lvl1pPr>
              <a:lnSpc>
                <a:spcPct val="90000"/>
              </a:lnSpc>
              <a:defRPr sz="5500">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1522412" y="3797545"/>
            <a:ext cx="5581771" cy="9283456"/>
          </a:xfrm>
        </p:spPr>
        <p:txBody>
          <a:bodyPr>
            <a:normAutofit/>
          </a:bodyPr>
          <a:lstStyle>
            <a:lvl1pPr marL="0" indent="0">
              <a:buNone/>
              <a:defRPr sz="3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
Andre nivå
Tredje nivå
Fjerde nivå
Femte nivå</a:t>
            </a:r>
            <a:endParaRPr lang="nb-NO" dirty="0"/>
          </a:p>
        </p:txBody>
      </p:sp>
      <p:sp>
        <p:nvSpPr>
          <p:cNvPr id="7" name="Plassholder for media 6">
            <a:extLst>
              <a:ext uri="{FF2B5EF4-FFF2-40B4-BE49-F238E27FC236}">
                <a16:creationId xmlns:a16="http://schemas.microsoft.com/office/drawing/2014/main" id="{AEE3ECBB-F8CD-40EB-A9AF-746A02D44FBA}"/>
              </a:ext>
            </a:extLst>
          </p:cNvPr>
          <p:cNvSpPr>
            <a:spLocks noGrp="1"/>
          </p:cNvSpPr>
          <p:nvPr>
            <p:ph type="media" sz="quarter" idx="15"/>
          </p:nvPr>
        </p:nvSpPr>
        <p:spPr>
          <a:xfrm>
            <a:off x="8306238" y="1296162"/>
            <a:ext cx="15439586" cy="10063258"/>
          </a:xfrm>
          <a:solidFill>
            <a:schemeClr val="bg2"/>
          </a:solidFill>
        </p:spPr>
        <p:txBody>
          <a:bodyPr/>
          <a:lstStyle/>
          <a:p>
            <a:r>
              <a:rPr lang="nb-NO"/>
              <a:t>Klikk ikonet for å legge til media</a:t>
            </a:r>
          </a:p>
        </p:txBody>
      </p:sp>
    </p:spTree>
    <p:extLst>
      <p:ext uri="{BB962C8B-B14F-4D97-AF65-F5344CB8AC3E}">
        <p14:creationId xmlns:p14="http://schemas.microsoft.com/office/powerpoint/2010/main" val="624864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verskrift, tekst og video (lys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7605713"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1522414" y="1929010"/>
            <a:ext cx="5581771" cy="1692771"/>
          </a:xfrm>
        </p:spPr>
        <p:txBody>
          <a:bodyPr wrap="square" anchor="t" anchorCtr="0">
            <a:normAutofit/>
          </a:bodyPr>
          <a:lstStyle>
            <a:lvl1pPr>
              <a:lnSpc>
                <a:spcPct val="90000"/>
              </a:lnSpc>
              <a:defRPr sz="5500">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1522412" y="3797545"/>
            <a:ext cx="5581771" cy="9283456"/>
          </a:xfrm>
        </p:spPr>
        <p:txBody>
          <a:bodyPr>
            <a:normAutofit/>
          </a:bodyPr>
          <a:lstStyle>
            <a:lvl1pPr marL="0" indent="0">
              <a:buNone/>
              <a:defRPr sz="3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
Andre nivå
Tredje nivå
Fjerde nivå
Femte nivå</a:t>
            </a:r>
            <a:endParaRPr lang="nb-NO" dirty="0"/>
          </a:p>
        </p:txBody>
      </p:sp>
      <p:sp>
        <p:nvSpPr>
          <p:cNvPr id="7" name="Plassholder for media 6">
            <a:extLst>
              <a:ext uri="{FF2B5EF4-FFF2-40B4-BE49-F238E27FC236}">
                <a16:creationId xmlns:a16="http://schemas.microsoft.com/office/drawing/2014/main" id="{AEE3ECBB-F8CD-40EB-A9AF-746A02D44FBA}"/>
              </a:ext>
            </a:extLst>
          </p:cNvPr>
          <p:cNvSpPr>
            <a:spLocks noGrp="1"/>
          </p:cNvSpPr>
          <p:nvPr>
            <p:ph type="media" sz="quarter" idx="15"/>
          </p:nvPr>
        </p:nvSpPr>
        <p:spPr>
          <a:xfrm>
            <a:off x="8306238" y="1296162"/>
            <a:ext cx="15439586" cy="10063258"/>
          </a:xfrm>
          <a:solidFill>
            <a:schemeClr val="bg2"/>
          </a:solidFill>
        </p:spPr>
        <p:txBody>
          <a:bodyPr/>
          <a:lstStyle/>
          <a:p>
            <a:r>
              <a:rPr lang="nb-NO"/>
              <a:t>Klikk ikonet for å legge til media</a:t>
            </a:r>
          </a:p>
        </p:txBody>
      </p:sp>
    </p:spTree>
    <p:extLst>
      <p:ext uri="{BB962C8B-B14F-4D97-AF65-F5344CB8AC3E}">
        <p14:creationId xmlns:p14="http://schemas.microsoft.com/office/powerpoint/2010/main" val="7100525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verskrift, tekst og video (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32117"/>
            <a:ext cx="7605713" cy="137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1522414" y="1929010"/>
            <a:ext cx="5581771" cy="1692771"/>
          </a:xfrm>
        </p:spPr>
        <p:txBody>
          <a:bodyPr wrap="square" anchor="t" anchorCtr="0">
            <a:normAutofit/>
          </a:bodyPr>
          <a:lstStyle>
            <a:lvl1pPr>
              <a:lnSpc>
                <a:spcPct val="90000"/>
              </a:lnSpc>
              <a:defRPr sz="5500">
                <a:solidFill>
                  <a:srgbClr val="202020"/>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1522412" y="3797545"/>
            <a:ext cx="5581771" cy="9283456"/>
          </a:xfrm>
        </p:spPr>
        <p:txBody>
          <a:bodyPr>
            <a:normAutofit/>
          </a:bodyPr>
          <a:lstStyle>
            <a:lvl1pPr marL="0" indent="0">
              <a:buNone/>
              <a:defRPr sz="3800">
                <a:solidFill>
                  <a:srgbClr val="20202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
Andre nivå
Tredje nivå
Fjerde nivå
Femte nivå</a:t>
            </a:r>
            <a:endParaRPr lang="nb-NO" dirty="0"/>
          </a:p>
        </p:txBody>
      </p:sp>
      <p:sp>
        <p:nvSpPr>
          <p:cNvPr id="7" name="Plassholder for media 6">
            <a:extLst>
              <a:ext uri="{FF2B5EF4-FFF2-40B4-BE49-F238E27FC236}">
                <a16:creationId xmlns:a16="http://schemas.microsoft.com/office/drawing/2014/main" id="{AEE3ECBB-F8CD-40EB-A9AF-746A02D44FBA}"/>
              </a:ext>
            </a:extLst>
          </p:cNvPr>
          <p:cNvSpPr>
            <a:spLocks noGrp="1"/>
          </p:cNvSpPr>
          <p:nvPr>
            <p:ph type="media" sz="quarter" idx="15"/>
          </p:nvPr>
        </p:nvSpPr>
        <p:spPr>
          <a:xfrm>
            <a:off x="8306238" y="1296162"/>
            <a:ext cx="15439586" cy="10063258"/>
          </a:xfrm>
          <a:solidFill>
            <a:schemeClr val="bg2"/>
          </a:solidFill>
        </p:spPr>
        <p:txBody>
          <a:bodyPr/>
          <a:lstStyle/>
          <a:p>
            <a:r>
              <a:rPr lang="nb-NO"/>
              <a:t>Klikk ikonet for å legge til media</a:t>
            </a:r>
          </a:p>
        </p:txBody>
      </p:sp>
    </p:spTree>
    <p:extLst>
      <p:ext uri="{BB962C8B-B14F-4D97-AF65-F5344CB8AC3E}">
        <p14:creationId xmlns:p14="http://schemas.microsoft.com/office/powerpoint/2010/main" val="2189394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verskrift, tekst og video (lill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0"/>
            <a:ext cx="7605713" cy="137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1522414" y="1929010"/>
            <a:ext cx="5581771" cy="1692771"/>
          </a:xfrm>
        </p:spPr>
        <p:txBody>
          <a:bodyPr wrap="square" anchor="t" anchorCtr="0">
            <a:normAutofit/>
          </a:bodyPr>
          <a:lstStyle>
            <a:lvl1pPr>
              <a:lnSpc>
                <a:spcPct val="90000"/>
              </a:lnSpc>
              <a:defRPr sz="5500">
                <a:solidFill>
                  <a:schemeClr val="bg1"/>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1522412" y="3797545"/>
            <a:ext cx="5581771" cy="9283456"/>
          </a:xfrm>
        </p:spPr>
        <p:txBody>
          <a:bodyPr>
            <a:normAutofit/>
          </a:bodyPr>
          <a:lstStyle>
            <a:lvl1pPr marL="0" indent="0">
              <a:buNone/>
              <a:defRPr sz="3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
Andre nivå
Tredje nivå
Fjerde nivå
Femte nivå</a:t>
            </a:r>
            <a:endParaRPr lang="nb-NO" dirty="0"/>
          </a:p>
        </p:txBody>
      </p:sp>
      <p:sp>
        <p:nvSpPr>
          <p:cNvPr id="7" name="Plassholder for media 6">
            <a:extLst>
              <a:ext uri="{FF2B5EF4-FFF2-40B4-BE49-F238E27FC236}">
                <a16:creationId xmlns:a16="http://schemas.microsoft.com/office/drawing/2014/main" id="{AEE3ECBB-F8CD-40EB-A9AF-746A02D44FBA}"/>
              </a:ext>
            </a:extLst>
          </p:cNvPr>
          <p:cNvSpPr>
            <a:spLocks noGrp="1"/>
          </p:cNvSpPr>
          <p:nvPr>
            <p:ph type="media" sz="quarter" idx="15"/>
          </p:nvPr>
        </p:nvSpPr>
        <p:spPr>
          <a:xfrm>
            <a:off x="8306238" y="1296162"/>
            <a:ext cx="15439586" cy="10063258"/>
          </a:xfrm>
          <a:solidFill>
            <a:schemeClr val="bg2"/>
          </a:solidFill>
        </p:spPr>
        <p:txBody>
          <a:bodyPr/>
          <a:lstStyle/>
          <a:p>
            <a:r>
              <a:rPr lang="nb-NO"/>
              <a:t>Klikk ikonet for å legge til media</a:t>
            </a:r>
          </a:p>
        </p:txBody>
      </p:sp>
    </p:spTree>
    <p:extLst>
      <p:ext uri="{BB962C8B-B14F-4D97-AF65-F5344CB8AC3E}">
        <p14:creationId xmlns:p14="http://schemas.microsoft.com/office/powerpoint/2010/main" val="35910696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skrift og 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AEE3ECBB-F8CD-40EB-A9AF-746A02D44FBA}"/>
              </a:ext>
            </a:extLst>
          </p:cNvPr>
          <p:cNvSpPr>
            <a:spLocks noGrp="1"/>
          </p:cNvSpPr>
          <p:nvPr>
            <p:ph type="media" sz="quarter" idx="15"/>
          </p:nvPr>
        </p:nvSpPr>
        <p:spPr>
          <a:xfrm>
            <a:off x="1522413" y="3179198"/>
            <a:ext cx="22223413" cy="9271159"/>
          </a:xfrm>
          <a:solidFill>
            <a:schemeClr val="bg2"/>
          </a:solidFill>
        </p:spPr>
        <p:txBody>
          <a:bodyPr/>
          <a:lstStyle/>
          <a:p>
            <a:r>
              <a:rPr lang="nb-NO"/>
              <a:t>Klikk ikonet for å legge til media</a:t>
            </a:r>
          </a:p>
        </p:txBody>
      </p:sp>
      <p:sp>
        <p:nvSpPr>
          <p:cNvPr id="8" name="Tittel 1">
            <a:extLst>
              <a:ext uri="{FF2B5EF4-FFF2-40B4-BE49-F238E27FC236}">
                <a16:creationId xmlns:a16="http://schemas.microsoft.com/office/drawing/2014/main" id="{77C21D35-2682-4C37-9369-8B21B52A73D5}"/>
              </a:ext>
            </a:extLst>
          </p:cNvPr>
          <p:cNvSpPr>
            <a:spLocks noGrp="1"/>
          </p:cNvSpPr>
          <p:nvPr>
            <p:ph type="title"/>
          </p:nvPr>
        </p:nvSpPr>
        <p:spPr>
          <a:xfrm>
            <a:off x="1522414" y="1506249"/>
            <a:ext cx="13716000" cy="969496"/>
          </a:xfrm>
        </p:spPr>
        <p:txBody>
          <a:bodyPr wrap="square" anchor="t" anchorCtr="0">
            <a:spAutoFit/>
          </a:bodyPr>
          <a:lstStyle>
            <a:lvl1pPr>
              <a:lnSpc>
                <a:spcPct val="90000"/>
              </a:lnSpc>
              <a:defRPr sz="7000"/>
            </a:lvl1pPr>
          </a:lstStyle>
          <a:p>
            <a:r>
              <a:rPr lang="nb-NO"/>
              <a:t>Klikk for å redigere tittelstil</a:t>
            </a:r>
            <a:endParaRPr lang="nn-NO" dirty="0"/>
          </a:p>
        </p:txBody>
      </p:sp>
      <p:sp>
        <p:nvSpPr>
          <p:cNvPr id="9" name="Plassholder for tekst 8">
            <a:extLst>
              <a:ext uri="{FF2B5EF4-FFF2-40B4-BE49-F238E27FC236}">
                <a16:creationId xmlns:a16="http://schemas.microsoft.com/office/drawing/2014/main" id="{B9007D98-D6C3-416B-B59C-76C771F9F55D}"/>
              </a:ext>
            </a:extLst>
          </p:cNvPr>
          <p:cNvSpPr>
            <a:spLocks noGrp="1"/>
          </p:cNvSpPr>
          <p:nvPr>
            <p:ph type="body" sz="quarter" idx="11" hasCustomPrompt="1"/>
          </p:nvPr>
        </p:nvSpPr>
        <p:spPr>
          <a:xfrm>
            <a:off x="16800513" y="2024334"/>
            <a:ext cx="6945313" cy="304699"/>
          </a:xfrm>
        </p:spPr>
        <p:txBody>
          <a:bodyPr wrap="square" anchor="b" anchorCtr="0">
            <a:spAutoFit/>
          </a:bodyPr>
          <a:lstStyle>
            <a:lvl1pPr marL="0" indent="0" algn="r">
              <a:lnSpc>
                <a:spcPct val="90000"/>
              </a:lnSpc>
              <a:buNone/>
              <a:defRPr sz="2200" u="sng"/>
            </a:lvl1pPr>
          </a:lstStyle>
          <a:p>
            <a:pPr lvl="0"/>
            <a:r>
              <a:rPr lang="nb-NO" dirty="0"/>
              <a:t>Kildelenke</a:t>
            </a:r>
          </a:p>
        </p:txBody>
      </p:sp>
    </p:spTree>
    <p:extLst>
      <p:ext uri="{BB962C8B-B14F-4D97-AF65-F5344CB8AC3E}">
        <p14:creationId xmlns:p14="http://schemas.microsoft.com/office/powerpoint/2010/main" val="37964234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re bilder med kilde">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t>‹#›</a:t>
            </a:fld>
            <a:endParaRPr lang="nn-NO"/>
          </a:p>
        </p:txBody>
      </p:sp>
      <p:sp>
        <p:nvSpPr>
          <p:cNvPr id="5" name="Plassholder for bilde 4">
            <a:extLst>
              <a:ext uri="{FF2B5EF4-FFF2-40B4-BE49-F238E27FC236}">
                <a16:creationId xmlns:a16="http://schemas.microsoft.com/office/drawing/2014/main" id="{470D901B-4A09-4186-871A-0217E2347092}"/>
              </a:ext>
            </a:extLst>
          </p:cNvPr>
          <p:cNvSpPr>
            <a:spLocks noGrp="1"/>
          </p:cNvSpPr>
          <p:nvPr>
            <p:ph type="pic" sz="quarter" idx="13"/>
          </p:nvPr>
        </p:nvSpPr>
        <p:spPr>
          <a:xfrm>
            <a:off x="1522414" y="2124265"/>
            <a:ext cx="6083299" cy="8011002"/>
          </a:xfrm>
          <a:solidFill>
            <a:schemeClr val="bg2"/>
          </a:solidFill>
        </p:spPr>
        <p:txBody>
          <a:bodyPr/>
          <a:lstStyle/>
          <a:p>
            <a:r>
              <a:rPr lang="nb-NO"/>
              <a:t>Klikk på ikonet for å legge til et bilde</a:t>
            </a:r>
          </a:p>
        </p:txBody>
      </p:sp>
      <p:sp>
        <p:nvSpPr>
          <p:cNvPr id="6" name="Plassholder for bilde 4">
            <a:extLst>
              <a:ext uri="{FF2B5EF4-FFF2-40B4-BE49-F238E27FC236}">
                <a16:creationId xmlns:a16="http://schemas.microsoft.com/office/drawing/2014/main" id="{6FBDA1A6-EF3F-4959-B6E4-5C465CFF92DF}"/>
              </a:ext>
            </a:extLst>
          </p:cNvPr>
          <p:cNvSpPr>
            <a:spLocks noGrp="1"/>
          </p:cNvSpPr>
          <p:nvPr>
            <p:ph type="pic" sz="quarter" idx="14"/>
          </p:nvPr>
        </p:nvSpPr>
        <p:spPr>
          <a:xfrm>
            <a:off x="16776701" y="2124265"/>
            <a:ext cx="6083299" cy="8011002"/>
          </a:xfrm>
          <a:solidFill>
            <a:schemeClr val="bg2"/>
          </a:solidFill>
        </p:spPr>
        <p:txBody>
          <a:bodyPr/>
          <a:lstStyle/>
          <a:p>
            <a:r>
              <a:rPr lang="nb-NO"/>
              <a:t>Klikk på ikonet for å legge til et bilde</a:t>
            </a:r>
            <a:endParaRPr lang="nb-NO" dirty="0"/>
          </a:p>
        </p:txBody>
      </p:sp>
      <p:sp>
        <p:nvSpPr>
          <p:cNvPr id="7" name="Plassholder for bilde 4">
            <a:extLst>
              <a:ext uri="{FF2B5EF4-FFF2-40B4-BE49-F238E27FC236}">
                <a16:creationId xmlns:a16="http://schemas.microsoft.com/office/drawing/2014/main" id="{03CEB276-EB34-4498-9E66-A492C61DFCD5}"/>
              </a:ext>
            </a:extLst>
          </p:cNvPr>
          <p:cNvSpPr>
            <a:spLocks noGrp="1"/>
          </p:cNvSpPr>
          <p:nvPr>
            <p:ph type="pic" sz="quarter" idx="15"/>
          </p:nvPr>
        </p:nvSpPr>
        <p:spPr>
          <a:xfrm>
            <a:off x="9129713" y="2124265"/>
            <a:ext cx="6083299" cy="8011002"/>
          </a:xfrm>
          <a:solidFill>
            <a:schemeClr val="bg2"/>
          </a:solidFill>
        </p:spPr>
        <p:txBody>
          <a:bodyPr/>
          <a:lstStyle/>
          <a:p>
            <a:r>
              <a:rPr lang="nb-NO"/>
              <a:t>Klikk på ikonet for å legge til et bilde</a:t>
            </a:r>
          </a:p>
        </p:txBody>
      </p:sp>
      <p:sp>
        <p:nvSpPr>
          <p:cNvPr id="11" name="Plassholder for tekst 8">
            <a:extLst>
              <a:ext uri="{FF2B5EF4-FFF2-40B4-BE49-F238E27FC236}">
                <a16:creationId xmlns:a16="http://schemas.microsoft.com/office/drawing/2014/main" id="{2EDD7D93-B865-4328-BE9A-4189D149ADAE}"/>
              </a:ext>
            </a:extLst>
          </p:cNvPr>
          <p:cNvSpPr>
            <a:spLocks noGrp="1"/>
          </p:cNvSpPr>
          <p:nvPr>
            <p:ph type="body" sz="quarter" idx="16" hasCustomPrompt="1"/>
          </p:nvPr>
        </p:nvSpPr>
        <p:spPr>
          <a:xfrm>
            <a:off x="1522414" y="1429734"/>
            <a:ext cx="6083299" cy="276999"/>
          </a:xfrm>
        </p:spPr>
        <p:txBody>
          <a:bodyPr wrap="square" anchor="b" anchorCtr="0">
            <a:spAutoFit/>
          </a:bodyPr>
          <a:lstStyle>
            <a:lvl1pPr marL="0" indent="0" algn="l">
              <a:lnSpc>
                <a:spcPct val="90000"/>
              </a:lnSpc>
              <a:buNone/>
              <a:defRPr sz="2000" u="none"/>
            </a:lvl1pPr>
          </a:lstStyle>
          <a:p>
            <a:pPr lvl="0"/>
            <a:r>
              <a:rPr lang="nb-NO" dirty="0" err="1"/>
              <a:t>Xxxxxx</a:t>
            </a:r>
            <a:endParaRPr lang="nb-NO" dirty="0"/>
          </a:p>
        </p:txBody>
      </p:sp>
      <p:sp>
        <p:nvSpPr>
          <p:cNvPr id="13" name="Plassholder for tekst 8">
            <a:extLst>
              <a:ext uri="{FF2B5EF4-FFF2-40B4-BE49-F238E27FC236}">
                <a16:creationId xmlns:a16="http://schemas.microsoft.com/office/drawing/2014/main" id="{F9B9FE2A-AEDB-461E-B39B-E9833F7DA2CF}"/>
              </a:ext>
            </a:extLst>
          </p:cNvPr>
          <p:cNvSpPr>
            <a:spLocks noGrp="1"/>
          </p:cNvSpPr>
          <p:nvPr>
            <p:ph type="body" sz="quarter" idx="17" hasCustomPrompt="1"/>
          </p:nvPr>
        </p:nvSpPr>
        <p:spPr>
          <a:xfrm>
            <a:off x="9129713" y="1429734"/>
            <a:ext cx="6083299" cy="276999"/>
          </a:xfrm>
        </p:spPr>
        <p:txBody>
          <a:bodyPr wrap="square" anchor="b" anchorCtr="0">
            <a:spAutoFit/>
          </a:bodyPr>
          <a:lstStyle>
            <a:lvl1pPr marL="0" indent="0" algn="l">
              <a:lnSpc>
                <a:spcPct val="90000"/>
              </a:lnSpc>
              <a:buNone/>
              <a:defRPr sz="2000" u="none"/>
            </a:lvl1pPr>
          </a:lstStyle>
          <a:p>
            <a:pPr lvl="0"/>
            <a:r>
              <a:rPr lang="nb-NO" dirty="0" err="1"/>
              <a:t>Xxxxxx</a:t>
            </a:r>
            <a:endParaRPr lang="nb-NO" dirty="0"/>
          </a:p>
        </p:txBody>
      </p:sp>
      <p:sp>
        <p:nvSpPr>
          <p:cNvPr id="14" name="Plassholder for tekst 8">
            <a:extLst>
              <a:ext uri="{FF2B5EF4-FFF2-40B4-BE49-F238E27FC236}">
                <a16:creationId xmlns:a16="http://schemas.microsoft.com/office/drawing/2014/main" id="{0AE14427-350B-4070-A415-7AF5BF027CC8}"/>
              </a:ext>
            </a:extLst>
          </p:cNvPr>
          <p:cNvSpPr>
            <a:spLocks noGrp="1"/>
          </p:cNvSpPr>
          <p:nvPr>
            <p:ph type="body" sz="quarter" idx="18" hasCustomPrompt="1"/>
          </p:nvPr>
        </p:nvSpPr>
        <p:spPr>
          <a:xfrm>
            <a:off x="16776702" y="1429734"/>
            <a:ext cx="6083299" cy="276999"/>
          </a:xfrm>
        </p:spPr>
        <p:txBody>
          <a:bodyPr wrap="square" anchor="b" anchorCtr="0">
            <a:spAutoFit/>
          </a:bodyPr>
          <a:lstStyle>
            <a:lvl1pPr marL="0" indent="0" algn="l">
              <a:lnSpc>
                <a:spcPct val="90000"/>
              </a:lnSpc>
              <a:buNone/>
              <a:defRPr sz="2000" u="none"/>
            </a:lvl1pPr>
          </a:lstStyle>
          <a:p>
            <a:pPr lvl="0"/>
            <a:r>
              <a:rPr lang="nb-NO" dirty="0" err="1"/>
              <a:t>Xxxxxx</a:t>
            </a:r>
            <a:endParaRPr lang="nb-NO" dirty="0"/>
          </a:p>
        </p:txBody>
      </p:sp>
    </p:spTree>
    <p:extLst>
      <p:ext uri="{BB962C8B-B14F-4D97-AF65-F5344CB8AC3E}">
        <p14:creationId xmlns:p14="http://schemas.microsoft.com/office/powerpoint/2010/main" val="17184706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o bilder med kilde">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t>‹#›</a:t>
            </a:fld>
            <a:endParaRPr lang="nn-NO"/>
          </a:p>
        </p:txBody>
      </p:sp>
      <p:sp>
        <p:nvSpPr>
          <p:cNvPr id="5" name="Plassholder for bilde 4">
            <a:extLst>
              <a:ext uri="{FF2B5EF4-FFF2-40B4-BE49-F238E27FC236}">
                <a16:creationId xmlns:a16="http://schemas.microsoft.com/office/drawing/2014/main" id="{470D901B-4A09-4186-871A-0217E2347092}"/>
              </a:ext>
            </a:extLst>
          </p:cNvPr>
          <p:cNvSpPr>
            <a:spLocks noGrp="1"/>
          </p:cNvSpPr>
          <p:nvPr>
            <p:ph type="pic" sz="quarter" idx="13"/>
          </p:nvPr>
        </p:nvSpPr>
        <p:spPr>
          <a:xfrm>
            <a:off x="1522414" y="2124265"/>
            <a:ext cx="9136061" cy="8011002"/>
          </a:xfrm>
          <a:solidFill>
            <a:schemeClr val="bg2"/>
          </a:solidFill>
        </p:spPr>
        <p:txBody>
          <a:bodyPr/>
          <a:lstStyle/>
          <a:p>
            <a:r>
              <a:rPr lang="nb-NO"/>
              <a:t>Klikk på ikonet for å legge til et bilde</a:t>
            </a:r>
          </a:p>
        </p:txBody>
      </p:sp>
      <p:sp>
        <p:nvSpPr>
          <p:cNvPr id="6" name="Plassholder for bilde 4">
            <a:extLst>
              <a:ext uri="{FF2B5EF4-FFF2-40B4-BE49-F238E27FC236}">
                <a16:creationId xmlns:a16="http://schemas.microsoft.com/office/drawing/2014/main" id="{6FBDA1A6-EF3F-4959-B6E4-5C465CFF92DF}"/>
              </a:ext>
            </a:extLst>
          </p:cNvPr>
          <p:cNvSpPr>
            <a:spLocks noGrp="1"/>
          </p:cNvSpPr>
          <p:nvPr>
            <p:ph type="pic" sz="quarter" idx="14"/>
          </p:nvPr>
        </p:nvSpPr>
        <p:spPr>
          <a:xfrm>
            <a:off x="13711239" y="2124265"/>
            <a:ext cx="9148762" cy="8011002"/>
          </a:xfrm>
          <a:solidFill>
            <a:schemeClr val="bg2"/>
          </a:solidFill>
        </p:spPr>
        <p:txBody>
          <a:bodyPr/>
          <a:lstStyle/>
          <a:p>
            <a:r>
              <a:rPr lang="nb-NO"/>
              <a:t>Klikk på ikonet for å legge til et bilde</a:t>
            </a:r>
            <a:endParaRPr lang="nb-NO" dirty="0"/>
          </a:p>
        </p:txBody>
      </p:sp>
      <p:sp>
        <p:nvSpPr>
          <p:cNvPr id="11" name="Plassholder for tekst 8">
            <a:extLst>
              <a:ext uri="{FF2B5EF4-FFF2-40B4-BE49-F238E27FC236}">
                <a16:creationId xmlns:a16="http://schemas.microsoft.com/office/drawing/2014/main" id="{2EDD7D93-B865-4328-BE9A-4189D149ADAE}"/>
              </a:ext>
            </a:extLst>
          </p:cNvPr>
          <p:cNvSpPr>
            <a:spLocks noGrp="1"/>
          </p:cNvSpPr>
          <p:nvPr>
            <p:ph type="body" sz="quarter" idx="16" hasCustomPrompt="1"/>
          </p:nvPr>
        </p:nvSpPr>
        <p:spPr>
          <a:xfrm>
            <a:off x="1522414" y="1429734"/>
            <a:ext cx="9136061" cy="276999"/>
          </a:xfrm>
        </p:spPr>
        <p:txBody>
          <a:bodyPr wrap="square" anchor="b" anchorCtr="0">
            <a:spAutoFit/>
          </a:bodyPr>
          <a:lstStyle>
            <a:lvl1pPr marL="0" indent="0" algn="l">
              <a:lnSpc>
                <a:spcPct val="90000"/>
              </a:lnSpc>
              <a:buNone/>
              <a:defRPr sz="2000" u="none"/>
            </a:lvl1pPr>
          </a:lstStyle>
          <a:p>
            <a:pPr lvl="0"/>
            <a:r>
              <a:rPr lang="nb-NO" dirty="0" err="1"/>
              <a:t>Xxxxxx</a:t>
            </a:r>
            <a:endParaRPr lang="nb-NO" dirty="0"/>
          </a:p>
        </p:txBody>
      </p:sp>
      <p:sp>
        <p:nvSpPr>
          <p:cNvPr id="14" name="Plassholder for tekst 8">
            <a:extLst>
              <a:ext uri="{FF2B5EF4-FFF2-40B4-BE49-F238E27FC236}">
                <a16:creationId xmlns:a16="http://schemas.microsoft.com/office/drawing/2014/main" id="{0AE14427-350B-4070-A415-7AF5BF027CC8}"/>
              </a:ext>
            </a:extLst>
          </p:cNvPr>
          <p:cNvSpPr>
            <a:spLocks noGrp="1"/>
          </p:cNvSpPr>
          <p:nvPr>
            <p:ph type="body" sz="quarter" idx="18" hasCustomPrompt="1"/>
          </p:nvPr>
        </p:nvSpPr>
        <p:spPr>
          <a:xfrm>
            <a:off x="13711240" y="1429734"/>
            <a:ext cx="9148762" cy="276999"/>
          </a:xfrm>
        </p:spPr>
        <p:txBody>
          <a:bodyPr wrap="square" anchor="b" anchorCtr="0">
            <a:spAutoFit/>
          </a:bodyPr>
          <a:lstStyle>
            <a:lvl1pPr marL="0" indent="0" algn="l">
              <a:lnSpc>
                <a:spcPct val="90000"/>
              </a:lnSpc>
              <a:buNone/>
              <a:defRPr sz="2000" u="none"/>
            </a:lvl1pPr>
          </a:lstStyle>
          <a:p>
            <a:pPr lvl="0"/>
            <a:r>
              <a:rPr lang="nb-NO" dirty="0" err="1"/>
              <a:t>Xxxxxx</a:t>
            </a:r>
            <a:endParaRPr lang="nb-NO" dirty="0"/>
          </a:p>
        </p:txBody>
      </p:sp>
    </p:spTree>
    <p:extLst>
      <p:ext uri="{BB962C8B-B14F-4D97-AF65-F5344CB8AC3E}">
        <p14:creationId xmlns:p14="http://schemas.microsoft.com/office/powerpoint/2010/main" val="5147411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Overskrift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p:txBody>
          <a:bodyPr/>
          <a:lstStyle/>
          <a:p>
            <a:r>
              <a:rPr lang="nb-NO"/>
              <a:t>Klikk for å redigere tittelstil</a:t>
            </a:r>
            <a:endParaRPr lang="nn-NO"/>
          </a:p>
        </p:txBody>
      </p:sp>
      <p:sp>
        <p:nvSpPr>
          <p:cNvPr id="3" name="Plassholder for innhold 2">
            <a:extLst>
              <a:ext uri="{FF2B5EF4-FFF2-40B4-BE49-F238E27FC236}">
                <a16:creationId xmlns:a16="http://schemas.microsoft.com/office/drawing/2014/main" id="{2C361934-D80D-4814-8AA3-05C151338119}"/>
              </a:ext>
            </a:extLst>
          </p:cNvPr>
          <p:cNvSpPr>
            <a:spLocks noGrp="1"/>
          </p:cNvSpPr>
          <p:nvPr>
            <p:ph idx="1"/>
          </p:nvPr>
        </p:nvSpPr>
        <p:spPr/>
        <p:txBody>
          <a:bodyPr/>
          <a:lstStyle/>
          <a:p>
            <a:pPr lvl="0"/>
            <a:r>
              <a:rPr lang="nb-NO"/>
              <a:t>Rediger tekststiler i malen
Andre nivå
Tredje nivå
Fjerde nivå
Femte nivå</a:t>
            </a:r>
            <a:endParaRPr lang="nn-NO" dirty="0"/>
          </a:p>
        </p:txBody>
      </p:sp>
      <p:sp>
        <p:nvSpPr>
          <p:cNvPr id="4" name="Plassholder for dato 3">
            <a:extLst>
              <a:ext uri="{FF2B5EF4-FFF2-40B4-BE49-F238E27FC236}">
                <a16:creationId xmlns:a16="http://schemas.microsoft.com/office/drawing/2014/main" id="{9236C0B6-DDF1-4B35-9ECE-8C9A53087952}"/>
              </a:ext>
            </a:extLst>
          </p:cNvPr>
          <p:cNvSpPr>
            <a:spLocks noGrp="1"/>
          </p:cNvSpPr>
          <p:nvPr>
            <p:ph type="dt" sz="half" idx="10"/>
          </p:nvPr>
        </p:nvSpPr>
        <p:spPr/>
        <p:txBody>
          <a:bodyPr/>
          <a:lstStyle/>
          <a:p>
            <a:endParaRPr lang="nn-NO"/>
          </a:p>
        </p:txBody>
      </p:sp>
      <p:sp>
        <p:nvSpPr>
          <p:cNvPr id="5" name="Plassholder for bunntekst 4">
            <a:extLst>
              <a:ext uri="{FF2B5EF4-FFF2-40B4-BE49-F238E27FC236}">
                <a16:creationId xmlns:a16="http://schemas.microsoft.com/office/drawing/2014/main" id="{2BEC9541-36FA-4FA0-9A86-A1FFA00DBF8E}"/>
              </a:ext>
            </a:extLst>
          </p:cNvPr>
          <p:cNvSpPr>
            <a:spLocks noGrp="1"/>
          </p:cNvSpPr>
          <p:nvPr>
            <p:ph type="ftr" sz="quarter" idx="11"/>
          </p:nvPr>
        </p:nvSpPr>
        <p:spPr/>
        <p:txBody>
          <a:bodyPr/>
          <a:lstStyle/>
          <a:p>
            <a:r>
              <a:rPr lang="nn-NO"/>
              <a:t>Helsedirektoratet</a:t>
            </a:r>
          </a:p>
        </p:txBody>
      </p:sp>
      <p:sp>
        <p:nvSpPr>
          <p:cNvPr id="6" name="Plassholder for lysbildenummer 5">
            <a:extLst>
              <a:ext uri="{FF2B5EF4-FFF2-40B4-BE49-F238E27FC236}">
                <a16:creationId xmlns:a16="http://schemas.microsoft.com/office/drawing/2014/main" id="{4A38B395-6FCA-4B39-867D-C03F7FCF2838}"/>
              </a:ext>
            </a:extLst>
          </p:cNvPr>
          <p:cNvSpPr>
            <a:spLocks noGrp="1"/>
          </p:cNvSpPr>
          <p:nvPr>
            <p:ph type="sldNum" sz="quarter" idx="12"/>
          </p:nvPr>
        </p:nvSpPr>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22809363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verskrift og innhold (to spal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73DB64-FA9A-4917-B9BC-FDBF51ACBCB3}"/>
              </a:ext>
            </a:extLst>
          </p:cNvPr>
          <p:cNvSpPr>
            <a:spLocks noGrp="1"/>
          </p:cNvSpPr>
          <p:nvPr>
            <p:ph type="title"/>
          </p:nvPr>
        </p:nvSpPr>
        <p:spPr>
          <a:xfrm>
            <a:off x="1522413" y="631825"/>
            <a:ext cx="10244137" cy="2315021"/>
          </a:xfrm>
        </p:spPr>
        <p:txBody>
          <a:bodyPr/>
          <a:lstStyle/>
          <a:p>
            <a:r>
              <a:rPr lang="nb-NO"/>
              <a:t>Klikk for å redigere tittelstil</a:t>
            </a:r>
            <a:endParaRPr lang="nn-NO" dirty="0"/>
          </a:p>
        </p:txBody>
      </p:sp>
      <p:sp>
        <p:nvSpPr>
          <p:cNvPr id="5" name="Plassholder for dato 4">
            <a:extLst>
              <a:ext uri="{FF2B5EF4-FFF2-40B4-BE49-F238E27FC236}">
                <a16:creationId xmlns:a16="http://schemas.microsoft.com/office/drawing/2014/main" id="{12F3F69F-D631-411F-BFF5-5611D6D8FD1E}"/>
              </a:ext>
            </a:extLst>
          </p:cNvPr>
          <p:cNvSpPr>
            <a:spLocks noGrp="1"/>
          </p:cNvSpPr>
          <p:nvPr>
            <p:ph type="dt" sz="half" idx="10"/>
          </p:nvPr>
        </p:nvSpPr>
        <p:spPr/>
        <p:txBody>
          <a:bodyPr/>
          <a:lstStyle/>
          <a:p>
            <a:endParaRPr lang="nn-NO"/>
          </a:p>
        </p:txBody>
      </p:sp>
      <p:sp>
        <p:nvSpPr>
          <p:cNvPr id="6" name="Plassholder for bunntekst 5">
            <a:extLst>
              <a:ext uri="{FF2B5EF4-FFF2-40B4-BE49-F238E27FC236}">
                <a16:creationId xmlns:a16="http://schemas.microsoft.com/office/drawing/2014/main" id="{F8A3F24D-DD5A-4BBF-970B-80B97882D369}"/>
              </a:ext>
            </a:extLst>
          </p:cNvPr>
          <p:cNvSpPr>
            <a:spLocks noGrp="1"/>
          </p:cNvSpPr>
          <p:nvPr>
            <p:ph type="ftr" sz="quarter" idx="11"/>
          </p:nvPr>
        </p:nvSpPr>
        <p:spPr/>
        <p:txBody>
          <a:bodyPr/>
          <a:lstStyle/>
          <a:p>
            <a:r>
              <a:rPr lang="nn-NO"/>
              <a:t>Helsedirektoratet</a:t>
            </a:r>
          </a:p>
        </p:txBody>
      </p:sp>
      <p:sp>
        <p:nvSpPr>
          <p:cNvPr id="7" name="Plassholder for lysbildenummer 6">
            <a:extLst>
              <a:ext uri="{FF2B5EF4-FFF2-40B4-BE49-F238E27FC236}">
                <a16:creationId xmlns:a16="http://schemas.microsoft.com/office/drawing/2014/main" id="{0E7D622E-D661-4849-BC9C-58B238BE9AE2}"/>
              </a:ext>
            </a:extLst>
          </p:cNvPr>
          <p:cNvSpPr>
            <a:spLocks noGrp="1"/>
          </p:cNvSpPr>
          <p:nvPr>
            <p:ph type="sldNum" sz="quarter" idx="12"/>
          </p:nvPr>
        </p:nvSpPr>
        <p:spPr/>
        <p:txBody>
          <a:bodyPr/>
          <a:lstStyle/>
          <a:p>
            <a:fld id="{1670A82E-6091-4B79-BDC9-9FEC8E0D8D32}" type="slidenum">
              <a:rPr lang="nn-NO" smtClean="0"/>
              <a:t>‹#›</a:t>
            </a:fld>
            <a:endParaRPr lang="nn-NO"/>
          </a:p>
        </p:txBody>
      </p:sp>
      <p:sp>
        <p:nvSpPr>
          <p:cNvPr id="8" name="Plassholder for innhold 2">
            <a:extLst>
              <a:ext uri="{FF2B5EF4-FFF2-40B4-BE49-F238E27FC236}">
                <a16:creationId xmlns:a16="http://schemas.microsoft.com/office/drawing/2014/main" id="{AA586D02-CE2A-48B0-AB3E-02553004D628}"/>
              </a:ext>
            </a:extLst>
          </p:cNvPr>
          <p:cNvSpPr>
            <a:spLocks noGrp="1"/>
          </p:cNvSpPr>
          <p:nvPr>
            <p:ph idx="1"/>
          </p:nvPr>
        </p:nvSpPr>
        <p:spPr>
          <a:xfrm>
            <a:off x="1522413" y="3835400"/>
            <a:ext cx="10244137" cy="8848213"/>
          </a:xfrm>
        </p:spPr>
        <p:txBody>
          <a:bodyPr/>
          <a:lstStyle/>
          <a:p>
            <a:pPr lvl="0"/>
            <a:r>
              <a:rPr lang="nb-NO"/>
              <a:t>Rediger tekststiler i malen
Andre nivå
Tredje nivå
Fjerde nivå
Femte nivå</a:t>
            </a:r>
            <a:endParaRPr lang="nn-NO" dirty="0"/>
          </a:p>
        </p:txBody>
      </p:sp>
      <p:sp>
        <p:nvSpPr>
          <p:cNvPr id="10" name="Plassholder for innhold 2">
            <a:extLst>
              <a:ext uri="{FF2B5EF4-FFF2-40B4-BE49-F238E27FC236}">
                <a16:creationId xmlns:a16="http://schemas.microsoft.com/office/drawing/2014/main" id="{0EDEDCD0-140E-4CA0-9E8E-4047CEFB2EB8}"/>
              </a:ext>
            </a:extLst>
          </p:cNvPr>
          <p:cNvSpPr>
            <a:spLocks noGrp="1"/>
          </p:cNvSpPr>
          <p:nvPr>
            <p:ph idx="13"/>
          </p:nvPr>
        </p:nvSpPr>
        <p:spPr>
          <a:xfrm>
            <a:off x="12601575" y="3835400"/>
            <a:ext cx="10244137" cy="8848213"/>
          </a:xfrm>
        </p:spPr>
        <p:txBody>
          <a:bodyPr/>
          <a:lstStyle/>
          <a:p>
            <a:pPr lvl="0"/>
            <a:r>
              <a:rPr lang="nb-NO"/>
              <a:t>Rediger tekststiler i malen
Andre nivå
Tredje nivå
Fjerde nivå
Femte nivå</a:t>
            </a:r>
            <a:endParaRPr lang="nn-NO" dirty="0"/>
          </a:p>
        </p:txBody>
      </p:sp>
      <p:sp>
        <p:nvSpPr>
          <p:cNvPr id="12" name="Plassholder for tekst 11">
            <a:extLst>
              <a:ext uri="{FF2B5EF4-FFF2-40B4-BE49-F238E27FC236}">
                <a16:creationId xmlns:a16="http://schemas.microsoft.com/office/drawing/2014/main" id="{543B2193-A04A-49FA-B3BA-B0A5CB5E9609}"/>
              </a:ext>
            </a:extLst>
          </p:cNvPr>
          <p:cNvSpPr>
            <a:spLocks noGrp="1"/>
          </p:cNvSpPr>
          <p:nvPr>
            <p:ph type="body" sz="quarter" idx="14" hasCustomPrompt="1"/>
          </p:nvPr>
        </p:nvSpPr>
        <p:spPr>
          <a:xfrm>
            <a:off x="12601575" y="631825"/>
            <a:ext cx="10244137" cy="2315021"/>
          </a:xfrm>
        </p:spPr>
        <p:txBody>
          <a:bodyPr anchor="b" anchorCtr="0"/>
          <a:lstStyle>
            <a:lvl1pPr marL="0" indent="0">
              <a:buNone/>
              <a:defRPr/>
            </a:lvl1pPr>
          </a:lstStyle>
          <a:p>
            <a:pPr lvl="0"/>
            <a:r>
              <a:rPr kumimoji="0" lang="nb-NO" sz="7000" b="1" i="0" u="none" strike="noStrike" kern="1200" cap="none" spc="0" normalizeH="0" baseline="0" noProof="0" dirty="0">
                <a:ln>
                  <a:noFill/>
                </a:ln>
                <a:solidFill>
                  <a:srgbClr val="202020"/>
                </a:solidFill>
                <a:effectLst/>
                <a:uLnTx/>
                <a:uFillTx/>
                <a:latin typeface="+mn-lt"/>
                <a:ea typeface="+mj-ea"/>
                <a:cs typeface="+mj-cs"/>
              </a:rPr>
              <a:t>Klikk for å redigere tittelstil</a:t>
            </a:r>
            <a:endParaRPr lang="nb-NO" dirty="0"/>
          </a:p>
        </p:txBody>
      </p:sp>
    </p:spTree>
    <p:extLst>
      <p:ext uri="{BB962C8B-B14F-4D97-AF65-F5344CB8AC3E}">
        <p14:creationId xmlns:p14="http://schemas.microsoft.com/office/powerpoint/2010/main" val="41360065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verskrift og tekst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33CF2A8-5334-4380-BBD9-6589D1F04F1D}"/>
              </a:ext>
            </a:extLst>
          </p:cNvPr>
          <p:cNvSpPr/>
          <p:nvPr userDrawn="1"/>
        </p:nvSpPr>
        <p:spPr>
          <a:xfrm>
            <a:off x="7605713" y="0"/>
            <a:ext cx="167767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6" name="Plassholder for tekst 5">
            <a:extLst>
              <a:ext uri="{FF2B5EF4-FFF2-40B4-BE49-F238E27FC236}">
                <a16:creationId xmlns:a16="http://schemas.microsoft.com/office/drawing/2014/main" id="{92AE79A2-C695-4A0D-8156-C6A9AFFF8D90}"/>
              </a:ext>
            </a:extLst>
          </p:cNvPr>
          <p:cNvSpPr>
            <a:spLocks noGrp="1"/>
          </p:cNvSpPr>
          <p:nvPr>
            <p:ph type="body" sz="quarter" idx="10"/>
          </p:nvPr>
        </p:nvSpPr>
        <p:spPr>
          <a:xfrm>
            <a:off x="9129713" y="1929010"/>
            <a:ext cx="13730287" cy="111519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
Andre nivå
Tredje nivå
Fjerde nivå
Femte nivå</a:t>
            </a:r>
            <a:endParaRPr lang="nb-NO" dirty="0"/>
          </a:p>
        </p:txBody>
      </p:sp>
      <p:sp>
        <p:nvSpPr>
          <p:cNvPr id="10" name="Tittel 14">
            <a:extLst>
              <a:ext uri="{FF2B5EF4-FFF2-40B4-BE49-F238E27FC236}">
                <a16:creationId xmlns:a16="http://schemas.microsoft.com/office/drawing/2014/main" id="{EF003730-D2A9-4F5F-BEEC-80D5C718969D}"/>
              </a:ext>
            </a:extLst>
          </p:cNvPr>
          <p:cNvSpPr>
            <a:spLocks noGrp="1"/>
          </p:cNvSpPr>
          <p:nvPr>
            <p:ph type="title"/>
          </p:nvPr>
        </p:nvSpPr>
        <p:spPr>
          <a:xfrm>
            <a:off x="1522413" y="631825"/>
            <a:ext cx="5579237" cy="2315021"/>
          </a:xfrm>
        </p:spPr>
        <p:txBody>
          <a:bodyPr>
            <a:normAutofit/>
          </a:bodyPr>
          <a:lstStyle>
            <a:lvl1pPr>
              <a:defRPr sz="5500"/>
            </a:lvl1pPr>
          </a:lstStyle>
          <a:p>
            <a:r>
              <a:rPr lang="nb-NO"/>
              <a:t>Klikk for å redigere tittelstil</a:t>
            </a:r>
            <a:endParaRPr lang="nb-NO" dirty="0"/>
          </a:p>
        </p:txBody>
      </p:sp>
    </p:spTree>
    <p:extLst>
      <p:ext uri="{BB962C8B-B14F-4D97-AF65-F5344CB8AC3E}">
        <p14:creationId xmlns:p14="http://schemas.microsoft.com/office/powerpoint/2010/main" val="490122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apittel (lys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24382413"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1522413" y="2022084"/>
            <a:ext cx="21326475" cy="3185487"/>
          </a:xfrm>
        </p:spPr>
        <p:txBody>
          <a:bodyPr>
            <a:normAutofit/>
          </a:bodyPr>
          <a:lstStyle>
            <a:lvl1pPr>
              <a:lnSpc>
                <a:spcPct val="90000"/>
              </a:lnSpc>
              <a:defRPr sz="11500">
                <a:solidFill>
                  <a:schemeClr val="lt1"/>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1522413" y="5472684"/>
            <a:ext cx="3438430" cy="14402"/>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21002137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itat (mørk blå)">
    <p:spTree>
      <p:nvGrpSpPr>
        <p:cNvPr id="1" name=""/>
        <p:cNvGrpSpPr/>
        <p:nvPr/>
      </p:nvGrpSpPr>
      <p:grpSpPr>
        <a:xfrm>
          <a:off x="0" y="0"/>
          <a:ext cx="0" cy="0"/>
          <a:chOff x="0" y="0"/>
          <a:chExt cx="0" cy="0"/>
        </a:xfrm>
      </p:grpSpPr>
      <p:grpSp>
        <p:nvGrpSpPr>
          <p:cNvPr id="4" name="Gruppe 3">
            <a:extLst>
              <a:ext uri="{FF2B5EF4-FFF2-40B4-BE49-F238E27FC236}">
                <a16:creationId xmlns:a16="http://schemas.microsoft.com/office/drawing/2014/main" id="{03C53EE7-6168-4988-A0E1-765A681A7A31}"/>
              </a:ext>
            </a:extLst>
          </p:cNvPr>
          <p:cNvGrpSpPr/>
          <p:nvPr userDrawn="1"/>
        </p:nvGrpSpPr>
        <p:grpSpPr>
          <a:xfrm>
            <a:off x="7101650" y="468059"/>
            <a:ext cx="16814103" cy="12781597"/>
            <a:chOff x="7101650" y="468059"/>
            <a:chExt cx="16814103" cy="12781597"/>
          </a:xfrm>
        </p:grpSpPr>
        <p:sp>
          <p:nvSpPr>
            <p:cNvPr id="5" name="Rektangel 4">
              <a:extLst>
                <a:ext uri="{FF2B5EF4-FFF2-40B4-BE49-F238E27FC236}">
                  <a16:creationId xmlns:a16="http://schemas.microsoft.com/office/drawing/2014/main" id="{933CF2A8-5334-4380-BBD9-6589D1F04F1D}"/>
                </a:ext>
              </a:extLst>
            </p:cNvPr>
            <p:cNvSpPr/>
            <p:nvPr userDrawn="1"/>
          </p:nvSpPr>
          <p:spPr>
            <a:xfrm>
              <a:off x="7605714" y="468059"/>
              <a:ext cx="16310039" cy="12781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3" name="Likebent trekant 2">
              <a:extLst>
                <a:ext uri="{FF2B5EF4-FFF2-40B4-BE49-F238E27FC236}">
                  <a16:creationId xmlns:a16="http://schemas.microsoft.com/office/drawing/2014/main" id="{86274A8D-C72C-4E89-AF3A-5587AFD7E9F9}"/>
                </a:ext>
              </a:extLst>
            </p:cNvPr>
            <p:cNvSpPr/>
            <p:nvPr userDrawn="1"/>
          </p:nvSpPr>
          <p:spPr>
            <a:xfrm rot="16200000">
              <a:off x="6849619" y="11053383"/>
              <a:ext cx="1008126" cy="50406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sp>
        <p:nvSpPr>
          <p:cNvPr id="6" name="Plassholder for tekst 5">
            <a:extLst>
              <a:ext uri="{FF2B5EF4-FFF2-40B4-BE49-F238E27FC236}">
                <a16:creationId xmlns:a16="http://schemas.microsoft.com/office/drawing/2014/main" id="{92AE79A2-C695-4A0D-8156-C6A9AFFF8D90}"/>
              </a:ext>
            </a:extLst>
          </p:cNvPr>
          <p:cNvSpPr>
            <a:spLocks noGrp="1"/>
          </p:cNvSpPr>
          <p:nvPr>
            <p:ph type="body" sz="quarter" idx="10" hasCustomPrompt="1"/>
          </p:nvPr>
        </p:nvSpPr>
        <p:spPr>
          <a:xfrm>
            <a:off x="9129713" y="4483525"/>
            <a:ext cx="13730287" cy="3385542"/>
          </a:xfrm>
        </p:spPr>
        <p:txBody>
          <a:bodyPr>
            <a:normAutofit/>
          </a:bodyPr>
          <a:lstStyle>
            <a:lvl1pPr marL="0" indent="0">
              <a:buNone/>
              <a:defRPr sz="5500">
                <a:solidFill>
                  <a:schemeClr val="bg1"/>
                </a:solidFill>
                <a:latin typeface="Georgia" panose="02040502050405020303" pitchFamily="18"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 Sitat  </a:t>
            </a:r>
          </a:p>
        </p:txBody>
      </p:sp>
      <p:sp>
        <p:nvSpPr>
          <p:cNvPr id="11" name="Plassholder for tekst 5">
            <a:extLst>
              <a:ext uri="{FF2B5EF4-FFF2-40B4-BE49-F238E27FC236}">
                <a16:creationId xmlns:a16="http://schemas.microsoft.com/office/drawing/2014/main" id="{116CDE2F-835B-4E7B-8DC0-5E54FA45D192}"/>
              </a:ext>
            </a:extLst>
          </p:cNvPr>
          <p:cNvSpPr>
            <a:spLocks noGrp="1"/>
          </p:cNvSpPr>
          <p:nvPr>
            <p:ph type="body" sz="quarter" idx="11" hasCustomPrompt="1"/>
          </p:nvPr>
        </p:nvSpPr>
        <p:spPr>
          <a:xfrm>
            <a:off x="9129713" y="9053599"/>
            <a:ext cx="13730287" cy="692497"/>
          </a:xfrm>
        </p:spPr>
        <p:txBody>
          <a:bodyPr>
            <a:normAutofit/>
          </a:bodyPr>
          <a:lstStyle>
            <a:lvl1pPr marL="0" indent="0">
              <a:buNone/>
              <a:defRPr sz="4500" b="1">
                <a:solidFill>
                  <a:schemeClr val="bg1"/>
                </a:solidFill>
              </a:defRPr>
            </a:lvl1pPr>
            <a:lvl2pPr>
              <a:defRPr sz="4500" b="1">
                <a:solidFill>
                  <a:schemeClr val="bg1"/>
                </a:solidFill>
              </a:defRPr>
            </a:lvl2pPr>
            <a:lvl3pPr>
              <a:defRPr sz="4500" b="1">
                <a:solidFill>
                  <a:schemeClr val="bg1"/>
                </a:solidFill>
              </a:defRPr>
            </a:lvl3pPr>
            <a:lvl4pPr>
              <a:defRPr sz="4500" b="1">
                <a:solidFill>
                  <a:schemeClr val="bg1"/>
                </a:solidFill>
              </a:defRPr>
            </a:lvl4pPr>
            <a:lvl5pPr>
              <a:defRPr sz="4500" b="1">
                <a:solidFill>
                  <a:schemeClr val="bg1"/>
                </a:solidFill>
              </a:defRPr>
            </a:lvl5pPr>
          </a:lstStyle>
          <a:p>
            <a:pPr lvl="0"/>
            <a:r>
              <a:rPr lang="nb-NO" dirty="0"/>
              <a:t>Navn Etternavn (alder)</a:t>
            </a:r>
          </a:p>
        </p:txBody>
      </p:sp>
      <p:pic>
        <p:nvPicPr>
          <p:cNvPr id="14" name="Bilde 13">
            <a:extLst>
              <a:ext uri="{FF2B5EF4-FFF2-40B4-BE49-F238E27FC236}">
                <a16:creationId xmlns:a16="http://schemas.microsoft.com/office/drawing/2014/main" id="{4F685159-16FF-42C9-9050-65D31D02A7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9172" y="1919040"/>
            <a:ext cx="2182372" cy="1709931"/>
          </a:xfrm>
          <a:prstGeom prst="rect">
            <a:avLst/>
          </a:prstGeom>
        </p:spPr>
      </p:pic>
      <p:sp>
        <p:nvSpPr>
          <p:cNvPr id="15" name="Tittel 14">
            <a:extLst>
              <a:ext uri="{FF2B5EF4-FFF2-40B4-BE49-F238E27FC236}">
                <a16:creationId xmlns:a16="http://schemas.microsoft.com/office/drawing/2014/main" id="{422851C1-D740-4919-AEAE-5D48CB232EA5}"/>
              </a:ext>
            </a:extLst>
          </p:cNvPr>
          <p:cNvSpPr>
            <a:spLocks noGrp="1"/>
          </p:cNvSpPr>
          <p:nvPr>
            <p:ph type="title"/>
          </p:nvPr>
        </p:nvSpPr>
        <p:spPr>
          <a:xfrm>
            <a:off x="1522413" y="631825"/>
            <a:ext cx="5579237" cy="2315021"/>
          </a:xfrm>
        </p:spPr>
        <p:txBody>
          <a:bodyPr/>
          <a:lstStyle/>
          <a:p>
            <a:r>
              <a:rPr lang="nb-NO"/>
              <a:t>Klikk for å redigere tittelstil</a:t>
            </a:r>
            <a:endParaRPr lang="nb-NO" dirty="0"/>
          </a:p>
        </p:txBody>
      </p:sp>
    </p:spTree>
    <p:extLst>
      <p:ext uri="{BB962C8B-B14F-4D97-AF65-F5344CB8AC3E}">
        <p14:creationId xmlns:p14="http://schemas.microsoft.com/office/powerpoint/2010/main" val="32314960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verskrift og diagram">
    <p:spTree>
      <p:nvGrpSpPr>
        <p:cNvPr id="1" name=""/>
        <p:cNvGrpSpPr/>
        <p:nvPr/>
      </p:nvGrpSpPr>
      <p:grpSpPr>
        <a:xfrm>
          <a:off x="0" y="0"/>
          <a:ext cx="0" cy="0"/>
          <a:chOff x="0" y="0"/>
          <a:chExt cx="0" cy="0"/>
        </a:xfrm>
      </p:grpSpPr>
      <p:sp>
        <p:nvSpPr>
          <p:cNvPr id="14" name="Plassholder for diagram 13">
            <a:extLst>
              <a:ext uri="{FF2B5EF4-FFF2-40B4-BE49-F238E27FC236}">
                <a16:creationId xmlns:a16="http://schemas.microsoft.com/office/drawing/2014/main" id="{217D82E2-7AC7-4093-BC1B-DEBB97F1DBF8}"/>
              </a:ext>
            </a:extLst>
          </p:cNvPr>
          <p:cNvSpPr>
            <a:spLocks noGrp="1"/>
          </p:cNvSpPr>
          <p:nvPr>
            <p:ph type="chart" sz="quarter" idx="14"/>
          </p:nvPr>
        </p:nvSpPr>
        <p:spPr>
          <a:xfrm>
            <a:off x="1522413" y="3985846"/>
            <a:ext cx="21326474" cy="8768861"/>
          </a:xfrm>
          <a:noFill/>
        </p:spPr>
        <p:txBody>
          <a:bodyPr/>
          <a:lstStyle/>
          <a:p>
            <a:r>
              <a:rPr lang="nb-NO"/>
              <a:t>Klikk ikonet for å legge til et diagram</a:t>
            </a:r>
          </a:p>
        </p:txBody>
      </p:sp>
      <p:sp>
        <p:nvSpPr>
          <p:cNvPr id="3" name="Plassholder for dato 2">
            <a:extLst>
              <a:ext uri="{FF2B5EF4-FFF2-40B4-BE49-F238E27FC236}">
                <a16:creationId xmlns:a16="http://schemas.microsoft.com/office/drawing/2014/main" id="{3825666F-F12E-4D05-8478-8905DBFFC137}"/>
              </a:ext>
            </a:extLst>
          </p:cNvPr>
          <p:cNvSpPr>
            <a:spLocks noGrp="1"/>
          </p:cNvSpPr>
          <p:nvPr>
            <p:ph type="dt" sz="half" idx="10"/>
          </p:nvPr>
        </p:nvSpPr>
        <p:spPr/>
        <p:txBody>
          <a:bodyPr/>
          <a:lstStyle/>
          <a:p>
            <a:endParaRPr lang="nn-NO"/>
          </a:p>
        </p:txBody>
      </p:sp>
      <p:sp>
        <p:nvSpPr>
          <p:cNvPr id="4" name="Plassholder for bunntekst 3">
            <a:extLst>
              <a:ext uri="{FF2B5EF4-FFF2-40B4-BE49-F238E27FC236}">
                <a16:creationId xmlns:a16="http://schemas.microsoft.com/office/drawing/2014/main" id="{A41CB094-CF4F-4C2D-A3C1-7B149E8E4C49}"/>
              </a:ext>
            </a:extLst>
          </p:cNvPr>
          <p:cNvSpPr>
            <a:spLocks noGrp="1"/>
          </p:cNvSpPr>
          <p:nvPr>
            <p:ph type="ftr" sz="quarter" idx="11"/>
          </p:nvPr>
        </p:nvSpPr>
        <p:spPr/>
        <p:txBody>
          <a:bodyPr/>
          <a:lstStyle/>
          <a:p>
            <a:r>
              <a:rPr lang="nn-NO"/>
              <a:t>Helsedirektoratet</a:t>
            </a:r>
          </a:p>
        </p:txBody>
      </p:sp>
      <p:sp>
        <p:nvSpPr>
          <p:cNvPr id="5" name="Plassholder for lysbildenummer 4">
            <a:extLst>
              <a:ext uri="{FF2B5EF4-FFF2-40B4-BE49-F238E27FC236}">
                <a16:creationId xmlns:a16="http://schemas.microsoft.com/office/drawing/2014/main" id="{9C24BCA4-051E-48AF-A3F6-8C125106FCD2}"/>
              </a:ext>
            </a:extLst>
          </p:cNvPr>
          <p:cNvSpPr>
            <a:spLocks noGrp="1"/>
          </p:cNvSpPr>
          <p:nvPr>
            <p:ph type="sldNum" sz="quarter" idx="12"/>
          </p:nvPr>
        </p:nvSpPr>
        <p:spPr/>
        <p:txBody>
          <a:bodyPr/>
          <a:lstStyle/>
          <a:p>
            <a:fld id="{1670A82E-6091-4B79-BDC9-9FEC8E0D8D32}" type="slidenum">
              <a:rPr lang="nn-NO" smtClean="0"/>
              <a:t>‹#›</a:t>
            </a:fld>
            <a:endParaRPr lang="nn-NO"/>
          </a:p>
        </p:txBody>
      </p:sp>
      <p:sp>
        <p:nvSpPr>
          <p:cNvPr id="9" name="Plassholder for tekst 8">
            <a:extLst>
              <a:ext uri="{FF2B5EF4-FFF2-40B4-BE49-F238E27FC236}">
                <a16:creationId xmlns:a16="http://schemas.microsoft.com/office/drawing/2014/main" id="{A47278E0-BBE2-41C8-B7D9-3A7BE944BC3F}"/>
              </a:ext>
            </a:extLst>
          </p:cNvPr>
          <p:cNvSpPr>
            <a:spLocks noGrp="1"/>
          </p:cNvSpPr>
          <p:nvPr>
            <p:ph type="body" sz="quarter" idx="13"/>
          </p:nvPr>
        </p:nvSpPr>
        <p:spPr>
          <a:xfrm>
            <a:off x="1522414" y="2946846"/>
            <a:ext cx="21337586" cy="692497"/>
          </a:xfrm>
        </p:spPr>
        <p:txBody>
          <a:bodyPr>
            <a:spAutoFit/>
          </a:bodyPr>
          <a:lstStyle>
            <a:lvl1pPr marL="0" indent="0">
              <a:buNone/>
              <a:defRPr/>
            </a:lvl1pPr>
          </a:lstStyle>
          <a:p>
            <a:pPr lvl="0"/>
            <a:r>
              <a:rPr lang="nb-NO"/>
              <a:t>Rediger tekststiler i malen
Andre nivå
Tredje nivå
Fjerde nivå
Femte nivå</a:t>
            </a:r>
            <a:endParaRPr lang="nb-NO" dirty="0"/>
          </a:p>
        </p:txBody>
      </p:sp>
      <p:sp>
        <p:nvSpPr>
          <p:cNvPr id="11" name="Tittel 10">
            <a:extLst>
              <a:ext uri="{FF2B5EF4-FFF2-40B4-BE49-F238E27FC236}">
                <a16:creationId xmlns:a16="http://schemas.microsoft.com/office/drawing/2014/main" id="{F5FF7035-5ED5-4B7D-A025-3D7B90E5DDC3}"/>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472649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verskrift, innhold og diagram (mørk 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7473B02-1FF5-4A94-B0A6-44D615C59DB8}"/>
              </a:ext>
            </a:extLst>
          </p:cNvPr>
          <p:cNvSpPr/>
          <p:nvPr userDrawn="1"/>
        </p:nvSpPr>
        <p:spPr>
          <a:xfrm>
            <a:off x="0" y="0"/>
            <a:ext cx="12191206"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1522414" y="631825"/>
            <a:ext cx="10177218" cy="2315021"/>
          </a:xfrm>
        </p:spPr>
        <p:txBody>
          <a:bodyPr/>
          <a:lstStyle>
            <a:lvl1pPr>
              <a:defRPr>
                <a:solidFill>
                  <a:schemeClr val="bg1"/>
                </a:solidFill>
              </a:defRPr>
            </a:lvl1pPr>
          </a:lstStyle>
          <a:p>
            <a:r>
              <a:rPr lang="nb-NO"/>
              <a:t>Klikk for å redigere tittelstil</a:t>
            </a:r>
            <a:endParaRPr lang="nn-NO" dirty="0"/>
          </a:p>
        </p:txBody>
      </p:sp>
      <p:sp>
        <p:nvSpPr>
          <p:cNvPr id="3" name="Plassholder for innhold 2">
            <a:extLst>
              <a:ext uri="{FF2B5EF4-FFF2-40B4-BE49-F238E27FC236}">
                <a16:creationId xmlns:a16="http://schemas.microsoft.com/office/drawing/2014/main" id="{2C361934-D80D-4814-8AA3-05C151338119}"/>
              </a:ext>
            </a:extLst>
          </p:cNvPr>
          <p:cNvSpPr>
            <a:spLocks noGrp="1"/>
          </p:cNvSpPr>
          <p:nvPr>
            <p:ph idx="1"/>
          </p:nvPr>
        </p:nvSpPr>
        <p:spPr>
          <a:xfrm>
            <a:off x="1522414" y="3835400"/>
            <a:ext cx="10177218" cy="88482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
Andre nivå
Tredje nivå
Fjerde nivå
Femte nivå</a:t>
            </a:r>
            <a:endParaRPr lang="nn-NO" dirty="0"/>
          </a:p>
        </p:txBody>
      </p:sp>
      <p:sp>
        <p:nvSpPr>
          <p:cNvPr id="8" name="Plassholder for diagram 13">
            <a:extLst>
              <a:ext uri="{FF2B5EF4-FFF2-40B4-BE49-F238E27FC236}">
                <a16:creationId xmlns:a16="http://schemas.microsoft.com/office/drawing/2014/main" id="{2D541DF0-1015-41B6-9C52-85D89B6EEC33}"/>
              </a:ext>
            </a:extLst>
          </p:cNvPr>
          <p:cNvSpPr>
            <a:spLocks noGrp="1"/>
          </p:cNvSpPr>
          <p:nvPr>
            <p:ph type="chart" sz="quarter" idx="14"/>
          </p:nvPr>
        </p:nvSpPr>
        <p:spPr>
          <a:xfrm>
            <a:off x="12191205" y="0"/>
            <a:ext cx="12191207" cy="13716000"/>
          </a:xfrm>
          <a:noFill/>
        </p:spPr>
        <p:txBody>
          <a:bodyPr/>
          <a:lstStyle/>
          <a:p>
            <a:r>
              <a:rPr lang="nb-NO"/>
              <a:t>Klikk ikonet for å legge til et diagram</a:t>
            </a:r>
          </a:p>
        </p:txBody>
      </p:sp>
    </p:spTree>
    <p:extLst>
      <p:ext uri="{BB962C8B-B14F-4D97-AF65-F5344CB8AC3E}">
        <p14:creationId xmlns:p14="http://schemas.microsoft.com/office/powerpoint/2010/main" val="21713237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ogo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1" y="0"/>
            <a:ext cx="24382413"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206" y="5605900"/>
            <a:ext cx="9468000" cy="1237646"/>
          </a:xfrm>
          <a:prstGeom prst="rect">
            <a:avLst/>
          </a:prstGeom>
        </p:spPr>
      </p:pic>
    </p:spTree>
    <p:extLst>
      <p:ext uri="{BB962C8B-B14F-4D97-AF65-F5344CB8AC3E}">
        <p14:creationId xmlns:p14="http://schemas.microsoft.com/office/powerpoint/2010/main" val="28523386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ogo (lys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1" y="0"/>
            <a:ext cx="24382413"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206" y="5605900"/>
            <a:ext cx="9468000" cy="1237646"/>
          </a:xfrm>
          <a:prstGeom prst="rect">
            <a:avLst/>
          </a:prstGeom>
        </p:spPr>
      </p:pic>
    </p:spTree>
    <p:extLst>
      <p:ext uri="{BB962C8B-B14F-4D97-AF65-F5344CB8AC3E}">
        <p14:creationId xmlns:p14="http://schemas.microsoft.com/office/powerpoint/2010/main" val="35009990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Logo (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1" y="0"/>
            <a:ext cx="24382413" cy="137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208" y="5605900"/>
            <a:ext cx="9467996" cy="1237646"/>
          </a:xfrm>
          <a:prstGeom prst="rect">
            <a:avLst/>
          </a:prstGeom>
        </p:spPr>
      </p:pic>
    </p:spTree>
    <p:extLst>
      <p:ext uri="{BB962C8B-B14F-4D97-AF65-F5344CB8AC3E}">
        <p14:creationId xmlns:p14="http://schemas.microsoft.com/office/powerpoint/2010/main" val="3591067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Logo (lill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1" y="0"/>
            <a:ext cx="24382413" cy="137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6" name="Bilde 5">
            <a:extLst>
              <a:ext uri="{FF2B5EF4-FFF2-40B4-BE49-F238E27FC236}">
                <a16:creationId xmlns:a16="http://schemas.microsoft.com/office/drawing/2014/main" id="{21C1750E-2643-47C8-936D-4607BFE54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206" y="5605900"/>
            <a:ext cx="9468000" cy="1237646"/>
          </a:xfrm>
          <a:prstGeom prst="rect">
            <a:avLst/>
          </a:prstGeom>
        </p:spPr>
      </p:pic>
    </p:spTree>
    <p:extLst>
      <p:ext uri="{BB962C8B-B14F-4D97-AF65-F5344CB8AC3E}">
        <p14:creationId xmlns:p14="http://schemas.microsoft.com/office/powerpoint/2010/main" val="39093709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Logo med nettside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1" y="0"/>
            <a:ext cx="24382413"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3" name="Bilde 2">
            <a:extLst>
              <a:ext uri="{FF2B5EF4-FFF2-40B4-BE49-F238E27FC236}">
                <a16:creationId xmlns:a16="http://schemas.microsoft.com/office/drawing/2014/main" id="{C75B877F-AA1C-48A2-86EE-7F0E9A7BF8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0066" y="4821003"/>
            <a:ext cx="4462281" cy="3054102"/>
          </a:xfrm>
          <a:prstGeom prst="rect">
            <a:avLst/>
          </a:prstGeom>
        </p:spPr>
      </p:pic>
    </p:spTree>
    <p:extLst>
      <p:ext uri="{BB962C8B-B14F-4D97-AF65-F5344CB8AC3E}">
        <p14:creationId xmlns:p14="http://schemas.microsoft.com/office/powerpoint/2010/main" val="8528166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God helse Gode liv (mørk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C530989-A218-44DA-9880-202328EBBC6E}"/>
              </a:ext>
            </a:extLst>
          </p:cNvPr>
          <p:cNvSpPr/>
          <p:nvPr userDrawn="1"/>
        </p:nvSpPr>
        <p:spPr>
          <a:xfrm>
            <a:off x="-1" y="0"/>
            <a:ext cx="24382413"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pic>
        <p:nvPicPr>
          <p:cNvPr id="7" name="Bilde 6">
            <a:extLst>
              <a:ext uri="{FF2B5EF4-FFF2-40B4-BE49-F238E27FC236}">
                <a16:creationId xmlns:a16="http://schemas.microsoft.com/office/drawing/2014/main" id="{6F9F67ED-7A72-405B-99F9-E7CDDCD2B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9759" y="3168396"/>
            <a:ext cx="10631446" cy="4294641"/>
          </a:xfrm>
          <a:prstGeom prst="rect">
            <a:avLst/>
          </a:prstGeom>
        </p:spPr>
      </p:pic>
      <p:sp>
        <p:nvSpPr>
          <p:cNvPr id="8" name="TekstSylinder 7">
            <a:extLst>
              <a:ext uri="{FF2B5EF4-FFF2-40B4-BE49-F238E27FC236}">
                <a16:creationId xmlns:a16="http://schemas.microsoft.com/office/drawing/2014/main" id="{45857388-D08B-465A-A7DC-13F17E84ACBD}"/>
              </a:ext>
            </a:extLst>
          </p:cNvPr>
          <p:cNvSpPr txBox="1"/>
          <p:nvPr userDrawn="1"/>
        </p:nvSpPr>
        <p:spPr>
          <a:xfrm>
            <a:off x="1522413" y="8713665"/>
            <a:ext cx="14608541" cy="707886"/>
          </a:xfrm>
          <a:prstGeom prst="rect">
            <a:avLst/>
          </a:prstGeom>
          <a:noFill/>
        </p:spPr>
        <p:txBody>
          <a:bodyPr wrap="square" rtlCol="0">
            <a:spAutoFit/>
          </a:bodyPr>
          <a:lstStyle/>
          <a:p>
            <a:r>
              <a:rPr lang="nb-NO" sz="4000" u="sng">
                <a:solidFill>
                  <a:schemeClr val="bg1"/>
                </a:solidFill>
              </a:rPr>
              <a:t>helsedirektoratet.no</a:t>
            </a:r>
            <a:endParaRPr lang="nb-NO" sz="4000" u="sng" dirty="0">
              <a:solidFill>
                <a:schemeClr val="bg1"/>
              </a:solidFill>
            </a:endParaRPr>
          </a:p>
        </p:txBody>
      </p:sp>
    </p:spTree>
    <p:extLst>
      <p:ext uri="{BB962C8B-B14F-4D97-AF65-F5344CB8AC3E}">
        <p14:creationId xmlns:p14="http://schemas.microsoft.com/office/powerpoint/2010/main" val="10518988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God helse Gode liv (hvit)">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6F9F67ED-7A72-405B-99F9-E7CDDCD2B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9759" y="3168396"/>
            <a:ext cx="10631446" cy="4294641"/>
          </a:xfrm>
          <a:prstGeom prst="rect">
            <a:avLst/>
          </a:prstGeom>
        </p:spPr>
      </p:pic>
      <p:sp>
        <p:nvSpPr>
          <p:cNvPr id="8" name="TekstSylinder 7">
            <a:extLst>
              <a:ext uri="{FF2B5EF4-FFF2-40B4-BE49-F238E27FC236}">
                <a16:creationId xmlns:a16="http://schemas.microsoft.com/office/drawing/2014/main" id="{45857388-D08B-465A-A7DC-13F17E84ACBD}"/>
              </a:ext>
            </a:extLst>
          </p:cNvPr>
          <p:cNvSpPr txBox="1"/>
          <p:nvPr userDrawn="1"/>
        </p:nvSpPr>
        <p:spPr>
          <a:xfrm>
            <a:off x="1522413" y="8713665"/>
            <a:ext cx="14608541" cy="707886"/>
          </a:xfrm>
          <a:prstGeom prst="rect">
            <a:avLst/>
          </a:prstGeom>
          <a:noFill/>
        </p:spPr>
        <p:txBody>
          <a:bodyPr wrap="square" rtlCol="0">
            <a:spAutoFit/>
          </a:bodyPr>
          <a:lstStyle/>
          <a:p>
            <a:r>
              <a:rPr lang="nb-NO" sz="4000" u="sng" dirty="0">
                <a:solidFill>
                  <a:schemeClr val="dk2"/>
                </a:solidFill>
              </a:rPr>
              <a:t>helsedirektoratet.no</a:t>
            </a:r>
          </a:p>
        </p:txBody>
      </p:sp>
    </p:spTree>
    <p:extLst>
      <p:ext uri="{BB962C8B-B14F-4D97-AF65-F5344CB8AC3E}">
        <p14:creationId xmlns:p14="http://schemas.microsoft.com/office/powerpoint/2010/main" val="3221648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Kapittel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24382413" cy="137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202020"/>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1522413" y="2022084"/>
            <a:ext cx="21326475" cy="3185487"/>
          </a:xfrm>
        </p:spPr>
        <p:txBody>
          <a:bodyPr>
            <a:normAutofit/>
          </a:bodyPr>
          <a:lstStyle>
            <a:lvl1pPr>
              <a:lnSpc>
                <a:spcPct val="90000"/>
              </a:lnSpc>
              <a:defRPr sz="11500">
                <a:solidFill>
                  <a:srgbClr val="202020"/>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1522413" y="5472684"/>
            <a:ext cx="3438430" cy="14402"/>
          </a:xfrm>
          <a:prstGeom prst="rect">
            <a:avLst/>
          </a:prstGeom>
          <a:solidFill>
            <a:srgbClr val="2020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rgbClr val="202020"/>
              </a:solidFill>
            </a:endParaRPr>
          </a:p>
        </p:txBody>
      </p:sp>
    </p:spTree>
    <p:extLst>
      <p:ext uri="{BB962C8B-B14F-4D97-AF65-F5344CB8AC3E}">
        <p14:creationId xmlns:p14="http://schemas.microsoft.com/office/powerpoint/2010/main" val="33862601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6EB493B-B141-46A8-9C47-38E4C57ECEA9}"/>
              </a:ext>
            </a:extLst>
          </p:cNvPr>
          <p:cNvSpPr>
            <a:spLocks noGrp="1"/>
          </p:cNvSpPr>
          <p:nvPr>
            <p:ph type="dt" sz="half" idx="10"/>
          </p:nvPr>
        </p:nvSpPr>
        <p:spPr/>
        <p:txBody>
          <a:bodyPr/>
          <a:lstStyle/>
          <a:p>
            <a:endParaRPr lang="nn-NO"/>
          </a:p>
        </p:txBody>
      </p:sp>
      <p:sp>
        <p:nvSpPr>
          <p:cNvPr id="3" name="Plassholder for bunntekst 2">
            <a:extLst>
              <a:ext uri="{FF2B5EF4-FFF2-40B4-BE49-F238E27FC236}">
                <a16:creationId xmlns:a16="http://schemas.microsoft.com/office/drawing/2014/main" id="{70C6AF37-3E02-4ADF-8C13-6ACF62C6EE5E}"/>
              </a:ext>
            </a:extLst>
          </p:cNvPr>
          <p:cNvSpPr>
            <a:spLocks noGrp="1"/>
          </p:cNvSpPr>
          <p:nvPr>
            <p:ph type="ftr" sz="quarter" idx="11"/>
          </p:nvPr>
        </p:nvSpPr>
        <p:spPr/>
        <p:txBody>
          <a:bodyPr/>
          <a:lstStyle/>
          <a:p>
            <a:r>
              <a:rPr lang="nn-NO"/>
              <a:t>Helsedirektoratet</a:t>
            </a:r>
          </a:p>
        </p:txBody>
      </p:sp>
      <p:sp>
        <p:nvSpPr>
          <p:cNvPr id="4" name="Plassholder for lysbildenummer 3">
            <a:extLst>
              <a:ext uri="{FF2B5EF4-FFF2-40B4-BE49-F238E27FC236}">
                <a16:creationId xmlns:a16="http://schemas.microsoft.com/office/drawing/2014/main" id="{463740D5-E0C9-4205-BD50-AF57EC910E60}"/>
              </a:ext>
            </a:extLst>
          </p:cNvPr>
          <p:cNvSpPr>
            <a:spLocks noGrp="1"/>
          </p:cNvSpPr>
          <p:nvPr>
            <p:ph type="sldNum" sz="quarter" idx="12"/>
          </p:nvPr>
        </p:nvSpPr>
        <p:spPr/>
        <p:txBody>
          <a:bodyPr/>
          <a:lstStyle/>
          <a:p>
            <a:fld id="{1670A82E-6091-4B79-BDC9-9FEC8E0D8D32}" type="slidenum">
              <a:rPr lang="nn-NO" smtClean="0"/>
              <a:t>‹#›</a:t>
            </a:fld>
            <a:endParaRPr lang="nn-NO"/>
          </a:p>
        </p:txBody>
      </p:sp>
    </p:spTree>
    <p:extLst>
      <p:ext uri="{BB962C8B-B14F-4D97-AF65-F5344CB8AC3E}">
        <p14:creationId xmlns:p14="http://schemas.microsoft.com/office/powerpoint/2010/main" val="6318752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248755" y="1501140"/>
            <a:ext cx="21884909" cy="1482091"/>
          </a:xfrm>
        </p:spPr>
        <p:txBody>
          <a:bodyPr/>
          <a:lstStyle/>
          <a:p>
            <a:r>
              <a:rPr lang="nb-NO"/>
              <a:t>Klikk for å redigere tittelstil</a:t>
            </a:r>
          </a:p>
        </p:txBody>
      </p:sp>
      <p:sp>
        <p:nvSpPr>
          <p:cNvPr id="3" name="Plassholder for innhold 2"/>
          <p:cNvSpPr>
            <a:spLocks noGrp="1"/>
          </p:cNvSpPr>
          <p:nvPr>
            <p:ph sz="half" idx="1"/>
          </p:nvPr>
        </p:nvSpPr>
        <p:spPr>
          <a:xfrm>
            <a:off x="1248755" y="3398520"/>
            <a:ext cx="10739266" cy="9052560"/>
          </a:xfrm>
        </p:spPr>
        <p:txBody>
          <a:bodyPr/>
          <a:lstStyle>
            <a:lvl1pPr>
              <a:defRPr sz="6720"/>
            </a:lvl1pPr>
            <a:lvl2pPr>
              <a:defRPr sz="5760"/>
            </a:lvl2pPr>
            <a:lvl3pPr>
              <a:defRPr sz="4800"/>
            </a:lvl3pPr>
            <a:lvl4pPr>
              <a:defRPr sz="4320"/>
            </a:lvl4pPr>
            <a:lvl5pPr>
              <a:defRPr sz="4320"/>
            </a:lvl5pPr>
            <a:lvl6pPr>
              <a:defRPr sz="4320"/>
            </a:lvl6pPr>
            <a:lvl7pPr>
              <a:defRPr sz="4320"/>
            </a:lvl7pPr>
            <a:lvl8pPr>
              <a:defRPr sz="4320"/>
            </a:lvl8pPr>
            <a:lvl9pPr>
              <a:defRPr sz="432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12394393" y="3398520"/>
            <a:ext cx="10739269" cy="9052560"/>
          </a:xfrm>
        </p:spPr>
        <p:txBody>
          <a:bodyPr/>
          <a:lstStyle>
            <a:lvl1pPr>
              <a:defRPr sz="6720"/>
            </a:lvl1pPr>
            <a:lvl2pPr>
              <a:defRPr sz="5760"/>
            </a:lvl2pPr>
            <a:lvl3pPr>
              <a:defRPr sz="4800"/>
            </a:lvl3pPr>
            <a:lvl4pPr>
              <a:defRPr sz="4320"/>
            </a:lvl4pPr>
            <a:lvl5pPr>
              <a:defRPr sz="4320"/>
            </a:lvl5pPr>
            <a:lvl6pPr>
              <a:defRPr sz="4320"/>
            </a:lvl6pPr>
            <a:lvl7pPr>
              <a:defRPr sz="4320"/>
            </a:lvl7pPr>
            <a:lvl8pPr>
              <a:defRPr sz="4320"/>
            </a:lvl8pPr>
            <a:lvl9pPr>
              <a:defRPr sz="432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3">
            <a:extLst>
              <a:ext uri="{FF2B5EF4-FFF2-40B4-BE49-F238E27FC236}">
                <a16:creationId xmlns:a16="http://schemas.microsoft.com/office/drawing/2014/main" id="{B93A0581-7FD3-497E-A852-3D574CC7D40D}"/>
              </a:ext>
            </a:extLst>
          </p:cNvPr>
          <p:cNvSpPr>
            <a:spLocks noGrp="1"/>
          </p:cNvSpPr>
          <p:nvPr>
            <p:ph type="dt" sz="half" idx="10"/>
          </p:nvPr>
        </p:nvSpPr>
        <p:spPr/>
        <p:txBody>
          <a:bodyPr/>
          <a:lstStyle>
            <a:lvl1pPr>
              <a:defRPr/>
            </a:lvl1pPr>
          </a:lstStyle>
          <a:p>
            <a:pPr>
              <a:defRPr/>
            </a:pPr>
            <a:fld id="{0133BA6C-CB1D-4644-A058-84F95955A0F1}" type="datetime1">
              <a:rPr lang="nb-NO" altLang="nb-NO"/>
              <a:pPr>
                <a:defRPr/>
              </a:pPr>
              <a:t>05.12.2019</a:t>
            </a:fld>
            <a:endParaRPr lang="nb-NO" altLang="nb-NO"/>
          </a:p>
        </p:txBody>
      </p:sp>
      <p:sp>
        <p:nvSpPr>
          <p:cNvPr id="6" name="Plassholder for bunntekst 4">
            <a:extLst>
              <a:ext uri="{FF2B5EF4-FFF2-40B4-BE49-F238E27FC236}">
                <a16:creationId xmlns:a16="http://schemas.microsoft.com/office/drawing/2014/main" id="{9A082281-81DE-412A-9A2A-B7F0B8280E10}"/>
              </a:ext>
            </a:extLst>
          </p:cNvPr>
          <p:cNvSpPr>
            <a:spLocks noGrp="1"/>
          </p:cNvSpPr>
          <p:nvPr>
            <p:ph type="ftr" sz="quarter" idx="11"/>
          </p:nvPr>
        </p:nvSpPr>
        <p:spPr>
          <a:xfrm>
            <a:off x="1522413" y="12819018"/>
            <a:ext cx="1800225" cy="400110"/>
          </a:xfrm>
        </p:spPr>
        <p:txBody>
          <a:bodyPr/>
          <a:lstStyle>
            <a:lvl1pPr>
              <a:defRPr/>
            </a:lvl1pPr>
          </a:lstStyle>
          <a:p>
            <a:pPr>
              <a:defRPr/>
            </a:pPr>
            <a:r>
              <a:rPr lang="nb-NO"/>
              <a:t>Implementering av pakkeforløpene</a:t>
            </a:r>
          </a:p>
        </p:txBody>
      </p:sp>
      <p:sp>
        <p:nvSpPr>
          <p:cNvPr id="7" name="Plassholder for lysbildenummer 5">
            <a:extLst>
              <a:ext uri="{FF2B5EF4-FFF2-40B4-BE49-F238E27FC236}">
                <a16:creationId xmlns:a16="http://schemas.microsoft.com/office/drawing/2014/main" id="{6816A17A-72D6-4BCC-9B4C-47EB8097956F}"/>
              </a:ext>
            </a:extLst>
          </p:cNvPr>
          <p:cNvSpPr>
            <a:spLocks noGrp="1"/>
          </p:cNvSpPr>
          <p:nvPr>
            <p:ph type="sldNum" sz="quarter" idx="12"/>
          </p:nvPr>
        </p:nvSpPr>
        <p:spPr/>
        <p:txBody>
          <a:bodyPr/>
          <a:lstStyle>
            <a:lvl1pPr>
              <a:defRPr/>
            </a:lvl1pPr>
          </a:lstStyle>
          <a:p>
            <a:fld id="{BFE9A927-E17A-47C0-8DFA-21AC1BE05CC8}" type="slidenum">
              <a:rPr lang="nb-NO" altLang="nb-NO"/>
              <a:pPr/>
              <a:t>‹#›</a:t>
            </a:fld>
            <a:endParaRPr lang="nb-NO" altLang="nb-NO"/>
          </a:p>
        </p:txBody>
      </p:sp>
    </p:spTree>
    <p:extLst>
      <p:ext uri="{BB962C8B-B14F-4D97-AF65-F5344CB8AC3E}">
        <p14:creationId xmlns:p14="http://schemas.microsoft.com/office/powerpoint/2010/main" val="26714939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Overskrift, tekst og media (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C11A83FE-CDBC-466D-8513-0D8E635D758F}"/>
              </a:ext>
            </a:extLst>
          </p:cNvPr>
          <p:cNvSpPr/>
          <p:nvPr userDrawn="1"/>
        </p:nvSpPr>
        <p:spPr>
          <a:xfrm>
            <a:off x="0" y="32117"/>
            <a:ext cx="7605713" cy="137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ADAC2822-8075-4A35-A5C4-69F3B156DC28}"/>
              </a:ext>
            </a:extLst>
          </p:cNvPr>
          <p:cNvSpPr>
            <a:spLocks noGrp="1"/>
          </p:cNvSpPr>
          <p:nvPr>
            <p:ph type="title"/>
          </p:nvPr>
        </p:nvSpPr>
        <p:spPr>
          <a:xfrm>
            <a:off x="1522414" y="1929010"/>
            <a:ext cx="5581771" cy="1692771"/>
          </a:xfrm>
        </p:spPr>
        <p:txBody>
          <a:bodyPr wrap="square" anchor="t" anchorCtr="0">
            <a:normAutofit/>
          </a:bodyPr>
          <a:lstStyle>
            <a:lvl1pPr>
              <a:lnSpc>
                <a:spcPct val="90000"/>
              </a:lnSpc>
              <a:defRPr sz="5500">
                <a:solidFill>
                  <a:srgbClr val="202020"/>
                </a:solidFill>
              </a:defRPr>
            </a:lvl1pPr>
          </a:lstStyle>
          <a:p>
            <a:r>
              <a:rPr lang="nb-NO"/>
              <a:t>Klikk for å redigere tittelstil</a:t>
            </a:r>
            <a:endParaRPr lang="nn-NO" dirty="0"/>
          </a:p>
        </p:txBody>
      </p:sp>
      <p:sp>
        <p:nvSpPr>
          <p:cNvPr id="6" name="Plassholder for tekst 4">
            <a:extLst>
              <a:ext uri="{FF2B5EF4-FFF2-40B4-BE49-F238E27FC236}">
                <a16:creationId xmlns:a16="http://schemas.microsoft.com/office/drawing/2014/main" id="{900DAD15-023F-4241-9F53-C355E9719D51}"/>
              </a:ext>
            </a:extLst>
          </p:cNvPr>
          <p:cNvSpPr>
            <a:spLocks noGrp="1"/>
          </p:cNvSpPr>
          <p:nvPr>
            <p:ph type="body" sz="quarter" idx="14"/>
          </p:nvPr>
        </p:nvSpPr>
        <p:spPr>
          <a:xfrm>
            <a:off x="1522412" y="3797545"/>
            <a:ext cx="5581771" cy="9283456"/>
          </a:xfrm>
        </p:spPr>
        <p:txBody>
          <a:bodyPr>
            <a:normAutofit/>
          </a:bodyPr>
          <a:lstStyle>
            <a:lvl1pPr marL="0" indent="0">
              <a:buNone/>
              <a:defRPr sz="3800">
                <a:solidFill>
                  <a:srgbClr val="20202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Rediger tekststiler i malen</a:t>
            </a:r>
          </a:p>
        </p:txBody>
      </p:sp>
      <p:sp>
        <p:nvSpPr>
          <p:cNvPr id="8" name="Plassholder for innhold 2">
            <a:extLst>
              <a:ext uri="{FF2B5EF4-FFF2-40B4-BE49-F238E27FC236}">
                <a16:creationId xmlns:a16="http://schemas.microsoft.com/office/drawing/2014/main" id="{8743685A-51FE-462B-BD59-028A10C64D80}"/>
              </a:ext>
            </a:extLst>
          </p:cNvPr>
          <p:cNvSpPr>
            <a:spLocks noGrp="1"/>
          </p:cNvSpPr>
          <p:nvPr>
            <p:ph idx="1" hasCustomPrompt="1"/>
          </p:nvPr>
        </p:nvSpPr>
        <p:spPr>
          <a:xfrm>
            <a:off x="8306238" y="1296161"/>
            <a:ext cx="15439586" cy="10063258"/>
          </a:xfrm>
        </p:spPr>
        <p:txBody>
          <a:bodyPr/>
          <a:lstStyle>
            <a:lvl1pPr marL="0" indent="0">
              <a:buNone/>
              <a:defRPr/>
            </a:lvl1pPr>
          </a:lstStyle>
          <a:p>
            <a:pPr lvl="0"/>
            <a:r>
              <a:rPr lang="nn-NO" dirty="0"/>
              <a:t> </a:t>
            </a:r>
          </a:p>
        </p:txBody>
      </p:sp>
    </p:spTree>
    <p:extLst>
      <p:ext uri="{BB962C8B-B14F-4D97-AF65-F5344CB8AC3E}">
        <p14:creationId xmlns:p14="http://schemas.microsoft.com/office/powerpoint/2010/main" val="2336799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Kapittel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375F8A1-C8DD-4783-AC2A-C0745F743FBA}"/>
              </a:ext>
            </a:extLst>
          </p:cNvPr>
          <p:cNvSpPr/>
          <p:nvPr userDrawn="1"/>
        </p:nvSpPr>
        <p:spPr>
          <a:xfrm>
            <a:off x="0" y="0"/>
            <a:ext cx="24382413" cy="1371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3F08492A-D701-42A2-A533-E5061D93C232}"/>
              </a:ext>
            </a:extLst>
          </p:cNvPr>
          <p:cNvSpPr>
            <a:spLocks noGrp="1"/>
          </p:cNvSpPr>
          <p:nvPr>
            <p:ph type="title"/>
          </p:nvPr>
        </p:nvSpPr>
        <p:spPr>
          <a:xfrm>
            <a:off x="1522413" y="2022084"/>
            <a:ext cx="21326475" cy="3185487"/>
          </a:xfrm>
        </p:spPr>
        <p:txBody>
          <a:bodyPr>
            <a:normAutofit/>
          </a:bodyPr>
          <a:lstStyle>
            <a:lvl1pPr>
              <a:lnSpc>
                <a:spcPct val="90000"/>
              </a:lnSpc>
              <a:defRPr sz="11500">
                <a:solidFill>
                  <a:schemeClr val="lt1"/>
                </a:solidFill>
              </a:defRPr>
            </a:lvl1pPr>
          </a:lstStyle>
          <a:p>
            <a:r>
              <a:rPr lang="nb-NO"/>
              <a:t>Klikk for å redigere tittelstil</a:t>
            </a:r>
            <a:endParaRPr lang="nn-NO" dirty="0"/>
          </a:p>
        </p:txBody>
      </p:sp>
      <p:sp>
        <p:nvSpPr>
          <p:cNvPr id="7" name="Rektangel 6">
            <a:extLst>
              <a:ext uri="{FF2B5EF4-FFF2-40B4-BE49-F238E27FC236}">
                <a16:creationId xmlns:a16="http://schemas.microsoft.com/office/drawing/2014/main" id="{EA138385-F9D2-4EA0-84F6-C50764BA9233}"/>
              </a:ext>
            </a:extLst>
          </p:cNvPr>
          <p:cNvSpPr/>
          <p:nvPr userDrawn="1"/>
        </p:nvSpPr>
        <p:spPr>
          <a:xfrm>
            <a:off x="1522413" y="5472684"/>
            <a:ext cx="3438430" cy="14402"/>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Tree>
    <p:extLst>
      <p:ext uri="{BB962C8B-B14F-4D97-AF65-F5344CB8AC3E}">
        <p14:creationId xmlns:p14="http://schemas.microsoft.com/office/powerpoint/2010/main" val="1367265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theme" Target="../theme/theme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5749669-6931-4C6E-B152-F25A1F213227}"/>
              </a:ext>
            </a:extLst>
          </p:cNvPr>
          <p:cNvSpPr>
            <a:spLocks noGrp="1"/>
          </p:cNvSpPr>
          <p:nvPr>
            <p:ph type="title"/>
          </p:nvPr>
        </p:nvSpPr>
        <p:spPr>
          <a:xfrm>
            <a:off x="1522413" y="631825"/>
            <a:ext cx="21326475" cy="2315021"/>
          </a:xfrm>
          <a:prstGeom prst="rect">
            <a:avLst/>
          </a:prstGeom>
        </p:spPr>
        <p:txBody>
          <a:bodyPr vert="horz" wrap="square" lIns="0" tIns="0" rIns="0" bIns="0" rtlCol="0" anchor="b" anchorCtr="0">
            <a:normAutofit/>
          </a:bodyPr>
          <a:lstStyle/>
          <a:p>
            <a:r>
              <a:rPr lang="nb-NO" dirty="0"/>
              <a:t>Klikk for å redigere tittelstil</a:t>
            </a:r>
            <a:endParaRPr lang="nn-NO" dirty="0"/>
          </a:p>
        </p:txBody>
      </p:sp>
      <p:sp>
        <p:nvSpPr>
          <p:cNvPr id="3" name="Plassholder for tekst 2">
            <a:extLst>
              <a:ext uri="{FF2B5EF4-FFF2-40B4-BE49-F238E27FC236}">
                <a16:creationId xmlns:a16="http://schemas.microsoft.com/office/drawing/2014/main" id="{CFC510D1-D451-4A9F-8D9E-451907F8468A}"/>
              </a:ext>
            </a:extLst>
          </p:cNvPr>
          <p:cNvSpPr>
            <a:spLocks noGrp="1"/>
          </p:cNvSpPr>
          <p:nvPr>
            <p:ph type="body" idx="1"/>
          </p:nvPr>
        </p:nvSpPr>
        <p:spPr>
          <a:xfrm>
            <a:off x="1522413" y="3835400"/>
            <a:ext cx="21326475" cy="8848213"/>
          </a:xfrm>
          <a:prstGeom prst="rect">
            <a:avLst/>
          </a:prstGeom>
        </p:spPr>
        <p:txBody>
          <a:bodyPr vert="horz" wrap="square" lIns="0" tIns="0" rIns="0" bIns="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nn-NO" dirty="0"/>
          </a:p>
        </p:txBody>
      </p:sp>
      <p:sp>
        <p:nvSpPr>
          <p:cNvPr id="4" name="Plassholder for dato 3">
            <a:extLst>
              <a:ext uri="{FF2B5EF4-FFF2-40B4-BE49-F238E27FC236}">
                <a16:creationId xmlns:a16="http://schemas.microsoft.com/office/drawing/2014/main" id="{51C366B4-B3AC-46B9-9CB1-13C84BBCF63C}"/>
              </a:ext>
            </a:extLst>
          </p:cNvPr>
          <p:cNvSpPr>
            <a:spLocks noGrp="1"/>
          </p:cNvSpPr>
          <p:nvPr>
            <p:ph type="dt" sz="half" idx="2"/>
          </p:nvPr>
        </p:nvSpPr>
        <p:spPr>
          <a:xfrm>
            <a:off x="11291094" y="12919045"/>
            <a:ext cx="1800225" cy="200055"/>
          </a:xfrm>
          <a:prstGeom prst="rect">
            <a:avLst/>
          </a:prstGeom>
        </p:spPr>
        <p:txBody>
          <a:bodyPr vert="horz" lIns="0" tIns="0" rIns="0" bIns="0" rtlCol="0" anchor="ctr">
            <a:spAutoFit/>
          </a:bodyPr>
          <a:lstStyle>
            <a:lvl1pPr algn="ctr">
              <a:lnSpc>
                <a:spcPct val="100000"/>
              </a:lnSpc>
              <a:spcBef>
                <a:spcPts val="0"/>
              </a:spcBef>
              <a:defRPr sz="1300">
                <a:solidFill>
                  <a:srgbClr val="202020"/>
                </a:solidFill>
              </a:defRPr>
            </a:lvl1pPr>
          </a:lstStyle>
          <a:p>
            <a:endParaRPr lang="nn-NO" dirty="0"/>
          </a:p>
        </p:txBody>
      </p:sp>
      <p:sp>
        <p:nvSpPr>
          <p:cNvPr id="5" name="Plassholder for bunntekst 4">
            <a:extLst>
              <a:ext uri="{FF2B5EF4-FFF2-40B4-BE49-F238E27FC236}">
                <a16:creationId xmlns:a16="http://schemas.microsoft.com/office/drawing/2014/main" id="{4085FB4B-C816-4D4C-8D18-CE3B83BED12B}"/>
              </a:ext>
            </a:extLst>
          </p:cNvPr>
          <p:cNvSpPr>
            <a:spLocks noGrp="1"/>
          </p:cNvSpPr>
          <p:nvPr>
            <p:ph type="ftr" sz="quarter" idx="3"/>
          </p:nvPr>
        </p:nvSpPr>
        <p:spPr>
          <a:xfrm>
            <a:off x="1522413" y="12919045"/>
            <a:ext cx="1800225" cy="200055"/>
          </a:xfrm>
          <a:prstGeom prst="rect">
            <a:avLst/>
          </a:prstGeom>
        </p:spPr>
        <p:txBody>
          <a:bodyPr vert="horz" lIns="0" tIns="0" rIns="0" bIns="0" rtlCol="0" anchor="ctr">
            <a:spAutoFit/>
          </a:bodyPr>
          <a:lstStyle>
            <a:lvl1pPr algn="l">
              <a:lnSpc>
                <a:spcPct val="100000"/>
              </a:lnSpc>
              <a:spcBef>
                <a:spcPts val="0"/>
              </a:spcBef>
              <a:defRPr sz="1300">
                <a:solidFill>
                  <a:srgbClr val="202020"/>
                </a:solidFill>
              </a:defRPr>
            </a:lvl1pPr>
          </a:lstStyle>
          <a:p>
            <a:r>
              <a:rPr lang="nn-NO"/>
              <a:t>Helsedirektoratet</a:t>
            </a:r>
            <a:endParaRPr lang="nn-NO" dirty="0"/>
          </a:p>
        </p:txBody>
      </p:sp>
      <p:sp>
        <p:nvSpPr>
          <p:cNvPr id="6" name="Plassholder for lysbildenummer 5">
            <a:extLst>
              <a:ext uri="{FF2B5EF4-FFF2-40B4-BE49-F238E27FC236}">
                <a16:creationId xmlns:a16="http://schemas.microsoft.com/office/drawing/2014/main" id="{4D928A03-7079-441D-9969-C152566BEA11}"/>
              </a:ext>
            </a:extLst>
          </p:cNvPr>
          <p:cNvSpPr>
            <a:spLocks noGrp="1"/>
          </p:cNvSpPr>
          <p:nvPr>
            <p:ph type="sldNum" sz="quarter" idx="4"/>
          </p:nvPr>
        </p:nvSpPr>
        <p:spPr>
          <a:xfrm>
            <a:off x="21059775" y="12977798"/>
            <a:ext cx="1800225" cy="200055"/>
          </a:xfrm>
          <a:prstGeom prst="rect">
            <a:avLst/>
          </a:prstGeom>
        </p:spPr>
        <p:txBody>
          <a:bodyPr vert="horz" lIns="0" tIns="0" rIns="0" bIns="0" rtlCol="0" anchor="ctr">
            <a:spAutoFit/>
          </a:bodyPr>
          <a:lstStyle>
            <a:lvl1pPr algn="r">
              <a:lnSpc>
                <a:spcPct val="100000"/>
              </a:lnSpc>
              <a:spcBef>
                <a:spcPts val="0"/>
              </a:spcBef>
              <a:defRPr sz="1300">
                <a:solidFill>
                  <a:srgbClr val="202020"/>
                </a:solidFill>
              </a:defRPr>
            </a:lvl1pPr>
          </a:lstStyle>
          <a:p>
            <a:fld id="{1670A82E-6091-4B79-BDC9-9FEC8E0D8D32}" type="slidenum">
              <a:rPr lang="nn-NO" smtClean="0"/>
              <a:pPr/>
              <a:t>‹#›</a:t>
            </a:fld>
            <a:endParaRPr lang="nn-NO"/>
          </a:p>
        </p:txBody>
      </p:sp>
    </p:spTree>
    <p:extLst>
      <p:ext uri="{BB962C8B-B14F-4D97-AF65-F5344CB8AC3E}">
        <p14:creationId xmlns:p14="http://schemas.microsoft.com/office/powerpoint/2010/main" val="309446936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62" r:id="rId4"/>
    <p:sldLayoutId id="2147483663" r:id="rId5"/>
    <p:sldLayoutId id="2147483677" r:id="rId6"/>
    <p:sldLayoutId id="2147483678" r:id="rId7"/>
    <p:sldLayoutId id="2147483679" r:id="rId8"/>
    <p:sldLayoutId id="2147483680" r:id="rId9"/>
    <p:sldLayoutId id="2147483664" r:id="rId10"/>
    <p:sldLayoutId id="2147483651" r:id="rId11"/>
    <p:sldLayoutId id="2147483665" r:id="rId12"/>
    <p:sldLayoutId id="2147483692" r:id="rId13"/>
    <p:sldLayoutId id="2147483666" r:id="rId14"/>
    <p:sldLayoutId id="2147483693"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91" r:id="rId26"/>
    <p:sldLayoutId id="2147483650" r:id="rId27"/>
    <p:sldLayoutId id="2147483694" r:id="rId28"/>
    <p:sldLayoutId id="2147483652" r:id="rId29"/>
    <p:sldLayoutId id="2147483681" r:id="rId30"/>
    <p:sldLayoutId id="2147483682" r:id="rId31"/>
    <p:sldLayoutId id="2147483654"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55" r:id="rId41"/>
    <p:sldLayoutId id="2147483737" r:id="rId42"/>
  </p:sldLayoutIdLst>
  <p:hf hdr="0" dt="0"/>
  <p:txStyles>
    <p:titleStyle>
      <a:lvl1pPr algn="l" defTabSz="1828709" rtl="0" eaLnBrk="1" latinLnBrk="0" hangingPunct="1">
        <a:lnSpc>
          <a:spcPct val="100000"/>
        </a:lnSpc>
        <a:spcBef>
          <a:spcPts val="0"/>
        </a:spcBef>
        <a:buNone/>
        <a:defRPr sz="7000" b="1" kern="1200">
          <a:solidFill>
            <a:srgbClr val="202020"/>
          </a:solidFill>
          <a:latin typeface="+mj-lt"/>
          <a:ea typeface="+mj-ea"/>
          <a:cs typeface="+mj-cs"/>
        </a:defRPr>
      </a:lvl1pPr>
    </p:titleStyle>
    <p:bodyStyle>
      <a:lvl1pPr marL="360000" indent="-360000" algn="l" defTabSz="1828709" rtl="0" eaLnBrk="1" latinLnBrk="0" hangingPunct="1">
        <a:lnSpc>
          <a:spcPct val="100000"/>
        </a:lnSpc>
        <a:spcBef>
          <a:spcPts val="0"/>
        </a:spcBef>
        <a:buFont typeface="Arial" panose="020B0604020202020204" pitchFamily="34" charset="0"/>
        <a:buChar char="•"/>
        <a:defRPr sz="4500" kern="1200">
          <a:solidFill>
            <a:srgbClr val="202020"/>
          </a:solidFill>
          <a:latin typeface="+mn-lt"/>
          <a:ea typeface="+mn-ea"/>
          <a:cs typeface="+mn-cs"/>
        </a:defRPr>
      </a:lvl1pPr>
      <a:lvl2pPr marL="720000" indent="-360000" algn="l" defTabSz="1828709" rtl="0" eaLnBrk="1" latinLnBrk="0" hangingPunct="1">
        <a:lnSpc>
          <a:spcPct val="100000"/>
        </a:lnSpc>
        <a:spcBef>
          <a:spcPts val="0"/>
        </a:spcBef>
        <a:buFont typeface="Arial" panose="020B0604020202020204" pitchFamily="34" charset="0"/>
        <a:buChar char="•"/>
        <a:defRPr sz="4000" kern="1200">
          <a:solidFill>
            <a:srgbClr val="202020"/>
          </a:solidFill>
          <a:latin typeface="+mn-lt"/>
          <a:ea typeface="+mn-ea"/>
          <a:cs typeface="+mn-cs"/>
        </a:defRPr>
      </a:lvl2pPr>
      <a:lvl3pPr marL="1080000" indent="-360000" algn="l" defTabSz="1828709" rtl="0" eaLnBrk="1" latinLnBrk="0" hangingPunct="1">
        <a:lnSpc>
          <a:spcPct val="100000"/>
        </a:lnSpc>
        <a:spcBef>
          <a:spcPts val="0"/>
        </a:spcBef>
        <a:buFont typeface="Arial" panose="020B0604020202020204" pitchFamily="34" charset="0"/>
        <a:buChar char="•"/>
        <a:defRPr sz="3600" kern="1200">
          <a:solidFill>
            <a:srgbClr val="202020"/>
          </a:solidFill>
          <a:latin typeface="+mn-lt"/>
          <a:ea typeface="+mn-ea"/>
          <a:cs typeface="+mn-cs"/>
        </a:defRPr>
      </a:lvl3pPr>
      <a:lvl4pPr marL="1440000" indent="-360000" algn="l" defTabSz="1828709" rtl="0" eaLnBrk="1" latinLnBrk="0" hangingPunct="1">
        <a:lnSpc>
          <a:spcPct val="100000"/>
        </a:lnSpc>
        <a:spcBef>
          <a:spcPts val="0"/>
        </a:spcBef>
        <a:buFont typeface="Arial" panose="020B0604020202020204" pitchFamily="34" charset="0"/>
        <a:buChar char="•"/>
        <a:defRPr sz="3200" kern="1200">
          <a:solidFill>
            <a:srgbClr val="202020"/>
          </a:solidFill>
          <a:latin typeface="+mn-lt"/>
          <a:ea typeface="+mn-ea"/>
          <a:cs typeface="+mn-cs"/>
        </a:defRPr>
      </a:lvl4pPr>
      <a:lvl5pPr marL="1800000" indent="-360000" algn="l" defTabSz="1828709" rtl="0" eaLnBrk="1" latinLnBrk="0" hangingPunct="1">
        <a:lnSpc>
          <a:spcPct val="100000"/>
        </a:lnSpc>
        <a:spcBef>
          <a:spcPts val="0"/>
        </a:spcBef>
        <a:buFont typeface="Arial" panose="020B0604020202020204" pitchFamily="34" charset="0"/>
        <a:buChar char="•"/>
        <a:defRPr sz="2800" kern="1200">
          <a:solidFill>
            <a:srgbClr val="202020"/>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b-NO"/>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9" userDrawn="1">
          <p15:clr>
            <a:srgbClr val="F26B43"/>
          </p15:clr>
        </p15:guide>
        <p15:guide id="2" pos="8637" userDrawn="1">
          <p15:clr>
            <a:srgbClr val="F26B43"/>
          </p15:clr>
        </p15:guide>
        <p15:guide id="3" pos="959" userDrawn="1">
          <p15:clr>
            <a:srgbClr val="F26B43"/>
          </p15:clr>
        </p15:guide>
        <p15:guide id="4" pos="2883" userDrawn="1">
          <p15:clr>
            <a:srgbClr val="F26B43"/>
          </p15:clr>
        </p15:guide>
        <p15:guide id="5" pos="6714" userDrawn="1">
          <p15:clr>
            <a:srgbClr val="F26B43"/>
          </p15:clr>
        </p15:guide>
        <p15:guide id="6" pos="5751" userDrawn="1">
          <p15:clr>
            <a:srgbClr val="F26B43"/>
          </p15:clr>
        </p15:guide>
        <p15:guide id="7" pos="4791" userDrawn="1">
          <p15:clr>
            <a:srgbClr val="F26B43"/>
          </p15:clr>
        </p15:guide>
        <p15:guide id="8" pos="3845" userDrawn="1">
          <p15:clr>
            <a:srgbClr val="F26B43"/>
          </p15:clr>
        </p15:guide>
        <p15:guide id="9" pos="1919" userDrawn="1">
          <p15:clr>
            <a:srgbClr val="F26B43"/>
          </p15:clr>
        </p15:guide>
        <p15:guide id="10" pos="9599" userDrawn="1">
          <p15:clr>
            <a:srgbClr val="F26B43"/>
          </p15:clr>
        </p15:guide>
        <p15:guide id="11" pos="10583" userDrawn="1">
          <p15:clr>
            <a:srgbClr val="F26B43"/>
          </p15:clr>
        </p15:guide>
        <p15:guide id="12" pos="11522" userDrawn="1">
          <p15:clr>
            <a:srgbClr val="F26B43"/>
          </p15:clr>
        </p15:guide>
        <p15:guide id="13" pos="12470" userDrawn="1">
          <p15:clr>
            <a:srgbClr val="F26B43"/>
          </p15:clr>
        </p15:guide>
        <p15:guide id="14" pos="13430" userDrawn="1">
          <p15:clr>
            <a:srgbClr val="F26B43"/>
          </p15:clr>
        </p15:guide>
        <p15:guide id="15" pos="14958" userDrawn="1">
          <p15:clr>
            <a:srgbClr val="F26B43"/>
          </p15:clr>
        </p15:guide>
        <p15:guide id="16" orient="horz" pos="8240" userDrawn="1">
          <p15:clr>
            <a:srgbClr val="F26B43"/>
          </p15:clr>
        </p15:guide>
        <p15:guide id="17" pos="399" userDrawn="1">
          <p15:clr>
            <a:srgbClr val="F26B43"/>
          </p15:clr>
        </p15:guide>
        <p15:guide id="18" pos="7674" userDrawn="1">
          <p15:clr>
            <a:srgbClr val="F26B43"/>
          </p15:clr>
        </p15:guide>
        <p15:guide id="19" pos="1439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5749669-6931-4C6E-B152-F25A1F213227}"/>
              </a:ext>
            </a:extLst>
          </p:cNvPr>
          <p:cNvSpPr>
            <a:spLocks noGrp="1"/>
          </p:cNvSpPr>
          <p:nvPr>
            <p:ph type="title"/>
          </p:nvPr>
        </p:nvSpPr>
        <p:spPr>
          <a:xfrm>
            <a:off x="1522413" y="631825"/>
            <a:ext cx="21326475" cy="2315021"/>
          </a:xfrm>
          <a:prstGeom prst="rect">
            <a:avLst/>
          </a:prstGeom>
        </p:spPr>
        <p:txBody>
          <a:bodyPr vert="horz" wrap="square" lIns="0" tIns="0" rIns="0" bIns="0" rtlCol="0" anchor="b" anchorCtr="0">
            <a:normAutofit/>
          </a:bodyPr>
          <a:lstStyle/>
          <a:p>
            <a:r>
              <a:rPr lang="nb-NO" dirty="0"/>
              <a:t>Klikk for å redigere tittelstil</a:t>
            </a:r>
            <a:endParaRPr lang="nn-NO" dirty="0"/>
          </a:p>
        </p:txBody>
      </p:sp>
      <p:sp>
        <p:nvSpPr>
          <p:cNvPr id="3" name="Plassholder for tekst 2">
            <a:extLst>
              <a:ext uri="{FF2B5EF4-FFF2-40B4-BE49-F238E27FC236}">
                <a16:creationId xmlns:a16="http://schemas.microsoft.com/office/drawing/2014/main" id="{CFC510D1-D451-4A9F-8D9E-451907F8468A}"/>
              </a:ext>
            </a:extLst>
          </p:cNvPr>
          <p:cNvSpPr>
            <a:spLocks noGrp="1"/>
          </p:cNvSpPr>
          <p:nvPr>
            <p:ph type="body" idx="1"/>
          </p:nvPr>
        </p:nvSpPr>
        <p:spPr>
          <a:xfrm>
            <a:off x="1522413" y="3835400"/>
            <a:ext cx="21326475" cy="8848213"/>
          </a:xfrm>
          <a:prstGeom prst="rect">
            <a:avLst/>
          </a:prstGeom>
        </p:spPr>
        <p:txBody>
          <a:bodyPr vert="horz" wrap="square" lIns="0" tIns="0" rIns="0" bIns="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nn-NO" dirty="0"/>
          </a:p>
        </p:txBody>
      </p:sp>
      <p:sp>
        <p:nvSpPr>
          <p:cNvPr id="4" name="Plassholder for dato 3">
            <a:extLst>
              <a:ext uri="{FF2B5EF4-FFF2-40B4-BE49-F238E27FC236}">
                <a16:creationId xmlns:a16="http://schemas.microsoft.com/office/drawing/2014/main" id="{51C366B4-B3AC-46B9-9CB1-13C84BBCF63C}"/>
              </a:ext>
            </a:extLst>
          </p:cNvPr>
          <p:cNvSpPr>
            <a:spLocks noGrp="1"/>
          </p:cNvSpPr>
          <p:nvPr>
            <p:ph type="dt" sz="half" idx="2"/>
          </p:nvPr>
        </p:nvSpPr>
        <p:spPr>
          <a:xfrm>
            <a:off x="11291094" y="12919045"/>
            <a:ext cx="1800225" cy="200055"/>
          </a:xfrm>
          <a:prstGeom prst="rect">
            <a:avLst/>
          </a:prstGeom>
        </p:spPr>
        <p:txBody>
          <a:bodyPr vert="horz" lIns="0" tIns="0" rIns="0" bIns="0" rtlCol="0" anchor="ctr">
            <a:spAutoFit/>
          </a:bodyPr>
          <a:lstStyle>
            <a:lvl1pPr algn="ctr">
              <a:lnSpc>
                <a:spcPct val="100000"/>
              </a:lnSpc>
              <a:spcBef>
                <a:spcPts val="0"/>
              </a:spcBef>
              <a:defRPr sz="1300">
                <a:solidFill>
                  <a:srgbClr val="202020"/>
                </a:solidFill>
              </a:defRPr>
            </a:lvl1pPr>
          </a:lstStyle>
          <a:p>
            <a:endParaRPr lang="nn-NO" dirty="0"/>
          </a:p>
        </p:txBody>
      </p:sp>
      <p:sp>
        <p:nvSpPr>
          <p:cNvPr id="5" name="Plassholder for bunntekst 4">
            <a:extLst>
              <a:ext uri="{FF2B5EF4-FFF2-40B4-BE49-F238E27FC236}">
                <a16:creationId xmlns:a16="http://schemas.microsoft.com/office/drawing/2014/main" id="{4085FB4B-C816-4D4C-8D18-CE3B83BED12B}"/>
              </a:ext>
            </a:extLst>
          </p:cNvPr>
          <p:cNvSpPr>
            <a:spLocks noGrp="1"/>
          </p:cNvSpPr>
          <p:nvPr>
            <p:ph type="ftr" sz="quarter" idx="3"/>
          </p:nvPr>
        </p:nvSpPr>
        <p:spPr>
          <a:xfrm>
            <a:off x="1522413" y="12919045"/>
            <a:ext cx="1800225" cy="200055"/>
          </a:xfrm>
          <a:prstGeom prst="rect">
            <a:avLst/>
          </a:prstGeom>
        </p:spPr>
        <p:txBody>
          <a:bodyPr vert="horz" lIns="0" tIns="0" rIns="0" bIns="0" rtlCol="0" anchor="ctr">
            <a:spAutoFit/>
          </a:bodyPr>
          <a:lstStyle>
            <a:lvl1pPr algn="l">
              <a:lnSpc>
                <a:spcPct val="100000"/>
              </a:lnSpc>
              <a:spcBef>
                <a:spcPts val="0"/>
              </a:spcBef>
              <a:defRPr sz="1300">
                <a:solidFill>
                  <a:srgbClr val="202020"/>
                </a:solidFill>
              </a:defRPr>
            </a:lvl1pPr>
          </a:lstStyle>
          <a:p>
            <a:r>
              <a:rPr lang="nn-NO"/>
              <a:t>Helsedirektoratet</a:t>
            </a:r>
            <a:endParaRPr lang="nn-NO" dirty="0"/>
          </a:p>
        </p:txBody>
      </p:sp>
      <p:sp>
        <p:nvSpPr>
          <p:cNvPr id="6" name="Plassholder for lysbildenummer 5">
            <a:extLst>
              <a:ext uri="{FF2B5EF4-FFF2-40B4-BE49-F238E27FC236}">
                <a16:creationId xmlns:a16="http://schemas.microsoft.com/office/drawing/2014/main" id="{4D928A03-7079-441D-9969-C152566BEA11}"/>
              </a:ext>
            </a:extLst>
          </p:cNvPr>
          <p:cNvSpPr>
            <a:spLocks noGrp="1"/>
          </p:cNvSpPr>
          <p:nvPr>
            <p:ph type="sldNum" sz="quarter" idx="4"/>
          </p:nvPr>
        </p:nvSpPr>
        <p:spPr>
          <a:xfrm>
            <a:off x="21059775" y="12977798"/>
            <a:ext cx="1800225" cy="200055"/>
          </a:xfrm>
          <a:prstGeom prst="rect">
            <a:avLst/>
          </a:prstGeom>
        </p:spPr>
        <p:txBody>
          <a:bodyPr vert="horz" lIns="0" tIns="0" rIns="0" bIns="0" rtlCol="0" anchor="ctr">
            <a:spAutoFit/>
          </a:bodyPr>
          <a:lstStyle>
            <a:lvl1pPr algn="r">
              <a:lnSpc>
                <a:spcPct val="100000"/>
              </a:lnSpc>
              <a:spcBef>
                <a:spcPts val="0"/>
              </a:spcBef>
              <a:defRPr sz="1300">
                <a:solidFill>
                  <a:srgbClr val="202020"/>
                </a:solidFill>
              </a:defRPr>
            </a:lvl1pPr>
          </a:lstStyle>
          <a:p>
            <a:fld id="{1670A82E-6091-4B79-BDC9-9FEC8E0D8D32}" type="slidenum">
              <a:rPr lang="nn-NO" smtClean="0"/>
              <a:pPr/>
              <a:t>‹#›</a:t>
            </a:fld>
            <a:endParaRPr lang="nn-NO"/>
          </a:p>
        </p:txBody>
      </p:sp>
    </p:spTree>
    <p:extLst>
      <p:ext uri="{BB962C8B-B14F-4D97-AF65-F5344CB8AC3E}">
        <p14:creationId xmlns:p14="http://schemas.microsoft.com/office/powerpoint/2010/main" val="42677975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Lst>
  <p:hf hdr="0" dt="0"/>
  <p:txStyles>
    <p:titleStyle>
      <a:lvl1pPr algn="l" defTabSz="1828709" rtl="0" eaLnBrk="1" latinLnBrk="0" hangingPunct="1">
        <a:lnSpc>
          <a:spcPct val="100000"/>
        </a:lnSpc>
        <a:spcBef>
          <a:spcPts val="0"/>
        </a:spcBef>
        <a:buNone/>
        <a:defRPr sz="7000" b="1" kern="1200">
          <a:solidFill>
            <a:srgbClr val="202020"/>
          </a:solidFill>
          <a:latin typeface="+mj-lt"/>
          <a:ea typeface="+mj-ea"/>
          <a:cs typeface="+mj-cs"/>
        </a:defRPr>
      </a:lvl1pPr>
    </p:titleStyle>
    <p:bodyStyle>
      <a:lvl1pPr marL="360000" indent="-360000" algn="l" defTabSz="1828709" rtl="0" eaLnBrk="1" latinLnBrk="0" hangingPunct="1">
        <a:lnSpc>
          <a:spcPct val="100000"/>
        </a:lnSpc>
        <a:spcBef>
          <a:spcPts val="0"/>
        </a:spcBef>
        <a:buFont typeface="Arial" panose="020B0604020202020204" pitchFamily="34" charset="0"/>
        <a:buChar char="•"/>
        <a:defRPr sz="4500" kern="1200">
          <a:solidFill>
            <a:srgbClr val="202020"/>
          </a:solidFill>
          <a:latin typeface="+mn-lt"/>
          <a:ea typeface="+mn-ea"/>
          <a:cs typeface="+mn-cs"/>
        </a:defRPr>
      </a:lvl1pPr>
      <a:lvl2pPr marL="720000" indent="-360000" algn="l" defTabSz="1828709" rtl="0" eaLnBrk="1" latinLnBrk="0" hangingPunct="1">
        <a:lnSpc>
          <a:spcPct val="100000"/>
        </a:lnSpc>
        <a:spcBef>
          <a:spcPts val="0"/>
        </a:spcBef>
        <a:buFont typeface="Arial" panose="020B0604020202020204" pitchFamily="34" charset="0"/>
        <a:buChar char="•"/>
        <a:defRPr sz="4000" kern="1200">
          <a:solidFill>
            <a:srgbClr val="202020"/>
          </a:solidFill>
          <a:latin typeface="+mn-lt"/>
          <a:ea typeface="+mn-ea"/>
          <a:cs typeface="+mn-cs"/>
        </a:defRPr>
      </a:lvl2pPr>
      <a:lvl3pPr marL="1080000" indent="-360000" algn="l" defTabSz="1828709" rtl="0" eaLnBrk="1" latinLnBrk="0" hangingPunct="1">
        <a:lnSpc>
          <a:spcPct val="100000"/>
        </a:lnSpc>
        <a:spcBef>
          <a:spcPts val="0"/>
        </a:spcBef>
        <a:buFont typeface="Arial" panose="020B0604020202020204" pitchFamily="34" charset="0"/>
        <a:buChar char="•"/>
        <a:defRPr sz="3600" kern="1200">
          <a:solidFill>
            <a:srgbClr val="202020"/>
          </a:solidFill>
          <a:latin typeface="+mn-lt"/>
          <a:ea typeface="+mn-ea"/>
          <a:cs typeface="+mn-cs"/>
        </a:defRPr>
      </a:lvl3pPr>
      <a:lvl4pPr marL="1440000" indent="-360000" algn="l" defTabSz="1828709" rtl="0" eaLnBrk="1" latinLnBrk="0" hangingPunct="1">
        <a:lnSpc>
          <a:spcPct val="100000"/>
        </a:lnSpc>
        <a:spcBef>
          <a:spcPts val="0"/>
        </a:spcBef>
        <a:buFont typeface="Arial" panose="020B0604020202020204" pitchFamily="34" charset="0"/>
        <a:buChar char="•"/>
        <a:defRPr sz="3200" kern="1200">
          <a:solidFill>
            <a:srgbClr val="202020"/>
          </a:solidFill>
          <a:latin typeface="+mn-lt"/>
          <a:ea typeface="+mn-ea"/>
          <a:cs typeface="+mn-cs"/>
        </a:defRPr>
      </a:lvl4pPr>
      <a:lvl5pPr marL="1800000" indent="-360000" algn="l" defTabSz="1828709" rtl="0" eaLnBrk="1" latinLnBrk="0" hangingPunct="1">
        <a:lnSpc>
          <a:spcPct val="100000"/>
        </a:lnSpc>
        <a:spcBef>
          <a:spcPts val="0"/>
        </a:spcBef>
        <a:buFont typeface="Arial" panose="020B0604020202020204" pitchFamily="34" charset="0"/>
        <a:buChar char="•"/>
        <a:defRPr sz="2800" kern="1200">
          <a:solidFill>
            <a:srgbClr val="202020"/>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b-NO"/>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9">
          <p15:clr>
            <a:srgbClr val="F26B43"/>
          </p15:clr>
        </p15:guide>
        <p15:guide id="2" pos="8637">
          <p15:clr>
            <a:srgbClr val="F26B43"/>
          </p15:clr>
        </p15:guide>
        <p15:guide id="3" pos="959">
          <p15:clr>
            <a:srgbClr val="F26B43"/>
          </p15:clr>
        </p15:guide>
        <p15:guide id="4" pos="2883">
          <p15:clr>
            <a:srgbClr val="F26B43"/>
          </p15:clr>
        </p15:guide>
        <p15:guide id="5" pos="6714">
          <p15:clr>
            <a:srgbClr val="F26B43"/>
          </p15:clr>
        </p15:guide>
        <p15:guide id="6" pos="5751">
          <p15:clr>
            <a:srgbClr val="F26B43"/>
          </p15:clr>
        </p15:guide>
        <p15:guide id="7" pos="4791">
          <p15:clr>
            <a:srgbClr val="F26B43"/>
          </p15:clr>
        </p15:guide>
        <p15:guide id="8" pos="3845">
          <p15:clr>
            <a:srgbClr val="F26B43"/>
          </p15:clr>
        </p15:guide>
        <p15:guide id="9" pos="1919">
          <p15:clr>
            <a:srgbClr val="F26B43"/>
          </p15:clr>
        </p15:guide>
        <p15:guide id="10" pos="9599">
          <p15:clr>
            <a:srgbClr val="F26B43"/>
          </p15:clr>
        </p15:guide>
        <p15:guide id="11" pos="10583">
          <p15:clr>
            <a:srgbClr val="F26B43"/>
          </p15:clr>
        </p15:guide>
        <p15:guide id="12" pos="11522">
          <p15:clr>
            <a:srgbClr val="F26B43"/>
          </p15:clr>
        </p15:guide>
        <p15:guide id="13" pos="12470">
          <p15:clr>
            <a:srgbClr val="F26B43"/>
          </p15:clr>
        </p15:guide>
        <p15:guide id="14" pos="13430">
          <p15:clr>
            <a:srgbClr val="F26B43"/>
          </p15:clr>
        </p15:guide>
        <p15:guide id="15" pos="14958">
          <p15:clr>
            <a:srgbClr val="F26B43"/>
          </p15:clr>
        </p15:guide>
        <p15:guide id="16" orient="horz" pos="8240">
          <p15:clr>
            <a:srgbClr val="F26B43"/>
          </p15:clr>
        </p15:guide>
        <p15:guide id="17" pos="399">
          <p15:clr>
            <a:srgbClr val="F26B43"/>
          </p15:clr>
        </p15:guide>
        <p15:guide id="18" pos="7674">
          <p15:clr>
            <a:srgbClr val="F26B43"/>
          </p15:clr>
        </p15:guide>
        <p15:guide id="19" pos="1439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6A538B-B718-4102-9FFA-F7D2260DBF3C}"/>
              </a:ext>
            </a:extLst>
          </p:cNvPr>
          <p:cNvSpPr>
            <a:spLocks noGrp="1"/>
          </p:cNvSpPr>
          <p:nvPr>
            <p:ph type="ctrTitle"/>
          </p:nvPr>
        </p:nvSpPr>
        <p:spPr>
          <a:xfrm>
            <a:off x="529389" y="5265256"/>
            <a:ext cx="11661817" cy="3185487"/>
          </a:xfrm>
        </p:spPr>
        <p:txBody>
          <a:bodyPr>
            <a:normAutofit/>
          </a:bodyPr>
          <a:lstStyle/>
          <a:p>
            <a:r>
              <a:rPr lang="nb-NO" sz="4800" dirty="0"/>
              <a:t>Refleksjoner knyttet til ROP-tilsynet og tanker om «veien videre»</a:t>
            </a:r>
          </a:p>
        </p:txBody>
      </p:sp>
      <p:sp>
        <p:nvSpPr>
          <p:cNvPr id="4" name="Plassholder for tekst 3">
            <a:extLst>
              <a:ext uri="{FF2B5EF4-FFF2-40B4-BE49-F238E27FC236}">
                <a16:creationId xmlns:a16="http://schemas.microsoft.com/office/drawing/2014/main" id="{FE8C4118-F7B3-499E-8A03-0E6095D9AD3E}"/>
              </a:ext>
            </a:extLst>
          </p:cNvPr>
          <p:cNvSpPr>
            <a:spLocks noGrp="1"/>
          </p:cNvSpPr>
          <p:nvPr>
            <p:ph type="body" sz="quarter" idx="10"/>
          </p:nvPr>
        </p:nvSpPr>
        <p:spPr>
          <a:xfrm>
            <a:off x="1522414" y="10497014"/>
            <a:ext cx="10660062" cy="2609386"/>
          </a:xfrm>
        </p:spPr>
        <p:txBody>
          <a:bodyPr>
            <a:normAutofit/>
          </a:bodyPr>
          <a:lstStyle/>
          <a:p>
            <a:r>
              <a:rPr lang="nb-NO" sz="3600" dirty="0"/>
              <a:t>Espen Freng,</a:t>
            </a:r>
          </a:p>
          <a:p>
            <a:r>
              <a:rPr lang="nb-NO" sz="3600" dirty="0"/>
              <a:t>Helsedirektoratet</a:t>
            </a:r>
          </a:p>
          <a:p>
            <a:r>
              <a:rPr lang="nb-NO" sz="3600" dirty="0"/>
              <a:t>05. desember 2019</a:t>
            </a:r>
          </a:p>
        </p:txBody>
      </p:sp>
    </p:spTree>
    <p:extLst>
      <p:ext uri="{BB962C8B-B14F-4D97-AF65-F5344CB8AC3E}">
        <p14:creationId xmlns:p14="http://schemas.microsoft.com/office/powerpoint/2010/main" val="2725211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D004D4-FF36-B541-8222-180CA5A05113}"/>
              </a:ext>
            </a:extLst>
          </p:cNvPr>
          <p:cNvSpPr>
            <a:spLocks noGrp="1"/>
          </p:cNvSpPr>
          <p:nvPr>
            <p:ph type="title"/>
          </p:nvPr>
        </p:nvSpPr>
        <p:spPr>
          <a:xfrm>
            <a:off x="1310554" y="730250"/>
            <a:ext cx="10239561" cy="3385588"/>
          </a:xfrm>
        </p:spPr>
        <p:txBody>
          <a:bodyPr vert="horz" lIns="91440" tIns="45720" rIns="91440" bIns="45720" rtlCol="0" anchor="ctr">
            <a:normAutofit/>
          </a:bodyPr>
          <a:lstStyle/>
          <a:p>
            <a:pPr defTabSz="914400">
              <a:lnSpc>
                <a:spcPct val="90000"/>
              </a:lnSpc>
              <a:spcBef>
                <a:spcPct val="0"/>
              </a:spcBef>
            </a:pPr>
            <a:r>
              <a:rPr lang="en-US" sz="4400">
                <a:solidFill>
                  <a:schemeClr val="tx1"/>
                </a:solidFill>
              </a:rPr>
              <a:t>Hva er pakkeforløp?</a:t>
            </a:r>
          </a:p>
        </p:txBody>
      </p:sp>
      <p:cxnSp>
        <p:nvCxnSpPr>
          <p:cNvPr id="15"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10554" y="4632960"/>
            <a:ext cx="9143405"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0A47080-6F28-8046-96B6-025E6BA4AEBB}"/>
              </a:ext>
            </a:extLst>
          </p:cNvPr>
          <p:cNvSpPr>
            <a:spLocks noGrp="1"/>
          </p:cNvSpPr>
          <p:nvPr>
            <p:ph type="body" sz="quarter" idx="14"/>
          </p:nvPr>
        </p:nvSpPr>
        <p:spPr>
          <a:xfrm>
            <a:off x="1310556" y="5150068"/>
            <a:ext cx="10239559" cy="6924456"/>
          </a:xfrm>
        </p:spPr>
        <p:txBody>
          <a:bodyPr vert="horz" lIns="91440" tIns="45720" rIns="91440" bIns="45720" rtlCol="0">
            <a:normAutofit/>
          </a:bodyPr>
          <a:lstStyle/>
          <a:p>
            <a:pPr indent="-228600" defTabSz="914400">
              <a:lnSpc>
                <a:spcPct val="90000"/>
              </a:lnSpc>
              <a:spcAft>
                <a:spcPts val="600"/>
              </a:spcAft>
            </a:pPr>
            <a:r>
              <a:rPr lang="nb-NO" sz="4000" dirty="0">
                <a:solidFill>
                  <a:schemeClr val="tx1"/>
                </a:solidFill>
              </a:rPr>
              <a:t>En måte å </a:t>
            </a:r>
            <a:r>
              <a:rPr lang="nb-NO" sz="4000" i="1" dirty="0">
                <a:solidFill>
                  <a:schemeClr val="tx1"/>
                </a:solidFill>
              </a:rPr>
              <a:t>organisere </a:t>
            </a:r>
            <a:r>
              <a:rPr lang="nb-NO" sz="4000" dirty="0">
                <a:solidFill>
                  <a:schemeClr val="tx1"/>
                </a:solidFill>
              </a:rPr>
              <a:t>tjenestene på som sikrer at bestemte elementer inngår i helsehjelpen og innen gitte frister</a:t>
            </a:r>
          </a:p>
          <a:p>
            <a:pPr marL="0" indent="-228600" defTabSz="914400">
              <a:lnSpc>
                <a:spcPct val="90000"/>
              </a:lnSpc>
              <a:spcAft>
                <a:spcPts val="600"/>
              </a:spcAft>
            </a:pPr>
            <a:endParaRPr lang="nb-NO" sz="4000" dirty="0">
              <a:solidFill>
                <a:schemeClr val="tx1"/>
              </a:solidFill>
            </a:endParaRPr>
          </a:p>
          <a:p>
            <a:pPr indent="-228600" defTabSz="914400">
              <a:lnSpc>
                <a:spcPct val="90000"/>
              </a:lnSpc>
              <a:spcAft>
                <a:spcPts val="600"/>
              </a:spcAft>
            </a:pPr>
            <a:r>
              <a:rPr lang="nb-NO" sz="4000" dirty="0">
                <a:solidFill>
                  <a:schemeClr val="tx1"/>
                </a:solidFill>
              </a:rPr>
              <a:t>Forløpet starter i kommunen, men registreres og måles først når spesialisthelsetjenesten mottar henvisningen</a:t>
            </a:r>
          </a:p>
          <a:p>
            <a:pPr indent="-228600" defTabSz="914400">
              <a:lnSpc>
                <a:spcPct val="90000"/>
              </a:lnSpc>
              <a:spcAft>
                <a:spcPts val="600"/>
              </a:spcAft>
            </a:pPr>
            <a:endParaRPr lang="nb-NO" sz="3600" dirty="0">
              <a:solidFill>
                <a:schemeClr val="tx1"/>
              </a:solidFill>
            </a:endParaRPr>
          </a:p>
        </p:txBody>
      </p:sp>
      <p:pic>
        <p:nvPicPr>
          <p:cNvPr id="6" name="Picture Placeholder 5">
            <a:extLst>
              <a:ext uri="{FF2B5EF4-FFF2-40B4-BE49-F238E27FC236}">
                <a16:creationId xmlns:a16="http://schemas.microsoft.com/office/drawing/2014/main" id="{C8EC33A8-F80B-134F-9E30-0974E94BF17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1973678" y="10"/>
            <a:ext cx="12191985" cy="1371598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93429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kstSylinder 26">
            <a:extLst>
              <a:ext uri="{FF2B5EF4-FFF2-40B4-BE49-F238E27FC236}">
                <a16:creationId xmlns:a16="http://schemas.microsoft.com/office/drawing/2014/main" id="{E58093F9-F3CA-6C48-9295-F7FA861864FC}"/>
              </a:ext>
            </a:extLst>
          </p:cNvPr>
          <p:cNvSpPr txBox="1"/>
          <p:nvPr/>
        </p:nvSpPr>
        <p:spPr>
          <a:xfrm>
            <a:off x="1075833" y="1177560"/>
            <a:ext cx="21486256" cy="1200329"/>
          </a:xfrm>
          <a:prstGeom prst="rect">
            <a:avLst/>
          </a:prstGeom>
          <a:noFill/>
        </p:spPr>
        <p:txBody>
          <a:bodyPr wrap="square" rtlCol="0">
            <a:spAutoFit/>
          </a:bodyPr>
          <a:lstStyle/>
          <a:p>
            <a:r>
              <a:rPr lang="nb-NO" sz="7000" b="1" dirty="0">
                <a:solidFill>
                  <a:schemeClr val="tx2"/>
                </a:solidFill>
              </a:rPr>
              <a:t>Pakkeforløp for psykisk helse og rus</a:t>
            </a:r>
          </a:p>
        </p:txBody>
      </p:sp>
      <p:sp>
        <p:nvSpPr>
          <p:cNvPr id="92" name="TekstSylinder 31">
            <a:extLst>
              <a:ext uri="{FF2B5EF4-FFF2-40B4-BE49-F238E27FC236}">
                <a16:creationId xmlns:a16="http://schemas.microsoft.com/office/drawing/2014/main" id="{7A9F3F88-0DC7-1A4E-8B03-97B2A871709D}"/>
              </a:ext>
            </a:extLst>
          </p:cNvPr>
          <p:cNvSpPr txBox="1"/>
          <p:nvPr/>
        </p:nvSpPr>
        <p:spPr>
          <a:xfrm>
            <a:off x="1086642" y="3887026"/>
            <a:ext cx="4903656" cy="1338828"/>
          </a:xfrm>
          <a:prstGeom prst="rect">
            <a:avLst/>
          </a:prstGeom>
          <a:noFill/>
        </p:spPr>
        <p:txBody>
          <a:bodyPr wrap="square" rtlCol="0">
            <a:spAutoFit/>
          </a:bodyPr>
          <a:lstStyle/>
          <a:p>
            <a:r>
              <a:rPr lang="nb-NO" sz="2700" dirty="0"/>
              <a:t>Pasient med psykisk lidelse og/eller rus- og avhengighets-problemer henvender seg til:</a:t>
            </a:r>
          </a:p>
        </p:txBody>
      </p:sp>
      <p:grpSp>
        <p:nvGrpSpPr>
          <p:cNvPr id="93" name="Group 92">
            <a:extLst>
              <a:ext uri="{FF2B5EF4-FFF2-40B4-BE49-F238E27FC236}">
                <a16:creationId xmlns:a16="http://schemas.microsoft.com/office/drawing/2014/main" id="{39B6245A-E738-5C40-B67D-783C801CA3D8}"/>
              </a:ext>
            </a:extLst>
          </p:cNvPr>
          <p:cNvGrpSpPr/>
          <p:nvPr/>
        </p:nvGrpSpPr>
        <p:grpSpPr>
          <a:xfrm>
            <a:off x="1086642" y="4214200"/>
            <a:ext cx="22865885" cy="6050966"/>
            <a:chOff x="1086642" y="4876894"/>
            <a:chExt cx="22865885" cy="6050966"/>
          </a:xfrm>
        </p:grpSpPr>
        <p:sp>
          <p:nvSpPr>
            <p:cNvPr id="94" name="Oval 93">
              <a:extLst>
                <a:ext uri="{FF2B5EF4-FFF2-40B4-BE49-F238E27FC236}">
                  <a16:creationId xmlns:a16="http://schemas.microsoft.com/office/drawing/2014/main" id="{C832FAFA-32AD-0A49-A633-281757BE59AC}"/>
                </a:ext>
              </a:extLst>
            </p:cNvPr>
            <p:cNvSpPr/>
            <p:nvPr/>
          </p:nvSpPr>
          <p:spPr>
            <a:xfrm>
              <a:off x="12036336" y="6177985"/>
              <a:ext cx="3541655" cy="3541655"/>
            </a:xfrm>
            <a:prstGeom prst="ellipse">
              <a:avLst/>
            </a:prstGeom>
            <a:noFill/>
            <a:ln w="63500">
              <a:solidFill>
                <a:srgbClr val="20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nvGrpSpPr>
            <p:cNvPr id="95" name="Gruppe 34">
              <a:extLst>
                <a:ext uri="{FF2B5EF4-FFF2-40B4-BE49-F238E27FC236}">
                  <a16:creationId xmlns:a16="http://schemas.microsoft.com/office/drawing/2014/main" id="{82E1C6C7-3770-F245-8D2A-03393A3C6F83}"/>
                </a:ext>
              </a:extLst>
            </p:cNvPr>
            <p:cNvGrpSpPr/>
            <p:nvPr/>
          </p:nvGrpSpPr>
          <p:grpSpPr>
            <a:xfrm>
              <a:off x="1086642" y="4876894"/>
              <a:ext cx="22865885" cy="6050966"/>
              <a:chOff x="1086642" y="3323015"/>
              <a:chExt cx="22865885" cy="6050966"/>
            </a:xfrm>
          </p:grpSpPr>
          <p:cxnSp>
            <p:nvCxnSpPr>
              <p:cNvPr id="96" name="Rett linje 105">
                <a:extLst>
                  <a:ext uri="{FF2B5EF4-FFF2-40B4-BE49-F238E27FC236}">
                    <a16:creationId xmlns:a16="http://schemas.microsoft.com/office/drawing/2014/main" id="{0E0EE1B6-A920-C244-8F76-70C339B088E8}"/>
                  </a:ext>
                </a:extLst>
              </p:cNvPr>
              <p:cNvCxnSpPr>
                <a:cxnSpLocks/>
              </p:cNvCxnSpPr>
              <p:nvPr/>
            </p:nvCxnSpPr>
            <p:spPr>
              <a:xfrm flipH="1">
                <a:off x="14713277" y="6315765"/>
                <a:ext cx="7848812" cy="0"/>
              </a:xfrm>
              <a:prstGeom prst="line">
                <a:avLst/>
              </a:prstGeom>
              <a:ln w="635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97" name="Rett linje 5">
                <a:extLst>
                  <a:ext uri="{FF2B5EF4-FFF2-40B4-BE49-F238E27FC236}">
                    <a16:creationId xmlns:a16="http://schemas.microsoft.com/office/drawing/2014/main" id="{88F8B7C1-912E-7146-92A0-7040137ADD27}"/>
                  </a:ext>
                </a:extLst>
              </p:cNvPr>
              <p:cNvCxnSpPr>
                <a:cxnSpLocks/>
              </p:cNvCxnSpPr>
              <p:nvPr/>
            </p:nvCxnSpPr>
            <p:spPr>
              <a:xfrm flipV="1">
                <a:off x="3617843" y="6315765"/>
                <a:ext cx="7930101" cy="22417"/>
              </a:xfrm>
              <a:prstGeom prst="line">
                <a:avLst/>
              </a:prstGeom>
              <a:ln w="63500">
                <a:solidFill>
                  <a:srgbClr val="202020"/>
                </a:solidFill>
              </a:ln>
            </p:spPr>
            <p:style>
              <a:lnRef idx="1">
                <a:schemeClr val="accent1"/>
              </a:lnRef>
              <a:fillRef idx="0">
                <a:schemeClr val="accent1"/>
              </a:fillRef>
              <a:effectRef idx="0">
                <a:schemeClr val="accent1"/>
              </a:effectRef>
              <a:fontRef idx="minor">
                <a:schemeClr val="tx1"/>
              </a:fontRef>
            </p:style>
          </p:cxnSp>
          <p:sp>
            <p:nvSpPr>
              <p:cNvPr id="98" name="Ellipse 7">
                <a:extLst>
                  <a:ext uri="{FF2B5EF4-FFF2-40B4-BE49-F238E27FC236}">
                    <a16:creationId xmlns:a16="http://schemas.microsoft.com/office/drawing/2014/main" id="{9A73CF33-8CDC-5144-A111-B1A09D12A328}"/>
                  </a:ext>
                </a:extLst>
              </p:cNvPr>
              <p:cNvSpPr/>
              <p:nvPr/>
            </p:nvSpPr>
            <p:spPr>
              <a:xfrm>
                <a:off x="8883862" y="5245204"/>
                <a:ext cx="2162446" cy="21624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tx1"/>
                    </a:solidFill>
                  </a:rPr>
                  <a:t>Første samtale</a:t>
                </a:r>
              </a:p>
            </p:txBody>
          </p:sp>
          <p:sp>
            <p:nvSpPr>
              <p:cNvPr id="99" name="Ellipse 8">
                <a:extLst>
                  <a:ext uri="{FF2B5EF4-FFF2-40B4-BE49-F238E27FC236}">
                    <a16:creationId xmlns:a16="http://schemas.microsoft.com/office/drawing/2014/main" id="{A6275FEF-F900-6A44-BBF2-4A700F54D92F}"/>
                  </a:ext>
                </a:extLst>
              </p:cNvPr>
              <p:cNvSpPr/>
              <p:nvPr/>
            </p:nvSpPr>
            <p:spPr>
              <a:xfrm>
                <a:off x="11311386" y="5245204"/>
                <a:ext cx="2170665" cy="21706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tx1"/>
                    </a:solidFill>
                  </a:rPr>
                  <a:t>Basis utredning</a:t>
                </a:r>
              </a:p>
            </p:txBody>
          </p:sp>
          <p:sp>
            <p:nvSpPr>
              <p:cNvPr id="100" name="Ellipse 9">
                <a:extLst>
                  <a:ext uri="{FF2B5EF4-FFF2-40B4-BE49-F238E27FC236}">
                    <a16:creationId xmlns:a16="http://schemas.microsoft.com/office/drawing/2014/main" id="{21607E82-D247-E64D-AF62-5E6F2BC3D654}"/>
                  </a:ext>
                </a:extLst>
              </p:cNvPr>
              <p:cNvSpPr/>
              <p:nvPr/>
            </p:nvSpPr>
            <p:spPr>
              <a:xfrm>
                <a:off x="12749387" y="3323015"/>
                <a:ext cx="2142919" cy="21429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tx1"/>
                    </a:solidFill>
                  </a:rPr>
                  <a:t>Plan-</a:t>
                </a:r>
                <a:br>
                  <a:rPr lang="nb-NO" sz="2000" dirty="0">
                    <a:solidFill>
                      <a:schemeClr val="tx1"/>
                    </a:solidFill>
                  </a:rPr>
                </a:br>
                <a:r>
                  <a:rPr lang="nb-NO" sz="2000" dirty="0">
                    <a:solidFill>
                      <a:schemeClr val="tx1"/>
                    </a:solidFill>
                  </a:rPr>
                  <a:t>legging av behandling</a:t>
                </a:r>
              </a:p>
            </p:txBody>
          </p:sp>
          <p:sp>
            <p:nvSpPr>
              <p:cNvPr id="101" name="Ellipse 10">
                <a:extLst>
                  <a:ext uri="{FF2B5EF4-FFF2-40B4-BE49-F238E27FC236}">
                    <a16:creationId xmlns:a16="http://schemas.microsoft.com/office/drawing/2014/main" id="{A9DB7E49-4FA0-AB43-90E5-09F3977F95B5}"/>
                  </a:ext>
                </a:extLst>
              </p:cNvPr>
              <p:cNvSpPr/>
              <p:nvPr/>
            </p:nvSpPr>
            <p:spPr>
              <a:xfrm>
                <a:off x="14222169" y="5245204"/>
                <a:ext cx="2171579" cy="217157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tx1"/>
                    </a:solidFill>
                  </a:rPr>
                  <a:t>Behandling</a:t>
                </a:r>
              </a:p>
            </p:txBody>
          </p:sp>
          <p:sp>
            <p:nvSpPr>
              <p:cNvPr id="107" name="Ellipse 11">
                <a:extLst>
                  <a:ext uri="{FF2B5EF4-FFF2-40B4-BE49-F238E27FC236}">
                    <a16:creationId xmlns:a16="http://schemas.microsoft.com/office/drawing/2014/main" id="{6851F39A-BCF2-3541-BC30-E31C0AC52530}"/>
                  </a:ext>
                </a:extLst>
              </p:cNvPr>
              <p:cNvSpPr/>
              <p:nvPr/>
            </p:nvSpPr>
            <p:spPr>
              <a:xfrm>
                <a:off x="16687765" y="5245204"/>
                <a:ext cx="2163850" cy="21638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tx1"/>
                    </a:solidFill>
                  </a:rPr>
                  <a:t>Evaluering</a:t>
                </a:r>
              </a:p>
            </p:txBody>
          </p:sp>
          <p:sp>
            <p:nvSpPr>
              <p:cNvPr id="108" name="TekstSylinder 25">
                <a:extLst>
                  <a:ext uri="{FF2B5EF4-FFF2-40B4-BE49-F238E27FC236}">
                    <a16:creationId xmlns:a16="http://schemas.microsoft.com/office/drawing/2014/main" id="{831B7C43-5C9A-3C40-BA66-E4893D1BF460}"/>
                  </a:ext>
                </a:extLst>
              </p:cNvPr>
              <p:cNvSpPr txBox="1"/>
              <p:nvPr/>
            </p:nvSpPr>
            <p:spPr>
              <a:xfrm>
                <a:off x="1086642" y="5308049"/>
                <a:ext cx="2531202" cy="1938992"/>
              </a:xfrm>
              <a:prstGeom prst="rect">
                <a:avLst/>
              </a:prstGeom>
              <a:noFill/>
            </p:spPr>
            <p:txBody>
              <a:bodyPr wrap="square" rtlCol="0">
                <a:spAutoFit/>
              </a:bodyPr>
              <a:lstStyle/>
              <a:p>
                <a:r>
                  <a:rPr lang="nb-NO" sz="2000" dirty="0"/>
                  <a:t>Kommunal </a:t>
                </a:r>
                <a:br>
                  <a:rPr lang="nb-NO" sz="2000" dirty="0"/>
                </a:br>
                <a:r>
                  <a:rPr lang="nb-NO" sz="2000" dirty="0"/>
                  <a:t>helse- og </a:t>
                </a:r>
                <a:br>
                  <a:rPr lang="nb-NO" sz="2000" dirty="0"/>
                </a:br>
                <a:r>
                  <a:rPr lang="nb-NO" sz="2000" dirty="0"/>
                  <a:t>omsorgstjeneste</a:t>
                </a:r>
                <a:br>
                  <a:rPr lang="nb-NO" sz="2000" dirty="0"/>
                </a:br>
                <a:r>
                  <a:rPr lang="nb-NO" sz="2000" dirty="0"/>
                  <a:t>Fastlege</a:t>
                </a:r>
              </a:p>
              <a:p>
                <a:r>
                  <a:rPr lang="nb-NO" sz="2000" dirty="0"/>
                  <a:t>Annen spesialist</a:t>
                </a:r>
              </a:p>
              <a:p>
                <a:r>
                  <a:rPr lang="nb-NO" sz="2000" dirty="0"/>
                  <a:t>Annen henviser</a:t>
                </a:r>
              </a:p>
            </p:txBody>
          </p:sp>
          <p:grpSp>
            <p:nvGrpSpPr>
              <p:cNvPr id="110" name="Gruppe 71">
                <a:extLst>
                  <a:ext uri="{FF2B5EF4-FFF2-40B4-BE49-F238E27FC236}">
                    <a16:creationId xmlns:a16="http://schemas.microsoft.com/office/drawing/2014/main" id="{44AA17A8-62D8-7D4A-8581-356E1C2FF408}"/>
                  </a:ext>
                </a:extLst>
              </p:cNvPr>
              <p:cNvGrpSpPr/>
              <p:nvPr/>
            </p:nvGrpSpPr>
            <p:grpSpPr>
              <a:xfrm rot="5400000">
                <a:off x="2338427" y="6247107"/>
                <a:ext cx="2438398" cy="214420"/>
                <a:chOff x="-79248" y="3079837"/>
                <a:chExt cx="5471373" cy="323482"/>
              </a:xfrm>
            </p:grpSpPr>
            <p:cxnSp>
              <p:nvCxnSpPr>
                <p:cNvPr id="116" name="Rett linje 72">
                  <a:extLst>
                    <a:ext uri="{FF2B5EF4-FFF2-40B4-BE49-F238E27FC236}">
                      <a16:creationId xmlns:a16="http://schemas.microsoft.com/office/drawing/2014/main" id="{8C4C3310-05D6-B84E-BB06-EB3C13FDD917}"/>
                    </a:ext>
                  </a:extLst>
                </p:cNvPr>
                <p:cNvCxnSpPr>
                  <a:cxnSpLocks/>
                </p:cNvCxnSpPr>
                <p:nvPr/>
              </p:nvCxnSpPr>
              <p:spPr>
                <a:xfrm>
                  <a:off x="-31329" y="3081234"/>
                  <a:ext cx="0" cy="322085"/>
                </a:xfrm>
                <a:prstGeom prst="line">
                  <a:avLst/>
                </a:prstGeom>
                <a:ln w="63500">
                  <a:solidFill>
                    <a:srgbClr val="202020"/>
                  </a:solidFill>
                  <a:prstDash val="solid"/>
                </a:ln>
              </p:spPr>
              <p:style>
                <a:lnRef idx="1">
                  <a:schemeClr val="accent1"/>
                </a:lnRef>
                <a:fillRef idx="0">
                  <a:schemeClr val="accent1"/>
                </a:fillRef>
                <a:effectRef idx="0">
                  <a:schemeClr val="accent1"/>
                </a:effectRef>
                <a:fontRef idx="minor">
                  <a:schemeClr val="tx1"/>
                </a:fontRef>
              </p:style>
            </p:cxnSp>
            <p:cxnSp>
              <p:nvCxnSpPr>
                <p:cNvPr id="117" name="Rett linje 73">
                  <a:extLst>
                    <a:ext uri="{FF2B5EF4-FFF2-40B4-BE49-F238E27FC236}">
                      <a16:creationId xmlns:a16="http://schemas.microsoft.com/office/drawing/2014/main" id="{13DDDEE7-58C2-D340-BAC4-E3639509AE2F}"/>
                    </a:ext>
                  </a:extLst>
                </p:cNvPr>
                <p:cNvCxnSpPr>
                  <a:cxnSpLocks/>
                </p:cNvCxnSpPr>
                <p:nvPr/>
              </p:nvCxnSpPr>
              <p:spPr>
                <a:xfrm>
                  <a:off x="5329677" y="3079837"/>
                  <a:ext cx="0" cy="322085"/>
                </a:xfrm>
                <a:prstGeom prst="line">
                  <a:avLst/>
                </a:prstGeom>
                <a:ln w="63500">
                  <a:solidFill>
                    <a:srgbClr val="202020"/>
                  </a:solidFill>
                  <a:prstDash val="solid"/>
                </a:ln>
              </p:spPr>
              <p:style>
                <a:lnRef idx="1">
                  <a:schemeClr val="accent1"/>
                </a:lnRef>
                <a:fillRef idx="0">
                  <a:schemeClr val="accent1"/>
                </a:fillRef>
                <a:effectRef idx="0">
                  <a:schemeClr val="accent1"/>
                </a:effectRef>
                <a:fontRef idx="minor">
                  <a:schemeClr val="tx1"/>
                </a:fontRef>
              </p:style>
            </p:cxnSp>
            <p:cxnSp>
              <p:nvCxnSpPr>
                <p:cNvPr id="118" name="Rett linje 74">
                  <a:extLst>
                    <a:ext uri="{FF2B5EF4-FFF2-40B4-BE49-F238E27FC236}">
                      <a16:creationId xmlns:a16="http://schemas.microsoft.com/office/drawing/2014/main" id="{A00EE8EF-461B-7045-A124-DDB2B3C659E7}"/>
                    </a:ext>
                  </a:extLst>
                </p:cNvPr>
                <p:cNvCxnSpPr>
                  <a:cxnSpLocks/>
                </p:cNvCxnSpPr>
                <p:nvPr/>
              </p:nvCxnSpPr>
              <p:spPr>
                <a:xfrm rot="16200000" flipH="1" flipV="1">
                  <a:off x="2648751" y="382744"/>
                  <a:ext cx="15375" cy="5471373"/>
                </a:xfrm>
                <a:prstGeom prst="line">
                  <a:avLst/>
                </a:prstGeom>
                <a:ln w="63500">
                  <a:solidFill>
                    <a:srgbClr val="202020"/>
                  </a:solidFill>
                  <a:prstDash val="solid"/>
                </a:ln>
              </p:spPr>
              <p:style>
                <a:lnRef idx="1">
                  <a:schemeClr val="accent1"/>
                </a:lnRef>
                <a:fillRef idx="0">
                  <a:schemeClr val="accent1"/>
                </a:fillRef>
                <a:effectRef idx="0">
                  <a:schemeClr val="accent1"/>
                </a:effectRef>
                <a:fontRef idx="minor">
                  <a:schemeClr val="tx1"/>
                </a:fontRef>
              </p:style>
            </p:cxnSp>
          </p:grpSp>
          <p:sp>
            <p:nvSpPr>
              <p:cNvPr id="111" name="Ellipse 87">
                <a:extLst>
                  <a:ext uri="{FF2B5EF4-FFF2-40B4-BE49-F238E27FC236}">
                    <a16:creationId xmlns:a16="http://schemas.microsoft.com/office/drawing/2014/main" id="{839325EF-0444-4B42-A13D-8894A296BB6A}"/>
                  </a:ext>
                </a:extLst>
              </p:cNvPr>
              <p:cNvSpPr/>
              <p:nvPr/>
            </p:nvSpPr>
            <p:spPr>
              <a:xfrm>
                <a:off x="19138859" y="5245204"/>
                <a:ext cx="2169023" cy="21690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900" dirty="0">
                    <a:solidFill>
                      <a:schemeClr val="tx1"/>
                    </a:solidFill>
                  </a:rPr>
                  <a:t>Avslutning pakkeforløp/</a:t>
                </a:r>
                <a:br>
                  <a:rPr lang="nb-NO" sz="1900" dirty="0">
                    <a:solidFill>
                      <a:schemeClr val="tx1"/>
                    </a:solidFill>
                  </a:rPr>
                </a:br>
                <a:r>
                  <a:rPr lang="nb-NO" sz="1900" dirty="0">
                    <a:solidFill>
                      <a:schemeClr val="tx1"/>
                    </a:solidFill>
                  </a:rPr>
                  <a:t>avsluttende samtale</a:t>
                </a:r>
              </a:p>
            </p:txBody>
          </p:sp>
          <p:sp>
            <p:nvSpPr>
              <p:cNvPr id="112" name="Ellipse 101">
                <a:extLst>
                  <a:ext uri="{FF2B5EF4-FFF2-40B4-BE49-F238E27FC236}">
                    <a16:creationId xmlns:a16="http://schemas.microsoft.com/office/drawing/2014/main" id="{F8A7C214-3AFE-184B-895F-AA8CEFC09B0E}"/>
                  </a:ext>
                </a:extLst>
              </p:cNvPr>
              <p:cNvSpPr/>
              <p:nvPr/>
            </p:nvSpPr>
            <p:spPr>
              <a:xfrm>
                <a:off x="12765067" y="7262423"/>
                <a:ext cx="2111558" cy="211155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tx1"/>
                    </a:solidFill>
                  </a:rPr>
                  <a:t>Utvidet utredning</a:t>
                </a:r>
              </a:p>
            </p:txBody>
          </p:sp>
          <p:sp>
            <p:nvSpPr>
              <p:cNvPr id="113" name="Ellipse 139">
                <a:extLst>
                  <a:ext uri="{FF2B5EF4-FFF2-40B4-BE49-F238E27FC236}">
                    <a16:creationId xmlns:a16="http://schemas.microsoft.com/office/drawing/2014/main" id="{D7A6CDF3-193F-8E41-8B36-1FCD65AA784D}"/>
                  </a:ext>
                </a:extLst>
              </p:cNvPr>
              <p:cNvSpPr/>
              <p:nvPr/>
            </p:nvSpPr>
            <p:spPr>
              <a:xfrm>
                <a:off x="21780347" y="5245204"/>
                <a:ext cx="2172180" cy="21721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900" dirty="0">
                    <a:solidFill>
                      <a:schemeClr val="bg1"/>
                    </a:solidFill>
                  </a:rPr>
                  <a:t>Videre</a:t>
                </a:r>
                <a:br>
                  <a:rPr lang="nb-NO" sz="1900" dirty="0">
                    <a:solidFill>
                      <a:schemeClr val="bg1"/>
                    </a:solidFill>
                  </a:rPr>
                </a:br>
                <a:r>
                  <a:rPr lang="nb-NO" sz="1900" dirty="0">
                    <a:solidFill>
                      <a:schemeClr val="bg1"/>
                    </a:solidFill>
                  </a:rPr>
                  <a:t>oppfølging </a:t>
                </a:r>
                <a:br>
                  <a:rPr lang="nb-NO" sz="1900" dirty="0">
                    <a:solidFill>
                      <a:schemeClr val="bg1"/>
                    </a:solidFill>
                  </a:rPr>
                </a:br>
                <a:r>
                  <a:rPr lang="nb-NO" sz="1900" dirty="0">
                    <a:solidFill>
                      <a:schemeClr val="bg1"/>
                    </a:solidFill>
                  </a:rPr>
                  <a:t>i kommunen</a:t>
                </a:r>
              </a:p>
            </p:txBody>
          </p:sp>
          <p:sp>
            <p:nvSpPr>
              <p:cNvPr id="115" name="Ellipse 6">
                <a:extLst>
                  <a:ext uri="{FF2B5EF4-FFF2-40B4-BE49-F238E27FC236}">
                    <a16:creationId xmlns:a16="http://schemas.microsoft.com/office/drawing/2014/main" id="{CB286145-74F7-7144-A900-43C81407FE79}"/>
                  </a:ext>
                </a:extLst>
              </p:cNvPr>
              <p:cNvSpPr/>
              <p:nvPr/>
            </p:nvSpPr>
            <p:spPr>
              <a:xfrm>
                <a:off x="6419606" y="5245204"/>
                <a:ext cx="2172686" cy="21726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tx1"/>
                    </a:solidFill>
                  </a:rPr>
                  <a:t>Rett til helsehjelp</a:t>
                </a:r>
              </a:p>
            </p:txBody>
          </p:sp>
          <p:sp>
            <p:nvSpPr>
              <p:cNvPr id="109" name="Ellipse 3">
                <a:extLst>
                  <a:ext uri="{FF2B5EF4-FFF2-40B4-BE49-F238E27FC236}">
                    <a16:creationId xmlns:a16="http://schemas.microsoft.com/office/drawing/2014/main" id="{758A6CE2-67F0-A342-96A5-AA89B1D9B8C7}"/>
                  </a:ext>
                </a:extLst>
              </p:cNvPr>
              <p:cNvSpPr/>
              <p:nvPr/>
            </p:nvSpPr>
            <p:spPr>
              <a:xfrm>
                <a:off x="3831436" y="5245204"/>
                <a:ext cx="2167686" cy="2167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bg1"/>
                    </a:solidFill>
                  </a:rPr>
                  <a:t>Start pakkeforløp</a:t>
                </a:r>
              </a:p>
            </p:txBody>
          </p:sp>
        </p:grpSp>
      </p:grpSp>
      <p:grpSp>
        <p:nvGrpSpPr>
          <p:cNvPr id="119" name="Group 118">
            <a:extLst>
              <a:ext uri="{FF2B5EF4-FFF2-40B4-BE49-F238E27FC236}">
                <a16:creationId xmlns:a16="http://schemas.microsoft.com/office/drawing/2014/main" id="{BF92ACEF-5859-584E-9DA9-48EA2E721CB1}"/>
              </a:ext>
            </a:extLst>
          </p:cNvPr>
          <p:cNvGrpSpPr/>
          <p:nvPr/>
        </p:nvGrpSpPr>
        <p:grpSpPr>
          <a:xfrm>
            <a:off x="6194953" y="10938369"/>
            <a:ext cx="15386556" cy="477054"/>
            <a:chOff x="5688845" y="11685948"/>
            <a:chExt cx="15386556" cy="477054"/>
          </a:xfrm>
        </p:grpSpPr>
        <p:cxnSp>
          <p:nvCxnSpPr>
            <p:cNvPr id="120" name="Rett linje 69">
              <a:extLst>
                <a:ext uri="{FF2B5EF4-FFF2-40B4-BE49-F238E27FC236}">
                  <a16:creationId xmlns:a16="http://schemas.microsoft.com/office/drawing/2014/main" id="{0D369C05-E689-3D4E-82F8-03CAA3D1C147}"/>
                </a:ext>
              </a:extLst>
            </p:cNvPr>
            <p:cNvCxnSpPr>
              <a:cxnSpLocks/>
            </p:cNvCxnSpPr>
            <p:nvPr/>
          </p:nvCxnSpPr>
          <p:spPr>
            <a:xfrm flipH="1">
              <a:off x="5688845" y="11924475"/>
              <a:ext cx="15386556" cy="0"/>
            </a:xfrm>
            <a:prstGeom prst="line">
              <a:avLst/>
            </a:prstGeom>
            <a:ln w="63500">
              <a:solidFill>
                <a:srgbClr val="202020"/>
              </a:solidFill>
              <a:prstDash val="solid"/>
              <a:headEnd type="none" w="lg" len="sm"/>
              <a:tailEnd w="lg" len="sm"/>
            </a:ln>
          </p:spPr>
          <p:style>
            <a:lnRef idx="1">
              <a:schemeClr val="accent1"/>
            </a:lnRef>
            <a:fillRef idx="0">
              <a:schemeClr val="accent1"/>
            </a:fillRef>
            <a:effectRef idx="0">
              <a:schemeClr val="accent1"/>
            </a:effectRef>
            <a:fontRef idx="minor">
              <a:schemeClr val="tx1"/>
            </a:fontRef>
          </p:style>
        </p:cxnSp>
        <p:sp>
          <p:nvSpPr>
            <p:cNvPr id="121" name="TekstSylinder 15">
              <a:extLst>
                <a:ext uri="{FF2B5EF4-FFF2-40B4-BE49-F238E27FC236}">
                  <a16:creationId xmlns:a16="http://schemas.microsoft.com/office/drawing/2014/main" id="{72B9CA86-CA1B-8A43-8548-4C8FBEA78D0A}"/>
                </a:ext>
              </a:extLst>
            </p:cNvPr>
            <p:cNvSpPr txBox="1"/>
            <p:nvPr/>
          </p:nvSpPr>
          <p:spPr>
            <a:xfrm>
              <a:off x="10787523" y="11685948"/>
              <a:ext cx="5054429" cy="477054"/>
            </a:xfrm>
            <a:prstGeom prst="rect">
              <a:avLst/>
            </a:prstGeom>
            <a:solidFill>
              <a:schemeClr val="bg1"/>
            </a:solidFill>
          </p:spPr>
          <p:txBody>
            <a:bodyPr wrap="square" rtlCol="0">
              <a:spAutoFit/>
            </a:bodyPr>
            <a:lstStyle/>
            <a:p>
              <a:pPr algn="ctr">
                <a:lnSpc>
                  <a:spcPts val="3000"/>
                </a:lnSpc>
              </a:pPr>
              <a:r>
                <a:rPr lang="nb-NO" sz="3000" b="1" dirty="0"/>
                <a:t>Registrering av koder </a:t>
              </a:r>
            </a:p>
          </p:txBody>
        </p:sp>
      </p:grpSp>
      <p:grpSp>
        <p:nvGrpSpPr>
          <p:cNvPr id="122" name="Gruppe 102">
            <a:extLst>
              <a:ext uri="{FF2B5EF4-FFF2-40B4-BE49-F238E27FC236}">
                <a16:creationId xmlns:a16="http://schemas.microsoft.com/office/drawing/2014/main" id="{8E184B00-5856-314C-BAF3-CA6EAC509F60}"/>
              </a:ext>
            </a:extLst>
          </p:cNvPr>
          <p:cNvGrpSpPr/>
          <p:nvPr/>
        </p:nvGrpSpPr>
        <p:grpSpPr>
          <a:xfrm>
            <a:off x="1172858" y="2973814"/>
            <a:ext cx="21538286" cy="477054"/>
            <a:chOff x="1343326" y="3665466"/>
            <a:chExt cx="21218320" cy="477054"/>
          </a:xfrm>
        </p:grpSpPr>
        <p:cxnSp>
          <p:nvCxnSpPr>
            <p:cNvPr id="123" name="Rett linje 69">
              <a:extLst>
                <a:ext uri="{FF2B5EF4-FFF2-40B4-BE49-F238E27FC236}">
                  <a16:creationId xmlns:a16="http://schemas.microsoft.com/office/drawing/2014/main" id="{DF05AF04-13B2-8F4D-89FD-5377AA74A519}"/>
                </a:ext>
              </a:extLst>
            </p:cNvPr>
            <p:cNvCxnSpPr>
              <a:cxnSpLocks/>
            </p:cNvCxnSpPr>
            <p:nvPr/>
          </p:nvCxnSpPr>
          <p:spPr>
            <a:xfrm flipH="1">
              <a:off x="1343326" y="3909458"/>
              <a:ext cx="21218320" cy="0"/>
            </a:xfrm>
            <a:prstGeom prst="line">
              <a:avLst/>
            </a:prstGeom>
            <a:ln w="63500">
              <a:solidFill>
                <a:srgbClr val="202020"/>
              </a:solidFill>
              <a:prstDash val="solid"/>
              <a:headEnd type="arrow" w="lg" len="sm"/>
              <a:tailEnd w="lg" len="sm"/>
            </a:ln>
          </p:spPr>
          <p:style>
            <a:lnRef idx="1">
              <a:schemeClr val="accent1"/>
            </a:lnRef>
            <a:fillRef idx="0">
              <a:schemeClr val="accent1"/>
            </a:fillRef>
            <a:effectRef idx="0">
              <a:schemeClr val="accent1"/>
            </a:effectRef>
            <a:fontRef idx="minor">
              <a:schemeClr val="tx1"/>
            </a:fontRef>
          </p:style>
        </p:cxnSp>
        <p:sp>
          <p:nvSpPr>
            <p:cNvPr id="124" name="TekstSylinder 15">
              <a:extLst>
                <a:ext uri="{FF2B5EF4-FFF2-40B4-BE49-F238E27FC236}">
                  <a16:creationId xmlns:a16="http://schemas.microsoft.com/office/drawing/2014/main" id="{7E2D66E7-EFDB-A84D-85E6-AF31F208BB0C}"/>
                </a:ext>
              </a:extLst>
            </p:cNvPr>
            <p:cNvSpPr txBox="1"/>
            <p:nvPr/>
          </p:nvSpPr>
          <p:spPr>
            <a:xfrm>
              <a:off x="9956567" y="3665466"/>
              <a:ext cx="7666745" cy="477054"/>
            </a:xfrm>
            <a:prstGeom prst="rect">
              <a:avLst/>
            </a:prstGeom>
            <a:solidFill>
              <a:schemeClr val="bg1"/>
            </a:solidFill>
          </p:spPr>
          <p:txBody>
            <a:bodyPr wrap="square" rtlCol="0">
              <a:spAutoFit/>
            </a:bodyPr>
            <a:lstStyle/>
            <a:p>
              <a:pPr algn="ctr">
                <a:lnSpc>
                  <a:spcPts val="3000"/>
                </a:lnSpc>
              </a:pPr>
              <a:r>
                <a:rPr lang="nb-NO" sz="3000" b="1" dirty="0"/>
                <a:t>Brukermedvirkning og samhandling</a:t>
              </a:r>
            </a:p>
          </p:txBody>
        </p:sp>
      </p:grpSp>
      <p:grpSp>
        <p:nvGrpSpPr>
          <p:cNvPr id="125" name="Group 124">
            <a:extLst>
              <a:ext uri="{FF2B5EF4-FFF2-40B4-BE49-F238E27FC236}">
                <a16:creationId xmlns:a16="http://schemas.microsoft.com/office/drawing/2014/main" id="{F906E6EC-AF13-7D48-BB2B-1046F1BA5213}"/>
              </a:ext>
            </a:extLst>
          </p:cNvPr>
          <p:cNvGrpSpPr/>
          <p:nvPr/>
        </p:nvGrpSpPr>
        <p:grpSpPr>
          <a:xfrm>
            <a:off x="6181907" y="3986416"/>
            <a:ext cx="15399602" cy="6767720"/>
            <a:chOff x="6181907" y="3964937"/>
            <a:chExt cx="15399602" cy="6699858"/>
          </a:xfrm>
        </p:grpSpPr>
        <p:cxnSp>
          <p:nvCxnSpPr>
            <p:cNvPr id="126" name="Rett linje 19">
              <a:extLst>
                <a:ext uri="{FF2B5EF4-FFF2-40B4-BE49-F238E27FC236}">
                  <a16:creationId xmlns:a16="http://schemas.microsoft.com/office/drawing/2014/main" id="{8036E2E4-6718-1B41-937C-473069D0A500}"/>
                </a:ext>
              </a:extLst>
            </p:cNvPr>
            <p:cNvCxnSpPr>
              <a:cxnSpLocks/>
            </p:cNvCxnSpPr>
            <p:nvPr/>
          </p:nvCxnSpPr>
          <p:spPr>
            <a:xfrm>
              <a:off x="6181907" y="3984616"/>
              <a:ext cx="13046" cy="6680177"/>
            </a:xfrm>
            <a:prstGeom prst="line">
              <a:avLst/>
            </a:prstGeom>
            <a:ln w="50800" cap="rnd">
              <a:solidFill>
                <a:srgbClr val="202020"/>
              </a:solidFill>
              <a:prstDash val="sysDot"/>
            </a:ln>
          </p:spPr>
          <p:style>
            <a:lnRef idx="1">
              <a:schemeClr val="accent1"/>
            </a:lnRef>
            <a:fillRef idx="0">
              <a:schemeClr val="accent1"/>
            </a:fillRef>
            <a:effectRef idx="0">
              <a:schemeClr val="accent1"/>
            </a:effectRef>
            <a:fontRef idx="minor">
              <a:schemeClr val="tx1"/>
            </a:fontRef>
          </p:style>
        </p:cxnSp>
        <p:cxnSp>
          <p:nvCxnSpPr>
            <p:cNvPr id="127" name="Rett linje 20">
              <a:extLst>
                <a:ext uri="{FF2B5EF4-FFF2-40B4-BE49-F238E27FC236}">
                  <a16:creationId xmlns:a16="http://schemas.microsoft.com/office/drawing/2014/main" id="{1B733086-7EC6-BC49-B861-F9599E0577D6}"/>
                </a:ext>
              </a:extLst>
            </p:cNvPr>
            <p:cNvCxnSpPr>
              <a:cxnSpLocks/>
            </p:cNvCxnSpPr>
            <p:nvPr/>
          </p:nvCxnSpPr>
          <p:spPr>
            <a:xfrm flipH="1">
              <a:off x="21521875" y="3964937"/>
              <a:ext cx="59634" cy="6699858"/>
            </a:xfrm>
            <a:prstGeom prst="line">
              <a:avLst/>
            </a:prstGeom>
            <a:ln w="50800" cap="rnd">
              <a:solidFill>
                <a:srgbClr val="202020"/>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41902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32396894-F80B-6A4E-9AA3-257854557EEB}"/>
              </a:ext>
            </a:extLst>
          </p:cNvPr>
          <p:cNvGrpSpPr/>
          <p:nvPr/>
        </p:nvGrpSpPr>
        <p:grpSpPr>
          <a:xfrm>
            <a:off x="17128737" y="4380166"/>
            <a:ext cx="1237472" cy="2045028"/>
            <a:chOff x="4264495" y="9443395"/>
            <a:chExt cx="1237472" cy="2045028"/>
          </a:xfrm>
        </p:grpSpPr>
        <p:cxnSp>
          <p:nvCxnSpPr>
            <p:cNvPr id="54" name="Straight Connector 53">
              <a:extLst>
                <a:ext uri="{FF2B5EF4-FFF2-40B4-BE49-F238E27FC236}">
                  <a16:creationId xmlns:a16="http://schemas.microsoft.com/office/drawing/2014/main" id="{01D497BA-2089-474B-99E9-A922BDFA66AE}"/>
                </a:ext>
              </a:extLst>
            </p:cNvPr>
            <p:cNvCxnSpPr>
              <a:cxnSpLocks/>
            </p:cNvCxnSpPr>
            <p:nvPr/>
          </p:nvCxnSpPr>
          <p:spPr>
            <a:xfrm flipV="1">
              <a:off x="4877883" y="10720927"/>
              <a:ext cx="0" cy="767496"/>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005CD3D8-7411-9448-BBE7-47DB7196A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495" y="9443395"/>
              <a:ext cx="1237472" cy="1237472"/>
            </a:xfrm>
            <a:prstGeom prst="rect">
              <a:avLst/>
            </a:prstGeom>
          </p:spPr>
        </p:pic>
      </p:grpSp>
      <p:grpSp>
        <p:nvGrpSpPr>
          <p:cNvPr id="43" name="Group 42">
            <a:extLst>
              <a:ext uri="{FF2B5EF4-FFF2-40B4-BE49-F238E27FC236}">
                <a16:creationId xmlns:a16="http://schemas.microsoft.com/office/drawing/2014/main" id="{6F3213E4-718B-8E45-96E9-E5668E0442E3}"/>
              </a:ext>
            </a:extLst>
          </p:cNvPr>
          <p:cNvGrpSpPr/>
          <p:nvPr/>
        </p:nvGrpSpPr>
        <p:grpSpPr>
          <a:xfrm>
            <a:off x="15125759" y="4383582"/>
            <a:ext cx="1237472" cy="2045028"/>
            <a:chOff x="4264495" y="9443395"/>
            <a:chExt cx="1237472" cy="2045028"/>
          </a:xfrm>
        </p:grpSpPr>
        <p:cxnSp>
          <p:nvCxnSpPr>
            <p:cNvPr id="44" name="Straight Connector 43">
              <a:extLst>
                <a:ext uri="{FF2B5EF4-FFF2-40B4-BE49-F238E27FC236}">
                  <a16:creationId xmlns:a16="http://schemas.microsoft.com/office/drawing/2014/main" id="{6BAD523E-49B0-1D44-BB08-B11B99B81D2B}"/>
                </a:ext>
              </a:extLst>
            </p:cNvPr>
            <p:cNvCxnSpPr>
              <a:cxnSpLocks/>
            </p:cNvCxnSpPr>
            <p:nvPr/>
          </p:nvCxnSpPr>
          <p:spPr>
            <a:xfrm flipV="1">
              <a:off x="4877883" y="10720927"/>
              <a:ext cx="0" cy="767496"/>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4E001360-5A7C-0E4F-B730-6B8D95708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495" y="9443395"/>
              <a:ext cx="1237472" cy="1237472"/>
            </a:xfrm>
            <a:prstGeom prst="rect">
              <a:avLst/>
            </a:prstGeom>
          </p:spPr>
        </p:pic>
      </p:grpSp>
      <p:grpSp>
        <p:nvGrpSpPr>
          <p:cNvPr id="40" name="Group 39">
            <a:extLst>
              <a:ext uri="{FF2B5EF4-FFF2-40B4-BE49-F238E27FC236}">
                <a16:creationId xmlns:a16="http://schemas.microsoft.com/office/drawing/2014/main" id="{146F7D25-C552-DD4B-BFCD-85C56F1274B2}"/>
              </a:ext>
            </a:extLst>
          </p:cNvPr>
          <p:cNvGrpSpPr/>
          <p:nvPr/>
        </p:nvGrpSpPr>
        <p:grpSpPr>
          <a:xfrm>
            <a:off x="9341282" y="4385348"/>
            <a:ext cx="1237472" cy="2045028"/>
            <a:chOff x="4264495" y="9443395"/>
            <a:chExt cx="1237472" cy="2045028"/>
          </a:xfrm>
        </p:grpSpPr>
        <p:cxnSp>
          <p:nvCxnSpPr>
            <p:cNvPr id="41" name="Straight Connector 40">
              <a:extLst>
                <a:ext uri="{FF2B5EF4-FFF2-40B4-BE49-F238E27FC236}">
                  <a16:creationId xmlns:a16="http://schemas.microsoft.com/office/drawing/2014/main" id="{9661C048-C62C-3E41-8FE5-B00472E5583F}"/>
                </a:ext>
              </a:extLst>
            </p:cNvPr>
            <p:cNvCxnSpPr>
              <a:cxnSpLocks/>
            </p:cNvCxnSpPr>
            <p:nvPr/>
          </p:nvCxnSpPr>
          <p:spPr>
            <a:xfrm flipV="1">
              <a:off x="4877883" y="10720927"/>
              <a:ext cx="0" cy="767496"/>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0FF43CE8-28B6-4142-B6EF-0E4E3AF92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495" y="9443395"/>
              <a:ext cx="1237472" cy="1237472"/>
            </a:xfrm>
            <a:prstGeom prst="rect">
              <a:avLst/>
            </a:prstGeom>
          </p:spPr>
        </p:pic>
      </p:grpSp>
      <p:grpSp>
        <p:nvGrpSpPr>
          <p:cNvPr id="37" name="Group 36">
            <a:extLst>
              <a:ext uri="{FF2B5EF4-FFF2-40B4-BE49-F238E27FC236}">
                <a16:creationId xmlns:a16="http://schemas.microsoft.com/office/drawing/2014/main" id="{544DAD90-5CCC-7744-976B-74AB579DF18B}"/>
              </a:ext>
            </a:extLst>
          </p:cNvPr>
          <p:cNvGrpSpPr/>
          <p:nvPr/>
        </p:nvGrpSpPr>
        <p:grpSpPr>
          <a:xfrm>
            <a:off x="4254944" y="8153608"/>
            <a:ext cx="1237472" cy="2004968"/>
            <a:chOff x="4264495" y="8675899"/>
            <a:chExt cx="1237472" cy="2004968"/>
          </a:xfrm>
        </p:grpSpPr>
        <p:cxnSp>
          <p:nvCxnSpPr>
            <p:cNvPr id="38" name="Straight Connector 37">
              <a:extLst>
                <a:ext uri="{FF2B5EF4-FFF2-40B4-BE49-F238E27FC236}">
                  <a16:creationId xmlns:a16="http://schemas.microsoft.com/office/drawing/2014/main" id="{D9D1C1BA-E5A2-DF46-AA02-54750A357936}"/>
                </a:ext>
              </a:extLst>
            </p:cNvPr>
            <p:cNvCxnSpPr>
              <a:cxnSpLocks/>
            </p:cNvCxnSpPr>
            <p:nvPr/>
          </p:nvCxnSpPr>
          <p:spPr>
            <a:xfrm flipV="1">
              <a:off x="4892104" y="8675899"/>
              <a:ext cx="0" cy="767496"/>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08EC551A-4A2C-6D4A-96FD-AEEF56EB5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495" y="9443395"/>
              <a:ext cx="1237472" cy="1237472"/>
            </a:xfrm>
            <a:prstGeom prst="rect">
              <a:avLst/>
            </a:prstGeom>
          </p:spPr>
        </p:pic>
      </p:grpSp>
      <p:grpSp>
        <p:nvGrpSpPr>
          <p:cNvPr id="153" name="Group 152">
            <a:extLst>
              <a:ext uri="{FF2B5EF4-FFF2-40B4-BE49-F238E27FC236}">
                <a16:creationId xmlns:a16="http://schemas.microsoft.com/office/drawing/2014/main" id="{9C6BAA77-4146-D148-94C2-3879E064F962}"/>
              </a:ext>
            </a:extLst>
          </p:cNvPr>
          <p:cNvGrpSpPr/>
          <p:nvPr/>
        </p:nvGrpSpPr>
        <p:grpSpPr>
          <a:xfrm>
            <a:off x="16111558" y="7473103"/>
            <a:ext cx="4109393" cy="2990911"/>
            <a:chOff x="2877568" y="8330500"/>
            <a:chExt cx="4109393" cy="2990911"/>
          </a:xfrm>
        </p:grpSpPr>
        <p:sp>
          <p:nvSpPr>
            <p:cNvPr id="154" name="TekstSylinder 25">
              <a:extLst>
                <a:ext uri="{FF2B5EF4-FFF2-40B4-BE49-F238E27FC236}">
                  <a16:creationId xmlns:a16="http://schemas.microsoft.com/office/drawing/2014/main" id="{8974E2DB-6FCE-D240-8930-2DAD27C54CE4}"/>
                </a:ext>
              </a:extLst>
            </p:cNvPr>
            <p:cNvSpPr txBox="1"/>
            <p:nvPr/>
          </p:nvSpPr>
          <p:spPr>
            <a:xfrm>
              <a:off x="2877568" y="10490414"/>
              <a:ext cx="3959988" cy="830997"/>
            </a:xfrm>
            <a:prstGeom prst="rect">
              <a:avLst/>
            </a:prstGeom>
            <a:noFill/>
          </p:spPr>
          <p:txBody>
            <a:bodyPr wrap="square" rtlCol="0">
              <a:spAutoFit/>
            </a:bodyPr>
            <a:lstStyle/>
            <a:p>
              <a:pPr algn="r"/>
              <a:r>
                <a:rPr lang="nb-NO" sz="2400" dirty="0">
                  <a:solidFill>
                    <a:srgbClr val="C00000"/>
                  </a:solidFill>
                </a:rPr>
                <a:t>Brukeren deltar </a:t>
              </a:r>
              <a:br>
                <a:rPr lang="nb-NO" sz="2400" dirty="0">
                  <a:solidFill>
                    <a:srgbClr val="C00000"/>
                  </a:solidFill>
                </a:rPr>
              </a:br>
              <a:r>
                <a:rPr lang="nb-NO" sz="2400" dirty="0">
                  <a:solidFill>
                    <a:srgbClr val="C00000"/>
                  </a:solidFill>
                </a:rPr>
                <a:t>i samhandlingsmøter</a:t>
              </a:r>
            </a:p>
          </p:txBody>
        </p:sp>
        <p:cxnSp>
          <p:nvCxnSpPr>
            <p:cNvPr id="155" name="Straight Connector 154">
              <a:extLst>
                <a:ext uri="{FF2B5EF4-FFF2-40B4-BE49-F238E27FC236}">
                  <a16:creationId xmlns:a16="http://schemas.microsoft.com/office/drawing/2014/main" id="{3A41A38C-AD04-164F-A46B-2E48633D569D}"/>
                </a:ext>
              </a:extLst>
            </p:cNvPr>
            <p:cNvCxnSpPr>
              <a:cxnSpLocks/>
            </p:cNvCxnSpPr>
            <p:nvPr/>
          </p:nvCxnSpPr>
          <p:spPr>
            <a:xfrm flipV="1">
              <a:off x="6986961" y="8330500"/>
              <a:ext cx="0" cy="2885478"/>
            </a:xfrm>
            <a:prstGeom prst="line">
              <a:avLst/>
            </a:prstGeom>
            <a:ln w="12700">
              <a:solidFill>
                <a:srgbClr val="202020"/>
              </a:solidFill>
            </a:ln>
          </p:spPr>
          <p:style>
            <a:lnRef idx="1">
              <a:schemeClr val="accent1"/>
            </a:lnRef>
            <a:fillRef idx="0">
              <a:schemeClr val="accent1"/>
            </a:fillRef>
            <a:effectRef idx="0">
              <a:schemeClr val="accent1"/>
            </a:effectRef>
            <a:fontRef idx="minor">
              <a:schemeClr val="tx1"/>
            </a:fontRef>
          </p:style>
        </p:cxnSp>
        <p:pic>
          <p:nvPicPr>
            <p:cNvPr id="156" name="Picture 155">
              <a:extLst>
                <a:ext uri="{FF2B5EF4-FFF2-40B4-BE49-F238E27FC236}">
                  <a16:creationId xmlns:a16="http://schemas.microsoft.com/office/drawing/2014/main" id="{0659C906-ADD9-B040-9853-B76BE5C9E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295" y="9272936"/>
              <a:ext cx="1190606" cy="1190606"/>
            </a:xfrm>
            <a:prstGeom prst="rect">
              <a:avLst/>
            </a:prstGeom>
          </p:spPr>
        </p:pic>
      </p:grpSp>
      <p:sp>
        <p:nvSpPr>
          <p:cNvPr id="91" name="TekstSylinder 26">
            <a:extLst>
              <a:ext uri="{FF2B5EF4-FFF2-40B4-BE49-F238E27FC236}">
                <a16:creationId xmlns:a16="http://schemas.microsoft.com/office/drawing/2014/main" id="{E58093F9-F3CA-6C48-9295-F7FA861864FC}"/>
              </a:ext>
            </a:extLst>
          </p:cNvPr>
          <p:cNvSpPr txBox="1"/>
          <p:nvPr/>
        </p:nvSpPr>
        <p:spPr>
          <a:xfrm>
            <a:off x="1075833" y="1177560"/>
            <a:ext cx="19302258" cy="1169551"/>
          </a:xfrm>
          <a:prstGeom prst="rect">
            <a:avLst/>
          </a:prstGeom>
          <a:noFill/>
        </p:spPr>
        <p:txBody>
          <a:bodyPr wrap="square" rtlCol="0">
            <a:spAutoFit/>
          </a:bodyPr>
          <a:lstStyle/>
          <a:p>
            <a:r>
              <a:rPr lang="nb-NO" sz="7000" b="1" dirty="0">
                <a:solidFill>
                  <a:schemeClr val="accent1"/>
                </a:solidFill>
              </a:rPr>
              <a:t>Pakkeforløp for psykisk helse og rus</a:t>
            </a:r>
          </a:p>
        </p:txBody>
      </p:sp>
      <p:sp>
        <p:nvSpPr>
          <p:cNvPr id="92" name="TekstSylinder 31">
            <a:extLst>
              <a:ext uri="{FF2B5EF4-FFF2-40B4-BE49-F238E27FC236}">
                <a16:creationId xmlns:a16="http://schemas.microsoft.com/office/drawing/2014/main" id="{7A9F3F88-0DC7-1A4E-8B03-97B2A871709D}"/>
              </a:ext>
            </a:extLst>
          </p:cNvPr>
          <p:cNvSpPr txBox="1"/>
          <p:nvPr/>
        </p:nvSpPr>
        <p:spPr>
          <a:xfrm>
            <a:off x="1086642" y="3887026"/>
            <a:ext cx="4903656" cy="1338828"/>
          </a:xfrm>
          <a:prstGeom prst="rect">
            <a:avLst/>
          </a:prstGeom>
          <a:noFill/>
        </p:spPr>
        <p:txBody>
          <a:bodyPr wrap="square" rtlCol="0">
            <a:spAutoFit/>
          </a:bodyPr>
          <a:lstStyle/>
          <a:p>
            <a:r>
              <a:rPr lang="nb-NO" sz="2700" dirty="0"/>
              <a:t>Pasient med psykisk lidelse og/eller rus- og avhengighets-problemer henvender seg til:</a:t>
            </a:r>
          </a:p>
        </p:txBody>
      </p:sp>
      <p:grpSp>
        <p:nvGrpSpPr>
          <p:cNvPr id="93" name="Group 92">
            <a:extLst>
              <a:ext uri="{FF2B5EF4-FFF2-40B4-BE49-F238E27FC236}">
                <a16:creationId xmlns:a16="http://schemas.microsoft.com/office/drawing/2014/main" id="{39B6245A-E738-5C40-B67D-783C801CA3D8}"/>
              </a:ext>
            </a:extLst>
          </p:cNvPr>
          <p:cNvGrpSpPr/>
          <p:nvPr/>
        </p:nvGrpSpPr>
        <p:grpSpPr>
          <a:xfrm>
            <a:off x="1086642" y="4214200"/>
            <a:ext cx="22865885" cy="6050966"/>
            <a:chOff x="1086642" y="4876894"/>
            <a:chExt cx="22865885" cy="6050966"/>
          </a:xfrm>
        </p:grpSpPr>
        <p:sp>
          <p:nvSpPr>
            <p:cNvPr id="94" name="Oval 93">
              <a:extLst>
                <a:ext uri="{FF2B5EF4-FFF2-40B4-BE49-F238E27FC236}">
                  <a16:creationId xmlns:a16="http://schemas.microsoft.com/office/drawing/2014/main" id="{C832FAFA-32AD-0A49-A633-281757BE59AC}"/>
                </a:ext>
              </a:extLst>
            </p:cNvPr>
            <p:cNvSpPr/>
            <p:nvPr/>
          </p:nvSpPr>
          <p:spPr>
            <a:xfrm>
              <a:off x="12036336" y="6177985"/>
              <a:ext cx="3541655" cy="3541655"/>
            </a:xfrm>
            <a:prstGeom prst="ellipse">
              <a:avLst/>
            </a:prstGeom>
            <a:noFill/>
            <a:ln w="63500">
              <a:solidFill>
                <a:srgbClr val="202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nvGrpSpPr>
            <p:cNvPr id="95" name="Gruppe 34">
              <a:extLst>
                <a:ext uri="{FF2B5EF4-FFF2-40B4-BE49-F238E27FC236}">
                  <a16:creationId xmlns:a16="http://schemas.microsoft.com/office/drawing/2014/main" id="{82E1C6C7-3770-F245-8D2A-03393A3C6F83}"/>
                </a:ext>
              </a:extLst>
            </p:cNvPr>
            <p:cNvGrpSpPr/>
            <p:nvPr/>
          </p:nvGrpSpPr>
          <p:grpSpPr>
            <a:xfrm>
              <a:off x="1086642" y="4876894"/>
              <a:ext cx="22865885" cy="6050966"/>
              <a:chOff x="1086642" y="3323015"/>
              <a:chExt cx="22865885" cy="6050966"/>
            </a:xfrm>
          </p:grpSpPr>
          <p:cxnSp>
            <p:nvCxnSpPr>
              <p:cNvPr id="96" name="Rett linje 105">
                <a:extLst>
                  <a:ext uri="{FF2B5EF4-FFF2-40B4-BE49-F238E27FC236}">
                    <a16:creationId xmlns:a16="http://schemas.microsoft.com/office/drawing/2014/main" id="{0E0EE1B6-A920-C244-8F76-70C339B088E8}"/>
                  </a:ext>
                </a:extLst>
              </p:cNvPr>
              <p:cNvCxnSpPr>
                <a:cxnSpLocks/>
              </p:cNvCxnSpPr>
              <p:nvPr/>
            </p:nvCxnSpPr>
            <p:spPr>
              <a:xfrm flipH="1">
                <a:off x="14713277" y="6315765"/>
                <a:ext cx="7848812" cy="0"/>
              </a:xfrm>
              <a:prstGeom prst="line">
                <a:avLst/>
              </a:prstGeom>
              <a:ln w="63500">
                <a:solidFill>
                  <a:srgbClr val="202020"/>
                </a:solidFill>
              </a:ln>
            </p:spPr>
            <p:style>
              <a:lnRef idx="1">
                <a:schemeClr val="accent1"/>
              </a:lnRef>
              <a:fillRef idx="0">
                <a:schemeClr val="accent1"/>
              </a:fillRef>
              <a:effectRef idx="0">
                <a:schemeClr val="accent1"/>
              </a:effectRef>
              <a:fontRef idx="minor">
                <a:schemeClr val="tx1"/>
              </a:fontRef>
            </p:style>
          </p:cxnSp>
          <p:cxnSp>
            <p:nvCxnSpPr>
              <p:cNvPr id="97" name="Rett linje 5">
                <a:extLst>
                  <a:ext uri="{FF2B5EF4-FFF2-40B4-BE49-F238E27FC236}">
                    <a16:creationId xmlns:a16="http://schemas.microsoft.com/office/drawing/2014/main" id="{88F8B7C1-912E-7146-92A0-7040137ADD27}"/>
                  </a:ext>
                </a:extLst>
              </p:cNvPr>
              <p:cNvCxnSpPr>
                <a:cxnSpLocks/>
              </p:cNvCxnSpPr>
              <p:nvPr/>
            </p:nvCxnSpPr>
            <p:spPr>
              <a:xfrm flipV="1">
                <a:off x="3617843" y="6315765"/>
                <a:ext cx="7930101" cy="22417"/>
              </a:xfrm>
              <a:prstGeom prst="line">
                <a:avLst/>
              </a:prstGeom>
              <a:ln w="63500">
                <a:solidFill>
                  <a:srgbClr val="202020"/>
                </a:solidFill>
              </a:ln>
            </p:spPr>
            <p:style>
              <a:lnRef idx="1">
                <a:schemeClr val="accent1"/>
              </a:lnRef>
              <a:fillRef idx="0">
                <a:schemeClr val="accent1"/>
              </a:fillRef>
              <a:effectRef idx="0">
                <a:schemeClr val="accent1"/>
              </a:effectRef>
              <a:fontRef idx="minor">
                <a:schemeClr val="tx1"/>
              </a:fontRef>
            </p:style>
          </p:cxnSp>
          <p:sp>
            <p:nvSpPr>
              <p:cNvPr id="98" name="Ellipse 7">
                <a:extLst>
                  <a:ext uri="{FF2B5EF4-FFF2-40B4-BE49-F238E27FC236}">
                    <a16:creationId xmlns:a16="http://schemas.microsoft.com/office/drawing/2014/main" id="{9A73CF33-8CDC-5144-A111-B1A09D12A328}"/>
                  </a:ext>
                </a:extLst>
              </p:cNvPr>
              <p:cNvSpPr/>
              <p:nvPr/>
            </p:nvSpPr>
            <p:spPr>
              <a:xfrm>
                <a:off x="8883862" y="5245204"/>
                <a:ext cx="2162446" cy="21624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tx1"/>
                    </a:solidFill>
                  </a:rPr>
                  <a:t>Første samtale</a:t>
                </a:r>
              </a:p>
            </p:txBody>
          </p:sp>
          <p:sp>
            <p:nvSpPr>
              <p:cNvPr id="99" name="Ellipse 8">
                <a:extLst>
                  <a:ext uri="{FF2B5EF4-FFF2-40B4-BE49-F238E27FC236}">
                    <a16:creationId xmlns:a16="http://schemas.microsoft.com/office/drawing/2014/main" id="{A6275FEF-F900-6A44-BBF2-4A700F54D92F}"/>
                  </a:ext>
                </a:extLst>
              </p:cNvPr>
              <p:cNvSpPr/>
              <p:nvPr/>
            </p:nvSpPr>
            <p:spPr>
              <a:xfrm>
                <a:off x="11311386" y="5245204"/>
                <a:ext cx="2170665" cy="21706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tx1"/>
                    </a:solidFill>
                  </a:rPr>
                  <a:t>Basis utredning</a:t>
                </a:r>
              </a:p>
            </p:txBody>
          </p:sp>
          <p:sp>
            <p:nvSpPr>
              <p:cNvPr id="100" name="Ellipse 9">
                <a:extLst>
                  <a:ext uri="{FF2B5EF4-FFF2-40B4-BE49-F238E27FC236}">
                    <a16:creationId xmlns:a16="http://schemas.microsoft.com/office/drawing/2014/main" id="{21607E82-D247-E64D-AF62-5E6F2BC3D654}"/>
                  </a:ext>
                </a:extLst>
              </p:cNvPr>
              <p:cNvSpPr/>
              <p:nvPr/>
            </p:nvSpPr>
            <p:spPr>
              <a:xfrm>
                <a:off x="12749387" y="3323015"/>
                <a:ext cx="2142919" cy="21429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tx1"/>
                    </a:solidFill>
                  </a:rPr>
                  <a:t>Plan-</a:t>
                </a:r>
                <a:br>
                  <a:rPr lang="nb-NO" sz="2000" dirty="0">
                    <a:solidFill>
                      <a:schemeClr val="tx1"/>
                    </a:solidFill>
                  </a:rPr>
                </a:br>
                <a:r>
                  <a:rPr lang="nb-NO" sz="2000" dirty="0">
                    <a:solidFill>
                      <a:schemeClr val="tx1"/>
                    </a:solidFill>
                  </a:rPr>
                  <a:t>legging av behandling</a:t>
                </a:r>
              </a:p>
            </p:txBody>
          </p:sp>
          <p:sp>
            <p:nvSpPr>
              <p:cNvPr id="101" name="Ellipse 10">
                <a:extLst>
                  <a:ext uri="{FF2B5EF4-FFF2-40B4-BE49-F238E27FC236}">
                    <a16:creationId xmlns:a16="http://schemas.microsoft.com/office/drawing/2014/main" id="{A9DB7E49-4FA0-AB43-90E5-09F3977F95B5}"/>
                  </a:ext>
                </a:extLst>
              </p:cNvPr>
              <p:cNvSpPr/>
              <p:nvPr/>
            </p:nvSpPr>
            <p:spPr>
              <a:xfrm>
                <a:off x="14222169" y="5245204"/>
                <a:ext cx="2171579" cy="217157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tx1"/>
                    </a:solidFill>
                  </a:rPr>
                  <a:t>Behandling</a:t>
                </a:r>
              </a:p>
            </p:txBody>
          </p:sp>
          <p:sp>
            <p:nvSpPr>
              <p:cNvPr id="107" name="Ellipse 11">
                <a:extLst>
                  <a:ext uri="{FF2B5EF4-FFF2-40B4-BE49-F238E27FC236}">
                    <a16:creationId xmlns:a16="http://schemas.microsoft.com/office/drawing/2014/main" id="{6851F39A-BCF2-3541-BC30-E31C0AC52530}"/>
                  </a:ext>
                </a:extLst>
              </p:cNvPr>
              <p:cNvSpPr/>
              <p:nvPr/>
            </p:nvSpPr>
            <p:spPr>
              <a:xfrm>
                <a:off x="16687765" y="5245204"/>
                <a:ext cx="2163850" cy="21638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tx1"/>
                    </a:solidFill>
                  </a:rPr>
                  <a:t>Evaluering</a:t>
                </a:r>
              </a:p>
            </p:txBody>
          </p:sp>
          <p:sp>
            <p:nvSpPr>
              <p:cNvPr id="108" name="TekstSylinder 25">
                <a:extLst>
                  <a:ext uri="{FF2B5EF4-FFF2-40B4-BE49-F238E27FC236}">
                    <a16:creationId xmlns:a16="http://schemas.microsoft.com/office/drawing/2014/main" id="{831B7C43-5C9A-3C40-BA66-E4893D1BF460}"/>
                  </a:ext>
                </a:extLst>
              </p:cNvPr>
              <p:cNvSpPr txBox="1"/>
              <p:nvPr/>
            </p:nvSpPr>
            <p:spPr>
              <a:xfrm>
                <a:off x="1086642" y="5308049"/>
                <a:ext cx="2531202" cy="1938992"/>
              </a:xfrm>
              <a:prstGeom prst="rect">
                <a:avLst/>
              </a:prstGeom>
              <a:noFill/>
            </p:spPr>
            <p:txBody>
              <a:bodyPr wrap="square" rtlCol="0">
                <a:spAutoFit/>
              </a:bodyPr>
              <a:lstStyle/>
              <a:p>
                <a:r>
                  <a:rPr lang="nb-NO" sz="2000" dirty="0"/>
                  <a:t>Kommunal </a:t>
                </a:r>
                <a:br>
                  <a:rPr lang="nb-NO" sz="2000" dirty="0"/>
                </a:br>
                <a:r>
                  <a:rPr lang="nb-NO" sz="2000" dirty="0"/>
                  <a:t>helse- og </a:t>
                </a:r>
                <a:br>
                  <a:rPr lang="nb-NO" sz="2000" dirty="0"/>
                </a:br>
                <a:r>
                  <a:rPr lang="nb-NO" sz="2000" dirty="0"/>
                  <a:t>omsorgstjeneste</a:t>
                </a:r>
                <a:br>
                  <a:rPr lang="nb-NO" sz="2000" dirty="0"/>
                </a:br>
                <a:r>
                  <a:rPr lang="nb-NO" sz="2000" dirty="0"/>
                  <a:t>Fastlege</a:t>
                </a:r>
              </a:p>
              <a:p>
                <a:r>
                  <a:rPr lang="nb-NO" sz="2000" dirty="0"/>
                  <a:t>Annen spesialist</a:t>
                </a:r>
              </a:p>
              <a:p>
                <a:r>
                  <a:rPr lang="nb-NO" sz="2000" dirty="0"/>
                  <a:t>Annen henviser</a:t>
                </a:r>
              </a:p>
            </p:txBody>
          </p:sp>
          <p:grpSp>
            <p:nvGrpSpPr>
              <p:cNvPr id="110" name="Gruppe 71">
                <a:extLst>
                  <a:ext uri="{FF2B5EF4-FFF2-40B4-BE49-F238E27FC236}">
                    <a16:creationId xmlns:a16="http://schemas.microsoft.com/office/drawing/2014/main" id="{44AA17A8-62D8-7D4A-8581-356E1C2FF408}"/>
                  </a:ext>
                </a:extLst>
              </p:cNvPr>
              <p:cNvGrpSpPr/>
              <p:nvPr/>
            </p:nvGrpSpPr>
            <p:grpSpPr>
              <a:xfrm rot="5400000">
                <a:off x="2338427" y="6247107"/>
                <a:ext cx="2438398" cy="214420"/>
                <a:chOff x="-79248" y="3079837"/>
                <a:chExt cx="5471373" cy="323482"/>
              </a:xfrm>
            </p:grpSpPr>
            <p:cxnSp>
              <p:nvCxnSpPr>
                <p:cNvPr id="116" name="Rett linje 72">
                  <a:extLst>
                    <a:ext uri="{FF2B5EF4-FFF2-40B4-BE49-F238E27FC236}">
                      <a16:creationId xmlns:a16="http://schemas.microsoft.com/office/drawing/2014/main" id="{8C4C3310-05D6-B84E-BB06-EB3C13FDD917}"/>
                    </a:ext>
                  </a:extLst>
                </p:cNvPr>
                <p:cNvCxnSpPr>
                  <a:cxnSpLocks/>
                </p:cNvCxnSpPr>
                <p:nvPr/>
              </p:nvCxnSpPr>
              <p:spPr>
                <a:xfrm>
                  <a:off x="-31329" y="3081234"/>
                  <a:ext cx="0" cy="322085"/>
                </a:xfrm>
                <a:prstGeom prst="line">
                  <a:avLst/>
                </a:prstGeom>
                <a:ln w="63500">
                  <a:solidFill>
                    <a:srgbClr val="202020"/>
                  </a:solidFill>
                  <a:prstDash val="solid"/>
                </a:ln>
              </p:spPr>
              <p:style>
                <a:lnRef idx="1">
                  <a:schemeClr val="accent1"/>
                </a:lnRef>
                <a:fillRef idx="0">
                  <a:schemeClr val="accent1"/>
                </a:fillRef>
                <a:effectRef idx="0">
                  <a:schemeClr val="accent1"/>
                </a:effectRef>
                <a:fontRef idx="minor">
                  <a:schemeClr val="tx1"/>
                </a:fontRef>
              </p:style>
            </p:cxnSp>
            <p:cxnSp>
              <p:nvCxnSpPr>
                <p:cNvPr id="117" name="Rett linje 73">
                  <a:extLst>
                    <a:ext uri="{FF2B5EF4-FFF2-40B4-BE49-F238E27FC236}">
                      <a16:creationId xmlns:a16="http://schemas.microsoft.com/office/drawing/2014/main" id="{13DDDEE7-58C2-D340-BAC4-E3639509AE2F}"/>
                    </a:ext>
                  </a:extLst>
                </p:cNvPr>
                <p:cNvCxnSpPr>
                  <a:cxnSpLocks/>
                </p:cNvCxnSpPr>
                <p:nvPr/>
              </p:nvCxnSpPr>
              <p:spPr>
                <a:xfrm>
                  <a:off x="5329677" y="3079837"/>
                  <a:ext cx="0" cy="322085"/>
                </a:xfrm>
                <a:prstGeom prst="line">
                  <a:avLst/>
                </a:prstGeom>
                <a:ln w="63500">
                  <a:solidFill>
                    <a:srgbClr val="202020"/>
                  </a:solidFill>
                  <a:prstDash val="solid"/>
                </a:ln>
              </p:spPr>
              <p:style>
                <a:lnRef idx="1">
                  <a:schemeClr val="accent1"/>
                </a:lnRef>
                <a:fillRef idx="0">
                  <a:schemeClr val="accent1"/>
                </a:fillRef>
                <a:effectRef idx="0">
                  <a:schemeClr val="accent1"/>
                </a:effectRef>
                <a:fontRef idx="minor">
                  <a:schemeClr val="tx1"/>
                </a:fontRef>
              </p:style>
            </p:cxnSp>
            <p:cxnSp>
              <p:nvCxnSpPr>
                <p:cNvPr id="118" name="Rett linje 74">
                  <a:extLst>
                    <a:ext uri="{FF2B5EF4-FFF2-40B4-BE49-F238E27FC236}">
                      <a16:creationId xmlns:a16="http://schemas.microsoft.com/office/drawing/2014/main" id="{A00EE8EF-461B-7045-A124-DDB2B3C659E7}"/>
                    </a:ext>
                  </a:extLst>
                </p:cNvPr>
                <p:cNvCxnSpPr>
                  <a:cxnSpLocks/>
                </p:cNvCxnSpPr>
                <p:nvPr/>
              </p:nvCxnSpPr>
              <p:spPr>
                <a:xfrm rot="16200000" flipH="1" flipV="1">
                  <a:off x="2648751" y="382744"/>
                  <a:ext cx="15375" cy="5471373"/>
                </a:xfrm>
                <a:prstGeom prst="line">
                  <a:avLst/>
                </a:prstGeom>
                <a:ln w="63500">
                  <a:solidFill>
                    <a:srgbClr val="202020"/>
                  </a:solidFill>
                  <a:prstDash val="solid"/>
                </a:ln>
              </p:spPr>
              <p:style>
                <a:lnRef idx="1">
                  <a:schemeClr val="accent1"/>
                </a:lnRef>
                <a:fillRef idx="0">
                  <a:schemeClr val="accent1"/>
                </a:fillRef>
                <a:effectRef idx="0">
                  <a:schemeClr val="accent1"/>
                </a:effectRef>
                <a:fontRef idx="minor">
                  <a:schemeClr val="tx1"/>
                </a:fontRef>
              </p:style>
            </p:cxnSp>
          </p:grpSp>
          <p:sp>
            <p:nvSpPr>
              <p:cNvPr id="111" name="Ellipse 87">
                <a:extLst>
                  <a:ext uri="{FF2B5EF4-FFF2-40B4-BE49-F238E27FC236}">
                    <a16:creationId xmlns:a16="http://schemas.microsoft.com/office/drawing/2014/main" id="{839325EF-0444-4B42-A13D-8894A296BB6A}"/>
                  </a:ext>
                </a:extLst>
              </p:cNvPr>
              <p:cNvSpPr/>
              <p:nvPr/>
            </p:nvSpPr>
            <p:spPr>
              <a:xfrm>
                <a:off x="19138859" y="5245204"/>
                <a:ext cx="2169023" cy="21690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900" dirty="0">
                    <a:solidFill>
                      <a:schemeClr val="tx1"/>
                    </a:solidFill>
                  </a:rPr>
                  <a:t>Avslutning pakkeforløp/</a:t>
                </a:r>
                <a:br>
                  <a:rPr lang="nb-NO" sz="1900" dirty="0">
                    <a:solidFill>
                      <a:schemeClr val="tx1"/>
                    </a:solidFill>
                  </a:rPr>
                </a:br>
                <a:r>
                  <a:rPr lang="nb-NO" sz="1900" dirty="0">
                    <a:solidFill>
                      <a:schemeClr val="tx1"/>
                    </a:solidFill>
                  </a:rPr>
                  <a:t>avsluttende samtale</a:t>
                </a:r>
              </a:p>
            </p:txBody>
          </p:sp>
          <p:sp>
            <p:nvSpPr>
              <p:cNvPr id="112" name="Ellipse 101">
                <a:extLst>
                  <a:ext uri="{FF2B5EF4-FFF2-40B4-BE49-F238E27FC236}">
                    <a16:creationId xmlns:a16="http://schemas.microsoft.com/office/drawing/2014/main" id="{F8A7C214-3AFE-184B-895F-AA8CEFC09B0E}"/>
                  </a:ext>
                </a:extLst>
              </p:cNvPr>
              <p:cNvSpPr/>
              <p:nvPr/>
            </p:nvSpPr>
            <p:spPr>
              <a:xfrm>
                <a:off x="12765067" y="7262423"/>
                <a:ext cx="2111558" cy="211155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tx1"/>
                    </a:solidFill>
                  </a:rPr>
                  <a:t>Utvidet utredning</a:t>
                </a:r>
              </a:p>
            </p:txBody>
          </p:sp>
          <p:sp>
            <p:nvSpPr>
              <p:cNvPr id="113" name="Ellipse 139">
                <a:extLst>
                  <a:ext uri="{FF2B5EF4-FFF2-40B4-BE49-F238E27FC236}">
                    <a16:creationId xmlns:a16="http://schemas.microsoft.com/office/drawing/2014/main" id="{D7A6CDF3-193F-8E41-8B36-1FCD65AA784D}"/>
                  </a:ext>
                </a:extLst>
              </p:cNvPr>
              <p:cNvSpPr/>
              <p:nvPr/>
            </p:nvSpPr>
            <p:spPr>
              <a:xfrm>
                <a:off x="21780347" y="5245204"/>
                <a:ext cx="2172180" cy="21721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900" dirty="0">
                    <a:solidFill>
                      <a:schemeClr val="bg1"/>
                    </a:solidFill>
                  </a:rPr>
                  <a:t>Videre</a:t>
                </a:r>
                <a:br>
                  <a:rPr lang="nb-NO" sz="1900" dirty="0">
                    <a:solidFill>
                      <a:schemeClr val="bg1"/>
                    </a:solidFill>
                  </a:rPr>
                </a:br>
                <a:r>
                  <a:rPr lang="nb-NO" sz="1900" dirty="0">
                    <a:solidFill>
                      <a:schemeClr val="bg1"/>
                    </a:solidFill>
                  </a:rPr>
                  <a:t>oppfølging </a:t>
                </a:r>
                <a:br>
                  <a:rPr lang="nb-NO" sz="1900" dirty="0">
                    <a:solidFill>
                      <a:schemeClr val="bg1"/>
                    </a:solidFill>
                  </a:rPr>
                </a:br>
                <a:r>
                  <a:rPr lang="nb-NO" sz="1900" dirty="0">
                    <a:solidFill>
                      <a:schemeClr val="bg1"/>
                    </a:solidFill>
                  </a:rPr>
                  <a:t>i kommunen</a:t>
                </a:r>
              </a:p>
            </p:txBody>
          </p:sp>
          <p:sp>
            <p:nvSpPr>
              <p:cNvPr id="115" name="Ellipse 6">
                <a:extLst>
                  <a:ext uri="{FF2B5EF4-FFF2-40B4-BE49-F238E27FC236}">
                    <a16:creationId xmlns:a16="http://schemas.microsoft.com/office/drawing/2014/main" id="{CB286145-74F7-7144-A900-43C81407FE79}"/>
                  </a:ext>
                </a:extLst>
              </p:cNvPr>
              <p:cNvSpPr/>
              <p:nvPr/>
            </p:nvSpPr>
            <p:spPr>
              <a:xfrm>
                <a:off x="6419606" y="5245204"/>
                <a:ext cx="2172686" cy="21726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tx1"/>
                    </a:solidFill>
                  </a:rPr>
                  <a:t>Rett til helsehjelp</a:t>
                </a:r>
              </a:p>
            </p:txBody>
          </p:sp>
          <p:sp>
            <p:nvSpPr>
              <p:cNvPr id="109" name="Ellipse 3">
                <a:extLst>
                  <a:ext uri="{FF2B5EF4-FFF2-40B4-BE49-F238E27FC236}">
                    <a16:creationId xmlns:a16="http://schemas.microsoft.com/office/drawing/2014/main" id="{758A6CE2-67F0-A342-96A5-AA89B1D9B8C7}"/>
                  </a:ext>
                </a:extLst>
              </p:cNvPr>
              <p:cNvSpPr/>
              <p:nvPr/>
            </p:nvSpPr>
            <p:spPr>
              <a:xfrm>
                <a:off x="3831436" y="5245204"/>
                <a:ext cx="2167686" cy="21676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dirty="0">
                    <a:solidFill>
                      <a:schemeClr val="bg1"/>
                    </a:solidFill>
                  </a:rPr>
                  <a:t>Start pakkeforløp</a:t>
                </a:r>
              </a:p>
            </p:txBody>
          </p:sp>
        </p:grpSp>
      </p:grpSp>
      <p:grpSp>
        <p:nvGrpSpPr>
          <p:cNvPr id="119" name="Group 118">
            <a:extLst>
              <a:ext uri="{FF2B5EF4-FFF2-40B4-BE49-F238E27FC236}">
                <a16:creationId xmlns:a16="http://schemas.microsoft.com/office/drawing/2014/main" id="{BF92ACEF-5859-584E-9DA9-48EA2E721CB1}"/>
              </a:ext>
            </a:extLst>
          </p:cNvPr>
          <p:cNvGrpSpPr/>
          <p:nvPr/>
        </p:nvGrpSpPr>
        <p:grpSpPr>
          <a:xfrm>
            <a:off x="6194953" y="10938369"/>
            <a:ext cx="15386556" cy="477054"/>
            <a:chOff x="5688845" y="11685948"/>
            <a:chExt cx="15386556" cy="477054"/>
          </a:xfrm>
        </p:grpSpPr>
        <p:cxnSp>
          <p:nvCxnSpPr>
            <p:cNvPr id="120" name="Rett linje 69">
              <a:extLst>
                <a:ext uri="{FF2B5EF4-FFF2-40B4-BE49-F238E27FC236}">
                  <a16:creationId xmlns:a16="http://schemas.microsoft.com/office/drawing/2014/main" id="{0D369C05-E689-3D4E-82F8-03CAA3D1C147}"/>
                </a:ext>
              </a:extLst>
            </p:cNvPr>
            <p:cNvCxnSpPr>
              <a:cxnSpLocks/>
            </p:cNvCxnSpPr>
            <p:nvPr/>
          </p:nvCxnSpPr>
          <p:spPr>
            <a:xfrm flipH="1">
              <a:off x="5688845" y="11924475"/>
              <a:ext cx="15386556" cy="0"/>
            </a:xfrm>
            <a:prstGeom prst="line">
              <a:avLst/>
            </a:prstGeom>
            <a:ln w="63500">
              <a:solidFill>
                <a:srgbClr val="202020"/>
              </a:solidFill>
              <a:prstDash val="solid"/>
              <a:headEnd type="none" w="lg" len="sm"/>
              <a:tailEnd w="lg" len="sm"/>
            </a:ln>
          </p:spPr>
          <p:style>
            <a:lnRef idx="1">
              <a:schemeClr val="accent1"/>
            </a:lnRef>
            <a:fillRef idx="0">
              <a:schemeClr val="accent1"/>
            </a:fillRef>
            <a:effectRef idx="0">
              <a:schemeClr val="accent1"/>
            </a:effectRef>
            <a:fontRef idx="minor">
              <a:schemeClr val="tx1"/>
            </a:fontRef>
          </p:style>
        </p:cxnSp>
        <p:sp>
          <p:nvSpPr>
            <p:cNvPr id="121" name="TekstSylinder 15">
              <a:extLst>
                <a:ext uri="{FF2B5EF4-FFF2-40B4-BE49-F238E27FC236}">
                  <a16:creationId xmlns:a16="http://schemas.microsoft.com/office/drawing/2014/main" id="{72B9CA86-CA1B-8A43-8548-4C8FBEA78D0A}"/>
                </a:ext>
              </a:extLst>
            </p:cNvPr>
            <p:cNvSpPr txBox="1"/>
            <p:nvPr/>
          </p:nvSpPr>
          <p:spPr>
            <a:xfrm>
              <a:off x="10787523" y="11685948"/>
              <a:ext cx="5054429" cy="477054"/>
            </a:xfrm>
            <a:prstGeom prst="rect">
              <a:avLst/>
            </a:prstGeom>
            <a:solidFill>
              <a:schemeClr val="bg1"/>
            </a:solidFill>
          </p:spPr>
          <p:txBody>
            <a:bodyPr wrap="square" rtlCol="0">
              <a:spAutoFit/>
            </a:bodyPr>
            <a:lstStyle/>
            <a:p>
              <a:pPr algn="ctr">
                <a:lnSpc>
                  <a:spcPts val="3000"/>
                </a:lnSpc>
              </a:pPr>
              <a:r>
                <a:rPr lang="nb-NO" sz="3000" b="1" dirty="0"/>
                <a:t>Registrering av koder </a:t>
              </a:r>
            </a:p>
          </p:txBody>
        </p:sp>
      </p:grpSp>
      <p:grpSp>
        <p:nvGrpSpPr>
          <p:cNvPr id="122" name="Gruppe 102">
            <a:extLst>
              <a:ext uri="{FF2B5EF4-FFF2-40B4-BE49-F238E27FC236}">
                <a16:creationId xmlns:a16="http://schemas.microsoft.com/office/drawing/2014/main" id="{8E184B00-5856-314C-BAF3-CA6EAC509F60}"/>
              </a:ext>
            </a:extLst>
          </p:cNvPr>
          <p:cNvGrpSpPr/>
          <p:nvPr/>
        </p:nvGrpSpPr>
        <p:grpSpPr>
          <a:xfrm>
            <a:off x="1172858" y="2973814"/>
            <a:ext cx="21538286" cy="477054"/>
            <a:chOff x="1343326" y="3665466"/>
            <a:chExt cx="21218320" cy="477054"/>
          </a:xfrm>
        </p:grpSpPr>
        <p:cxnSp>
          <p:nvCxnSpPr>
            <p:cNvPr id="123" name="Rett linje 69">
              <a:extLst>
                <a:ext uri="{FF2B5EF4-FFF2-40B4-BE49-F238E27FC236}">
                  <a16:creationId xmlns:a16="http://schemas.microsoft.com/office/drawing/2014/main" id="{DF05AF04-13B2-8F4D-89FD-5377AA74A519}"/>
                </a:ext>
              </a:extLst>
            </p:cNvPr>
            <p:cNvCxnSpPr>
              <a:cxnSpLocks/>
            </p:cNvCxnSpPr>
            <p:nvPr/>
          </p:nvCxnSpPr>
          <p:spPr>
            <a:xfrm flipH="1">
              <a:off x="1343326" y="3909458"/>
              <a:ext cx="21218320" cy="0"/>
            </a:xfrm>
            <a:prstGeom prst="line">
              <a:avLst/>
            </a:prstGeom>
            <a:ln w="63500">
              <a:solidFill>
                <a:srgbClr val="202020"/>
              </a:solidFill>
              <a:prstDash val="solid"/>
              <a:headEnd type="arrow" w="lg" len="sm"/>
              <a:tailEnd w="lg" len="sm"/>
            </a:ln>
          </p:spPr>
          <p:style>
            <a:lnRef idx="1">
              <a:schemeClr val="accent1"/>
            </a:lnRef>
            <a:fillRef idx="0">
              <a:schemeClr val="accent1"/>
            </a:fillRef>
            <a:effectRef idx="0">
              <a:schemeClr val="accent1"/>
            </a:effectRef>
            <a:fontRef idx="minor">
              <a:schemeClr val="tx1"/>
            </a:fontRef>
          </p:style>
        </p:cxnSp>
        <p:sp>
          <p:nvSpPr>
            <p:cNvPr id="124" name="TekstSylinder 15">
              <a:extLst>
                <a:ext uri="{FF2B5EF4-FFF2-40B4-BE49-F238E27FC236}">
                  <a16:creationId xmlns:a16="http://schemas.microsoft.com/office/drawing/2014/main" id="{7E2D66E7-EFDB-A84D-85E6-AF31F208BB0C}"/>
                </a:ext>
              </a:extLst>
            </p:cNvPr>
            <p:cNvSpPr txBox="1"/>
            <p:nvPr/>
          </p:nvSpPr>
          <p:spPr>
            <a:xfrm>
              <a:off x="9956567" y="3665466"/>
              <a:ext cx="7666745" cy="477054"/>
            </a:xfrm>
            <a:prstGeom prst="rect">
              <a:avLst/>
            </a:prstGeom>
            <a:solidFill>
              <a:schemeClr val="bg1"/>
            </a:solidFill>
          </p:spPr>
          <p:txBody>
            <a:bodyPr wrap="square" rtlCol="0">
              <a:spAutoFit/>
            </a:bodyPr>
            <a:lstStyle/>
            <a:p>
              <a:pPr algn="ctr">
                <a:lnSpc>
                  <a:spcPts val="3000"/>
                </a:lnSpc>
              </a:pPr>
              <a:r>
                <a:rPr lang="nb-NO" sz="3000" b="1" dirty="0"/>
                <a:t>Brukermedvirkning og samhandling</a:t>
              </a:r>
            </a:p>
          </p:txBody>
        </p:sp>
      </p:grpSp>
      <p:grpSp>
        <p:nvGrpSpPr>
          <p:cNvPr id="125" name="Group 124">
            <a:extLst>
              <a:ext uri="{FF2B5EF4-FFF2-40B4-BE49-F238E27FC236}">
                <a16:creationId xmlns:a16="http://schemas.microsoft.com/office/drawing/2014/main" id="{F906E6EC-AF13-7D48-BB2B-1046F1BA5213}"/>
              </a:ext>
            </a:extLst>
          </p:cNvPr>
          <p:cNvGrpSpPr/>
          <p:nvPr/>
        </p:nvGrpSpPr>
        <p:grpSpPr>
          <a:xfrm>
            <a:off x="6181907" y="3986416"/>
            <a:ext cx="15399602" cy="6767720"/>
            <a:chOff x="6181907" y="3964937"/>
            <a:chExt cx="15399602" cy="6699858"/>
          </a:xfrm>
        </p:grpSpPr>
        <p:cxnSp>
          <p:nvCxnSpPr>
            <p:cNvPr id="126" name="Rett linje 19">
              <a:extLst>
                <a:ext uri="{FF2B5EF4-FFF2-40B4-BE49-F238E27FC236}">
                  <a16:creationId xmlns:a16="http://schemas.microsoft.com/office/drawing/2014/main" id="{8036E2E4-6718-1B41-937C-473069D0A500}"/>
                </a:ext>
              </a:extLst>
            </p:cNvPr>
            <p:cNvCxnSpPr>
              <a:cxnSpLocks/>
            </p:cNvCxnSpPr>
            <p:nvPr/>
          </p:nvCxnSpPr>
          <p:spPr>
            <a:xfrm>
              <a:off x="6181907" y="3984616"/>
              <a:ext cx="13046" cy="6680177"/>
            </a:xfrm>
            <a:prstGeom prst="line">
              <a:avLst/>
            </a:prstGeom>
            <a:ln w="50800" cap="rnd">
              <a:solidFill>
                <a:srgbClr val="202020"/>
              </a:solidFill>
              <a:prstDash val="sysDot"/>
            </a:ln>
          </p:spPr>
          <p:style>
            <a:lnRef idx="1">
              <a:schemeClr val="accent1"/>
            </a:lnRef>
            <a:fillRef idx="0">
              <a:schemeClr val="accent1"/>
            </a:fillRef>
            <a:effectRef idx="0">
              <a:schemeClr val="accent1"/>
            </a:effectRef>
            <a:fontRef idx="minor">
              <a:schemeClr val="tx1"/>
            </a:fontRef>
          </p:style>
        </p:cxnSp>
        <p:cxnSp>
          <p:nvCxnSpPr>
            <p:cNvPr id="127" name="Rett linje 20">
              <a:extLst>
                <a:ext uri="{FF2B5EF4-FFF2-40B4-BE49-F238E27FC236}">
                  <a16:creationId xmlns:a16="http://schemas.microsoft.com/office/drawing/2014/main" id="{1B733086-7EC6-BC49-B861-F9599E0577D6}"/>
                </a:ext>
              </a:extLst>
            </p:cNvPr>
            <p:cNvCxnSpPr>
              <a:cxnSpLocks/>
            </p:cNvCxnSpPr>
            <p:nvPr/>
          </p:nvCxnSpPr>
          <p:spPr>
            <a:xfrm flipH="1">
              <a:off x="21521875" y="3964937"/>
              <a:ext cx="59634" cy="6699858"/>
            </a:xfrm>
            <a:prstGeom prst="line">
              <a:avLst/>
            </a:prstGeom>
            <a:ln w="50800" cap="rnd">
              <a:solidFill>
                <a:srgbClr val="202020"/>
              </a:solidFill>
              <a:prstDash val="sysDot"/>
            </a:ln>
          </p:spPr>
          <p:style>
            <a:lnRef idx="1">
              <a:schemeClr val="accent1"/>
            </a:lnRef>
            <a:fillRef idx="0">
              <a:schemeClr val="accent1"/>
            </a:fillRef>
            <a:effectRef idx="0">
              <a:schemeClr val="accent1"/>
            </a:effectRef>
            <a:fontRef idx="minor">
              <a:schemeClr val="tx1"/>
            </a:fontRef>
          </p:style>
        </p:cxnSp>
      </p:grpSp>
      <p:sp>
        <p:nvSpPr>
          <p:cNvPr id="2" name="Rektangel 1">
            <a:extLst>
              <a:ext uri="{FF2B5EF4-FFF2-40B4-BE49-F238E27FC236}">
                <a16:creationId xmlns:a16="http://schemas.microsoft.com/office/drawing/2014/main" id="{8031325A-AC18-4875-96C0-EED082481118}"/>
              </a:ext>
            </a:extLst>
          </p:cNvPr>
          <p:cNvSpPr/>
          <p:nvPr/>
        </p:nvSpPr>
        <p:spPr>
          <a:xfrm>
            <a:off x="1870690" y="10022967"/>
            <a:ext cx="4254729" cy="830997"/>
          </a:xfrm>
          <a:prstGeom prst="rect">
            <a:avLst/>
          </a:prstGeom>
        </p:spPr>
        <p:txBody>
          <a:bodyPr wrap="square">
            <a:spAutoFit/>
          </a:bodyPr>
          <a:lstStyle/>
          <a:p>
            <a:r>
              <a:rPr lang="nb-NO" sz="2400" dirty="0">
                <a:solidFill>
                  <a:srgbClr val="C00000"/>
                </a:solidFill>
              </a:rPr>
              <a:t>Brukeren definerer sine </a:t>
            </a:r>
          </a:p>
          <a:p>
            <a:r>
              <a:rPr lang="nb-NO" sz="2400" dirty="0">
                <a:solidFill>
                  <a:srgbClr val="C00000"/>
                </a:solidFill>
              </a:rPr>
              <a:t>behov for hjelp/behandling</a:t>
            </a:r>
          </a:p>
        </p:txBody>
      </p:sp>
      <p:sp>
        <p:nvSpPr>
          <p:cNvPr id="3" name="Rektangel 2">
            <a:extLst>
              <a:ext uri="{FF2B5EF4-FFF2-40B4-BE49-F238E27FC236}">
                <a16:creationId xmlns:a16="http://schemas.microsoft.com/office/drawing/2014/main" id="{7F0F00E3-F733-4F5B-AAF4-9F445CD3C510}"/>
              </a:ext>
            </a:extLst>
          </p:cNvPr>
          <p:cNvSpPr/>
          <p:nvPr/>
        </p:nvSpPr>
        <p:spPr>
          <a:xfrm>
            <a:off x="10220781" y="3681724"/>
            <a:ext cx="2738250" cy="1200329"/>
          </a:xfrm>
          <a:prstGeom prst="rect">
            <a:avLst/>
          </a:prstGeom>
        </p:spPr>
        <p:txBody>
          <a:bodyPr wrap="none">
            <a:spAutoFit/>
          </a:bodyPr>
          <a:lstStyle/>
          <a:p>
            <a:r>
              <a:rPr lang="nb-NO" sz="2400" dirty="0">
                <a:solidFill>
                  <a:srgbClr val="C00000"/>
                </a:solidFill>
              </a:rPr>
              <a:t>Brukeren blir</a:t>
            </a:r>
          </a:p>
          <a:p>
            <a:r>
              <a:rPr lang="nb-NO" sz="2400" dirty="0">
                <a:solidFill>
                  <a:srgbClr val="C00000"/>
                </a:solidFill>
              </a:rPr>
              <a:t>informert om ulike </a:t>
            </a:r>
          </a:p>
          <a:p>
            <a:r>
              <a:rPr lang="nb-NO" sz="2400" dirty="0">
                <a:solidFill>
                  <a:srgbClr val="C00000"/>
                </a:solidFill>
              </a:rPr>
              <a:t>behandlingsformer</a:t>
            </a:r>
          </a:p>
        </p:txBody>
      </p:sp>
      <p:sp>
        <p:nvSpPr>
          <p:cNvPr id="4" name="Rektangel 3">
            <a:extLst>
              <a:ext uri="{FF2B5EF4-FFF2-40B4-BE49-F238E27FC236}">
                <a16:creationId xmlns:a16="http://schemas.microsoft.com/office/drawing/2014/main" id="{B5D52244-14D5-4CD7-B8EA-3C42249BBCAB}"/>
              </a:ext>
            </a:extLst>
          </p:cNvPr>
          <p:cNvSpPr/>
          <p:nvPr/>
        </p:nvSpPr>
        <p:spPr>
          <a:xfrm>
            <a:off x="14499442" y="3370844"/>
            <a:ext cx="3298318" cy="1200329"/>
          </a:xfrm>
          <a:prstGeom prst="rect">
            <a:avLst/>
          </a:prstGeom>
        </p:spPr>
        <p:txBody>
          <a:bodyPr wrap="square">
            <a:spAutoFit/>
          </a:bodyPr>
          <a:lstStyle/>
          <a:p>
            <a:r>
              <a:rPr lang="nb-NO" sz="2400" dirty="0">
                <a:solidFill>
                  <a:srgbClr val="C00000"/>
                </a:solidFill>
              </a:rPr>
              <a:t>Brukeren blir involvert </a:t>
            </a:r>
          </a:p>
          <a:p>
            <a:r>
              <a:rPr lang="nb-NO" sz="2400" dirty="0">
                <a:solidFill>
                  <a:srgbClr val="C00000"/>
                </a:solidFill>
              </a:rPr>
              <a:t>i utrednings- og/eller </a:t>
            </a:r>
          </a:p>
          <a:p>
            <a:r>
              <a:rPr lang="nb-NO" sz="2400" dirty="0">
                <a:solidFill>
                  <a:srgbClr val="C00000"/>
                </a:solidFill>
              </a:rPr>
              <a:t>behandlingsplan</a:t>
            </a:r>
          </a:p>
        </p:txBody>
      </p:sp>
      <p:sp>
        <p:nvSpPr>
          <p:cNvPr id="5" name="Rektangel 4">
            <a:extLst>
              <a:ext uri="{FF2B5EF4-FFF2-40B4-BE49-F238E27FC236}">
                <a16:creationId xmlns:a16="http://schemas.microsoft.com/office/drawing/2014/main" id="{1D55FA1C-148A-4510-9FC9-24E97B9E39F6}"/>
              </a:ext>
            </a:extLst>
          </p:cNvPr>
          <p:cNvSpPr/>
          <p:nvPr/>
        </p:nvSpPr>
        <p:spPr>
          <a:xfrm>
            <a:off x="18184685" y="4461884"/>
            <a:ext cx="4072532" cy="1200329"/>
          </a:xfrm>
          <a:prstGeom prst="rect">
            <a:avLst/>
          </a:prstGeom>
        </p:spPr>
        <p:txBody>
          <a:bodyPr wrap="square">
            <a:spAutoFit/>
          </a:bodyPr>
          <a:lstStyle/>
          <a:p>
            <a:r>
              <a:rPr lang="nb-NO" sz="2400" dirty="0">
                <a:solidFill>
                  <a:srgbClr val="C00000"/>
                </a:solidFill>
              </a:rPr>
              <a:t>Brukeren gir systematisk </a:t>
            </a:r>
          </a:p>
          <a:p>
            <a:r>
              <a:rPr lang="nb-NO" sz="2400" dirty="0">
                <a:solidFill>
                  <a:srgbClr val="C00000"/>
                </a:solidFill>
              </a:rPr>
              <a:t>tilbakemelding på </a:t>
            </a:r>
          </a:p>
          <a:p>
            <a:r>
              <a:rPr lang="nb-NO" sz="2400" dirty="0">
                <a:solidFill>
                  <a:srgbClr val="C00000"/>
                </a:solidFill>
              </a:rPr>
              <a:t>behandlingen</a:t>
            </a:r>
          </a:p>
        </p:txBody>
      </p:sp>
    </p:spTree>
    <p:extLst>
      <p:ext uri="{BB962C8B-B14F-4D97-AF65-F5344CB8AC3E}">
        <p14:creationId xmlns:p14="http://schemas.microsoft.com/office/powerpoint/2010/main" val="3995098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6F5F6825-2075-452A-A175-C53F2F0EB29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582" r="36187"/>
          <a:stretch/>
        </p:blipFill>
        <p:spPr>
          <a:xfrm>
            <a:off x="11594331" y="10"/>
            <a:ext cx="12787471" cy="13715990"/>
          </a:xfrm>
          <a:prstGeom prst="rect">
            <a:avLst/>
          </a:prstGeom>
        </p:spPr>
      </p:pic>
      <p:pic>
        <p:nvPicPr>
          <p:cNvPr id="9"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24382412" cy="13716000"/>
          </a:xfrm>
          <a:prstGeom prst="rect">
            <a:avLst/>
          </a:prstGeom>
        </p:spPr>
      </p:pic>
      <p:sp>
        <p:nvSpPr>
          <p:cNvPr id="2" name="Tittel 1">
            <a:extLst>
              <a:ext uri="{FF2B5EF4-FFF2-40B4-BE49-F238E27FC236}">
                <a16:creationId xmlns:a16="http://schemas.microsoft.com/office/drawing/2014/main" id="{282DA740-11E1-4F9C-A4F7-FC72009743B3}"/>
              </a:ext>
            </a:extLst>
          </p:cNvPr>
          <p:cNvSpPr>
            <a:spLocks noGrp="1"/>
          </p:cNvSpPr>
          <p:nvPr>
            <p:ph type="title"/>
          </p:nvPr>
        </p:nvSpPr>
        <p:spPr>
          <a:xfrm>
            <a:off x="1609891" y="1596890"/>
            <a:ext cx="9606646" cy="2623328"/>
          </a:xfrm>
        </p:spPr>
        <p:txBody>
          <a:bodyPr>
            <a:normAutofit/>
          </a:bodyPr>
          <a:lstStyle/>
          <a:p>
            <a:r>
              <a:rPr lang="nb-NO">
                <a:solidFill>
                  <a:srgbClr val="000000"/>
                </a:solidFill>
              </a:rPr>
              <a:t>Her er vi akkurat nå</a:t>
            </a:r>
          </a:p>
        </p:txBody>
      </p:sp>
      <p:sp>
        <p:nvSpPr>
          <p:cNvPr id="3" name="Plassholder for innhold 2">
            <a:extLst>
              <a:ext uri="{FF2B5EF4-FFF2-40B4-BE49-F238E27FC236}">
                <a16:creationId xmlns:a16="http://schemas.microsoft.com/office/drawing/2014/main" id="{C1E2FA07-BFC5-48F0-93E5-FDF169E6723E}"/>
              </a:ext>
            </a:extLst>
          </p:cNvPr>
          <p:cNvSpPr>
            <a:spLocks noGrp="1"/>
          </p:cNvSpPr>
          <p:nvPr>
            <p:ph idx="1"/>
          </p:nvPr>
        </p:nvSpPr>
        <p:spPr>
          <a:xfrm>
            <a:off x="1609889" y="4544286"/>
            <a:ext cx="9983832" cy="7577660"/>
          </a:xfrm>
        </p:spPr>
        <p:txBody>
          <a:bodyPr anchor="ctr">
            <a:normAutofit/>
          </a:bodyPr>
          <a:lstStyle/>
          <a:p>
            <a:pPr>
              <a:spcAft>
                <a:spcPts val="600"/>
              </a:spcAft>
            </a:pPr>
            <a:r>
              <a:rPr lang="nb-NO" sz="4000" dirty="0">
                <a:solidFill>
                  <a:srgbClr val="000000"/>
                </a:solidFill>
              </a:rPr>
              <a:t>Innført seks pakkeforløp psykisk helse og rus (1. januar og 15. februar 2019).</a:t>
            </a:r>
          </a:p>
          <a:p>
            <a:pPr>
              <a:spcAft>
                <a:spcPts val="600"/>
              </a:spcAft>
            </a:pPr>
            <a:endParaRPr lang="nb-NO" sz="4000" dirty="0">
              <a:solidFill>
                <a:srgbClr val="000000"/>
              </a:solidFill>
            </a:endParaRPr>
          </a:p>
          <a:p>
            <a:pPr>
              <a:spcAft>
                <a:spcPts val="600"/>
              </a:spcAft>
            </a:pPr>
            <a:r>
              <a:rPr lang="nb-NO" sz="4000" dirty="0">
                <a:solidFill>
                  <a:srgbClr val="000000"/>
                </a:solidFill>
              </a:rPr>
              <a:t>Gravide og rusmidler ble lansert 3. oktober</a:t>
            </a:r>
          </a:p>
          <a:p>
            <a:pPr>
              <a:spcAft>
                <a:spcPts val="600"/>
              </a:spcAft>
            </a:pPr>
            <a:endParaRPr lang="nb-NO" sz="4000" dirty="0">
              <a:solidFill>
                <a:srgbClr val="000000"/>
              </a:solidFill>
            </a:endParaRPr>
          </a:p>
          <a:p>
            <a:pPr>
              <a:spcAft>
                <a:spcPts val="600"/>
              </a:spcAft>
            </a:pPr>
            <a:r>
              <a:rPr lang="nb-NO" sz="4000" dirty="0">
                <a:solidFill>
                  <a:srgbClr val="000000"/>
                </a:solidFill>
              </a:rPr>
              <a:t>Flere konseptforslag til vurdering i Helse- og omsorgsdepartementet</a:t>
            </a:r>
          </a:p>
          <a:p>
            <a:pPr>
              <a:spcAft>
                <a:spcPts val="600"/>
              </a:spcAft>
            </a:pPr>
            <a:endParaRPr lang="nb-NO" sz="4000" dirty="0">
              <a:solidFill>
                <a:srgbClr val="000000"/>
              </a:solidFill>
            </a:endParaRPr>
          </a:p>
        </p:txBody>
      </p:sp>
      <p:sp>
        <p:nvSpPr>
          <p:cNvPr id="5" name="Plassholder for lysbildenummer 4">
            <a:extLst>
              <a:ext uri="{FF2B5EF4-FFF2-40B4-BE49-F238E27FC236}">
                <a16:creationId xmlns:a16="http://schemas.microsoft.com/office/drawing/2014/main" id="{17D60FB2-80B1-41E1-98A9-1D19AE2A7162}"/>
              </a:ext>
            </a:extLst>
          </p:cNvPr>
          <p:cNvSpPr>
            <a:spLocks noGrp="1"/>
          </p:cNvSpPr>
          <p:nvPr>
            <p:ph type="sldNum" sz="quarter" idx="12"/>
          </p:nvPr>
        </p:nvSpPr>
        <p:spPr>
          <a:xfrm>
            <a:off x="21650450" y="12447404"/>
            <a:ext cx="1141382" cy="628134"/>
          </a:xfrm>
        </p:spPr>
        <p:txBody>
          <a:bodyPr>
            <a:normAutofit/>
          </a:bodyPr>
          <a:lstStyle/>
          <a:p>
            <a:pPr>
              <a:spcAft>
                <a:spcPts val="600"/>
              </a:spcAft>
            </a:pPr>
            <a:fld id="{1670A82E-6091-4B79-BDC9-9FEC8E0D8D32}" type="slidenum">
              <a:rPr lang="nn-NO" sz="2200">
                <a:solidFill>
                  <a:srgbClr val="FFFFFF"/>
                </a:solidFill>
              </a:rPr>
              <a:pPr>
                <a:spcAft>
                  <a:spcPts val="600"/>
                </a:spcAft>
              </a:pPr>
              <a:t>13</a:t>
            </a:fld>
            <a:endParaRPr lang="nn-NO" sz="2200">
              <a:solidFill>
                <a:srgbClr val="FFFFFF"/>
              </a:solidFill>
            </a:endParaRPr>
          </a:p>
        </p:txBody>
      </p:sp>
    </p:spTree>
    <p:extLst>
      <p:ext uri="{BB962C8B-B14F-4D97-AF65-F5344CB8AC3E}">
        <p14:creationId xmlns:p14="http://schemas.microsoft.com/office/powerpoint/2010/main" val="3302474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2DA740-11E1-4F9C-A4F7-FC72009743B3}"/>
              </a:ext>
            </a:extLst>
          </p:cNvPr>
          <p:cNvSpPr>
            <a:spLocks noGrp="1"/>
          </p:cNvSpPr>
          <p:nvPr>
            <p:ph type="title"/>
          </p:nvPr>
        </p:nvSpPr>
        <p:spPr/>
        <p:txBody>
          <a:bodyPr>
            <a:normAutofit/>
          </a:bodyPr>
          <a:lstStyle/>
          <a:p>
            <a:r>
              <a:rPr lang="nb-NO" sz="6600" dirty="0">
                <a:solidFill>
                  <a:schemeClr val="tx2"/>
                </a:solidFill>
                <a:latin typeface="+mn-lt"/>
                <a:ea typeface="+mn-ea"/>
                <a:cs typeface="+mn-cs"/>
              </a:rPr>
              <a:t>Hva sier brukere, pårørende og pasienter?</a:t>
            </a:r>
          </a:p>
        </p:txBody>
      </p:sp>
      <p:sp>
        <p:nvSpPr>
          <p:cNvPr id="11" name="Plassholder for innhold 2">
            <a:extLst>
              <a:ext uri="{FF2B5EF4-FFF2-40B4-BE49-F238E27FC236}">
                <a16:creationId xmlns:a16="http://schemas.microsoft.com/office/drawing/2014/main" id="{C1E2FA07-BFC5-48F0-93E5-FDF169E6723E}"/>
              </a:ext>
            </a:extLst>
          </p:cNvPr>
          <p:cNvSpPr>
            <a:spLocks noGrp="1"/>
          </p:cNvSpPr>
          <p:nvPr>
            <p:ph idx="1"/>
          </p:nvPr>
        </p:nvSpPr>
        <p:spPr/>
        <p:txBody>
          <a:bodyPr>
            <a:normAutofit/>
          </a:bodyPr>
          <a:lstStyle/>
          <a:p>
            <a:endParaRPr lang="nb-NO" sz="3600" dirty="0"/>
          </a:p>
          <a:p>
            <a:endParaRPr lang="nb-NO" sz="3600" dirty="0"/>
          </a:p>
          <a:p>
            <a:r>
              <a:rPr lang="nb-NO" sz="3600" dirty="0"/>
              <a:t>Tro på innholdet, og samtidig høye forventninger</a:t>
            </a:r>
          </a:p>
          <a:p>
            <a:endParaRPr lang="nb-NO" sz="3600" dirty="0"/>
          </a:p>
          <a:p>
            <a:r>
              <a:rPr lang="nb-NO" sz="3600" dirty="0"/>
              <a:t>Bekymring for manglende koordinering med kommunene</a:t>
            </a:r>
          </a:p>
          <a:p>
            <a:endParaRPr lang="nb-NO" sz="3600" dirty="0"/>
          </a:p>
          <a:p>
            <a:r>
              <a:rPr lang="nb-NO" sz="3600" dirty="0"/>
              <a:t>Avventende stemning</a:t>
            </a:r>
          </a:p>
          <a:p>
            <a:pPr marL="0" indent="0">
              <a:spcAft>
                <a:spcPts val="600"/>
              </a:spcAft>
              <a:buNone/>
            </a:pPr>
            <a:endParaRPr lang="nb-NO" sz="3600" dirty="0"/>
          </a:p>
        </p:txBody>
      </p:sp>
      <p:sp>
        <p:nvSpPr>
          <p:cNvPr id="5" name="Plassholder for lysbildenummer 4">
            <a:extLst>
              <a:ext uri="{FF2B5EF4-FFF2-40B4-BE49-F238E27FC236}">
                <a16:creationId xmlns:a16="http://schemas.microsoft.com/office/drawing/2014/main" id="{17D60FB2-80B1-41E1-98A9-1D19AE2A7162}"/>
              </a:ext>
            </a:extLst>
          </p:cNvPr>
          <p:cNvSpPr>
            <a:spLocks noGrp="1"/>
          </p:cNvSpPr>
          <p:nvPr>
            <p:ph type="sldNum" sz="quarter" idx="12"/>
          </p:nvPr>
        </p:nvSpPr>
        <p:spPr/>
        <p:txBody>
          <a:bodyPr>
            <a:normAutofit/>
          </a:bodyPr>
          <a:lstStyle/>
          <a:p>
            <a:pPr algn="l">
              <a:spcAft>
                <a:spcPts val="600"/>
              </a:spcAft>
            </a:pPr>
            <a:fld id="{1670A82E-6091-4B79-BDC9-9FEC8E0D8D32}" type="slidenum">
              <a:rPr lang="nn-NO">
                <a:solidFill>
                  <a:srgbClr val="FFFFFF"/>
                </a:solidFill>
              </a:rPr>
              <a:pPr algn="l">
                <a:spcAft>
                  <a:spcPts val="600"/>
                </a:spcAft>
              </a:pPr>
              <a:t>14</a:t>
            </a:fld>
            <a:endParaRPr lang="nn-NO">
              <a:solidFill>
                <a:srgbClr val="FFFFFF"/>
              </a:solidFill>
            </a:endParaRPr>
          </a:p>
        </p:txBody>
      </p:sp>
      <p:pic>
        <p:nvPicPr>
          <p:cNvPr id="6" name="Bilde 1" descr="cid:image002.png@01D4B888.FA207080">
            <a:extLst>
              <a:ext uri="{FF2B5EF4-FFF2-40B4-BE49-F238E27FC236}">
                <a16:creationId xmlns:a16="http://schemas.microsoft.com/office/drawing/2014/main" id="{275B75C1-8059-48E7-9370-D8207C6FC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0936" y="11734800"/>
            <a:ext cx="5685177" cy="75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246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246EFF-5332-4D66-984A-C39D872FA6AC}"/>
              </a:ext>
            </a:extLst>
          </p:cNvPr>
          <p:cNvSpPr>
            <a:spLocks noGrp="1"/>
          </p:cNvSpPr>
          <p:nvPr>
            <p:ph type="title"/>
          </p:nvPr>
        </p:nvSpPr>
        <p:spPr/>
        <p:txBody>
          <a:bodyPr/>
          <a:lstStyle/>
          <a:p>
            <a:r>
              <a:rPr lang="en-US" sz="6600" dirty="0" err="1">
                <a:solidFill>
                  <a:schemeClr val="tx2"/>
                </a:solidFill>
              </a:rPr>
              <a:t>Hva</a:t>
            </a:r>
            <a:r>
              <a:rPr lang="en-US" sz="6600" dirty="0">
                <a:solidFill>
                  <a:schemeClr val="tx2"/>
                </a:solidFill>
              </a:rPr>
              <a:t> </a:t>
            </a:r>
            <a:r>
              <a:rPr lang="en-US" sz="6600" dirty="0" err="1">
                <a:solidFill>
                  <a:schemeClr val="tx2"/>
                </a:solidFill>
              </a:rPr>
              <a:t>sier</a:t>
            </a:r>
            <a:r>
              <a:rPr lang="en-US" sz="6600" dirty="0">
                <a:solidFill>
                  <a:schemeClr val="tx2"/>
                </a:solidFill>
              </a:rPr>
              <a:t> </a:t>
            </a:r>
            <a:r>
              <a:rPr lang="en-US" sz="6600" dirty="0" err="1">
                <a:solidFill>
                  <a:schemeClr val="tx2"/>
                </a:solidFill>
              </a:rPr>
              <a:t>kommunene</a:t>
            </a:r>
            <a:r>
              <a:rPr lang="en-US" sz="6600" dirty="0">
                <a:solidFill>
                  <a:schemeClr val="tx2"/>
                </a:solidFill>
              </a:rPr>
              <a:t>?</a:t>
            </a:r>
            <a:br>
              <a:rPr lang="en-US" sz="6600" dirty="0">
                <a:solidFill>
                  <a:schemeClr val="tx2"/>
                </a:solidFill>
              </a:rPr>
            </a:br>
            <a:endParaRPr lang="nb-NO" dirty="0"/>
          </a:p>
        </p:txBody>
      </p:sp>
      <p:sp>
        <p:nvSpPr>
          <p:cNvPr id="3" name="Plassholder for innhold 2">
            <a:extLst>
              <a:ext uri="{FF2B5EF4-FFF2-40B4-BE49-F238E27FC236}">
                <a16:creationId xmlns:a16="http://schemas.microsoft.com/office/drawing/2014/main" id="{5AC22940-598A-4DF1-AF85-93794FD30FF3}"/>
              </a:ext>
            </a:extLst>
          </p:cNvPr>
          <p:cNvSpPr>
            <a:spLocks noGrp="1"/>
          </p:cNvSpPr>
          <p:nvPr>
            <p:ph idx="1"/>
          </p:nvPr>
        </p:nvSpPr>
        <p:spPr/>
        <p:txBody>
          <a:bodyPr/>
          <a:lstStyle/>
          <a:p>
            <a:pPr indent="-228600" defTabSz="914400">
              <a:lnSpc>
                <a:spcPct val="90000"/>
              </a:lnSpc>
              <a:spcAft>
                <a:spcPts val="600"/>
              </a:spcAft>
            </a:pPr>
            <a:r>
              <a:rPr lang="en-US" dirty="0"/>
              <a:t>Mange </a:t>
            </a:r>
            <a:r>
              <a:rPr lang="en-US" dirty="0" err="1"/>
              <a:t>kommuner</a:t>
            </a:r>
            <a:r>
              <a:rPr lang="en-US" dirty="0"/>
              <a:t> </a:t>
            </a:r>
            <a:r>
              <a:rPr lang="en-US" dirty="0" err="1"/>
              <a:t>trenger</a:t>
            </a:r>
            <a:r>
              <a:rPr lang="en-US" dirty="0"/>
              <a:t> å </a:t>
            </a:r>
            <a:r>
              <a:rPr lang="en-US" dirty="0" err="1"/>
              <a:t>finne</a:t>
            </a:r>
            <a:r>
              <a:rPr lang="en-US" dirty="0"/>
              <a:t> sin </a:t>
            </a:r>
            <a:r>
              <a:rPr lang="en-US" dirty="0" err="1"/>
              <a:t>rolle</a:t>
            </a:r>
            <a:r>
              <a:rPr lang="en-US" dirty="0"/>
              <a:t> </a:t>
            </a:r>
            <a:r>
              <a:rPr lang="en-US" dirty="0" err="1"/>
              <a:t>i</a:t>
            </a:r>
            <a:r>
              <a:rPr lang="en-US" dirty="0"/>
              <a:t> </a:t>
            </a:r>
            <a:r>
              <a:rPr lang="en-US" dirty="0" err="1"/>
              <a:t>pakkeforløpene</a:t>
            </a:r>
            <a:endParaRPr lang="en-US" dirty="0"/>
          </a:p>
          <a:p>
            <a:pPr indent="-228600" defTabSz="914400">
              <a:lnSpc>
                <a:spcPct val="90000"/>
              </a:lnSpc>
              <a:spcAft>
                <a:spcPts val="600"/>
              </a:spcAft>
            </a:pPr>
            <a:endParaRPr lang="en-US" dirty="0"/>
          </a:p>
          <a:p>
            <a:pPr indent="-228600" defTabSz="914400">
              <a:lnSpc>
                <a:spcPct val="90000"/>
              </a:lnSpc>
              <a:spcAft>
                <a:spcPts val="600"/>
              </a:spcAft>
            </a:pPr>
            <a:r>
              <a:rPr lang="en-US" dirty="0" err="1"/>
              <a:t>Koordinatorer</a:t>
            </a:r>
            <a:r>
              <a:rPr lang="en-US" dirty="0"/>
              <a:t> og </a:t>
            </a:r>
            <a:r>
              <a:rPr lang="en-US" dirty="0" err="1"/>
              <a:t>koordinering</a:t>
            </a:r>
            <a:endParaRPr lang="en-US" dirty="0"/>
          </a:p>
          <a:p>
            <a:endParaRPr lang="nb-NO" dirty="0"/>
          </a:p>
        </p:txBody>
      </p:sp>
      <p:sp>
        <p:nvSpPr>
          <p:cNvPr id="4" name="Plassholder for bunntekst 3">
            <a:extLst>
              <a:ext uri="{FF2B5EF4-FFF2-40B4-BE49-F238E27FC236}">
                <a16:creationId xmlns:a16="http://schemas.microsoft.com/office/drawing/2014/main" id="{8F317EC6-AA95-47CF-A718-DF6CB2CDAECD}"/>
              </a:ext>
            </a:extLst>
          </p:cNvPr>
          <p:cNvSpPr>
            <a:spLocks noGrp="1"/>
          </p:cNvSpPr>
          <p:nvPr>
            <p:ph type="ftr" sz="quarter" idx="11"/>
          </p:nvPr>
        </p:nvSpPr>
        <p:spPr/>
        <p:txBody>
          <a:bodyPr/>
          <a:lstStyle/>
          <a:p>
            <a:r>
              <a:rPr lang="nn-NO"/>
              <a:t>Helsedirektoratet</a:t>
            </a:r>
          </a:p>
        </p:txBody>
      </p:sp>
      <p:sp>
        <p:nvSpPr>
          <p:cNvPr id="5" name="Plassholder for lysbildenummer 4">
            <a:extLst>
              <a:ext uri="{FF2B5EF4-FFF2-40B4-BE49-F238E27FC236}">
                <a16:creationId xmlns:a16="http://schemas.microsoft.com/office/drawing/2014/main" id="{D58D0055-CA20-4AEE-9D68-C525C9B14850}"/>
              </a:ext>
            </a:extLst>
          </p:cNvPr>
          <p:cNvSpPr>
            <a:spLocks noGrp="1"/>
          </p:cNvSpPr>
          <p:nvPr>
            <p:ph type="sldNum" sz="quarter" idx="12"/>
          </p:nvPr>
        </p:nvSpPr>
        <p:spPr/>
        <p:txBody>
          <a:bodyPr/>
          <a:lstStyle/>
          <a:p>
            <a:fld id="{1670A82E-6091-4B79-BDC9-9FEC8E0D8D32}" type="slidenum">
              <a:rPr lang="nn-NO" smtClean="0"/>
              <a:t>15</a:t>
            </a:fld>
            <a:endParaRPr lang="nn-NO"/>
          </a:p>
        </p:txBody>
      </p:sp>
      <p:pic>
        <p:nvPicPr>
          <p:cNvPr id="6" name="Bilde 1" descr="cid:image002.png@01D4B888.FA207080">
            <a:extLst>
              <a:ext uri="{FF2B5EF4-FFF2-40B4-BE49-F238E27FC236}">
                <a16:creationId xmlns:a16="http://schemas.microsoft.com/office/drawing/2014/main" id="{E31F8FF1-0F21-439A-A30F-3ED9B8A2E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0936" y="11734800"/>
            <a:ext cx="5685177" cy="75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202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EF0244-FA00-41AA-A5BB-49502172D9A5}"/>
              </a:ext>
            </a:extLst>
          </p:cNvPr>
          <p:cNvSpPr>
            <a:spLocks noGrp="1"/>
          </p:cNvSpPr>
          <p:nvPr>
            <p:ph type="title"/>
          </p:nvPr>
        </p:nvSpPr>
        <p:spPr/>
        <p:txBody>
          <a:bodyPr/>
          <a:lstStyle/>
          <a:p>
            <a:r>
              <a:rPr lang="en-US" sz="6600" dirty="0" err="1">
                <a:solidFill>
                  <a:schemeClr val="tx2"/>
                </a:solidFill>
              </a:rPr>
              <a:t>Hva</a:t>
            </a:r>
            <a:r>
              <a:rPr lang="en-US" sz="6600" dirty="0">
                <a:solidFill>
                  <a:schemeClr val="tx2"/>
                </a:solidFill>
              </a:rPr>
              <a:t> </a:t>
            </a:r>
            <a:r>
              <a:rPr lang="en-US" sz="6600" dirty="0" err="1">
                <a:solidFill>
                  <a:schemeClr val="tx2"/>
                </a:solidFill>
              </a:rPr>
              <a:t>sier</a:t>
            </a:r>
            <a:r>
              <a:rPr lang="en-US" sz="6600" dirty="0">
                <a:solidFill>
                  <a:schemeClr val="tx2"/>
                </a:solidFill>
              </a:rPr>
              <a:t> </a:t>
            </a:r>
            <a:r>
              <a:rPr lang="en-US" sz="6600" dirty="0" err="1">
                <a:solidFill>
                  <a:schemeClr val="tx2"/>
                </a:solidFill>
              </a:rPr>
              <a:t>spesialisthelsetjenesten</a:t>
            </a:r>
            <a:r>
              <a:rPr lang="en-US" sz="6600" dirty="0">
                <a:solidFill>
                  <a:schemeClr val="tx2"/>
                </a:solidFill>
              </a:rPr>
              <a:t>?</a:t>
            </a:r>
            <a:br>
              <a:rPr lang="en-US" sz="4000" dirty="0">
                <a:solidFill>
                  <a:schemeClr val="tx1"/>
                </a:solidFill>
              </a:rPr>
            </a:br>
            <a:endParaRPr lang="nb-NO" dirty="0"/>
          </a:p>
        </p:txBody>
      </p:sp>
      <p:sp>
        <p:nvSpPr>
          <p:cNvPr id="3" name="Plassholder for innhold 2">
            <a:extLst>
              <a:ext uri="{FF2B5EF4-FFF2-40B4-BE49-F238E27FC236}">
                <a16:creationId xmlns:a16="http://schemas.microsoft.com/office/drawing/2014/main" id="{2BBD91DF-6783-497E-BCCE-02900259AA73}"/>
              </a:ext>
            </a:extLst>
          </p:cNvPr>
          <p:cNvSpPr>
            <a:spLocks noGrp="1"/>
          </p:cNvSpPr>
          <p:nvPr>
            <p:ph idx="1"/>
          </p:nvPr>
        </p:nvSpPr>
        <p:spPr/>
        <p:txBody>
          <a:bodyPr/>
          <a:lstStyle/>
          <a:p>
            <a:pPr marL="0" indent="0" defTabSz="914400">
              <a:lnSpc>
                <a:spcPct val="90000"/>
              </a:lnSpc>
              <a:spcAft>
                <a:spcPts val="600"/>
              </a:spcAft>
              <a:buNone/>
            </a:pPr>
            <a:r>
              <a:rPr lang="en-US" sz="4800" b="1" dirty="0" err="1"/>
              <a:t>Positivt</a:t>
            </a:r>
            <a:r>
              <a:rPr lang="en-US" sz="4800" b="1" dirty="0"/>
              <a:t>:</a:t>
            </a:r>
          </a:p>
          <a:p>
            <a:pPr marL="0" indent="-228600" defTabSz="914400">
              <a:lnSpc>
                <a:spcPct val="90000"/>
              </a:lnSpc>
              <a:spcAft>
                <a:spcPts val="600"/>
              </a:spcAft>
            </a:pPr>
            <a:r>
              <a:rPr lang="en-US" sz="4800" dirty="0" err="1"/>
              <a:t>Gir</a:t>
            </a:r>
            <a:r>
              <a:rPr lang="en-US" sz="4800" dirty="0"/>
              <a:t> </a:t>
            </a:r>
            <a:r>
              <a:rPr lang="en-US" sz="4800" dirty="0" err="1"/>
              <a:t>bedre</a:t>
            </a:r>
            <a:r>
              <a:rPr lang="en-US" sz="4800" dirty="0"/>
              <a:t> </a:t>
            </a:r>
            <a:r>
              <a:rPr lang="en-US" sz="4800" dirty="0" err="1"/>
              <a:t>tjenester</a:t>
            </a:r>
            <a:r>
              <a:rPr lang="en-US" sz="4800" dirty="0"/>
              <a:t> for </a:t>
            </a:r>
            <a:r>
              <a:rPr lang="en-US" sz="4800" dirty="0" err="1"/>
              <a:t>pasientene</a:t>
            </a:r>
            <a:endParaRPr lang="en-US" sz="4800" dirty="0"/>
          </a:p>
          <a:p>
            <a:pPr marL="0" indent="-228600" defTabSz="914400">
              <a:lnSpc>
                <a:spcPct val="90000"/>
              </a:lnSpc>
              <a:spcAft>
                <a:spcPts val="600"/>
              </a:spcAft>
            </a:pPr>
            <a:r>
              <a:rPr lang="en-US" sz="4800" dirty="0" err="1"/>
              <a:t>Integrert</a:t>
            </a:r>
            <a:r>
              <a:rPr lang="en-US" sz="4800" dirty="0"/>
              <a:t> </a:t>
            </a:r>
            <a:r>
              <a:rPr lang="en-US" sz="4800" dirty="0" err="1"/>
              <a:t>i</a:t>
            </a:r>
            <a:r>
              <a:rPr lang="en-US" sz="4800" dirty="0"/>
              <a:t> drift, </a:t>
            </a:r>
            <a:r>
              <a:rPr lang="en-US" sz="4800" dirty="0" err="1"/>
              <a:t>fokus</a:t>
            </a:r>
            <a:r>
              <a:rPr lang="en-US" sz="4800" dirty="0"/>
              <a:t> på </a:t>
            </a:r>
            <a:r>
              <a:rPr lang="en-US" sz="4800" dirty="0" err="1"/>
              <a:t>systemer</a:t>
            </a:r>
            <a:r>
              <a:rPr lang="en-US" sz="4800" dirty="0"/>
              <a:t> og </a:t>
            </a:r>
            <a:r>
              <a:rPr lang="en-US" sz="4800" dirty="0" err="1"/>
              <a:t>rutiner</a:t>
            </a:r>
            <a:endParaRPr lang="en-US" sz="4800" dirty="0"/>
          </a:p>
          <a:p>
            <a:pPr marL="0" indent="-228600" defTabSz="914400">
              <a:lnSpc>
                <a:spcPct val="90000"/>
              </a:lnSpc>
              <a:spcAft>
                <a:spcPts val="600"/>
              </a:spcAft>
            </a:pPr>
            <a:endParaRPr lang="en-US" sz="4800" dirty="0"/>
          </a:p>
          <a:p>
            <a:pPr marL="0" indent="0" defTabSz="914400">
              <a:lnSpc>
                <a:spcPct val="90000"/>
              </a:lnSpc>
              <a:spcAft>
                <a:spcPts val="600"/>
              </a:spcAft>
              <a:buNone/>
            </a:pPr>
            <a:r>
              <a:rPr lang="en-US" sz="4800" b="1" dirty="0" err="1"/>
              <a:t>Utfordringer</a:t>
            </a:r>
            <a:r>
              <a:rPr lang="en-US" sz="4800" b="1" dirty="0"/>
              <a:t>:</a:t>
            </a:r>
          </a:p>
          <a:p>
            <a:pPr marL="0" indent="-228600" defTabSz="914400">
              <a:lnSpc>
                <a:spcPct val="90000"/>
              </a:lnSpc>
              <a:spcAft>
                <a:spcPts val="600"/>
              </a:spcAft>
            </a:pPr>
            <a:r>
              <a:rPr lang="en-US" sz="4800" dirty="0" err="1"/>
              <a:t>Arbeidspress</a:t>
            </a:r>
            <a:endParaRPr lang="en-US" sz="4800" dirty="0"/>
          </a:p>
          <a:p>
            <a:pPr marL="0" indent="-228600" defTabSz="914400">
              <a:lnSpc>
                <a:spcPct val="90000"/>
              </a:lnSpc>
              <a:spcAft>
                <a:spcPts val="600"/>
              </a:spcAft>
            </a:pPr>
            <a:r>
              <a:rPr lang="en-US" sz="4800" dirty="0"/>
              <a:t>Krav </a:t>
            </a:r>
            <a:r>
              <a:rPr lang="en-US" sz="4800" dirty="0" err="1"/>
              <a:t>til</a:t>
            </a:r>
            <a:r>
              <a:rPr lang="en-US" sz="4800" dirty="0"/>
              <a:t> </a:t>
            </a:r>
            <a:r>
              <a:rPr lang="en-US" sz="4800" dirty="0" err="1"/>
              <a:t>registrering</a:t>
            </a:r>
            <a:r>
              <a:rPr lang="en-US" sz="4800" dirty="0"/>
              <a:t>, </a:t>
            </a:r>
            <a:r>
              <a:rPr lang="en-US" sz="4800" dirty="0" err="1"/>
              <a:t>dokumentasjon</a:t>
            </a:r>
            <a:r>
              <a:rPr lang="en-US" sz="4800" dirty="0"/>
              <a:t> og </a:t>
            </a:r>
            <a:r>
              <a:rPr lang="en-US" sz="4800" dirty="0" err="1"/>
              <a:t>krav</a:t>
            </a:r>
            <a:endParaRPr lang="en-US" sz="4800" dirty="0"/>
          </a:p>
          <a:p>
            <a:endParaRPr lang="nb-NO" dirty="0"/>
          </a:p>
        </p:txBody>
      </p:sp>
      <p:sp>
        <p:nvSpPr>
          <p:cNvPr id="4" name="Plassholder for bunntekst 3">
            <a:extLst>
              <a:ext uri="{FF2B5EF4-FFF2-40B4-BE49-F238E27FC236}">
                <a16:creationId xmlns:a16="http://schemas.microsoft.com/office/drawing/2014/main" id="{090FA841-5C20-474F-AA63-44FBCBB5DDEE}"/>
              </a:ext>
            </a:extLst>
          </p:cNvPr>
          <p:cNvSpPr>
            <a:spLocks noGrp="1"/>
          </p:cNvSpPr>
          <p:nvPr>
            <p:ph type="ftr" sz="quarter" idx="11"/>
          </p:nvPr>
        </p:nvSpPr>
        <p:spPr/>
        <p:txBody>
          <a:bodyPr/>
          <a:lstStyle/>
          <a:p>
            <a:r>
              <a:rPr lang="nn-NO"/>
              <a:t>Helsedirektoratet</a:t>
            </a:r>
          </a:p>
        </p:txBody>
      </p:sp>
      <p:sp>
        <p:nvSpPr>
          <p:cNvPr id="5" name="Plassholder for lysbildenummer 4">
            <a:extLst>
              <a:ext uri="{FF2B5EF4-FFF2-40B4-BE49-F238E27FC236}">
                <a16:creationId xmlns:a16="http://schemas.microsoft.com/office/drawing/2014/main" id="{CD66323D-745B-41D4-AB1C-3C17ED789119}"/>
              </a:ext>
            </a:extLst>
          </p:cNvPr>
          <p:cNvSpPr>
            <a:spLocks noGrp="1"/>
          </p:cNvSpPr>
          <p:nvPr>
            <p:ph type="sldNum" sz="quarter" idx="12"/>
          </p:nvPr>
        </p:nvSpPr>
        <p:spPr/>
        <p:txBody>
          <a:bodyPr/>
          <a:lstStyle/>
          <a:p>
            <a:fld id="{1670A82E-6091-4B79-BDC9-9FEC8E0D8D32}" type="slidenum">
              <a:rPr lang="nn-NO" smtClean="0"/>
              <a:t>16</a:t>
            </a:fld>
            <a:endParaRPr lang="nn-NO"/>
          </a:p>
        </p:txBody>
      </p:sp>
      <p:pic>
        <p:nvPicPr>
          <p:cNvPr id="6" name="Bilde 1" descr="cid:image002.png@01D4B888.FA207080">
            <a:extLst>
              <a:ext uri="{FF2B5EF4-FFF2-40B4-BE49-F238E27FC236}">
                <a16:creationId xmlns:a16="http://schemas.microsoft.com/office/drawing/2014/main" id="{EC6E2E18-4885-4303-848F-9314E91E5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0936" y="11734800"/>
            <a:ext cx="5685177" cy="75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509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50F405-9754-4118-A404-E987D7A9DF92}"/>
              </a:ext>
            </a:extLst>
          </p:cNvPr>
          <p:cNvSpPr>
            <a:spLocks noGrp="1"/>
          </p:cNvSpPr>
          <p:nvPr>
            <p:ph type="title"/>
          </p:nvPr>
        </p:nvSpPr>
        <p:spPr/>
        <p:txBody>
          <a:bodyPr/>
          <a:lstStyle/>
          <a:p>
            <a:r>
              <a:rPr lang="nb-NO" dirty="0"/>
              <a:t>Pakkeforløp ROP?</a:t>
            </a:r>
          </a:p>
        </p:txBody>
      </p:sp>
    </p:spTree>
    <p:extLst>
      <p:ext uri="{BB962C8B-B14F-4D97-AF65-F5344CB8AC3E}">
        <p14:creationId xmlns:p14="http://schemas.microsoft.com/office/powerpoint/2010/main" val="783556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540966-C4BA-4685-95E3-01D2433AC3D8}"/>
              </a:ext>
            </a:extLst>
          </p:cNvPr>
          <p:cNvSpPr>
            <a:spLocks noGrp="1"/>
          </p:cNvSpPr>
          <p:nvPr>
            <p:ph type="title"/>
          </p:nvPr>
        </p:nvSpPr>
        <p:spPr/>
        <p:txBody>
          <a:bodyPr vert="horz" lIns="91440" tIns="45720" rIns="91440" bIns="45720" rtlCol="0" anchor="ctr">
            <a:normAutofit/>
          </a:bodyPr>
          <a:lstStyle/>
          <a:p>
            <a:pPr defTabSz="914400">
              <a:lnSpc>
                <a:spcPct val="90000"/>
              </a:lnSpc>
              <a:spcBef>
                <a:spcPct val="0"/>
              </a:spcBef>
            </a:pPr>
            <a:endParaRPr lang="en-US" sz="4400" kern="1200" dirty="0">
              <a:solidFill>
                <a:schemeClr val="tx1"/>
              </a:solidFill>
              <a:latin typeface="+mj-lt"/>
              <a:ea typeface="+mj-ea"/>
              <a:cs typeface="+mj-cs"/>
            </a:endParaRPr>
          </a:p>
        </p:txBody>
      </p:sp>
      <p:sp>
        <p:nvSpPr>
          <p:cNvPr id="3" name="Plassholder for innhold 2">
            <a:extLst>
              <a:ext uri="{FF2B5EF4-FFF2-40B4-BE49-F238E27FC236}">
                <a16:creationId xmlns:a16="http://schemas.microsoft.com/office/drawing/2014/main" id="{E06E0BF3-E599-4E44-856D-68183AADAAF9}"/>
              </a:ext>
            </a:extLst>
          </p:cNvPr>
          <p:cNvSpPr>
            <a:spLocks noGrp="1"/>
          </p:cNvSpPr>
          <p:nvPr>
            <p:ph idx="1"/>
          </p:nvPr>
        </p:nvSpPr>
        <p:spPr/>
        <p:txBody>
          <a:bodyPr vert="horz" lIns="91440" tIns="45720" rIns="91440" bIns="45720" rtlCol="0">
            <a:normAutofit/>
          </a:bodyPr>
          <a:lstStyle/>
          <a:p>
            <a:pPr lvl="1" indent="-228600" defTabSz="914400">
              <a:lnSpc>
                <a:spcPct val="90000"/>
              </a:lnSpc>
              <a:spcAft>
                <a:spcPts val="600"/>
              </a:spcAft>
            </a:pPr>
            <a:endParaRPr lang="en-US" sz="3600" kern="1200" dirty="0">
              <a:solidFill>
                <a:schemeClr val="tx1"/>
              </a:solidFill>
              <a:latin typeface="+mn-lt"/>
              <a:ea typeface="+mn-ea"/>
              <a:cs typeface="+mn-cs"/>
            </a:endParaRPr>
          </a:p>
          <a:p>
            <a:pPr indent="-228600" defTabSz="914400">
              <a:lnSpc>
                <a:spcPct val="90000"/>
              </a:lnSpc>
              <a:spcAft>
                <a:spcPts val="600"/>
              </a:spcAft>
            </a:pPr>
            <a:r>
              <a:rPr lang="en-US" sz="4400" kern="1200" dirty="0" err="1">
                <a:solidFill>
                  <a:schemeClr val="tx1"/>
                </a:solidFill>
                <a:latin typeface="+mn-lt"/>
                <a:ea typeface="+mn-ea"/>
                <a:cs typeface="+mn-cs"/>
              </a:rPr>
              <a:t>Eget</a:t>
            </a:r>
            <a:r>
              <a:rPr lang="en-US" sz="4400" kern="1200" dirty="0">
                <a:solidFill>
                  <a:schemeClr val="tx1"/>
                </a:solidFill>
                <a:latin typeface="+mn-lt"/>
                <a:ea typeface="+mn-ea"/>
                <a:cs typeface="+mn-cs"/>
              </a:rPr>
              <a:t> pakkeforløp?</a:t>
            </a:r>
          </a:p>
          <a:p>
            <a:pPr indent="-228600" defTabSz="914400">
              <a:lnSpc>
                <a:spcPct val="90000"/>
              </a:lnSpc>
              <a:spcAft>
                <a:spcPts val="600"/>
              </a:spcAft>
            </a:pPr>
            <a:r>
              <a:rPr lang="en-US" sz="4400" kern="1200" dirty="0">
                <a:solidFill>
                  <a:schemeClr val="tx1"/>
                </a:solidFill>
                <a:latin typeface="+mn-lt"/>
                <a:ea typeface="+mn-ea"/>
                <a:cs typeface="+mn-cs"/>
              </a:rPr>
              <a:t>Modul/</a:t>
            </a:r>
            <a:r>
              <a:rPr lang="en-US" sz="4400" kern="1200" dirty="0" err="1">
                <a:solidFill>
                  <a:schemeClr val="tx1"/>
                </a:solidFill>
                <a:latin typeface="+mn-lt"/>
                <a:ea typeface="+mn-ea"/>
                <a:cs typeface="+mn-cs"/>
              </a:rPr>
              <a:t>vei</a:t>
            </a:r>
            <a:r>
              <a:rPr lang="en-US" sz="4400" kern="1200" dirty="0">
                <a:solidFill>
                  <a:schemeClr val="tx1"/>
                </a:solidFill>
                <a:latin typeface="+mn-lt"/>
                <a:ea typeface="+mn-ea"/>
                <a:cs typeface="+mn-cs"/>
              </a:rPr>
              <a:t> inn </a:t>
            </a:r>
            <a:r>
              <a:rPr lang="en-US" sz="4400" kern="1200" dirty="0" err="1">
                <a:solidFill>
                  <a:schemeClr val="tx1"/>
                </a:solidFill>
                <a:latin typeface="+mn-lt"/>
                <a:ea typeface="+mn-ea"/>
                <a:cs typeface="+mn-cs"/>
              </a:rPr>
              <a:t>i</a:t>
            </a:r>
            <a:r>
              <a:rPr lang="en-US" sz="4400" kern="1200" dirty="0">
                <a:solidFill>
                  <a:schemeClr val="tx1"/>
                </a:solidFill>
                <a:latin typeface="+mn-lt"/>
                <a:ea typeface="+mn-ea"/>
                <a:cs typeface="+mn-cs"/>
              </a:rPr>
              <a:t> Pakkeforløp psykisk helse og rus?</a:t>
            </a:r>
          </a:p>
          <a:p>
            <a:pPr lvl="1"/>
            <a:r>
              <a:rPr lang="nb-NO" dirty="0"/>
              <a:t>Se pakkeforløpene tettere sammen</a:t>
            </a:r>
          </a:p>
          <a:p>
            <a:pPr lvl="1"/>
            <a:r>
              <a:rPr lang="nb-NO" dirty="0"/>
              <a:t>Bygger på ROP – linjene .Vurdere revidering</a:t>
            </a:r>
          </a:p>
          <a:p>
            <a:pPr indent="-228600" defTabSz="914400">
              <a:lnSpc>
                <a:spcPct val="90000"/>
              </a:lnSpc>
              <a:spcAft>
                <a:spcPts val="600"/>
              </a:spcAft>
            </a:pPr>
            <a:endParaRPr lang="en-US" sz="4400" kern="1200" dirty="0">
              <a:solidFill>
                <a:schemeClr val="tx1"/>
              </a:solidFill>
              <a:latin typeface="+mn-lt"/>
              <a:ea typeface="+mn-ea"/>
              <a:cs typeface="+mn-cs"/>
            </a:endParaRPr>
          </a:p>
          <a:p>
            <a:pPr indent="-228600" defTabSz="914400">
              <a:lnSpc>
                <a:spcPct val="90000"/>
              </a:lnSpc>
              <a:spcAft>
                <a:spcPts val="600"/>
              </a:spcAft>
            </a:pPr>
            <a:endParaRPr lang="en-US" sz="3600" kern="1200" dirty="0">
              <a:solidFill>
                <a:schemeClr val="tx1"/>
              </a:solidFill>
              <a:latin typeface="+mn-lt"/>
              <a:ea typeface="+mn-ea"/>
              <a:cs typeface="+mn-cs"/>
            </a:endParaRPr>
          </a:p>
          <a:p>
            <a:pPr indent="-228600" defTabSz="914400">
              <a:lnSpc>
                <a:spcPct val="90000"/>
              </a:lnSpc>
              <a:spcAft>
                <a:spcPts val="600"/>
              </a:spcAft>
            </a:pPr>
            <a:endParaRPr lang="en-US" sz="3600" kern="1200" dirty="0">
              <a:solidFill>
                <a:schemeClr val="tx1"/>
              </a:solidFill>
              <a:latin typeface="+mn-lt"/>
              <a:ea typeface="+mn-ea"/>
              <a:cs typeface="+mn-cs"/>
            </a:endParaRPr>
          </a:p>
        </p:txBody>
      </p:sp>
      <p:sp>
        <p:nvSpPr>
          <p:cNvPr id="4" name="Plassholder for bunntekst 3">
            <a:extLst>
              <a:ext uri="{FF2B5EF4-FFF2-40B4-BE49-F238E27FC236}">
                <a16:creationId xmlns:a16="http://schemas.microsoft.com/office/drawing/2014/main" id="{44A757B3-8452-4CC9-B269-E4E1435A2D16}"/>
              </a:ext>
            </a:extLst>
          </p:cNvPr>
          <p:cNvSpPr>
            <a:spLocks noGrp="1"/>
          </p:cNvSpPr>
          <p:nvPr>
            <p:ph type="ftr" sz="quarter" idx="11"/>
          </p:nvPr>
        </p:nvSpPr>
        <p:spPr/>
        <p:txBody>
          <a:bodyPr vert="horz" lIns="91440" tIns="45720" rIns="91440" bIns="45720" rtlCol="0" anchor="ctr">
            <a:normAutofit fontScale="70000" lnSpcReduction="20000"/>
          </a:bodyPr>
          <a:lstStyle/>
          <a:p>
            <a:pPr defTabSz="914400">
              <a:spcAft>
                <a:spcPts val="600"/>
              </a:spcAf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Helsedirektoratet</a:t>
            </a:r>
          </a:p>
        </p:txBody>
      </p:sp>
      <p:pic>
        <p:nvPicPr>
          <p:cNvPr id="5" name="Bilde 1" descr="cid:image002.png@01D4B888.FA207080">
            <a:extLst>
              <a:ext uri="{FF2B5EF4-FFF2-40B4-BE49-F238E27FC236}">
                <a16:creationId xmlns:a16="http://schemas.microsoft.com/office/drawing/2014/main" id="{AFF1806A-4775-41D6-8378-A0D72201E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0936" y="11734800"/>
            <a:ext cx="5685177" cy="75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630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96BB993D-172D-444E-8386-997E3CC96AFC}"/>
              </a:ext>
            </a:extLst>
          </p:cNvPr>
          <p:cNvSpPr>
            <a:spLocks noGrp="1"/>
          </p:cNvSpPr>
          <p:nvPr>
            <p:ph type="ftr" sz="quarter" idx="11"/>
          </p:nvPr>
        </p:nvSpPr>
        <p:spPr/>
        <p:txBody>
          <a:bodyPr/>
          <a:lstStyle/>
          <a:p>
            <a:r>
              <a:rPr lang="nn-NO"/>
              <a:t>Helsedirektoratet</a:t>
            </a:r>
          </a:p>
        </p:txBody>
      </p:sp>
      <p:sp>
        <p:nvSpPr>
          <p:cNvPr id="5" name="Plassholder for lysbildenummer 4">
            <a:extLst>
              <a:ext uri="{FF2B5EF4-FFF2-40B4-BE49-F238E27FC236}">
                <a16:creationId xmlns:a16="http://schemas.microsoft.com/office/drawing/2014/main" id="{9945F361-0E50-43CC-B8C3-16AC80EF9280}"/>
              </a:ext>
            </a:extLst>
          </p:cNvPr>
          <p:cNvSpPr>
            <a:spLocks noGrp="1"/>
          </p:cNvSpPr>
          <p:nvPr>
            <p:ph type="sldNum" sz="quarter" idx="12"/>
          </p:nvPr>
        </p:nvSpPr>
        <p:spPr/>
        <p:txBody>
          <a:bodyPr/>
          <a:lstStyle/>
          <a:p>
            <a:fld id="{1670A82E-6091-4B79-BDC9-9FEC8E0D8D32}" type="slidenum">
              <a:rPr lang="nn-NO" smtClean="0"/>
              <a:t>19</a:t>
            </a:fld>
            <a:endParaRPr lang="nn-NO"/>
          </a:p>
        </p:txBody>
      </p:sp>
      <p:pic>
        <p:nvPicPr>
          <p:cNvPr id="1027" name="Picture 3" descr="Fig5-3">
            <a:extLst>
              <a:ext uri="{FF2B5EF4-FFF2-40B4-BE49-F238E27FC236}">
                <a16:creationId xmlns:a16="http://schemas.microsoft.com/office/drawing/2014/main" id="{D7DADF3E-CAD5-4F2F-80D2-BAE19D319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638" y="596900"/>
            <a:ext cx="17366747" cy="938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a:extLst>
              <a:ext uri="{FF2B5EF4-FFF2-40B4-BE49-F238E27FC236}">
                <a16:creationId xmlns:a16="http://schemas.microsoft.com/office/drawing/2014/main" id="{24A01D59-2219-4490-9891-4243DD6D6EA7}"/>
              </a:ext>
            </a:extLst>
          </p:cNvPr>
          <p:cNvSpPr txBox="1"/>
          <p:nvPr/>
        </p:nvSpPr>
        <p:spPr>
          <a:xfrm>
            <a:off x="723015" y="10390786"/>
            <a:ext cx="23659398" cy="3416320"/>
          </a:xfrm>
          <a:prstGeom prst="rect">
            <a:avLst/>
          </a:prstGeom>
          <a:noFill/>
        </p:spPr>
        <p:txBody>
          <a:bodyPr wrap="square" rtlCol="0">
            <a:spAutoFit/>
          </a:bodyPr>
          <a:lstStyle/>
          <a:p>
            <a:pPr marL="571500" indent="-571500">
              <a:buFont typeface="Wingdings" panose="05000000000000000000" pitchFamily="2" charset="2"/>
              <a:buChar char="ü"/>
            </a:pPr>
            <a:r>
              <a:rPr lang="nb-NO" dirty="0"/>
              <a:t>Styrke bruker- og pårørendemedvirkning: </a:t>
            </a:r>
            <a:r>
              <a:rPr lang="nb-NO" dirty="0" err="1"/>
              <a:t>samvalgsverktøy</a:t>
            </a:r>
            <a:r>
              <a:rPr lang="nb-NO" dirty="0"/>
              <a:t>, lærings- og mestringstilbud og bedre tolketjenester</a:t>
            </a:r>
          </a:p>
          <a:p>
            <a:pPr marL="571500" indent="-571500">
              <a:buFont typeface="Wingdings" panose="05000000000000000000" pitchFamily="2" charset="2"/>
              <a:buChar char="ü"/>
            </a:pPr>
            <a:r>
              <a:rPr lang="nb-NO" dirty="0"/>
              <a:t>Etablere helsefelleskap: Prioritere barn og unge og personer med alvorlige psykiske lidelser og </a:t>
            </a:r>
            <a:r>
              <a:rPr lang="nb-NO" dirty="0" err="1"/>
              <a:t>rusmiddelidelser</a:t>
            </a:r>
            <a:endParaRPr lang="nb-NO" dirty="0"/>
          </a:p>
          <a:p>
            <a:pPr marL="571500" indent="-571500">
              <a:buFont typeface="Wingdings" panose="05000000000000000000" pitchFamily="2" charset="2"/>
              <a:buChar char="ü"/>
            </a:pPr>
            <a:r>
              <a:rPr lang="nb-NO" dirty="0"/>
              <a:t>Gjennomgå akuttmedisinske tjenester utenfor sykehus i neste utviklingsplan</a:t>
            </a:r>
          </a:p>
          <a:p>
            <a:pPr marL="571500" indent="-571500">
              <a:buFont typeface="Wingdings" panose="05000000000000000000" pitchFamily="2" charset="2"/>
              <a:buChar char="ü"/>
            </a:pPr>
            <a:r>
              <a:rPr lang="nb-NO" dirty="0"/>
              <a:t>Veiledere for barn, unge og voksene som tydeliggjør felles ansvar og oppgaver</a:t>
            </a:r>
          </a:p>
          <a:p>
            <a:pPr marL="571500" indent="-571500">
              <a:buFont typeface="Wingdings" panose="05000000000000000000" pitchFamily="2" charset="2"/>
              <a:buChar char="ü"/>
            </a:pPr>
            <a:r>
              <a:rPr lang="nb-NO" dirty="0"/>
              <a:t>Teknologi og finansiering som understøtter samhandling</a:t>
            </a:r>
          </a:p>
          <a:p>
            <a:pPr marL="571500" indent="-571500">
              <a:buFont typeface="Wingdings" panose="05000000000000000000" pitchFamily="2" charset="2"/>
              <a:buChar char="ü"/>
            </a:pPr>
            <a:r>
              <a:rPr lang="nb-NO" dirty="0"/>
              <a:t>Kvalitetsregistret og helseatlas, og Nye metoder</a:t>
            </a:r>
          </a:p>
        </p:txBody>
      </p:sp>
    </p:spTree>
    <p:extLst>
      <p:ext uri="{BB962C8B-B14F-4D97-AF65-F5344CB8AC3E}">
        <p14:creationId xmlns:p14="http://schemas.microsoft.com/office/powerpoint/2010/main" val="2807298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82499B-BC7C-4880-A851-72FD7AD65263}"/>
              </a:ext>
            </a:extLst>
          </p:cNvPr>
          <p:cNvSpPr>
            <a:spLocks noGrp="1"/>
          </p:cNvSpPr>
          <p:nvPr>
            <p:ph type="title"/>
          </p:nvPr>
        </p:nvSpPr>
        <p:spPr/>
        <p:txBody>
          <a:bodyPr/>
          <a:lstStyle/>
          <a:p>
            <a:r>
              <a:rPr lang="nb-NO" dirty="0"/>
              <a:t>Sentrale funn i Helsetilsynet </a:t>
            </a:r>
          </a:p>
        </p:txBody>
      </p:sp>
      <p:sp>
        <p:nvSpPr>
          <p:cNvPr id="6" name="Plassholder for lysbildenummer 5">
            <a:extLst>
              <a:ext uri="{FF2B5EF4-FFF2-40B4-BE49-F238E27FC236}">
                <a16:creationId xmlns:a16="http://schemas.microsoft.com/office/drawing/2014/main" id="{22BF863B-EC47-4EE7-B7BF-A65FBCDF5AA3}"/>
              </a:ext>
            </a:extLst>
          </p:cNvPr>
          <p:cNvSpPr>
            <a:spLocks noGrp="1"/>
          </p:cNvSpPr>
          <p:nvPr>
            <p:ph type="sldNum" sz="quarter" idx="12"/>
          </p:nvPr>
        </p:nvSpPr>
        <p:spPr/>
        <p:txBody>
          <a:bodyPr/>
          <a:lstStyle/>
          <a:p>
            <a:fld id="{BFE9A927-E17A-47C0-8DFA-21AC1BE05CC8}" type="slidenum">
              <a:rPr lang="nb-NO" altLang="nb-NO" smtClean="0"/>
              <a:pPr/>
              <a:t>2</a:t>
            </a:fld>
            <a:endParaRPr lang="nb-NO" altLang="nb-NO"/>
          </a:p>
        </p:txBody>
      </p:sp>
      <p:sp>
        <p:nvSpPr>
          <p:cNvPr id="7" name="Plassholder for innhold 2">
            <a:extLst>
              <a:ext uri="{FF2B5EF4-FFF2-40B4-BE49-F238E27FC236}">
                <a16:creationId xmlns:a16="http://schemas.microsoft.com/office/drawing/2014/main" id="{83458E97-F9FB-4EE9-9856-C1EC93CA20A6}"/>
              </a:ext>
            </a:extLst>
          </p:cNvPr>
          <p:cNvSpPr>
            <a:spLocks noGrp="1"/>
          </p:cNvSpPr>
          <p:nvPr>
            <p:ph idx="1"/>
          </p:nvPr>
        </p:nvSpPr>
        <p:spPr>
          <a:xfrm>
            <a:off x="6167605" y="5214437"/>
            <a:ext cx="8431212" cy="3960812"/>
          </a:xfrm>
        </p:spPr>
        <p:txBody>
          <a:bodyPr/>
          <a:lstStyle/>
          <a:p>
            <a:pPr marL="0" indent="0">
              <a:buNone/>
            </a:pPr>
            <a:r>
              <a:rPr lang="nb-NO" sz="2600" b="1" dirty="0"/>
              <a:t>DPS; konkludert med lovbrudd i 18 av 20 tilsyn</a:t>
            </a:r>
          </a:p>
          <a:p>
            <a:pPr marL="0" indent="0">
              <a:buNone/>
            </a:pPr>
            <a:endParaRPr lang="nb-NO" sz="2600" b="1" dirty="0"/>
          </a:p>
          <a:p>
            <a:pPr marL="0" indent="0">
              <a:buNone/>
            </a:pPr>
            <a:endParaRPr lang="nb-NO" sz="1000" b="1" dirty="0"/>
          </a:p>
          <a:p>
            <a:r>
              <a:rPr lang="nb-NO" sz="2400" dirty="0"/>
              <a:t>Mangelfulle utredninger</a:t>
            </a:r>
          </a:p>
          <a:p>
            <a:endParaRPr lang="nb-NO" sz="1000" dirty="0"/>
          </a:p>
          <a:p>
            <a:r>
              <a:rPr lang="nb-NO" sz="2400" dirty="0"/>
              <a:t>Mangelfull avdekking og utredning av rusmiddelproblemer</a:t>
            </a:r>
          </a:p>
          <a:p>
            <a:endParaRPr lang="nb-NO" sz="1000" dirty="0"/>
          </a:p>
          <a:p>
            <a:r>
              <a:rPr lang="nb-NO" sz="2400" dirty="0"/>
              <a:t>Ikke tilstrekkelig oppmerksomhet på somatisk helsetilstand</a:t>
            </a:r>
          </a:p>
          <a:p>
            <a:endParaRPr lang="nb-NO" sz="1000" dirty="0"/>
          </a:p>
          <a:p>
            <a:r>
              <a:rPr lang="nb-NO" sz="2400" dirty="0"/>
              <a:t>Pasienters mindreårige barn ble ikke alltid fulgt opp</a:t>
            </a:r>
          </a:p>
          <a:p>
            <a:endParaRPr lang="nb-NO" sz="1000" dirty="0"/>
          </a:p>
          <a:p>
            <a:endParaRPr lang="nb-NO" dirty="0"/>
          </a:p>
        </p:txBody>
      </p:sp>
      <p:pic>
        <p:nvPicPr>
          <p:cNvPr id="2050" name="Bilde 1" descr="cid:image002.png@01D4B888.FA207080">
            <a:extLst>
              <a:ext uri="{FF2B5EF4-FFF2-40B4-BE49-F238E27FC236}">
                <a16:creationId xmlns:a16="http://schemas.microsoft.com/office/drawing/2014/main" id="{AEBCCC27-7BA2-47E9-B42C-CCB6917A7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0936" y="11734800"/>
            <a:ext cx="5685177" cy="75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943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31F781-87C1-46BA-B75D-E8EEF175DE17}"/>
              </a:ext>
            </a:extLst>
          </p:cNvPr>
          <p:cNvSpPr>
            <a:spLocks noGrp="1"/>
          </p:cNvSpPr>
          <p:nvPr>
            <p:ph type="title"/>
          </p:nvPr>
        </p:nvSpPr>
        <p:spPr>
          <a:xfrm>
            <a:off x="1533525" y="0"/>
            <a:ext cx="21326475" cy="2315021"/>
          </a:xfrm>
        </p:spPr>
        <p:txBody>
          <a:bodyPr/>
          <a:lstStyle/>
          <a:p>
            <a:r>
              <a:rPr lang="nb-NO" dirty="0"/>
              <a:t>Sentrale fokusområder fremover</a:t>
            </a:r>
          </a:p>
        </p:txBody>
      </p:sp>
      <p:sp>
        <p:nvSpPr>
          <p:cNvPr id="3" name="Plassholder for innhold 2">
            <a:extLst>
              <a:ext uri="{FF2B5EF4-FFF2-40B4-BE49-F238E27FC236}">
                <a16:creationId xmlns:a16="http://schemas.microsoft.com/office/drawing/2014/main" id="{DC2A7777-3E33-4154-83E1-1BB7A988CC96}"/>
              </a:ext>
            </a:extLst>
          </p:cNvPr>
          <p:cNvSpPr>
            <a:spLocks noGrp="1"/>
          </p:cNvSpPr>
          <p:nvPr>
            <p:ph idx="1"/>
          </p:nvPr>
        </p:nvSpPr>
        <p:spPr>
          <a:xfrm>
            <a:off x="1522413" y="3163550"/>
            <a:ext cx="21326475" cy="8848213"/>
          </a:xfrm>
        </p:spPr>
        <p:txBody>
          <a:bodyPr>
            <a:normAutofit lnSpcReduction="10000"/>
          </a:bodyPr>
          <a:lstStyle/>
          <a:p>
            <a:r>
              <a:rPr lang="nb-NO" dirty="0"/>
              <a:t>hva skiller ROP-gruppen i akuttfasen</a:t>
            </a:r>
          </a:p>
          <a:p>
            <a:r>
              <a:rPr lang="nb-NO" dirty="0"/>
              <a:t>Rusakuttmottakene sitter med mye nyttig informasjon</a:t>
            </a:r>
          </a:p>
          <a:p>
            <a:r>
              <a:rPr lang="nb-NO" dirty="0"/>
              <a:t>Ernæring og somatikk</a:t>
            </a:r>
          </a:p>
          <a:p>
            <a:r>
              <a:rPr lang="nb-NO" dirty="0"/>
              <a:t>Praktiske utfordringer i etterkant av akuttfasen</a:t>
            </a:r>
          </a:p>
          <a:p>
            <a:r>
              <a:rPr lang="nb-NO" dirty="0"/>
              <a:t>Hvordan hjelpe dem som er mest krevende</a:t>
            </a:r>
          </a:p>
          <a:p>
            <a:r>
              <a:rPr lang="nb-NO" dirty="0"/>
              <a:t>Bevisstgjøring av økonomiske konsekvenser av </a:t>
            </a:r>
            <a:r>
              <a:rPr lang="nb-NO" dirty="0" err="1"/>
              <a:t>f.eks</a:t>
            </a:r>
            <a:r>
              <a:rPr lang="nb-NO" dirty="0"/>
              <a:t> akuttinnleggelse</a:t>
            </a:r>
          </a:p>
          <a:p>
            <a:r>
              <a:rPr lang="nb-NO" dirty="0"/>
              <a:t>FACT og økt fokus på denne gruppen?</a:t>
            </a:r>
          </a:p>
          <a:p>
            <a:r>
              <a:rPr lang="nb-NO" dirty="0"/>
              <a:t>Samhandling og gjensidig veiledning</a:t>
            </a:r>
          </a:p>
          <a:p>
            <a:r>
              <a:rPr lang="nb-NO" dirty="0"/>
              <a:t>Relasjonen mellom tjenestene og systemkunnskap</a:t>
            </a:r>
          </a:p>
          <a:p>
            <a:r>
              <a:rPr lang="nb-NO" dirty="0"/>
              <a:t>Pårørende som ressurs</a:t>
            </a:r>
          </a:p>
          <a:p>
            <a:r>
              <a:rPr lang="nb-NO" dirty="0"/>
              <a:t>Mer fokus på funksjon, ikke diagnose</a:t>
            </a:r>
          </a:p>
          <a:p>
            <a:r>
              <a:rPr lang="nb-NO" dirty="0"/>
              <a:t>Ansvarsavklaring mellom tjenestene</a:t>
            </a:r>
          </a:p>
          <a:p>
            <a:r>
              <a:rPr lang="nb-NO" dirty="0"/>
              <a:t>Ensomhet</a:t>
            </a:r>
          </a:p>
          <a:p>
            <a:r>
              <a:rPr lang="nb-NO" dirty="0"/>
              <a:t>Redusere geografiske forskjeller</a:t>
            </a:r>
          </a:p>
          <a:p>
            <a:endParaRPr lang="nb-NO" dirty="0"/>
          </a:p>
          <a:p>
            <a:endParaRPr lang="nb-NO" dirty="0"/>
          </a:p>
          <a:p>
            <a:endParaRPr lang="nb-NO" dirty="0"/>
          </a:p>
        </p:txBody>
      </p:sp>
      <p:sp>
        <p:nvSpPr>
          <p:cNvPr id="5" name="Plassholder for lysbildenummer 4">
            <a:extLst>
              <a:ext uri="{FF2B5EF4-FFF2-40B4-BE49-F238E27FC236}">
                <a16:creationId xmlns:a16="http://schemas.microsoft.com/office/drawing/2014/main" id="{4B42EA3F-33EC-43B4-B8FC-1E2ED95E5B1C}"/>
              </a:ext>
            </a:extLst>
          </p:cNvPr>
          <p:cNvSpPr>
            <a:spLocks noGrp="1"/>
          </p:cNvSpPr>
          <p:nvPr>
            <p:ph type="sldNum" sz="quarter" idx="12"/>
          </p:nvPr>
        </p:nvSpPr>
        <p:spPr/>
        <p:txBody>
          <a:bodyPr/>
          <a:lstStyle/>
          <a:p>
            <a:fld id="{1670A82E-6091-4B79-BDC9-9FEC8E0D8D32}" type="slidenum">
              <a:rPr lang="nn-NO" smtClean="0"/>
              <a:t>20</a:t>
            </a:fld>
            <a:endParaRPr lang="nn-NO"/>
          </a:p>
        </p:txBody>
      </p:sp>
      <p:pic>
        <p:nvPicPr>
          <p:cNvPr id="6" name="Bilde 1" descr="cid:image002.png@01D4B888.FA207080">
            <a:extLst>
              <a:ext uri="{FF2B5EF4-FFF2-40B4-BE49-F238E27FC236}">
                <a16:creationId xmlns:a16="http://schemas.microsoft.com/office/drawing/2014/main" id="{61F1A1D6-155D-4658-84AD-9238FBC37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0936" y="11734800"/>
            <a:ext cx="5685177" cy="75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869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6B13DC-1B06-4782-8F01-D857829823CE}"/>
              </a:ext>
            </a:extLst>
          </p:cNvPr>
          <p:cNvSpPr>
            <a:spLocks noGrp="1"/>
          </p:cNvSpPr>
          <p:nvPr>
            <p:ph type="title"/>
          </p:nvPr>
        </p:nvSpPr>
        <p:spPr/>
        <p:txBody>
          <a:bodyPr/>
          <a:lstStyle/>
          <a:p>
            <a:r>
              <a:rPr lang="nb-NO" dirty="0"/>
              <a:t>Veien videre</a:t>
            </a:r>
          </a:p>
        </p:txBody>
      </p:sp>
      <p:sp>
        <p:nvSpPr>
          <p:cNvPr id="3" name="Plassholder for innhold 2">
            <a:extLst>
              <a:ext uri="{FF2B5EF4-FFF2-40B4-BE49-F238E27FC236}">
                <a16:creationId xmlns:a16="http://schemas.microsoft.com/office/drawing/2014/main" id="{6EBD3F4A-A272-4D38-B503-CB6A26EACD47}"/>
              </a:ext>
            </a:extLst>
          </p:cNvPr>
          <p:cNvSpPr>
            <a:spLocks noGrp="1"/>
          </p:cNvSpPr>
          <p:nvPr>
            <p:ph idx="1"/>
          </p:nvPr>
        </p:nvSpPr>
        <p:spPr/>
        <p:txBody>
          <a:bodyPr>
            <a:normAutofit fontScale="92500" lnSpcReduction="20000"/>
          </a:bodyPr>
          <a:lstStyle/>
          <a:p>
            <a:r>
              <a:rPr lang="nb-NO" dirty="0"/>
              <a:t>Arbeidsgruppe</a:t>
            </a:r>
          </a:p>
          <a:p>
            <a:pPr lvl="1"/>
            <a:r>
              <a:rPr lang="nb-NO" dirty="0"/>
              <a:t>Sammensatt av representanter fra </a:t>
            </a:r>
          </a:p>
          <a:p>
            <a:pPr lvl="2"/>
            <a:r>
              <a:rPr lang="nb-NO" dirty="0"/>
              <a:t>Kommune</a:t>
            </a:r>
          </a:p>
          <a:p>
            <a:pPr lvl="2"/>
            <a:r>
              <a:rPr lang="nb-NO" dirty="0"/>
              <a:t>Brukerorganisasjoner</a:t>
            </a:r>
          </a:p>
          <a:p>
            <a:pPr lvl="2"/>
            <a:r>
              <a:rPr lang="nb-NO" dirty="0"/>
              <a:t>Spesialisthelsetjenesten</a:t>
            </a:r>
          </a:p>
          <a:p>
            <a:pPr lvl="2"/>
            <a:r>
              <a:rPr lang="nb-NO" dirty="0"/>
              <a:t>Frivillige</a:t>
            </a:r>
          </a:p>
          <a:p>
            <a:pPr lvl="2"/>
            <a:r>
              <a:rPr lang="nb-NO" dirty="0"/>
              <a:t>Hdir (byråkrater)</a:t>
            </a:r>
          </a:p>
          <a:p>
            <a:pPr lvl="2"/>
            <a:endParaRPr lang="nb-NO" dirty="0"/>
          </a:p>
          <a:p>
            <a:pPr lvl="1"/>
            <a:r>
              <a:rPr lang="nb-NO" dirty="0"/>
              <a:t>Mandat</a:t>
            </a:r>
          </a:p>
          <a:p>
            <a:pPr lvl="2"/>
            <a:r>
              <a:rPr lang="nb-NO" dirty="0"/>
              <a:t>utarbeide konkrete anbefalinger</a:t>
            </a:r>
          </a:p>
          <a:p>
            <a:pPr marL="720000" lvl="2" indent="0">
              <a:buNone/>
            </a:pPr>
            <a:endParaRPr lang="nb-NO" dirty="0"/>
          </a:p>
          <a:p>
            <a:pPr lvl="1"/>
            <a:r>
              <a:rPr lang="nb-NO" dirty="0" err="1"/>
              <a:t>Utganspunkt</a:t>
            </a:r>
            <a:r>
              <a:rPr lang="nb-NO" dirty="0"/>
              <a:t> i </a:t>
            </a:r>
          </a:p>
          <a:p>
            <a:pPr lvl="2"/>
            <a:r>
              <a:rPr lang="nb-NO" dirty="0"/>
              <a:t>Helsetilsynet og arbeidet i de andre pakkeforløpene. </a:t>
            </a:r>
          </a:p>
          <a:p>
            <a:pPr lvl="2"/>
            <a:endParaRPr lang="nb-NO" dirty="0"/>
          </a:p>
          <a:p>
            <a:pPr lvl="1"/>
            <a:r>
              <a:rPr lang="nb-NO" dirty="0"/>
              <a:t>Oppstart</a:t>
            </a:r>
          </a:p>
          <a:p>
            <a:pPr lvl="2"/>
            <a:r>
              <a:rPr lang="nb-NO" dirty="0"/>
              <a:t>Arbeidet begynner 2020, intensjonen er å ferdigstille hovedstrategien ila våren</a:t>
            </a:r>
          </a:p>
          <a:p>
            <a:pPr lvl="1"/>
            <a:endParaRPr lang="nb-NO" dirty="0"/>
          </a:p>
          <a:p>
            <a:pPr lvl="1"/>
            <a:r>
              <a:rPr lang="nb-NO" dirty="0"/>
              <a:t>Se pakkeforløpene tettere sammen</a:t>
            </a:r>
          </a:p>
          <a:p>
            <a:pPr lvl="1"/>
            <a:r>
              <a:rPr lang="nb-NO" dirty="0"/>
              <a:t>Bygger på ROP – linjene .Vurdere revidering</a:t>
            </a:r>
          </a:p>
          <a:p>
            <a:pPr marL="360000" lvl="1" indent="0">
              <a:buNone/>
            </a:pPr>
            <a:endParaRPr lang="nb-NO" dirty="0"/>
          </a:p>
          <a:p>
            <a:pPr lvl="1"/>
            <a:endParaRPr lang="nb-NO" dirty="0"/>
          </a:p>
          <a:p>
            <a:endParaRPr lang="nb-NO" dirty="0"/>
          </a:p>
        </p:txBody>
      </p:sp>
      <p:sp>
        <p:nvSpPr>
          <p:cNvPr id="5" name="Plassholder for lysbildenummer 4">
            <a:extLst>
              <a:ext uri="{FF2B5EF4-FFF2-40B4-BE49-F238E27FC236}">
                <a16:creationId xmlns:a16="http://schemas.microsoft.com/office/drawing/2014/main" id="{42C1FF0F-A645-45C3-9C5A-1F2CBB64BFE4}"/>
              </a:ext>
            </a:extLst>
          </p:cNvPr>
          <p:cNvSpPr>
            <a:spLocks noGrp="1"/>
          </p:cNvSpPr>
          <p:nvPr>
            <p:ph type="sldNum" sz="quarter" idx="12"/>
          </p:nvPr>
        </p:nvSpPr>
        <p:spPr/>
        <p:txBody>
          <a:bodyPr/>
          <a:lstStyle/>
          <a:p>
            <a:fld id="{1670A82E-6091-4B79-BDC9-9FEC8E0D8D32}" type="slidenum">
              <a:rPr lang="nn-NO" smtClean="0"/>
              <a:t>21</a:t>
            </a:fld>
            <a:endParaRPr lang="nn-NO"/>
          </a:p>
        </p:txBody>
      </p:sp>
      <p:pic>
        <p:nvPicPr>
          <p:cNvPr id="6" name="Bilde 1" descr="cid:image002.png@01D4B888.FA207080">
            <a:extLst>
              <a:ext uri="{FF2B5EF4-FFF2-40B4-BE49-F238E27FC236}">
                <a16:creationId xmlns:a16="http://schemas.microsoft.com/office/drawing/2014/main" id="{EB890481-73A4-42A6-AE72-1EC973262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0936" y="11734800"/>
            <a:ext cx="5685177" cy="75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805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070F7F-5A70-40AD-9BAF-F8977A9FFD4D}"/>
              </a:ext>
            </a:extLst>
          </p:cNvPr>
          <p:cNvSpPr/>
          <p:nvPr/>
        </p:nvSpPr>
        <p:spPr>
          <a:xfrm>
            <a:off x="970384" y="9616198"/>
            <a:ext cx="22057567" cy="1015663"/>
          </a:xfrm>
          <a:prstGeom prst="rect">
            <a:avLst/>
          </a:prstGeom>
        </p:spPr>
        <p:txBody>
          <a:bodyPr wrap="square">
            <a:spAutoFit/>
          </a:bodyPr>
          <a:lstStyle/>
          <a:p>
            <a:pPr algn="ctr"/>
            <a:r>
              <a:rPr lang="nb-NO" sz="6000" dirty="0">
                <a:solidFill>
                  <a:schemeClr val="bg1"/>
                </a:solidFill>
              </a:rPr>
              <a:t>Takk for meg!</a:t>
            </a:r>
            <a:endParaRPr lang="nb-NO" sz="7000" dirty="0"/>
          </a:p>
        </p:txBody>
      </p:sp>
    </p:spTree>
    <p:extLst>
      <p:ext uri="{BB962C8B-B14F-4D97-AF65-F5344CB8AC3E}">
        <p14:creationId xmlns:p14="http://schemas.microsoft.com/office/powerpoint/2010/main" val="2828057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82499B-BC7C-4880-A851-72FD7AD65263}"/>
              </a:ext>
            </a:extLst>
          </p:cNvPr>
          <p:cNvSpPr>
            <a:spLocks noGrp="1"/>
          </p:cNvSpPr>
          <p:nvPr>
            <p:ph type="title"/>
          </p:nvPr>
        </p:nvSpPr>
        <p:spPr/>
        <p:txBody>
          <a:bodyPr/>
          <a:lstStyle/>
          <a:p>
            <a:r>
              <a:rPr lang="nb-NO" dirty="0"/>
              <a:t>Sentrale funn i Helsetilsynet </a:t>
            </a:r>
          </a:p>
        </p:txBody>
      </p:sp>
      <p:sp>
        <p:nvSpPr>
          <p:cNvPr id="5" name="Plassholder for bunntekst 4">
            <a:extLst>
              <a:ext uri="{FF2B5EF4-FFF2-40B4-BE49-F238E27FC236}">
                <a16:creationId xmlns:a16="http://schemas.microsoft.com/office/drawing/2014/main" id="{197F5CB4-3C13-4FFE-B48F-9F66712E8D6B}"/>
              </a:ext>
            </a:extLst>
          </p:cNvPr>
          <p:cNvSpPr>
            <a:spLocks noGrp="1"/>
          </p:cNvSpPr>
          <p:nvPr>
            <p:ph type="ftr" sz="quarter" idx="11"/>
          </p:nvPr>
        </p:nvSpPr>
        <p:spPr>
          <a:xfrm>
            <a:off x="1522413" y="12919045"/>
            <a:ext cx="1800225" cy="200055"/>
          </a:xfrm>
        </p:spPr>
        <p:txBody>
          <a:bodyPr/>
          <a:lstStyle/>
          <a:p>
            <a:pPr>
              <a:defRPr/>
            </a:pPr>
            <a:endParaRPr lang="nb-NO" dirty="0"/>
          </a:p>
        </p:txBody>
      </p:sp>
      <p:sp>
        <p:nvSpPr>
          <p:cNvPr id="6" name="Plassholder for lysbildenummer 5">
            <a:extLst>
              <a:ext uri="{FF2B5EF4-FFF2-40B4-BE49-F238E27FC236}">
                <a16:creationId xmlns:a16="http://schemas.microsoft.com/office/drawing/2014/main" id="{22BF863B-EC47-4EE7-B7BF-A65FBCDF5AA3}"/>
              </a:ext>
            </a:extLst>
          </p:cNvPr>
          <p:cNvSpPr>
            <a:spLocks noGrp="1"/>
          </p:cNvSpPr>
          <p:nvPr>
            <p:ph type="sldNum" sz="quarter" idx="12"/>
          </p:nvPr>
        </p:nvSpPr>
        <p:spPr/>
        <p:txBody>
          <a:bodyPr/>
          <a:lstStyle/>
          <a:p>
            <a:fld id="{BFE9A927-E17A-47C0-8DFA-21AC1BE05CC8}" type="slidenum">
              <a:rPr lang="nb-NO" altLang="nb-NO" smtClean="0"/>
              <a:pPr/>
              <a:t>3</a:t>
            </a:fld>
            <a:endParaRPr lang="nb-NO" altLang="nb-NO"/>
          </a:p>
        </p:txBody>
      </p:sp>
      <p:sp>
        <p:nvSpPr>
          <p:cNvPr id="8" name="Plassholder for innhold 2">
            <a:extLst>
              <a:ext uri="{FF2B5EF4-FFF2-40B4-BE49-F238E27FC236}">
                <a16:creationId xmlns:a16="http://schemas.microsoft.com/office/drawing/2014/main" id="{DD910185-DDAE-4313-8AFC-D9AFE74D00BF}"/>
              </a:ext>
            </a:extLst>
          </p:cNvPr>
          <p:cNvSpPr txBox="1">
            <a:spLocks/>
          </p:cNvSpPr>
          <p:nvPr/>
        </p:nvSpPr>
        <p:spPr>
          <a:xfrm>
            <a:off x="7098047" y="5110413"/>
            <a:ext cx="8431212" cy="4289425"/>
          </a:xfrm>
          <a:prstGeom prst="rect">
            <a:avLst/>
          </a:prstGeom>
        </p:spPr>
        <p:txBody>
          <a:bodyPr vert="horz" wrap="square" lIns="0" tIns="0" rIns="0" bIns="0" rtlCol="0">
            <a:normAutofit/>
          </a:bodyPr>
          <a:lstStyle>
            <a:lvl1pPr marL="360000" indent="-360000" algn="l" defTabSz="1828709" rtl="0" eaLnBrk="1" latinLnBrk="0" hangingPunct="1">
              <a:lnSpc>
                <a:spcPct val="100000"/>
              </a:lnSpc>
              <a:spcBef>
                <a:spcPts val="0"/>
              </a:spcBef>
              <a:buFont typeface="Arial" panose="020B0604020202020204" pitchFamily="34" charset="0"/>
              <a:buChar char="•"/>
              <a:defRPr sz="6720" kern="1200">
                <a:solidFill>
                  <a:srgbClr val="202020"/>
                </a:solidFill>
                <a:latin typeface="+mn-lt"/>
                <a:ea typeface="+mn-ea"/>
                <a:cs typeface="+mn-cs"/>
              </a:defRPr>
            </a:lvl1pPr>
            <a:lvl2pPr marL="720000" indent="-360000" algn="l" defTabSz="1828709" rtl="0" eaLnBrk="1" latinLnBrk="0" hangingPunct="1">
              <a:lnSpc>
                <a:spcPct val="100000"/>
              </a:lnSpc>
              <a:spcBef>
                <a:spcPts val="0"/>
              </a:spcBef>
              <a:buFont typeface="Arial" panose="020B0604020202020204" pitchFamily="34" charset="0"/>
              <a:buChar char="•"/>
              <a:defRPr sz="5760" kern="1200">
                <a:solidFill>
                  <a:srgbClr val="202020"/>
                </a:solidFill>
                <a:latin typeface="+mn-lt"/>
                <a:ea typeface="+mn-ea"/>
                <a:cs typeface="+mn-cs"/>
              </a:defRPr>
            </a:lvl2pPr>
            <a:lvl3pPr marL="1080000" indent="-360000" algn="l" defTabSz="1828709" rtl="0" eaLnBrk="1" latinLnBrk="0" hangingPunct="1">
              <a:lnSpc>
                <a:spcPct val="100000"/>
              </a:lnSpc>
              <a:spcBef>
                <a:spcPts val="0"/>
              </a:spcBef>
              <a:buFont typeface="Arial" panose="020B0604020202020204" pitchFamily="34" charset="0"/>
              <a:buChar char="•"/>
              <a:defRPr sz="4800" kern="1200">
                <a:solidFill>
                  <a:srgbClr val="202020"/>
                </a:solidFill>
                <a:latin typeface="+mn-lt"/>
                <a:ea typeface="+mn-ea"/>
                <a:cs typeface="+mn-cs"/>
              </a:defRPr>
            </a:lvl3pPr>
            <a:lvl4pPr marL="1440000" indent="-360000" algn="l" defTabSz="1828709" rtl="0" eaLnBrk="1" latinLnBrk="0" hangingPunct="1">
              <a:lnSpc>
                <a:spcPct val="100000"/>
              </a:lnSpc>
              <a:spcBef>
                <a:spcPts val="0"/>
              </a:spcBef>
              <a:buFont typeface="Arial" panose="020B0604020202020204" pitchFamily="34" charset="0"/>
              <a:buChar char="•"/>
              <a:defRPr sz="4320" kern="1200">
                <a:solidFill>
                  <a:srgbClr val="202020"/>
                </a:solidFill>
                <a:latin typeface="+mn-lt"/>
                <a:ea typeface="+mn-ea"/>
                <a:cs typeface="+mn-cs"/>
              </a:defRPr>
            </a:lvl4pPr>
            <a:lvl5pPr marL="1800000" indent="-360000" algn="l" defTabSz="1828709" rtl="0" eaLnBrk="1" latinLnBrk="0" hangingPunct="1">
              <a:lnSpc>
                <a:spcPct val="100000"/>
              </a:lnSpc>
              <a:spcBef>
                <a:spcPts val="0"/>
              </a:spcBef>
              <a:buFont typeface="Arial" panose="020B0604020202020204" pitchFamily="34" charset="0"/>
              <a:buChar char="•"/>
              <a:defRPr sz="4320" kern="1200">
                <a:solidFill>
                  <a:srgbClr val="202020"/>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432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432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432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4320" kern="1200">
                <a:solidFill>
                  <a:schemeClr val="tx1"/>
                </a:solidFill>
                <a:latin typeface="+mn-lt"/>
                <a:ea typeface="+mn-ea"/>
                <a:cs typeface="+mn-cs"/>
              </a:defRPr>
            </a:lvl9pPr>
          </a:lstStyle>
          <a:p>
            <a:pPr marL="0" indent="0">
              <a:buFont typeface="Arial" panose="020B0604020202020204" pitchFamily="34" charset="0"/>
              <a:buNone/>
            </a:pPr>
            <a:r>
              <a:rPr lang="nb-NO" sz="2600" b="1" dirty="0"/>
              <a:t>Det ble konkludert med lovbrudd i 61 av 88 tilsyn</a:t>
            </a:r>
          </a:p>
          <a:p>
            <a:pPr marL="0" indent="0">
              <a:buFont typeface="Arial" panose="020B0604020202020204" pitchFamily="34" charset="0"/>
              <a:buNone/>
            </a:pPr>
            <a:endParaRPr lang="nb-NO" sz="2600" b="1" dirty="0"/>
          </a:p>
          <a:p>
            <a:pPr marL="0" indent="0">
              <a:buFont typeface="Arial" panose="020B0604020202020204" pitchFamily="34" charset="0"/>
              <a:buNone/>
            </a:pPr>
            <a:endParaRPr lang="nb-NO" sz="1000" b="1" dirty="0"/>
          </a:p>
          <a:p>
            <a:r>
              <a:rPr lang="nb-NO" sz="2400" dirty="0"/>
              <a:t>Tjenesteytingen var tilfeldig og lite planlagt</a:t>
            </a:r>
          </a:p>
          <a:p>
            <a:endParaRPr lang="nb-NO" sz="1000" dirty="0"/>
          </a:p>
          <a:p>
            <a:r>
              <a:rPr lang="nb-NO" sz="2400" dirty="0"/>
              <a:t>Ikke tilstrekkelig oppmerksomhet på somatisk helsetilstand</a:t>
            </a:r>
          </a:p>
          <a:p>
            <a:endParaRPr lang="nb-NO" sz="1000" dirty="0"/>
          </a:p>
          <a:p>
            <a:r>
              <a:rPr lang="nb-NO" sz="2400" dirty="0"/>
              <a:t>Få planlagte tiltak for akutte forverringer og kriser</a:t>
            </a:r>
          </a:p>
          <a:p>
            <a:endParaRPr lang="nb-NO" sz="1000" dirty="0"/>
          </a:p>
          <a:p>
            <a:r>
              <a:rPr lang="nb-NO" sz="2400" dirty="0"/>
              <a:t>Lite veiledning med sikte på å mestre å bo</a:t>
            </a:r>
          </a:p>
          <a:p>
            <a:endParaRPr lang="nb-NO" sz="1000" dirty="0"/>
          </a:p>
          <a:p>
            <a:r>
              <a:rPr lang="nb-NO" sz="2400" dirty="0"/>
              <a:t>Lite samordnede tjenester</a:t>
            </a:r>
          </a:p>
          <a:p>
            <a:endParaRPr lang="nb-NO" sz="1000" dirty="0"/>
          </a:p>
          <a:p>
            <a:r>
              <a:rPr lang="nb-NO" sz="2400" dirty="0"/>
              <a:t>Mangelfull styring</a:t>
            </a:r>
          </a:p>
          <a:p>
            <a:endParaRPr lang="nb-NO" dirty="0"/>
          </a:p>
        </p:txBody>
      </p:sp>
      <p:pic>
        <p:nvPicPr>
          <p:cNvPr id="9" name="Bilde 1" descr="cid:image002.png@01D4B888.FA207080">
            <a:extLst>
              <a:ext uri="{FF2B5EF4-FFF2-40B4-BE49-F238E27FC236}">
                <a16:creationId xmlns:a16="http://schemas.microsoft.com/office/drawing/2014/main" id="{13804486-30DE-4596-B69A-CCB07BD06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0936" y="11734800"/>
            <a:ext cx="5685177" cy="75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355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82499B-BC7C-4880-A851-72FD7AD65263}"/>
              </a:ext>
            </a:extLst>
          </p:cNvPr>
          <p:cNvSpPr>
            <a:spLocks noGrp="1"/>
          </p:cNvSpPr>
          <p:nvPr>
            <p:ph type="title"/>
          </p:nvPr>
        </p:nvSpPr>
        <p:spPr/>
        <p:txBody>
          <a:bodyPr/>
          <a:lstStyle/>
          <a:p>
            <a:r>
              <a:rPr lang="nb-NO" dirty="0"/>
              <a:t>Sentrale funn i Helsetilsynet </a:t>
            </a:r>
          </a:p>
        </p:txBody>
      </p:sp>
      <p:sp>
        <p:nvSpPr>
          <p:cNvPr id="6" name="Plassholder for lysbildenummer 5">
            <a:extLst>
              <a:ext uri="{FF2B5EF4-FFF2-40B4-BE49-F238E27FC236}">
                <a16:creationId xmlns:a16="http://schemas.microsoft.com/office/drawing/2014/main" id="{22BF863B-EC47-4EE7-B7BF-A65FBCDF5AA3}"/>
              </a:ext>
            </a:extLst>
          </p:cNvPr>
          <p:cNvSpPr>
            <a:spLocks noGrp="1"/>
          </p:cNvSpPr>
          <p:nvPr>
            <p:ph type="sldNum" sz="quarter" idx="12"/>
          </p:nvPr>
        </p:nvSpPr>
        <p:spPr/>
        <p:txBody>
          <a:bodyPr/>
          <a:lstStyle/>
          <a:p>
            <a:fld id="{BFE9A927-E17A-47C0-8DFA-21AC1BE05CC8}" type="slidenum">
              <a:rPr lang="nb-NO" altLang="nb-NO" smtClean="0"/>
              <a:pPr/>
              <a:t>4</a:t>
            </a:fld>
            <a:endParaRPr lang="nb-NO" altLang="nb-NO"/>
          </a:p>
        </p:txBody>
      </p:sp>
      <p:sp>
        <p:nvSpPr>
          <p:cNvPr id="8" name="Plassholder for innhold 2">
            <a:extLst>
              <a:ext uri="{FF2B5EF4-FFF2-40B4-BE49-F238E27FC236}">
                <a16:creationId xmlns:a16="http://schemas.microsoft.com/office/drawing/2014/main" id="{31B023EF-545F-4A32-9BBC-81F91E07D51D}"/>
              </a:ext>
            </a:extLst>
          </p:cNvPr>
          <p:cNvSpPr>
            <a:spLocks noGrp="1"/>
          </p:cNvSpPr>
          <p:nvPr>
            <p:ph idx="1"/>
          </p:nvPr>
        </p:nvSpPr>
        <p:spPr>
          <a:xfrm>
            <a:off x="5630779" y="4670024"/>
            <a:ext cx="9481385" cy="4265430"/>
          </a:xfrm>
        </p:spPr>
        <p:txBody>
          <a:bodyPr>
            <a:normAutofit fontScale="85000" lnSpcReduction="20000"/>
          </a:bodyPr>
          <a:lstStyle/>
          <a:p>
            <a:pPr marL="0" indent="0">
              <a:lnSpc>
                <a:spcPct val="107000"/>
              </a:lnSpc>
              <a:spcAft>
                <a:spcPts val="800"/>
              </a:spcAft>
              <a:buNone/>
            </a:pPr>
            <a:r>
              <a:rPr lang="nb-NO" sz="2800" b="1" dirty="0">
                <a:latin typeface="Calibri" panose="020F0502020204030204" pitchFamily="34" charset="0"/>
                <a:ea typeface="Calibri" panose="020F0502020204030204" pitchFamily="34" charset="0"/>
                <a:cs typeface="Times New Roman" panose="02020603050405020304" pitchFamily="18" charset="0"/>
              </a:rPr>
              <a:t>Problematisk forhold til NAV</a:t>
            </a:r>
          </a:p>
          <a:p>
            <a:pPr marL="0" indent="0">
              <a:lnSpc>
                <a:spcPct val="107000"/>
              </a:lnSpc>
              <a:spcAft>
                <a:spcPts val="800"/>
              </a:spcAft>
              <a:buNone/>
            </a:pPr>
            <a:endParaRPr lang="nb-NO" sz="28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2600" dirty="0">
                <a:latin typeface="Calibri" panose="020F0502020204030204" pitchFamily="34" charset="0"/>
                <a:ea typeface="Calibri" panose="020F0502020204030204" pitchFamily="34" charset="0"/>
                <a:cs typeface="Times New Roman" panose="02020603050405020304" pitchFamily="18" charset="0"/>
              </a:rPr>
              <a:t>«Felles oppfatning i avdeling rus og psykisk helse at det er vanskelig å få tak i de ansatte på Nav. Får ofte beskjed om at de er opptatte ut dagen»</a:t>
            </a:r>
          </a:p>
          <a:p>
            <a:pPr>
              <a:lnSpc>
                <a:spcPct val="107000"/>
              </a:lnSpc>
              <a:spcAft>
                <a:spcPts val="800"/>
              </a:spcAft>
            </a:pPr>
            <a:r>
              <a:rPr lang="nb-NO" sz="2600" dirty="0">
                <a:latin typeface="Calibri" panose="020F0502020204030204" pitchFamily="34" charset="0"/>
                <a:ea typeface="Calibri" panose="020F0502020204030204" pitchFamily="34" charset="0"/>
                <a:cs typeface="Times New Roman" panose="02020603050405020304" pitchFamily="18" charset="0"/>
              </a:rPr>
              <a:t>«Kommunens ledelse er kjent med problemet men har ikke iverksatt tiltak»</a:t>
            </a:r>
          </a:p>
          <a:p>
            <a:pPr>
              <a:lnSpc>
                <a:spcPct val="107000"/>
              </a:lnSpc>
              <a:spcAft>
                <a:spcPts val="800"/>
              </a:spcAft>
            </a:pPr>
            <a:r>
              <a:rPr lang="nb-NO" sz="2600" dirty="0">
                <a:latin typeface="Calibri" panose="020F0502020204030204" pitchFamily="34" charset="0"/>
                <a:ea typeface="Calibri" panose="020F0502020204030204" pitchFamily="34" charset="0"/>
                <a:cs typeface="Times New Roman" panose="02020603050405020304" pitchFamily="18" charset="0"/>
              </a:rPr>
              <a:t>«Det er utvekslet liste med telefonnummer, men allikevel vanskelig å få tak i saksbehandler»</a:t>
            </a:r>
          </a:p>
          <a:p>
            <a:pPr>
              <a:lnSpc>
                <a:spcPct val="107000"/>
              </a:lnSpc>
              <a:spcAft>
                <a:spcPts val="800"/>
              </a:spcAft>
            </a:pPr>
            <a:r>
              <a:rPr lang="nb-NO" sz="2600" dirty="0">
                <a:latin typeface="Calibri" panose="020F0502020204030204" pitchFamily="34" charset="0"/>
                <a:ea typeface="Calibri" panose="020F0502020204030204" pitchFamily="34" charset="0"/>
                <a:cs typeface="Times New Roman" panose="02020603050405020304" pitchFamily="18" charset="0"/>
              </a:rPr>
              <a:t>«Direktenummer er gitt til brukere og samarbeidspartnere, og de tar ofte kontakt på vegne av bruker. Problem ved sykdom og fravær»</a:t>
            </a:r>
          </a:p>
          <a:p>
            <a:pPr>
              <a:lnSpc>
                <a:spcPct val="107000"/>
              </a:lnSpc>
              <a:spcAft>
                <a:spcPts val="800"/>
              </a:spcAft>
            </a:pPr>
            <a:r>
              <a:rPr lang="nb-NO" sz="2600" dirty="0">
                <a:latin typeface="Calibri" panose="020F0502020204030204" pitchFamily="34" charset="0"/>
                <a:ea typeface="Calibri" panose="020F0502020204030204" pitchFamily="34" charset="0"/>
                <a:cs typeface="Times New Roman" panose="02020603050405020304" pitchFamily="18" charset="0"/>
              </a:rPr>
              <a:t>«Brukere i målgruppa klarer ikke å forholde seg til avtalt tid, og mister muligheten til samtale»</a:t>
            </a:r>
          </a:p>
          <a:p>
            <a:endParaRPr lang="nb-NO" dirty="0"/>
          </a:p>
        </p:txBody>
      </p:sp>
      <p:pic>
        <p:nvPicPr>
          <p:cNvPr id="9" name="Bilde 1" descr="cid:image002.png@01D4B888.FA207080">
            <a:extLst>
              <a:ext uri="{FF2B5EF4-FFF2-40B4-BE49-F238E27FC236}">
                <a16:creationId xmlns:a16="http://schemas.microsoft.com/office/drawing/2014/main" id="{C95B7AEE-6226-4B65-8CC8-D7B137C7F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0936" y="11734800"/>
            <a:ext cx="5685177" cy="75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345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370720-FB9E-4A57-84AD-7B1806919DCA}"/>
              </a:ext>
            </a:extLst>
          </p:cNvPr>
          <p:cNvSpPr>
            <a:spLocks noGrp="1"/>
          </p:cNvSpPr>
          <p:nvPr>
            <p:ph type="title"/>
          </p:nvPr>
        </p:nvSpPr>
        <p:spPr/>
        <p:txBody>
          <a:bodyPr/>
          <a:lstStyle/>
          <a:p>
            <a:r>
              <a:rPr lang="nb-NO" dirty="0"/>
              <a:t>Sentrale funn i Helsetilsynet </a:t>
            </a:r>
          </a:p>
        </p:txBody>
      </p:sp>
      <p:sp>
        <p:nvSpPr>
          <p:cNvPr id="5" name="Plassholder for bunntekst 4">
            <a:extLst>
              <a:ext uri="{FF2B5EF4-FFF2-40B4-BE49-F238E27FC236}">
                <a16:creationId xmlns:a16="http://schemas.microsoft.com/office/drawing/2014/main" id="{B4D5CDA2-C3B1-4DC4-B962-1D8E17A030E1}"/>
              </a:ext>
            </a:extLst>
          </p:cNvPr>
          <p:cNvSpPr>
            <a:spLocks noGrp="1"/>
          </p:cNvSpPr>
          <p:nvPr>
            <p:ph type="ftr" sz="quarter" idx="11"/>
          </p:nvPr>
        </p:nvSpPr>
        <p:spPr/>
        <p:txBody>
          <a:bodyPr/>
          <a:lstStyle/>
          <a:p>
            <a:pPr>
              <a:defRPr/>
            </a:pPr>
            <a:r>
              <a:rPr lang="nb-NO"/>
              <a:t>Implementering av pakkeforløpene</a:t>
            </a:r>
          </a:p>
        </p:txBody>
      </p:sp>
      <p:sp>
        <p:nvSpPr>
          <p:cNvPr id="6" name="Plassholder for lysbildenummer 5">
            <a:extLst>
              <a:ext uri="{FF2B5EF4-FFF2-40B4-BE49-F238E27FC236}">
                <a16:creationId xmlns:a16="http://schemas.microsoft.com/office/drawing/2014/main" id="{19EAFAD0-A381-43C6-A43D-80E3EE806568}"/>
              </a:ext>
            </a:extLst>
          </p:cNvPr>
          <p:cNvSpPr>
            <a:spLocks noGrp="1"/>
          </p:cNvSpPr>
          <p:nvPr>
            <p:ph type="sldNum" sz="quarter" idx="12"/>
          </p:nvPr>
        </p:nvSpPr>
        <p:spPr/>
        <p:txBody>
          <a:bodyPr/>
          <a:lstStyle/>
          <a:p>
            <a:fld id="{BFE9A927-E17A-47C0-8DFA-21AC1BE05CC8}" type="slidenum">
              <a:rPr lang="nb-NO" altLang="nb-NO" smtClean="0"/>
              <a:pPr/>
              <a:t>5</a:t>
            </a:fld>
            <a:endParaRPr lang="nb-NO" altLang="nb-NO"/>
          </a:p>
        </p:txBody>
      </p:sp>
      <p:sp>
        <p:nvSpPr>
          <p:cNvPr id="7" name="Plassholder for innhold 2">
            <a:extLst>
              <a:ext uri="{FF2B5EF4-FFF2-40B4-BE49-F238E27FC236}">
                <a16:creationId xmlns:a16="http://schemas.microsoft.com/office/drawing/2014/main" id="{8CE784BA-C0B1-4501-B9BD-8D16FD7B6560}"/>
              </a:ext>
            </a:extLst>
          </p:cNvPr>
          <p:cNvSpPr>
            <a:spLocks noGrp="1"/>
          </p:cNvSpPr>
          <p:nvPr>
            <p:ph idx="1"/>
          </p:nvPr>
        </p:nvSpPr>
        <p:spPr>
          <a:xfrm>
            <a:off x="4531310" y="5868735"/>
            <a:ext cx="8431212" cy="4064778"/>
          </a:xfrm>
        </p:spPr>
        <p:txBody>
          <a:bodyPr/>
          <a:lstStyle/>
          <a:p>
            <a:pPr marL="0" indent="0">
              <a:buNone/>
            </a:pPr>
            <a:r>
              <a:rPr lang="nb-NO" sz="2400" b="1" dirty="0"/>
              <a:t>Hva sier Brukere (intervjuet ca. 400)</a:t>
            </a:r>
            <a:endParaRPr lang="nb-NO" b="1" dirty="0"/>
          </a:p>
          <a:p>
            <a:pPr marL="0" indent="0">
              <a:buNone/>
            </a:pPr>
            <a:endParaRPr lang="nb-NO" sz="2400" dirty="0"/>
          </a:p>
          <a:p>
            <a:r>
              <a:rPr lang="nb-NO" sz="2400" dirty="0"/>
              <a:t>uklar plassering av ansvar for å søke rusbehandling</a:t>
            </a:r>
          </a:p>
          <a:p>
            <a:r>
              <a:rPr lang="nb-NO" sz="2400" dirty="0"/>
              <a:t>lite generell oppfølging </a:t>
            </a:r>
          </a:p>
          <a:p>
            <a:r>
              <a:rPr lang="nb-NO" sz="2400" dirty="0"/>
              <a:t>ikke oppfølging av somatisk helseproblem</a:t>
            </a:r>
          </a:p>
          <a:p>
            <a:r>
              <a:rPr lang="nb-NO" sz="2400" dirty="0"/>
              <a:t>vanskelig å komme i kontakt med Nav </a:t>
            </a:r>
          </a:p>
          <a:p>
            <a:r>
              <a:rPr lang="nb-NO" sz="2400" dirty="0"/>
              <a:t>manglende kriseplaner og IP</a:t>
            </a:r>
          </a:p>
          <a:p>
            <a:endParaRPr lang="nb-NO" dirty="0"/>
          </a:p>
        </p:txBody>
      </p:sp>
      <p:pic>
        <p:nvPicPr>
          <p:cNvPr id="8" name="Bilde 1" descr="cid:image002.png@01D4B888.FA207080">
            <a:extLst>
              <a:ext uri="{FF2B5EF4-FFF2-40B4-BE49-F238E27FC236}">
                <a16:creationId xmlns:a16="http://schemas.microsoft.com/office/drawing/2014/main" id="{EF817B00-D6AF-4FBD-B918-532B8183B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0936" y="11734800"/>
            <a:ext cx="5685177" cy="75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5745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5D6F88-F35C-4F59-8A01-92ADE41BC177}"/>
              </a:ext>
            </a:extLst>
          </p:cNvPr>
          <p:cNvSpPr>
            <a:spLocks noGrp="1"/>
          </p:cNvSpPr>
          <p:nvPr>
            <p:ph type="title"/>
          </p:nvPr>
        </p:nvSpPr>
        <p:spPr/>
        <p:txBody>
          <a:bodyPr>
            <a:normAutofit fontScale="90000"/>
          </a:bodyPr>
          <a:lstStyle/>
          <a:p>
            <a:r>
              <a:rPr lang="nb-NO" dirty="0"/>
              <a:t>Helsetilsynets samlet oppsummering</a:t>
            </a:r>
            <a:br>
              <a:rPr lang="nb-NO" dirty="0"/>
            </a:br>
            <a:endParaRPr lang="nb-NO" dirty="0"/>
          </a:p>
        </p:txBody>
      </p:sp>
      <p:sp>
        <p:nvSpPr>
          <p:cNvPr id="6" name="Plassholder for lysbildenummer 5">
            <a:extLst>
              <a:ext uri="{FF2B5EF4-FFF2-40B4-BE49-F238E27FC236}">
                <a16:creationId xmlns:a16="http://schemas.microsoft.com/office/drawing/2014/main" id="{91677517-159B-4F57-A3CB-A01BDFDCCE19}"/>
              </a:ext>
            </a:extLst>
          </p:cNvPr>
          <p:cNvSpPr>
            <a:spLocks noGrp="1"/>
          </p:cNvSpPr>
          <p:nvPr>
            <p:ph type="sldNum" sz="quarter" idx="12"/>
          </p:nvPr>
        </p:nvSpPr>
        <p:spPr/>
        <p:txBody>
          <a:bodyPr/>
          <a:lstStyle/>
          <a:p>
            <a:fld id="{BFE9A927-E17A-47C0-8DFA-21AC1BE05CC8}" type="slidenum">
              <a:rPr lang="nb-NO" altLang="nb-NO" smtClean="0"/>
              <a:pPr/>
              <a:t>6</a:t>
            </a:fld>
            <a:endParaRPr lang="nb-NO" altLang="nb-NO"/>
          </a:p>
        </p:txBody>
      </p:sp>
      <p:sp>
        <p:nvSpPr>
          <p:cNvPr id="8" name="Plassholder for innhold 2">
            <a:extLst>
              <a:ext uri="{FF2B5EF4-FFF2-40B4-BE49-F238E27FC236}">
                <a16:creationId xmlns:a16="http://schemas.microsoft.com/office/drawing/2014/main" id="{7BD6DE0E-A1D2-4818-B401-D8EEF4CF11B5}"/>
              </a:ext>
            </a:extLst>
          </p:cNvPr>
          <p:cNvSpPr>
            <a:spLocks noGrp="1"/>
          </p:cNvSpPr>
          <p:nvPr>
            <p:ph idx="1"/>
          </p:nvPr>
        </p:nvSpPr>
        <p:spPr>
          <a:xfrm>
            <a:off x="5413626" y="5283868"/>
            <a:ext cx="8431212" cy="4308475"/>
          </a:xfrm>
        </p:spPr>
        <p:txBody>
          <a:bodyPr>
            <a:noAutofit/>
          </a:bodyPr>
          <a:lstStyle/>
          <a:p>
            <a:pPr marL="0" indent="0">
              <a:buNone/>
            </a:pPr>
            <a:r>
              <a:rPr lang="nb-NO" sz="2600" b="1" dirty="0"/>
              <a:t>Pasientene/brukerne </a:t>
            </a:r>
          </a:p>
          <a:p>
            <a:pPr marL="0" indent="0">
              <a:buNone/>
            </a:pPr>
            <a:endParaRPr lang="nb-NO" sz="2600" b="1" dirty="0"/>
          </a:p>
          <a:p>
            <a:r>
              <a:rPr lang="nb-NO" sz="2400" dirty="0"/>
              <a:t>får ikke så virkningsfulle tjenester som de burde hatt, fordi utredningen av helhetlig situasjon er utilstrekkelig </a:t>
            </a:r>
          </a:p>
          <a:p>
            <a:endParaRPr lang="nb-NO" sz="600" dirty="0"/>
          </a:p>
          <a:p>
            <a:r>
              <a:rPr lang="nb-NO" sz="2400" dirty="0"/>
              <a:t>sikres ikke likeverdige tjenester på grunn av manglede omforent praksis i tjenestene </a:t>
            </a:r>
          </a:p>
          <a:p>
            <a:endParaRPr lang="nb-NO" sz="600" dirty="0"/>
          </a:p>
          <a:p>
            <a:r>
              <a:rPr lang="nb-NO" sz="2400" dirty="0"/>
              <a:t>sikres ikke et helhetlig tjenestetilbud på grunn av uklarheter i oppgave- og ansvarsfordeling </a:t>
            </a:r>
          </a:p>
          <a:p>
            <a:endParaRPr lang="nb-NO" sz="600" dirty="0"/>
          </a:p>
          <a:p>
            <a:r>
              <a:rPr lang="nb-NO" sz="2400" dirty="0"/>
              <a:t>må selv ta ansvar for koordinering av tjenestene fordi koordineringen ikke ivaretas av de respektive tjenestene</a:t>
            </a:r>
          </a:p>
        </p:txBody>
      </p:sp>
      <p:pic>
        <p:nvPicPr>
          <p:cNvPr id="9" name="Bilde 1" descr="cid:image002.png@01D4B888.FA207080">
            <a:extLst>
              <a:ext uri="{FF2B5EF4-FFF2-40B4-BE49-F238E27FC236}">
                <a16:creationId xmlns:a16="http://schemas.microsoft.com/office/drawing/2014/main" id="{AEEF6D3B-A133-4073-91DE-EB714266D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0936" y="11734800"/>
            <a:ext cx="5685177" cy="75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525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39DB67-5099-459F-B5EB-DDF4FE1E8396}"/>
              </a:ext>
            </a:extLst>
          </p:cNvPr>
          <p:cNvSpPr>
            <a:spLocks noGrp="1"/>
          </p:cNvSpPr>
          <p:nvPr>
            <p:ph type="title"/>
          </p:nvPr>
        </p:nvSpPr>
        <p:spPr>
          <a:xfrm>
            <a:off x="5687961" y="1224915"/>
            <a:ext cx="12215029" cy="1482091"/>
          </a:xfrm>
        </p:spPr>
        <p:txBody>
          <a:bodyPr/>
          <a:lstStyle/>
          <a:p>
            <a:r>
              <a:rPr lang="nb-NO" sz="7200" dirty="0"/>
              <a:t>tanker om «veien videre»</a:t>
            </a:r>
            <a:endParaRPr lang="nb-NO" dirty="0"/>
          </a:p>
        </p:txBody>
      </p:sp>
      <p:sp>
        <p:nvSpPr>
          <p:cNvPr id="6" name="Plassholder for lysbildenummer 5">
            <a:extLst>
              <a:ext uri="{FF2B5EF4-FFF2-40B4-BE49-F238E27FC236}">
                <a16:creationId xmlns:a16="http://schemas.microsoft.com/office/drawing/2014/main" id="{BF9B5E06-42B1-4F1C-BEE4-DEFA755F3726}"/>
              </a:ext>
            </a:extLst>
          </p:cNvPr>
          <p:cNvSpPr>
            <a:spLocks noGrp="1"/>
          </p:cNvSpPr>
          <p:nvPr>
            <p:ph type="sldNum" sz="quarter" idx="12"/>
          </p:nvPr>
        </p:nvSpPr>
        <p:spPr/>
        <p:txBody>
          <a:bodyPr/>
          <a:lstStyle/>
          <a:p>
            <a:fld id="{BFE9A927-E17A-47C0-8DFA-21AC1BE05CC8}" type="slidenum">
              <a:rPr lang="nb-NO" altLang="nb-NO" smtClean="0"/>
              <a:pPr/>
              <a:t>7</a:t>
            </a:fld>
            <a:endParaRPr lang="nb-NO" altLang="nb-NO"/>
          </a:p>
        </p:txBody>
      </p:sp>
      <p:pic>
        <p:nvPicPr>
          <p:cNvPr id="7" name="Bilde 1" descr="cid:image002.png@01D4B888.FA207080">
            <a:extLst>
              <a:ext uri="{FF2B5EF4-FFF2-40B4-BE49-F238E27FC236}">
                <a16:creationId xmlns:a16="http://schemas.microsoft.com/office/drawing/2014/main" id="{ABE1D966-B8EA-4A6E-B7B3-187644C8F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0936" y="11734800"/>
            <a:ext cx="5685177" cy="75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Sylinder 7">
            <a:extLst>
              <a:ext uri="{FF2B5EF4-FFF2-40B4-BE49-F238E27FC236}">
                <a16:creationId xmlns:a16="http://schemas.microsoft.com/office/drawing/2014/main" id="{43204F9D-3E1E-44E4-8A5E-FEEAF8C16A4D}"/>
              </a:ext>
            </a:extLst>
          </p:cNvPr>
          <p:cNvSpPr txBox="1"/>
          <p:nvPr/>
        </p:nvSpPr>
        <p:spPr>
          <a:xfrm>
            <a:off x="8566484" y="5759115"/>
            <a:ext cx="4507832" cy="646331"/>
          </a:xfrm>
          <a:prstGeom prst="rect">
            <a:avLst/>
          </a:prstGeom>
          <a:noFill/>
        </p:spPr>
        <p:txBody>
          <a:bodyPr wrap="square" rtlCol="0">
            <a:spAutoFit/>
          </a:bodyPr>
          <a:lstStyle/>
          <a:p>
            <a:r>
              <a:rPr lang="nb-NO" dirty="0"/>
              <a:t>Eget pakkeforløp?</a:t>
            </a:r>
          </a:p>
        </p:txBody>
      </p:sp>
    </p:spTree>
    <p:extLst>
      <p:ext uri="{BB962C8B-B14F-4D97-AF65-F5344CB8AC3E}">
        <p14:creationId xmlns:p14="http://schemas.microsoft.com/office/powerpoint/2010/main" val="3863628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850B7DA-AACC-4258-AEE9-B6C8597EBC57}"/>
              </a:ext>
            </a:extLst>
          </p:cNvPr>
          <p:cNvSpPr>
            <a:spLocks noGrp="1"/>
          </p:cNvSpPr>
          <p:nvPr>
            <p:ph type="title"/>
          </p:nvPr>
        </p:nvSpPr>
        <p:spPr/>
        <p:txBody>
          <a:bodyPr/>
          <a:lstStyle/>
          <a:p>
            <a:r>
              <a:rPr lang="nb-NO" dirty="0">
                <a:solidFill>
                  <a:schemeClr val="accent1"/>
                </a:solidFill>
              </a:rPr>
              <a:t>Årsaken til Pakkeforløpene</a:t>
            </a:r>
          </a:p>
        </p:txBody>
      </p:sp>
      <p:sp>
        <p:nvSpPr>
          <p:cNvPr id="7" name="Plassholder for innhold 6">
            <a:extLst>
              <a:ext uri="{FF2B5EF4-FFF2-40B4-BE49-F238E27FC236}">
                <a16:creationId xmlns:a16="http://schemas.microsoft.com/office/drawing/2014/main" id="{905CD255-01CC-4F72-847C-5925B9FEA65A}"/>
              </a:ext>
            </a:extLst>
          </p:cNvPr>
          <p:cNvSpPr>
            <a:spLocks noGrp="1"/>
          </p:cNvSpPr>
          <p:nvPr>
            <p:ph sz="half" idx="1"/>
          </p:nvPr>
        </p:nvSpPr>
        <p:spPr/>
        <p:txBody>
          <a:bodyPr/>
          <a:lstStyle/>
          <a:p>
            <a:pPr marL="0" indent="0">
              <a:buNone/>
            </a:pPr>
            <a:r>
              <a:rPr lang="nb-NO" altLang="nb-NO" sz="5400" dirty="0"/>
              <a:t>Uønsket variasjon </a:t>
            </a:r>
          </a:p>
          <a:p>
            <a:pPr lvl="1"/>
            <a:r>
              <a:rPr lang="nb-NO" altLang="nb-NO" sz="5400" dirty="0"/>
              <a:t>ventetid</a:t>
            </a:r>
          </a:p>
          <a:p>
            <a:pPr lvl="1"/>
            <a:r>
              <a:rPr lang="nb-NO" altLang="nb-NO" sz="5400" dirty="0"/>
              <a:t>utredning</a:t>
            </a:r>
          </a:p>
          <a:p>
            <a:pPr lvl="1"/>
            <a:r>
              <a:rPr lang="nb-NO" altLang="nb-NO" sz="5400" dirty="0"/>
              <a:t>behandling og oppfølging</a:t>
            </a:r>
          </a:p>
          <a:p>
            <a:pPr lvl="1">
              <a:buFont typeface="Wingdings" panose="05000000000000000000" pitchFamily="2" charset="2"/>
              <a:buChar char="Ø"/>
            </a:pPr>
            <a:endParaRPr lang="nb-NO" altLang="nb-NO" sz="5400" dirty="0"/>
          </a:p>
          <a:p>
            <a:pPr marL="0" indent="0">
              <a:buNone/>
            </a:pPr>
            <a:r>
              <a:rPr lang="nb-NO" altLang="nb-NO" sz="5400" dirty="0"/>
              <a:t>Mangelfull innflytelse i behandlingen</a:t>
            </a:r>
          </a:p>
          <a:p>
            <a:endParaRPr lang="nb-NO" dirty="0"/>
          </a:p>
        </p:txBody>
      </p:sp>
      <p:sp>
        <p:nvSpPr>
          <p:cNvPr id="8" name="Plassholder for innhold 7">
            <a:extLst>
              <a:ext uri="{FF2B5EF4-FFF2-40B4-BE49-F238E27FC236}">
                <a16:creationId xmlns:a16="http://schemas.microsoft.com/office/drawing/2014/main" id="{0EC7D8C7-052F-437F-A648-C0B12CA44052}"/>
              </a:ext>
            </a:extLst>
          </p:cNvPr>
          <p:cNvSpPr>
            <a:spLocks noGrp="1"/>
          </p:cNvSpPr>
          <p:nvPr>
            <p:ph sz="half" idx="2"/>
          </p:nvPr>
        </p:nvSpPr>
        <p:spPr/>
        <p:txBody>
          <a:bodyPr/>
          <a:lstStyle/>
          <a:p>
            <a:pPr marL="0" indent="0">
              <a:buNone/>
            </a:pPr>
            <a:r>
              <a:rPr lang="nb-NO" altLang="nb-NO" sz="5400" dirty="0"/>
              <a:t>Behov for mer sammenhengende og koordinerte tjenester </a:t>
            </a:r>
          </a:p>
          <a:p>
            <a:endParaRPr lang="nb-NO" altLang="nb-NO" sz="5400" dirty="0"/>
          </a:p>
          <a:p>
            <a:pPr marL="0" indent="0">
              <a:buNone/>
            </a:pPr>
            <a:r>
              <a:rPr lang="nb-NO" altLang="nb-NO" sz="5400" dirty="0"/>
              <a:t>Lavere levealder hos mennesker med psykiske lidelser og/eller rusmiddelproblemer</a:t>
            </a:r>
          </a:p>
          <a:p>
            <a:endParaRPr lang="nb-NO" dirty="0"/>
          </a:p>
        </p:txBody>
      </p:sp>
      <p:pic>
        <p:nvPicPr>
          <p:cNvPr id="5" name="Bilde 1" descr="cid:image002.png@01D4B888.FA207080">
            <a:extLst>
              <a:ext uri="{FF2B5EF4-FFF2-40B4-BE49-F238E27FC236}">
                <a16:creationId xmlns:a16="http://schemas.microsoft.com/office/drawing/2014/main" id="{F624FE9C-0039-45E8-B844-45B410994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0936" y="11734800"/>
            <a:ext cx="5685177" cy="75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476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C97CBC-CC04-4A2E-9694-3FB48B037AD0}"/>
              </a:ext>
            </a:extLst>
          </p:cNvPr>
          <p:cNvSpPr>
            <a:spLocks noGrp="1"/>
          </p:cNvSpPr>
          <p:nvPr>
            <p:ph type="title"/>
          </p:nvPr>
        </p:nvSpPr>
        <p:spPr/>
        <p:txBody>
          <a:bodyPr/>
          <a:lstStyle/>
          <a:p>
            <a:r>
              <a:rPr lang="nb-NO" dirty="0">
                <a:solidFill>
                  <a:schemeClr val="accent1"/>
                </a:solidFill>
              </a:rPr>
              <a:t>Mål</a:t>
            </a:r>
          </a:p>
        </p:txBody>
      </p:sp>
      <p:sp>
        <p:nvSpPr>
          <p:cNvPr id="3" name="Plassholder for innhold 2">
            <a:extLst>
              <a:ext uri="{FF2B5EF4-FFF2-40B4-BE49-F238E27FC236}">
                <a16:creationId xmlns:a16="http://schemas.microsoft.com/office/drawing/2014/main" id="{1067B3C9-EB01-42ED-AF40-B345AF838BF6}"/>
              </a:ext>
            </a:extLst>
          </p:cNvPr>
          <p:cNvSpPr>
            <a:spLocks noGrp="1"/>
          </p:cNvSpPr>
          <p:nvPr>
            <p:ph idx="1"/>
          </p:nvPr>
        </p:nvSpPr>
        <p:spPr/>
        <p:txBody>
          <a:bodyPr>
            <a:normAutofit/>
          </a:bodyPr>
          <a:lstStyle/>
          <a:p>
            <a:r>
              <a:rPr lang="nb-NO" altLang="nb-NO" sz="5400" dirty="0"/>
              <a:t>Økt brukermedvirkning og brukertilfredshet</a:t>
            </a:r>
          </a:p>
          <a:p>
            <a:endParaRPr lang="nb-NO" altLang="nb-NO" sz="5400" dirty="0"/>
          </a:p>
          <a:p>
            <a:r>
              <a:rPr lang="nb-NO" altLang="nb-NO" sz="5400" dirty="0"/>
              <a:t>Sammenhengende og koordinerte pasientforløp</a:t>
            </a:r>
          </a:p>
          <a:p>
            <a:endParaRPr lang="da-DK" altLang="nb-NO" sz="5400" dirty="0"/>
          </a:p>
          <a:p>
            <a:r>
              <a:rPr lang="nb-NO" altLang="nb-NO" sz="5400" dirty="0"/>
              <a:t>Unngå unødig ventetid for utredning, behandling og oppfølging</a:t>
            </a:r>
          </a:p>
          <a:p>
            <a:endParaRPr lang="nb-NO" altLang="nb-NO" sz="5400" dirty="0"/>
          </a:p>
          <a:p>
            <a:r>
              <a:rPr lang="nb-NO" altLang="nb-NO" sz="5400" dirty="0"/>
              <a:t>Likeverdig tilbud til pasienter og pårørende</a:t>
            </a:r>
          </a:p>
          <a:p>
            <a:endParaRPr lang="nb-NO" altLang="nb-NO" sz="5400" dirty="0"/>
          </a:p>
          <a:p>
            <a:r>
              <a:rPr lang="nb-NO" altLang="nb-NO" sz="5400" dirty="0"/>
              <a:t>Bedre ivaretakelse av somatisk helse og gode levevaner</a:t>
            </a:r>
          </a:p>
          <a:p>
            <a:endParaRPr lang="nb-NO" dirty="0"/>
          </a:p>
        </p:txBody>
      </p:sp>
      <p:pic>
        <p:nvPicPr>
          <p:cNvPr id="4" name="Bilde 1" descr="cid:image002.png@01D4B888.FA207080">
            <a:extLst>
              <a:ext uri="{FF2B5EF4-FFF2-40B4-BE49-F238E27FC236}">
                <a16:creationId xmlns:a16="http://schemas.microsoft.com/office/drawing/2014/main" id="{FE42E8BC-8B66-4B54-B59F-1F6B55C2E8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0936" y="11734800"/>
            <a:ext cx="5685177" cy="75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217212"/>
      </p:ext>
    </p:extLst>
  </p:cSld>
  <p:clrMapOvr>
    <a:masterClrMapping/>
  </p:clrMapOvr>
</p:sld>
</file>

<file path=ppt/theme/theme1.xml><?xml version="1.0" encoding="utf-8"?>
<a:theme xmlns:a="http://schemas.openxmlformats.org/drawingml/2006/main" name="Helsedirektoratet 2018">
  <a:themeElements>
    <a:clrScheme name="Office">
      <a:dk1>
        <a:sysClr val="windowText" lastClr="000000"/>
      </a:dk1>
      <a:lt1>
        <a:sysClr val="window" lastClr="FFFFFF"/>
      </a:lt1>
      <a:dk2>
        <a:srgbClr val="19516A"/>
      </a:dk2>
      <a:lt2>
        <a:srgbClr val="DEDEDE"/>
      </a:lt2>
      <a:accent1>
        <a:srgbClr val="19516A"/>
      </a:accent1>
      <a:accent2>
        <a:srgbClr val="2A80A6"/>
      </a:accent2>
      <a:accent3>
        <a:srgbClr val="76C499"/>
      </a:accent3>
      <a:accent4>
        <a:srgbClr val="3C6558"/>
      </a:accent4>
      <a:accent5>
        <a:srgbClr val="70486C"/>
      </a:accent5>
      <a:accent6>
        <a:srgbClr val="EE91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20202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sjonsmal ppt - med ny logo" id="{FF98CB7A-155A-44CF-A0E5-2DF71405BC1E}" vid="{65317A70-E540-4555-838E-0B6C5DD237F2}"/>
    </a:ext>
  </a:extLst>
</a:theme>
</file>

<file path=ppt/theme/theme2.xml><?xml version="1.0" encoding="utf-8"?>
<a:theme xmlns:a="http://schemas.openxmlformats.org/drawingml/2006/main" name="1_Helsedirektoratet 2018">
  <a:themeElements>
    <a:clrScheme name="Office">
      <a:dk1>
        <a:sysClr val="windowText" lastClr="000000"/>
      </a:dk1>
      <a:lt1>
        <a:sysClr val="window" lastClr="FFFFFF"/>
      </a:lt1>
      <a:dk2>
        <a:srgbClr val="19516A"/>
      </a:dk2>
      <a:lt2>
        <a:srgbClr val="DEDEDE"/>
      </a:lt2>
      <a:accent1>
        <a:srgbClr val="19516A"/>
      </a:accent1>
      <a:accent2>
        <a:srgbClr val="2A80A6"/>
      </a:accent2>
      <a:accent3>
        <a:srgbClr val="76C499"/>
      </a:accent3>
      <a:accent4>
        <a:srgbClr val="3C6558"/>
      </a:accent4>
      <a:accent5>
        <a:srgbClr val="70486C"/>
      </a:accent5>
      <a:accent6>
        <a:srgbClr val="EE9100"/>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20202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dir_PPT.potx" id="{53CAD5B0-8F52-46F6-8DF6-4227CD79867C}" vid="{8EEA90BA-255F-4F81-9BEF-99CCFBC0B7D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4A1BEFBDDCC8044AC70915FBD9AE8C6" ma:contentTypeVersion="0" ma:contentTypeDescription="Opprett et nytt dokument." ma:contentTypeScope="" ma:versionID="9fd08270e4c29e738a1d43185d971b88">
  <xsd:schema xmlns:xsd="http://www.w3.org/2001/XMLSchema" xmlns:xs="http://www.w3.org/2001/XMLSchema" xmlns:p="http://schemas.microsoft.com/office/2006/metadata/properties" targetNamespace="http://schemas.microsoft.com/office/2006/metadata/properties" ma:root="true" ma:fieldsID="3e2500873ed525c1cf306a41cba81ed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AC5306-420B-4D2E-B48F-FCBBE40BE1AE}">
  <ds:schemaRefs>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6CC5C38-CA34-47F0-AE42-8244057E077D}">
  <ds:schemaRefs>
    <ds:schemaRef ds:uri="http://schemas.microsoft.com/sharepoint/v3/contenttype/forms"/>
  </ds:schemaRefs>
</ds:datastoreItem>
</file>

<file path=customXml/itemProps3.xml><?xml version="1.0" encoding="utf-8"?>
<ds:datastoreItem xmlns:ds="http://schemas.openxmlformats.org/officeDocument/2006/customXml" ds:itemID="{545788FF-93BF-4268-8975-05C8CD9217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124</TotalTime>
  <Words>1900</Words>
  <Application>Microsoft Office PowerPoint</Application>
  <PresentationFormat>Egendefinert</PresentationFormat>
  <Paragraphs>329</Paragraphs>
  <Slides>22</Slides>
  <Notes>14</Notes>
  <HiddenSlides>0</HiddenSlides>
  <MMClips>0</MMClips>
  <ScaleCrop>false</ScaleCrop>
  <HeadingPairs>
    <vt:vector size="6" baseType="variant">
      <vt:variant>
        <vt:lpstr>Brukte skrifter</vt:lpstr>
      </vt:variant>
      <vt:variant>
        <vt:i4>5</vt:i4>
      </vt:variant>
      <vt:variant>
        <vt:lpstr>Tema</vt:lpstr>
      </vt:variant>
      <vt:variant>
        <vt:i4>2</vt:i4>
      </vt:variant>
      <vt:variant>
        <vt:lpstr>Lysbildetitler</vt:lpstr>
      </vt:variant>
      <vt:variant>
        <vt:i4>22</vt:i4>
      </vt:variant>
    </vt:vector>
  </HeadingPairs>
  <TitlesOfParts>
    <vt:vector size="29" baseType="lpstr">
      <vt:lpstr>Arial</vt:lpstr>
      <vt:lpstr>Calibri</vt:lpstr>
      <vt:lpstr>Georgia</vt:lpstr>
      <vt:lpstr>Lato</vt:lpstr>
      <vt:lpstr>Wingdings</vt:lpstr>
      <vt:lpstr>Helsedirektoratet 2018</vt:lpstr>
      <vt:lpstr>1_Helsedirektoratet 2018</vt:lpstr>
      <vt:lpstr>Refleksjoner knyttet til ROP-tilsynet og tanker om «veien videre»</vt:lpstr>
      <vt:lpstr>Sentrale funn i Helsetilsynet </vt:lpstr>
      <vt:lpstr>Sentrale funn i Helsetilsynet </vt:lpstr>
      <vt:lpstr>Sentrale funn i Helsetilsynet </vt:lpstr>
      <vt:lpstr>Sentrale funn i Helsetilsynet </vt:lpstr>
      <vt:lpstr>Helsetilsynets samlet oppsummering </vt:lpstr>
      <vt:lpstr>tanker om «veien videre»</vt:lpstr>
      <vt:lpstr>Årsaken til Pakkeforløpene</vt:lpstr>
      <vt:lpstr>Mål</vt:lpstr>
      <vt:lpstr>Hva er pakkeforløp?</vt:lpstr>
      <vt:lpstr>PowerPoint-presentasjon</vt:lpstr>
      <vt:lpstr>PowerPoint-presentasjon</vt:lpstr>
      <vt:lpstr>Her er vi akkurat nå</vt:lpstr>
      <vt:lpstr>Hva sier brukere, pårørende og pasienter?</vt:lpstr>
      <vt:lpstr>Hva sier kommunene? </vt:lpstr>
      <vt:lpstr>Hva sier spesialisthelsetjenesten? </vt:lpstr>
      <vt:lpstr>Pakkeforløp ROP?</vt:lpstr>
      <vt:lpstr>PowerPoint-presentasjon</vt:lpstr>
      <vt:lpstr>PowerPoint-presentasjon</vt:lpstr>
      <vt:lpstr>Sentrale fokusområder fremover</vt:lpstr>
      <vt:lpstr>Veien videre</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Pakkeforløp etter rusmiddeloverdose</dc:title>
  <dc:creator>Espen Freng</dc:creator>
  <cp:lastModifiedBy>Hegvold, Ingrid Karin</cp:lastModifiedBy>
  <cp:revision>11</cp:revision>
  <dcterms:created xsi:type="dcterms:W3CDTF">2019-12-04T12:32:12Z</dcterms:created>
  <dcterms:modified xsi:type="dcterms:W3CDTF">2019-12-05T13:44:03Z</dcterms:modified>
</cp:coreProperties>
</file>