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9" r:id="rId5"/>
    <p:sldId id="290" r:id="rId6"/>
    <p:sldId id="287" r:id="rId7"/>
    <p:sldId id="285" r:id="rId8"/>
    <p:sldId id="269" r:id="rId9"/>
    <p:sldId id="291" r:id="rId10"/>
    <p:sldId id="268" r:id="rId11"/>
    <p:sldId id="292" r:id="rId12"/>
    <p:sldId id="293" r:id="rId13"/>
    <p:sldId id="296" r:id="rId14"/>
    <p:sldId id="297" r:id="rId15"/>
    <p:sldId id="298" r:id="rId16"/>
    <p:sldId id="289" r:id="rId17"/>
    <p:sldId id="262" r:id="rId18"/>
    <p:sldId id="300" r:id="rId19"/>
    <p:sldId id="263" r:id="rId20"/>
    <p:sldId id="259" r:id="rId21"/>
    <p:sldId id="260" r:id="rId22"/>
    <p:sldId id="261"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8BFCA-2966-49DF-9B2C-99BED7E89CE4}" v="556" dt="2020-10-27T07:43:40.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1565" autoAdjust="0"/>
  </p:normalViewPr>
  <p:slideViewPr>
    <p:cSldViewPr snapToGrid="0">
      <p:cViewPr varScale="1">
        <p:scale>
          <a:sx n="106" d="100"/>
          <a:sy n="106" d="100"/>
        </p:scale>
        <p:origin x="63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de, Monica" userId="0e5575f4-af8a-4bd4-a8ec-88be52cd8fa9" providerId="ADAL" clId="{6518BFCA-2966-49DF-9B2C-99BED7E89CE4}"/>
    <pc:docChg chg="undo custSel mod addSld delSld modSld sldOrd">
      <pc:chgData name="Lunde, Monica" userId="0e5575f4-af8a-4bd4-a8ec-88be52cd8fa9" providerId="ADAL" clId="{6518BFCA-2966-49DF-9B2C-99BED7E89CE4}" dt="2020-10-27T07:44:06.027" v="1867" actId="20577"/>
      <pc:docMkLst>
        <pc:docMk/>
      </pc:docMkLst>
      <pc:sldChg chg="addSp modSp del">
        <pc:chgData name="Lunde, Monica" userId="0e5575f4-af8a-4bd4-a8ec-88be52cd8fa9" providerId="ADAL" clId="{6518BFCA-2966-49DF-9B2C-99BED7E89CE4}" dt="2020-10-26T21:17:42.298" v="1656" actId="2696"/>
        <pc:sldMkLst>
          <pc:docMk/>
          <pc:sldMk cId="2219615663" sldId="256"/>
        </pc:sldMkLst>
        <pc:spChg chg="mod">
          <ac:chgData name="Lunde, Monica" userId="0e5575f4-af8a-4bd4-a8ec-88be52cd8fa9" providerId="ADAL" clId="{6518BFCA-2966-49DF-9B2C-99BED7E89CE4}" dt="2020-10-26T20:13:56.454" v="234" actId="20577"/>
          <ac:spMkLst>
            <pc:docMk/>
            <pc:sldMk cId="2219615663" sldId="256"/>
            <ac:spMk id="3" creationId="{BE677904-CCB9-441C-A61F-7402A144F4CF}"/>
          </ac:spMkLst>
        </pc:spChg>
        <pc:spChg chg="add">
          <ac:chgData name="Lunde, Monica" userId="0e5575f4-af8a-4bd4-a8ec-88be52cd8fa9" providerId="ADAL" clId="{6518BFCA-2966-49DF-9B2C-99BED7E89CE4}" dt="2020-10-22T08:24:50.273" v="29"/>
          <ac:spMkLst>
            <pc:docMk/>
            <pc:sldMk cId="2219615663" sldId="256"/>
            <ac:spMk id="5" creationId="{54286CBD-28DB-491B-9771-1A260D9FD7A6}"/>
          </ac:spMkLst>
        </pc:spChg>
      </pc:sldChg>
      <pc:sldChg chg="del ord">
        <pc:chgData name="Lunde, Monica" userId="0e5575f4-af8a-4bd4-a8ec-88be52cd8fa9" providerId="ADAL" clId="{6518BFCA-2966-49DF-9B2C-99BED7E89CE4}" dt="2020-10-26T20:36:51.429" v="755" actId="2696"/>
        <pc:sldMkLst>
          <pc:docMk/>
          <pc:sldMk cId="1484583499" sldId="257"/>
        </pc:sldMkLst>
      </pc:sldChg>
      <pc:sldChg chg="del">
        <pc:chgData name="Lunde, Monica" userId="0e5575f4-af8a-4bd4-a8ec-88be52cd8fa9" providerId="ADAL" clId="{6518BFCA-2966-49DF-9B2C-99BED7E89CE4}" dt="2020-10-26T20:20:04.179" v="487" actId="2696"/>
        <pc:sldMkLst>
          <pc:docMk/>
          <pc:sldMk cId="2192027426" sldId="258"/>
        </pc:sldMkLst>
      </pc:sldChg>
      <pc:sldChg chg="modSp">
        <pc:chgData name="Lunde, Monica" userId="0e5575f4-af8a-4bd4-a8ec-88be52cd8fa9" providerId="ADAL" clId="{6518BFCA-2966-49DF-9B2C-99BED7E89CE4}" dt="2020-10-26T20:20:47.980" v="515" actId="20577"/>
        <pc:sldMkLst>
          <pc:docMk/>
          <pc:sldMk cId="422979791" sldId="259"/>
        </pc:sldMkLst>
        <pc:spChg chg="mod">
          <ac:chgData name="Lunde, Monica" userId="0e5575f4-af8a-4bd4-a8ec-88be52cd8fa9" providerId="ADAL" clId="{6518BFCA-2966-49DF-9B2C-99BED7E89CE4}" dt="2020-10-26T20:20:47.980" v="515" actId="20577"/>
          <ac:spMkLst>
            <pc:docMk/>
            <pc:sldMk cId="422979791" sldId="259"/>
            <ac:spMk id="10" creationId="{7FFF8179-AF7C-4D15-A353-61EE225B45CD}"/>
          </ac:spMkLst>
        </pc:spChg>
      </pc:sldChg>
      <pc:sldChg chg="modSp">
        <pc:chgData name="Lunde, Monica" userId="0e5575f4-af8a-4bd4-a8ec-88be52cd8fa9" providerId="ADAL" clId="{6518BFCA-2966-49DF-9B2C-99BED7E89CE4}" dt="2020-10-26T20:20:27.201" v="498" actId="20577"/>
        <pc:sldMkLst>
          <pc:docMk/>
          <pc:sldMk cId="615928269" sldId="260"/>
        </pc:sldMkLst>
        <pc:spChg chg="mod">
          <ac:chgData name="Lunde, Monica" userId="0e5575f4-af8a-4bd4-a8ec-88be52cd8fa9" providerId="ADAL" clId="{6518BFCA-2966-49DF-9B2C-99BED7E89CE4}" dt="2020-10-26T20:20:27.201" v="498" actId="20577"/>
          <ac:spMkLst>
            <pc:docMk/>
            <pc:sldMk cId="615928269" sldId="260"/>
            <ac:spMk id="2" creationId="{4FD72F6B-F3DB-4E9C-AB68-63556D07D0DD}"/>
          </ac:spMkLst>
        </pc:spChg>
      </pc:sldChg>
      <pc:sldChg chg="addSp modSp ord">
        <pc:chgData name="Lunde, Monica" userId="0e5575f4-af8a-4bd4-a8ec-88be52cd8fa9" providerId="ADAL" clId="{6518BFCA-2966-49DF-9B2C-99BED7E89CE4}" dt="2020-10-27T07:21:19.894" v="1672"/>
        <pc:sldMkLst>
          <pc:docMk/>
          <pc:sldMk cId="3091938080" sldId="262"/>
        </pc:sldMkLst>
        <pc:spChg chg="mod">
          <ac:chgData name="Lunde, Monica" userId="0e5575f4-af8a-4bd4-a8ec-88be52cd8fa9" providerId="ADAL" clId="{6518BFCA-2966-49DF-9B2C-99BED7E89CE4}" dt="2020-10-27T07:21:17.823" v="1671"/>
          <ac:spMkLst>
            <pc:docMk/>
            <pc:sldMk cId="3091938080" sldId="262"/>
            <ac:spMk id="3" creationId="{AC3FE296-2F6B-4C77-93E3-006219E23E5D}"/>
          </ac:spMkLst>
        </pc:spChg>
        <pc:spChg chg="add mod">
          <ac:chgData name="Lunde, Monica" userId="0e5575f4-af8a-4bd4-a8ec-88be52cd8fa9" providerId="ADAL" clId="{6518BFCA-2966-49DF-9B2C-99BED7E89CE4}" dt="2020-10-27T07:21:19.894" v="1672"/>
          <ac:spMkLst>
            <pc:docMk/>
            <pc:sldMk cId="3091938080" sldId="262"/>
            <ac:spMk id="4" creationId="{7D98DE06-E3A1-4AF1-947B-3AE4D2BF84DB}"/>
          </ac:spMkLst>
        </pc:spChg>
      </pc:sldChg>
      <pc:sldChg chg="ord">
        <pc:chgData name="Lunde, Monica" userId="0e5575f4-af8a-4bd4-a8ec-88be52cd8fa9" providerId="ADAL" clId="{6518BFCA-2966-49DF-9B2C-99BED7E89CE4}" dt="2020-10-27T07:13:19.473" v="1660"/>
        <pc:sldMkLst>
          <pc:docMk/>
          <pc:sldMk cId="1512200937" sldId="263"/>
        </pc:sldMkLst>
      </pc:sldChg>
      <pc:sldChg chg="delSp modSp add del">
        <pc:chgData name="Lunde, Monica" userId="0e5575f4-af8a-4bd4-a8ec-88be52cd8fa9" providerId="ADAL" clId="{6518BFCA-2966-49DF-9B2C-99BED7E89CE4}" dt="2020-10-26T20:45:02.614" v="863" actId="2696"/>
        <pc:sldMkLst>
          <pc:docMk/>
          <pc:sldMk cId="3492787254" sldId="264"/>
        </pc:sldMkLst>
        <pc:spChg chg="mod">
          <ac:chgData name="Lunde, Monica" userId="0e5575f4-af8a-4bd4-a8ec-88be52cd8fa9" providerId="ADAL" clId="{6518BFCA-2966-49DF-9B2C-99BED7E89CE4}" dt="2020-10-26T20:37:56.853" v="771"/>
          <ac:spMkLst>
            <pc:docMk/>
            <pc:sldMk cId="3492787254" sldId="264"/>
            <ac:spMk id="2" creationId="{E7B202B3-32A5-4E4F-8071-710CD5F6FA16}"/>
          </ac:spMkLst>
        </pc:spChg>
        <pc:spChg chg="del">
          <ac:chgData name="Lunde, Monica" userId="0e5575f4-af8a-4bd4-a8ec-88be52cd8fa9" providerId="ADAL" clId="{6518BFCA-2966-49DF-9B2C-99BED7E89CE4}" dt="2020-10-21T09:51:35.346" v="5"/>
          <ac:spMkLst>
            <pc:docMk/>
            <pc:sldMk cId="3492787254" sldId="264"/>
            <ac:spMk id="3" creationId="{944E31D9-EAEA-4617-9C55-7EAD3016BB04}"/>
          </ac:spMkLst>
        </pc:spChg>
      </pc:sldChg>
      <pc:sldChg chg="addSp delSp modSp add del">
        <pc:chgData name="Lunde, Monica" userId="0e5575f4-af8a-4bd4-a8ec-88be52cd8fa9" providerId="ADAL" clId="{6518BFCA-2966-49DF-9B2C-99BED7E89CE4}" dt="2020-10-27T07:13:26.161" v="1661" actId="2696"/>
        <pc:sldMkLst>
          <pc:docMk/>
          <pc:sldMk cId="392456081" sldId="265"/>
        </pc:sldMkLst>
        <pc:spChg chg="add mod">
          <ac:chgData name="Lunde, Monica" userId="0e5575f4-af8a-4bd4-a8ec-88be52cd8fa9" providerId="ADAL" clId="{6518BFCA-2966-49DF-9B2C-99BED7E89CE4}" dt="2020-10-22T08:24:03.060" v="28" actId="207"/>
          <ac:spMkLst>
            <pc:docMk/>
            <pc:sldMk cId="392456081" sldId="265"/>
            <ac:spMk id="2" creationId="{C989574F-72E1-455B-A49F-AB4C1473979C}"/>
          </ac:spMkLst>
        </pc:spChg>
        <pc:spChg chg="add del mod">
          <ac:chgData name="Lunde, Monica" userId="0e5575f4-af8a-4bd4-a8ec-88be52cd8fa9" providerId="ADAL" clId="{6518BFCA-2966-49DF-9B2C-99BED7E89CE4}" dt="2020-10-22T08:23:38.470" v="26"/>
          <ac:spMkLst>
            <pc:docMk/>
            <pc:sldMk cId="392456081" sldId="265"/>
            <ac:spMk id="3" creationId="{597F8491-6F33-4EA3-8C8B-31D4615C73F8}"/>
          </ac:spMkLst>
        </pc:spChg>
        <pc:spChg chg="add del mod">
          <ac:chgData name="Lunde, Monica" userId="0e5575f4-af8a-4bd4-a8ec-88be52cd8fa9" providerId="ADAL" clId="{6518BFCA-2966-49DF-9B2C-99BED7E89CE4}" dt="2020-10-22T08:23:38.470" v="26"/>
          <ac:spMkLst>
            <pc:docMk/>
            <pc:sldMk cId="392456081" sldId="265"/>
            <ac:spMk id="4" creationId="{E1ED6EFF-C775-42B9-BB79-FD65E5D0DA9F}"/>
          </ac:spMkLst>
        </pc:spChg>
        <pc:spChg chg="add del mod">
          <ac:chgData name="Lunde, Monica" userId="0e5575f4-af8a-4bd4-a8ec-88be52cd8fa9" providerId="ADAL" clId="{6518BFCA-2966-49DF-9B2C-99BED7E89CE4}" dt="2020-10-22T08:23:38.470" v="26"/>
          <ac:spMkLst>
            <pc:docMk/>
            <pc:sldMk cId="392456081" sldId="265"/>
            <ac:spMk id="5" creationId="{1F102314-27EC-4A9D-9A89-24084F08FB7B}"/>
          </ac:spMkLst>
        </pc:spChg>
        <pc:spChg chg="add del mod">
          <ac:chgData name="Lunde, Monica" userId="0e5575f4-af8a-4bd4-a8ec-88be52cd8fa9" providerId="ADAL" clId="{6518BFCA-2966-49DF-9B2C-99BED7E89CE4}" dt="2020-10-22T08:23:38.470" v="26"/>
          <ac:spMkLst>
            <pc:docMk/>
            <pc:sldMk cId="392456081" sldId="265"/>
            <ac:spMk id="6" creationId="{6CCFC1C6-B020-40B5-814E-16DF7CA2088C}"/>
          </ac:spMkLst>
        </pc:spChg>
        <pc:spChg chg="add del mod">
          <ac:chgData name="Lunde, Monica" userId="0e5575f4-af8a-4bd4-a8ec-88be52cd8fa9" providerId="ADAL" clId="{6518BFCA-2966-49DF-9B2C-99BED7E89CE4}" dt="2020-10-22T08:23:38.470" v="26"/>
          <ac:spMkLst>
            <pc:docMk/>
            <pc:sldMk cId="392456081" sldId="265"/>
            <ac:spMk id="7" creationId="{B0DA0447-9617-4F64-8D3C-1B8B1159F91D}"/>
          </ac:spMkLst>
        </pc:spChg>
      </pc:sldChg>
      <pc:sldChg chg="modSp add del">
        <pc:chgData name="Lunde, Monica" userId="0e5575f4-af8a-4bd4-a8ec-88be52cd8fa9" providerId="ADAL" clId="{6518BFCA-2966-49DF-9B2C-99BED7E89CE4}" dt="2020-10-27T07:13:34.301" v="1662" actId="2696"/>
        <pc:sldMkLst>
          <pc:docMk/>
          <pc:sldMk cId="4160017327" sldId="266"/>
        </pc:sldMkLst>
        <pc:spChg chg="mod">
          <ac:chgData name="Lunde, Monica" userId="0e5575f4-af8a-4bd4-a8ec-88be52cd8fa9" providerId="ADAL" clId="{6518BFCA-2966-49DF-9B2C-99BED7E89CE4}" dt="2020-10-21T09:52:42.507" v="11"/>
          <ac:spMkLst>
            <pc:docMk/>
            <pc:sldMk cId="4160017327" sldId="266"/>
            <ac:spMk id="2" creationId="{422092C5-5064-4EEA-964D-C6E0271AC9BC}"/>
          </ac:spMkLst>
        </pc:spChg>
      </pc:sldChg>
      <pc:sldChg chg="delSp add del">
        <pc:chgData name="Lunde, Monica" userId="0e5575f4-af8a-4bd4-a8ec-88be52cd8fa9" providerId="ADAL" clId="{6518BFCA-2966-49DF-9B2C-99BED7E89CE4}" dt="2020-10-27T07:13:38.359" v="1663" actId="2696"/>
        <pc:sldMkLst>
          <pc:docMk/>
          <pc:sldMk cId="2280824253" sldId="267"/>
        </pc:sldMkLst>
        <pc:spChg chg="del">
          <ac:chgData name="Lunde, Monica" userId="0e5575f4-af8a-4bd4-a8ec-88be52cd8fa9" providerId="ADAL" clId="{6518BFCA-2966-49DF-9B2C-99BED7E89CE4}" dt="2020-10-21T09:54:23.208" v="13"/>
          <ac:spMkLst>
            <pc:docMk/>
            <pc:sldMk cId="2280824253" sldId="267"/>
            <ac:spMk id="2" creationId="{FAA6242A-E172-45B7-A4AC-99CF3C8723AD}"/>
          </ac:spMkLst>
        </pc:spChg>
        <pc:spChg chg="del">
          <ac:chgData name="Lunde, Monica" userId="0e5575f4-af8a-4bd4-a8ec-88be52cd8fa9" providerId="ADAL" clId="{6518BFCA-2966-49DF-9B2C-99BED7E89CE4}" dt="2020-10-21T09:54:23.208" v="13"/>
          <ac:spMkLst>
            <pc:docMk/>
            <pc:sldMk cId="2280824253" sldId="267"/>
            <ac:spMk id="3" creationId="{5EBA9CB9-AA60-4809-BC0B-5B01FBD6636E}"/>
          </ac:spMkLst>
        </pc:spChg>
      </pc:sldChg>
      <pc:sldChg chg="addSp delSp modSp add del mod modClrScheme chgLayout">
        <pc:chgData name="Lunde, Monica" userId="0e5575f4-af8a-4bd4-a8ec-88be52cd8fa9" providerId="ADAL" clId="{6518BFCA-2966-49DF-9B2C-99BED7E89CE4}" dt="2020-10-26T20:45:04.468" v="864" actId="2696"/>
        <pc:sldMkLst>
          <pc:docMk/>
          <pc:sldMk cId="637651720" sldId="268"/>
        </pc:sldMkLst>
        <pc:spChg chg="add del">
          <ac:chgData name="Lunde, Monica" userId="0e5575f4-af8a-4bd4-a8ec-88be52cd8fa9" providerId="ADAL" clId="{6518BFCA-2966-49DF-9B2C-99BED7E89CE4}" dt="2020-10-22T08:14:35.075" v="24" actId="26606"/>
          <ac:spMkLst>
            <pc:docMk/>
            <pc:sldMk cId="637651720" sldId="268"/>
            <ac:spMk id="2" creationId="{8E76A23B-F3EF-4977-9FD6-E3C3FB7CD7E9}"/>
          </ac:spMkLst>
        </pc:spChg>
        <pc:spChg chg="add del">
          <ac:chgData name="Lunde, Monica" userId="0e5575f4-af8a-4bd4-a8ec-88be52cd8fa9" providerId="ADAL" clId="{6518BFCA-2966-49DF-9B2C-99BED7E89CE4}" dt="2020-10-22T08:14:35.075" v="24" actId="26606"/>
          <ac:spMkLst>
            <pc:docMk/>
            <pc:sldMk cId="637651720" sldId="268"/>
            <ac:spMk id="3" creationId="{8C3F5E6A-8AD0-4073-A088-6FBDF0DD531D}"/>
          </ac:spMkLst>
        </pc:spChg>
        <pc:spChg chg="add">
          <ac:chgData name="Lunde, Monica" userId="0e5575f4-af8a-4bd4-a8ec-88be52cd8fa9" providerId="ADAL" clId="{6518BFCA-2966-49DF-9B2C-99BED7E89CE4}" dt="2020-10-22T08:14:35.075" v="24" actId="26606"/>
          <ac:spMkLst>
            <pc:docMk/>
            <pc:sldMk cId="637651720" sldId="268"/>
            <ac:spMk id="6" creationId="{0923619D-E36C-407A-83B7-5AA1EAF2EB16}"/>
          </ac:spMkLst>
        </pc:spChg>
        <pc:spChg chg="add del mod">
          <ac:chgData name="Lunde, Monica" userId="0e5575f4-af8a-4bd4-a8ec-88be52cd8fa9" providerId="ADAL" clId="{6518BFCA-2966-49DF-9B2C-99BED7E89CE4}" dt="2020-10-22T08:14:13.063" v="17" actId="26606"/>
          <ac:spMkLst>
            <pc:docMk/>
            <pc:sldMk cId="637651720" sldId="268"/>
            <ac:spMk id="9" creationId="{59B10243-EBE4-4C58-BADF-F9BA3452DFCB}"/>
          </ac:spMkLst>
        </pc:spChg>
        <pc:spChg chg="add del mod">
          <ac:chgData name="Lunde, Monica" userId="0e5575f4-af8a-4bd4-a8ec-88be52cd8fa9" providerId="ADAL" clId="{6518BFCA-2966-49DF-9B2C-99BED7E89CE4}" dt="2020-10-22T08:14:13.063" v="17" actId="26606"/>
          <ac:spMkLst>
            <pc:docMk/>
            <pc:sldMk cId="637651720" sldId="268"/>
            <ac:spMk id="11" creationId="{470A76B4-7098-4279-A498-BB0256E7381C}"/>
          </ac:spMkLst>
        </pc:spChg>
        <pc:spChg chg="add del mod">
          <ac:chgData name="Lunde, Monica" userId="0e5575f4-af8a-4bd4-a8ec-88be52cd8fa9" providerId="ADAL" clId="{6518BFCA-2966-49DF-9B2C-99BED7E89CE4}" dt="2020-10-22T08:14:13.063" v="17" actId="26606"/>
          <ac:spMkLst>
            <pc:docMk/>
            <pc:sldMk cId="637651720" sldId="268"/>
            <ac:spMk id="13" creationId="{4E7D5D09-8742-41A7-BA80-44B4AAC55D07}"/>
          </ac:spMkLst>
        </pc:spChg>
        <pc:spChg chg="add del mod">
          <ac:chgData name="Lunde, Monica" userId="0e5575f4-af8a-4bd4-a8ec-88be52cd8fa9" providerId="ADAL" clId="{6518BFCA-2966-49DF-9B2C-99BED7E89CE4}" dt="2020-10-22T08:14:13.063" v="17" actId="26606"/>
          <ac:spMkLst>
            <pc:docMk/>
            <pc:sldMk cId="637651720" sldId="268"/>
            <ac:spMk id="15" creationId="{7D5A267C-87C2-4767-975E-C17F79A23967}"/>
          </ac:spMkLst>
        </pc:spChg>
        <pc:spChg chg="add del mod">
          <ac:chgData name="Lunde, Monica" userId="0e5575f4-af8a-4bd4-a8ec-88be52cd8fa9" providerId="ADAL" clId="{6518BFCA-2966-49DF-9B2C-99BED7E89CE4}" dt="2020-10-22T08:14:13.063" v="17" actId="26606"/>
          <ac:spMkLst>
            <pc:docMk/>
            <pc:sldMk cId="637651720" sldId="268"/>
            <ac:spMk id="17" creationId="{C761F9A1-AD6A-4A30-A875-02F496486161}"/>
          </ac:spMkLst>
        </pc:spChg>
        <pc:spChg chg="add del mod">
          <ac:chgData name="Lunde, Monica" userId="0e5575f4-af8a-4bd4-a8ec-88be52cd8fa9" providerId="ADAL" clId="{6518BFCA-2966-49DF-9B2C-99BED7E89CE4}" dt="2020-10-22T08:14:13.063" v="17" actId="26606"/>
          <ac:spMkLst>
            <pc:docMk/>
            <pc:sldMk cId="637651720" sldId="268"/>
            <ac:spMk id="19" creationId="{251B50E2-CAA2-4ED8-ABF6-6F00186095C3}"/>
          </ac:spMkLst>
        </pc:spChg>
        <pc:spChg chg="add del mod">
          <ac:chgData name="Lunde, Monica" userId="0e5575f4-af8a-4bd4-a8ec-88be52cd8fa9" providerId="ADAL" clId="{6518BFCA-2966-49DF-9B2C-99BED7E89CE4}" dt="2020-10-22T08:14:21.795" v="19" actId="26606"/>
          <ac:spMkLst>
            <pc:docMk/>
            <pc:sldMk cId="637651720" sldId="268"/>
            <ac:spMk id="21" creationId="{7859570E-D112-4A37-B7FF-C414250D2C25}"/>
          </ac:spMkLst>
        </pc:spChg>
        <pc:spChg chg="add del mod">
          <ac:chgData name="Lunde, Monica" userId="0e5575f4-af8a-4bd4-a8ec-88be52cd8fa9" providerId="ADAL" clId="{6518BFCA-2966-49DF-9B2C-99BED7E89CE4}" dt="2020-10-22T08:14:21.795" v="19" actId="26606"/>
          <ac:spMkLst>
            <pc:docMk/>
            <pc:sldMk cId="637651720" sldId="268"/>
            <ac:spMk id="22" creationId="{258C356B-0293-4B4F-B837-6674022B1619}"/>
          </ac:spMkLst>
        </pc:spChg>
        <pc:spChg chg="add del mod">
          <ac:chgData name="Lunde, Monica" userId="0e5575f4-af8a-4bd4-a8ec-88be52cd8fa9" providerId="ADAL" clId="{6518BFCA-2966-49DF-9B2C-99BED7E89CE4}" dt="2020-10-22T08:14:21.795" v="19" actId="26606"/>
          <ac:spMkLst>
            <pc:docMk/>
            <pc:sldMk cId="637651720" sldId="268"/>
            <ac:spMk id="23" creationId="{885A6C46-79D8-48D0-A953-93CA7636608C}"/>
          </ac:spMkLst>
        </pc:spChg>
        <pc:spChg chg="add del mod">
          <ac:chgData name="Lunde, Monica" userId="0e5575f4-af8a-4bd4-a8ec-88be52cd8fa9" providerId="ADAL" clId="{6518BFCA-2966-49DF-9B2C-99BED7E89CE4}" dt="2020-10-22T08:14:21.795" v="19" actId="26606"/>
          <ac:spMkLst>
            <pc:docMk/>
            <pc:sldMk cId="637651720" sldId="268"/>
            <ac:spMk id="24" creationId="{710212FC-D17C-4E5A-96F6-0D72C41D6E15}"/>
          </ac:spMkLst>
        </pc:spChg>
        <pc:spChg chg="add del mod">
          <ac:chgData name="Lunde, Monica" userId="0e5575f4-af8a-4bd4-a8ec-88be52cd8fa9" providerId="ADAL" clId="{6518BFCA-2966-49DF-9B2C-99BED7E89CE4}" dt="2020-10-22T08:14:21.795" v="19" actId="26606"/>
          <ac:spMkLst>
            <pc:docMk/>
            <pc:sldMk cId="637651720" sldId="268"/>
            <ac:spMk id="25" creationId="{B23E11D1-E91A-44A9-8DB7-E4410748C528}"/>
          </ac:spMkLst>
        </pc:spChg>
        <pc:spChg chg="add del mod">
          <ac:chgData name="Lunde, Monica" userId="0e5575f4-af8a-4bd4-a8ec-88be52cd8fa9" providerId="ADAL" clId="{6518BFCA-2966-49DF-9B2C-99BED7E89CE4}" dt="2020-10-22T08:14:21.795" v="19" actId="26606"/>
          <ac:spMkLst>
            <pc:docMk/>
            <pc:sldMk cId="637651720" sldId="268"/>
            <ac:spMk id="26" creationId="{F374D4B7-AB47-449C-B4A3-A5CC874AFE8E}"/>
          </ac:spMkLst>
        </pc:spChg>
        <pc:picChg chg="add mod">
          <ac:chgData name="Lunde, Monica" userId="0e5575f4-af8a-4bd4-a8ec-88be52cd8fa9" providerId="ADAL" clId="{6518BFCA-2966-49DF-9B2C-99BED7E89CE4}" dt="2020-10-22T08:14:35.075" v="24" actId="26606"/>
          <ac:picMkLst>
            <pc:docMk/>
            <pc:sldMk cId="637651720" sldId="268"/>
            <ac:picMk id="4" creationId="{463416E5-ED65-4798-B45F-1C96F29546F6}"/>
          </ac:picMkLst>
        </pc:picChg>
      </pc:sldChg>
      <pc:sldChg chg="add">
        <pc:chgData name="Lunde, Monica" userId="0e5575f4-af8a-4bd4-a8ec-88be52cd8fa9" providerId="ADAL" clId="{6518BFCA-2966-49DF-9B2C-99BED7E89CE4}" dt="2020-10-26T20:45:11.389" v="865"/>
        <pc:sldMkLst>
          <pc:docMk/>
          <pc:sldMk cId="3625502892" sldId="268"/>
        </pc:sldMkLst>
      </pc:sldChg>
      <pc:sldChg chg="addSp delSp modSp add mod modClrScheme modAnim chgLayout">
        <pc:chgData name="Lunde, Monica" userId="0e5575f4-af8a-4bd4-a8ec-88be52cd8fa9" providerId="ADAL" clId="{6518BFCA-2966-49DF-9B2C-99BED7E89CE4}" dt="2020-10-27T07:40:48.588" v="1859"/>
        <pc:sldMkLst>
          <pc:docMk/>
          <pc:sldMk cId="3304331252" sldId="269"/>
        </pc:sldMkLst>
        <pc:spChg chg="del">
          <ac:chgData name="Lunde, Monica" userId="0e5575f4-af8a-4bd4-a8ec-88be52cd8fa9" providerId="ADAL" clId="{6518BFCA-2966-49DF-9B2C-99BED7E89CE4}" dt="2020-10-22T08:24:57.973" v="31"/>
          <ac:spMkLst>
            <pc:docMk/>
            <pc:sldMk cId="3304331252" sldId="269"/>
            <ac:spMk id="2" creationId="{2AA282DB-8A45-48C9-8564-4F54310BED1C}"/>
          </ac:spMkLst>
        </pc:spChg>
        <pc:spChg chg="del">
          <ac:chgData name="Lunde, Monica" userId="0e5575f4-af8a-4bd4-a8ec-88be52cd8fa9" providerId="ADAL" clId="{6518BFCA-2966-49DF-9B2C-99BED7E89CE4}" dt="2020-10-22T08:24:57.973" v="31"/>
          <ac:spMkLst>
            <pc:docMk/>
            <pc:sldMk cId="3304331252" sldId="269"/>
            <ac:spMk id="3" creationId="{6C844078-09FB-4886-AADA-223344D02B14}"/>
          </ac:spMkLst>
        </pc:spChg>
        <pc:spChg chg="mod ord modVis">
          <ac:chgData name="Lunde, Monica" userId="0e5575f4-af8a-4bd4-a8ec-88be52cd8fa9" providerId="ADAL" clId="{6518BFCA-2966-49DF-9B2C-99BED7E89CE4}" dt="2020-10-22T10:10:13.263" v="74" actId="26606"/>
          <ac:spMkLst>
            <pc:docMk/>
            <pc:sldMk cId="3304331252" sldId="269"/>
            <ac:spMk id="4" creationId="{00D0842D-F168-4F6C-998F-3D4FCFC26290}"/>
          </ac:spMkLst>
        </pc:spChg>
        <pc:spChg chg="add del">
          <ac:chgData name="Lunde, Monica" userId="0e5575f4-af8a-4bd4-a8ec-88be52cd8fa9" providerId="ADAL" clId="{6518BFCA-2966-49DF-9B2C-99BED7E89CE4}" dt="2020-10-22T08:25:02.660" v="33"/>
          <ac:spMkLst>
            <pc:docMk/>
            <pc:sldMk cId="3304331252" sldId="269"/>
            <ac:spMk id="5" creationId="{342EC0D9-D209-4938-A95D-99029ADB4509}"/>
          </ac:spMkLst>
        </pc:spChg>
        <pc:spChg chg="add del mod">
          <ac:chgData name="Lunde, Monica" userId="0e5575f4-af8a-4bd4-a8ec-88be52cd8fa9" providerId="ADAL" clId="{6518BFCA-2966-49DF-9B2C-99BED7E89CE4}" dt="2020-10-22T08:40:04.826" v="39"/>
          <ac:spMkLst>
            <pc:docMk/>
            <pc:sldMk cId="3304331252" sldId="269"/>
            <ac:spMk id="6" creationId="{82C179DF-516E-4BA0-84C8-02057C3A5820}"/>
          </ac:spMkLst>
        </pc:spChg>
        <pc:spChg chg="add del mod">
          <ac:chgData name="Lunde, Monica" userId="0e5575f4-af8a-4bd4-a8ec-88be52cd8fa9" providerId="ADAL" clId="{6518BFCA-2966-49DF-9B2C-99BED7E89CE4}" dt="2020-10-22T10:10:13.263" v="74" actId="26606"/>
          <ac:spMkLst>
            <pc:docMk/>
            <pc:sldMk cId="3304331252" sldId="269"/>
            <ac:spMk id="7" creationId="{16EDC4B4-E9C5-4CFC-B6CE-DDCC55EFFE7D}"/>
          </ac:spMkLst>
        </pc:spChg>
        <pc:spChg chg="add mod">
          <ac:chgData name="Lunde, Monica" userId="0e5575f4-af8a-4bd4-a8ec-88be52cd8fa9" providerId="ADAL" clId="{6518BFCA-2966-49DF-9B2C-99BED7E89CE4}" dt="2020-10-27T07:40:34.530" v="1858" actId="20577"/>
          <ac:spMkLst>
            <pc:docMk/>
            <pc:sldMk cId="3304331252" sldId="269"/>
            <ac:spMk id="14" creationId="{80D1697E-0384-4423-AD52-762D4BDED87C}"/>
          </ac:spMkLst>
        </pc:spChg>
        <pc:spChg chg="add mod">
          <ac:chgData name="Lunde, Monica" userId="0e5575f4-af8a-4bd4-a8ec-88be52cd8fa9" providerId="ADAL" clId="{6518BFCA-2966-49DF-9B2C-99BED7E89CE4}" dt="2020-10-26T20:18:48.726" v="484" actId="20577"/>
          <ac:spMkLst>
            <pc:docMk/>
            <pc:sldMk cId="3304331252" sldId="269"/>
            <ac:spMk id="16" creationId="{EE70491A-AFC3-467A-B541-8477F4B965F5}"/>
          </ac:spMkLst>
        </pc:spChg>
        <pc:spChg chg="add mod">
          <ac:chgData name="Lunde, Monica" userId="0e5575f4-af8a-4bd4-a8ec-88be52cd8fa9" providerId="ADAL" clId="{6518BFCA-2966-49DF-9B2C-99BED7E89CE4}" dt="2020-10-22T10:10:41.711" v="88" actId="20577"/>
          <ac:spMkLst>
            <pc:docMk/>
            <pc:sldMk cId="3304331252" sldId="269"/>
            <ac:spMk id="18" creationId="{3263A3BE-078E-4A4E-BED7-92A191F327E5}"/>
          </ac:spMkLst>
        </pc:spChg>
        <pc:picChg chg="add mod">
          <ac:chgData name="Lunde, Monica" userId="0e5575f4-af8a-4bd4-a8ec-88be52cd8fa9" providerId="ADAL" clId="{6518BFCA-2966-49DF-9B2C-99BED7E89CE4}" dt="2020-10-22T10:10:13.263" v="74" actId="26606"/>
          <ac:picMkLst>
            <pc:docMk/>
            <pc:sldMk cId="3304331252" sldId="269"/>
            <ac:picMk id="9" creationId="{EC943CC9-F164-4BBB-9C59-5990B4E2199E}"/>
          </ac:picMkLst>
        </pc:picChg>
        <pc:picChg chg="add del">
          <ac:chgData name="Lunde, Monica" userId="0e5575f4-af8a-4bd4-a8ec-88be52cd8fa9" providerId="ADAL" clId="{6518BFCA-2966-49DF-9B2C-99BED7E89CE4}" dt="2020-10-22T08:39:43.526" v="38"/>
          <ac:picMkLst>
            <pc:docMk/>
            <pc:sldMk cId="3304331252" sldId="269"/>
            <ac:picMk id="1026" creationId="{3F4D8F25-E30E-44F7-BE65-B840EECE6329}"/>
          </ac:picMkLst>
        </pc:picChg>
      </pc:sldChg>
      <pc:sldChg chg="addSp delSp modSp add">
        <pc:chgData name="Lunde, Monica" userId="0e5575f4-af8a-4bd4-a8ec-88be52cd8fa9" providerId="ADAL" clId="{6518BFCA-2966-49DF-9B2C-99BED7E89CE4}" dt="2020-10-26T20:37:17.485" v="770" actId="20577"/>
        <pc:sldMkLst>
          <pc:docMk/>
          <pc:sldMk cId="3260385721" sldId="285"/>
        </pc:sldMkLst>
        <pc:spChg chg="del">
          <ac:chgData name="Lunde, Monica" userId="0e5575f4-af8a-4bd4-a8ec-88be52cd8fa9" providerId="ADAL" clId="{6518BFCA-2966-49DF-9B2C-99BED7E89CE4}" dt="2020-10-26T20:05:20.008" v="132" actId="478"/>
          <ac:spMkLst>
            <pc:docMk/>
            <pc:sldMk cId="3260385721" sldId="285"/>
            <ac:spMk id="2" creationId="{66538BEF-3A52-4460-B67E-5D0A31AAD4CB}"/>
          </ac:spMkLst>
        </pc:spChg>
        <pc:spChg chg="mod">
          <ac:chgData name="Lunde, Monica" userId="0e5575f4-af8a-4bd4-a8ec-88be52cd8fa9" providerId="ADAL" clId="{6518BFCA-2966-49DF-9B2C-99BED7E89CE4}" dt="2020-10-26T20:37:17.485" v="770" actId="20577"/>
          <ac:spMkLst>
            <pc:docMk/>
            <pc:sldMk cId="3260385721" sldId="285"/>
            <ac:spMk id="3" creationId="{4B86219C-01A9-4F0B-9C36-50A0AC50A1CD}"/>
          </ac:spMkLst>
        </pc:spChg>
        <pc:spChg chg="del">
          <ac:chgData name="Lunde, Monica" userId="0e5575f4-af8a-4bd4-a8ec-88be52cd8fa9" providerId="ADAL" clId="{6518BFCA-2966-49DF-9B2C-99BED7E89CE4}" dt="2020-10-26T20:05:24.025" v="133" actId="478"/>
          <ac:spMkLst>
            <pc:docMk/>
            <pc:sldMk cId="3260385721" sldId="285"/>
            <ac:spMk id="31" creationId="{45908483-7211-4BD9-9377-93B7CF407392}"/>
          </ac:spMkLst>
        </pc:spChg>
        <pc:spChg chg="del">
          <ac:chgData name="Lunde, Monica" userId="0e5575f4-af8a-4bd4-a8ec-88be52cd8fa9" providerId="ADAL" clId="{6518BFCA-2966-49DF-9B2C-99BED7E89CE4}" dt="2020-10-26T20:05:25.120" v="134" actId="478"/>
          <ac:spMkLst>
            <pc:docMk/>
            <pc:sldMk cId="3260385721" sldId="285"/>
            <ac:spMk id="32" creationId="{855528AA-BA1E-4EBB-83E7-447410A2DC20}"/>
          </ac:spMkLst>
        </pc:spChg>
        <pc:spChg chg="del">
          <ac:chgData name="Lunde, Monica" userId="0e5575f4-af8a-4bd4-a8ec-88be52cd8fa9" providerId="ADAL" clId="{6518BFCA-2966-49DF-9B2C-99BED7E89CE4}" dt="2020-10-26T20:05:28.023" v="135" actId="478"/>
          <ac:spMkLst>
            <pc:docMk/>
            <pc:sldMk cId="3260385721" sldId="285"/>
            <ac:spMk id="33" creationId="{F7D945AE-942E-44BE-B3CC-3A987466071A}"/>
          </ac:spMkLst>
        </pc:spChg>
        <pc:spChg chg="del mod">
          <ac:chgData name="Lunde, Monica" userId="0e5575f4-af8a-4bd4-a8ec-88be52cd8fa9" providerId="ADAL" clId="{6518BFCA-2966-49DF-9B2C-99BED7E89CE4}" dt="2020-10-26T20:05:17.069" v="131" actId="478"/>
          <ac:spMkLst>
            <pc:docMk/>
            <pc:sldMk cId="3260385721" sldId="285"/>
            <ac:spMk id="46" creationId="{58005EEC-768C-4051-BE6F-517100FFD295}"/>
          </ac:spMkLst>
        </pc:spChg>
        <pc:spChg chg="del mod">
          <ac:chgData name="Lunde, Monica" userId="0e5575f4-af8a-4bd4-a8ec-88be52cd8fa9" providerId="ADAL" clId="{6518BFCA-2966-49DF-9B2C-99BED7E89CE4}" dt="2020-10-26T20:05:02.857" v="126" actId="478"/>
          <ac:spMkLst>
            <pc:docMk/>
            <pc:sldMk cId="3260385721" sldId="285"/>
            <ac:spMk id="47" creationId="{43C23986-D06C-4A1F-AB06-6FC5BE51097F}"/>
          </ac:spMkLst>
        </pc:spChg>
        <pc:spChg chg="del mod">
          <ac:chgData name="Lunde, Monica" userId="0e5575f4-af8a-4bd4-a8ec-88be52cd8fa9" providerId="ADAL" clId="{6518BFCA-2966-49DF-9B2C-99BED7E89CE4}" dt="2020-10-26T20:04:58.798" v="125" actId="478"/>
          <ac:spMkLst>
            <pc:docMk/>
            <pc:sldMk cId="3260385721" sldId="285"/>
            <ac:spMk id="48" creationId="{FF4AC07F-587E-4FF6-868C-BF8A38548348}"/>
          </ac:spMkLst>
        </pc:spChg>
        <pc:spChg chg="del mod">
          <ac:chgData name="Lunde, Monica" userId="0e5575f4-af8a-4bd4-a8ec-88be52cd8fa9" providerId="ADAL" clId="{6518BFCA-2966-49DF-9B2C-99BED7E89CE4}" dt="2020-10-26T20:05:14.885" v="130" actId="478"/>
          <ac:spMkLst>
            <pc:docMk/>
            <pc:sldMk cId="3260385721" sldId="285"/>
            <ac:spMk id="49" creationId="{0A8B3BCB-8374-4334-9EEF-4C042DCF9E68}"/>
          </ac:spMkLst>
        </pc:spChg>
        <pc:spChg chg="mod">
          <ac:chgData name="Lunde, Monica" userId="0e5575f4-af8a-4bd4-a8ec-88be52cd8fa9" providerId="ADAL" clId="{6518BFCA-2966-49DF-9B2C-99BED7E89CE4}" dt="2020-10-26T20:14:13.371" v="248" actId="20577"/>
          <ac:spMkLst>
            <pc:docMk/>
            <pc:sldMk cId="3260385721" sldId="285"/>
            <ac:spMk id="50" creationId="{7F266011-39DA-468E-BA05-006148E95A2A}"/>
          </ac:spMkLst>
        </pc:spChg>
        <pc:spChg chg="mod">
          <ac:chgData name="Lunde, Monica" userId="0e5575f4-af8a-4bd4-a8ec-88be52cd8fa9" providerId="ADAL" clId="{6518BFCA-2966-49DF-9B2C-99BED7E89CE4}" dt="2020-10-26T20:10:35.175" v="162" actId="20577"/>
          <ac:spMkLst>
            <pc:docMk/>
            <pc:sldMk cId="3260385721" sldId="285"/>
            <ac:spMk id="51" creationId="{77AD842D-C4A8-46AA-BA73-34496B674C5F}"/>
          </ac:spMkLst>
        </pc:spChg>
        <pc:spChg chg="mod">
          <ac:chgData name="Lunde, Monica" userId="0e5575f4-af8a-4bd4-a8ec-88be52cd8fa9" providerId="ADAL" clId="{6518BFCA-2966-49DF-9B2C-99BED7E89CE4}" dt="2020-10-26T20:12:09.060" v="197" actId="1076"/>
          <ac:spMkLst>
            <pc:docMk/>
            <pc:sldMk cId="3260385721" sldId="285"/>
            <ac:spMk id="52" creationId="{0A6DD91F-81BC-47BF-A383-C5F885BCEECB}"/>
          </ac:spMkLst>
        </pc:spChg>
        <pc:spChg chg="del mod">
          <ac:chgData name="Lunde, Monica" userId="0e5575f4-af8a-4bd4-a8ec-88be52cd8fa9" providerId="ADAL" clId="{6518BFCA-2966-49DF-9B2C-99BED7E89CE4}" dt="2020-10-26T20:12:03.569" v="195" actId="478"/>
          <ac:spMkLst>
            <pc:docMk/>
            <pc:sldMk cId="3260385721" sldId="285"/>
            <ac:spMk id="53" creationId="{84DDDC3A-EC3B-4BEB-86C4-554F99B22BC2}"/>
          </ac:spMkLst>
        </pc:spChg>
        <pc:spChg chg="mod">
          <ac:chgData name="Lunde, Monica" userId="0e5575f4-af8a-4bd4-a8ec-88be52cd8fa9" providerId="ADAL" clId="{6518BFCA-2966-49DF-9B2C-99BED7E89CE4}" dt="2020-10-26T20:15:32.609" v="314" actId="255"/>
          <ac:spMkLst>
            <pc:docMk/>
            <pc:sldMk cId="3260385721" sldId="285"/>
            <ac:spMk id="63" creationId="{A543A1C8-D587-4EAA-AFB6-E6D4161D8894}"/>
          </ac:spMkLst>
        </pc:spChg>
        <pc:spChg chg="mod">
          <ac:chgData name="Lunde, Monica" userId="0e5575f4-af8a-4bd4-a8ec-88be52cd8fa9" providerId="ADAL" clId="{6518BFCA-2966-49DF-9B2C-99BED7E89CE4}" dt="2020-10-26T20:15:38.447" v="315" actId="255"/>
          <ac:spMkLst>
            <pc:docMk/>
            <pc:sldMk cId="3260385721" sldId="285"/>
            <ac:spMk id="1024" creationId="{B944CE0E-E6DD-4B8E-9730-FCD90EAD8FFB}"/>
          </ac:spMkLst>
        </pc:spChg>
        <pc:spChg chg="mod">
          <ac:chgData name="Lunde, Monica" userId="0e5575f4-af8a-4bd4-a8ec-88be52cd8fa9" providerId="ADAL" clId="{6518BFCA-2966-49DF-9B2C-99BED7E89CE4}" dt="2020-10-26T20:17:46.949" v="444" actId="20577"/>
          <ac:spMkLst>
            <pc:docMk/>
            <pc:sldMk cId="3260385721" sldId="285"/>
            <ac:spMk id="1025" creationId="{286CA970-19A8-4480-B651-FFDCFFFEDC87}"/>
          </ac:spMkLst>
        </pc:spChg>
        <pc:spChg chg="del mod">
          <ac:chgData name="Lunde, Monica" userId="0e5575f4-af8a-4bd4-a8ec-88be52cd8fa9" providerId="ADAL" clId="{6518BFCA-2966-49DF-9B2C-99BED7E89CE4}" dt="2020-10-26T20:12:05.480" v="196" actId="478"/>
          <ac:spMkLst>
            <pc:docMk/>
            <pc:sldMk cId="3260385721" sldId="285"/>
            <ac:spMk id="1027" creationId="{3F9632C8-FB9D-4D5F-BF3E-0481512A4367}"/>
          </ac:spMkLst>
        </pc:spChg>
        <pc:picChg chg="add mod">
          <ac:chgData name="Lunde, Monica" userId="0e5575f4-af8a-4bd4-a8ec-88be52cd8fa9" providerId="ADAL" clId="{6518BFCA-2966-49DF-9B2C-99BED7E89CE4}" dt="2020-10-26T20:11:59.381" v="194" actId="1076"/>
          <ac:picMkLst>
            <pc:docMk/>
            <pc:sldMk cId="3260385721" sldId="285"/>
            <ac:picMk id="5" creationId="{EBAD5608-3DE3-40F1-A765-A98720473C57}"/>
          </ac:picMkLst>
        </pc:picChg>
        <pc:picChg chg="add mod ord">
          <ac:chgData name="Lunde, Monica" userId="0e5575f4-af8a-4bd4-a8ec-88be52cd8fa9" providerId="ADAL" clId="{6518BFCA-2966-49DF-9B2C-99BED7E89CE4}" dt="2020-10-26T20:05:32.219" v="136" actId="1076"/>
          <ac:picMkLst>
            <pc:docMk/>
            <pc:sldMk cId="3260385721" sldId="285"/>
            <ac:picMk id="6" creationId="{A76065F4-34BF-4656-94A2-723442468970}"/>
          </ac:picMkLst>
        </pc:picChg>
        <pc:picChg chg="add mod">
          <ac:chgData name="Lunde, Monica" userId="0e5575f4-af8a-4bd4-a8ec-88be52cd8fa9" providerId="ADAL" clId="{6518BFCA-2966-49DF-9B2C-99BED7E89CE4}" dt="2020-10-26T20:06:55.009" v="142" actId="14100"/>
          <ac:picMkLst>
            <pc:docMk/>
            <pc:sldMk cId="3260385721" sldId="285"/>
            <ac:picMk id="25" creationId="{39C928E6-5EDD-43A8-8D08-05C6F110E37B}"/>
          </ac:picMkLst>
        </pc:picChg>
      </pc:sldChg>
      <pc:sldChg chg="modSp add del">
        <pc:chgData name="Lunde, Monica" userId="0e5575f4-af8a-4bd4-a8ec-88be52cd8fa9" providerId="ADAL" clId="{6518BFCA-2966-49DF-9B2C-99BED7E89CE4}" dt="2020-10-26T20:19:32.276" v="485" actId="2696"/>
        <pc:sldMkLst>
          <pc:docMk/>
          <pc:sldMk cId="303299988" sldId="286"/>
        </pc:sldMkLst>
        <pc:spChg chg="mod">
          <ac:chgData name="Lunde, Monica" userId="0e5575f4-af8a-4bd4-a8ec-88be52cd8fa9" providerId="ADAL" clId="{6518BFCA-2966-49DF-9B2C-99BED7E89CE4}" dt="2020-10-22T08:25:34.390" v="35"/>
          <ac:spMkLst>
            <pc:docMk/>
            <pc:sldMk cId="303299988" sldId="286"/>
            <ac:spMk id="46" creationId="{58005EEC-768C-4051-BE6F-517100FFD295}"/>
          </ac:spMkLst>
        </pc:spChg>
        <pc:spChg chg="mod">
          <ac:chgData name="Lunde, Monica" userId="0e5575f4-af8a-4bd4-a8ec-88be52cd8fa9" providerId="ADAL" clId="{6518BFCA-2966-49DF-9B2C-99BED7E89CE4}" dt="2020-10-22T08:25:34.390" v="35"/>
          <ac:spMkLst>
            <pc:docMk/>
            <pc:sldMk cId="303299988" sldId="286"/>
            <ac:spMk id="47" creationId="{43C23986-D06C-4A1F-AB06-6FC5BE51097F}"/>
          </ac:spMkLst>
        </pc:spChg>
        <pc:spChg chg="mod">
          <ac:chgData name="Lunde, Monica" userId="0e5575f4-af8a-4bd4-a8ec-88be52cd8fa9" providerId="ADAL" clId="{6518BFCA-2966-49DF-9B2C-99BED7E89CE4}" dt="2020-10-22T08:25:34.390" v="35"/>
          <ac:spMkLst>
            <pc:docMk/>
            <pc:sldMk cId="303299988" sldId="286"/>
            <ac:spMk id="48" creationId="{FF4AC07F-587E-4FF6-868C-BF8A38548348}"/>
          </ac:spMkLst>
        </pc:spChg>
        <pc:spChg chg="mod">
          <ac:chgData name="Lunde, Monica" userId="0e5575f4-af8a-4bd4-a8ec-88be52cd8fa9" providerId="ADAL" clId="{6518BFCA-2966-49DF-9B2C-99BED7E89CE4}" dt="2020-10-22T08:25:34.390" v="35"/>
          <ac:spMkLst>
            <pc:docMk/>
            <pc:sldMk cId="303299988" sldId="286"/>
            <ac:spMk id="49" creationId="{0A8B3BCB-8374-4334-9EEF-4C042DCF9E68}"/>
          </ac:spMkLst>
        </pc:spChg>
      </pc:sldChg>
      <pc:sldChg chg="addSp delSp modSp add del mod modClrScheme chgLayout">
        <pc:chgData name="Lunde, Monica" userId="0e5575f4-af8a-4bd4-a8ec-88be52cd8fa9" providerId="ADAL" clId="{6518BFCA-2966-49DF-9B2C-99BED7E89CE4}" dt="2020-10-26T20:46:16.001" v="895" actId="2696"/>
        <pc:sldMkLst>
          <pc:docMk/>
          <pc:sldMk cId="2134833033" sldId="287"/>
        </pc:sldMkLst>
        <pc:spChg chg="del">
          <ac:chgData name="Lunde, Monica" userId="0e5575f4-af8a-4bd4-a8ec-88be52cd8fa9" providerId="ADAL" clId="{6518BFCA-2966-49DF-9B2C-99BED7E89CE4}" dt="2020-10-22T08:40:21.335" v="41" actId="931"/>
          <ac:spMkLst>
            <pc:docMk/>
            <pc:sldMk cId="2134833033" sldId="287"/>
            <ac:spMk id="2" creationId="{88EE3F9C-3A42-43B7-8CBA-110DE2C5172A}"/>
          </ac:spMkLst>
        </pc:spChg>
        <pc:spChg chg="add del">
          <ac:chgData name="Lunde, Monica" userId="0e5575f4-af8a-4bd4-a8ec-88be52cd8fa9" providerId="ADAL" clId="{6518BFCA-2966-49DF-9B2C-99BED7E89CE4}" dt="2020-10-22T08:40:44.525" v="47" actId="26606"/>
          <ac:spMkLst>
            <pc:docMk/>
            <pc:sldMk cId="2134833033" sldId="287"/>
            <ac:spMk id="3" creationId="{48E01687-5906-4D02-B0B1-E079FA035762}"/>
          </ac:spMkLst>
        </pc:spChg>
        <pc:spChg chg="add del">
          <ac:chgData name="Lunde, Monica" userId="0e5575f4-af8a-4bd4-a8ec-88be52cd8fa9" providerId="ADAL" clId="{6518BFCA-2966-49DF-9B2C-99BED7E89CE4}" dt="2020-10-22T10:03:36.936" v="69" actId="26606"/>
          <ac:spMkLst>
            <pc:docMk/>
            <pc:sldMk cId="2134833033" sldId="287"/>
            <ac:spMk id="7" creationId="{60F7188C-08C1-4E52-A883-075B990BBD59}"/>
          </ac:spMkLst>
        </pc:spChg>
        <pc:spChg chg="add del">
          <ac:chgData name="Lunde, Monica" userId="0e5575f4-af8a-4bd4-a8ec-88be52cd8fa9" providerId="ADAL" clId="{6518BFCA-2966-49DF-9B2C-99BED7E89CE4}" dt="2020-10-22T10:03:36.936" v="69" actId="26606"/>
          <ac:spMkLst>
            <pc:docMk/>
            <pc:sldMk cId="2134833033" sldId="287"/>
            <ac:spMk id="8" creationId="{D1A206F7-A1F1-4092-9E5A-55CB1F9DEE18}"/>
          </ac:spMkLst>
        </pc:spChg>
        <pc:spChg chg="add del">
          <ac:chgData name="Lunde, Monica" userId="0e5575f4-af8a-4bd4-a8ec-88be52cd8fa9" providerId="ADAL" clId="{6518BFCA-2966-49DF-9B2C-99BED7E89CE4}" dt="2020-10-22T10:03:36.936" v="69" actId="26606"/>
          <ac:spMkLst>
            <pc:docMk/>
            <pc:sldMk cId="2134833033" sldId="287"/>
            <ac:spMk id="9" creationId="{52BE43C8-CDAE-4D2E-B470-69FE41F877D4}"/>
          </ac:spMkLst>
        </pc:spChg>
        <pc:spChg chg="add del mod">
          <ac:chgData name="Lunde, Monica" userId="0e5575f4-af8a-4bd4-a8ec-88be52cd8fa9" providerId="ADAL" clId="{6518BFCA-2966-49DF-9B2C-99BED7E89CE4}" dt="2020-10-22T08:40:44.487" v="46" actId="26606"/>
          <ac:spMkLst>
            <pc:docMk/>
            <pc:sldMk cId="2134833033" sldId="287"/>
            <ac:spMk id="10" creationId="{09BB38CC-1FE1-4912-9D47-EBA06039C8A6}"/>
          </ac:spMkLst>
        </pc:spChg>
        <pc:spChg chg="add del">
          <ac:chgData name="Lunde, Monica" userId="0e5575f4-af8a-4bd4-a8ec-88be52cd8fa9" providerId="ADAL" clId="{6518BFCA-2966-49DF-9B2C-99BED7E89CE4}" dt="2020-10-22T10:02:52.261" v="56" actId="26606"/>
          <ac:spMkLst>
            <pc:docMk/>
            <pc:sldMk cId="2134833033" sldId="287"/>
            <ac:spMk id="11" creationId="{94F4673D-4685-4BE2-A970-5A6F784A891A}"/>
          </ac:spMkLst>
        </pc:spChg>
        <pc:spChg chg="add del mod">
          <ac:chgData name="Lunde, Monica" userId="0e5575f4-af8a-4bd4-a8ec-88be52cd8fa9" providerId="ADAL" clId="{6518BFCA-2966-49DF-9B2C-99BED7E89CE4}" dt="2020-10-22T08:40:44.487" v="46" actId="26606"/>
          <ac:spMkLst>
            <pc:docMk/>
            <pc:sldMk cId="2134833033" sldId="287"/>
            <ac:spMk id="12" creationId="{2E2B9F5F-C58D-4481-8168-E83060DD0945}"/>
          </ac:spMkLst>
        </pc:spChg>
        <pc:spChg chg="add del">
          <ac:chgData name="Lunde, Monica" userId="0e5575f4-af8a-4bd4-a8ec-88be52cd8fa9" providerId="ADAL" clId="{6518BFCA-2966-49DF-9B2C-99BED7E89CE4}" dt="2020-10-22T10:02:52.261" v="56" actId="26606"/>
          <ac:spMkLst>
            <pc:docMk/>
            <pc:sldMk cId="2134833033" sldId="287"/>
            <ac:spMk id="13" creationId="{344A6FBD-2892-4109-BC48-48EDCAD91F11}"/>
          </ac:spMkLst>
        </pc:spChg>
        <pc:spChg chg="add del mod">
          <ac:chgData name="Lunde, Monica" userId="0e5575f4-af8a-4bd4-a8ec-88be52cd8fa9" providerId="ADAL" clId="{6518BFCA-2966-49DF-9B2C-99BED7E89CE4}" dt="2020-10-22T10:02:18.436" v="49" actId="26606"/>
          <ac:spMkLst>
            <pc:docMk/>
            <pc:sldMk cId="2134833033" sldId="287"/>
            <ac:spMk id="14" creationId="{87C53558-A854-46E2-ADC5-60FB10BE020C}"/>
          </ac:spMkLst>
        </pc:spChg>
        <pc:spChg chg="add del mod">
          <ac:chgData name="Lunde, Monica" userId="0e5575f4-af8a-4bd4-a8ec-88be52cd8fa9" providerId="ADAL" clId="{6518BFCA-2966-49DF-9B2C-99BED7E89CE4}" dt="2020-10-22T10:02:18.436" v="49" actId="26606"/>
          <ac:spMkLst>
            <pc:docMk/>
            <pc:sldMk cId="2134833033" sldId="287"/>
            <ac:spMk id="15" creationId="{814272A0-2C81-4349-B5E1-5431824DF716}"/>
          </ac:spMkLst>
        </pc:spChg>
        <pc:spChg chg="add del mod">
          <ac:chgData name="Lunde, Monica" userId="0e5575f4-af8a-4bd4-a8ec-88be52cd8fa9" providerId="ADAL" clId="{6518BFCA-2966-49DF-9B2C-99BED7E89CE4}" dt="2020-10-22T10:02:18.436" v="49" actId="26606"/>
          <ac:spMkLst>
            <pc:docMk/>
            <pc:sldMk cId="2134833033" sldId="287"/>
            <ac:spMk id="16" creationId="{0AB6834C-4F74-457A-98EB-419FA9A9ECB4}"/>
          </ac:spMkLst>
        </pc:spChg>
        <pc:spChg chg="add mod">
          <ac:chgData name="Lunde, Monica" userId="0e5575f4-af8a-4bd4-a8ec-88be52cd8fa9" providerId="ADAL" clId="{6518BFCA-2966-49DF-9B2C-99BED7E89CE4}" dt="2020-10-26T20:19:48.451" v="486"/>
          <ac:spMkLst>
            <pc:docMk/>
            <pc:sldMk cId="2134833033" sldId="287"/>
            <ac:spMk id="17" creationId="{94F4673D-4685-4BE2-A970-5A6F784A891A}"/>
          </ac:spMkLst>
        </pc:spChg>
        <pc:spChg chg="add del">
          <ac:chgData name="Lunde, Monica" userId="0e5575f4-af8a-4bd4-a8ec-88be52cd8fa9" providerId="ADAL" clId="{6518BFCA-2966-49DF-9B2C-99BED7E89CE4}" dt="2020-10-22T10:02:52.261" v="56" actId="26606"/>
          <ac:spMkLst>
            <pc:docMk/>
            <pc:sldMk cId="2134833033" sldId="287"/>
            <ac:spMk id="18" creationId="{2ABC6B15-375A-42CA-81FB-859453DEBABF}"/>
          </ac:spMkLst>
        </pc:spChg>
        <pc:spChg chg="add">
          <ac:chgData name="Lunde, Monica" userId="0e5575f4-af8a-4bd4-a8ec-88be52cd8fa9" providerId="ADAL" clId="{6518BFCA-2966-49DF-9B2C-99BED7E89CE4}" dt="2020-10-22T10:03:36.936" v="69" actId="26606"/>
          <ac:spMkLst>
            <pc:docMk/>
            <pc:sldMk cId="2134833033" sldId="287"/>
            <ac:spMk id="19" creationId="{344A6FBD-2892-4109-BC48-48EDCAD91F11}"/>
          </ac:spMkLst>
        </pc:spChg>
        <pc:spChg chg="add del mod">
          <ac:chgData name="Lunde, Monica" userId="0e5575f4-af8a-4bd4-a8ec-88be52cd8fa9" providerId="ADAL" clId="{6518BFCA-2966-49DF-9B2C-99BED7E89CE4}" dt="2020-10-22T10:03:07.893" v="58" actId="26606"/>
          <ac:spMkLst>
            <pc:docMk/>
            <pc:sldMk cId="2134833033" sldId="287"/>
            <ac:spMk id="20" creationId="{730C57C1-908B-45E9-AEEC-069CA0B5195D}"/>
          </ac:spMkLst>
        </pc:spChg>
        <pc:spChg chg="add del mod">
          <ac:chgData name="Lunde, Monica" userId="0e5575f4-af8a-4bd4-a8ec-88be52cd8fa9" providerId="ADAL" clId="{6518BFCA-2966-49DF-9B2C-99BED7E89CE4}" dt="2020-10-22T10:03:07.893" v="58" actId="26606"/>
          <ac:spMkLst>
            <pc:docMk/>
            <pc:sldMk cId="2134833033" sldId="287"/>
            <ac:spMk id="21" creationId="{CB4B19F0-6F96-47FB-9F2A-28BBE3C3AD97}"/>
          </ac:spMkLst>
        </pc:spChg>
        <pc:spChg chg="add del mod">
          <ac:chgData name="Lunde, Monica" userId="0e5575f4-af8a-4bd4-a8ec-88be52cd8fa9" providerId="ADAL" clId="{6518BFCA-2966-49DF-9B2C-99BED7E89CE4}" dt="2020-10-22T10:03:07.893" v="58" actId="26606"/>
          <ac:spMkLst>
            <pc:docMk/>
            <pc:sldMk cId="2134833033" sldId="287"/>
            <ac:spMk id="22" creationId="{A72BFEF9-8D48-489E-9771-584A6DDF46F4}"/>
          </ac:spMkLst>
        </pc:spChg>
        <pc:spChg chg="add del mod">
          <ac:chgData name="Lunde, Monica" userId="0e5575f4-af8a-4bd4-a8ec-88be52cd8fa9" providerId="ADAL" clId="{6518BFCA-2966-49DF-9B2C-99BED7E89CE4}" dt="2020-10-22T10:03:07.893" v="58" actId="26606"/>
          <ac:spMkLst>
            <pc:docMk/>
            <pc:sldMk cId="2134833033" sldId="287"/>
            <ac:spMk id="23" creationId="{0855BF27-841D-4996-A0EF-2188E01A84A8}"/>
          </ac:spMkLst>
        </pc:spChg>
        <pc:spChg chg="add del mod">
          <ac:chgData name="Lunde, Monica" userId="0e5575f4-af8a-4bd4-a8ec-88be52cd8fa9" providerId="ADAL" clId="{6518BFCA-2966-49DF-9B2C-99BED7E89CE4}" dt="2020-10-22T10:03:07.893" v="58" actId="26606"/>
          <ac:spMkLst>
            <pc:docMk/>
            <pc:sldMk cId="2134833033" sldId="287"/>
            <ac:spMk id="24" creationId="{E15A9DCF-6A29-4821-97DB-C7C8BC66F6DA}"/>
          </ac:spMkLst>
        </pc:spChg>
        <pc:spChg chg="add del mod">
          <ac:chgData name="Lunde, Monica" userId="0e5575f4-af8a-4bd4-a8ec-88be52cd8fa9" providerId="ADAL" clId="{6518BFCA-2966-49DF-9B2C-99BED7E89CE4}" dt="2020-10-22T10:03:07.893" v="58" actId="26606"/>
          <ac:spMkLst>
            <pc:docMk/>
            <pc:sldMk cId="2134833033" sldId="287"/>
            <ac:spMk id="25" creationId="{D816943B-31F3-4606-B947-C27EEC3CFBB6}"/>
          </ac:spMkLst>
        </pc:spChg>
        <pc:spChg chg="add">
          <ac:chgData name="Lunde, Monica" userId="0e5575f4-af8a-4bd4-a8ec-88be52cd8fa9" providerId="ADAL" clId="{6518BFCA-2966-49DF-9B2C-99BED7E89CE4}" dt="2020-10-22T10:03:36.936" v="69" actId="26606"/>
          <ac:spMkLst>
            <pc:docMk/>
            <pc:sldMk cId="2134833033" sldId="287"/>
            <ac:spMk id="26" creationId="{2ABC6B15-375A-42CA-81FB-859453DEBABF}"/>
          </ac:spMkLst>
        </pc:spChg>
        <pc:spChg chg="add del mod">
          <ac:chgData name="Lunde, Monica" userId="0e5575f4-af8a-4bd4-a8ec-88be52cd8fa9" providerId="ADAL" clId="{6518BFCA-2966-49DF-9B2C-99BED7E89CE4}" dt="2020-10-22T10:03:10.069" v="60" actId="26606"/>
          <ac:spMkLst>
            <pc:docMk/>
            <pc:sldMk cId="2134833033" sldId="287"/>
            <ac:spMk id="27" creationId="{580DA74F-94D6-4B3E-BB5E-EB11AE80FCFF}"/>
          </ac:spMkLst>
        </pc:spChg>
        <pc:spChg chg="add del mod">
          <ac:chgData name="Lunde, Monica" userId="0e5575f4-af8a-4bd4-a8ec-88be52cd8fa9" providerId="ADAL" clId="{6518BFCA-2966-49DF-9B2C-99BED7E89CE4}" dt="2020-10-22T10:03:10.069" v="60" actId="26606"/>
          <ac:spMkLst>
            <pc:docMk/>
            <pc:sldMk cId="2134833033" sldId="287"/>
            <ac:spMk id="28" creationId="{458F47A5-D4A3-446F-9516-1AD57BB554BE}"/>
          </ac:spMkLst>
        </pc:spChg>
        <pc:spChg chg="add del mod">
          <ac:chgData name="Lunde, Monica" userId="0e5575f4-af8a-4bd4-a8ec-88be52cd8fa9" providerId="ADAL" clId="{6518BFCA-2966-49DF-9B2C-99BED7E89CE4}" dt="2020-10-22T10:03:10.069" v="60" actId="26606"/>
          <ac:spMkLst>
            <pc:docMk/>
            <pc:sldMk cId="2134833033" sldId="287"/>
            <ac:spMk id="29" creationId="{CC698F68-4742-4762-89CC-10D501DC838F}"/>
          </ac:spMkLst>
        </pc:spChg>
        <pc:spChg chg="add del mod">
          <ac:chgData name="Lunde, Monica" userId="0e5575f4-af8a-4bd4-a8ec-88be52cd8fa9" providerId="ADAL" clId="{6518BFCA-2966-49DF-9B2C-99BED7E89CE4}" dt="2020-10-22T10:03:10.069" v="60" actId="26606"/>
          <ac:spMkLst>
            <pc:docMk/>
            <pc:sldMk cId="2134833033" sldId="287"/>
            <ac:spMk id="30" creationId="{AB34C2B0-6F69-46E0-9E4D-9E5302CF31D7}"/>
          </ac:spMkLst>
        </pc:spChg>
        <pc:spChg chg="add del mod">
          <ac:chgData name="Lunde, Monica" userId="0e5575f4-af8a-4bd4-a8ec-88be52cd8fa9" providerId="ADAL" clId="{6518BFCA-2966-49DF-9B2C-99BED7E89CE4}" dt="2020-10-22T10:03:10.069" v="60" actId="26606"/>
          <ac:spMkLst>
            <pc:docMk/>
            <pc:sldMk cId="2134833033" sldId="287"/>
            <ac:spMk id="31" creationId="{685ADD01-2800-4BD4-BDA1-42A1B37BCA6E}"/>
          </ac:spMkLst>
        </pc:spChg>
        <pc:spChg chg="add del mod">
          <ac:chgData name="Lunde, Monica" userId="0e5575f4-af8a-4bd4-a8ec-88be52cd8fa9" providerId="ADAL" clId="{6518BFCA-2966-49DF-9B2C-99BED7E89CE4}" dt="2020-10-22T10:03:10.069" v="60" actId="26606"/>
          <ac:spMkLst>
            <pc:docMk/>
            <pc:sldMk cId="2134833033" sldId="287"/>
            <ac:spMk id="32" creationId="{25860256-56CD-4CF0-BAF3-587BAE5CE6A2}"/>
          </ac:spMkLst>
        </pc:spChg>
        <pc:spChg chg="add del mod">
          <ac:chgData name="Lunde, Monica" userId="0e5575f4-af8a-4bd4-a8ec-88be52cd8fa9" providerId="ADAL" clId="{6518BFCA-2966-49DF-9B2C-99BED7E89CE4}" dt="2020-10-22T10:03:11.707" v="62" actId="26606"/>
          <ac:spMkLst>
            <pc:docMk/>
            <pc:sldMk cId="2134833033" sldId="287"/>
            <ac:spMk id="34" creationId="{9868188D-26F9-4B72-9D73-2380B03059A9}"/>
          </ac:spMkLst>
        </pc:spChg>
        <pc:spChg chg="add del mod">
          <ac:chgData name="Lunde, Monica" userId="0e5575f4-af8a-4bd4-a8ec-88be52cd8fa9" providerId="ADAL" clId="{6518BFCA-2966-49DF-9B2C-99BED7E89CE4}" dt="2020-10-22T10:03:11.707" v="62" actId="26606"/>
          <ac:spMkLst>
            <pc:docMk/>
            <pc:sldMk cId="2134833033" sldId="287"/>
            <ac:spMk id="35" creationId="{073D567E-A3B6-45D5-9A16-72E601B66E57}"/>
          </ac:spMkLst>
        </pc:spChg>
        <pc:spChg chg="add del mod">
          <ac:chgData name="Lunde, Monica" userId="0e5575f4-af8a-4bd4-a8ec-88be52cd8fa9" providerId="ADAL" clId="{6518BFCA-2966-49DF-9B2C-99BED7E89CE4}" dt="2020-10-22T10:03:11.707" v="62" actId="26606"/>
          <ac:spMkLst>
            <pc:docMk/>
            <pc:sldMk cId="2134833033" sldId="287"/>
            <ac:spMk id="36" creationId="{1D6B0DC9-6BB4-43D4-90A0-5B92C313BCCE}"/>
          </ac:spMkLst>
        </pc:spChg>
        <pc:spChg chg="add del mod">
          <ac:chgData name="Lunde, Monica" userId="0e5575f4-af8a-4bd4-a8ec-88be52cd8fa9" providerId="ADAL" clId="{6518BFCA-2966-49DF-9B2C-99BED7E89CE4}" dt="2020-10-22T10:03:13.085" v="64" actId="26606"/>
          <ac:spMkLst>
            <pc:docMk/>
            <pc:sldMk cId="2134833033" sldId="287"/>
            <ac:spMk id="38" creationId="{6E78AD7E-534F-4AE0-9064-F68454BF0FE6}"/>
          </ac:spMkLst>
        </pc:spChg>
        <pc:spChg chg="add del mod">
          <ac:chgData name="Lunde, Monica" userId="0e5575f4-af8a-4bd4-a8ec-88be52cd8fa9" providerId="ADAL" clId="{6518BFCA-2966-49DF-9B2C-99BED7E89CE4}" dt="2020-10-22T10:03:13.085" v="64" actId="26606"/>
          <ac:spMkLst>
            <pc:docMk/>
            <pc:sldMk cId="2134833033" sldId="287"/>
            <ac:spMk id="39" creationId="{5B21FBE3-4AD1-4722-A7AD-5DC3CB44551E}"/>
          </ac:spMkLst>
        </pc:spChg>
        <pc:picChg chg="add mod">
          <ac:chgData name="Lunde, Monica" userId="0e5575f4-af8a-4bd4-a8ec-88be52cd8fa9" providerId="ADAL" clId="{6518BFCA-2966-49DF-9B2C-99BED7E89CE4}" dt="2020-10-22T10:03:36.936" v="69" actId="26606"/>
          <ac:picMkLst>
            <pc:docMk/>
            <pc:sldMk cId="2134833033" sldId="287"/>
            <ac:picMk id="5" creationId="{A74AD8E4-BC04-49AB-878C-2CD088832975}"/>
          </ac:picMkLst>
        </pc:picChg>
      </pc:sldChg>
      <pc:sldChg chg="modSp add">
        <pc:chgData name="Lunde, Monica" userId="0e5575f4-af8a-4bd4-a8ec-88be52cd8fa9" providerId="ADAL" clId="{6518BFCA-2966-49DF-9B2C-99BED7E89CE4}" dt="2020-10-26T20:46:33.403" v="927" actId="20577"/>
        <pc:sldMkLst>
          <pc:docMk/>
          <pc:sldMk cId="3713546907" sldId="287"/>
        </pc:sldMkLst>
        <pc:spChg chg="mod">
          <ac:chgData name="Lunde, Monica" userId="0e5575f4-af8a-4bd4-a8ec-88be52cd8fa9" providerId="ADAL" clId="{6518BFCA-2966-49DF-9B2C-99BED7E89CE4}" dt="2020-10-26T20:46:33.403" v="927" actId="20577"/>
          <ac:spMkLst>
            <pc:docMk/>
            <pc:sldMk cId="3713546907" sldId="287"/>
            <ac:spMk id="19" creationId="{344A6FBD-2892-4109-BC48-48EDCAD91F11}"/>
          </ac:spMkLst>
        </pc:spChg>
      </pc:sldChg>
      <pc:sldChg chg="addSp delSp modSp add del mod modClrScheme chgLayout">
        <pc:chgData name="Lunde, Monica" userId="0e5575f4-af8a-4bd4-a8ec-88be52cd8fa9" providerId="ADAL" clId="{6518BFCA-2966-49DF-9B2C-99BED7E89CE4}" dt="2020-10-22T12:09:22.908" v="124" actId="2696"/>
        <pc:sldMkLst>
          <pc:docMk/>
          <pc:sldMk cId="3746271331" sldId="288"/>
        </pc:sldMkLst>
        <pc:spChg chg="del">
          <ac:chgData name="Lunde, Monica" userId="0e5575f4-af8a-4bd4-a8ec-88be52cd8fa9" providerId="ADAL" clId="{6518BFCA-2966-49DF-9B2C-99BED7E89CE4}" dt="2020-10-22T11:10:30.603" v="90"/>
          <ac:spMkLst>
            <pc:docMk/>
            <pc:sldMk cId="3746271331" sldId="288"/>
            <ac:spMk id="2" creationId="{F1261F33-C93F-45FD-9F28-8254B5086D87}"/>
          </ac:spMkLst>
        </pc:spChg>
        <pc:spChg chg="del">
          <ac:chgData name="Lunde, Monica" userId="0e5575f4-af8a-4bd4-a8ec-88be52cd8fa9" providerId="ADAL" clId="{6518BFCA-2966-49DF-9B2C-99BED7E89CE4}" dt="2020-10-22T11:10:30.603" v="90"/>
          <ac:spMkLst>
            <pc:docMk/>
            <pc:sldMk cId="3746271331" sldId="288"/>
            <ac:spMk id="3" creationId="{DD288F4D-2BCB-4EFB-9946-8B362D8763CC}"/>
          </ac:spMkLst>
        </pc:spChg>
        <pc:spChg chg="del">
          <ac:chgData name="Lunde, Monica" userId="0e5575f4-af8a-4bd4-a8ec-88be52cd8fa9" providerId="ADAL" clId="{6518BFCA-2966-49DF-9B2C-99BED7E89CE4}" dt="2020-10-22T11:10:30.603" v="90"/>
          <ac:spMkLst>
            <pc:docMk/>
            <pc:sldMk cId="3746271331" sldId="288"/>
            <ac:spMk id="4" creationId="{5DE74211-DF05-4DE3-8C2B-20768467FAEC}"/>
          </ac:spMkLst>
        </pc:spChg>
        <pc:spChg chg="del">
          <ac:chgData name="Lunde, Monica" userId="0e5575f4-af8a-4bd4-a8ec-88be52cd8fa9" providerId="ADAL" clId="{6518BFCA-2966-49DF-9B2C-99BED7E89CE4}" dt="2020-10-22T11:10:30.603" v="90"/>
          <ac:spMkLst>
            <pc:docMk/>
            <pc:sldMk cId="3746271331" sldId="288"/>
            <ac:spMk id="5" creationId="{5F375167-FF51-4E57-9C04-DD34EE43CB5E}"/>
          </ac:spMkLst>
        </pc:spChg>
        <pc:spChg chg="add del mod">
          <ac:chgData name="Lunde, Monica" userId="0e5575f4-af8a-4bd4-a8ec-88be52cd8fa9" providerId="ADAL" clId="{6518BFCA-2966-49DF-9B2C-99BED7E89CE4}" dt="2020-10-22T12:07:48.595" v="106" actId="931"/>
          <ac:spMkLst>
            <pc:docMk/>
            <pc:sldMk cId="3746271331" sldId="288"/>
            <ac:spMk id="6" creationId="{46633B6F-CC1D-4B7A-8B0F-017EB5702F87}"/>
          </ac:spMkLst>
        </pc:spChg>
        <pc:spChg chg="add del mod">
          <ac:chgData name="Lunde, Monica" userId="0e5575f4-af8a-4bd4-a8ec-88be52cd8fa9" providerId="ADAL" clId="{6518BFCA-2966-49DF-9B2C-99BED7E89CE4}" dt="2020-10-22T12:07:55.420" v="111" actId="26606"/>
          <ac:spMkLst>
            <pc:docMk/>
            <pc:sldMk cId="3746271331" sldId="288"/>
            <ac:spMk id="7" creationId="{B412BC3E-034F-4932-82EE-619C7D5675A7}"/>
          </ac:spMkLst>
        </pc:spChg>
        <pc:spChg chg="add mod">
          <ac:chgData name="Lunde, Monica" userId="0e5575f4-af8a-4bd4-a8ec-88be52cd8fa9" providerId="ADAL" clId="{6518BFCA-2966-49DF-9B2C-99BED7E89CE4}" dt="2020-10-22T12:07:55.420" v="111" actId="26606"/>
          <ac:spMkLst>
            <pc:docMk/>
            <pc:sldMk cId="3746271331" sldId="288"/>
            <ac:spMk id="16" creationId="{29855F29-1210-46A8-AE3F-3EEBB970D789}"/>
          </ac:spMkLst>
        </pc:spChg>
        <pc:spChg chg="add mod">
          <ac:chgData name="Lunde, Monica" userId="0e5575f4-af8a-4bd4-a8ec-88be52cd8fa9" providerId="ADAL" clId="{6518BFCA-2966-49DF-9B2C-99BED7E89CE4}" dt="2020-10-22T12:07:55.420" v="111" actId="26606"/>
          <ac:spMkLst>
            <pc:docMk/>
            <pc:sldMk cId="3746271331" sldId="288"/>
            <ac:spMk id="18" creationId="{F7779045-8FCB-4B12-9990-92CBBFFAC5AF}"/>
          </ac:spMkLst>
        </pc:spChg>
        <pc:picChg chg="add del mod">
          <ac:chgData name="Lunde, Monica" userId="0e5575f4-af8a-4bd4-a8ec-88be52cd8fa9" providerId="ADAL" clId="{6518BFCA-2966-49DF-9B2C-99BED7E89CE4}" dt="2020-10-22T12:07:37.329" v="105" actId="931"/>
          <ac:picMkLst>
            <pc:docMk/>
            <pc:sldMk cId="3746271331" sldId="288"/>
            <ac:picMk id="9" creationId="{2EB312E4-A887-4F8E-9624-74AC0A3EA48B}"/>
          </ac:picMkLst>
        </pc:picChg>
        <pc:picChg chg="add mod">
          <ac:chgData name="Lunde, Monica" userId="0e5575f4-af8a-4bd4-a8ec-88be52cd8fa9" providerId="ADAL" clId="{6518BFCA-2966-49DF-9B2C-99BED7E89CE4}" dt="2020-10-22T12:07:59.131" v="112" actId="14100"/>
          <ac:picMkLst>
            <pc:docMk/>
            <pc:sldMk cId="3746271331" sldId="288"/>
            <ac:picMk id="11" creationId="{BD020138-5D3F-4D3D-A54C-0DFC6216019B}"/>
          </ac:picMkLst>
        </pc:picChg>
      </pc:sldChg>
      <pc:sldChg chg="addSp delSp modSp add mod chgLayout">
        <pc:chgData name="Lunde, Monica" userId="0e5575f4-af8a-4bd4-a8ec-88be52cd8fa9" providerId="ADAL" clId="{6518BFCA-2966-49DF-9B2C-99BED7E89CE4}" dt="2020-10-26T21:16:29.246" v="1615" actId="255"/>
        <pc:sldMkLst>
          <pc:docMk/>
          <pc:sldMk cId="1617889843" sldId="289"/>
        </pc:sldMkLst>
        <pc:spChg chg="del">
          <ac:chgData name="Lunde, Monica" userId="0e5575f4-af8a-4bd4-a8ec-88be52cd8fa9" providerId="ADAL" clId="{6518BFCA-2966-49DF-9B2C-99BED7E89CE4}" dt="2020-10-22T12:08:13.646" v="114"/>
          <ac:spMkLst>
            <pc:docMk/>
            <pc:sldMk cId="1617889843" sldId="289"/>
            <ac:spMk id="2" creationId="{49F8A672-D91F-4ED2-8D6F-0399DB30001C}"/>
          </ac:spMkLst>
        </pc:spChg>
        <pc:spChg chg="del">
          <ac:chgData name="Lunde, Monica" userId="0e5575f4-af8a-4bd4-a8ec-88be52cd8fa9" providerId="ADAL" clId="{6518BFCA-2966-49DF-9B2C-99BED7E89CE4}" dt="2020-10-22T12:08:13.646" v="114"/>
          <ac:spMkLst>
            <pc:docMk/>
            <pc:sldMk cId="1617889843" sldId="289"/>
            <ac:spMk id="3" creationId="{425E5DDF-8E71-46A9-8A07-78217C840166}"/>
          </ac:spMkLst>
        </pc:spChg>
        <pc:spChg chg="del">
          <ac:chgData name="Lunde, Monica" userId="0e5575f4-af8a-4bd4-a8ec-88be52cd8fa9" providerId="ADAL" clId="{6518BFCA-2966-49DF-9B2C-99BED7E89CE4}" dt="2020-10-22T12:08:13.646" v="114"/>
          <ac:spMkLst>
            <pc:docMk/>
            <pc:sldMk cId="1617889843" sldId="289"/>
            <ac:spMk id="4" creationId="{DA2D3712-4023-4F03-83E4-36B163252DC7}"/>
          </ac:spMkLst>
        </pc:spChg>
        <pc:spChg chg="add del mod">
          <ac:chgData name="Lunde, Monica" userId="0e5575f4-af8a-4bd4-a8ec-88be52cd8fa9" providerId="ADAL" clId="{6518BFCA-2966-49DF-9B2C-99BED7E89CE4}" dt="2020-10-22T12:08:47.691" v="120" actId="26606"/>
          <ac:spMkLst>
            <pc:docMk/>
            <pc:sldMk cId="1617889843" sldId="289"/>
            <ac:spMk id="5" creationId="{0B8DBD98-4455-4EE2-AF99-D565D81B7D9B}"/>
          </ac:spMkLst>
        </pc:spChg>
        <pc:spChg chg="add del mod">
          <ac:chgData name="Lunde, Monica" userId="0e5575f4-af8a-4bd4-a8ec-88be52cd8fa9" providerId="ADAL" clId="{6518BFCA-2966-49DF-9B2C-99BED7E89CE4}" dt="2020-10-22T12:08:47.691" v="120" actId="26606"/>
          <ac:spMkLst>
            <pc:docMk/>
            <pc:sldMk cId="1617889843" sldId="289"/>
            <ac:spMk id="6" creationId="{22A3E072-A07C-44B8-AAFA-5F699CD33A12}"/>
          </ac:spMkLst>
        </pc:spChg>
        <pc:spChg chg="add mod">
          <ac:chgData name="Lunde, Monica" userId="0e5575f4-af8a-4bd4-a8ec-88be52cd8fa9" providerId="ADAL" clId="{6518BFCA-2966-49DF-9B2C-99BED7E89CE4}" dt="2020-10-26T21:16:29.246" v="1615" actId="255"/>
          <ac:spMkLst>
            <pc:docMk/>
            <pc:sldMk cId="1617889843" sldId="289"/>
            <ac:spMk id="13" creationId="{92282850-8D6D-4148-8ED4-BA4A445BACD3}"/>
          </ac:spMkLst>
        </pc:spChg>
        <pc:spChg chg="add mod">
          <ac:chgData name="Lunde, Monica" userId="0e5575f4-af8a-4bd4-a8ec-88be52cd8fa9" providerId="ADAL" clId="{6518BFCA-2966-49DF-9B2C-99BED7E89CE4}" dt="2020-10-22T12:08:47.691" v="120" actId="26606"/>
          <ac:spMkLst>
            <pc:docMk/>
            <pc:sldMk cId="1617889843" sldId="289"/>
            <ac:spMk id="15" creationId="{56A4A300-1866-408E-A417-A90DBEDEA6CA}"/>
          </ac:spMkLst>
        </pc:spChg>
        <pc:spChg chg="add mod">
          <ac:chgData name="Lunde, Monica" userId="0e5575f4-af8a-4bd4-a8ec-88be52cd8fa9" providerId="ADAL" clId="{6518BFCA-2966-49DF-9B2C-99BED7E89CE4}" dt="2020-10-22T12:08:47.691" v="120" actId="26606"/>
          <ac:spMkLst>
            <pc:docMk/>
            <pc:sldMk cId="1617889843" sldId="289"/>
            <ac:spMk id="17" creationId="{56D50C15-D044-413B-AB46-FBA0683189C5}"/>
          </ac:spMkLst>
        </pc:spChg>
        <pc:spChg chg="add mod">
          <ac:chgData name="Lunde, Monica" userId="0e5575f4-af8a-4bd4-a8ec-88be52cd8fa9" providerId="ADAL" clId="{6518BFCA-2966-49DF-9B2C-99BED7E89CE4}" dt="2020-10-22T12:08:47.691" v="120" actId="26606"/>
          <ac:spMkLst>
            <pc:docMk/>
            <pc:sldMk cId="1617889843" sldId="289"/>
            <ac:spMk id="19" creationId="{DF856ECD-7485-42AF-B214-CF864D512ABB}"/>
          </ac:spMkLst>
        </pc:spChg>
        <pc:spChg chg="add mod">
          <ac:chgData name="Lunde, Monica" userId="0e5575f4-af8a-4bd4-a8ec-88be52cd8fa9" providerId="ADAL" clId="{6518BFCA-2966-49DF-9B2C-99BED7E89CE4}" dt="2020-10-22T12:08:47.691" v="120" actId="26606"/>
          <ac:spMkLst>
            <pc:docMk/>
            <pc:sldMk cId="1617889843" sldId="289"/>
            <ac:spMk id="21" creationId="{E60ACBA5-9C75-4949-95EB-5E9278B723E6}"/>
          </ac:spMkLst>
        </pc:spChg>
        <pc:spChg chg="add mod">
          <ac:chgData name="Lunde, Monica" userId="0e5575f4-af8a-4bd4-a8ec-88be52cd8fa9" providerId="ADAL" clId="{6518BFCA-2966-49DF-9B2C-99BED7E89CE4}" dt="2020-10-22T12:08:47.691" v="120" actId="26606"/>
          <ac:spMkLst>
            <pc:docMk/>
            <pc:sldMk cId="1617889843" sldId="289"/>
            <ac:spMk id="23" creationId="{08A20A19-AF1C-4E7F-B921-403A75F5B8BC}"/>
          </ac:spMkLst>
        </pc:spChg>
        <pc:picChg chg="add mod">
          <ac:chgData name="Lunde, Monica" userId="0e5575f4-af8a-4bd4-a8ec-88be52cd8fa9" providerId="ADAL" clId="{6518BFCA-2966-49DF-9B2C-99BED7E89CE4}" dt="2020-10-22T12:09:15.944" v="123" actId="1076"/>
          <ac:picMkLst>
            <pc:docMk/>
            <pc:sldMk cId="1617889843" sldId="289"/>
            <ac:picMk id="8" creationId="{766030B3-87F8-4045-8428-1BC99A5FD294}"/>
          </ac:picMkLst>
        </pc:picChg>
      </pc:sldChg>
      <pc:sldChg chg="addSp delSp modSp add modAnim">
        <pc:chgData name="Lunde, Monica" userId="0e5575f4-af8a-4bd4-a8ec-88be52cd8fa9" providerId="ADAL" clId="{6518BFCA-2966-49DF-9B2C-99BED7E89CE4}" dt="2020-10-26T20:36:44.249" v="754"/>
        <pc:sldMkLst>
          <pc:docMk/>
          <pc:sldMk cId="1638994056" sldId="290"/>
        </pc:sldMkLst>
        <pc:spChg chg="del">
          <ac:chgData name="Lunde, Monica" userId="0e5575f4-af8a-4bd4-a8ec-88be52cd8fa9" providerId="ADAL" clId="{6518BFCA-2966-49DF-9B2C-99BED7E89CE4}" dt="2020-10-26T20:21:27.660" v="518"/>
          <ac:spMkLst>
            <pc:docMk/>
            <pc:sldMk cId="1638994056" sldId="290"/>
            <ac:spMk id="2" creationId="{ADA7AA32-CFD9-4B70-B7C0-01FC265EB850}"/>
          </ac:spMkLst>
        </pc:spChg>
        <pc:spChg chg="del">
          <ac:chgData name="Lunde, Monica" userId="0e5575f4-af8a-4bd4-a8ec-88be52cd8fa9" providerId="ADAL" clId="{6518BFCA-2966-49DF-9B2C-99BED7E89CE4}" dt="2020-10-26T20:21:27.660" v="518"/>
          <ac:spMkLst>
            <pc:docMk/>
            <pc:sldMk cId="1638994056" sldId="290"/>
            <ac:spMk id="3" creationId="{1178ECB7-8992-4E93-BF0E-8FD6006DF7A5}"/>
          </ac:spMkLst>
        </pc:spChg>
        <pc:spChg chg="del">
          <ac:chgData name="Lunde, Monica" userId="0e5575f4-af8a-4bd4-a8ec-88be52cd8fa9" providerId="ADAL" clId="{6518BFCA-2966-49DF-9B2C-99BED7E89CE4}" dt="2020-10-26T20:21:27.660" v="518"/>
          <ac:spMkLst>
            <pc:docMk/>
            <pc:sldMk cId="1638994056" sldId="290"/>
            <ac:spMk id="4" creationId="{37149EC9-9E9C-4D35-858C-BCDB4A33BE0D}"/>
          </ac:spMkLst>
        </pc:spChg>
        <pc:spChg chg="add del mod">
          <ac:chgData name="Lunde, Monica" userId="0e5575f4-af8a-4bd4-a8ec-88be52cd8fa9" providerId="ADAL" clId="{6518BFCA-2966-49DF-9B2C-99BED7E89CE4}" dt="2020-10-26T20:26:24.989" v="537" actId="478"/>
          <ac:spMkLst>
            <pc:docMk/>
            <pc:sldMk cId="1638994056" sldId="290"/>
            <ac:spMk id="7" creationId="{5F60D0C8-A68D-4C9B-BA48-ABEADA4D5972}"/>
          </ac:spMkLst>
        </pc:spChg>
        <pc:spChg chg="add del mod">
          <ac:chgData name="Lunde, Monica" userId="0e5575f4-af8a-4bd4-a8ec-88be52cd8fa9" providerId="ADAL" clId="{6518BFCA-2966-49DF-9B2C-99BED7E89CE4}" dt="2020-10-26T20:29:20.333" v="618"/>
          <ac:spMkLst>
            <pc:docMk/>
            <pc:sldMk cId="1638994056" sldId="290"/>
            <ac:spMk id="9" creationId="{65298AA3-FE08-4335-8BF5-C658337E55A1}"/>
          </ac:spMkLst>
        </pc:spChg>
        <pc:spChg chg="add del mod">
          <ac:chgData name="Lunde, Monica" userId="0e5575f4-af8a-4bd4-a8ec-88be52cd8fa9" providerId="ADAL" clId="{6518BFCA-2966-49DF-9B2C-99BED7E89CE4}" dt="2020-10-26T20:29:20.333" v="618"/>
          <ac:spMkLst>
            <pc:docMk/>
            <pc:sldMk cId="1638994056" sldId="290"/>
            <ac:spMk id="10" creationId="{A81603FB-4DB1-4D72-925A-AED15F79723A}"/>
          </ac:spMkLst>
        </pc:spChg>
        <pc:spChg chg="add del mod">
          <ac:chgData name="Lunde, Monica" userId="0e5575f4-af8a-4bd4-a8ec-88be52cd8fa9" providerId="ADAL" clId="{6518BFCA-2966-49DF-9B2C-99BED7E89CE4}" dt="2020-10-26T20:29:20.333" v="618"/>
          <ac:spMkLst>
            <pc:docMk/>
            <pc:sldMk cId="1638994056" sldId="290"/>
            <ac:spMk id="11" creationId="{A2EF949C-6899-44A6-88F2-01E70F123288}"/>
          </ac:spMkLst>
        </pc:spChg>
        <pc:spChg chg="add del mod">
          <ac:chgData name="Lunde, Monica" userId="0e5575f4-af8a-4bd4-a8ec-88be52cd8fa9" providerId="ADAL" clId="{6518BFCA-2966-49DF-9B2C-99BED7E89CE4}" dt="2020-10-26T20:29:19.474" v="617"/>
          <ac:spMkLst>
            <pc:docMk/>
            <pc:sldMk cId="1638994056" sldId="290"/>
            <ac:spMk id="12" creationId="{F8F8BD56-9FED-4114-B80C-C476CB93821B}"/>
          </ac:spMkLst>
        </pc:spChg>
        <pc:spChg chg="add del mod">
          <ac:chgData name="Lunde, Monica" userId="0e5575f4-af8a-4bd4-a8ec-88be52cd8fa9" providerId="ADAL" clId="{6518BFCA-2966-49DF-9B2C-99BED7E89CE4}" dt="2020-10-26T20:29:19.474" v="617"/>
          <ac:spMkLst>
            <pc:docMk/>
            <pc:sldMk cId="1638994056" sldId="290"/>
            <ac:spMk id="13" creationId="{E9096661-53FC-420E-A373-C9D95E46646A}"/>
          </ac:spMkLst>
        </pc:spChg>
        <pc:spChg chg="add del mod">
          <ac:chgData name="Lunde, Monica" userId="0e5575f4-af8a-4bd4-a8ec-88be52cd8fa9" providerId="ADAL" clId="{6518BFCA-2966-49DF-9B2C-99BED7E89CE4}" dt="2020-10-26T20:29:19.474" v="617"/>
          <ac:spMkLst>
            <pc:docMk/>
            <pc:sldMk cId="1638994056" sldId="290"/>
            <ac:spMk id="14" creationId="{C1D703CE-341F-49D4-B75F-3B0AFA7B552D}"/>
          </ac:spMkLst>
        </pc:spChg>
        <pc:spChg chg="add del mod">
          <ac:chgData name="Lunde, Monica" userId="0e5575f4-af8a-4bd4-a8ec-88be52cd8fa9" providerId="ADAL" clId="{6518BFCA-2966-49DF-9B2C-99BED7E89CE4}" dt="2020-10-26T20:30:07.713" v="627"/>
          <ac:spMkLst>
            <pc:docMk/>
            <pc:sldMk cId="1638994056" sldId="290"/>
            <ac:spMk id="15" creationId="{B2BCF66B-F49B-4BB5-AA3B-943056F5D9B4}"/>
          </ac:spMkLst>
        </pc:spChg>
        <pc:spChg chg="add del mod">
          <ac:chgData name="Lunde, Monica" userId="0e5575f4-af8a-4bd4-a8ec-88be52cd8fa9" providerId="ADAL" clId="{6518BFCA-2966-49DF-9B2C-99BED7E89CE4}" dt="2020-10-26T20:30:07.713" v="627"/>
          <ac:spMkLst>
            <pc:docMk/>
            <pc:sldMk cId="1638994056" sldId="290"/>
            <ac:spMk id="16" creationId="{B3CB3D13-0639-4102-B3CC-C0AA901C1717}"/>
          </ac:spMkLst>
        </pc:spChg>
        <pc:spChg chg="add del mod">
          <ac:chgData name="Lunde, Monica" userId="0e5575f4-af8a-4bd4-a8ec-88be52cd8fa9" providerId="ADAL" clId="{6518BFCA-2966-49DF-9B2C-99BED7E89CE4}" dt="2020-10-26T20:30:07.713" v="627"/>
          <ac:spMkLst>
            <pc:docMk/>
            <pc:sldMk cId="1638994056" sldId="290"/>
            <ac:spMk id="17" creationId="{039CC7DE-32D3-4648-9D6C-8C6DABBABBB9}"/>
          </ac:spMkLst>
        </pc:spChg>
        <pc:spChg chg="add del mod">
          <ac:chgData name="Lunde, Monica" userId="0e5575f4-af8a-4bd4-a8ec-88be52cd8fa9" providerId="ADAL" clId="{6518BFCA-2966-49DF-9B2C-99BED7E89CE4}" dt="2020-10-26T20:30:05.584" v="624"/>
          <ac:spMkLst>
            <pc:docMk/>
            <pc:sldMk cId="1638994056" sldId="290"/>
            <ac:spMk id="18" creationId="{7F84F86C-7907-4DBE-BA3D-E8B08D2874B0}"/>
          </ac:spMkLst>
        </pc:spChg>
        <pc:spChg chg="add del mod">
          <ac:chgData name="Lunde, Monica" userId="0e5575f4-af8a-4bd4-a8ec-88be52cd8fa9" providerId="ADAL" clId="{6518BFCA-2966-49DF-9B2C-99BED7E89CE4}" dt="2020-10-26T20:30:05.584" v="624"/>
          <ac:spMkLst>
            <pc:docMk/>
            <pc:sldMk cId="1638994056" sldId="290"/>
            <ac:spMk id="19" creationId="{F442BFD2-D880-44A9-830B-3503929084FF}"/>
          </ac:spMkLst>
        </pc:spChg>
        <pc:spChg chg="add del mod">
          <ac:chgData name="Lunde, Monica" userId="0e5575f4-af8a-4bd4-a8ec-88be52cd8fa9" providerId="ADAL" clId="{6518BFCA-2966-49DF-9B2C-99BED7E89CE4}" dt="2020-10-26T20:30:05.584" v="624"/>
          <ac:spMkLst>
            <pc:docMk/>
            <pc:sldMk cId="1638994056" sldId="290"/>
            <ac:spMk id="20" creationId="{16E445D4-6CDC-485F-84E0-9B3CBDD083EB}"/>
          </ac:spMkLst>
        </pc:spChg>
        <pc:spChg chg="add del mod">
          <ac:chgData name="Lunde, Monica" userId="0e5575f4-af8a-4bd4-a8ec-88be52cd8fa9" providerId="ADAL" clId="{6518BFCA-2966-49DF-9B2C-99BED7E89CE4}" dt="2020-10-26T20:30:05.584" v="624"/>
          <ac:spMkLst>
            <pc:docMk/>
            <pc:sldMk cId="1638994056" sldId="290"/>
            <ac:spMk id="21" creationId="{60A5D0D4-F234-4366-B4E5-3B21FB09207C}"/>
          </ac:spMkLst>
        </pc:spChg>
        <pc:spChg chg="add del mod">
          <ac:chgData name="Lunde, Monica" userId="0e5575f4-af8a-4bd4-a8ec-88be52cd8fa9" providerId="ADAL" clId="{6518BFCA-2966-49DF-9B2C-99BED7E89CE4}" dt="2020-10-26T20:30:32.708" v="632"/>
          <ac:spMkLst>
            <pc:docMk/>
            <pc:sldMk cId="1638994056" sldId="290"/>
            <ac:spMk id="22" creationId="{0AB9E25B-C680-4D83-8054-B559A7722CFC}"/>
          </ac:spMkLst>
        </pc:spChg>
        <pc:spChg chg="add del mod">
          <ac:chgData name="Lunde, Monica" userId="0e5575f4-af8a-4bd4-a8ec-88be52cd8fa9" providerId="ADAL" clId="{6518BFCA-2966-49DF-9B2C-99BED7E89CE4}" dt="2020-10-26T20:30:32.708" v="632"/>
          <ac:spMkLst>
            <pc:docMk/>
            <pc:sldMk cId="1638994056" sldId="290"/>
            <ac:spMk id="23" creationId="{FE21911E-CADA-4EC8-BE93-37A1E4ED4FBB}"/>
          </ac:spMkLst>
        </pc:spChg>
        <pc:spChg chg="add del mod">
          <ac:chgData name="Lunde, Monica" userId="0e5575f4-af8a-4bd4-a8ec-88be52cd8fa9" providerId="ADAL" clId="{6518BFCA-2966-49DF-9B2C-99BED7E89CE4}" dt="2020-10-26T20:30:32.708" v="632"/>
          <ac:spMkLst>
            <pc:docMk/>
            <pc:sldMk cId="1638994056" sldId="290"/>
            <ac:spMk id="24" creationId="{1D753FEC-94A7-41D1-9ABB-E27FEFFAB436}"/>
          </ac:spMkLst>
        </pc:spChg>
        <pc:spChg chg="add del mod">
          <ac:chgData name="Lunde, Monica" userId="0e5575f4-af8a-4bd4-a8ec-88be52cd8fa9" providerId="ADAL" clId="{6518BFCA-2966-49DF-9B2C-99BED7E89CE4}" dt="2020-10-26T20:30:32.708" v="632"/>
          <ac:spMkLst>
            <pc:docMk/>
            <pc:sldMk cId="1638994056" sldId="290"/>
            <ac:spMk id="25" creationId="{081A8A00-A20D-47AC-A169-E4D9BDF6729F}"/>
          </ac:spMkLst>
        </pc:spChg>
        <pc:spChg chg="add mod">
          <ac:chgData name="Lunde, Monica" userId="0e5575f4-af8a-4bd4-a8ec-88be52cd8fa9" providerId="ADAL" clId="{6518BFCA-2966-49DF-9B2C-99BED7E89CE4}" dt="2020-10-26T20:31:59.983" v="660" actId="20577"/>
          <ac:spMkLst>
            <pc:docMk/>
            <pc:sldMk cId="1638994056" sldId="290"/>
            <ac:spMk id="26" creationId="{12AEB352-53F4-4F99-B230-38EE6CFDD986}"/>
          </ac:spMkLst>
        </pc:spChg>
        <pc:graphicFrameChg chg="add del mod">
          <ac:chgData name="Lunde, Monica" userId="0e5575f4-af8a-4bd4-a8ec-88be52cd8fa9" providerId="ADAL" clId="{6518BFCA-2966-49DF-9B2C-99BED7E89CE4}" dt="2020-10-26T20:24:21.008" v="524" actId="478"/>
          <ac:graphicFrameMkLst>
            <pc:docMk/>
            <pc:sldMk cId="1638994056" sldId="290"/>
            <ac:graphicFrameMk id="5" creationId="{0346B8DA-0831-4773-A0BC-98DEB7C9226E}"/>
          </ac:graphicFrameMkLst>
        </pc:graphicFrameChg>
        <pc:graphicFrameChg chg="add del mod">
          <ac:chgData name="Lunde, Monica" userId="0e5575f4-af8a-4bd4-a8ec-88be52cd8fa9" providerId="ADAL" clId="{6518BFCA-2966-49DF-9B2C-99BED7E89CE4}" dt="2020-10-26T20:26:22.571" v="536" actId="478"/>
          <ac:graphicFrameMkLst>
            <pc:docMk/>
            <pc:sldMk cId="1638994056" sldId="290"/>
            <ac:graphicFrameMk id="6" creationId="{8CDC5AF4-8050-43C7-BF3A-33A7501F7765}"/>
          </ac:graphicFrameMkLst>
        </pc:graphicFrameChg>
        <pc:graphicFrameChg chg="add mod">
          <ac:chgData name="Lunde, Monica" userId="0e5575f4-af8a-4bd4-a8ec-88be52cd8fa9" providerId="ADAL" clId="{6518BFCA-2966-49DF-9B2C-99BED7E89CE4}" dt="2020-10-26T20:33:01.385" v="738" actId="20577"/>
          <ac:graphicFrameMkLst>
            <pc:docMk/>
            <pc:sldMk cId="1638994056" sldId="290"/>
            <ac:graphicFrameMk id="8" creationId="{EE50890E-BFD7-4641-A6FE-07C58C0EF0C8}"/>
          </ac:graphicFrameMkLst>
        </pc:graphicFrameChg>
      </pc:sldChg>
      <pc:sldChg chg="addSp delSp modSp add modAnim">
        <pc:chgData name="Lunde, Monica" userId="0e5575f4-af8a-4bd4-a8ec-88be52cd8fa9" providerId="ADAL" clId="{6518BFCA-2966-49DF-9B2C-99BED7E89CE4}" dt="2020-10-27T07:41:44.602" v="1862"/>
        <pc:sldMkLst>
          <pc:docMk/>
          <pc:sldMk cId="4224307022" sldId="291"/>
        </pc:sldMkLst>
        <pc:spChg chg="del">
          <ac:chgData name="Lunde, Monica" userId="0e5575f4-af8a-4bd4-a8ec-88be52cd8fa9" providerId="ADAL" clId="{6518BFCA-2966-49DF-9B2C-99BED7E89CE4}" dt="2020-10-26T20:43:16.448" v="778"/>
          <ac:spMkLst>
            <pc:docMk/>
            <pc:sldMk cId="4224307022" sldId="291"/>
            <ac:spMk id="2" creationId="{84863945-12FD-476B-8F4C-5701DB08F9EA}"/>
          </ac:spMkLst>
        </pc:spChg>
        <pc:spChg chg="del">
          <ac:chgData name="Lunde, Monica" userId="0e5575f4-af8a-4bd4-a8ec-88be52cd8fa9" providerId="ADAL" clId="{6518BFCA-2966-49DF-9B2C-99BED7E89CE4}" dt="2020-10-26T20:43:16.448" v="778"/>
          <ac:spMkLst>
            <pc:docMk/>
            <pc:sldMk cId="4224307022" sldId="291"/>
            <ac:spMk id="3" creationId="{6B9BC922-DBB5-433E-9FF5-1B5A43117B8E}"/>
          </ac:spMkLst>
        </pc:spChg>
        <pc:spChg chg="del">
          <ac:chgData name="Lunde, Monica" userId="0e5575f4-af8a-4bd4-a8ec-88be52cd8fa9" providerId="ADAL" clId="{6518BFCA-2966-49DF-9B2C-99BED7E89CE4}" dt="2020-10-26T20:43:16.448" v="778"/>
          <ac:spMkLst>
            <pc:docMk/>
            <pc:sldMk cId="4224307022" sldId="291"/>
            <ac:spMk id="4" creationId="{E43E7F06-EC52-4716-826C-9B870EAC1316}"/>
          </ac:spMkLst>
        </pc:spChg>
        <pc:spChg chg="del">
          <ac:chgData name="Lunde, Monica" userId="0e5575f4-af8a-4bd4-a8ec-88be52cd8fa9" providerId="ADAL" clId="{6518BFCA-2966-49DF-9B2C-99BED7E89CE4}" dt="2020-10-26T20:43:16.448" v="778"/>
          <ac:spMkLst>
            <pc:docMk/>
            <pc:sldMk cId="4224307022" sldId="291"/>
            <ac:spMk id="5" creationId="{1F696AC1-A5E6-4BF3-B106-6810F3F08681}"/>
          </ac:spMkLst>
        </pc:spChg>
        <pc:graphicFrameChg chg="add mod">
          <ac:chgData name="Lunde, Monica" userId="0e5575f4-af8a-4bd4-a8ec-88be52cd8fa9" providerId="ADAL" clId="{6518BFCA-2966-49DF-9B2C-99BED7E89CE4}" dt="2020-10-26T20:44:45.131" v="862" actId="14100"/>
          <ac:graphicFrameMkLst>
            <pc:docMk/>
            <pc:sldMk cId="4224307022" sldId="291"/>
            <ac:graphicFrameMk id="6" creationId="{87E3BCE0-B794-4B09-80AF-B870E9DD9416}"/>
          </ac:graphicFrameMkLst>
        </pc:graphicFrameChg>
      </pc:sldChg>
      <pc:sldChg chg="addSp delSp modSp add">
        <pc:chgData name="Lunde, Monica" userId="0e5575f4-af8a-4bd4-a8ec-88be52cd8fa9" providerId="ADAL" clId="{6518BFCA-2966-49DF-9B2C-99BED7E89CE4}" dt="2020-10-26T20:52:09.306" v="1209" actId="20577"/>
        <pc:sldMkLst>
          <pc:docMk/>
          <pc:sldMk cId="2984015687" sldId="292"/>
        </pc:sldMkLst>
        <pc:spChg chg="del">
          <ac:chgData name="Lunde, Monica" userId="0e5575f4-af8a-4bd4-a8ec-88be52cd8fa9" providerId="ADAL" clId="{6518BFCA-2966-49DF-9B2C-99BED7E89CE4}" dt="2020-10-26T20:48:04.838" v="933"/>
          <ac:spMkLst>
            <pc:docMk/>
            <pc:sldMk cId="2984015687" sldId="292"/>
            <ac:spMk id="2" creationId="{D4970B3F-60A1-4276-A440-60C553A72B67}"/>
          </ac:spMkLst>
        </pc:spChg>
        <pc:spChg chg="del">
          <ac:chgData name="Lunde, Monica" userId="0e5575f4-af8a-4bd4-a8ec-88be52cd8fa9" providerId="ADAL" clId="{6518BFCA-2966-49DF-9B2C-99BED7E89CE4}" dt="2020-10-26T20:48:04.838" v="933"/>
          <ac:spMkLst>
            <pc:docMk/>
            <pc:sldMk cId="2984015687" sldId="292"/>
            <ac:spMk id="3" creationId="{B73D02FF-DCC4-4272-A58B-61AB27C7B63D}"/>
          </ac:spMkLst>
        </pc:spChg>
        <pc:spChg chg="add mod">
          <ac:chgData name="Lunde, Monica" userId="0e5575f4-af8a-4bd4-a8ec-88be52cd8fa9" providerId="ADAL" clId="{6518BFCA-2966-49DF-9B2C-99BED7E89CE4}" dt="2020-10-26T20:48:29.514" v="1001" actId="20577"/>
          <ac:spMkLst>
            <pc:docMk/>
            <pc:sldMk cId="2984015687" sldId="292"/>
            <ac:spMk id="4" creationId="{DE4B8493-F3BF-4FBB-8823-63A1874E19B4}"/>
          </ac:spMkLst>
        </pc:spChg>
        <pc:spChg chg="add mod">
          <ac:chgData name="Lunde, Monica" userId="0e5575f4-af8a-4bd4-a8ec-88be52cd8fa9" providerId="ADAL" clId="{6518BFCA-2966-49DF-9B2C-99BED7E89CE4}" dt="2020-10-26T20:50:19.841" v="1014" actId="20577"/>
          <ac:spMkLst>
            <pc:docMk/>
            <pc:sldMk cId="2984015687" sldId="292"/>
            <ac:spMk id="5" creationId="{6A2A49E1-101E-458C-8341-1079DA4DE405}"/>
          </ac:spMkLst>
        </pc:spChg>
        <pc:spChg chg="add mod">
          <ac:chgData name="Lunde, Monica" userId="0e5575f4-af8a-4bd4-a8ec-88be52cd8fa9" providerId="ADAL" clId="{6518BFCA-2966-49DF-9B2C-99BED7E89CE4}" dt="2020-10-26T20:52:09.306" v="1209" actId="20577"/>
          <ac:spMkLst>
            <pc:docMk/>
            <pc:sldMk cId="2984015687" sldId="292"/>
            <ac:spMk id="6" creationId="{296CA689-D654-4672-89A1-04DB149B3077}"/>
          </ac:spMkLst>
        </pc:spChg>
      </pc:sldChg>
      <pc:sldChg chg="addSp delSp modSp add">
        <pc:chgData name="Lunde, Monica" userId="0e5575f4-af8a-4bd4-a8ec-88be52cd8fa9" providerId="ADAL" clId="{6518BFCA-2966-49DF-9B2C-99BED7E89CE4}" dt="2020-10-27T07:43:40.010" v="1866"/>
        <pc:sldMkLst>
          <pc:docMk/>
          <pc:sldMk cId="3904864447" sldId="293"/>
        </pc:sldMkLst>
        <pc:spChg chg="del">
          <ac:chgData name="Lunde, Monica" userId="0e5575f4-af8a-4bd4-a8ec-88be52cd8fa9" providerId="ADAL" clId="{6518BFCA-2966-49DF-9B2C-99BED7E89CE4}" dt="2020-10-26T20:52:18.390" v="1211"/>
          <ac:spMkLst>
            <pc:docMk/>
            <pc:sldMk cId="3904864447" sldId="293"/>
            <ac:spMk id="2" creationId="{1B2F9BA3-9A93-4FA3-AA1A-D76F038C943B}"/>
          </ac:spMkLst>
        </pc:spChg>
        <pc:spChg chg="add del mod">
          <ac:chgData name="Lunde, Monica" userId="0e5575f4-af8a-4bd4-a8ec-88be52cd8fa9" providerId="ADAL" clId="{6518BFCA-2966-49DF-9B2C-99BED7E89CE4}" dt="2020-10-27T07:43:32.915" v="1864"/>
          <ac:spMkLst>
            <pc:docMk/>
            <pc:sldMk cId="3904864447" sldId="293"/>
            <ac:spMk id="2" creationId="{84E068DD-CC1D-4D44-809F-F5E0C02F896C}"/>
          </ac:spMkLst>
        </pc:spChg>
        <pc:spChg chg="add del mod">
          <ac:chgData name="Lunde, Monica" userId="0e5575f4-af8a-4bd4-a8ec-88be52cd8fa9" providerId="ADAL" clId="{6518BFCA-2966-49DF-9B2C-99BED7E89CE4}" dt="2020-10-27T07:43:32.915" v="1864"/>
          <ac:spMkLst>
            <pc:docMk/>
            <pc:sldMk cId="3904864447" sldId="293"/>
            <ac:spMk id="3" creationId="{12DF859C-117F-41AC-92A0-5DE5E65F636D}"/>
          </ac:spMkLst>
        </pc:spChg>
        <pc:spChg chg="del">
          <ac:chgData name="Lunde, Monica" userId="0e5575f4-af8a-4bd4-a8ec-88be52cd8fa9" providerId="ADAL" clId="{6518BFCA-2966-49DF-9B2C-99BED7E89CE4}" dt="2020-10-26T20:52:18.390" v="1211"/>
          <ac:spMkLst>
            <pc:docMk/>
            <pc:sldMk cId="3904864447" sldId="293"/>
            <ac:spMk id="3" creationId="{1F0DE8CF-AD9B-4AAF-BCD5-8422031573E5}"/>
          </ac:spMkLst>
        </pc:spChg>
        <pc:spChg chg="add del mod">
          <ac:chgData name="Lunde, Monica" userId="0e5575f4-af8a-4bd4-a8ec-88be52cd8fa9" providerId="ADAL" clId="{6518BFCA-2966-49DF-9B2C-99BED7E89CE4}" dt="2020-10-27T07:43:32.915" v="1864"/>
          <ac:spMkLst>
            <pc:docMk/>
            <pc:sldMk cId="3904864447" sldId="293"/>
            <ac:spMk id="4" creationId="{36243E46-24DC-4EA4-98A2-2049839F455C}"/>
          </ac:spMkLst>
        </pc:spChg>
        <pc:spChg chg="del">
          <ac:chgData name="Lunde, Monica" userId="0e5575f4-af8a-4bd4-a8ec-88be52cd8fa9" providerId="ADAL" clId="{6518BFCA-2966-49DF-9B2C-99BED7E89CE4}" dt="2020-10-26T20:52:18.390" v="1211"/>
          <ac:spMkLst>
            <pc:docMk/>
            <pc:sldMk cId="3904864447" sldId="293"/>
            <ac:spMk id="4" creationId="{D863B940-2C70-4DBD-8963-D5170FED5CA8}"/>
          </ac:spMkLst>
        </pc:spChg>
        <pc:spChg chg="add del mod">
          <ac:chgData name="Lunde, Monica" userId="0e5575f4-af8a-4bd4-a8ec-88be52cd8fa9" providerId="ADAL" clId="{6518BFCA-2966-49DF-9B2C-99BED7E89CE4}" dt="2020-10-27T07:43:32.915" v="1864"/>
          <ac:spMkLst>
            <pc:docMk/>
            <pc:sldMk cId="3904864447" sldId="293"/>
            <ac:spMk id="6" creationId="{B21958BE-6FB4-49DC-9525-462E34A47A90}"/>
          </ac:spMkLst>
        </pc:spChg>
        <pc:spChg chg="add del mod">
          <ac:chgData name="Lunde, Monica" userId="0e5575f4-af8a-4bd4-a8ec-88be52cd8fa9" providerId="ADAL" clId="{6518BFCA-2966-49DF-9B2C-99BED7E89CE4}" dt="2020-10-27T07:43:40.010" v="1866"/>
          <ac:spMkLst>
            <pc:docMk/>
            <pc:sldMk cId="3904864447" sldId="293"/>
            <ac:spMk id="7" creationId="{3FDBCF0A-1D62-4044-9E3E-1E4D2E489C32}"/>
          </ac:spMkLst>
        </pc:spChg>
        <pc:spChg chg="add del mod">
          <ac:chgData name="Lunde, Monica" userId="0e5575f4-af8a-4bd4-a8ec-88be52cd8fa9" providerId="ADAL" clId="{6518BFCA-2966-49DF-9B2C-99BED7E89CE4}" dt="2020-10-27T07:43:40.010" v="1866"/>
          <ac:spMkLst>
            <pc:docMk/>
            <pc:sldMk cId="3904864447" sldId="293"/>
            <ac:spMk id="8" creationId="{66CF6ACD-6E75-4654-BBD4-4FB0F9B5BCD8}"/>
          </ac:spMkLst>
        </pc:spChg>
        <pc:grpChg chg="mod">
          <ac:chgData name="Lunde, Monica" userId="0e5575f4-af8a-4bd4-a8ec-88be52cd8fa9" providerId="ADAL" clId="{6518BFCA-2966-49DF-9B2C-99BED7E89CE4}" dt="2020-10-26T20:53:41.454" v="1241" actId="18245"/>
          <ac:grpSpMkLst>
            <pc:docMk/>
            <pc:sldMk cId="3904864447" sldId="293"/>
            <ac:grpSpMk id="6" creationId="{5C7958D4-A392-4B68-B84D-71952F9AE4A2}"/>
          </ac:grpSpMkLst>
        </pc:grpChg>
        <pc:graphicFrameChg chg="add del mod">
          <ac:chgData name="Lunde, Monica" userId="0e5575f4-af8a-4bd4-a8ec-88be52cd8fa9" providerId="ADAL" clId="{6518BFCA-2966-49DF-9B2C-99BED7E89CE4}" dt="2020-10-26T20:55:58.253" v="1332"/>
          <ac:graphicFrameMkLst>
            <pc:docMk/>
            <pc:sldMk cId="3904864447" sldId="293"/>
            <ac:graphicFrameMk id="5" creationId="{305C4DE7-A695-49DC-8D49-BF82AB54505F}"/>
          </ac:graphicFrameMkLst>
        </pc:graphicFrameChg>
      </pc:sldChg>
      <pc:sldChg chg="addSp delSp modSp add del">
        <pc:chgData name="Lunde, Monica" userId="0e5575f4-af8a-4bd4-a8ec-88be52cd8fa9" providerId="ADAL" clId="{6518BFCA-2966-49DF-9B2C-99BED7E89CE4}" dt="2020-10-26T21:10:29.454" v="1488" actId="2696"/>
        <pc:sldMkLst>
          <pc:docMk/>
          <pc:sldMk cId="1259345067" sldId="294"/>
        </pc:sldMkLst>
        <pc:spChg chg="add del mod">
          <ac:chgData name="Lunde, Monica" userId="0e5575f4-af8a-4bd4-a8ec-88be52cd8fa9" providerId="ADAL" clId="{6518BFCA-2966-49DF-9B2C-99BED7E89CE4}" dt="2020-10-26T20:57:20.056" v="1371" actId="478"/>
          <ac:spMkLst>
            <pc:docMk/>
            <pc:sldMk cId="1259345067" sldId="294"/>
            <ac:spMk id="2" creationId="{74DB7C79-D1A5-4A62-8EB8-C31CA011EBC3}"/>
          </ac:spMkLst>
        </pc:spChg>
        <pc:spChg chg="add del mod">
          <ac:chgData name="Lunde, Monica" userId="0e5575f4-af8a-4bd4-a8ec-88be52cd8fa9" providerId="ADAL" clId="{6518BFCA-2966-49DF-9B2C-99BED7E89CE4}" dt="2020-10-26T20:57:16.403" v="1370"/>
          <ac:spMkLst>
            <pc:docMk/>
            <pc:sldMk cId="1259345067" sldId="294"/>
            <ac:spMk id="3" creationId="{9FD08D6B-B22A-4DBA-88D2-BCD98C02510D}"/>
          </ac:spMkLst>
        </pc:spChg>
      </pc:sldChg>
      <pc:sldChg chg="add del">
        <pc:chgData name="Lunde, Monica" userId="0e5575f4-af8a-4bd4-a8ec-88be52cd8fa9" providerId="ADAL" clId="{6518BFCA-2966-49DF-9B2C-99BED7E89CE4}" dt="2020-10-26T21:10:31.660" v="1489" actId="2696"/>
        <pc:sldMkLst>
          <pc:docMk/>
          <pc:sldMk cId="2552219377" sldId="295"/>
        </pc:sldMkLst>
      </pc:sldChg>
      <pc:sldChg chg="addSp delSp modSp add">
        <pc:chgData name="Lunde, Monica" userId="0e5575f4-af8a-4bd4-a8ec-88be52cd8fa9" providerId="ADAL" clId="{6518BFCA-2966-49DF-9B2C-99BED7E89CE4}" dt="2020-10-27T07:44:06.027" v="1867" actId="20577"/>
        <pc:sldMkLst>
          <pc:docMk/>
          <pc:sldMk cId="1493244812" sldId="296"/>
        </pc:sldMkLst>
        <pc:spChg chg="add del">
          <ac:chgData name="Lunde, Monica" userId="0e5575f4-af8a-4bd4-a8ec-88be52cd8fa9" providerId="ADAL" clId="{6518BFCA-2966-49DF-9B2C-99BED7E89CE4}" dt="2020-10-26T21:04:05.138" v="1411"/>
          <ac:spMkLst>
            <pc:docMk/>
            <pc:sldMk cId="1493244812" sldId="296"/>
            <ac:spMk id="2" creationId="{4C8FBCB0-7AB2-43E4-9858-A318919F5CF5}"/>
          </ac:spMkLst>
        </pc:spChg>
        <pc:spChg chg="mod">
          <ac:chgData name="Lunde, Monica" userId="0e5575f4-af8a-4bd4-a8ec-88be52cd8fa9" providerId="ADAL" clId="{6518BFCA-2966-49DF-9B2C-99BED7E89CE4}" dt="2020-10-27T07:44:06.027" v="1867" actId="20577"/>
          <ac:spMkLst>
            <pc:docMk/>
            <pc:sldMk cId="1493244812" sldId="296"/>
            <ac:spMk id="3" creationId="{4B86219C-01A9-4F0B-9C36-50A0AC50A1CD}"/>
          </ac:spMkLst>
        </pc:spChg>
        <pc:spChg chg="add mod">
          <ac:chgData name="Lunde, Monica" userId="0e5575f4-af8a-4bd4-a8ec-88be52cd8fa9" providerId="ADAL" clId="{6518BFCA-2966-49DF-9B2C-99BED7E89CE4}" dt="2020-10-26T21:10:16.644" v="1486" actId="1076"/>
          <ac:spMkLst>
            <pc:docMk/>
            <pc:sldMk cId="1493244812" sldId="296"/>
            <ac:spMk id="8" creationId="{48314062-5BD3-4605-A99B-7839218F5406}"/>
          </ac:spMkLst>
        </pc:spChg>
        <pc:spChg chg="add mod">
          <ac:chgData name="Lunde, Monica" userId="0e5575f4-af8a-4bd4-a8ec-88be52cd8fa9" providerId="ADAL" clId="{6518BFCA-2966-49DF-9B2C-99BED7E89CE4}" dt="2020-10-26T21:10:23.487" v="1487" actId="1076"/>
          <ac:spMkLst>
            <pc:docMk/>
            <pc:sldMk cId="1493244812" sldId="296"/>
            <ac:spMk id="10" creationId="{6DCC2688-71CE-4EBB-87FD-5FD96578DA5F}"/>
          </ac:spMkLst>
        </pc:spChg>
        <pc:spChg chg="add del mod">
          <ac:chgData name="Lunde, Monica" userId="0e5575f4-af8a-4bd4-a8ec-88be52cd8fa9" providerId="ADAL" clId="{6518BFCA-2966-49DF-9B2C-99BED7E89CE4}" dt="2020-10-26T21:09:35.648" v="1477" actId="478"/>
          <ac:spMkLst>
            <pc:docMk/>
            <pc:sldMk cId="1493244812" sldId="296"/>
            <ac:spMk id="12" creationId="{F009352A-9627-4E0B-88E4-88D98222AEAD}"/>
          </ac:spMkLst>
        </pc:spChg>
        <pc:spChg chg="del mod ord">
          <ac:chgData name="Lunde, Monica" userId="0e5575f4-af8a-4bd4-a8ec-88be52cd8fa9" providerId="ADAL" clId="{6518BFCA-2966-49DF-9B2C-99BED7E89CE4}" dt="2020-10-26T21:08:50.425" v="1467" actId="478"/>
          <ac:spMkLst>
            <pc:docMk/>
            <pc:sldMk cId="1493244812" sldId="296"/>
            <ac:spMk id="50" creationId="{7F266011-39DA-468E-BA05-006148E95A2A}"/>
          </ac:spMkLst>
        </pc:spChg>
        <pc:spChg chg="del">
          <ac:chgData name="Lunde, Monica" userId="0e5575f4-af8a-4bd4-a8ec-88be52cd8fa9" providerId="ADAL" clId="{6518BFCA-2966-49DF-9B2C-99BED7E89CE4}" dt="2020-10-26T21:09:33.055" v="1476" actId="478"/>
          <ac:spMkLst>
            <pc:docMk/>
            <pc:sldMk cId="1493244812" sldId="296"/>
            <ac:spMk id="51" creationId="{77AD842D-C4A8-46AA-BA73-34496B674C5F}"/>
          </ac:spMkLst>
        </pc:spChg>
        <pc:spChg chg="mod">
          <ac:chgData name="Lunde, Monica" userId="0e5575f4-af8a-4bd4-a8ec-88be52cd8fa9" providerId="ADAL" clId="{6518BFCA-2966-49DF-9B2C-99BED7E89CE4}" dt="2020-10-26T21:10:05.802" v="1484" actId="1076"/>
          <ac:spMkLst>
            <pc:docMk/>
            <pc:sldMk cId="1493244812" sldId="296"/>
            <ac:spMk id="52" creationId="{0A6DD91F-81BC-47BF-A383-C5F885BCEECB}"/>
          </ac:spMkLst>
        </pc:spChg>
        <pc:spChg chg="del mod">
          <ac:chgData name="Lunde, Monica" userId="0e5575f4-af8a-4bd4-a8ec-88be52cd8fa9" providerId="ADAL" clId="{6518BFCA-2966-49DF-9B2C-99BED7E89CE4}" dt="2020-10-26T21:06:40.254" v="1439" actId="478"/>
          <ac:spMkLst>
            <pc:docMk/>
            <pc:sldMk cId="1493244812" sldId="296"/>
            <ac:spMk id="63" creationId="{A543A1C8-D587-4EAA-AFB6-E6D4161D8894}"/>
          </ac:spMkLst>
        </pc:spChg>
        <pc:spChg chg="del mod">
          <ac:chgData name="Lunde, Monica" userId="0e5575f4-af8a-4bd4-a8ec-88be52cd8fa9" providerId="ADAL" clId="{6518BFCA-2966-49DF-9B2C-99BED7E89CE4}" dt="2020-10-26T21:06:48.974" v="1441" actId="478"/>
          <ac:spMkLst>
            <pc:docMk/>
            <pc:sldMk cId="1493244812" sldId="296"/>
            <ac:spMk id="1024" creationId="{B944CE0E-E6DD-4B8E-9730-FCD90EAD8FFB}"/>
          </ac:spMkLst>
        </pc:spChg>
        <pc:spChg chg="del">
          <ac:chgData name="Lunde, Monica" userId="0e5575f4-af8a-4bd4-a8ec-88be52cd8fa9" providerId="ADAL" clId="{6518BFCA-2966-49DF-9B2C-99BED7E89CE4}" dt="2020-10-26T21:06:53.379" v="1442" actId="478"/>
          <ac:spMkLst>
            <pc:docMk/>
            <pc:sldMk cId="1493244812" sldId="296"/>
            <ac:spMk id="1025" creationId="{286CA970-19A8-4480-B651-FFDCFFFEDC87}"/>
          </ac:spMkLst>
        </pc:spChg>
        <pc:picChg chg="del">
          <ac:chgData name="Lunde, Monica" userId="0e5575f4-af8a-4bd4-a8ec-88be52cd8fa9" providerId="ADAL" clId="{6518BFCA-2966-49DF-9B2C-99BED7E89CE4}" dt="2020-10-26T21:04:17.626" v="1413" actId="478"/>
          <ac:picMkLst>
            <pc:docMk/>
            <pc:sldMk cId="1493244812" sldId="296"/>
            <ac:picMk id="5" creationId="{EBAD5608-3DE3-40F1-A765-A98720473C57}"/>
          </ac:picMkLst>
        </pc:picChg>
        <pc:picChg chg="del">
          <ac:chgData name="Lunde, Monica" userId="0e5575f4-af8a-4bd4-a8ec-88be52cd8fa9" providerId="ADAL" clId="{6518BFCA-2966-49DF-9B2C-99BED7E89CE4}" dt="2020-10-26T21:04:42.443" v="1423" actId="478"/>
          <ac:picMkLst>
            <pc:docMk/>
            <pc:sldMk cId="1493244812" sldId="296"/>
            <ac:picMk id="6" creationId="{A76065F4-34BF-4656-94A2-723442468970}"/>
          </ac:picMkLst>
        </pc:picChg>
        <pc:picChg chg="del">
          <ac:chgData name="Lunde, Monica" userId="0e5575f4-af8a-4bd4-a8ec-88be52cd8fa9" providerId="ADAL" clId="{6518BFCA-2966-49DF-9B2C-99BED7E89CE4}" dt="2020-10-26T21:05:44.595" v="1424" actId="478"/>
          <ac:picMkLst>
            <pc:docMk/>
            <pc:sldMk cId="1493244812" sldId="296"/>
            <ac:picMk id="25" creationId="{39C928E6-5EDD-43A8-8D08-05C6F110E37B}"/>
          </ac:picMkLst>
        </pc:picChg>
        <pc:picChg chg="add del">
          <ac:chgData name="Lunde, Monica" userId="0e5575f4-af8a-4bd4-a8ec-88be52cd8fa9" providerId="ADAL" clId="{6518BFCA-2966-49DF-9B2C-99BED7E89CE4}" dt="2020-10-26T21:04:17.626" v="1413" actId="478"/>
          <ac:picMkLst>
            <pc:docMk/>
            <pc:sldMk cId="1493244812" sldId="296"/>
            <ac:picMk id="1026" creationId="{A327588A-0DC1-4312-8970-93AA3236D94E}"/>
          </ac:picMkLst>
        </pc:picChg>
        <pc:picChg chg="add mod">
          <ac:chgData name="Lunde, Monica" userId="0e5575f4-af8a-4bd4-a8ec-88be52cd8fa9" providerId="ADAL" clId="{6518BFCA-2966-49DF-9B2C-99BED7E89CE4}" dt="2020-10-26T21:10:02.676" v="1483" actId="1076"/>
          <ac:picMkLst>
            <pc:docMk/>
            <pc:sldMk cId="1493244812" sldId="296"/>
            <ac:picMk id="1028" creationId="{55E511D9-02E1-4404-807E-6551767CBC98}"/>
          </ac:picMkLst>
        </pc:picChg>
        <pc:picChg chg="add mod">
          <ac:chgData name="Lunde, Monica" userId="0e5575f4-af8a-4bd4-a8ec-88be52cd8fa9" providerId="ADAL" clId="{6518BFCA-2966-49DF-9B2C-99BED7E89CE4}" dt="2020-10-26T21:09:14.423" v="1473" actId="1076"/>
          <ac:picMkLst>
            <pc:docMk/>
            <pc:sldMk cId="1493244812" sldId="296"/>
            <ac:picMk id="1030" creationId="{4994B1B3-A83D-4DEA-AC53-D360109EE1D3}"/>
          </ac:picMkLst>
        </pc:picChg>
        <pc:picChg chg="add mod">
          <ac:chgData name="Lunde, Monica" userId="0e5575f4-af8a-4bd4-a8ec-88be52cd8fa9" providerId="ADAL" clId="{6518BFCA-2966-49DF-9B2C-99BED7E89CE4}" dt="2020-10-26T21:09:54.873" v="1482" actId="1076"/>
          <ac:picMkLst>
            <pc:docMk/>
            <pc:sldMk cId="1493244812" sldId="296"/>
            <ac:picMk id="1032" creationId="{52897822-31CA-4E84-B9C6-0B94A903E08B}"/>
          </ac:picMkLst>
        </pc:picChg>
      </pc:sldChg>
      <pc:sldChg chg="addSp delSp modSp add mod modClrScheme chgLayout">
        <pc:chgData name="Lunde, Monica" userId="0e5575f4-af8a-4bd4-a8ec-88be52cd8fa9" providerId="ADAL" clId="{6518BFCA-2966-49DF-9B2C-99BED7E89CE4}" dt="2020-10-26T21:18:45.826" v="1657" actId="20577"/>
        <pc:sldMkLst>
          <pc:docMk/>
          <pc:sldMk cId="2225493617" sldId="297"/>
        </pc:sldMkLst>
        <pc:spChg chg="del">
          <ac:chgData name="Lunde, Monica" userId="0e5575f4-af8a-4bd4-a8ec-88be52cd8fa9" providerId="ADAL" clId="{6518BFCA-2966-49DF-9B2C-99BED7E89CE4}" dt="2020-10-26T21:11:36.426" v="1494"/>
          <ac:spMkLst>
            <pc:docMk/>
            <pc:sldMk cId="2225493617" sldId="297"/>
            <ac:spMk id="2" creationId="{2A6CBDBF-C2C7-47C1-86EA-2A79A3DDFB26}"/>
          </ac:spMkLst>
        </pc:spChg>
        <pc:spChg chg="del">
          <ac:chgData name="Lunde, Monica" userId="0e5575f4-af8a-4bd4-a8ec-88be52cd8fa9" providerId="ADAL" clId="{6518BFCA-2966-49DF-9B2C-99BED7E89CE4}" dt="2020-10-26T21:11:36.426" v="1494"/>
          <ac:spMkLst>
            <pc:docMk/>
            <pc:sldMk cId="2225493617" sldId="297"/>
            <ac:spMk id="3" creationId="{F71342EC-AC13-4BCF-BFF7-15B05855A147}"/>
          </ac:spMkLst>
        </pc:spChg>
        <pc:spChg chg="del">
          <ac:chgData name="Lunde, Monica" userId="0e5575f4-af8a-4bd4-a8ec-88be52cd8fa9" providerId="ADAL" clId="{6518BFCA-2966-49DF-9B2C-99BED7E89CE4}" dt="2020-10-26T21:11:36.426" v="1494"/>
          <ac:spMkLst>
            <pc:docMk/>
            <pc:sldMk cId="2225493617" sldId="297"/>
            <ac:spMk id="4" creationId="{89C7C95E-D2CE-44F8-90BD-15361AC31AEE}"/>
          </ac:spMkLst>
        </pc:spChg>
        <pc:spChg chg="del">
          <ac:chgData name="Lunde, Monica" userId="0e5575f4-af8a-4bd4-a8ec-88be52cd8fa9" providerId="ADAL" clId="{6518BFCA-2966-49DF-9B2C-99BED7E89CE4}" dt="2020-10-26T21:11:36.426" v="1494"/>
          <ac:spMkLst>
            <pc:docMk/>
            <pc:sldMk cId="2225493617" sldId="297"/>
            <ac:spMk id="5" creationId="{B35608F3-D422-4CF1-82B8-C846D15A6CB9}"/>
          </ac:spMkLst>
        </pc:spChg>
        <pc:spChg chg="del">
          <ac:chgData name="Lunde, Monica" userId="0e5575f4-af8a-4bd4-a8ec-88be52cd8fa9" providerId="ADAL" clId="{6518BFCA-2966-49DF-9B2C-99BED7E89CE4}" dt="2020-10-26T21:11:36.426" v="1494"/>
          <ac:spMkLst>
            <pc:docMk/>
            <pc:sldMk cId="2225493617" sldId="297"/>
            <ac:spMk id="6" creationId="{FD423995-128E-4498-ACDF-80468247B953}"/>
          </ac:spMkLst>
        </pc:spChg>
        <pc:spChg chg="del">
          <ac:chgData name="Lunde, Monica" userId="0e5575f4-af8a-4bd4-a8ec-88be52cd8fa9" providerId="ADAL" clId="{6518BFCA-2966-49DF-9B2C-99BED7E89CE4}" dt="2020-10-26T21:11:36.426" v="1494"/>
          <ac:spMkLst>
            <pc:docMk/>
            <pc:sldMk cId="2225493617" sldId="297"/>
            <ac:spMk id="7" creationId="{1EF4678A-35A3-4B49-8A55-FC4AFE5407FB}"/>
          </ac:spMkLst>
        </pc:spChg>
        <pc:spChg chg="del">
          <ac:chgData name="Lunde, Monica" userId="0e5575f4-af8a-4bd4-a8ec-88be52cd8fa9" providerId="ADAL" clId="{6518BFCA-2966-49DF-9B2C-99BED7E89CE4}" dt="2020-10-26T21:11:36.426" v="1494"/>
          <ac:spMkLst>
            <pc:docMk/>
            <pc:sldMk cId="2225493617" sldId="297"/>
            <ac:spMk id="8" creationId="{6270C42D-8427-4C08-86CD-2AC908CBCE50}"/>
          </ac:spMkLst>
        </pc:spChg>
        <pc:spChg chg="del">
          <ac:chgData name="Lunde, Monica" userId="0e5575f4-af8a-4bd4-a8ec-88be52cd8fa9" providerId="ADAL" clId="{6518BFCA-2966-49DF-9B2C-99BED7E89CE4}" dt="2020-10-26T21:11:36.426" v="1494"/>
          <ac:spMkLst>
            <pc:docMk/>
            <pc:sldMk cId="2225493617" sldId="297"/>
            <ac:spMk id="9" creationId="{B3B9B113-0290-413B-B308-6601746E895C}"/>
          </ac:spMkLst>
        </pc:spChg>
        <pc:spChg chg="del">
          <ac:chgData name="Lunde, Monica" userId="0e5575f4-af8a-4bd4-a8ec-88be52cd8fa9" providerId="ADAL" clId="{6518BFCA-2966-49DF-9B2C-99BED7E89CE4}" dt="2020-10-26T21:11:36.426" v="1494"/>
          <ac:spMkLst>
            <pc:docMk/>
            <pc:sldMk cId="2225493617" sldId="297"/>
            <ac:spMk id="10" creationId="{AB9B3E38-E3EE-4E25-BA7A-21779C5A4B03}"/>
          </ac:spMkLst>
        </pc:spChg>
        <pc:spChg chg="del">
          <ac:chgData name="Lunde, Monica" userId="0e5575f4-af8a-4bd4-a8ec-88be52cd8fa9" providerId="ADAL" clId="{6518BFCA-2966-49DF-9B2C-99BED7E89CE4}" dt="2020-10-26T21:11:36.426" v="1494"/>
          <ac:spMkLst>
            <pc:docMk/>
            <pc:sldMk cId="2225493617" sldId="297"/>
            <ac:spMk id="11" creationId="{3775E017-37CB-42BC-9F05-9B17A0FBF278}"/>
          </ac:spMkLst>
        </pc:spChg>
        <pc:spChg chg="del">
          <ac:chgData name="Lunde, Monica" userId="0e5575f4-af8a-4bd4-a8ec-88be52cd8fa9" providerId="ADAL" clId="{6518BFCA-2966-49DF-9B2C-99BED7E89CE4}" dt="2020-10-26T21:11:36.426" v="1494"/>
          <ac:spMkLst>
            <pc:docMk/>
            <pc:sldMk cId="2225493617" sldId="297"/>
            <ac:spMk id="12" creationId="{037943AE-09E5-4B25-9BE7-3CA651F6AFE0}"/>
          </ac:spMkLst>
        </pc:spChg>
        <pc:spChg chg="del">
          <ac:chgData name="Lunde, Monica" userId="0e5575f4-af8a-4bd4-a8ec-88be52cd8fa9" providerId="ADAL" clId="{6518BFCA-2966-49DF-9B2C-99BED7E89CE4}" dt="2020-10-26T21:11:36.426" v="1494"/>
          <ac:spMkLst>
            <pc:docMk/>
            <pc:sldMk cId="2225493617" sldId="297"/>
            <ac:spMk id="13" creationId="{66FAC36C-7025-4B90-A094-C7DC63E41142}"/>
          </ac:spMkLst>
        </pc:spChg>
        <pc:spChg chg="del">
          <ac:chgData name="Lunde, Monica" userId="0e5575f4-af8a-4bd4-a8ec-88be52cd8fa9" providerId="ADAL" clId="{6518BFCA-2966-49DF-9B2C-99BED7E89CE4}" dt="2020-10-26T21:11:36.426" v="1494"/>
          <ac:spMkLst>
            <pc:docMk/>
            <pc:sldMk cId="2225493617" sldId="297"/>
            <ac:spMk id="14" creationId="{BC58A751-C6CA-4F06-8BDB-49662E0F049F}"/>
          </ac:spMkLst>
        </pc:spChg>
        <pc:spChg chg="add del mod">
          <ac:chgData name="Lunde, Monica" userId="0e5575f4-af8a-4bd4-a8ec-88be52cd8fa9" providerId="ADAL" clId="{6518BFCA-2966-49DF-9B2C-99BED7E89CE4}" dt="2020-10-26T21:13:46.133" v="1536" actId="478"/>
          <ac:spMkLst>
            <pc:docMk/>
            <pc:sldMk cId="2225493617" sldId="297"/>
            <ac:spMk id="15" creationId="{43B72222-B2DC-49E3-89AD-15B4DFFC2C99}"/>
          </ac:spMkLst>
        </pc:spChg>
        <pc:spChg chg="add del mod">
          <ac:chgData name="Lunde, Monica" userId="0e5575f4-af8a-4bd4-a8ec-88be52cd8fa9" providerId="ADAL" clId="{6518BFCA-2966-49DF-9B2C-99BED7E89CE4}" dt="2020-10-26T21:12:20.879" v="1500"/>
          <ac:spMkLst>
            <pc:docMk/>
            <pc:sldMk cId="2225493617" sldId="297"/>
            <ac:spMk id="16" creationId="{647F1CDE-BF88-48D7-8E30-C2BEBD5B0A37}"/>
          </ac:spMkLst>
        </pc:spChg>
        <pc:spChg chg="add del mod">
          <ac:chgData name="Lunde, Monica" userId="0e5575f4-af8a-4bd4-a8ec-88be52cd8fa9" providerId="ADAL" clId="{6518BFCA-2966-49DF-9B2C-99BED7E89CE4}" dt="2020-10-26T21:12:20.879" v="1500"/>
          <ac:spMkLst>
            <pc:docMk/>
            <pc:sldMk cId="2225493617" sldId="297"/>
            <ac:spMk id="17" creationId="{B6A0A431-0258-4B11-BCAE-65F2DCF9F165}"/>
          </ac:spMkLst>
        </pc:spChg>
        <pc:spChg chg="add del mod">
          <ac:chgData name="Lunde, Monica" userId="0e5575f4-af8a-4bd4-a8ec-88be52cd8fa9" providerId="ADAL" clId="{6518BFCA-2966-49DF-9B2C-99BED7E89CE4}" dt="2020-10-26T21:12:20.879" v="1500"/>
          <ac:spMkLst>
            <pc:docMk/>
            <pc:sldMk cId="2225493617" sldId="297"/>
            <ac:spMk id="18" creationId="{65A7B235-6D05-40D0-92DC-58CDEA8A46CA}"/>
          </ac:spMkLst>
        </pc:spChg>
        <pc:spChg chg="add del mod">
          <ac:chgData name="Lunde, Monica" userId="0e5575f4-af8a-4bd4-a8ec-88be52cd8fa9" providerId="ADAL" clId="{6518BFCA-2966-49DF-9B2C-99BED7E89CE4}" dt="2020-10-26T21:12:20.126" v="1499"/>
          <ac:spMkLst>
            <pc:docMk/>
            <pc:sldMk cId="2225493617" sldId="297"/>
            <ac:spMk id="19" creationId="{9A1C31FB-0A17-42C9-9B93-0B85741F8BBA}"/>
          </ac:spMkLst>
        </pc:spChg>
        <pc:spChg chg="add del mod">
          <ac:chgData name="Lunde, Monica" userId="0e5575f4-af8a-4bd4-a8ec-88be52cd8fa9" providerId="ADAL" clId="{6518BFCA-2966-49DF-9B2C-99BED7E89CE4}" dt="2020-10-26T21:12:20.126" v="1499"/>
          <ac:spMkLst>
            <pc:docMk/>
            <pc:sldMk cId="2225493617" sldId="297"/>
            <ac:spMk id="20" creationId="{F2657FC4-075A-4102-8235-198577AEE5F8}"/>
          </ac:spMkLst>
        </pc:spChg>
        <pc:spChg chg="add del mod">
          <ac:chgData name="Lunde, Monica" userId="0e5575f4-af8a-4bd4-a8ec-88be52cd8fa9" providerId="ADAL" clId="{6518BFCA-2966-49DF-9B2C-99BED7E89CE4}" dt="2020-10-26T21:12:20.126" v="1499"/>
          <ac:spMkLst>
            <pc:docMk/>
            <pc:sldMk cId="2225493617" sldId="297"/>
            <ac:spMk id="21" creationId="{1FDB7D1A-BBC8-4914-83CD-7F66B1AE0633}"/>
          </ac:spMkLst>
        </pc:spChg>
        <pc:spChg chg="add del mod">
          <ac:chgData name="Lunde, Monica" userId="0e5575f4-af8a-4bd4-a8ec-88be52cd8fa9" providerId="ADAL" clId="{6518BFCA-2966-49DF-9B2C-99BED7E89CE4}" dt="2020-10-26T21:12:32.115" v="1502" actId="26606"/>
          <ac:spMkLst>
            <pc:docMk/>
            <pc:sldMk cId="2225493617" sldId="297"/>
            <ac:spMk id="22" creationId="{2BD07C3D-AC2D-4836-9DB7-50BB586DFD39}"/>
          </ac:spMkLst>
        </pc:spChg>
        <pc:spChg chg="add del mod">
          <ac:chgData name="Lunde, Monica" userId="0e5575f4-af8a-4bd4-a8ec-88be52cd8fa9" providerId="ADAL" clId="{6518BFCA-2966-49DF-9B2C-99BED7E89CE4}" dt="2020-10-26T21:12:32.115" v="1502" actId="26606"/>
          <ac:spMkLst>
            <pc:docMk/>
            <pc:sldMk cId="2225493617" sldId="297"/>
            <ac:spMk id="23" creationId="{69F1688F-2048-4AFB-8454-00155F5059BD}"/>
          </ac:spMkLst>
        </pc:spChg>
        <pc:spChg chg="add mod">
          <ac:chgData name="Lunde, Monica" userId="0e5575f4-af8a-4bd4-a8ec-88be52cd8fa9" providerId="ADAL" clId="{6518BFCA-2966-49DF-9B2C-99BED7E89CE4}" dt="2020-10-26T21:18:45.826" v="1657" actId="20577"/>
          <ac:spMkLst>
            <pc:docMk/>
            <pc:sldMk cId="2225493617" sldId="297"/>
            <ac:spMk id="24" creationId="{16DEF609-482B-4505-9FDA-D7803B763EFF}"/>
          </ac:spMkLst>
        </pc:spChg>
        <pc:spChg chg="add mod">
          <ac:chgData name="Lunde, Monica" userId="0e5575f4-af8a-4bd4-a8ec-88be52cd8fa9" providerId="ADAL" clId="{6518BFCA-2966-49DF-9B2C-99BED7E89CE4}" dt="2020-10-26T21:14:53.752" v="1545" actId="12"/>
          <ac:spMkLst>
            <pc:docMk/>
            <pc:sldMk cId="2225493617" sldId="297"/>
            <ac:spMk id="25" creationId="{A464F680-0F87-48D5-A958-835BDA43F3F8}"/>
          </ac:spMkLst>
        </pc:spChg>
        <pc:spChg chg="add mod">
          <ac:chgData name="Lunde, Monica" userId="0e5575f4-af8a-4bd4-a8ec-88be52cd8fa9" providerId="ADAL" clId="{6518BFCA-2966-49DF-9B2C-99BED7E89CE4}" dt="2020-10-26T21:15:11.366" v="1551" actId="12"/>
          <ac:spMkLst>
            <pc:docMk/>
            <pc:sldMk cId="2225493617" sldId="297"/>
            <ac:spMk id="26" creationId="{DD22E418-1F0A-42C3-8B6E-BACDDB6D1903}"/>
          </ac:spMkLst>
        </pc:spChg>
      </pc:sldChg>
      <pc:sldChg chg="add del">
        <pc:chgData name="Lunde, Monica" userId="0e5575f4-af8a-4bd4-a8ec-88be52cd8fa9" providerId="ADAL" clId="{6518BFCA-2966-49DF-9B2C-99BED7E89CE4}" dt="2020-10-26T21:11:22.803" v="1492" actId="2696"/>
        <pc:sldMkLst>
          <pc:docMk/>
          <pc:sldMk cId="3014452986" sldId="297"/>
        </pc:sldMkLst>
      </pc:sldChg>
      <pc:sldChg chg="addSp delSp modSp add">
        <pc:chgData name="Lunde, Monica" userId="0e5575f4-af8a-4bd4-a8ec-88be52cd8fa9" providerId="ADAL" clId="{6518BFCA-2966-49DF-9B2C-99BED7E89CE4}" dt="2020-10-27T07:13:52.828" v="1665" actId="1076"/>
        <pc:sldMkLst>
          <pc:docMk/>
          <pc:sldMk cId="1464636068" sldId="298"/>
        </pc:sldMkLst>
        <pc:spChg chg="add del mod">
          <ac:chgData name="Lunde, Monica" userId="0e5575f4-af8a-4bd4-a8ec-88be52cd8fa9" providerId="ADAL" clId="{6518BFCA-2966-49DF-9B2C-99BED7E89CE4}" dt="2020-10-26T21:13:02.505" v="1510"/>
          <ac:spMkLst>
            <pc:docMk/>
            <pc:sldMk cId="1464636068" sldId="298"/>
            <ac:spMk id="2" creationId="{96C73233-EC60-4778-84EC-7889FBBF0C4B}"/>
          </ac:spMkLst>
        </pc:spChg>
        <pc:spChg chg="add del mod">
          <ac:chgData name="Lunde, Monica" userId="0e5575f4-af8a-4bd4-a8ec-88be52cd8fa9" providerId="ADAL" clId="{6518BFCA-2966-49DF-9B2C-99BED7E89CE4}" dt="2020-10-26T21:13:01.430" v="1508"/>
          <ac:spMkLst>
            <pc:docMk/>
            <pc:sldMk cId="1464636068" sldId="298"/>
            <ac:spMk id="3" creationId="{EAB22787-CAAB-4AEE-8AD9-E409EDFEA87A}"/>
          </ac:spMkLst>
        </pc:spChg>
        <pc:spChg chg="add del mod">
          <ac:chgData name="Lunde, Monica" userId="0e5575f4-af8a-4bd4-a8ec-88be52cd8fa9" providerId="ADAL" clId="{6518BFCA-2966-49DF-9B2C-99BED7E89CE4}" dt="2020-10-26T21:13:01.430" v="1508"/>
          <ac:spMkLst>
            <pc:docMk/>
            <pc:sldMk cId="1464636068" sldId="298"/>
            <ac:spMk id="4" creationId="{1C5CFE1C-402C-4D0D-A127-8A21BDA0B8B4}"/>
          </ac:spMkLst>
        </pc:spChg>
        <pc:spChg chg="add del mod">
          <ac:chgData name="Lunde, Monica" userId="0e5575f4-af8a-4bd4-a8ec-88be52cd8fa9" providerId="ADAL" clId="{6518BFCA-2966-49DF-9B2C-99BED7E89CE4}" dt="2020-10-26T21:13:01.430" v="1508"/>
          <ac:spMkLst>
            <pc:docMk/>
            <pc:sldMk cId="1464636068" sldId="298"/>
            <ac:spMk id="5" creationId="{8EF5228D-8F5F-4B74-9B0D-B68FD56465AE}"/>
          </ac:spMkLst>
        </pc:spChg>
        <pc:spChg chg="add mod">
          <ac:chgData name="Lunde, Monica" userId="0e5575f4-af8a-4bd4-a8ec-88be52cd8fa9" providerId="ADAL" clId="{6518BFCA-2966-49DF-9B2C-99BED7E89CE4}" dt="2020-10-27T07:13:49.953" v="1664" actId="1076"/>
          <ac:spMkLst>
            <pc:docMk/>
            <pc:sldMk cId="1464636068" sldId="298"/>
            <ac:spMk id="6" creationId="{F1F6B478-D930-441A-A72F-E1B8212804C2}"/>
          </ac:spMkLst>
        </pc:spChg>
        <pc:spChg chg="add mod">
          <ac:chgData name="Lunde, Monica" userId="0e5575f4-af8a-4bd4-a8ec-88be52cd8fa9" providerId="ADAL" clId="{6518BFCA-2966-49DF-9B2C-99BED7E89CE4}" dt="2020-10-27T07:13:52.828" v="1665" actId="1076"/>
          <ac:spMkLst>
            <pc:docMk/>
            <pc:sldMk cId="1464636068" sldId="298"/>
            <ac:spMk id="7" creationId="{95E19D41-DBFF-42B4-A3C9-2B83D4BC0532}"/>
          </ac:spMkLst>
        </pc:spChg>
      </pc:sldChg>
      <pc:sldChg chg="modSp add">
        <pc:chgData name="Lunde, Monica" userId="0e5575f4-af8a-4bd4-a8ec-88be52cd8fa9" providerId="ADAL" clId="{6518BFCA-2966-49DF-9B2C-99BED7E89CE4}" dt="2020-10-27T07:11:46.498" v="1658" actId="20577"/>
        <pc:sldMkLst>
          <pc:docMk/>
          <pc:sldMk cId="164279434" sldId="299"/>
        </pc:sldMkLst>
        <pc:spChg chg="mod">
          <ac:chgData name="Lunde, Monica" userId="0e5575f4-af8a-4bd4-a8ec-88be52cd8fa9" providerId="ADAL" clId="{6518BFCA-2966-49DF-9B2C-99BED7E89CE4}" dt="2020-10-27T07:11:46.498" v="1658" actId="20577"/>
          <ac:spMkLst>
            <pc:docMk/>
            <pc:sldMk cId="164279434" sldId="299"/>
            <ac:spMk id="2" creationId="{C528D41A-613C-4AB7-B022-5ADB0ACD7F0F}"/>
          </ac:spMkLst>
        </pc:spChg>
      </pc:sldChg>
      <pc:sldChg chg="addSp delSp modSp add">
        <pc:chgData name="Lunde, Monica" userId="0e5575f4-af8a-4bd4-a8ec-88be52cd8fa9" providerId="ADAL" clId="{6518BFCA-2966-49DF-9B2C-99BED7E89CE4}" dt="2020-10-27T07:23:44.334" v="1857" actId="5793"/>
        <pc:sldMkLst>
          <pc:docMk/>
          <pc:sldMk cId="720898555" sldId="300"/>
        </pc:sldMkLst>
        <pc:spChg chg="del">
          <ac:chgData name="Lunde, Monica" userId="0e5575f4-af8a-4bd4-a8ec-88be52cd8fa9" providerId="ADAL" clId="{6518BFCA-2966-49DF-9B2C-99BED7E89CE4}" dt="2020-10-27T07:20:36.955" v="1667"/>
          <ac:spMkLst>
            <pc:docMk/>
            <pc:sldMk cId="720898555" sldId="300"/>
            <ac:spMk id="2" creationId="{D7EA3759-A464-4F50-8707-96A14FCE6EE9}"/>
          </ac:spMkLst>
        </pc:spChg>
        <pc:spChg chg="del">
          <ac:chgData name="Lunde, Monica" userId="0e5575f4-af8a-4bd4-a8ec-88be52cd8fa9" providerId="ADAL" clId="{6518BFCA-2966-49DF-9B2C-99BED7E89CE4}" dt="2020-10-27T07:20:36.955" v="1667"/>
          <ac:spMkLst>
            <pc:docMk/>
            <pc:sldMk cId="720898555" sldId="300"/>
            <ac:spMk id="3" creationId="{4C167076-F4EA-49B2-B5B4-579A7F40ABD6}"/>
          </ac:spMkLst>
        </pc:spChg>
        <pc:spChg chg="add del mod">
          <ac:chgData name="Lunde, Monica" userId="0e5575f4-af8a-4bd4-a8ec-88be52cd8fa9" providerId="ADAL" clId="{6518BFCA-2966-49DF-9B2C-99BED7E89CE4}" dt="2020-10-27T07:21:39.876" v="1687"/>
          <ac:spMkLst>
            <pc:docMk/>
            <pc:sldMk cId="720898555" sldId="300"/>
            <ac:spMk id="4" creationId="{C79CA518-7B6E-4438-91D5-F461873616CC}"/>
          </ac:spMkLst>
        </pc:spChg>
        <pc:spChg chg="add mod">
          <ac:chgData name="Lunde, Monica" userId="0e5575f4-af8a-4bd4-a8ec-88be52cd8fa9" providerId="ADAL" clId="{6518BFCA-2966-49DF-9B2C-99BED7E89CE4}" dt="2020-10-27T07:23:27.875" v="1841" actId="20577"/>
          <ac:spMkLst>
            <pc:docMk/>
            <pc:sldMk cId="720898555" sldId="300"/>
            <ac:spMk id="5" creationId="{EF3F0007-0212-4472-8D17-FBBB3346CF34}"/>
          </ac:spMkLst>
        </pc:spChg>
        <pc:spChg chg="add del mod">
          <ac:chgData name="Lunde, Monica" userId="0e5575f4-af8a-4bd4-a8ec-88be52cd8fa9" providerId="ADAL" clId="{6518BFCA-2966-49DF-9B2C-99BED7E89CE4}" dt="2020-10-27T07:21:39.876" v="1687"/>
          <ac:spMkLst>
            <pc:docMk/>
            <pc:sldMk cId="720898555" sldId="300"/>
            <ac:spMk id="6" creationId="{DB0502CA-2BCF-4066-88AC-12E9016644E0}"/>
          </ac:spMkLst>
        </pc:spChg>
        <pc:spChg chg="add mod">
          <ac:chgData name="Lunde, Monica" userId="0e5575f4-af8a-4bd4-a8ec-88be52cd8fa9" providerId="ADAL" clId="{6518BFCA-2966-49DF-9B2C-99BED7E89CE4}" dt="2020-10-27T07:23:44.334" v="1857" actId="5793"/>
          <ac:spMkLst>
            <pc:docMk/>
            <pc:sldMk cId="720898555" sldId="300"/>
            <ac:spMk id="7" creationId="{81965555-0F97-4F8C-977F-6C59F7AC1844}"/>
          </ac:spMkLst>
        </pc:spChg>
        <pc:spChg chg="add mod">
          <ac:chgData name="Lunde, Monica" userId="0e5575f4-af8a-4bd4-a8ec-88be52cd8fa9" providerId="ADAL" clId="{6518BFCA-2966-49DF-9B2C-99BED7E89CE4}" dt="2020-10-27T07:23:15.867" v="1840" actId="20577"/>
          <ac:spMkLst>
            <pc:docMk/>
            <pc:sldMk cId="720898555" sldId="300"/>
            <ac:spMk id="8" creationId="{E262910E-796C-4695-B9A4-33787AE51EDA}"/>
          </ac:spMkLst>
        </pc:spChg>
      </pc:sldChg>
      <pc:sldMasterChg chg="delSldLayout">
        <pc:chgData name="Lunde, Monica" userId="0e5575f4-af8a-4bd4-a8ec-88be52cd8fa9" providerId="ADAL" clId="{6518BFCA-2966-49DF-9B2C-99BED7E89CE4}" dt="2020-10-26T21:10:31.662" v="1490" actId="2696"/>
        <pc:sldMasterMkLst>
          <pc:docMk/>
          <pc:sldMasterMk cId="825142320" sldId="2147483648"/>
        </pc:sldMasterMkLst>
        <pc:sldLayoutChg chg="del">
          <pc:chgData name="Lunde, Monica" userId="0e5575f4-af8a-4bd4-a8ec-88be52cd8fa9" providerId="ADAL" clId="{6518BFCA-2966-49DF-9B2C-99BED7E89CE4}" dt="2020-10-26T21:10:31.662" v="1490" actId="2696"/>
          <pc:sldLayoutMkLst>
            <pc:docMk/>
            <pc:sldMasterMk cId="825142320" sldId="2147483648"/>
            <pc:sldLayoutMk cId="2726349191" sldId="21474837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accent1"/>
        </a:solidFill>
      </dgm:spPr>
      <dgm:t>
        <a:bodyPr/>
        <a:lstStyle/>
        <a:p>
          <a:r>
            <a:rPr lang="nb-NO" sz="1000" dirty="0"/>
            <a:t>VIRKSOMHETSOMRÅDE 1</a:t>
          </a:r>
        </a:p>
        <a:p>
          <a:r>
            <a:rPr lang="nb-NO" sz="1000" dirty="0"/>
            <a:t>helse, sosial, barnehage, opplæring, barnevern og familie</a:t>
          </a:r>
        </a:p>
      </dgm:t>
    </dgm:pt>
    <dgm:pt modelId="{414D6496-57F0-4C69-9D0A-7BCAF1F387C5}" type="sibTrans" cxnId="{A4D874BF-96C6-4A0A-A2CB-17ABAC0E1FBA}">
      <dgm:prSet custT="1"/>
      <dgm:spPr>
        <a:ln>
          <a:prstDash val="sysDot"/>
        </a:ln>
      </dgm:spPr>
      <dgm:t>
        <a:bodyPr/>
        <a:lstStyle/>
        <a:p>
          <a:endParaRPr lang="nb-NO"/>
        </a:p>
      </dgm:t>
    </dgm:pt>
    <dgm:pt modelId="{36C0BA03-B3F1-4EFA-A62F-84B733E6686C}" type="parTrans" cxnId="{A4D874BF-96C6-4A0A-A2CB-17ABAC0E1FBA}">
      <dgm:prSet/>
      <dgm:spPr/>
      <dgm:t>
        <a:bodyPr/>
        <a:lstStyle/>
        <a:p>
          <a:endParaRPr lang="nb-NO"/>
        </a:p>
      </dgm:t>
    </dgm:pt>
    <dgm:pt modelId="{F249FCF1-CCE9-4FA2-88E8-C45F2F78328C}">
      <dgm:prSet phldrT="[Tekst]" custT="1"/>
      <dgm:spPr>
        <a:solidFill>
          <a:schemeClr val="accent1"/>
        </a:solidFill>
      </dgm:spPr>
      <dgm:t>
        <a:bodyPr/>
        <a:lstStyle/>
        <a:p>
          <a:r>
            <a:rPr lang="nb-NO" sz="1050" dirty="0"/>
            <a:t>VIRKSOMHETSOMRÅDE 2</a:t>
          </a:r>
        </a:p>
        <a:p>
          <a:r>
            <a:rPr lang="nb-NO" sz="1050" dirty="0"/>
            <a:t>miljøvern, landbruk og næringsutvikling</a:t>
          </a:r>
        </a:p>
      </dgm:t>
    </dgm:pt>
    <dgm:pt modelId="{3042B69E-6359-486B-8621-FEE603BF1B9C}" type="sibTrans" cxnId="{24E74616-6731-4DDD-8C02-723EAF961BC8}">
      <dgm:prSet custT="1"/>
      <dgm:spPr>
        <a:ln>
          <a:prstDash val="sysDot"/>
        </a:ln>
      </dgm:spPr>
      <dgm:t>
        <a:bodyPr/>
        <a:lstStyle/>
        <a:p>
          <a:endParaRPr lang="nb-NO"/>
        </a:p>
      </dgm:t>
    </dgm:pt>
    <dgm:pt modelId="{73C78F6B-6131-4677-93E5-E8A94F0D52F0}" type="parTrans" cxnId="{24E74616-6731-4DDD-8C02-723EAF961BC8}">
      <dgm:prSet/>
      <dgm:spPr/>
      <dgm:t>
        <a:bodyPr/>
        <a:lstStyle/>
        <a:p>
          <a:endParaRPr lang="nb-NO"/>
        </a:p>
      </dgm:t>
    </dgm:pt>
    <dgm:pt modelId="{D0344DDC-8F55-4033-A6F4-FD81D681618A}">
      <dgm:prSet phldrT="[Tekst]" custT="1"/>
      <dgm:spPr>
        <a:solidFill>
          <a:schemeClr val="accent1"/>
        </a:solidFill>
      </dgm:spPr>
      <dgm:t>
        <a:bodyPr/>
        <a:lstStyle/>
        <a:p>
          <a:r>
            <a:rPr lang="nb-NO" sz="1000" dirty="0"/>
            <a:t>VIRKSOMHETSOMRÅDE 3</a:t>
          </a:r>
        </a:p>
        <a:p>
          <a:r>
            <a:rPr lang="nb-NO" sz="1000" dirty="0"/>
            <a:t>beredskap, vergemål, justis, kommunal og regional samordning</a:t>
          </a:r>
        </a:p>
      </dgm:t>
    </dgm:pt>
    <dgm:pt modelId="{016316BA-4626-478F-B619-4F74B90C64FF}" type="sibTrans" cxnId="{C83345F7-C9D7-4582-AF81-5E52F4A2143B}">
      <dgm:prSet custT="1"/>
      <dgm:spPr>
        <a:ln>
          <a:prstDash val="sysDot"/>
        </a:ln>
      </dgm:spPr>
      <dgm:t>
        <a:bodyPr/>
        <a:lstStyle/>
        <a:p>
          <a:endParaRPr lang="nb-NO"/>
        </a:p>
      </dgm:t>
    </dgm:pt>
    <dgm:pt modelId="{C629C5F7-014C-465C-9F44-7F7ED9C0D3AC}" type="parTrans" cxnId="{C83345F7-C9D7-4582-AF81-5E52F4A2143B}">
      <dgm:prSet/>
      <dgm:spPr/>
      <dgm:t>
        <a:bodyPr/>
        <a:lstStyle/>
        <a:p>
          <a:endParaRPr lang="nb-NO"/>
        </a:p>
      </dgm:t>
    </dgm:pt>
    <dgm:pt modelId="{72C476B0-F20A-4EF5-BE1E-2645092B995D}">
      <dgm:prSet custT="1"/>
      <dgm:spPr>
        <a:solidFill>
          <a:schemeClr val="accent1"/>
        </a:solidFill>
      </dgm:spPr>
      <dgm:t>
        <a:bodyPr/>
        <a:lstStyle/>
        <a:p>
          <a:r>
            <a:rPr lang="nb-NO" sz="1050" dirty="0"/>
            <a:t>VIRKSOMHETSOMRÅDE 4</a:t>
          </a:r>
        </a:p>
        <a:p>
          <a:r>
            <a:rPr lang="nb-NO" sz="1050" dirty="0"/>
            <a:t>virksomhetsstyring og kommunikasjon</a:t>
          </a:r>
        </a:p>
      </dgm:t>
    </dgm:pt>
    <dgm:pt modelId="{328CCD12-1967-44E8-ADD3-6F0E8339E938}" type="sibTrans" cxnId="{2651820C-F4E9-4CC4-99A6-F14A52D89E3E}">
      <dgm:prSet custT="1"/>
      <dgm:spPr>
        <a:ln>
          <a:prstDash val="sysDot"/>
        </a:ln>
      </dgm:spPr>
      <dgm:t>
        <a:bodyPr/>
        <a:lstStyle/>
        <a:p>
          <a:endParaRPr lang="nb-NO"/>
        </a:p>
      </dgm:t>
    </dgm:pt>
    <dgm:pt modelId="{502E90F9-E424-48C6-8D41-00118DE56928}" type="parTrans" cxnId="{2651820C-F4E9-4CC4-99A6-F14A52D89E3E}">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4"/>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4">
        <dgm:presLayoutVars>
          <dgm:chPref val="3"/>
        </dgm:presLayoutVars>
      </dgm:prSet>
      <dgm:spPr/>
    </dgm:pt>
    <dgm:pt modelId="{AE4389E1-B609-4079-BE33-9ECB31A0F409}" type="pres">
      <dgm:prSet presAssocID="{AF9041BD-C952-4B86-A894-89148F6C266A}" presName="rootConnector" presStyleLbl="node2" presStyleIdx="0" presStyleCnt="4"/>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4"/>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4">
        <dgm:presLayoutVars>
          <dgm:chPref val="3"/>
        </dgm:presLayoutVars>
      </dgm:prSet>
      <dgm:spPr/>
    </dgm:pt>
    <dgm:pt modelId="{7A59863C-2861-4554-B51D-123C8AA5A637}" type="pres">
      <dgm:prSet presAssocID="{F249FCF1-CCE9-4FA2-88E8-C45F2F78328C}" presName="rootConnector" presStyleLbl="node2" presStyleIdx="1" presStyleCnt="4"/>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4"/>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4">
        <dgm:presLayoutVars>
          <dgm:chPref val="3"/>
        </dgm:presLayoutVars>
      </dgm:prSet>
      <dgm:spPr/>
    </dgm:pt>
    <dgm:pt modelId="{B0F3984F-6014-4942-85E2-FDA6A38EFAE1}" type="pres">
      <dgm:prSet presAssocID="{D0344DDC-8F55-4033-A6F4-FD81D681618A}" presName="rootConnector" presStyleLbl="node2" presStyleIdx="2" presStyleCnt="4"/>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4"/>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4">
        <dgm:presLayoutVars>
          <dgm:chPref val="3"/>
        </dgm:presLayoutVars>
      </dgm:prSet>
      <dgm:spPr/>
    </dgm:pt>
    <dgm:pt modelId="{7DC5A37F-945F-478E-874B-4E751415A05D}" type="pres">
      <dgm:prSet presAssocID="{72C476B0-F20A-4EF5-BE1E-2645092B995D}" presName="rootConnector" presStyleLbl="node2" presStyleIdx="3" presStyleCnt="4"/>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0D12B508-1CD4-4C9C-8EEA-0560C19CD9EC}" type="pres">
      <dgm:prSet presAssocID="{02DF0E28-7F03-47C9-BE2A-3E1C280F7C0C}" presName="hierChild3" presStyleCnt="0"/>
      <dgm:spPr/>
    </dgm:pt>
  </dgm:ptLst>
  <dgm:cxnLst>
    <dgm:cxn modelId="{4C2D2006-F8B7-4480-9438-D7185AED68F1}" type="presOf" srcId="{36C0BA03-B3F1-4EFA-A62F-84B733E6686C}" destId="{E6EA9A81-E724-450C-A319-67A2806CFCDB}"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24E74616-6731-4DDD-8C02-723EAF961BC8}" srcId="{02DF0E28-7F03-47C9-BE2A-3E1C280F7C0C}" destId="{F249FCF1-CCE9-4FA2-88E8-C45F2F78328C}" srcOrd="1"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0" destOrd="0" parTransId="{36C0BA03-B3F1-4EFA-A62F-84B733E6686C}" sibTransId="{414D6496-57F0-4C69-9D0A-7BCAF1F387C5}"/>
    <dgm:cxn modelId="{2FDD3BDA-B191-4443-8DB8-5B88ECBBBD40}" type="presOf" srcId="{D0344DDC-8F55-4033-A6F4-FD81D681618A}" destId="{B0F3984F-6014-4942-85E2-FDA6A38EFAE1}" srcOrd="1"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2"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tx1"/>
        </a:solidFill>
      </dgm:spPr>
      <dgm:t>
        <a:bodyPr/>
        <a:lstStyle/>
        <a:p>
          <a:r>
            <a:rPr lang="nb-NO" sz="1000" dirty="0"/>
            <a:t>Helse, sosial, barnehage, opplæring, barnevern og familie</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dirty="0"/>
            <a:t>Miljøvern, landbruk og næringsutvikling</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dirty="0"/>
            <a:t>Beredskap, vergemål, justis, kommunal og regional samordning</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dirty="0"/>
            <a:t>Virksomhetsstyring og kommunikasjon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9E64DC1F-672B-49C1-B66C-1414000629FF}">
      <dgm:prSet custT="1"/>
      <dgm:spPr/>
      <dgm:t>
        <a:bodyPr/>
        <a:lstStyle/>
        <a:p>
          <a:pPr algn="ctr"/>
          <a:r>
            <a:rPr lang="nb-NO" sz="900" b="1" dirty="0"/>
            <a:t>Barnehage og opplæring</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b="1" dirty="0"/>
            <a:t>Helse og omsorg</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b="1" dirty="0"/>
            <a:t>Barnevern og familie</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b="1" dirty="0"/>
            <a:t>Jord og mat</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b="1" dirty="0"/>
            <a:t>Skog- og </a:t>
          </a:r>
          <a:r>
            <a:rPr lang="nb-NO" sz="900" b="1" dirty="0" err="1"/>
            <a:t>trebruk</a:t>
          </a:r>
          <a:endParaRPr lang="nb-NO" sz="900" b="1" dirty="0"/>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b="1" dirty="0"/>
            <a:t>Samfunnssikkerhet og beredskap</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b="1" dirty="0"/>
            <a:t>Vergemål</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b="1" dirty="0"/>
            <a:t>Juridisk enhet</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b="1" dirty="0"/>
            <a:t>Virksomhetsutvikling, styring og kommunikasjon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b="1" dirty="0"/>
            <a:t>Felles tjenester og drift</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1C6A1F89-8827-4CF6-96CD-2C013E5ACDC0}">
      <dgm:prSet custT="1"/>
      <dgm:spPr/>
      <dgm:t>
        <a:bodyPr/>
        <a:lstStyle/>
        <a:p>
          <a:r>
            <a:rPr lang="nb-NO" sz="900" b="1" dirty="0"/>
            <a:t>Sosial</a:t>
          </a:r>
        </a:p>
      </dgm:t>
    </dgm:pt>
    <dgm:pt modelId="{47ABC653-7F10-4C2F-AE28-AFE6AE4CDE82}" type="parTrans" cxnId="{EEEDBF34-80A8-44ED-87A0-2E545E6E8104}">
      <dgm:prSet/>
      <dgm:spPr/>
      <dgm:t>
        <a:bodyPr/>
        <a:lstStyle/>
        <a:p>
          <a:endParaRPr lang="nb-NO"/>
        </a:p>
      </dgm:t>
    </dgm:pt>
    <dgm:pt modelId="{288A9B4B-4436-4996-A4D9-F3B42982E201}" type="sibTrans" cxnId="{EEEDBF34-80A8-44ED-87A0-2E545E6E8104}">
      <dgm:prSet/>
      <dgm:spPr/>
      <dgm:t>
        <a:bodyPr/>
        <a:lstStyle/>
        <a:p>
          <a:endParaRPr lang="nb-NO"/>
        </a:p>
      </dgm:t>
    </dgm:pt>
    <dgm:pt modelId="{92471CE8-6F64-4AFF-B34D-8BE8312BBD09}">
      <dgm:prSet custT="1"/>
      <dgm:spPr/>
      <dgm:t>
        <a:bodyPr/>
        <a:lstStyle/>
        <a:p>
          <a:r>
            <a:rPr lang="nb-NO" sz="900" b="1" dirty="0"/>
            <a:t>Vannforvaltning og forurensning</a:t>
          </a:r>
        </a:p>
      </dgm:t>
    </dgm:pt>
    <dgm:pt modelId="{EDDD6797-EB6D-438E-B656-A2FC0655D091}" type="parTrans" cxnId="{AAC78E72-1986-4D0A-AFFA-532E7348D81F}">
      <dgm:prSet/>
      <dgm:spPr/>
      <dgm:t>
        <a:bodyPr/>
        <a:lstStyle/>
        <a:p>
          <a:endParaRPr lang="nb-NO"/>
        </a:p>
      </dgm:t>
    </dgm:pt>
    <dgm:pt modelId="{2191B814-381C-45B7-AD12-64BC5045FF1D}" type="sibTrans" cxnId="{AAC78E72-1986-4D0A-AFFA-532E7348D81F}">
      <dgm:prSet/>
      <dgm:spPr/>
      <dgm:t>
        <a:bodyPr/>
        <a:lstStyle/>
        <a:p>
          <a:endParaRPr lang="nb-NO"/>
        </a:p>
      </dgm:t>
    </dgm:pt>
    <dgm:pt modelId="{377267B1-1E26-430B-B094-8A9453AF7BA6}">
      <dgm:prSet custT="1"/>
      <dgm:spPr/>
      <dgm:t>
        <a:bodyPr/>
        <a:lstStyle/>
        <a:p>
          <a:r>
            <a:rPr lang="nb-NO" sz="900" b="1" dirty="0"/>
            <a:t>Naturmangfold og verneområder</a:t>
          </a:r>
        </a:p>
      </dgm:t>
    </dgm:pt>
    <dgm:pt modelId="{6E97315C-486E-488A-8FA6-CA976997F059}" type="parTrans" cxnId="{F3506973-ED73-452C-9FDD-DBAB4209303A}">
      <dgm:prSet/>
      <dgm:spPr/>
      <dgm:t>
        <a:bodyPr/>
        <a:lstStyle/>
        <a:p>
          <a:endParaRPr lang="nb-NO"/>
        </a:p>
      </dgm:t>
    </dgm:pt>
    <dgm:pt modelId="{15B6A562-2545-408C-A954-B06EFC054256}" type="sibTrans" cxnId="{F3506973-ED73-452C-9FDD-DBAB4209303A}">
      <dgm:prSet/>
      <dgm:spPr/>
      <dgm:t>
        <a:bodyPr/>
        <a:lstStyle/>
        <a:p>
          <a:endParaRPr lang="nb-NO"/>
        </a:p>
      </dgm:t>
    </dgm:pt>
    <dgm:pt modelId="{80DAA843-ADB0-4788-ABC9-3E65DDDDF7F7}">
      <dgm:prSet custT="1"/>
      <dgm:spPr/>
      <dgm:t>
        <a:bodyPr/>
        <a:lstStyle/>
        <a:p>
          <a:r>
            <a:rPr lang="nb-NO" sz="900" b="1" dirty="0"/>
            <a:t>Areal og klima</a:t>
          </a:r>
        </a:p>
      </dgm:t>
    </dgm:pt>
    <dgm:pt modelId="{41804451-4AC8-4FF5-8D47-0B27C94588E0}" type="parTrans" cxnId="{3B40B653-797F-4F71-90BB-D899FA3CF180}">
      <dgm:prSet/>
      <dgm:spPr/>
      <dgm:t>
        <a:bodyPr/>
        <a:lstStyle/>
        <a:p>
          <a:endParaRPr lang="nb-NO"/>
        </a:p>
      </dgm:t>
    </dgm:pt>
    <dgm:pt modelId="{BBE9BD5B-00D0-4460-82E3-984F725795FB}" type="sibTrans" cxnId="{3B40B653-797F-4F71-90BB-D899FA3CF180}">
      <dgm:prSet/>
      <dgm:spPr/>
      <dgm:t>
        <a:bodyPr/>
        <a:lstStyle/>
        <a:p>
          <a:endParaRPr lang="nb-NO"/>
        </a:p>
      </dgm:t>
    </dgm:pt>
    <dgm:pt modelId="{47A112C8-2A9D-43A2-B06C-7B58B566C087}">
      <dgm:prSet custT="1"/>
      <dgm:spPr/>
      <dgm:t>
        <a:bodyPr/>
        <a:lstStyle/>
        <a:p>
          <a:r>
            <a:rPr lang="nb-NO" sz="900" b="1" dirty="0"/>
            <a:t>Kommunal og regional samordning</a:t>
          </a:r>
        </a:p>
      </dgm:t>
    </dgm:pt>
    <dgm:pt modelId="{54681513-0E3E-4DEA-9314-2C5B7680A58C}" type="parTrans" cxnId="{72B04B04-FAD8-4FA0-8D7D-A217567A8DE3}">
      <dgm:prSet/>
      <dgm:spPr/>
      <dgm:t>
        <a:bodyPr/>
        <a:lstStyle/>
        <a:p>
          <a:endParaRPr lang="nb-NO"/>
        </a:p>
      </dgm:t>
    </dgm:pt>
    <dgm:pt modelId="{E633DBF6-E7BC-40E8-AE07-4A11BD5F79D7}" type="sibTrans" cxnId="{72B04B04-FAD8-4FA0-8D7D-A217567A8DE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4"/>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4">
        <dgm:presLayoutVars>
          <dgm:chPref val="3"/>
        </dgm:presLayoutVars>
      </dgm:prSet>
      <dgm:spPr/>
    </dgm:pt>
    <dgm:pt modelId="{AE4389E1-B609-4079-BE33-9ECB31A0F409}" type="pres">
      <dgm:prSet presAssocID="{AF9041BD-C952-4B86-A894-89148F6C266A}" presName="rootConnector" presStyleLbl="node2" presStyleIdx="0" presStyleCnt="4"/>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5"/>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5" custScaleY="66232">
        <dgm:presLayoutVars>
          <dgm:chPref val="3"/>
        </dgm:presLayoutVars>
      </dgm:prSet>
      <dgm:spPr/>
    </dgm:pt>
    <dgm:pt modelId="{D081F199-C51D-4286-AE79-B9CA09B24249}" type="pres">
      <dgm:prSet presAssocID="{9E64DC1F-672B-49C1-B66C-1414000629FF}" presName="rootConnector" presStyleLbl="node3" presStyleIdx="0" presStyleCnt="15"/>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5"/>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5" custScaleY="66232">
        <dgm:presLayoutVars>
          <dgm:chPref val="3"/>
        </dgm:presLayoutVars>
      </dgm:prSet>
      <dgm:spPr/>
    </dgm:pt>
    <dgm:pt modelId="{6F0A6178-D3C6-4969-A72F-E0B3F5536A65}" type="pres">
      <dgm:prSet presAssocID="{8B46BCB3-9871-4FAC-8864-FF461453ABAB}" presName="rootConnector" presStyleLbl="node3" presStyleIdx="1" presStyleCnt="15"/>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5"/>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5" custScaleY="66232">
        <dgm:presLayoutVars>
          <dgm:chPref val="3"/>
        </dgm:presLayoutVars>
      </dgm:prSet>
      <dgm:spPr/>
    </dgm:pt>
    <dgm:pt modelId="{03D7907E-B3FC-4860-BDFF-CBE51089CF17}" type="pres">
      <dgm:prSet presAssocID="{F3FAB0EC-2EFE-4B82-A0F5-80D672030D4E}" presName="rootConnector" presStyleLbl="node3" presStyleIdx="2" presStyleCnt="15"/>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06272699-FF4F-4744-8319-2540627A1474}" type="pres">
      <dgm:prSet presAssocID="{47ABC653-7F10-4C2F-AE28-AFE6AE4CDE82}" presName="Name37" presStyleLbl="parChTrans1D3" presStyleIdx="3" presStyleCnt="15"/>
      <dgm:spPr/>
    </dgm:pt>
    <dgm:pt modelId="{BFB618F8-0400-433A-8CD4-FFCEB22FC96C}" type="pres">
      <dgm:prSet presAssocID="{1C6A1F89-8827-4CF6-96CD-2C013E5ACDC0}" presName="hierRoot2" presStyleCnt="0">
        <dgm:presLayoutVars>
          <dgm:hierBranch val="init"/>
        </dgm:presLayoutVars>
      </dgm:prSet>
      <dgm:spPr/>
    </dgm:pt>
    <dgm:pt modelId="{50E5994F-CDA5-402F-89B7-348628C3B3D1}" type="pres">
      <dgm:prSet presAssocID="{1C6A1F89-8827-4CF6-96CD-2C013E5ACDC0}" presName="rootComposite" presStyleCnt="0"/>
      <dgm:spPr/>
    </dgm:pt>
    <dgm:pt modelId="{3B134F16-F973-42D5-AE06-11E401390740}" type="pres">
      <dgm:prSet presAssocID="{1C6A1F89-8827-4CF6-96CD-2C013E5ACDC0}" presName="rootText" presStyleLbl="node3" presStyleIdx="3" presStyleCnt="15" custScaleY="66232">
        <dgm:presLayoutVars>
          <dgm:chPref val="3"/>
        </dgm:presLayoutVars>
      </dgm:prSet>
      <dgm:spPr/>
    </dgm:pt>
    <dgm:pt modelId="{6A607EDD-4517-4400-8A52-2C75FE988E94}" type="pres">
      <dgm:prSet presAssocID="{1C6A1F89-8827-4CF6-96CD-2C013E5ACDC0}" presName="rootConnector" presStyleLbl="node3" presStyleIdx="3" presStyleCnt="15"/>
      <dgm:spPr/>
    </dgm:pt>
    <dgm:pt modelId="{966E5734-114A-4C65-B9C9-A9C525F0B85A}" type="pres">
      <dgm:prSet presAssocID="{1C6A1F89-8827-4CF6-96CD-2C013E5ACDC0}" presName="hierChild4" presStyleCnt="0"/>
      <dgm:spPr/>
    </dgm:pt>
    <dgm:pt modelId="{510F76B3-E980-45AD-85FC-D35EB66DCC26}" type="pres">
      <dgm:prSet presAssocID="{1C6A1F89-8827-4CF6-96CD-2C013E5ACDC0}"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4"/>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4">
        <dgm:presLayoutVars>
          <dgm:chPref val="3"/>
        </dgm:presLayoutVars>
      </dgm:prSet>
      <dgm:spPr/>
    </dgm:pt>
    <dgm:pt modelId="{7A59863C-2861-4554-B51D-123C8AA5A637}" type="pres">
      <dgm:prSet presAssocID="{F249FCF1-CCE9-4FA2-88E8-C45F2F78328C}" presName="rootConnector" presStyleLbl="node2" presStyleIdx="1" presStyleCnt="4"/>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4" presStyleCnt="15"/>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4" presStyleCnt="15" custScaleY="66232">
        <dgm:presLayoutVars>
          <dgm:chPref val="3"/>
        </dgm:presLayoutVars>
      </dgm:prSet>
      <dgm:spPr/>
    </dgm:pt>
    <dgm:pt modelId="{2CB855CF-56DE-4CA2-B4F1-2022331691CB}" type="pres">
      <dgm:prSet presAssocID="{75DB5BD8-C3A4-4756-B7CE-6A6512298477}" presName="rootConnector" presStyleLbl="node3" presStyleIdx="4" presStyleCnt="15"/>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5" presStyleCnt="15"/>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5" presStyleCnt="15" custScaleY="66232">
        <dgm:presLayoutVars>
          <dgm:chPref val="3"/>
        </dgm:presLayoutVars>
      </dgm:prSet>
      <dgm:spPr/>
    </dgm:pt>
    <dgm:pt modelId="{452CB0CB-CC04-4811-AB62-A3CB8C0061D7}" type="pres">
      <dgm:prSet presAssocID="{BB004931-FB7A-4722-A044-3E064B88D5E3}" presName="rootConnector" presStyleLbl="node3" presStyleIdx="5" presStyleCnt="15"/>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06B4E443-2D90-4B31-98AC-0E9FF95E82AB}" type="pres">
      <dgm:prSet presAssocID="{EDDD6797-EB6D-438E-B656-A2FC0655D091}" presName="Name37" presStyleLbl="parChTrans1D3" presStyleIdx="6" presStyleCnt="15"/>
      <dgm:spPr/>
    </dgm:pt>
    <dgm:pt modelId="{97AC11AD-BB52-49D6-97E3-30B463E22E7D}" type="pres">
      <dgm:prSet presAssocID="{92471CE8-6F64-4AFF-B34D-8BE8312BBD09}" presName="hierRoot2" presStyleCnt="0">
        <dgm:presLayoutVars>
          <dgm:hierBranch val="init"/>
        </dgm:presLayoutVars>
      </dgm:prSet>
      <dgm:spPr/>
    </dgm:pt>
    <dgm:pt modelId="{5A67C551-092C-4DD6-B8B0-07495430EBE9}" type="pres">
      <dgm:prSet presAssocID="{92471CE8-6F64-4AFF-B34D-8BE8312BBD09}" presName="rootComposite" presStyleCnt="0"/>
      <dgm:spPr/>
    </dgm:pt>
    <dgm:pt modelId="{87DBCEA4-0A31-47D1-8DE3-8EE2DAA4E0BC}" type="pres">
      <dgm:prSet presAssocID="{92471CE8-6F64-4AFF-B34D-8BE8312BBD09}" presName="rootText" presStyleLbl="node3" presStyleIdx="6" presStyleCnt="15" custScaleY="66232">
        <dgm:presLayoutVars>
          <dgm:chPref val="3"/>
        </dgm:presLayoutVars>
      </dgm:prSet>
      <dgm:spPr/>
    </dgm:pt>
    <dgm:pt modelId="{C8F3D424-B1C0-4A1C-9B68-2DA62890CA0F}" type="pres">
      <dgm:prSet presAssocID="{92471CE8-6F64-4AFF-B34D-8BE8312BBD09}" presName="rootConnector" presStyleLbl="node3" presStyleIdx="6" presStyleCnt="15"/>
      <dgm:spPr/>
    </dgm:pt>
    <dgm:pt modelId="{EA4D4B3F-1565-4543-A433-8F663E483091}" type="pres">
      <dgm:prSet presAssocID="{92471CE8-6F64-4AFF-B34D-8BE8312BBD09}" presName="hierChild4" presStyleCnt="0"/>
      <dgm:spPr/>
    </dgm:pt>
    <dgm:pt modelId="{F600D021-1345-46A6-B173-404D95C5D449}" type="pres">
      <dgm:prSet presAssocID="{92471CE8-6F64-4AFF-B34D-8BE8312BBD09}" presName="hierChild5" presStyleCnt="0"/>
      <dgm:spPr/>
    </dgm:pt>
    <dgm:pt modelId="{CE62C234-87AF-4752-8440-71F43EE457C8}" type="pres">
      <dgm:prSet presAssocID="{6E97315C-486E-488A-8FA6-CA976997F059}" presName="Name37" presStyleLbl="parChTrans1D3" presStyleIdx="7" presStyleCnt="15"/>
      <dgm:spPr/>
    </dgm:pt>
    <dgm:pt modelId="{6A278182-5CC2-45B2-8E61-87AB956E0E23}" type="pres">
      <dgm:prSet presAssocID="{377267B1-1E26-430B-B094-8A9453AF7BA6}" presName="hierRoot2" presStyleCnt="0">
        <dgm:presLayoutVars>
          <dgm:hierBranch val="init"/>
        </dgm:presLayoutVars>
      </dgm:prSet>
      <dgm:spPr/>
    </dgm:pt>
    <dgm:pt modelId="{1C8EE591-7F7C-487A-A456-8E60AE97FAA9}" type="pres">
      <dgm:prSet presAssocID="{377267B1-1E26-430B-B094-8A9453AF7BA6}" presName="rootComposite" presStyleCnt="0"/>
      <dgm:spPr/>
    </dgm:pt>
    <dgm:pt modelId="{073E3671-04EC-49D9-9F34-03B08B211090}" type="pres">
      <dgm:prSet presAssocID="{377267B1-1E26-430B-B094-8A9453AF7BA6}" presName="rootText" presStyleLbl="node3" presStyleIdx="7" presStyleCnt="15" custScaleY="66232">
        <dgm:presLayoutVars>
          <dgm:chPref val="3"/>
        </dgm:presLayoutVars>
      </dgm:prSet>
      <dgm:spPr/>
    </dgm:pt>
    <dgm:pt modelId="{3586EEF3-6E55-452B-84C2-EF246FC5D9CF}" type="pres">
      <dgm:prSet presAssocID="{377267B1-1E26-430B-B094-8A9453AF7BA6}" presName="rootConnector" presStyleLbl="node3" presStyleIdx="7" presStyleCnt="15"/>
      <dgm:spPr/>
    </dgm:pt>
    <dgm:pt modelId="{408D7E6B-EF68-4789-9F3F-F529074CDA97}" type="pres">
      <dgm:prSet presAssocID="{377267B1-1E26-430B-B094-8A9453AF7BA6}" presName="hierChild4" presStyleCnt="0"/>
      <dgm:spPr/>
    </dgm:pt>
    <dgm:pt modelId="{BB6B40A8-8DB0-4250-A334-A9311E7B82A6}" type="pres">
      <dgm:prSet presAssocID="{377267B1-1E26-430B-B094-8A9453AF7BA6}" presName="hierChild5" presStyleCnt="0"/>
      <dgm:spPr/>
    </dgm:pt>
    <dgm:pt modelId="{3378565C-5A4A-49D2-AC18-9C034B9F53E4}" type="pres">
      <dgm:prSet presAssocID="{41804451-4AC8-4FF5-8D47-0B27C94588E0}" presName="Name37" presStyleLbl="parChTrans1D3" presStyleIdx="8" presStyleCnt="15"/>
      <dgm:spPr/>
    </dgm:pt>
    <dgm:pt modelId="{1FC710B8-A7BB-486E-BD4C-1525B2D7FB50}" type="pres">
      <dgm:prSet presAssocID="{80DAA843-ADB0-4788-ABC9-3E65DDDDF7F7}" presName="hierRoot2" presStyleCnt="0">
        <dgm:presLayoutVars>
          <dgm:hierBranch val="init"/>
        </dgm:presLayoutVars>
      </dgm:prSet>
      <dgm:spPr/>
    </dgm:pt>
    <dgm:pt modelId="{3816374E-A92E-4F32-A806-D3DB6C6CC2A3}" type="pres">
      <dgm:prSet presAssocID="{80DAA843-ADB0-4788-ABC9-3E65DDDDF7F7}" presName="rootComposite" presStyleCnt="0"/>
      <dgm:spPr/>
    </dgm:pt>
    <dgm:pt modelId="{58EDB196-02E9-492E-ADE6-6CEDA205EEE9}" type="pres">
      <dgm:prSet presAssocID="{80DAA843-ADB0-4788-ABC9-3E65DDDDF7F7}" presName="rootText" presStyleLbl="node3" presStyleIdx="8" presStyleCnt="15" custScaleY="66232">
        <dgm:presLayoutVars>
          <dgm:chPref val="3"/>
        </dgm:presLayoutVars>
      </dgm:prSet>
      <dgm:spPr/>
    </dgm:pt>
    <dgm:pt modelId="{6E45E4C9-E7E5-4797-8D40-F29450D67401}" type="pres">
      <dgm:prSet presAssocID="{80DAA843-ADB0-4788-ABC9-3E65DDDDF7F7}" presName="rootConnector" presStyleLbl="node3" presStyleIdx="8" presStyleCnt="15"/>
      <dgm:spPr/>
    </dgm:pt>
    <dgm:pt modelId="{A3095B42-E297-40F6-80FF-FA7ACE6099E5}" type="pres">
      <dgm:prSet presAssocID="{80DAA843-ADB0-4788-ABC9-3E65DDDDF7F7}" presName="hierChild4" presStyleCnt="0"/>
      <dgm:spPr/>
    </dgm:pt>
    <dgm:pt modelId="{576C5ECC-6D42-4A89-91EA-BA00B673266D}" type="pres">
      <dgm:prSet presAssocID="{80DAA843-ADB0-4788-ABC9-3E65DDDDF7F7}"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4"/>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4">
        <dgm:presLayoutVars>
          <dgm:chPref val="3"/>
        </dgm:presLayoutVars>
      </dgm:prSet>
      <dgm:spPr/>
    </dgm:pt>
    <dgm:pt modelId="{B0F3984F-6014-4942-85E2-FDA6A38EFAE1}" type="pres">
      <dgm:prSet presAssocID="{D0344DDC-8F55-4033-A6F4-FD81D681618A}" presName="rootConnector" presStyleLbl="node2" presStyleIdx="2" presStyleCnt="4"/>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9" presStyleCnt="15"/>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9" presStyleCnt="15" custScaleY="66232">
        <dgm:presLayoutVars>
          <dgm:chPref val="3"/>
        </dgm:presLayoutVars>
      </dgm:prSet>
      <dgm:spPr/>
    </dgm:pt>
    <dgm:pt modelId="{E86F0161-CEE8-48E7-94E0-234520B35ED8}" type="pres">
      <dgm:prSet presAssocID="{22006AAA-A47D-494C-8775-C9D8FA095457}" presName="rootConnector" presStyleLbl="node3" presStyleIdx="9" presStyleCnt="15"/>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10" presStyleCnt="15"/>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10" presStyleCnt="15" custScaleY="66232">
        <dgm:presLayoutVars>
          <dgm:chPref val="3"/>
        </dgm:presLayoutVars>
      </dgm:prSet>
      <dgm:spPr/>
    </dgm:pt>
    <dgm:pt modelId="{A251A243-D777-4290-85F9-ACCD0F09FCC7}" type="pres">
      <dgm:prSet presAssocID="{107B4AD6-E221-4697-9792-20C964819541}" presName="rootConnector" presStyleLbl="node3" presStyleIdx="10" presStyleCnt="15"/>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11" presStyleCnt="15"/>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11" presStyleCnt="15" custScaleY="66232">
        <dgm:presLayoutVars>
          <dgm:chPref val="3"/>
        </dgm:presLayoutVars>
      </dgm:prSet>
      <dgm:spPr/>
    </dgm:pt>
    <dgm:pt modelId="{995D3D0C-3AFD-422D-9617-1CBE9F115B50}" type="pres">
      <dgm:prSet presAssocID="{32468B7D-8285-495A-9993-F3A119679601}" presName="rootConnector" presStyleLbl="node3" presStyleIdx="11" presStyleCnt="15"/>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00FE3EA7-0FB5-4D24-A600-466BA35D6E4F}" type="pres">
      <dgm:prSet presAssocID="{54681513-0E3E-4DEA-9314-2C5B7680A58C}" presName="Name37" presStyleLbl="parChTrans1D3" presStyleIdx="12" presStyleCnt="15"/>
      <dgm:spPr/>
    </dgm:pt>
    <dgm:pt modelId="{7874E2E4-1F8F-4C7D-8491-34CB0C270C1C}" type="pres">
      <dgm:prSet presAssocID="{47A112C8-2A9D-43A2-B06C-7B58B566C087}" presName="hierRoot2" presStyleCnt="0">
        <dgm:presLayoutVars>
          <dgm:hierBranch val="init"/>
        </dgm:presLayoutVars>
      </dgm:prSet>
      <dgm:spPr/>
    </dgm:pt>
    <dgm:pt modelId="{C764FE50-B38D-4205-9421-4C9B7195EC23}" type="pres">
      <dgm:prSet presAssocID="{47A112C8-2A9D-43A2-B06C-7B58B566C087}" presName="rootComposite" presStyleCnt="0"/>
      <dgm:spPr/>
    </dgm:pt>
    <dgm:pt modelId="{B8AE307A-4F10-4474-BF31-4E67E539D541}" type="pres">
      <dgm:prSet presAssocID="{47A112C8-2A9D-43A2-B06C-7B58B566C087}" presName="rootText" presStyleLbl="node3" presStyleIdx="12" presStyleCnt="15" custScaleY="66232">
        <dgm:presLayoutVars>
          <dgm:chPref val="3"/>
        </dgm:presLayoutVars>
      </dgm:prSet>
      <dgm:spPr/>
    </dgm:pt>
    <dgm:pt modelId="{0E17AFF5-E9A6-44F2-9A67-D5EE63961445}" type="pres">
      <dgm:prSet presAssocID="{47A112C8-2A9D-43A2-B06C-7B58B566C087}" presName="rootConnector" presStyleLbl="node3" presStyleIdx="12" presStyleCnt="15"/>
      <dgm:spPr/>
    </dgm:pt>
    <dgm:pt modelId="{BC8FC423-58C4-4EA7-8474-D341F6BD5FD3}" type="pres">
      <dgm:prSet presAssocID="{47A112C8-2A9D-43A2-B06C-7B58B566C087}" presName="hierChild4" presStyleCnt="0"/>
      <dgm:spPr/>
    </dgm:pt>
    <dgm:pt modelId="{A38079EA-55A8-4D45-870B-D9AD5EB80770}" type="pres">
      <dgm:prSet presAssocID="{47A112C8-2A9D-43A2-B06C-7B58B566C087}"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4"/>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4">
        <dgm:presLayoutVars>
          <dgm:chPref val="3"/>
        </dgm:presLayoutVars>
      </dgm:prSet>
      <dgm:spPr/>
    </dgm:pt>
    <dgm:pt modelId="{7DC5A37F-945F-478E-874B-4E751415A05D}" type="pres">
      <dgm:prSet presAssocID="{72C476B0-F20A-4EF5-BE1E-2645092B995D}" presName="rootConnector" presStyleLbl="node2" presStyleIdx="3" presStyleCnt="4"/>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13" presStyleCnt="15"/>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13" presStyleCnt="15" custScaleY="66232">
        <dgm:presLayoutVars>
          <dgm:chPref val="3"/>
        </dgm:presLayoutVars>
      </dgm:prSet>
      <dgm:spPr/>
    </dgm:pt>
    <dgm:pt modelId="{8157BD5F-A0BD-458C-87B0-EF0DB0C34D9F}" type="pres">
      <dgm:prSet presAssocID="{E0353EE4-59C3-4D77-9E2C-54C1371DF5E1}" presName="rootConnector" presStyleLbl="node3" presStyleIdx="13" presStyleCnt="15"/>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4" presStyleCnt="15"/>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4" presStyleCnt="15" custScaleY="66232">
        <dgm:presLayoutVars>
          <dgm:chPref val="3"/>
        </dgm:presLayoutVars>
      </dgm:prSet>
      <dgm:spPr/>
    </dgm:pt>
    <dgm:pt modelId="{257116C2-A7AC-4CEE-9EAC-FB7E33AB6955}" type="pres">
      <dgm:prSet presAssocID="{B599504E-6D5F-4A3D-9362-0EFCD89082FA}" presName="rootConnector" presStyleLbl="node3" presStyleIdx="14" presStyleCnt="15"/>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0D12B508-1CD4-4C9C-8EEA-0560C19CD9EC}" type="pres">
      <dgm:prSet presAssocID="{02DF0E28-7F03-47C9-BE2A-3E1C280F7C0C}" presName="hierChild3" presStyleCnt="0"/>
      <dgm:spPr/>
    </dgm:pt>
  </dgm:ptLst>
  <dgm:cxnLst>
    <dgm:cxn modelId="{3A316101-75E7-4295-8362-688E5CF29486}" type="presOf" srcId="{377267B1-1E26-430B-B094-8A9453AF7BA6}" destId="{073E3671-04EC-49D9-9F34-03B08B211090}" srcOrd="0" destOrd="0" presId="urn:microsoft.com/office/officeart/2005/8/layout/orgChart1"/>
    <dgm:cxn modelId="{72B04B04-FAD8-4FA0-8D7D-A217567A8DE3}" srcId="{D0344DDC-8F55-4033-A6F4-FD81D681618A}" destId="{47A112C8-2A9D-43A2-B06C-7B58B566C087}" srcOrd="3" destOrd="0" parTransId="{54681513-0E3E-4DEA-9314-2C5B7680A58C}" sibTransId="{E633DBF6-E7BC-40E8-AE07-4A11BD5F79D7}"/>
    <dgm:cxn modelId="{4C2D2006-F8B7-4480-9438-D7185AED68F1}" type="presOf" srcId="{36C0BA03-B3F1-4EFA-A62F-84B733E6686C}" destId="{E6EA9A81-E724-450C-A319-67A2806CFCDB}" srcOrd="0"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83A8460D-88EB-402B-B2D4-E66F2C90DD93}" type="presOf" srcId="{80DAA843-ADB0-4788-ABC9-3E65DDDDF7F7}" destId="{58EDB196-02E9-492E-ADE6-6CEDA205EEE9}" srcOrd="0" destOrd="0" presId="urn:microsoft.com/office/officeart/2005/8/layout/orgChart1"/>
    <dgm:cxn modelId="{4A40570D-54BF-49BB-8C69-8B8AEE5F5736}" type="presOf" srcId="{80DAA843-ADB0-4788-ABC9-3E65DDDDF7F7}" destId="{6E45E4C9-E7E5-4797-8D40-F29450D67401}" srcOrd="1" destOrd="0" presId="urn:microsoft.com/office/officeart/2005/8/layout/orgChart1"/>
    <dgm:cxn modelId="{24E74616-6731-4DDD-8C02-723EAF961BC8}" srcId="{02DF0E28-7F03-47C9-BE2A-3E1C280F7C0C}" destId="{F249FCF1-CCE9-4FA2-88E8-C45F2F78328C}" srcOrd="1"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EEEDBF34-80A8-44ED-87A0-2E545E6E8104}" srcId="{AF9041BD-C952-4B86-A894-89148F6C266A}" destId="{1C6A1F89-8827-4CF6-96CD-2C013E5ACDC0}" srcOrd="3" destOrd="0" parTransId="{47ABC653-7F10-4C2F-AE28-AFE6AE4CDE82}" sibTransId="{288A9B4B-4436-4996-A4D9-F3B42982E20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E2C5AE48-32E3-4DDF-925E-52FCAF7DDBBB}" type="presOf" srcId="{92471CE8-6F64-4AFF-B34D-8BE8312BBD09}" destId="{87DBCEA4-0A31-47D1-8DE3-8EE2DAA4E0BC}"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0D15976E-E288-4E4B-BB30-EA0C38710AEC}" type="presOf" srcId="{9E64DC1F-672B-49C1-B66C-1414000629FF}" destId="{D081F199-C51D-4286-AE79-B9CA09B24249}" srcOrd="1"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AAC78E72-1986-4D0A-AFFA-532E7348D81F}" srcId="{F249FCF1-CCE9-4FA2-88E8-C45F2F78328C}" destId="{92471CE8-6F64-4AFF-B34D-8BE8312BBD09}" srcOrd="2" destOrd="0" parTransId="{EDDD6797-EB6D-438E-B656-A2FC0655D091}" sibTransId="{2191B814-381C-45B7-AD12-64BC5045FF1D}"/>
    <dgm:cxn modelId="{F3506973-ED73-452C-9FDD-DBAB4209303A}" srcId="{F249FCF1-CCE9-4FA2-88E8-C45F2F78328C}" destId="{377267B1-1E26-430B-B094-8A9453AF7BA6}" srcOrd="3" destOrd="0" parTransId="{6E97315C-486E-488A-8FA6-CA976997F059}" sibTransId="{15B6A562-2545-408C-A954-B06EFC054256}"/>
    <dgm:cxn modelId="{3B40B653-797F-4F71-90BB-D899FA3CF180}" srcId="{F249FCF1-CCE9-4FA2-88E8-C45F2F78328C}" destId="{80DAA843-ADB0-4788-ABC9-3E65DDDDF7F7}" srcOrd="4" destOrd="0" parTransId="{41804451-4AC8-4FF5-8D47-0B27C94588E0}" sibTransId="{BBE9BD5B-00D0-4460-82E3-984F725795FB}"/>
    <dgm:cxn modelId="{B8776756-9BF4-48E7-BD88-0D2E902391B1}" srcId="{72C476B0-F20A-4EF5-BE1E-2645092B995D}" destId="{E0353EE4-59C3-4D77-9E2C-54C1371DF5E1}" srcOrd="0" destOrd="0" parTransId="{D962012B-A854-44AA-856D-16B1C4C3DF26}" sibTransId="{1E32B75C-6D90-432B-877F-BB2F122E2A3E}"/>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31081E80-6368-42D2-A31F-209EEECF9314}" type="presOf" srcId="{47ABC653-7F10-4C2F-AE28-AFE6AE4CDE82}" destId="{06272699-FF4F-4744-8319-2540627A1474}" srcOrd="0"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423FFA8A-C008-4694-829B-2B33B2E52807}" type="presOf" srcId="{54681513-0E3E-4DEA-9314-2C5B7680A58C}" destId="{00FE3EA7-0FB5-4D24-A600-466BA35D6E4F}"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C799AC97-A724-43A0-B935-836E35A2231F}" type="presOf" srcId="{47A112C8-2A9D-43A2-B06C-7B58B566C087}" destId="{0E17AFF5-E9A6-44F2-9A67-D5EE63961445}" srcOrd="1"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D840B9A-242D-43DF-9635-57D4894CFD82}" type="presOf" srcId="{377267B1-1E26-430B-B094-8A9453AF7BA6}" destId="{3586EEF3-6E55-452B-84C2-EF246FC5D9CF}" srcOrd="1" destOrd="0" presId="urn:microsoft.com/office/officeart/2005/8/layout/orgChart1"/>
    <dgm:cxn modelId="{6B2BC5A0-D8CB-4BAF-8123-95B76A995DD9}" type="presOf" srcId="{92471CE8-6F64-4AFF-B34D-8BE8312BBD09}" destId="{C8F3D424-B1C0-4A1C-9B68-2DA62890CA0F}" srcOrd="1"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FF3D0AA2-608B-494A-91EC-DB6CDABED16F}" type="presOf" srcId="{1C6A1F89-8827-4CF6-96CD-2C013E5ACDC0}" destId="{6A607EDD-4517-4400-8A52-2C75FE988E94}"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0" destOrd="0" parTransId="{36C0BA03-B3F1-4EFA-A62F-84B733E6686C}" sibTransId="{414D6496-57F0-4C69-9D0A-7BCAF1F387C5}"/>
    <dgm:cxn modelId="{472C4BC1-0557-4DE3-A664-CE06EC2D6192}" type="presOf" srcId="{1C6A1F89-8827-4CF6-96CD-2C013E5ACDC0}" destId="{3B134F16-F973-42D5-AE06-11E401390740}"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FD5343DD-9F07-45F8-8798-E8371E9F19B1}" type="presOf" srcId="{41804451-4AC8-4FF5-8D47-0B27C94588E0}" destId="{3378565C-5A4A-49D2-AC18-9C034B9F53E4}"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3354DEF0-2205-4245-A0B2-9FE3C538248D}" type="presOf" srcId="{47A112C8-2A9D-43A2-B06C-7B58B566C087}" destId="{B8AE307A-4F10-4474-BF31-4E67E539D541}" srcOrd="0"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1CE148F6-62A1-424D-98E5-53D3C4E3794D}" type="presOf" srcId="{6E97315C-486E-488A-8FA6-CA976997F059}" destId="{CE62C234-87AF-4752-8440-71F43EE457C8}" srcOrd="0" destOrd="0" presId="urn:microsoft.com/office/officeart/2005/8/layout/orgChart1"/>
    <dgm:cxn modelId="{C83345F7-C9D7-4582-AF81-5E52F4A2143B}" srcId="{02DF0E28-7F03-47C9-BE2A-3E1C280F7C0C}" destId="{D0344DDC-8F55-4033-A6F4-FD81D681618A}" srcOrd="2" destOrd="0" parTransId="{C629C5F7-014C-465C-9F44-7F7ED9C0D3AC}" sibTransId="{016316BA-4626-478F-B619-4F74B90C64FF}"/>
    <dgm:cxn modelId="{DFD5E6F9-3CDF-4350-8320-13854BCB613A}" type="presOf" srcId="{EDDD6797-EB6D-438E-B656-A2FC0655D091}" destId="{06B4E443-2D90-4B31-98AC-0E9FF95E82AB}" srcOrd="0" destOrd="0" presId="urn:microsoft.com/office/officeart/2005/8/layout/orgChart1"/>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4931D5FB-03B0-4F2D-8C94-C9EDED9A0628}" type="presParOf" srcId="{F68195F7-5F61-4FF3-84AD-DB2175C0DE5C}" destId="{06272699-FF4F-4744-8319-2540627A1474}" srcOrd="6" destOrd="0" presId="urn:microsoft.com/office/officeart/2005/8/layout/orgChart1"/>
    <dgm:cxn modelId="{7FE65D88-E06F-4CE8-AF2E-3E76212E9041}" type="presParOf" srcId="{F68195F7-5F61-4FF3-84AD-DB2175C0DE5C}" destId="{BFB618F8-0400-433A-8CD4-FFCEB22FC96C}" srcOrd="7" destOrd="0" presId="urn:microsoft.com/office/officeart/2005/8/layout/orgChart1"/>
    <dgm:cxn modelId="{63A851EB-CA50-4033-89DB-A877BD854ABC}" type="presParOf" srcId="{BFB618F8-0400-433A-8CD4-FFCEB22FC96C}" destId="{50E5994F-CDA5-402F-89B7-348628C3B3D1}" srcOrd="0" destOrd="0" presId="urn:microsoft.com/office/officeart/2005/8/layout/orgChart1"/>
    <dgm:cxn modelId="{95095CA7-7A6A-437C-9E1C-EAD3CFEAB964}" type="presParOf" srcId="{50E5994F-CDA5-402F-89B7-348628C3B3D1}" destId="{3B134F16-F973-42D5-AE06-11E401390740}" srcOrd="0" destOrd="0" presId="urn:microsoft.com/office/officeart/2005/8/layout/orgChart1"/>
    <dgm:cxn modelId="{89CCB803-9D4B-405A-A424-1F6F418488B7}" type="presParOf" srcId="{50E5994F-CDA5-402F-89B7-348628C3B3D1}" destId="{6A607EDD-4517-4400-8A52-2C75FE988E94}" srcOrd="1" destOrd="0" presId="urn:microsoft.com/office/officeart/2005/8/layout/orgChart1"/>
    <dgm:cxn modelId="{3CE820F5-5D73-467C-87E0-AD0E9E9DD167}" type="presParOf" srcId="{BFB618F8-0400-433A-8CD4-FFCEB22FC96C}" destId="{966E5734-114A-4C65-B9C9-A9C525F0B85A}" srcOrd="1" destOrd="0" presId="urn:microsoft.com/office/officeart/2005/8/layout/orgChart1"/>
    <dgm:cxn modelId="{C37F84F6-BC5A-4C24-9BB9-31B49F2F29FA}" type="presParOf" srcId="{BFB618F8-0400-433A-8CD4-FFCEB22FC96C}" destId="{510F76B3-E980-45AD-85FC-D35EB66DCC26}"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B876BE68-BB30-4E27-87C2-D8885B279B69}" type="presParOf" srcId="{FF001A87-F164-47F4-983B-1BC94792FCE0}" destId="{06B4E443-2D90-4B31-98AC-0E9FF95E82AB}" srcOrd="4" destOrd="0" presId="urn:microsoft.com/office/officeart/2005/8/layout/orgChart1"/>
    <dgm:cxn modelId="{49FDA946-A90F-40D0-9694-2E7784962CC4}" type="presParOf" srcId="{FF001A87-F164-47F4-983B-1BC94792FCE0}" destId="{97AC11AD-BB52-49D6-97E3-30B463E22E7D}" srcOrd="5" destOrd="0" presId="urn:microsoft.com/office/officeart/2005/8/layout/orgChart1"/>
    <dgm:cxn modelId="{413A8323-86BE-4226-9AFF-84839C9C8812}" type="presParOf" srcId="{97AC11AD-BB52-49D6-97E3-30B463E22E7D}" destId="{5A67C551-092C-4DD6-B8B0-07495430EBE9}" srcOrd="0" destOrd="0" presId="urn:microsoft.com/office/officeart/2005/8/layout/orgChart1"/>
    <dgm:cxn modelId="{2A14CD07-C466-4091-8035-59B2688E782B}" type="presParOf" srcId="{5A67C551-092C-4DD6-B8B0-07495430EBE9}" destId="{87DBCEA4-0A31-47D1-8DE3-8EE2DAA4E0BC}" srcOrd="0" destOrd="0" presId="urn:microsoft.com/office/officeart/2005/8/layout/orgChart1"/>
    <dgm:cxn modelId="{F456DE3B-E849-49C2-B2E0-D18EDCFE9BDA}" type="presParOf" srcId="{5A67C551-092C-4DD6-B8B0-07495430EBE9}" destId="{C8F3D424-B1C0-4A1C-9B68-2DA62890CA0F}" srcOrd="1" destOrd="0" presId="urn:microsoft.com/office/officeart/2005/8/layout/orgChart1"/>
    <dgm:cxn modelId="{E7FED49A-0268-4A36-BDB2-191FF80B0C72}" type="presParOf" srcId="{97AC11AD-BB52-49D6-97E3-30B463E22E7D}" destId="{EA4D4B3F-1565-4543-A433-8F663E483091}" srcOrd="1" destOrd="0" presId="urn:microsoft.com/office/officeart/2005/8/layout/orgChart1"/>
    <dgm:cxn modelId="{E4CA0630-C944-43CE-B529-3683F43E1E3B}" type="presParOf" srcId="{97AC11AD-BB52-49D6-97E3-30B463E22E7D}" destId="{F600D021-1345-46A6-B173-404D95C5D449}" srcOrd="2" destOrd="0" presId="urn:microsoft.com/office/officeart/2005/8/layout/orgChart1"/>
    <dgm:cxn modelId="{7B49FD53-CD50-487B-BFC5-DC1FA30ECE6D}" type="presParOf" srcId="{FF001A87-F164-47F4-983B-1BC94792FCE0}" destId="{CE62C234-87AF-4752-8440-71F43EE457C8}" srcOrd="6" destOrd="0" presId="urn:microsoft.com/office/officeart/2005/8/layout/orgChart1"/>
    <dgm:cxn modelId="{D88C3018-94C5-48D5-B780-2E816D3E93C3}" type="presParOf" srcId="{FF001A87-F164-47F4-983B-1BC94792FCE0}" destId="{6A278182-5CC2-45B2-8E61-87AB956E0E23}" srcOrd="7" destOrd="0" presId="urn:microsoft.com/office/officeart/2005/8/layout/orgChart1"/>
    <dgm:cxn modelId="{9F01628F-46D7-4370-8DB6-D8F23B0A1C90}" type="presParOf" srcId="{6A278182-5CC2-45B2-8E61-87AB956E0E23}" destId="{1C8EE591-7F7C-487A-A456-8E60AE97FAA9}" srcOrd="0" destOrd="0" presId="urn:microsoft.com/office/officeart/2005/8/layout/orgChart1"/>
    <dgm:cxn modelId="{20502BB9-B8F8-49D3-8934-45D350DABE7A}" type="presParOf" srcId="{1C8EE591-7F7C-487A-A456-8E60AE97FAA9}" destId="{073E3671-04EC-49D9-9F34-03B08B211090}" srcOrd="0" destOrd="0" presId="urn:microsoft.com/office/officeart/2005/8/layout/orgChart1"/>
    <dgm:cxn modelId="{56EAE611-5674-4D85-A192-B845A28AA509}" type="presParOf" srcId="{1C8EE591-7F7C-487A-A456-8E60AE97FAA9}" destId="{3586EEF3-6E55-452B-84C2-EF246FC5D9CF}" srcOrd="1" destOrd="0" presId="urn:microsoft.com/office/officeart/2005/8/layout/orgChart1"/>
    <dgm:cxn modelId="{73B3289F-07A5-486E-9DA8-C3838BE984A0}" type="presParOf" srcId="{6A278182-5CC2-45B2-8E61-87AB956E0E23}" destId="{408D7E6B-EF68-4789-9F3F-F529074CDA97}" srcOrd="1" destOrd="0" presId="urn:microsoft.com/office/officeart/2005/8/layout/orgChart1"/>
    <dgm:cxn modelId="{DEBB5BE4-DA5E-4701-93C2-0A34E2313062}" type="presParOf" srcId="{6A278182-5CC2-45B2-8E61-87AB956E0E23}" destId="{BB6B40A8-8DB0-4250-A334-A9311E7B82A6}" srcOrd="2" destOrd="0" presId="urn:microsoft.com/office/officeart/2005/8/layout/orgChart1"/>
    <dgm:cxn modelId="{10BB2FB7-9FAD-43A8-8FFB-A076FC99317E}" type="presParOf" srcId="{FF001A87-F164-47F4-983B-1BC94792FCE0}" destId="{3378565C-5A4A-49D2-AC18-9C034B9F53E4}" srcOrd="8" destOrd="0" presId="urn:microsoft.com/office/officeart/2005/8/layout/orgChart1"/>
    <dgm:cxn modelId="{FABD89E2-06B9-4FEE-B251-6038C92550BC}" type="presParOf" srcId="{FF001A87-F164-47F4-983B-1BC94792FCE0}" destId="{1FC710B8-A7BB-486E-BD4C-1525B2D7FB50}" srcOrd="9" destOrd="0" presId="urn:microsoft.com/office/officeart/2005/8/layout/orgChart1"/>
    <dgm:cxn modelId="{8D7CC51A-6452-436A-B074-84E2CE63BFE5}" type="presParOf" srcId="{1FC710B8-A7BB-486E-BD4C-1525B2D7FB50}" destId="{3816374E-A92E-4F32-A806-D3DB6C6CC2A3}" srcOrd="0" destOrd="0" presId="urn:microsoft.com/office/officeart/2005/8/layout/orgChart1"/>
    <dgm:cxn modelId="{45AE9D7A-0033-446F-90D0-BBABBAF8437C}" type="presParOf" srcId="{3816374E-A92E-4F32-A806-D3DB6C6CC2A3}" destId="{58EDB196-02E9-492E-ADE6-6CEDA205EEE9}" srcOrd="0" destOrd="0" presId="urn:microsoft.com/office/officeart/2005/8/layout/orgChart1"/>
    <dgm:cxn modelId="{C2FA7218-6152-497E-A0FF-7DD8B2198281}" type="presParOf" srcId="{3816374E-A92E-4F32-A806-D3DB6C6CC2A3}" destId="{6E45E4C9-E7E5-4797-8D40-F29450D67401}" srcOrd="1" destOrd="0" presId="urn:microsoft.com/office/officeart/2005/8/layout/orgChart1"/>
    <dgm:cxn modelId="{08B3E370-6F11-4215-914C-324D5B67B2B6}" type="presParOf" srcId="{1FC710B8-A7BB-486E-BD4C-1525B2D7FB50}" destId="{A3095B42-E297-40F6-80FF-FA7ACE6099E5}" srcOrd="1" destOrd="0" presId="urn:microsoft.com/office/officeart/2005/8/layout/orgChart1"/>
    <dgm:cxn modelId="{99337B4C-C720-4B95-9CC5-0EFA247AC2DB}" type="presParOf" srcId="{1FC710B8-A7BB-486E-BD4C-1525B2D7FB50}" destId="{576C5ECC-6D42-4A89-91EA-BA00B673266D}"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FBEAF5BD-4ABF-432B-9D04-2C4804DB4519}" type="presParOf" srcId="{089CF33F-B4E6-4691-A461-4775C17C5091}" destId="{00FE3EA7-0FB5-4D24-A600-466BA35D6E4F}" srcOrd="6" destOrd="0" presId="urn:microsoft.com/office/officeart/2005/8/layout/orgChart1"/>
    <dgm:cxn modelId="{A38296DF-448E-4A08-B2F2-A688CC5A66CA}" type="presParOf" srcId="{089CF33F-B4E6-4691-A461-4775C17C5091}" destId="{7874E2E4-1F8F-4C7D-8491-34CB0C270C1C}" srcOrd="7" destOrd="0" presId="urn:microsoft.com/office/officeart/2005/8/layout/orgChart1"/>
    <dgm:cxn modelId="{5472389F-E169-4613-8423-8DA81900142A}" type="presParOf" srcId="{7874E2E4-1F8F-4C7D-8491-34CB0C270C1C}" destId="{C764FE50-B38D-4205-9421-4C9B7195EC23}" srcOrd="0" destOrd="0" presId="urn:microsoft.com/office/officeart/2005/8/layout/orgChart1"/>
    <dgm:cxn modelId="{524D9EB8-6D7B-4577-B8A9-7FB1146B6641}" type="presParOf" srcId="{C764FE50-B38D-4205-9421-4C9B7195EC23}" destId="{B8AE307A-4F10-4474-BF31-4E67E539D541}" srcOrd="0" destOrd="0" presId="urn:microsoft.com/office/officeart/2005/8/layout/orgChart1"/>
    <dgm:cxn modelId="{A427B893-CA50-4432-B03C-7F24924C6933}" type="presParOf" srcId="{C764FE50-B38D-4205-9421-4C9B7195EC23}" destId="{0E17AFF5-E9A6-44F2-9A67-D5EE63961445}" srcOrd="1" destOrd="0" presId="urn:microsoft.com/office/officeart/2005/8/layout/orgChart1"/>
    <dgm:cxn modelId="{552D0881-A116-4A32-8FA3-F9F2A9BDF652}" type="presParOf" srcId="{7874E2E4-1F8F-4C7D-8491-34CB0C270C1C}" destId="{BC8FC423-58C4-4EA7-8474-D341F6BD5FD3}" srcOrd="1" destOrd="0" presId="urn:microsoft.com/office/officeart/2005/8/layout/orgChart1"/>
    <dgm:cxn modelId="{A70694E8-AE0C-4A66-A389-642091042ED2}" type="presParOf" srcId="{7874E2E4-1F8F-4C7D-8491-34CB0C270C1C}" destId="{A38079EA-55A8-4D45-870B-D9AD5EB80770}"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27B29-8F20-40FD-AEE7-F8578D643F8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b-NO"/>
        </a:p>
      </dgm:t>
    </dgm:pt>
    <dgm:pt modelId="{0B93B28E-8B48-4782-9133-A79CA45805F1}">
      <dgm:prSet phldrT="[Tekst]"/>
      <dgm:spPr/>
      <dgm:t>
        <a:bodyPr/>
        <a:lstStyle/>
        <a:p>
          <a:r>
            <a:rPr lang="nb-NO" dirty="0"/>
            <a:t>Opprettholde kommunale tjenester</a:t>
          </a:r>
        </a:p>
      </dgm:t>
    </dgm:pt>
    <dgm:pt modelId="{6CAF5F1B-21B7-4B12-B81D-3AE675015C46}" type="parTrans" cxnId="{A609E94C-460B-4D56-B601-BA0EE9C32EDB}">
      <dgm:prSet/>
      <dgm:spPr/>
      <dgm:t>
        <a:bodyPr/>
        <a:lstStyle/>
        <a:p>
          <a:endParaRPr lang="nb-NO"/>
        </a:p>
      </dgm:t>
    </dgm:pt>
    <dgm:pt modelId="{02285793-B574-4E46-9738-28B79E53EE82}" type="sibTrans" cxnId="{A609E94C-460B-4D56-B601-BA0EE9C32EDB}">
      <dgm:prSet/>
      <dgm:spPr/>
      <dgm:t>
        <a:bodyPr/>
        <a:lstStyle/>
        <a:p>
          <a:endParaRPr lang="nb-NO"/>
        </a:p>
      </dgm:t>
    </dgm:pt>
    <dgm:pt modelId="{DF3D36F7-95E7-4275-83C8-8F96B02EA3AD}">
      <dgm:prSet phldrT="[Tekst]"/>
      <dgm:spPr/>
      <dgm:t>
        <a:bodyPr/>
        <a:lstStyle/>
        <a:p>
          <a:r>
            <a:rPr lang="nb-NO" dirty="0"/>
            <a:t>Hvem er involvert og har ansvar?</a:t>
          </a:r>
        </a:p>
      </dgm:t>
    </dgm:pt>
    <dgm:pt modelId="{A082083F-16F9-4035-BD9B-7F839F108ACE}" type="parTrans" cxnId="{9DF6A958-5B58-44F6-A000-A7A09CD77AD4}">
      <dgm:prSet/>
      <dgm:spPr/>
      <dgm:t>
        <a:bodyPr/>
        <a:lstStyle/>
        <a:p>
          <a:endParaRPr lang="nb-NO"/>
        </a:p>
      </dgm:t>
    </dgm:pt>
    <dgm:pt modelId="{660A740E-1C9F-47F2-84F8-FDE79CC9DC01}" type="sibTrans" cxnId="{9DF6A958-5B58-44F6-A000-A7A09CD77AD4}">
      <dgm:prSet/>
      <dgm:spPr/>
      <dgm:t>
        <a:bodyPr/>
        <a:lstStyle/>
        <a:p>
          <a:endParaRPr lang="nb-NO"/>
        </a:p>
      </dgm:t>
    </dgm:pt>
    <dgm:pt modelId="{C1ED42B1-84F1-432C-84B8-3A4CAD827336}">
      <dgm:prSet phldrT="[Tekst]"/>
      <dgm:spPr/>
      <dgm:t>
        <a:bodyPr/>
        <a:lstStyle/>
        <a:p>
          <a:r>
            <a:rPr lang="nb-NO" dirty="0"/>
            <a:t>Omstilling av drift</a:t>
          </a:r>
        </a:p>
      </dgm:t>
    </dgm:pt>
    <dgm:pt modelId="{E29C024E-ED4D-47A2-A295-946F0019F9A4}" type="parTrans" cxnId="{DC67A1CE-0028-4F28-A6AD-AA58BA761EDC}">
      <dgm:prSet/>
      <dgm:spPr/>
      <dgm:t>
        <a:bodyPr/>
        <a:lstStyle/>
        <a:p>
          <a:endParaRPr lang="nb-NO"/>
        </a:p>
      </dgm:t>
    </dgm:pt>
    <dgm:pt modelId="{0EE9BD4A-BBB4-4493-9227-974ACFFAD19B}" type="sibTrans" cxnId="{DC67A1CE-0028-4F28-A6AD-AA58BA761EDC}">
      <dgm:prSet/>
      <dgm:spPr/>
      <dgm:t>
        <a:bodyPr/>
        <a:lstStyle/>
        <a:p>
          <a:endParaRPr lang="nb-NO"/>
        </a:p>
      </dgm:t>
    </dgm:pt>
    <dgm:pt modelId="{7F6A00F0-9875-44AA-A676-28BC8DCCD863}">
      <dgm:prSet phldrT="[Tekst]"/>
      <dgm:spPr/>
      <dgm:t>
        <a:bodyPr/>
        <a:lstStyle/>
        <a:p>
          <a:r>
            <a:rPr lang="nb-NO" dirty="0" err="1"/>
            <a:t>Backup</a:t>
          </a:r>
          <a:r>
            <a:rPr lang="nb-NO" dirty="0"/>
            <a:t>-funksjoner</a:t>
          </a:r>
        </a:p>
      </dgm:t>
    </dgm:pt>
    <dgm:pt modelId="{CB95C951-3920-491C-89E9-1A0127C11F6B}" type="parTrans" cxnId="{1C311BC1-3BB2-44F8-B0B1-4E4FF0062843}">
      <dgm:prSet/>
      <dgm:spPr/>
      <dgm:t>
        <a:bodyPr/>
        <a:lstStyle/>
        <a:p>
          <a:endParaRPr lang="nb-NO"/>
        </a:p>
      </dgm:t>
    </dgm:pt>
    <dgm:pt modelId="{41881623-7AEB-45C6-A923-75A0103A119E}" type="sibTrans" cxnId="{1C311BC1-3BB2-44F8-B0B1-4E4FF0062843}">
      <dgm:prSet/>
      <dgm:spPr/>
      <dgm:t>
        <a:bodyPr/>
        <a:lstStyle/>
        <a:p>
          <a:endParaRPr lang="nb-NO"/>
        </a:p>
      </dgm:t>
    </dgm:pt>
    <dgm:pt modelId="{E858CE53-7897-493B-8E88-C9F0A8FE9194}">
      <dgm:prSet phldrT="[Tekst]"/>
      <dgm:spPr/>
      <dgm:t>
        <a:bodyPr/>
        <a:lstStyle/>
        <a:p>
          <a:r>
            <a:rPr lang="nb-NO" dirty="0"/>
            <a:t>Utfordringer ved varsling og kommunikasjon</a:t>
          </a:r>
        </a:p>
      </dgm:t>
    </dgm:pt>
    <dgm:pt modelId="{626FA7BF-636E-42A8-A3AB-AE34330F36C2}" type="parTrans" cxnId="{4499090D-19E3-4B03-885D-B6EFEB23F47E}">
      <dgm:prSet/>
      <dgm:spPr/>
      <dgm:t>
        <a:bodyPr/>
        <a:lstStyle/>
        <a:p>
          <a:endParaRPr lang="nb-NO"/>
        </a:p>
      </dgm:t>
    </dgm:pt>
    <dgm:pt modelId="{9820B05D-9732-44F5-9464-F7F35D2C3E40}" type="sibTrans" cxnId="{4499090D-19E3-4B03-885D-B6EFEB23F47E}">
      <dgm:prSet/>
      <dgm:spPr/>
      <dgm:t>
        <a:bodyPr/>
        <a:lstStyle/>
        <a:p>
          <a:endParaRPr lang="nb-NO"/>
        </a:p>
      </dgm:t>
    </dgm:pt>
    <dgm:pt modelId="{878BF329-23A6-482F-B745-28FD194602C3}" type="pres">
      <dgm:prSet presAssocID="{90B27B29-8F20-40FD-AEE7-F8578D643F8C}" presName="Name0" presStyleCnt="0">
        <dgm:presLayoutVars>
          <dgm:chMax val="1"/>
          <dgm:dir/>
          <dgm:animLvl val="ctr"/>
          <dgm:resizeHandles val="exact"/>
        </dgm:presLayoutVars>
      </dgm:prSet>
      <dgm:spPr/>
    </dgm:pt>
    <dgm:pt modelId="{101447E1-994F-486C-85BD-F41F87C66FF3}" type="pres">
      <dgm:prSet presAssocID="{0B93B28E-8B48-4782-9133-A79CA45805F1}" presName="centerShape" presStyleLbl="node0" presStyleIdx="0" presStyleCnt="1"/>
      <dgm:spPr/>
    </dgm:pt>
    <dgm:pt modelId="{F629E189-79D0-40DF-8F0F-9AC4E0AE0055}" type="pres">
      <dgm:prSet presAssocID="{DF3D36F7-95E7-4275-83C8-8F96B02EA3AD}" presName="node" presStyleLbl="node1" presStyleIdx="0" presStyleCnt="4" custScaleX="133446" custScaleY="118794">
        <dgm:presLayoutVars>
          <dgm:bulletEnabled val="1"/>
        </dgm:presLayoutVars>
      </dgm:prSet>
      <dgm:spPr/>
    </dgm:pt>
    <dgm:pt modelId="{BAD8C0FA-29BE-463E-8F16-C04C41D4323B}" type="pres">
      <dgm:prSet presAssocID="{DF3D36F7-95E7-4275-83C8-8F96B02EA3AD}" presName="dummy" presStyleCnt="0"/>
      <dgm:spPr/>
    </dgm:pt>
    <dgm:pt modelId="{8E312BDA-1205-4C6E-B1AB-8A07E01E7441}" type="pres">
      <dgm:prSet presAssocID="{660A740E-1C9F-47F2-84F8-FDE79CC9DC01}" presName="sibTrans" presStyleLbl="sibTrans2D1" presStyleIdx="0" presStyleCnt="4"/>
      <dgm:spPr/>
    </dgm:pt>
    <dgm:pt modelId="{67FB09F9-B7E7-4443-8BAF-9215412C4D53}" type="pres">
      <dgm:prSet presAssocID="{C1ED42B1-84F1-432C-84B8-3A4CAD827336}" presName="node" presStyleLbl="node1" presStyleIdx="1" presStyleCnt="4" custScaleX="131770" custScaleY="129867">
        <dgm:presLayoutVars>
          <dgm:bulletEnabled val="1"/>
        </dgm:presLayoutVars>
      </dgm:prSet>
      <dgm:spPr/>
    </dgm:pt>
    <dgm:pt modelId="{4B52F41B-6EB9-494E-AD5D-39AA9B8D6D21}" type="pres">
      <dgm:prSet presAssocID="{C1ED42B1-84F1-432C-84B8-3A4CAD827336}" presName="dummy" presStyleCnt="0"/>
      <dgm:spPr/>
    </dgm:pt>
    <dgm:pt modelId="{4D5651C0-5CB8-46D9-814A-387A12600A4B}" type="pres">
      <dgm:prSet presAssocID="{0EE9BD4A-BBB4-4493-9227-974ACFFAD19B}" presName="sibTrans" presStyleLbl="sibTrans2D1" presStyleIdx="1" presStyleCnt="4"/>
      <dgm:spPr/>
    </dgm:pt>
    <dgm:pt modelId="{20D9E6F5-9017-4A48-AE04-B83439D85829}" type="pres">
      <dgm:prSet presAssocID="{7F6A00F0-9875-44AA-A676-28BC8DCCD863}" presName="node" presStyleLbl="node1" presStyleIdx="2" presStyleCnt="4" custScaleX="134033" custScaleY="123893">
        <dgm:presLayoutVars>
          <dgm:bulletEnabled val="1"/>
        </dgm:presLayoutVars>
      </dgm:prSet>
      <dgm:spPr/>
    </dgm:pt>
    <dgm:pt modelId="{404929D5-5F4D-4AD3-86BA-E1DECF230D26}" type="pres">
      <dgm:prSet presAssocID="{7F6A00F0-9875-44AA-A676-28BC8DCCD863}" presName="dummy" presStyleCnt="0"/>
      <dgm:spPr/>
    </dgm:pt>
    <dgm:pt modelId="{40614BD3-17B6-4004-B40F-3CA5518892B9}" type="pres">
      <dgm:prSet presAssocID="{41881623-7AEB-45C6-A923-75A0103A119E}" presName="sibTrans" presStyleLbl="sibTrans2D1" presStyleIdx="2" presStyleCnt="4"/>
      <dgm:spPr/>
    </dgm:pt>
    <dgm:pt modelId="{984716B8-D8DD-4040-8399-F746E498A82A}" type="pres">
      <dgm:prSet presAssocID="{E858CE53-7897-493B-8E88-C9F0A8FE9194}" presName="node" presStyleLbl="node1" presStyleIdx="3" presStyleCnt="4" custScaleX="134984" custScaleY="141886">
        <dgm:presLayoutVars>
          <dgm:bulletEnabled val="1"/>
        </dgm:presLayoutVars>
      </dgm:prSet>
      <dgm:spPr/>
    </dgm:pt>
    <dgm:pt modelId="{940AE591-0F0E-4481-8DDD-0532531EABEE}" type="pres">
      <dgm:prSet presAssocID="{E858CE53-7897-493B-8E88-C9F0A8FE9194}" presName="dummy" presStyleCnt="0"/>
      <dgm:spPr/>
    </dgm:pt>
    <dgm:pt modelId="{6305270C-1B29-4B26-B23A-205369999BB0}" type="pres">
      <dgm:prSet presAssocID="{9820B05D-9732-44F5-9464-F7F35D2C3E40}" presName="sibTrans" presStyleLbl="sibTrans2D1" presStyleIdx="3" presStyleCnt="4"/>
      <dgm:spPr/>
    </dgm:pt>
  </dgm:ptLst>
  <dgm:cxnLst>
    <dgm:cxn modelId="{4499090D-19E3-4B03-885D-B6EFEB23F47E}" srcId="{0B93B28E-8B48-4782-9133-A79CA45805F1}" destId="{E858CE53-7897-493B-8E88-C9F0A8FE9194}" srcOrd="3" destOrd="0" parTransId="{626FA7BF-636E-42A8-A3AB-AE34330F36C2}" sibTransId="{9820B05D-9732-44F5-9464-F7F35D2C3E40}"/>
    <dgm:cxn modelId="{5223971E-7FE1-4E01-BED7-35F7195963ED}" type="presOf" srcId="{660A740E-1C9F-47F2-84F8-FDE79CC9DC01}" destId="{8E312BDA-1205-4C6E-B1AB-8A07E01E7441}" srcOrd="0" destOrd="0" presId="urn:microsoft.com/office/officeart/2005/8/layout/radial6"/>
    <dgm:cxn modelId="{67B6B326-2220-48F3-B91A-A8889940A2AF}" type="presOf" srcId="{C1ED42B1-84F1-432C-84B8-3A4CAD827336}" destId="{67FB09F9-B7E7-4443-8BAF-9215412C4D53}" srcOrd="0" destOrd="0" presId="urn:microsoft.com/office/officeart/2005/8/layout/radial6"/>
    <dgm:cxn modelId="{10E8333E-F455-43DE-943B-EA88CCBF395F}" type="presOf" srcId="{41881623-7AEB-45C6-A923-75A0103A119E}" destId="{40614BD3-17B6-4004-B40F-3CA5518892B9}" srcOrd="0" destOrd="0" presId="urn:microsoft.com/office/officeart/2005/8/layout/radial6"/>
    <dgm:cxn modelId="{862E8744-F4D1-41D3-88BB-F46AD16D7A2C}" type="presOf" srcId="{7F6A00F0-9875-44AA-A676-28BC8DCCD863}" destId="{20D9E6F5-9017-4A48-AE04-B83439D85829}" srcOrd="0" destOrd="0" presId="urn:microsoft.com/office/officeart/2005/8/layout/radial6"/>
    <dgm:cxn modelId="{910A9A4B-931E-48ED-B83F-8EDB0FF282BC}" type="presOf" srcId="{9820B05D-9732-44F5-9464-F7F35D2C3E40}" destId="{6305270C-1B29-4B26-B23A-205369999BB0}" srcOrd="0" destOrd="0" presId="urn:microsoft.com/office/officeart/2005/8/layout/radial6"/>
    <dgm:cxn modelId="{A609E94C-460B-4D56-B601-BA0EE9C32EDB}" srcId="{90B27B29-8F20-40FD-AEE7-F8578D643F8C}" destId="{0B93B28E-8B48-4782-9133-A79CA45805F1}" srcOrd="0" destOrd="0" parTransId="{6CAF5F1B-21B7-4B12-B81D-3AE675015C46}" sibTransId="{02285793-B574-4E46-9738-28B79E53EE82}"/>
    <dgm:cxn modelId="{C34BDF56-AF31-40D6-BFDC-2BE5F9812B99}" type="presOf" srcId="{0B93B28E-8B48-4782-9133-A79CA45805F1}" destId="{101447E1-994F-486C-85BD-F41F87C66FF3}" srcOrd="0" destOrd="0" presId="urn:microsoft.com/office/officeart/2005/8/layout/radial6"/>
    <dgm:cxn modelId="{9DF6A958-5B58-44F6-A000-A7A09CD77AD4}" srcId="{0B93B28E-8B48-4782-9133-A79CA45805F1}" destId="{DF3D36F7-95E7-4275-83C8-8F96B02EA3AD}" srcOrd="0" destOrd="0" parTransId="{A082083F-16F9-4035-BD9B-7F839F108ACE}" sibTransId="{660A740E-1C9F-47F2-84F8-FDE79CC9DC01}"/>
    <dgm:cxn modelId="{83E62881-B785-4539-9D82-E0765E1ADF47}" type="presOf" srcId="{DF3D36F7-95E7-4275-83C8-8F96B02EA3AD}" destId="{F629E189-79D0-40DF-8F0F-9AC4E0AE0055}" srcOrd="0" destOrd="0" presId="urn:microsoft.com/office/officeart/2005/8/layout/radial6"/>
    <dgm:cxn modelId="{22AF368B-D6BA-4472-9381-8DF64D181140}" type="presOf" srcId="{90B27B29-8F20-40FD-AEE7-F8578D643F8C}" destId="{878BF329-23A6-482F-B745-28FD194602C3}" srcOrd="0" destOrd="0" presId="urn:microsoft.com/office/officeart/2005/8/layout/radial6"/>
    <dgm:cxn modelId="{7557C68F-36EB-44E0-9F3B-AD5D98700A8C}" type="presOf" srcId="{0EE9BD4A-BBB4-4493-9227-974ACFFAD19B}" destId="{4D5651C0-5CB8-46D9-814A-387A12600A4B}" srcOrd="0" destOrd="0" presId="urn:microsoft.com/office/officeart/2005/8/layout/radial6"/>
    <dgm:cxn modelId="{1C311BC1-3BB2-44F8-B0B1-4E4FF0062843}" srcId="{0B93B28E-8B48-4782-9133-A79CA45805F1}" destId="{7F6A00F0-9875-44AA-A676-28BC8DCCD863}" srcOrd="2" destOrd="0" parTransId="{CB95C951-3920-491C-89E9-1A0127C11F6B}" sibTransId="{41881623-7AEB-45C6-A923-75A0103A119E}"/>
    <dgm:cxn modelId="{DC67A1CE-0028-4F28-A6AD-AA58BA761EDC}" srcId="{0B93B28E-8B48-4782-9133-A79CA45805F1}" destId="{C1ED42B1-84F1-432C-84B8-3A4CAD827336}" srcOrd="1" destOrd="0" parTransId="{E29C024E-ED4D-47A2-A295-946F0019F9A4}" sibTransId="{0EE9BD4A-BBB4-4493-9227-974ACFFAD19B}"/>
    <dgm:cxn modelId="{B7934DFB-261F-49DA-89AA-EC4653638622}" type="presOf" srcId="{E858CE53-7897-493B-8E88-C9F0A8FE9194}" destId="{984716B8-D8DD-4040-8399-F746E498A82A}" srcOrd="0" destOrd="0" presId="urn:microsoft.com/office/officeart/2005/8/layout/radial6"/>
    <dgm:cxn modelId="{7255BDCB-45C6-420B-88DB-4801DDBC0D8F}" type="presParOf" srcId="{878BF329-23A6-482F-B745-28FD194602C3}" destId="{101447E1-994F-486C-85BD-F41F87C66FF3}" srcOrd="0" destOrd="0" presId="urn:microsoft.com/office/officeart/2005/8/layout/radial6"/>
    <dgm:cxn modelId="{54456EFE-F58F-4AAE-9612-B5D3A42AEAAB}" type="presParOf" srcId="{878BF329-23A6-482F-B745-28FD194602C3}" destId="{F629E189-79D0-40DF-8F0F-9AC4E0AE0055}" srcOrd="1" destOrd="0" presId="urn:microsoft.com/office/officeart/2005/8/layout/radial6"/>
    <dgm:cxn modelId="{AF7C8594-F946-4F66-B0A4-DA1D6894580F}" type="presParOf" srcId="{878BF329-23A6-482F-B745-28FD194602C3}" destId="{BAD8C0FA-29BE-463E-8F16-C04C41D4323B}" srcOrd="2" destOrd="0" presId="urn:microsoft.com/office/officeart/2005/8/layout/radial6"/>
    <dgm:cxn modelId="{1F63CEC6-0F1A-45E8-8343-0C8D3B6A4CF2}" type="presParOf" srcId="{878BF329-23A6-482F-B745-28FD194602C3}" destId="{8E312BDA-1205-4C6E-B1AB-8A07E01E7441}" srcOrd="3" destOrd="0" presId="urn:microsoft.com/office/officeart/2005/8/layout/radial6"/>
    <dgm:cxn modelId="{12F6F3B3-14CF-455F-9079-300B037296B3}" type="presParOf" srcId="{878BF329-23A6-482F-B745-28FD194602C3}" destId="{67FB09F9-B7E7-4443-8BAF-9215412C4D53}" srcOrd="4" destOrd="0" presId="urn:microsoft.com/office/officeart/2005/8/layout/radial6"/>
    <dgm:cxn modelId="{2DE48BBB-0A16-46A0-966D-1BC394D05871}" type="presParOf" srcId="{878BF329-23A6-482F-B745-28FD194602C3}" destId="{4B52F41B-6EB9-494E-AD5D-39AA9B8D6D21}" srcOrd="5" destOrd="0" presId="urn:microsoft.com/office/officeart/2005/8/layout/radial6"/>
    <dgm:cxn modelId="{EF1ABF66-5899-4D1A-93C2-9BDD53E5AB2C}" type="presParOf" srcId="{878BF329-23A6-482F-B745-28FD194602C3}" destId="{4D5651C0-5CB8-46D9-814A-387A12600A4B}" srcOrd="6" destOrd="0" presId="urn:microsoft.com/office/officeart/2005/8/layout/radial6"/>
    <dgm:cxn modelId="{A14310ED-F855-4B90-A199-3E89588CD6A5}" type="presParOf" srcId="{878BF329-23A6-482F-B745-28FD194602C3}" destId="{20D9E6F5-9017-4A48-AE04-B83439D85829}" srcOrd="7" destOrd="0" presId="urn:microsoft.com/office/officeart/2005/8/layout/radial6"/>
    <dgm:cxn modelId="{2C8DC4D5-3A79-471B-9DC2-76B8B06A1B05}" type="presParOf" srcId="{878BF329-23A6-482F-B745-28FD194602C3}" destId="{404929D5-5F4D-4AD3-86BA-E1DECF230D26}" srcOrd="8" destOrd="0" presId="urn:microsoft.com/office/officeart/2005/8/layout/radial6"/>
    <dgm:cxn modelId="{AD4455AA-039B-40F1-8B93-4899FA57C3F9}" type="presParOf" srcId="{878BF329-23A6-482F-B745-28FD194602C3}" destId="{40614BD3-17B6-4004-B40F-3CA5518892B9}" srcOrd="9" destOrd="0" presId="urn:microsoft.com/office/officeart/2005/8/layout/radial6"/>
    <dgm:cxn modelId="{FED27054-267E-423C-95E2-548DF773116F}" type="presParOf" srcId="{878BF329-23A6-482F-B745-28FD194602C3}" destId="{984716B8-D8DD-4040-8399-F746E498A82A}" srcOrd="10" destOrd="0" presId="urn:microsoft.com/office/officeart/2005/8/layout/radial6"/>
    <dgm:cxn modelId="{F659CDF6-B474-4416-8237-4CC0C31BEC42}" type="presParOf" srcId="{878BF329-23A6-482F-B745-28FD194602C3}" destId="{940AE591-0F0E-4481-8DDD-0532531EABEE}" srcOrd="11" destOrd="0" presId="urn:microsoft.com/office/officeart/2005/8/layout/radial6"/>
    <dgm:cxn modelId="{1AFF4EDF-B37E-4794-9092-5CEFFDCA0E34}" type="presParOf" srcId="{878BF329-23A6-482F-B745-28FD194602C3}" destId="{6305270C-1B29-4B26-B23A-205369999BB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22A641-0DA4-4CEB-B7AC-5BF88069896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nb-NO"/>
        </a:p>
      </dgm:t>
    </dgm:pt>
    <dgm:pt modelId="{48FBC8C6-6C50-4B47-AAFD-983403DF8DA9}">
      <dgm:prSet phldrT="[Tekst]"/>
      <dgm:spPr/>
      <dgm:t>
        <a:bodyPr/>
        <a:lstStyle/>
        <a:p>
          <a:r>
            <a:rPr lang="nb-NO" dirty="0"/>
            <a:t>Informasjon </a:t>
          </a:r>
        </a:p>
      </dgm:t>
    </dgm:pt>
    <dgm:pt modelId="{19FE514A-075B-4360-8834-007E34CAB256}" type="parTrans" cxnId="{6494D757-9C59-4E74-9EC2-E29DB18CF285}">
      <dgm:prSet/>
      <dgm:spPr/>
      <dgm:t>
        <a:bodyPr/>
        <a:lstStyle/>
        <a:p>
          <a:endParaRPr lang="nb-NO"/>
        </a:p>
      </dgm:t>
    </dgm:pt>
    <dgm:pt modelId="{2C633237-8F2A-4B31-A63B-C7F199252FE8}" type="sibTrans" cxnId="{6494D757-9C59-4E74-9EC2-E29DB18CF285}">
      <dgm:prSet/>
      <dgm:spPr/>
      <dgm:t>
        <a:bodyPr/>
        <a:lstStyle/>
        <a:p>
          <a:endParaRPr lang="nb-NO"/>
        </a:p>
      </dgm:t>
    </dgm:pt>
    <dgm:pt modelId="{5101F82C-1A30-49E9-BBE5-13B297530852}">
      <dgm:prSet phldrT="[Tekst]"/>
      <dgm:spPr/>
      <dgm:t>
        <a:bodyPr/>
        <a:lstStyle/>
        <a:p>
          <a:r>
            <a:rPr lang="nb-NO" dirty="0"/>
            <a:t>CSIRT</a:t>
          </a:r>
        </a:p>
      </dgm:t>
    </dgm:pt>
    <dgm:pt modelId="{380734C6-5797-48B2-B813-7BA7422A0F6B}" type="parTrans" cxnId="{5E8BCCC1-3DD3-4649-85AC-BB0EFE3DE422}">
      <dgm:prSet/>
      <dgm:spPr/>
      <dgm:t>
        <a:bodyPr/>
        <a:lstStyle/>
        <a:p>
          <a:endParaRPr lang="nb-NO"/>
        </a:p>
      </dgm:t>
    </dgm:pt>
    <dgm:pt modelId="{83A5EADD-B0C4-4386-A2D4-B4333987942B}" type="sibTrans" cxnId="{5E8BCCC1-3DD3-4649-85AC-BB0EFE3DE422}">
      <dgm:prSet/>
      <dgm:spPr/>
      <dgm:t>
        <a:bodyPr/>
        <a:lstStyle/>
        <a:p>
          <a:endParaRPr lang="nb-NO"/>
        </a:p>
      </dgm:t>
    </dgm:pt>
    <dgm:pt modelId="{EF718402-6BBE-4713-9B22-BA68FE5A66F3}">
      <dgm:prSet phldrT="[Tekst]"/>
      <dgm:spPr/>
      <dgm:t>
        <a:bodyPr/>
        <a:lstStyle/>
        <a:p>
          <a:r>
            <a:rPr lang="nb-NO" dirty="0"/>
            <a:t>DSB</a:t>
          </a:r>
        </a:p>
      </dgm:t>
    </dgm:pt>
    <dgm:pt modelId="{A001F138-397D-4481-8454-63E59D74DEF1}" type="parTrans" cxnId="{4B849A76-C3AB-4710-BE10-5ED44693C4E8}">
      <dgm:prSet/>
      <dgm:spPr/>
      <dgm:t>
        <a:bodyPr/>
        <a:lstStyle/>
        <a:p>
          <a:endParaRPr lang="nb-NO"/>
        </a:p>
      </dgm:t>
    </dgm:pt>
    <dgm:pt modelId="{34FEBB43-08E2-49FF-861B-5A28D8BA5EA2}" type="sibTrans" cxnId="{4B849A76-C3AB-4710-BE10-5ED44693C4E8}">
      <dgm:prSet/>
      <dgm:spPr/>
      <dgm:t>
        <a:bodyPr/>
        <a:lstStyle/>
        <a:p>
          <a:endParaRPr lang="nb-NO"/>
        </a:p>
      </dgm:t>
    </dgm:pt>
    <dgm:pt modelId="{8221AF6C-4A25-410C-8114-5D95B72E31B3}">
      <dgm:prSet phldrT="[Tekst]"/>
      <dgm:spPr/>
      <dgm:t>
        <a:bodyPr/>
        <a:lstStyle/>
        <a:p>
          <a:r>
            <a:rPr lang="nb-NO" dirty="0"/>
            <a:t>IKT</a:t>
          </a:r>
        </a:p>
      </dgm:t>
    </dgm:pt>
    <dgm:pt modelId="{177AD2FE-103E-473B-921E-10E3E440F0C8}" type="parTrans" cxnId="{65E0659C-49B8-46D1-BC80-FCC5A6977DAC}">
      <dgm:prSet/>
      <dgm:spPr/>
      <dgm:t>
        <a:bodyPr/>
        <a:lstStyle/>
        <a:p>
          <a:endParaRPr lang="nb-NO"/>
        </a:p>
      </dgm:t>
    </dgm:pt>
    <dgm:pt modelId="{F22CF4A7-6BD6-4E2D-AF7F-F744FE050B04}" type="sibTrans" cxnId="{65E0659C-49B8-46D1-BC80-FCC5A6977DAC}">
      <dgm:prSet/>
      <dgm:spPr/>
      <dgm:t>
        <a:bodyPr/>
        <a:lstStyle/>
        <a:p>
          <a:endParaRPr lang="nb-NO"/>
        </a:p>
      </dgm:t>
    </dgm:pt>
    <dgm:pt modelId="{7C38B1D9-FF0B-401B-AF22-AA0932AF7874}">
      <dgm:prSet phldrT="[Tekst]"/>
      <dgm:spPr/>
      <dgm:t>
        <a:bodyPr/>
        <a:lstStyle/>
        <a:p>
          <a:r>
            <a:rPr lang="nb-NO" dirty="0"/>
            <a:t>Media</a:t>
          </a:r>
        </a:p>
      </dgm:t>
    </dgm:pt>
    <dgm:pt modelId="{1A34F429-D5CF-4294-A58B-10C2518D1EC2}" type="parTrans" cxnId="{CB2DFFD3-3A5F-4D71-869A-5B0C3E704634}">
      <dgm:prSet/>
      <dgm:spPr/>
      <dgm:t>
        <a:bodyPr/>
        <a:lstStyle/>
        <a:p>
          <a:endParaRPr lang="nb-NO"/>
        </a:p>
      </dgm:t>
    </dgm:pt>
    <dgm:pt modelId="{00449A47-F9DD-4924-968E-EB509E5D7638}" type="sibTrans" cxnId="{CB2DFFD3-3A5F-4D71-869A-5B0C3E704634}">
      <dgm:prSet/>
      <dgm:spPr/>
      <dgm:t>
        <a:bodyPr/>
        <a:lstStyle/>
        <a:p>
          <a:endParaRPr lang="nb-NO"/>
        </a:p>
      </dgm:t>
    </dgm:pt>
    <dgm:pt modelId="{6478D001-EFF8-4981-8D1E-C8BFBED06D8C}">
      <dgm:prSet phldrT="[Tekst]"/>
      <dgm:spPr/>
      <dgm:t>
        <a:bodyPr/>
        <a:lstStyle/>
        <a:p>
          <a:r>
            <a:rPr lang="nb-NO" dirty="0"/>
            <a:t>Fylkesmannen</a:t>
          </a:r>
        </a:p>
      </dgm:t>
    </dgm:pt>
    <dgm:pt modelId="{904B554D-5984-45A9-89CD-037790B09844}" type="parTrans" cxnId="{149F0B6C-1A83-4163-A9C8-B2AFE05659D0}">
      <dgm:prSet/>
      <dgm:spPr/>
      <dgm:t>
        <a:bodyPr/>
        <a:lstStyle/>
        <a:p>
          <a:endParaRPr lang="nb-NO"/>
        </a:p>
      </dgm:t>
    </dgm:pt>
    <dgm:pt modelId="{3B49989E-09F9-4014-922B-373A689B19FC}" type="sibTrans" cxnId="{149F0B6C-1A83-4163-A9C8-B2AFE05659D0}">
      <dgm:prSet/>
      <dgm:spPr/>
      <dgm:t>
        <a:bodyPr/>
        <a:lstStyle/>
        <a:p>
          <a:endParaRPr lang="nb-NO"/>
        </a:p>
      </dgm:t>
    </dgm:pt>
    <dgm:pt modelId="{1C6405A3-4DEF-4E30-A990-72B9F1312CCD}">
      <dgm:prSet phldrT="[Tekst]"/>
      <dgm:spPr/>
      <dgm:t>
        <a:bodyPr/>
        <a:lstStyle/>
        <a:p>
          <a:r>
            <a:rPr lang="nb-NO" dirty="0"/>
            <a:t>110</a:t>
          </a:r>
        </a:p>
      </dgm:t>
    </dgm:pt>
    <dgm:pt modelId="{C8A73B4F-C566-439A-8FCB-FD2F443100F4}" type="parTrans" cxnId="{D7D355DC-C8D3-4944-912A-BD347C7F1CCF}">
      <dgm:prSet/>
      <dgm:spPr/>
      <dgm:t>
        <a:bodyPr/>
        <a:lstStyle/>
        <a:p>
          <a:endParaRPr lang="nb-NO"/>
        </a:p>
      </dgm:t>
    </dgm:pt>
    <dgm:pt modelId="{C91230E2-092D-4C77-9B99-F768349A18DB}" type="sibTrans" cxnId="{D7D355DC-C8D3-4944-912A-BD347C7F1CCF}">
      <dgm:prSet/>
      <dgm:spPr/>
      <dgm:t>
        <a:bodyPr/>
        <a:lstStyle/>
        <a:p>
          <a:endParaRPr lang="nb-NO"/>
        </a:p>
      </dgm:t>
    </dgm:pt>
    <dgm:pt modelId="{90505CEF-BAC1-452C-8C99-64D11760A68F}">
      <dgm:prSet phldrT="[Tekst]" phldr="1"/>
      <dgm:spPr/>
      <dgm:t>
        <a:bodyPr/>
        <a:lstStyle/>
        <a:p>
          <a:endParaRPr lang="nb-NO" dirty="0"/>
        </a:p>
      </dgm:t>
    </dgm:pt>
    <dgm:pt modelId="{5DC592A4-2462-4A5E-B67D-D2EFB5933AD9}" type="sibTrans" cxnId="{2B62B6C8-D081-4205-B38E-CC7B2E35013A}">
      <dgm:prSet/>
      <dgm:spPr/>
      <dgm:t>
        <a:bodyPr/>
        <a:lstStyle/>
        <a:p>
          <a:endParaRPr lang="nb-NO"/>
        </a:p>
      </dgm:t>
    </dgm:pt>
    <dgm:pt modelId="{ADA48446-C406-4FCF-ABE8-7FC690EDAF0A}" type="parTrans" cxnId="{2B62B6C8-D081-4205-B38E-CC7B2E35013A}">
      <dgm:prSet/>
      <dgm:spPr/>
      <dgm:t>
        <a:bodyPr/>
        <a:lstStyle/>
        <a:p>
          <a:endParaRPr lang="nb-NO"/>
        </a:p>
      </dgm:t>
    </dgm:pt>
    <dgm:pt modelId="{6FBAAF62-4747-4936-ADC8-6F5137F5E4BE}" type="pres">
      <dgm:prSet presAssocID="{0422A641-0DA4-4CEB-B7AC-5BF880698962}" presName="layout" presStyleCnt="0">
        <dgm:presLayoutVars>
          <dgm:chMax/>
          <dgm:chPref/>
          <dgm:dir/>
          <dgm:resizeHandles/>
        </dgm:presLayoutVars>
      </dgm:prSet>
      <dgm:spPr/>
    </dgm:pt>
    <dgm:pt modelId="{CF779931-DF61-49EE-BC96-401F23318BA0}" type="pres">
      <dgm:prSet presAssocID="{48FBC8C6-6C50-4B47-AAFD-983403DF8DA9}" presName="root" presStyleCnt="0">
        <dgm:presLayoutVars>
          <dgm:chMax/>
          <dgm:chPref/>
        </dgm:presLayoutVars>
      </dgm:prSet>
      <dgm:spPr/>
    </dgm:pt>
    <dgm:pt modelId="{78F65F96-984D-4F0C-8C4E-CF3BFC396A3C}" type="pres">
      <dgm:prSet presAssocID="{48FBC8C6-6C50-4B47-AAFD-983403DF8DA9}" presName="rootComposite" presStyleCnt="0">
        <dgm:presLayoutVars/>
      </dgm:prSet>
      <dgm:spPr/>
    </dgm:pt>
    <dgm:pt modelId="{4EA7CEBD-4B5B-404F-BA93-8E274FB8DC21}" type="pres">
      <dgm:prSet presAssocID="{48FBC8C6-6C50-4B47-AAFD-983403DF8DA9}" presName="ParentAccent" presStyleLbl="alignNode1" presStyleIdx="0" presStyleCnt="2"/>
      <dgm:spPr/>
    </dgm:pt>
    <dgm:pt modelId="{3532DC31-DBCF-4A4A-8CBB-3E40E92C8FC0}" type="pres">
      <dgm:prSet presAssocID="{48FBC8C6-6C50-4B47-AAFD-983403DF8DA9}" presName="ParentSmallAccent" presStyleLbl="fgAcc1" presStyleIdx="0" presStyleCnt="2"/>
      <dgm:spPr/>
    </dgm:pt>
    <dgm:pt modelId="{96054DD1-7130-4649-B7BF-049989745496}" type="pres">
      <dgm:prSet presAssocID="{48FBC8C6-6C50-4B47-AAFD-983403DF8DA9}" presName="Parent" presStyleLbl="revTx" presStyleIdx="0" presStyleCnt="8">
        <dgm:presLayoutVars>
          <dgm:chMax/>
          <dgm:chPref val="4"/>
          <dgm:bulletEnabled val="1"/>
        </dgm:presLayoutVars>
      </dgm:prSet>
      <dgm:spPr/>
    </dgm:pt>
    <dgm:pt modelId="{FB4FB04A-9F3E-4A23-8209-BF7D0DF0C8E3}" type="pres">
      <dgm:prSet presAssocID="{48FBC8C6-6C50-4B47-AAFD-983403DF8DA9}" presName="childShape" presStyleCnt="0">
        <dgm:presLayoutVars>
          <dgm:chMax val="0"/>
          <dgm:chPref val="0"/>
        </dgm:presLayoutVars>
      </dgm:prSet>
      <dgm:spPr/>
    </dgm:pt>
    <dgm:pt modelId="{CEB40EAC-D232-49B7-9617-B74C357E78EA}" type="pres">
      <dgm:prSet presAssocID="{5101F82C-1A30-49E9-BBE5-13B297530852}" presName="childComposite" presStyleCnt="0">
        <dgm:presLayoutVars>
          <dgm:chMax val="0"/>
          <dgm:chPref val="0"/>
        </dgm:presLayoutVars>
      </dgm:prSet>
      <dgm:spPr/>
    </dgm:pt>
    <dgm:pt modelId="{C4E35FE7-CBD4-4F5F-BB08-31C7CFE33143}" type="pres">
      <dgm:prSet presAssocID="{5101F82C-1A30-49E9-BBE5-13B297530852}" presName="ChildAccent" presStyleLbl="solidFgAcc1" presStyleIdx="0" presStyleCnt="6"/>
      <dgm:spPr/>
    </dgm:pt>
    <dgm:pt modelId="{2E3E9E71-86BB-4F14-BBFE-7FCDBB8EAA90}" type="pres">
      <dgm:prSet presAssocID="{5101F82C-1A30-49E9-BBE5-13B297530852}" presName="Child" presStyleLbl="revTx" presStyleIdx="1" presStyleCnt="8">
        <dgm:presLayoutVars>
          <dgm:chMax val="0"/>
          <dgm:chPref val="0"/>
          <dgm:bulletEnabled val="1"/>
        </dgm:presLayoutVars>
      </dgm:prSet>
      <dgm:spPr/>
    </dgm:pt>
    <dgm:pt modelId="{C28476B9-42C0-4E9A-82A0-B59C72F68940}" type="pres">
      <dgm:prSet presAssocID="{EF718402-6BBE-4713-9B22-BA68FE5A66F3}" presName="childComposite" presStyleCnt="0">
        <dgm:presLayoutVars>
          <dgm:chMax val="0"/>
          <dgm:chPref val="0"/>
        </dgm:presLayoutVars>
      </dgm:prSet>
      <dgm:spPr/>
    </dgm:pt>
    <dgm:pt modelId="{1827C2F3-151F-429B-A2A8-512919AB9D5E}" type="pres">
      <dgm:prSet presAssocID="{EF718402-6BBE-4713-9B22-BA68FE5A66F3}" presName="ChildAccent" presStyleLbl="solidFgAcc1" presStyleIdx="1" presStyleCnt="6"/>
      <dgm:spPr/>
    </dgm:pt>
    <dgm:pt modelId="{B024A280-5E6E-495C-A62C-B01F1BCE213D}" type="pres">
      <dgm:prSet presAssocID="{EF718402-6BBE-4713-9B22-BA68FE5A66F3}" presName="Child" presStyleLbl="revTx" presStyleIdx="2" presStyleCnt="8">
        <dgm:presLayoutVars>
          <dgm:chMax val="0"/>
          <dgm:chPref val="0"/>
          <dgm:bulletEnabled val="1"/>
        </dgm:presLayoutVars>
      </dgm:prSet>
      <dgm:spPr/>
    </dgm:pt>
    <dgm:pt modelId="{12AD6163-697B-4954-911B-9C507A526FA5}" type="pres">
      <dgm:prSet presAssocID="{8221AF6C-4A25-410C-8114-5D95B72E31B3}" presName="childComposite" presStyleCnt="0">
        <dgm:presLayoutVars>
          <dgm:chMax val="0"/>
          <dgm:chPref val="0"/>
        </dgm:presLayoutVars>
      </dgm:prSet>
      <dgm:spPr/>
    </dgm:pt>
    <dgm:pt modelId="{41895E22-F2D5-4971-8B05-BF9B150AFD4E}" type="pres">
      <dgm:prSet presAssocID="{8221AF6C-4A25-410C-8114-5D95B72E31B3}" presName="ChildAccent" presStyleLbl="solidFgAcc1" presStyleIdx="2" presStyleCnt="6"/>
      <dgm:spPr/>
    </dgm:pt>
    <dgm:pt modelId="{BDE26D6A-D329-4AAA-9F58-BFE12F6E5756}" type="pres">
      <dgm:prSet presAssocID="{8221AF6C-4A25-410C-8114-5D95B72E31B3}" presName="Child" presStyleLbl="revTx" presStyleIdx="3" presStyleCnt="8">
        <dgm:presLayoutVars>
          <dgm:chMax val="0"/>
          <dgm:chPref val="0"/>
          <dgm:bulletEnabled val="1"/>
        </dgm:presLayoutVars>
      </dgm:prSet>
      <dgm:spPr/>
    </dgm:pt>
    <dgm:pt modelId="{233438DE-BF77-48EF-991E-E62DEE764869}" type="pres">
      <dgm:prSet presAssocID="{90505CEF-BAC1-452C-8C99-64D11760A68F}" presName="root" presStyleCnt="0">
        <dgm:presLayoutVars>
          <dgm:chMax/>
          <dgm:chPref/>
        </dgm:presLayoutVars>
      </dgm:prSet>
      <dgm:spPr/>
    </dgm:pt>
    <dgm:pt modelId="{58DFE025-9A19-497E-9291-806750FE4297}" type="pres">
      <dgm:prSet presAssocID="{90505CEF-BAC1-452C-8C99-64D11760A68F}" presName="rootComposite" presStyleCnt="0">
        <dgm:presLayoutVars/>
      </dgm:prSet>
      <dgm:spPr/>
    </dgm:pt>
    <dgm:pt modelId="{38B22CC4-5CA3-4B74-95B3-0DD8B8A2D01A}" type="pres">
      <dgm:prSet presAssocID="{90505CEF-BAC1-452C-8C99-64D11760A68F}" presName="ParentAccent" presStyleLbl="alignNode1" presStyleIdx="1" presStyleCnt="2"/>
      <dgm:spPr/>
    </dgm:pt>
    <dgm:pt modelId="{E08676BF-9934-487A-B87C-8303228261FA}" type="pres">
      <dgm:prSet presAssocID="{90505CEF-BAC1-452C-8C99-64D11760A68F}" presName="ParentSmallAccent" presStyleLbl="fgAcc1" presStyleIdx="1" presStyleCnt="2"/>
      <dgm:spPr/>
    </dgm:pt>
    <dgm:pt modelId="{B7950CFC-0661-4C07-B90E-F83A963C0E9D}" type="pres">
      <dgm:prSet presAssocID="{90505CEF-BAC1-452C-8C99-64D11760A68F}" presName="Parent" presStyleLbl="revTx" presStyleIdx="4" presStyleCnt="8" custScaleX="83406" custScaleY="93613">
        <dgm:presLayoutVars>
          <dgm:chMax/>
          <dgm:chPref val="4"/>
          <dgm:bulletEnabled val="1"/>
        </dgm:presLayoutVars>
      </dgm:prSet>
      <dgm:spPr/>
    </dgm:pt>
    <dgm:pt modelId="{20DA3B11-B1A9-4DD8-9314-1D4C397C8FD5}" type="pres">
      <dgm:prSet presAssocID="{90505CEF-BAC1-452C-8C99-64D11760A68F}" presName="childShape" presStyleCnt="0">
        <dgm:presLayoutVars>
          <dgm:chMax val="0"/>
          <dgm:chPref val="0"/>
        </dgm:presLayoutVars>
      </dgm:prSet>
      <dgm:spPr/>
    </dgm:pt>
    <dgm:pt modelId="{9A51BCCD-7B6B-40B0-9F84-63E5EDA0F2D8}" type="pres">
      <dgm:prSet presAssocID="{7C38B1D9-FF0B-401B-AF22-AA0932AF7874}" presName="childComposite" presStyleCnt="0">
        <dgm:presLayoutVars>
          <dgm:chMax val="0"/>
          <dgm:chPref val="0"/>
        </dgm:presLayoutVars>
      </dgm:prSet>
      <dgm:spPr/>
    </dgm:pt>
    <dgm:pt modelId="{522B3736-C1C2-4D38-8654-20994130E00B}" type="pres">
      <dgm:prSet presAssocID="{7C38B1D9-FF0B-401B-AF22-AA0932AF7874}" presName="ChildAccent" presStyleLbl="solidFgAcc1" presStyleIdx="3" presStyleCnt="6"/>
      <dgm:spPr/>
    </dgm:pt>
    <dgm:pt modelId="{456D0825-71FA-47FF-9AD2-33415619BE78}" type="pres">
      <dgm:prSet presAssocID="{7C38B1D9-FF0B-401B-AF22-AA0932AF7874}" presName="Child" presStyleLbl="revTx" presStyleIdx="5" presStyleCnt="8">
        <dgm:presLayoutVars>
          <dgm:chMax val="0"/>
          <dgm:chPref val="0"/>
          <dgm:bulletEnabled val="1"/>
        </dgm:presLayoutVars>
      </dgm:prSet>
      <dgm:spPr/>
    </dgm:pt>
    <dgm:pt modelId="{0702A6D1-AF63-4A63-B9A0-9B896784451B}" type="pres">
      <dgm:prSet presAssocID="{6478D001-EFF8-4981-8D1E-C8BFBED06D8C}" presName="childComposite" presStyleCnt="0">
        <dgm:presLayoutVars>
          <dgm:chMax val="0"/>
          <dgm:chPref val="0"/>
        </dgm:presLayoutVars>
      </dgm:prSet>
      <dgm:spPr/>
    </dgm:pt>
    <dgm:pt modelId="{61FF4465-589F-4729-A75B-CF1353150E9D}" type="pres">
      <dgm:prSet presAssocID="{6478D001-EFF8-4981-8D1E-C8BFBED06D8C}" presName="ChildAccent" presStyleLbl="solidFgAcc1" presStyleIdx="4" presStyleCnt="6"/>
      <dgm:spPr/>
    </dgm:pt>
    <dgm:pt modelId="{D31F9B28-C797-476C-BDCB-20DBAB88D0C1}" type="pres">
      <dgm:prSet presAssocID="{6478D001-EFF8-4981-8D1E-C8BFBED06D8C}" presName="Child" presStyleLbl="revTx" presStyleIdx="6" presStyleCnt="8">
        <dgm:presLayoutVars>
          <dgm:chMax val="0"/>
          <dgm:chPref val="0"/>
          <dgm:bulletEnabled val="1"/>
        </dgm:presLayoutVars>
      </dgm:prSet>
      <dgm:spPr/>
    </dgm:pt>
    <dgm:pt modelId="{F68D6B98-3141-4EDD-8E2C-8A1429B9A56B}" type="pres">
      <dgm:prSet presAssocID="{1C6405A3-4DEF-4E30-A990-72B9F1312CCD}" presName="childComposite" presStyleCnt="0">
        <dgm:presLayoutVars>
          <dgm:chMax val="0"/>
          <dgm:chPref val="0"/>
        </dgm:presLayoutVars>
      </dgm:prSet>
      <dgm:spPr/>
    </dgm:pt>
    <dgm:pt modelId="{659AC2E5-E93D-4B7C-9BAD-0F927A4E46A0}" type="pres">
      <dgm:prSet presAssocID="{1C6405A3-4DEF-4E30-A990-72B9F1312CCD}" presName="ChildAccent" presStyleLbl="solidFgAcc1" presStyleIdx="5" presStyleCnt="6"/>
      <dgm:spPr/>
    </dgm:pt>
    <dgm:pt modelId="{592B1729-9653-43D7-BB6E-2BF30F728690}" type="pres">
      <dgm:prSet presAssocID="{1C6405A3-4DEF-4E30-A990-72B9F1312CCD}" presName="Child" presStyleLbl="revTx" presStyleIdx="7" presStyleCnt="8">
        <dgm:presLayoutVars>
          <dgm:chMax val="0"/>
          <dgm:chPref val="0"/>
          <dgm:bulletEnabled val="1"/>
        </dgm:presLayoutVars>
      </dgm:prSet>
      <dgm:spPr/>
    </dgm:pt>
  </dgm:ptLst>
  <dgm:cxnLst>
    <dgm:cxn modelId="{62157400-FD09-46AD-BBB0-6A0BC3F37ADA}" type="presOf" srcId="{7C38B1D9-FF0B-401B-AF22-AA0932AF7874}" destId="{456D0825-71FA-47FF-9AD2-33415619BE78}" srcOrd="0" destOrd="0" presId="urn:microsoft.com/office/officeart/2008/layout/SquareAccentList"/>
    <dgm:cxn modelId="{989D7806-DE37-4006-B785-3822E36DCCB4}" type="presOf" srcId="{5101F82C-1A30-49E9-BBE5-13B297530852}" destId="{2E3E9E71-86BB-4F14-BBFE-7FCDBB8EAA90}" srcOrd="0" destOrd="0" presId="urn:microsoft.com/office/officeart/2008/layout/SquareAccentList"/>
    <dgm:cxn modelId="{C3DC850E-4F57-41EB-A0AE-6C2F03492C28}" type="presOf" srcId="{8221AF6C-4A25-410C-8114-5D95B72E31B3}" destId="{BDE26D6A-D329-4AAA-9F58-BFE12F6E5756}" srcOrd="0" destOrd="0" presId="urn:microsoft.com/office/officeart/2008/layout/SquareAccentList"/>
    <dgm:cxn modelId="{DE99362D-55C9-441D-BEA1-A428E6E85827}" type="presOf" srcId="{0422A641-0DA4-4CEB-B7AC-5BF880698962}" destId="{6FBAAF62-4747-4936-ADC8-6F5137F5E4BE}" srcOrd="0" destOrd="0" presId="urn:microsoft.com/office/officeart/2008/layout/SquareAccentList"/>
    <dgm:cxn modelId="{149F0B6C-1A83-4163-A9C8-B2AFE05659D0}" srcId="{90505CEF-BAC1-452C-8C99-64D11760A68F}" destId="{6478D001-EFF8-4981-8D1E-C8BFBED06D8C}" srcOrd="1" destOrd="0" parTransId="{904B554D-5984-45A9-89CD-037790B09844}" sibTransId="{3B49989E-09F9-4014-922B-373A689B19FC}"/>
    <dgm:cxn modelId="{535A124C-E0F5-47A8-B4AC-88DC1176F8D0}" type="presOf" srcId="{90505CEF-BAC1-452C-8C99-64D11760A68F}" destId="{B7950CFC-0661-4C07-B90E-F83A963C0E9D}" srcOrd="0" destOrd="0" presId="urn:microsoft.com/office/officeart/2008/layout/SquareAccentList"/>
    <dgm:cxn modelId="{4B849A76-C3AB-4710-BE10-5ED44693C4E8}" srcId="{48FBC8C6-6C50-4B47-AAFD-983403DF8DA9}" destId="{EF718402-6BBE-4713-9B22-BA68FE5A66F3}" srcOrd="1" destOrd="0" parTransId="{A001F138-397D-4481-8454-63E59D74DEF1}" sibTransId="{34FEBB43-08E2-49FF-861B-5A28D8BA5EA2}"/>
    <dgm:cxn modelId="{6494D757-9C59-4E74-9EC2-E29DB18CF285}" srcId="{0422A641-0DA4-4CEB-B7AC-5BF880698962}" destId="{48FBC8C6-6C50-4B47-AAFD-983403DF8DA9}" srcOrd="0" destOrd="0" parTransId="{19FE514A-075B-4360-8834-007E34CAB256}" sibTransId="{2C633237-8F2A-4B31-A63B-C7F199252FE8}"/>
    <dgm:cxn modelId="{38A5EE88-D918-49B7-A85D-50AEE858463B}" type="presOf" srcId="{48FBC8C6-6C50-4B47-AAFD-983403DF8DA9}" destId="{96054DD1-7130-4649-B7BF-049989745496}" srcOrd="0" destOrd="0" presId="urn:microsoft.com/office/officeart/2008/layout/SquareAccentList"/>
    <dgm:cxn modelId="{65E0659C-49B8-46D1-BC80-FCC5A6977DAC}" srcId="{48FBC8C6-6C50-4B47-AAFD-983403DF8DA9}" destId="{8221AF6C-4A25-410C-8114-5D95B72E31B3}" srcOrd="2" destOrd="0" parTransId="{177AD2FE-103E-473B-921E-10E3E440F0C8}" sibTransId="{F22CF4A7-6BD6-4E2D-AF7F-F744FE050B04}"/>
    <dgm:cxn modelId="{5E8BCCC1-3DD3-4649-85AC-BB0EFE3DE422}" srcId="{48FBC8C6-6C50-4B47-AAFD-983403DF8DA9}" destId="{5101F82C-1A30-49E9-BBE5-13B297530852}" srcOrd="0" destOrd="0" parTransId="{380734C6-5797-48B2-B813-7BA7422A0F6B}" sibTransId="{83A5EADD-B0C4-4386-A2D4-B4333987942B}"/>
    <dgm:cxn modelId="{2B62B6C8-D081-4205-B38E-CC7B2E35013A}" srcId="{0422A641-0DA4-4CEB-B7AC-5BF880698962}" destId="{90505CEF-BAC1-452C-8C99-64D11760A68F}" srcOrd="1" destOrd="0" parTransId="{ADA48446-C406-4FCF-ABE8-7FC690EDAF0A}" sibTransId="{5DC592A4-2462-4A5E-B67D-D2EFB5933AD9}"/>
    <dgm:cxn modelId="{CB2DFFD3-3A5F-4D71-869A-5B0C3E704634}" srcId="{90505CEF-BAC1-452C-8C99-64D11760A68F}" destId="{7C38B1D9-FF0B-401B-AF22-AA0932AF7874}" srcOrd="0" destOrd="0" parTransId="{1A34F429-D5CF-4294-A58B-10C2518D1EC2}" sibTransId="{00449A47-F9DD-4924-968E-EB509E5D7638}"/>
    <dgm:cxn modelId="{EEBE81DB-E8A1-4337-B088-27D94DEB3ADB}" type="presOf" srcId="{6478D001-EFF8-4981-8D1E-C8BFBED06D8C}" destId="{D31F9B28-C797-476C-BDCB-20DBAB88D0C1}" srcOrd="0" destOrd="0" presId="urn:microsoft.com/office/officeart/2008/layout/SquareAccentList"/>
    <dgm:cxn modelId="{D7D355DC-C8D3-4944-912A-BD347C7F1CCF}" srcId="{90505CEF-BAC1-452C-8C99-64D11760A68F}" destId="{1C6405A3-4DEF-4E30-A990-72B9F1312CCD}" srcOrd="2" destOrd="0" parTransId="{C8A73B4F-C566-439A-8FCB-FD2F443100F4}" sibTransId="{C91230E2-092D-4C77-9B99-F768349A18DB}"/>
    <dgm:cxn modelId="{003D48E5-A4A2-4484-9026-7BF89BC55A2F}" type="presOf" srcId="{EF718402-6BBE-4713-9B22-BA68FE5A66F3}" destId="{B024A280-5E6E-495C-A62C-B01F1BCE213D}" srcOrd="0" destOrd="0" presId="urn:microsoft.com/office/officeart/2008/layout/SquareAccentList"/>
    <dgm:cxn modelId="{A3A9F0EA-052F-484C-91D2-C5284AFE0B39}" type="presOf" srcId="{1C6405A3-4DEF-4E30-A990-72B9F1312CCD}" destId="{592B1729-9653-43D7-BB6E-2BF30F728690}" srcOrd="0" destOrd="0" presId="urn:microsoft.com/office/officeart/2008/layout/SquareAccentList"/>
    <dgm:cxn modelId="{92C18307-E662-4383-B5B0-9D9DD2E2B698}" type="presParOf" srcId="{6FBAAF62-4747-4936-ADC8-6F5137F5E4BE}" destId="{CF779931-DF61-49EE-BC96-401F23318BA0}" srcOrd="0" destOrd="0" presId="urn:microsoft.com/office/officeart/2008/layout/SquareAccentList"/>
    <dgm:cxn modelId="{16127521-3481-4819-9EBB-4D694750BA9E}" type="presParOf" srcId="{CF779931-DF61-49EE-BC96-401F23318BA0}" destId="{78F65F96-984D-4F0C-8C4E-CF3BFC396A3C}" srcOrd="0" destOrd="0" presId="urn:microsoft.com/office/officeart/2008/layout/SquareAccentList"/>
    <dgm:cxn modelId="{E5DB81B2-B9F1-4E3D-AD3E-3F35BF962A90}" type="presParOf" srcId="{78F65F96-984D-4F0C-8C4E-CF3BFC396A3C}" destId="{4EA7CEBD-4B5B-404F-BA93-8E274FB8DC21}" srcOrd="0" destOrd="0" presId="urn:microsoft.com/office/officeart/2008/layout/SquareAccentList"/>
    <dgm:cxn modelId="{EC178912-924D-442E-9893-56C59EB09C85}" type="presParOf" srcId="{78F65F96-984D-4F0C-8C4E-CF3BFC396A3C}" destId="{3532DC31-DBCF-4A4A-8CBB-3E40E92C8FC0}" srcOrd="1" destOrd="0" presId="urn:microsoft.com/office/officeart/2008/layout/SquareAccentList"/>
    <dgm:cxn modelId="{7115A9F7-2707-402A-92C6-4662908B39D8}" type="presParOf" srcId="{78F65F96-984D-4F0C-8C4E-CF3BFC396A3C}" destId="{96054DD1-7130-4649-B7BF-049989745496}" srcOrd="2" destOrd="0" presId="urn:microsoft.com/office/officeart/2008/layout/SquareAccentList"/>
    <dgm:cxn modelId="{04344692-CAE1-4DA2-8E79-6A3DB836B5E5}" type="presParOf" srcId="{CF779931-DF61-49EE-BC96-401F23318BA0}" destId="{FB4FB04A-9F3E-4A23-8209-BF7D0DF0C8E3}" srcOrd="1" destOrd="0" presId="urn:microsoft.com/office/officeart/2008/layout/SquareAccentList"/>
    <dgm:cxn modelId="{5C38D53B-360C-4D39-8847-F4C9CD622CC9}" type="presParOf" srcId="{FB4FB04A-9F3E-4A23-8209-BF7D0DF0C8E3}" destId="{CEB40EAC-D232-49B7-9617-B74C357E78EA}" srcOrd="0" destOrd="0" presId="urn:microsoft.com/office/officeart/2008/layout/SquareAccentList"/>
    <dgm:cxn modelId="{D34DC22E-E03A-4EAE-B8B3-ED190FC82114}" type="presParOf" srcId="{CEB40EAC-D232-49B7-9617-B74C357E78EA}" destId="{C4E35FE7-CBD4-4F5F-BB08-31C7CFE33143}" srcOrd="0" destOrd="0" presId="urn:microsoft.com/office/officeart/2008/layout/SquareAccentList"/>
    <dgm:cxn modelId="{D4AE5492-C259-45A8-AE3C-877D16BB4D8D}" type="presParOf" srcId="{CEB40EAC-D232-49B7-9617-B74C357E78EA}" destId="{2E3E9E71-86BB-4F14-BBFE-7FCDBB8EAA90}" srcOrd="1" destOrd="0" presId="urn:microsoft.com/office/officeart/2008/layout/SquareAccentList"/>
    <dgm:cxn modelId="{59A7C809-25DD-4204-B5FE-10F3E9999AC0}" type="presParOf" srcId="{FB4FB04A-9F3E-4A23-8209-BF7D0DF0C8E3}" destId="{C28476B9-42C0-4E9A-82A0-B59C72F68940}" srcOrd="1" destOrd="0" presId="urn:microsoft.com/office/officeart/2008/layout/SquareAccentList"/>
    <dgm:cxn modelId="{05A6AFA6-9213-4B8B-AB6A-E9EB3D3B77C6}" type="presParOf" srcId="{C28476B9-42C0-4E9A-82A0-B59C72F68940}" destId="{1827C2F3-151F-429B-A2A8-512919AB9D5E}" srcOrd="0" destOrd="0" presId="urn:microsoft.com/office/officeart/2008/layout/SquareAccentList"/>
    <dgm:cxn modelId="{1B3CD1AE-59B7-40B0-837E-845F3FC2452C}" type="presParOf" srcId="{C28476B9-42C0-4E9A-82A0-B59C72F68940}" destId="{B024A280-5E6E-495C-A62C-B01F1BCE213D}" srcOrd="1" destOrd="0" presId="urn:microsoft.com/office/officeart/2008/layout/SquareAccentList"/>
    <dgm:cxn modelId="{DE5663AC-560E-44D3-8ECA-3E29D174537D}" type="presParOf" srcId="{FB4FB04A-9F3E-4A23-8209-BF7D0DF0C8E3}" destId="{12AD6163-697B-4954-911B-9C507A526FA5}" srcOrd="2" destOrd="0" presId="urn:microsoft.com/office/officeart/2008/layout/SquareAccentList"/>
    <dgm:cxn modelId="{DD4E1E83-D4EB-49B4-85F8-7098880FBD1C}" type="presParOf" srcId="{12AD6163-697B-4954-911B-9C507A526FA5}" destId="{41895E22-F2D5-4971-8B05-BF9B150AFD4E}" srcOrd="0" destOrd="0" presId="urn:microsoft.com/office/officeart/2008/layout/SquareAccentList"/>
    <dgm:cxn modelId="{0936C970-F03E-4E62-990A-221D3F55EB11}" type="presParOf" srcId="{12AD6163-697B-4954-911B-9C507A526FA5}" destId="{BDE26D6A-D329-4AAA-9F58-BFE12F6E5756}" srcOrd="1" destOrd="0" presId="urn:microsoft.com/office/officeart/2008/layout/SquareAccentList"/>
    <dgm:cxn modelId="{372AF770-86DB-4391-BF94-D5510167E570}" type="presParOf" srcId="{6FBAAF62-4747-4936-ADC8-6F5137F5E4BE}" destId="{233438DE-BF77-48EF-991E-E62DEE764869}" srcOrd="1" destOrd="0" presId="urn:microsoft.com/office/officeart/2008/layout/SquareAccentList"/>
    <dgm:cxn modelId="{45E890D9-FE09-4FEF-9B88-9C295A45086B}" type="presParOf" srcId="{233438DE-BF77-48EF-991E-E62DEE764869}" destId="{58DFE025-9A19-497E-9291-806750FE4297}" srcOrd="0" destOrd="0" presId="urn:microsoft.com/office/officeart/2008/layout/SquareAccentList"/>
    <dgm:cxn modelId="{B28F0F30-B4ED-465B-90B5-0A5F413D3793}" type="presParOf" srcId="{58DFE025-9A19-497E-9291-806750FE4297}" destId="{38B22CC4-5CA3-4B74-95B3-0DD8B8A2D01A}" srcOrd="0" destOrd="0" presId="urn:microsoft.com/office/officeart/2008/layout/SquareAccentList"/>
    <dgm:cxn modelId="{368AFEB4-DBC4-4826-871E-2A31A0794EBC}" type="presParOf" srcId="{58DFE025-9A19-497E-9291-806750FE4297}" destId="{E08676BF-9934-487A-B87C-8303228261FA}" srcOrd="1" destOrd="0" presId="urn:microsoft.com/office/officeart/2008/layout/SquareAccentList"/>
    <dgm:cxn modelId="{B14FCFD1-AE9E-43AF-9D05-417FA3586CB0}" type="presParOf" srcId="{58DFE025-9A19-497E-9291-806750FE4297}" destId="{B7950CFC-0661-4C07-B90E-F83A963C0E9D}" srcOrd="2" destOrd="0" presId="urn:microsoft.com/office/officeart/2008/layout/SquareAccentList"/>
    <dgm:cxn modelId="{C6F691B9-6F72-4000-AACF-894597A0C011}" type="presParOf" srcId="{233438DE-BF77-48EF-991E-E62DEE764869}" destId="{20DA3B11-B1A9-4DD8-9314-1D4C397C8FD5}" srcOrd="1" destOrd="0" presId="urn:microsoft.com/office/officeart/2008/layout/SquareAccentList"/>
    <dgm:cxn modelId="{49170B6A-1402-42B4-AE58-16715D905B79}" type="presParOf" srcId="{20DA3B11-B1A9-4DD8-9314-1D4C397C8FD5}" destId="{9A51BCCD-7B6B-40B0-9F84-63E5EDA0F2D8}" srcOrd="0" destOrd="0" presId="urn:microsoft.com/office/officeart/2008/layout/SquareAccentList"/>
    <dgm:cxn modelId="{8117667F-96F4-4278-8B59-429F0E95E60C}" type="presParOf" srcId="{9A51BCCD-7B6B-40B0-9F84-63E5EDA0F2D8}" destId="{522B3736-C1C2-4D38-8654-20994130E00B}" srcOrd="0" destOrd="0" presId="urn:microsoft.com/office/officeart/2008/layout/SquareAccentList"/>
    <dgm:cxn modelId="{FEBECCA8-5F00-4FD2-9BF4-A9CDAA74F18F}" type="presParOf" srcId="{9A51BCCD-7B6B-40B0-9F84-63E5EDA0F2D8}" destId="{456D0825-71FA-47FF-9AD2-33415619BE78}" srcOrd="1" destOrd="0" presId="urn:microsoft.com/office/officeart/2008/layout/SquareAccentList"/>
    <dgm:cxn modelId="{748311A7-236C-4E72-AF5E-4F6B508268C9}" type="presParOf" srcId="{20DA3B11-B1A9-4DD8-9314-1D4C397C8FD5}" destId="{0702A6D1-AF63-4A63-B9A0-9B896784451B}" srcOrd="1" destOrd="0" presId="urn:microsoft.com/office/officeart/2008/layout/SquareAccentList"/>
    <dgm:cxn modelId="{52E8251C-24DE-4BEF-8DFA-83B379335CB4}" type="presParOf" srcId="{0702A6D1-AF63-4A63-B9A0-9B896784451B}" destId="{61FF4465-589F-4729-A75B-CF1353150E9D}" srcOrd="0" destOrd="0" presId="urn:microsoft.com/office/officeart/2008/layout/SquareAccentList"/>
    <dgm:cxn modelId="{B97AFBB1-6079-4F43-99DF-E78E27E6BFAC}" type="presParOf" srcId="{0702A6D1-AF63-4A63-B9A0-9B896784451B}" destId="{D31F9B28-C797-476C-BDCB-20DBAB88D0C1}" srcOrd="1" destOrd="0" presId="urn:microsoft.com/office/officeart/2008/layout/SquareAccentList"/>
    <dgm:cxn modelId="{EBAAFB80-493C-440C-B87D-5195C9C24E7B}" type="presParOf" srcId="{20DA3B11-B1A9-4DD8-9314-1D4C397C8FD5}" destId="{F68D6B98-3141-4EDD-8E2C-8A1429B9A56B}" srcOrd="2" destOrd="0" presId="urn:microsoft.com/office/officeart/2008/layout/SquareAccentList"/>
    <dgm:cxn modelId="{4BBAD11A-B4DF-470C-87A2-053C41E93663}" type="presParOf" srcId="{F68D6B98-3141-4EDD-8E2C-8A1429B9A56B}" destId="{659AC2E5-E93D-4B7C-9BAD-0F927A4E46A0}" srcOrd="0" destOrd="0" presId="urn:microsoft.com/office/officeart/2008/layout/SquareAccentList"/>
    <dgm:cxn modelId="{DC7D0392-4054-45A7-80F0-01CC29C7B266}" type="presParOf" srcId="{F68D6B98-3141-4EDD-8E2C-8A1429B9A56B}" destId="{592B1729-9653-43D7-BB6E-2BF30F72869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F96D3D-EA87-40E2-A952-319C2F08985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nb-NO"/>
        </a:p>
      </dgm:t>
    </dgm:pt>
    <dgm:pt modelId="{7560518C-598F-4FA7-830C-93B4077A9779}">
      <dgm:prSet phldrT="[Tekst]"/>
      <dgm:spPr/>
      <dgm:t>
        <a:bodyPr/>
        <a:lstStyle/>
        <a:p>
          <a:r>
            <a:rPr lang="nb-NO" dirty="0"/>
            <a:t>Sivil-forsvaret</a:t>
          </a:r>
        </a:p>
      </dgm:t>
    </dgm:pt>
    <dgm:pt modelId="{E658C099-43CE-4AAC-BE82-16BFC4D214AE}" type="parTrans" cxnId="{166799FE-1F88-404C-9CB8-19B9067DE05D}">
      <dgm:prSet/>
      <dgm:spPr/>
      <dgm:t>
        <a:bodyPr/>
        <a:lstStyle/>
        <a:p>
          <a:endParaRPr lang="nb-NO"/>
        </a:p>
      </dgm:t>
    </dgm:pt>
    <dgm:pt modelId="{01697EA5-1370-4BD8-BE78-53183BE7CDD1}" type="sibTrans" cxnId="{166799FE-1F88-404C-9CB8-19B9067DE05D}">
      <dgm:prSet/>
      <dgm:spPr/>
      <dgm:t>
        <a:bodyPr/>
        <a:lstStyle/>
        <a:p>
          <a:r>
            <a:rPr lang="nb-NO" dirty="0"/>
            <a:t>Politiet</a:t>
          </a:r>
        </a:p>
      </dgm:t>
    </dgm:pt>
    <dgm:pt modelId="{AD74008D-7AE9-434A-896B-FAB1BCDA7F84}">
      <dgm:prSet phldrT="[Tekst]"/>
      <dgm:spPr/>
      <dgm:t>
        <a:bodyPr/>
        <a:lstStyle/>
        <a:p>
          <a:r>
            <a:rPr lang="nb-NO" dirty="0"/>
            <a:t>Helsetjeneste i regionen</a:t>
          </a:r>
        </a:p>
      </dgm:t>
    </dgm:pt>
    <dgm:pt modelId="{53129DCE-49FF-4FA3-A8BC-B5333056D15C}" type="parTrans" cxnId="{E8B26466-766E-43CE-A265-E30442FA89DA}">
      <dgm:prSet/>
      <dgm:spPr/>
      <dgm:t>
        <a:bodyPr/>
        <a:lstStyle/>
        <a:p>
          <a:endParaRPr lang="nb-NO"/>
        </a:p>
      </dgm:t>
    </dgm:pt>
    <dgm:pt modelId="{AE856423-E779-4D89-84DB-77D7FC5AD247}" type="sibTrans" cxnId="{E8B26466-766E-43CE-A265-E30442FA89DA}">
      <dgm:prSet/>
      <dgm:spPr/>
      <dgm:t>
        <a:bodyPr/>
        <a:lstStyle/>
        <a:p>
          <a:endParaRPr lang="nb-NO"/>
        </a:p>
      </dgm:t>
    </dgm:pt>
    <dgm:pt modelId="{C98349EC-F9D3-406E-8C17-EA9BB54FF938}">
      <dgm:prSet phldrT="[Tekst]" custT="1"/>
      <dgm:spPr/>
      <dgm:t>
        <a:bodyPr/>
        <a:lstStyle/>
        <a:p>
          <a:r>
            <a:rPr lang="nb-NO" sz="2400" dirty="0" err="1"/>
            <a:t>Frivil-lige</a:t>
          </a:r>
          <a:endParaRPr lang="nb-NO" sz="2400" dirty="0"/>
        </a:p>
      </dgm:t>
    </dgm:pt>
    <dgm:pt modelId="{87E27254-4859-4DD1-BB5C-05ED7F9161D4}" type="parTrans" cxnId="{948FA5E0-0CAB-4FD1-AD57-E356FDB88D60}">
      <dgm:prSet/>
      <dgm:spPr/>
      <dgm:t>
        <a:bodyPr/>
        <a:lstStyle/>
        <a:p>
          <a:endParaRPr lang="nb-NO"/>
        </a:p>
      </dgm:t>
    </dgm:pt>
    <dgm:pt modelId="{B8B2F8CA-1089-4933-824C-BE4757D84A76}" type="sibTrans" cxnId="{948FA5E0-0CAB-4FD1-AD57-E356FDB88D60}">
      <dgm:prSet/>
      <dgm:spPr/>
      <dgm:t>
        <a:bodyPr/>
        <a:lstStyle/>
        <a:p>
          <a:r>
            <a:rPr lang="nb-NO" dirty="0"/>
            <a:t>Brann</a:t>
          </a:r>
        </a:p>
      </dgm:t>
    </dgm:pt>
    <dgm:pt modelId="{51918DFF-DC61-4112-B217-D6CA6E14DC73}">
      <dgm:prSet phldrT="[Tekst]"/>
      <dgm:spPr/>
      <dgm:t>
        <a:bodyPr/>
        <a:lstStyle/>
        <a:p>
          <a:r>
            <a:rPr lang="nb-NO" dirty="0"/>
            <a:t>Bane Nor</a:t>
          </a:r>
        </a:p>
      </dgm:t>
    </dgm:pt>
    <dgm:pt modelId="{A225CB79-A0A9-4124-B4B7-970CB35D670D}" type="parTrans" cxnId="{7EC6821A-14F9-4A8D-A352-EE51D6AED235}">
      <dgm:prSet/>
      <dgm:spPr/>
      <dgm:t>
        <a:bodyPr/>
        <a:lstStyle/>
        <a:p>
          <a:endParaRPr lang="nb-NO"/>
        </a:p>
      </dgm:t>
    </dgm:pt>
    <dgm:pt modelId="{D7E1B6B9-2726-4F7C-8CCA-5E409301E0AF}" type="sibTrans" cxnId="{7EC6821A-14F9-4A8D-A352-EE51D6AED235}">
      <dgm:prSet/>
      <dgm:spPr/>
      <dgm:t>
        <a:bodyPr/>
        <a:lstStyle/>
        <a:p>
          <a:endParaRPr lang="nb-NO"/>
        </a:p>
      </dgm:t>
    </dgm:pt>
    <dgm:pt modelId="{3CE37A81-8BA9-43F0-81FC-92C2505C10D0}">
      <dgm:prSet phldrT="[Tekst]"/>
      <dgm:spPr/>
      <dgm:t>
        <a:bodyPr/>
        <a:lstStyle/>
        <a:p>
          <a:r>
            <a:rPr lang="nb-NO" dirty="0"/>
            <a:t>Eidsiva</a:t>
          </a:r>
        </a:p>
      </dgm:t>
    </dgm:pt>
    <dgm:pt modelId="{E870DAE3-45A3-4745-B798-BDEF25BDD29E}" type="parTrans" cxnId="{FED0742E-A5EE-45B3-B700-3FD04F7C98F4}">
      <dgm:prSet/>
      <dgm:spPr/>
      <dgm:t>
        <a:bodyPr/>
        <a:lstStyle/>
        <a:p>
          <a:endParaRPr lang="nb-NO"/>
        </a:p>
      </dgm:t>
    </dgm:pt>
    <dgm:pt modelId="{81C7911D-B159-41D4-B38D-EDEEED7554D3}" type="sibTrans" cxnId="{FED0742E-A5EE-45B3-B700-3FD04F7C98F4}">
      <dgm:prSet/>
      <dgm:spPr/>
      <dgm:t>
        <a:bodyPr/>
        <a:lstStyle/>
        <a:p>
          <a:r>
            <a:rPr lang="nb-NO" dirty="0"/>
            <a:t>Telenor</a:t>
          </a:r>
        </a:p>
      </dgm:t>
    </dgm:pt>
    <dgm:pt modelId="{FBF9A2CD-0680-4C12-9019-CB0E6FC84513}">
      <dgm:prSet phldrT="[Tekst]"/>
      <dgm:spPr/>
      <dgm:t>
        <a:bodyPr/>
        <a:lstStyle/>
        <a:p>
          <a:r>
            <a:rPr lang="nb-NO" dirty="0"/>
            <a:t>Leverandører</a:t>
          </a:r>
        </a:p>
      </dgm:t>
    </dgm:pt>
    <dgm:pt modelId="{9217382B-F6B7-4060-9EC2-6A07DBE3DEC5}" type="parTrans" cxnId="{ADA52F52-ADC6-4EAF-93C2-935B6241F432}">
      <dgm:prSet/>
      <dgm:spPr/>
      <dgm:t>
        <a:bodyPr/>
        <a:lstStyle/>
        <a:p>
          <a:endParaRPr lang="nb-NO"/>
        </a:p>
      </dgm:t>
    </dgm:pt>
    <dgm:pt modelId="{5DC9114F-9713-432E-9DB5-1AFD5B756D28}" type="sibTrans" cxnId="{ADA52F52-ADC6-4EAF-93C2-935B6241F432}">
      <dgm:prSet/>
      <dgm:spPr/>
      <dgm:t>
        <a:bodyPr/>
        <a:lstStyle/>
        <a:p>
          <a:endParaRPr lang="nb-NO"/>
        </a:p>
      </dgm:t>
    </dgm:pt>
    <dgm:pt modelId="{E0BBEBBA-6744-46DF-AEE1-1FEA4F28ADD6}" type="pres">
      <dgm:prSet presAssocID="{89F96D3D-EA87-40E2-A952-319C2F08985E}" presName="Name0" presStyleCnt="0">
        <dgm:presLayoutVars>
          <dgm:chMax/>
          <dgm:chPref/>
          <dgm:dir/>
          <dgm:animLvl val="lvl"/>
        </dgm:presLayoutVars>
      </dgm:prSet>
      <dgm:spPr/>
    </dgm:pt>
    <dgm:pt modelId="{6FE7F4F8-F50E-4305-8C4C-6C5362F52E56}" type="pres">
      <dgm:prSet presAssocID="{7560518C-598F-4FA7-830C-93B4077A9779}" presName="composite" presStyleCnt="0"/>
      <dgm:spPr/>
    </dgm:pt>
    <dgm:pt modelId="{6ED2738D-A40E-4F4D-9CDA-D111DFB3B5D9}" type="pres">
      <dgm:prSet presAssocID="{7560518C-598F-4FA7-830C-93B4077A9779}" presName="Parent1" presStyleLbl="node1" presStyleIdx="0" presStyleCnt="6">
        <dgm:presLayoutVars>
          <dgm:chMax val="1"/>
          <dgm:chPref val="1"/>
          <dgm:bulletEnabled val="1"/>
        </dgm:presLayoutVars>
      </dgm:prSet>
      <dgm:spPr/>
    </dgm:pt>
    <dgm:pt modelId="{0F0E5559-0D50-446A-87A6-A3731B68AE13}" type="pres">
      <dgm:prSet presAssocID="{7560518C-598F-4FA7-830C-93B4077A9779}" presName="Childtext1" presStyleLbl="revTx" presStyleIdx="0" presStyleCnt="3">
        <dgm:presLayoutVars>
          <dgm:chMax val="0"/>
          <dgm:chPref val="0"/>
          <dgm:bulletEnabled val="1"/>
        </dgm:presLayoutVars>
      </dgm:prSet>
      <dgm:spPr/>
    </dgm:pt>
    <dgm:pt modelId="{1911F3B9-294B-451C-B8C0-A244EFF726DA}" type="pres">
      <dgm:prSet presAssocID="{7560518C-598F-4FA7-830C-93B4077A9779}" presName="BalanceSpacing" presStyleCnt="0"/>
      <dgm:spPr/>
    </dgm:pt>
    <dgm:pt modelId="{971AEB81-FA3A-47D1-A66F-E22990CE7798}" type="pres">
      <dgm:prSet presAssocID="{7560518C-598F-4FA7-830C-93B4077A9779}" presName="BalanceSpacing1" presStyleCnt="0"/>
      <dgm:spPr/>
    </dgm:pt>
    <dgm:pt modelId="{09796931-F84E-476A-9452-2BD175F2DCF5}" type="pres">
      <dgm:prSet presAssocID="{01697EA5-1370-4BD8-BE78-53183BE7CDD1}" presName="Accent1Text" presStyleLbl="node1" presStyleIdx="1" presStyleCnt="6"/>
      <dgm:spPr/>
    </dgm:pt>
    <dgm:pt modelId="{91BFD4A3-75A8-4AF4-AB18-180F75C8E23E}" type="pres">
      <dgm:prSet presAssocID="{01697EA5-1370-4BD8-BE78-53183BE7CDD1}" presName="spaceBetweenRectangles" presStyleCnt="0"/>
      <dgm:spPr/>
    </dgm:pt>
    <dgm:pt modelId="{0F647411-85F8-470C-90B0-ECA9428F0D9C}" type="pres">
      <dgm:prSet presAssocID="{C98349EC-F9D3-406E-8C17-EA9BB54FF938}" presName="composite" presStyleCnt="0"/>
      <dgm:spPr/>
    </dgm:pt>
    <dgm:pt modelId="{40F15C9D-A820-40EE-A48E-BE09207B58F9}" type="pres">
      <dgm:prSet presAssocID="{C98349EC-F9D3-406E-8C17-EA9BB54FF938}" presName="Parent1" presStyleLbl="node1" presStyleIdx="2" presStyleCnt="6">
        <dgm:presLayoutVars>
          <dgm:chMax val="1"/>
          <dgm:chPref val="1"/>
          <dgm:bulletEnabled val="1"/>
        </dgm:presLayoutVars>
      </dgm:prSet>
      <dgm:spPr/>
    </dgm:pt>
    <dgm:pt modelId="{94B044BE-1C3A-424C-A346-0F6F33F627D4}" type="pres">
      <dgm:prSet presAssocID="{C98349EC-F9D3-406E-8C17-EA9BB54FF938}" presName="Childtext1" presStyleLbl="revTx" presStyleIdx="1" presStyleCnt="3">
        <dgm:presLayoutVars>
          <dgm:chMax val="0"/>
          <dgm:chPref val="0"/>
          <dgm:bulletEnabled val="1"/>
        </dgm:presLayoutVars>
      </dgm:prSet>
      <dgm:spPr/>
    </dgm:pt>
    <dgm:pt modelId="{08EB0EC9-DE26-46D4-925C-420CBBFAC4A1}" type="pres">
      <dgm:prSet presAssocID="{C98349EC-F9D3-406E-8C17-EA9BB54FF938}" presName="BalanceSpacing" presStyleCnt="0"/>
      <dgm:spPr/>
    </dgm:pt>
    <dgm:pt modelId="{E80B1C9E-A18F-4DD6-B5DB-EA546D7DCE52}" type="pres">
      <dgm:prSet presAssocID="{C98349EC-F9D3-406E-8C17-EA9BB54FF938}" presName="BalanceSpacing1" presStyleCnt="0"/>
      <dgm:spPr/>
    </dgm:pt>
    <dgm:pt modelId="{4F565790-2D22-4710-BF5E-36ED9BA817D9}" type="pres">
      <dgm:prSet presAssocID="{B8B2F8CA-1089-4933-824C-BE4757D84A76}" presName="Accent1Text" presStyleLbl="node1" presStyleIdx="3" presStyleCnt="6"/>
      <dgm:spPr/>
    </dgm:pt>
    <dgm:pt modelId="{91016B7F-EB8B-4D42-A063-3E2FFCD77ACF}" type="pres">
      <dgm:prSet presAssocID="{B8B2F8CA-1089-4933-824C-BE4757D84A76}" presName="spaceBetweenRectangles" presStyleCnt="0"/>
      <dgm:spPr/>
    </dgm:pt>
    <dgm:pt modelId="{7B980F5C-43FE-410A-B2E6-9F2471D68EB5}" type="pres">
      <dgm:prSet presAssocID="{3CE37A81-8BA9-43F0-81FC-92C2505C10D0}" presName="composite" presStyleCnt="0"/>
      <dgm:spPr/>
    </dgm:pt>
    <dgm:pt modelId="{4D3D12DE-FB6B-4062-A671-AF769C1525BF}" type="pres">
      <dgm:prSet presAssocID="{3CE37A81-8BA9-43F0-81FC-92C2505C10D0}" presName="Parent1" presStyleLbl="node1" presStyleIdx="4" presStyleCnt="6">
        <dgm:presLayoutVars>
          <dgm:chMax val="1"/>
          <dgm:chPref val="1"/>
          <dgm:bulletEnabled val="1"/>
        </dgm:presLayoutVars>
      </dgm:prSet>
      <dgm:spPr/>
    </dgm:pt>
    <dgm:pt modelId="{33572D45-DF6B-437B-965F-C5319D732579}" type="pres">
      <dgm:prSet presAssocID="{3CE37A81-8BA9-43F0-81FC-92C2505C10D0}" presName="Childtext1" presStyleLbl="revTx" presStyleIdx="2" presStyleCnt="3">
        <dgm:presLayoutVars>
          <dgm:chMax val="0"/>
          <dgm:chPref val="0"/>
          <dgm:bulletEnabled val="1"/>
        </dgm:presLayoutVars>
      </dgm:prSet>
      <dgm:spPr/>
    </dgm:pt>
    <dgm:pt modelId="{41659778-64FF-4789-A086-06B621E3CAE8}" type="pres">
      <dgm:prSet presAssocID="{3CE37A81-8BA9-43F0-81FC-92C2505C10D0}" presName="BalanceSpacing" presStyleCnt="0"/>
      <dgm:spPr/>
    </dgm:pt>
    <dgm:pt modelId="{28BF8479-E174-4CA1-AF8A-E08E1CF685B9}" type="pres">
      <dgm:prSet presAssocID="{3CE37A81-8BA9-43F0-81FC-92C2505C10D0}" presName="BalanceSpacing1" presStyleCnt="0"/>
      <dgm:spPr/>
    </dgm:pt>
    <dgm:pt modelId="{17FDAD25-E057-464D-9FE4-5FA7D046B250}" type="pres">
      <dgm:prSet presAssocID="{81C7911D-B159-41D4-B38D-EDEEED7554D3}" presName="Accent1Text" presStyleLbl="node1" presStyleIdx="5" presStyleCnt="6"/>
      <dgm:spPr/>
    </dgm:pt>
  </dgm:ptLst>
  <dgm:cxnLst>
    <dgm:cxn modelId="{7EC6821A-14F9-4A8D-A352-EE51D6AED235}" srcId="{C98349EC-F9D3-406E-8C17-EA9BB54FF938}" destId="{51918DFF-DC61-4112-B217-D6CA6E14DC73}" srcOrd="0" destOrd="0" parTransId="{A225CB79-A0A9-4124-B4B7-970CB35D670D}" sibTransId="{D7E1B6B9-2726-4F7C-8CCA-5E409301E0AF}"/>
    <dgm:cxn modelId="{FED0742E-A5EE-45B3-B700-3FD04F7C98F4}" srcId="{89F96D3D-EA87-40E2-A952-319C2F08985E}" destId="{3CE37A81-8BA9-43F0-81FC-92C2505C10D0}" srcOrd="2" destOrd="0" parTransId="{E870DAE3-45A3-4745-B798-BDEF25BDD29E}" sibTransId="{81C7911D-B159-41D4-B38D-EDEEED7554D3}"/>
    <dgm:cxn modelId="{5121283B-AB9F-402A-805F-340A60FBAC9F}" type="presOf" srcId="{FBF9A2CD-0680-4C12-9019-CB0E6FC84513}" destId="{33572D45-DF6B-437B-965F-C5319D732579}" srcOrd="0" destOrd="0" presId="urn:microsoft.com/office/officeart/2008/layout/AlternatingHexagons"/>
    <dgm:cxn modelId="{E7412E3E-71A1-4CB8-88CF-83E944B8833C}" type="presOf" srcId="{7560518C-598F-4FA7-830C-93B4077A9779}" destId="{6ED2738D-A40E-4F4D-9CDA-D111DFB3B5D9}" srcOrd="0" destOrd="0" presId="urn:microsoft.com/office/officeart/2008/layout/AlternatingHexagons"/>
    <dgm:cxn modelId="{BA74B65D-8F9C-47E4-BAC0-644CE57B7E94}" type="presOf" srcId="{AD74008D-7AE9-434A-896B-FAB1BCDA7F84}" destId="{0F0E5559-0D50-446A-87A6-A3731B68AE13}" srcOrd="0" destOrd="0" presId="urn:microsoft.com/office/officeart/2008/layout/AlternatingHexagons"/>
    <dgm:cxn modelId="{E8B26466-766E-43CE-A265-E30442FA89DA}" srcId="{7560518C-598F-4FA7-830C-93B4077A9779}" destId="{AD74008D-7AE9-434A-896B-FAB1BCDA7F84}" srcOrd="0" destOrd="0" parTransId="{53129DCE-49FF-4FA3-A8BC-B5333056D15C}" sibTransId="{AE856423-E779-4D89-84DB-77D7FC5AD247}"/>
    <dgm:cxn modelId="{05C9C946-AEB8-43A3-89B2-8BDB64AAEBC5}" type="presOf" srcId="{C98349EC-F9D3-406E-8C17-EA9BB54FF938}" destId="{40F15C9D-A820-40EE-A48E-BE09207B58F9}" srcOrd="0" destOrd="0" presId="urn:microsoft.com/office/officeart/2008/layout/AlternatingHexagons"/>
    <dgm:cxn modelId="{ADA52F52-ADC6-4EAF-93C2-935B6241F432}" srcId="{3CE37A81-8BA9-43F0-81FC-92C2505C10D0}" destId="{FBF9A2CD-0680-4C12-9019-CB0E6FC84513}" srcOrd="0" destOrd="0" parTransId="{9217382B-F6B7-4060-9EC2-6A07DBE3DEC5}" sibTransId="{5DC9114F-9713-432E-9DB5-1AFD5B756D28}"/>
    <dgm:cxn modelId="{E71ECC73-DB6B-428D-9B52-55165A4493A1}" type="presOf" srcId="{B8B2F8CA-1089-4933-824C-BE4757D84A76}" destId="{4F565790-2D22-4710-BF5E-36ED9BA817D9}" srcOrd="0" destOrd="0" presId="urn:microsoft.com/office/officeart/2008/layout/AlternatingHexagons"/>
    <dgm:cxn modelId="{353E827B-C3F6-45E9-8C12-95F2C61EB429}" type="presOf" srcId="{81C7911D-B159-41D4-B38D-EDEEED7554D3}" destId="{17FDAD25-E057-464D-9FE4-5FA7D046B250}" srcOrd="0" destOrd="0" presId="urn:microsoft.com/office/officeart/2008/layout/AlternatingHexagons"/>
    <dgm:cxn modelId="{84C0A391-4F7B-4E60-9544-04519A5BFF8A}" type="presOf" srcId="{89F96D3D-EA87-40E2-A952-319C2F08985E}" destId="{E0BBEBBA-6744-46DF-AEE1-1FEA4F28ADD6}" srcOrd="0" destOrd="0" presId="urn:microsoft.com/office/officeart/2008/layout/AlternatingHexagons"/>
    <dgm:cxn modelId="{829CE7AD-BE9B-4B0C-91C6-FF293BCB4BEA}" type="presOf" srcId="{3CE37A81-8BA9-43F0-81FC-92C2505C10D0}" destId="{4D3D12DE-FB6B-4062-A671-AF769C1525BF}" srcOrd="0" destOrd="0" presId="urn:microsoft.com/office/officeart/2008/layout/AlternatingHexagons"/>
    <dgm:cxn modelId="{835868B2-B32A-4B06-BCA6-F69B91D441F0}" type="presOf" srcId="{51918DFF-DC61-4112-B217-D6CA6E14DC73}" destId="{94B044BE-1C3A-424C-A346-0F6F33F627D4}" srcOrd="0" destOrd="0" presId="urn:microsoft.com/office/officeart/2008/layout/AlternatingHexagons"/>
    <dgm:cxn modelId="{948FA5E0-0CAB-4FD1-AD57-E356FDB88D60}" srcId="{89F96D3D-EA87-40E2-A952-319C2F08985E}" destId="{C98349EC-F9D3-406E-8C17-EA9BB54FF938}" srcOrd="1" destOrd="0" parTransId="{87E27254-4859-4DD1-BB5C-05ED7F9161D4}" sibTransId="{B8B2F8CA-1089-4933-824C-BE4757D84A76}"/>
    <dgm:cxn modelId="{B81769F4-CD76-4DAF-A8E5-5993A71AD5FC}" type="presOf" srcId="{01697EA5-1370-4BD8-BE78-53183BE7CDD1}" destId="{09796931-F84E-476A-9452-2BD175F2DCF5}" srcOrd="0" destOrd="0" presId="urn:microsoft.com/office/officeart/2008/layout/AlternatingHexagons"/>
    <dgm:cxn modelId="{166799FE-1F88-404C-9CB8-19B9067DE05D}" srcId="{89F96D3D-EA87-40E2-A952-319C2F08985E}" destId="{7560518C-598F-4FA7-830C-93B4077A9779}" srcOrd="0" destOrd="0" parTransId="{E658C099-43CE-4AAC-BE82-16BFC4D214AE}" sibTransId="{01697EA5-1370-4BD8-BE78-53183BE7CDD1}"/>
    <dgm:cxn modelId="{38FE9E63-AD23-4295-A55F-430C883B76FA}" type="presParOf" srcId="{E0BBEBBA-6744-46DF-AEE1-1FEA4F28ADD6}" destId="{6FE7F4F8-F50E-4305-8C4C-6C5362F52E56}" srcOrd="0" destOrd="0" presId="urn:microsoft.com/office/officeart/2008/layout/AlternatingHexagons"/>
    <dgm:cxn modelId="{7696AAFB-8581-4517-8882-0B1FDF9E6676}" type="presParOf" srcId="{6FE7F4F8-F50E-4305-8C4C-6C5362F52E56}" destId="{6ED2738D-A40E-4F4D-9CDA-D111DFB3B5D9}" srcOrd="0" destOrd="0" presId="urn:microsoft.com/office/officeart/2008/layout/AlternatingHexagons"/>
    <dgm:cxn modelId="{1D089615-68C0-4BC2-A8DF-A93F88987127}" type="presParOf" srcId="{6FE7F4F8-F50E-4305-8C4C-6C5362F52E56}" destId="{0F0E5559-0D50-446A-87A6-A3731B68AE13}" srcOrd="1" destOrd="0" presId="urn:microsoft.com/office/officeart/2008/layout/AlternatingHexagons"/>
    <dgm:cxn modelId="{BF25E08D-6CC3-4CDA-B572-514CDF934D45}" type="presParOf" srcId="{6FE7F4F8-F50E-4305-8C4C-6C5362F52E56}" destId="{1911F3B9-294B-451C-B8C0-A244EFF726DA}" srcOrd="2" destOrd="0" presId="urn:microsoft.com/office/officeart/2008/layout/AlternatingHexagons"/>
    <dgm:cxn modelId="{0736FBB4-A583-4ACC-95BB-0C87E6F682EB}" type="presParOf" srcId="{6FE7F4F8-F50E-4305-8C4C-6C5362F52E56}" destId="{971AEB81-FA3A-47D1-A66F-E22990CE7798}" srcOrd="3" destOrd="0" presId="urn:microsoft.com/office/officeart/2008/layout/AlternatingHexagons"/>
    <dgm:cxn modelId="{40CA9684-E219-4FB9-82E1-2662F89DBD36}" type="presParOf" srcId="{6FE7F4F8-F50E-4305-8C4C-6C5362F52E56}" destId="{09796931-F84E-476A-9452-2BD175F2DCF5}" srcOrd="4" destOrd="0" presId="urn:microsoft.com/office/officeart/2008/layout/AlternatingHexagons"/>
    <dgm:cxn modelId="{8DF50271-86AC-4A37-9876-320DD2BE401E}" type="presParOf" srcId="{E0BBEBBA-6744-46DF-AEE1-1FEA4F28ADD6}" destId="{91BFD4A3-75A8-4AF4-AB18-180F75C8E23E}" srcOrd="1" destOrd="0" presId="urn:microsoft.com/office/officeart/2008/layout/AlternatingHexagons"/>
    <dgm:cxn modelId="{7A9BB683-C25A-4F69-80FD-C6AE2DBACE8C}" type="presParOf" srcId="{E0BBEBBA-6744-46DF-AEE1-1FEA4F28ADD6}" destId="{0F647411-85F8-470C-90B0-ECA9428F0D9C}" srcOrd="2" destOrd="0" presId="urn:microsoft.com/office/officeart/2008/layout/AlternatingHexagons"/>
    <dgm:cxn modelId="{22372787-10E4-49BE-BA2D-C8E3A989391D}" type="presParOf" srcId="{0F647411-85F8-470C-90B0-ECA9428F0D9C}" destId="{40F15C9D-A820-40EE-A48E-BE09207B58F9}" srcOrd="0" destOrd="0" presId="urn:microsoft.com/office/officeart/2008/layout/AlternatingHexagons"/>
    <dgm:cxn modelId="{9E44CCF4-BE49-496B-9E65-F24DD50FF357}" type="presParOf" srcId="{0F647411-85F8-470C-90B0-ECA9428F0D9C}" destId="{94B044BE-1C3A-424C-A346-0F6F33F627D4}" srcOrd="1" destOrd="0" presId="urn:microsoft.com/office/officeart/2008/layout/AlternatingHexagons"/>
    <dgm:cxn modelId="{D736DA49-E334-4E9E-8D1F-9B66397FF2F7}" type="presParOf" srcId="{0F647411-85F8-470C-90B0-ECA9428F0D9C}" destId="{08EB0EC9-DE26-46D4-925C-420CBBFAC4A1}" srcOrd="2" destOrd="0" presId="urn:microsoft.com/office/officeart/2008/layout/AlternatingHexagons"/>
    <dgm:cxn modelId="{EEFC9BBA-0640-4517-BE72-B62CB2D336EE}" type="presParOf" srcId="{0F647411-85F8-470C-90B0-ECA9428F0D9C}" destId="{E80B1C9E-A18F-4DD6-B5DB-EA546D7DCE52}" srcOrd="3" destOrd="0" presId="urn:microsoft.com/office/officeart/2008/layout/AlternatingHexagons"/>
    <dgm:cxn modelId="{4CCB4F4A-7A95-416C-AD45-964F7F07C006}" type="presParOf" srcId="{0F647411-85F8-470C-90B0-ECA9428F0D9C}" destId="{4F565790-2D22-4710-BF5E-36ED9BA817D9}" srcOrd="4" destOrd="0" presId="urn:microsoft.com/office/officeart/2008/layout/AlternatingHexagons"/>
    <dgm:cxn modelId="{09EA0102-83FE-481C-9CC5-934F8633F394}" type="presParOf" srcId="{E0BBEBBA-6744-46DF-AEE1-1FEA4F28ADD6}" destId="{91016B7F-EB8B-4D42-A063-3E2FFCD77ACF}" srcOrd="3" destOrd="0" presId="urn:microsoft.com/office/officeart/2008/layout/AlternatingHexagons"/>
    <dgm:cxn modelId="{76C9437B-6D67-41F5-95B4-67458193A87E}" type="presParOf" srcId="{E0BBEBBA-6744-46DF-AEE1-1FEA4F28ADD6}" destId="{7B980F5C-43FE-410A-B2E6-9F2471D68EB5}" srcOrd="4" destOrd="0" presId="urn:microsoft.com/office/officeart/2008/layout/AlternatingHexagons"/>
    <dgm:cxn modelId="{E91EFCF6-C4BF-4176-B9E6-44AD76D731A5}" type="presParOf" srcId="{7B980F5C-43FE-410A-B2E6-9F2471D68EB5}" destId="{4D3D12DE-FB6B-4062-A671-AF769C1525BF}" srcOrd="0" destOrd="0" presId="urn:microsoft.com/office/officeart/2008/layout/AlternatingHexagons"/>
    <dgm:cxn modelId="{4B181260-8B6D-424B-B302-3684AD1408A3}" type="presParOf" srcId="{7B980F5C-43FE-410A-B2E6-9F2471D68EB5}" destId="{33572D45-DF6B-437B-965F-C5319D732579}" srcOrd="1" destOrd="0" presId="urn:microsoft.com/office/officeart/2008/layout/AlternatingHexagons"/>
    <dgm:cxn modelId="{866FED4E-1ABF-40F9-9B64-AE6BA29D28B3}" type="presParOf" srcId="{7B980F5C-43FE-410A-B2E6-9F2471D68EB5}" destId="{41659778-64FF-4789-A086-06B621E3CAE8}" srcOrd="2" destOrd="0" presId="urn:microsoft.com/office/officeart/2008/layout/AlternatingHexagons"/>
    <dgm:cxn modelId="{DC147101-1C72-476B-B9A8-E0655CBDF535}" type="presParOf" srcId="{7B980F5C-43FE-410A-B2E6-9F2471D68EB5}" destId="{28BF8479-E174-4CA1-AF8A-E08E1CF685B9}" srcOrd="3" destOrd="0" presId="urn:microsoft.com/office/officeart/2008/layout/AlternatingHexagons"/>
    <dgm:cxn modelId="{0E3C3ED8-A7C1-4659-B784-DA0F95DBA333}" type="presParOf" srcId="{7B980F5C-43FE-410A-B2E6-9F2471D68EB5}" destId="{17FDAD25-E057-464D-9FE4-5FA7D046B25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1C5A-593C-4139-847D-4859BD95A570}">
      <dsp:nvSpPr>
        <dsp:cNvPr id="0" name=""/>
        <dsp:cNvSpPr/>
      </dsp:nvSpPr>
      <dsp:spPr>
        <a:xfrm>
          <a:off x="5039093" y="2097553"/>
          <a:ext cx="3946648" cy="456637"/>
        </a:xfrm>
        <a:custGeom>
          <a:avLst/>
          <a:gdLst/>
          <a:ahLst/>
          <a:cxnLst/>
          <a:rect l="0" t="0" r="0" b="0"/>
          <a:pathLst>
            <a:path>
              <a:moveTo>
                <a:pt x="0" y="0"/>
              </a:moveTo>
              <a:lnTo>
                <a:pt x="0" y="228318"/>
              </a:lnTo>
              <a:lnTo>
                <a:pt x="3946648" y="228318"/>
              </a:lnTo>
              <a:lnTo>
                <a:pt x="3946648"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5039093" y="2097553"/>
          <a:ext cx="1315549" cy="456637"/>
        </a:xfrm>
        <a:custGeom>
          <a:avLst/>
          <a:gdLst/>
          <a:ahLst/>
          <a:cxnLst/>
          <a:rect l="0" t="0" r="0" b="0"/>
          <a:pathLst>
            <a:path>
              <a:moveTo>
                <a:pt x="0" y="0"/>
              </a:moveTo>
              <a:lnTo>
                <a:pt x="0" y="228318"/>
              </a:lnTo>
              <a:lnTo>
                <a:pt x="1315549" y="228318"/>
              </a:lnTo>
              <a:lnTo>
                <a:pt x="1315549"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723543" y="2097553"/>
          <a:ext cx="1315549" cy="456637"/>
        </a:xfrm>
        <a:custGeom>
          <a:avLst/>
          <a:gdLst/>
          <a:ahLst/>
          <a:cxnLst/>
          <a:rect l="0" t="0" r="0" b="0"/>
          <a:pathLst>
            <a:path>
              <a:moveTo>
                <a:pt x="1315549" y="0"/>
              </a:moveTo>
              <a:lnTo>
                <a:pt x="1315549" y="228318"/>
              </a:lnTo>
              <a:lnTo>
                <a:pt x="0" y="228318"/>
              </a:lnTo>
              <a:lnTo>
                <a:pt x="0"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092444" y="2097553"/>
          <a:ext cx="3946648" cy="456637"/>
        </a:xfrm>
        <a:custGeom>
          <a:avLst/>
          <a:gdLst/>
          <a:ahLst/>
          <a:cxnLst/>
          <a:rect l="0" t="0" r="0" b="0"/>
          <a:pathLst>
            <a:path>
              <a:moveTo>
                <a:pt x="3946648" y="0"/>
              </a:moveTo>
              <a:lnTo>
                <a:pt x="3946648" y="228318"/>
              </a:lnTo>
              <a:lnTo>
                <a:pt x="0" y="228318"/>
              </a:lnTo>
              <a:lnTo>
                <a:pt x="0"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308569" y="1377458"/>
          <a:ext cx="3461047" cy="72009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308569" y="1377458"/>
        <a:ext cx="3461047" cy="720094"/>
      </dsp:txXfrm>
    </dsp:sp>
    <dsp:sp modelId="{909C95B6-E601-4D07-A8B9-4253AA4B192F}">
      <dsp:nvSpPr>
        <dsp:cNvPr id="0" name=""/>
        <dsp:cNvSpPr/>
      </dsp:nvSpPr>
      <dsp:spPr>
        <a:xfrm>
          <a:off x="5213"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VIRKSOMHETSOMRÅDE 1</a:t>
          </a:r>
        </a:p>
        <a:p>
          <a:pPr marL="0" lvl="0" indent="0" algn="ctr" defTabSz="444500">
            <a:lnSpc>
              <a:spcPct val="90000"/>
            </a:lnSpc>
            <a:spcBef>
              <a:spcPct val="0"/>
            </a:spcBef>
            <a:spcAft>
              <a:spcPct val="35000"/>
            </a:spcAft>
            <a:buNone/>
          </a:pPr>
          <a:r>
            <a:rPr lang="nb-NO" sz="1000" kern="1200" dirty="0"/>
            <a:t>helse, sosial, barnehage, opplæring, barnevern og familie</a:t>
          </a:r>
        </a:p>
      </dsp:txBody>
      <dsp:txXfrm>
        <a:off x="5213" y="2554190"/>
        <a:ext cx="2174462" cy="1087231"/>
      </dsp:txXfrm>
    </dsp:sp>
    <dsp:sp modelId="{CDDA0DEA-00AB-4476-B1F6-F3D5C4F5B05A}">
      <dsp:nvSpPr>
        <dsp:cNvPr id="0" name=""/>
        <dsp:cNvSpPr/>
      </dsp:nvSpPr>
      <dsp:spPr>
        <a:xfrm>
          <a:off x="2636312"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VIRKSOMHETSOMRÅDE 2</a:t>
          </a:r>
        </a:p>
        <a:p>
          <a:pPr marL="0" lvl="0" indent="0" algn="ctr" defTabSz="466725">
            <a:lnSpc>
              <a:spcPct val="90000"/>
            </a:lnSpc>
            <a:spcBef>
              <a:spcPct val="0"/>
            </a:spcBef>
            <a:spcAft>
              <a:spcPct val="35000"/>
            </a:spcAft>
            <a:buNone/>
          </a:pPr>
          <a:r>
            <a:rPr lang="nb-NO" sz="1050" kern="1200" dirty="0"/>
            <a:t>miljøvern, landbruk og næringsutvikling</a:t>
          </a:r>
        </a:p>
      </dsp:txBody>
      <dsp:txXfrm>
        <a:off x="2636312" y="2554190"/>
        <a:ext cx="2174462" cy="1087231"/>
      </dsp:txXfrm>
    </dsp:sp>
    <dsp:sp modelId="{111B72F2-6D3E-4A9C-A953-9ECE5CECD5F6}">
      <dsp:nvSpPr>
        <dsp:cNvPr id="0" name=""/>
        <dsp:cNvSpPr/>
      </dsp:nvSpPr>
      <dsp:spPr>
        <a:xfrm>
          <a:off x="5267411"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VIRKSOMHETSOMRÅDE 3</a:t>
          </a:r>
        </a:p>
        <a:p>
          <a:pPr marL="0" lvl="0" indent="0" algn="ctr" defTabSz="444500">
            <a:lnSpc>
              <a:spcPct val="90000"/>
            </a:lnSpc>
            <a:spcBef>
              <a:spcPct val="0"/>
            </a:spcBef>
            <a:spcAft>
              <a:spcPct val="35000"/>
            </a:spcAft>
            <a:buNone/>
          </a:pPr>
          <a:r>
            <a:rPr lang="nb-NO" sz="1000" kern="1200" dirty="0"/>
            <a:t>beredskap, vergemål, justis, kommunal og regional samordning</a:t>
          </a:r>
        </a:p>
      </dsp:txBody>
      <dsp:txXfrm>
        <a:off x="5267411" y="2554190"/>
        <a:ext cx="2174462" cy="1087231"/>
      </dsp:txXfrm>
    </dsp:sp>
    <dsp:sp modelId="{659292F3-2B21-4827-9546-D01800201700}">
      <dsp:nvSpPr>
        <dsp:cNvPr id="0" name=""/>
        <dsp:cNvSpPr/>
      </dsp:nvSpPr>
      <dsp:spPr>
        <a:xfrm>
          <a:off x="7898510"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VIRKSOMHETSOMRÅDE 4</a:t>
          </a:r>
        </a:p>
        <a:p>
          <a:pPr marL="0" lvl="0" indent="0" algn="ctr" defTabSz="466725">
            <a:lnSpc>
              <a:spcPct val="90000"/>
            </a:lnSpc>
            <a:spcBef>
              <a:spcPct val="0"/>
            </a:spcBef>
            <a:spcAft>
              <a:spcPct val="35000"/>
            </a:spcAft>
            <a:buNone/>
          </a:pPr>
          <a:r>
            <a:rPr lang="nb-NO" sz="1050" kern="1200" dirty="0"/>
            <a:t>virksomhetsstyring og kommunikasjon</a:t>
          </a:r>
        </a:p>
      </dsp:txBody>
      <dsp:txXfrm>
        <a:off x="7898510" y="2554190"/>
        <a:ext cx="2174462" cy="1087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D9B9-25A0-4E5D-9B6E-ECFF8CA85C56}">
      <dsp:nvSpPr>
        <dsp:cNvPr id="0" name=""/>
        <dsp:cNvSpPr/>
      </dsp:nvSpPr>
      <dsp:spPr>
        <a:xfrm>
          <a:off x="6497901"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6497901"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496142" y="468978"/>
          <a:ext cx="2567627" cy="297080"/>
        </a:xfrm>
        <a:custGeom>
          <a:avLst/>
          <a:gdLst/>
          <a:ahLst/>
          <a:cxnLst/>
          <a:rect l="0" t="0" r="0" b="0"/>
          <a:pathLst>
            <a:path>
              <a:moveTo>
                <a:pt x="0" y="0"/>
              </a:moveTo>
              <a:lnTo>
                <a:pt x="0" y="148540"/>
              </a:lnTo>
              <a:lnTo>
                <a:pt x="2567627" y="148540"/>
              </a:lnTo>
              <a:lnTo>
                <a:pt x="2567627"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E3EA7-0FB5-4D24-A600-466BA35D6E4F}">
      <dsp:nvSpPr>
        <dsp:cNvPr id="0" name=""/>
        <dsp:cNvSpPr/>
      </dsp:nvSpPr>
      <dsp:spPr>
        <a:xfrm>
          <a:off x="4786150"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4786150"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4786150"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4786150"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496142" y="468978"/>
          <a:ext cx="855875" cy="297080"/>
        </a:xfrm>
        <a:custGeom>
          <a:avLst/>
          <a:gdLst/>
          <a:ahLst/>
          <a:cxnLst/>
          <a:rect l="0" t="0" r="0" b="0"/>
          <a:pathLst>
            <a:path>
              <a:moveTo>
                <a:pt x="0" y="0"/>
              </a:moveTo>
              <a:lnTo>
                <a:pt x="0" y="148540"/>
              </a:lnTo>
              <a:lnTo>
                <a:pt x="855875" y="148540"/>
              </a:lnTo>
              <a:lnTo>
                <a:pt x="855875"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8565C-5A4A-49D2-AC18-9C034B9F53E4}">
      <dsp:nvSpPr>
        <dsp:cNvPr id="0" name=""/>
        <dsp:cNvSpPr/>
      </dsp:nvSpPr>
      <dsp:spPr>
        <a:xfrm>
          <a:off x="3074398" y="1473394"/>
          <a:ext cx="212200" cy="3593574"/>
        </a:xfrm>
        <a:custGeom>
          <a:avLst/>
          <a:gdLst/>
          <a:ahLst/>
          <a:cxnLst/>
          <a:rect l="0" t="0" r="0" b="0"/>
          <a:pathLst>
            <a:path>
              <a:moveTo>
                <a:pt x="0" y="0"/>
              </a:moveTo>
              <a:lnTo>
                <a:pt x="0" y="3593574"/>
              </a:lnTo>
              <a:lnTo>
                <a:pt x="212200" y="359357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2C234-87AF-4752-8440-71F43EE457C8}">
      <dsp:nvSpPr>
        <dsp:cNvPr id="0" name=""/>
        <dsp:cNvSpPr/>
      </dsp:nvSpPr>
      <dsp:spPr>
        <a:xfrm>
          <a:off x="3074398"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4E443-2D90-4B31-98AC-0E9FF95E82AB}">
      <dsp:nvSpPr>
        <dsp:cNvPr id="0" name=""/>
        <dsp:cNvSpPr/>
      </dsp:nvSpPr>
      <dsp:spPr>
        <a:xfrm>
          <a:off x="3074398"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3074398"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3074398"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640266" y="468978"/>
          <a:ext cx="855875" cy="297080"/>
        </a:xfrm>
        <a:custGeom>
          <a:avLst/>
          <a:gdLst/>
          <a:ahLst/>
          <a:cxnLst/>
          <a:rect l="0" t="0" r="0" b="0"/>
          <a:pathLst>
            <a:path>
              <a:moveTo>
                <a:pt x="855875" y="0"/>
              </a:moveTo>
              <a:lnTo>
                <a:pt x="855875" y="148540"/>
              </a:lnTo>
              <a:lnTo>
                <a:pt x="0" y="148540"/>
              </a:lnTo>
              <a:lnTo>
                <a:pt x="0"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72699-FF4F-4744-8319-2540627A1474}">
      <dsp:nvSpPr>
        <dsp:cNvPr id="0" name=""/>
        <dsp:cNvSpPr/>
      </dsp:nvSpPr>
      <dsp:spPr>
        <a:xfrm>
          <a:off x="1362647"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362647"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362647"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362647"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928515" y="468978"/>
          <a:ext cx="2567627" cy="297080"/>
        </a:xfrm>
        <a:custGeom>
          <a:avLst/>
          <a:gdLst/>
          <a:ahLst/>
          <a:cxnLst/>
          <a:rect l="0" t="0" r="0" b="0"/>
          <a:pathLst>
            <a:path>
              <a:moveTo>
                <a:pt x="2567627" y="0"/>
              </a:moveTo>
              <a:lnTo>
                <a:pt x="2567627" y="148540"/>
              </a:lnTo>
              <a:lnTo>
                <a:pt x="0" y="148540"/>
              </a:lnTo>
              <a:lnTo>
                <a:pt x="0"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370291" y="496"/>
          <a:ext cx="2251702" cy="46848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370291" y="496"/>
        <a:ext cx="2251702" cy="468482"/>
      </dsp:txXfrm>
    </dsp:sp>
    <dsp:sp modelId="{909C95B6-E601-4D07-A8B9-4253AA4B192F}">
      <dsp:nvSpPr>
        <dsp:cNvPr id="0" name=""/>
        <dsp:cNvSpPr/>
      </dsp:nvSpPr>
      <dsp:spPr>
        <a:xfrm>
          <a:off x="1221180"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Helse, sosial, barnehage, opplæring, barnevern og familie</a:t>
          </a:r>
        </a:p>
      </dsp:txBody>
      <dsp:txXfrm>
        <a:off x="1221180" y="766059"/>
        <a:ext cx="1414670" cy="707335"/>
      </dsp:txXfrm>
    </dsp:sp>
    <dsp:sp modelId="{553631B5-CBD2-4A84-8241-4CFEDA684922}">
      <dsp:nvSpPr>
        <dsp:cNvPr id="0" name=""/>
        <dsp:cNvSpPr/>
      </dsp:nvSpPr>
      <dsp:spPr>
        <a:xfrm>
          <a:off x="1574847"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Barnehage og opplæring</a:t>
          </a:r>
        </a:p>
      </dsp:txBody>
      <dsp:txXfrm>
        <a:off x="1574847" y="1770475"/>
        <a:ext cx="1414670" cy="468482"/>
      </dsp:txXfrm>
    </dsp:sp>
    <dsp:sp modelId="{F13E7E48-981B-43A9-9979-E605E6B970F9}">
      <dsp:nvSpPr>
        <dsp:cNvPr id="0" name=""/>
        <dsp:cNvSpPr/>
      </dsp:nvSpPr>
      <dsp:spPr>
        <a:xfrm>
          <a:off x="1574847"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Helse og omsorg</a:t>
          </a:r>
        </a:p>
      </dsp:txBody>
      <dsp:txXfrm>
        <a:off x="1574847" y="2536038"/>
        <a:ext cx="1414670" cy="468482"/>
      </dsp:txXfrm>
    </dsp:sp>
    <dsp:sp modelId="{838C790D-277C-4318-B19C-4E18F5216499}">
      <dsp:nvSpPr>
        <dsp:cNvPr id="0" name=""/>
        <dsp:cNvSpPr/>
      </dsp:nvSpPr>
      <dsp:spPr>
        <a:xfrm>
          <a:off x="1574847"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Barnevern og familie</a:t>
          </a:r>
        </a:p>
      </dsp:txBody>
      <dsp:txXfrm>
        <a:off x="1574847" y="3301601"/>
        <a:ext cx="1414670" cy="468482"/>
      </dsp:txXfrm>
    </dsp:sp>
    <dsp:sp modelId="{3B134F16-F973-42D5-AE06-11E401390740}">
      <dsp:nvSpPr>
        <dsp:cNvPr id="0" name=""/>
        <dsp:cNvSpPr/>
      </dsp:nvSpPr>
      <dsp:spPr>
        <a:xfrm>
          <a:off x="1574847"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Sosial</a:t>
          </a:r>
        </a:p>
      </dsp:txBody>
      <dsp:txXfrm>
        <a:off x="1574847" y="4067165"/>
        <a:ext cx="1414670" cy="468482"/>
      </dsp:txXfrm>
    </dsp:sp>
    <dsp:sp modelId="{CDDA0DEA-00AB-4476-B1F6-F3D5C4F5B05A}">
      <dsp:nvSpPr>
        <dsp:cNvPr id="0" name=""/>
        <dsp:cNvSpPr/>
      </dsp:nvSpPr>
      <dsp:spPr>
        <a:xfrm>
          <a:off x="2932931"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Miljøvern, landbruk og næringsutvikling</a:t>
          </a:r>
        </a:p>
      </dsp:txBody>
      <dsp:txXfrm>
        <a:off x="2932931" y="766059"/>
        <a:ext cx="1414670" cy="707335"/>
      </dsp:txXfrm>
    </dsp:sp>
    <dsp:sp modelId="{FF9BC0BE-EDB8-40F1-8B24-627FF34A5A2F}">
      <dsp:nvSpPr>
        <dsp:cNvPr id="0" name=""/>
        <dsp:cNvSpPr/>
      </dsp:nvSpPr>
      <dsp:spPr>
        <a:xfrm>
          <a:off x="3286599"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Jord og mat</a:t>
          </a:r>
        </a:p>
      </dsp:txBody>
      <dsp:txXfrm>
        <a:off x="3286599" y="1770475"/>
        <a:ext cx="1414670" cy="468482"/>
      </dsp:txXfrm>
    </dsp:sp>
    <dsp:sp modelId="{A31324D4-E64F-4E57-96FD-598ACBBACD19}">
      <dsp:nvSpPr>
        <dsp:cNvPr id="0" name=""/>
        <dsp:cNvSpPr/>
      </dsp:nvSpPr>
      <dsp:spPr>
        <a:xfrm>
          <a:off x="3286599"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Skog- og </a:t>
          </a:r>
          <a:r>
            <a:rPr lang="nb-NO" sz="900" b="1" kern="1200" dirty="0" err="1"/>
            <a:t>trebruk</a:t>
          </a:r>
          <a:endParaRPr lang="nb-NO" sz="900" b="1" kern="1200" dirty="0"/>
        </a:p>
      </dsp:txBody>
      <dsp:txXfrm>
        <a:off x="3286599" y="2536038"/>
        <a:ext cx="1414670" cy="468482"/>
      </dsp:txXfrm>
    </dsp:sp>
    <dsp:sp modelId="{87DBCEA4-0A31-47D1-8DE3-8EE2DAA4E0BC}">
      <dsp:nvSpPr>
        <dsp:cNvPr id="0" name=""/>
        <dsp:cNvSpPr/>
      </dsp:nvSpPr>
      <dsp:spPr>
        <a:xfrm>
          <a:off x="3286599"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Vannforvaltning og forurensning</a:t>
          </a:r>
        </a:p>
      </dsp:txBody>
      <dsp:txXfrm>
        <a:off x="3286599" y="3301601"/>
        <a:ext cx="1414670" cy="468482"/>
      </dsp:txXfrm>
    </dsp:sp>
    <dsp:sp modelId="{073E3671-04EC-49D9-9F34-03B08B211090}">
      <dsp:nvSpPr>
        <dsp:cNvPr id="0" name=""/>
        <dsp:cNvSpPr/>
      </dsp:nvSpPr>
      <dsp:spPr>
        <a:xfrm>
          <a:off x="3286599"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Naturmangfold og verneområder</a:t>
          </a:r>
        </a:p>
      </dsp:txBody>
      <dsp:txXfrm>
        <a:off x="3286599" y="4067165"/>
        <a:ext cx="1414670" cy="468482"/>
      </dsp:txXfrm>
    </dsp:sp>
    <dsp:sp modelId="{58EDB196-02E9-492E-ADE6-6CEDA205EEE9}">
      <dsp:nvSpPr>
        <dsp:cNvPr id="0" name=""/>
        <dsp:cNvSpPr/>
      </dsp:nvSpPr>
      <dsp:spPr>
        <a:xfrm>
          <a:off x="3286599" y="483272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Areal og klima</a:t>
          </a:r>
        </a:p>
      </dsp:txBody>
      <dsp:txXfrm>
        <a:off x="3286599" y="4832728"/>
        <a:ext cx="1414670" cy="468482"/>
      </dsp:txXfrm>
    </dsp:sp>
    <dsp:sp modelId="{111B72F2-6D3E-4A9C-A953-9ECE5CECD5F6}">
      <dsp:nvSpPr>
        <dsp:cNvPr id="0" name=""/>
        <dsp:cNvSpPr/>
      </dsp:nvSpPr>
      <dsp:spPr>
        <a:xfrm>
          <a:off x="4644683"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Beredskap, vergemål, justis, kommunal og regional samordning</a:t>
          </a:r>
        </a:p>
      </dsp:txBody>
      <dsp:txXfrm>
        <a:off x="4644683" y="766059"/>
        <a:ext cx="1414670" cy="707335"/>
      </dsp:txXfrm>
    </dsp:sp>
    <dsp:sp modelId="{ECADBA38-16A9-407D-8A5F-D6DE9BF43E1B}">
      <dsp:nvSpPr>
        <dsp:cNvPr id="0" name=""/>
        <dsp:cNvSpPr/>
      </dsp:nvSpPr>
      <dsp:spPr>
        <a:xfrm>
          <a:off x="4998350"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Samfunnssikkerhet og beredskap</a:t>
          </a:r>
        </a:p>
      </dsp:txBody>
      <dsp:txXfrm>
        <a:off x="4998350" y="1770475"/>
        <a:ext cx="1414670" cy="468482"/>
      </dsp:txXfrm>
    </dsp:sp>
    <dsp:sp modelId="{666E077F-97D3-4355-9F84-AD1816C49B12}">
      <dsp:nvSpPr>
        <dsp:cNvPr id="0" name=""/>
        <dsp:cNvSpPr/>
      </dsp:nvSpPr>
      <dsp:spPr>
        <a:xfrm>
          <a:off x="4998350"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Vergemål</a:t>
          </a:r>
        </a:p>
      </dsp:txBody>
      <dsp:txXfrm>
        <a:off x="4998350" y="2536038"/>
        <a:ext cx="1414670" cy="468482"/>
      </dsp:txXfrm>
    </dsp:sp>
    <dsp:sp modelId="{B8289C61-4606-4F43-91FF-7C0EDDCA438B}">
      <dsp:nvSpPr>
        <dsp:cNvPr id="0" name=""/>
        <dsp:cNvSpPr/>
      </dsp:nvSpPr>
      <dsp:spPr>
        <a:xfrm>
          <a:off x="4998350"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Juridisk enhet</a:t>
          </a:r>
        </a:p>
      </dsp:txBody>
      <dsp:txXfrm>
        <a:off x="4998350" y="3301601"/>
        <a:ext cx="1414670" cy="468482"/>
      </dsp:txXfrm>
    </dsp:sp>
    <dsp:sp modelId="{B8AE307A-4F10-4474-BF31-4E67E539D541}">
      <dsp:nvSpPr>
        <dsp:cNvPr id="0" name=""/>
        <dsp:cNvSpPr/>
      </dsp:nvSpPr>
      <dsp:spPr>
        <a:xfrm>
          <a:off x="4998350"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Kommunal og regional samordning</a:t>
          </a:r>
        </a:p>
      </dsp:txBody>
      <dsp:txXfrm>
        <a:off x="4998350" y="4067165"/>
        <a:ext cx="1414670" cy="468482"/>
      </dsp:txXfrm>
    </dsp:sp>
    <dsp:sp modelId="{659292F3-2B21-4827-9546-D01800201700}">
      <dsp:nvSpPr>
        <dsp:cNvPr id="0" name=""/>
        <dsp:cNvSpPr/>
      </dsp:nvSpPr>
      <dsp:spPr>
        <a:xfrm>
          <a:off x="6356434"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Virksomhetsstyring og kommunikasjon</a:t>
          </a:r>
        </a:p>
      </dsp:txBody>
      <dsp:txXfrm>
        <a:off x="6356434" y="766059"/>
        <a:ext cx="1414670" cy="707335"/>
      </dsp:txXfrm>
    </dsp:sp>
    <dsp:sp modelId="{61819400-3ED5-499D-95E6-64ECC88F62D3}">
      <dsp:nvSpPr>
        <dsp:cNvPr id="0" name=""/>
        <dsp:cNvSpPr/>
      </dsp:nvSpPr>
      <dsp:spPr>
        <a:xfrm>
          <a:off x="6710102"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Virksomhetsutvikling, styring og kommunikasjon</a:t>
          </a:r>
        </a:p>
      </dsp:txBody>
      <dsp:txXfrm>
        <a:off x="6710102" y="1770475"/>
        <a:ext cx="1414670" cy="468482"/>
      </dsp:txXfrm>
    </dsp:sp>
    <dsp:sp modelId="{904DE4B9-5AFB-4A5D-BEB0-39D5D1B6F5E4}">
      <dsp:nvSpPr>
        <dsp:cNvPr id="0" name=""/>
        <dsp:cNvSpPr/>
      </dsp:nvSpPr>
      <dsp:spPr>
        <a:xfrm>
          <a:off x="6710102"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Felles tjenester og drift</a:t>
          </a:r>
        </a:p>
      </dsp:txBody>
      <dsp:txXfrm>
        <a:off x="6710102" y="2536038"/>
        <a:ext cx="1414670" cy="468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5270C-1B29-4B26-B23A-205369999BB0}">
      <dsp:nvSpPr>
        <dsp:cNvPr id="0" name=""/>
        <dsp:cNvSpPr/>
      </dsp:nvSpPr>
      <dsp:spPr>
        <a:xfrm>
          <a:off x="1991173" y="608591"/>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614BD3-17B6-4004-B40F-3CA5518892B9}">
      <dsp:nvSpPr>
        <dsp:cNvPr id="0" name=""/>
        <dsp:cNvSpPr/>
      </dsp:nvSpPr>
      <dsp:spPr>
        <a:xfrm>
          <a:off x="1991173" y="608591"/>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651C0-5CB8-46D9-814A-387A12600A4B}">
      <dsp:nvSpPr>
        <dsp:cNvPr id="0" name=""/>
        <dsp:cNvSpPr/>
      </dsp:nvSpPr>
      <dsp:spPr>
        <a:xfrm>
          <a:off x="1991173" y="608591"/>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12BDA-1205-4C6E-B1AB-8A07E01E7441}">
      <dsp:nvSpPr>
        <dsp:cNvPr id="0" name=""/>
        <dsp:cNvSpPr/>
      </dsp:nvSpPr>
      <dsp:spPr>
        <a:xfrm>
          <a:off x="1991173" y="608591"/>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1447E1-994F-486C-85BD-F41F87C66FF3}">
      <dsp:nvSpPr>
        <dsp:cNvPr id="0" name=""/>
        <dsp:cNvSpPr/>
      </dsp:nvSpPr>
      <dsp:spPr>
        <a:xfrm>
          <a:off x="3115347" y="1732765"/>
          <a:ext cx="1918890" cy="191889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dirty="0"/>
            <a:t>Opprettholde kommunale tjenester</a:t>
          </a:r>
        </a:p>
      </dsp:txBody>
      <dsp:txXfrm>
        <a:off x="3396362" y="2013780"/>
        <a:ext cx="1356860" cy="1356860"/>
      </dsp:txXfrm>
    </dsp:sp>
    <dsp:sp modelId="{F629E189-79D0-40DF-8F0F-9AC4E0AE0055}">
      <dsp:nvSpPr>
        <dsp:cNvPr id="0" name=""/>
        <dsp:cNvSpPr/>
      </dsp:nvSpPr>
      <dsp:spPr>
        <a:xfrm>
          <a:off x="3178553" y="-140887"/>
          <a:ext cx="1792477" cy="159566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Hvem er involvert og har ansvar?</a:t>
          </a:r>
        </a:p>
      </dsp:txBody>
      <dsp:txXfrm>
        <a:off x="3441055" y="92793"/>
        <a:ext cx="1267473" cy="1128308"/>
      </dsp:txXfrm>
    </dsp:sp>
    <dsp:sp modelId="{67FB09F9-B7E7-4443-8BAF-9215412C4D53}">
      <dsp:nvSpPr>
        <dsp:cNvPr id="0" name=""/>
        <dsp:cNvSpPr/>
      </dsp:nvSpPr>
      <dsp:spPr>
        <a:xfrm>
          <a:off x="5225073" y="1820008"/>
          <a:ext cx="1769965" cy="174440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Omstilling av drift</a:t>
          </a:r>
        </a:p>
      </dsp:txBody>
      <dsp:txXfrm>
        <a:off x="5484278" y="2075470"/>
        <a:ext cx="1251555" cy="1233479"/>
      </dsp:txXfrm>
    </dsp:sp>
    <dsp:sp modelId="{20D9E6F5-9017-4A48-AE04-B83439D85829}">
      <dsp:nvSpPr>
        <dsp:cNvPr id="0" name=""/>
        <dsp:cNvSpPr/>
      </dsp:nvSpPr>
      <dsp:spPr>
        <a:xfrm>
          <a:off x="3174611" y="3895394"/>
          <a:ext cx="1800362" cy="166415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err="1"/>
            <a:t>Backup</a:t>
          </a:r>
          <a:r>
            <a:rPr lang="nb-NO" sz="1300" kern="1200" dirty="0"/>
            <a:t>-funksjoner</a:t>
          </a:r>
        </a:p>
      </dsp:txBody>
      <dsp:txXfrm>
        <a:off x="3438268" y="4139104"/>
        <a:ext cx="1273048" cy="1176739"/>
      </dsp:txXfrm>
    </dsp:sp>
    <dsp:sp modelId="{984716B8-D8DD-4040-8399-F746E498A82A}">
      <dsp:nvSpPr>
        <dsp:cNvPr id="0" name=""/>
        <dsp:cNvSpPr/>
      </dsp:nvSpPr>
      <dsp:spPr>
        <a:xfrm>
          <a:off x="1132961" y="1739287"/>
          <a:ext cx="1813136" cy="19058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Utfordringer ved varsling og kommunikasjon</a:t>
          </a:r>
        </a:p>
      </dsp:txBody>
      <dsp:txXfrm>
        <a:off x="1398489" y="2018392"/>
        <a:ext cx="1282080" cy="1347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7CEBD-4B5B-404F-BA93-8E274FB8DC21}">
      <dsp:nvSpPr>
        <dsp:cNvPr id="0" name=""/>
        <dsp:cNvSpPr/>
      </dsp:nvSpPr>
      <dsp:spPr>
        <a:xfrm>
          <a:off x="1867" y="837566"/>
          <a:ext cx="3963055" cy="46624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2DC31-DBCF-4A4A-8CBB-3E40E92C8FC0}">
      <dsp:nvSpPr>
        <dsp:cNvPr id="0" name=""/>
        <dsp:cNvSpPr/>
      </dsp:nvSpPr>
      <dsp:spPr>
        <a:xfrm>
          <a:off x="1867" y="1012667"/>
          <a:ext cx="291140" cy="29114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54DD1-7130-4649-B7BF-049989745496}">
      <dsp:nvSpPr>
        <dsp:cNvPr id="0" name=""/>
        <dsp:cNvSpPr/>
      </dsp:nvSpPr>
      <dsp:spPr>
        <a:xfrm>
          <a:off x="1867" y="0"/>
          <a:ext cx="3963055" cy="83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l" defTabSz="2044700">
            <a:lnSpc>
              <a:spcPct val="90000"/>
            </a:lnSpc>
            <a:spcBef>
              <a:spcPct val="0"/>
            </a:spcBef>
            <a:spcAft>
              <a:spcPct val="35000"/>
            </a:spcAft>
            <a:buNone/>
          </a:pPr>
          <a:r>
            <a:rPr lang="nb-NO" sz="4600" kern="1200" dirty="0"/>
            <a:t>Informasjon </a:t>
          </a:r>
        </a:p>
      </dsp:txBody>
      <dsp:txXfrm>
        <a:off x="1867" y="0"/>
        <a:ext cx="3963055" cy="837566"/>
      </dsp:txXfrm>
    </dsp:sp>
    <dsp:sp modelId="{C4E35FE7-CBD4-4F5F-BB08-31C7CFE33143}">
      <dsp:nvSpPr>
        <dsp:cNvPr id="0" name=""/>
        <dsp:cNvSpPr/>
      </dsp:nvSpPr>
      <dsp:spPr>
        <a:xfrm>
          <a:off x="1867" y="1691307"/>
          <a:ext cx="291133" cy="29113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E9E71-86BB-4F14-BBFE-7FCDBB8EAA90}">
      <dsp:nvSpPr>
        <dsp:cNvPr id="0" name=""/>
        <dsp:cNvSpPr/>
      </dsp:nvSpPr>
      <dsp:spPr>
        <a:xfrm>
          <a:off x="279281" y="1497557"/>
          <a:ext cx="3685641" cy="67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nb-NO" sz="2200" kern="1200" dirty="0"/>
            <a:t>CSIRT</a:t>
          </a:r>
        </a:p>
      </dsp:txBody>
      <dsp:txXfrm>
        <a:off x="279281" y="1497557"/>
        <a:ext cx="3685641" cy="678632"/>
      </dsp:txXfrm>
    </dsp:sp>
    <dsp:sp modelId="{1827C2F3-151F-429B-A2A8-512919AB9D5E}">
      <dsp:nvSpPr>
        <dsp:cNvPr id="0" name=""/>
        <dsp:cNvSpPr/>
      </dsp:nvSpPr>
      <dsp:spPr>
        <a:xfrm>
          <a:off x="1867" y="2369939"/>
          <a:ext cx="291133" cy="29113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4A280-5E6E-495C-A62C-B01F1BCE213D}">
      <dsp:nvSpPr>
        <dsp:cNvPr id="0" name=""/>
        <dsp:cNvSpPr/>
      </dsp:nvSpPr>
      <dsp:spPr>
        <a:xfrm>
          <a:off x="279281" y="2176189"/>
          <a:ext cx="3685641" cy="67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nb-NO" sz="2200" kern="1200" dirty="0"/>
            <a:t>DSB</a:t>
          </a:r>
        </a:p>
      </dsp:txBody>
      <dsp:txXfrm>
        <a:off x="279281" y="2176189"/>
        <a:ext cx="3685641" cy="678632"/>
      </dsp:txXfrm>
    </dsp:sp>
    <dsp:sp modelId="{41895E22-F2D5-4971-8B05-BF9B150AFD4E}">
      <dsp:nvSpPr>
        <dsp:cNvPr id="0" name=""/>
        <dsp:cNvSpPr/>
      </dsp:nvSpPr>
      <dsp:spPr>
        <a:xfrm>
          <a:off x="1867" y="3048571"/>
          <a:ext cx="291133" cy="29113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E26D6A-D329-4AAA-9F58-BFE12F6E5756}">
      <dsp:nvSpPr>
        <dsp:cNvPr id="0" name=""/>
        <dsp:cNvSpPr/>
      </dsp:nvSpPr>
      <dsp:spPr>
        <a:xfrm>
          <a:off x="279281" y="2854822"/>
          <a:ext cx="3685641" cy="67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nb-NO" sz="2200" kern="1200" dirty="0"/>
            <a:t>IKT</a:t>
          </a:r>
        </a:p>
      </dsp:txBody>
      <dsp:txXfrm>
        <a:off x="279281" y="2854822"/>
        <a:ext cx="3685641" cy="678632"/>
      </dsp:txXfrm>
    </dsp:sp>
    <dsp:sp modelId="{38B22CC4-5CA3-4B74-95B3-0DD8B8A2D01A}">
      <dsp:nvSpPr>
        <dsp:cNvPr id="0" name=""/>
        <dsp:cNvSpPr/>
      </dsp:nvSpPr>
      <dsp:spPr>
        <a:xfrm>
          <a:off x="4163076" y="810818"/>
          <a:ext cx="3963055" cy="46624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676BF-9934-487A-B87C-8303228261FA}">
      <dsp:nvSpPr>
        <dsp:cNvPr id="0" name=""/>
        <dsp:cNvSpPr/>
      </dsp:nvSpPr>
      <dsp:spPr>
        <a:xfrm>
          <a:off x="4163076" y="985920"/>
          <a:ext cx="291140" cy="29114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50CFC-0661-4C07-B90E-F83A963C0E9D}">
      <dsp:nvSpPr>
        <dsp:cNvPr id="0" name=""/>
        <dsp:cNvSpPr/>
      </dsp:nvSpPr>
      <dsp:spPr>
        <a:xfrm>
          <a:off x="4491891" y="0"/>
          <a:ext cx="3305426" cy="78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endParaRPr lang="nb-NO" sz="4300" kern="1200" dirty="0"/>
        </a:p>
      </dsp:txBody>
      <dsp:txXfrm>
        <a:off x="4491891" y="0"/>
        <a:ext cx="3305426" cy="784071"/>
      </dsp:txXfrm>
    </dsp:sp>
    <dsp:sp modelId="{522B3736-C1C2-4D38-8654-20994130E00B}">
      <dsp:nvSpPr>
        <dsp:cNvPr id="0" name=""/>
        <dsp:cNvSpPr/>
      </dsp:nvSpPr>
      <dsp:spPr>
        <a:xfrm>
          <a:off x="4163076" y="1664559"/>
          <a:ext cx="291133" cy="29113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D0825-71FA-47FF-9AD2-33415619BE78}">
      <dsp:nvSpPr>
        <dsp:cNvPr id="0" name=""/>
        <dsp:cNvSpPr/>
      </dsp:nvSpPr>
      <dsp:spPr>
        <a:xfrm>
          <a:off x="4440490" y="1470810"/>
          <a:ext cx="3685641" cy="67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nb-NO" sz="2200" kern="1200" dirty="0"/>
            <a:t>Media</a:t>
          </a:r>
        </a:p>
      </dsp:txBody>
      <dsp:txXfrm>
        <a:off x="4440490" y="1470810"/>
        <a:ext cx="3685641" cy="678632"/>
      </dsp:txXfrm>
    </dsp:sp>
    <dsp:sp modelId="{61FF4465-589F-4729-A75B-CF1353150E9D}">
      <dsp:nvSpPr>
        <dsp:cNvPr id="0" name=""/>
        <dsp:cNvSpPr/>
      </dsp:nvSpPr>
      <dsp:spPr>
        <a:xfrm>
          <a:off x="4163076" y="2343191"/>
          <a:ext cx="291133" cy="29113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1F9B28-C797-476C-BDCB-20DBAB88D0C1}">
      <dsp:nvSpPr>
        <dsp:cNvPr id="0" name=""/>
        <dsp:cNvSpPr/>
      </dsp:nvSpPr>
      <dsp:spPr>
        <a:xfrm>
          <a:off x="4440490" y="2149442"/>
          <a:ext cx="3685641" cy="67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nb-NO" sz="2200" kern="1200" dirty="0"/>
            <a:t>Fylkesmannen</a:t>
          </a:r>
        </a:p>
      </dsp:txBody>
      <dsp:txXfrm>
        <a:off x="4440490" y="2149442"/>
        <a:ext cx="3685641" cy="678632"/>
      </dsp:txXfrm>
    </dsp:sp>
    <dsp:sp modelId="{659AC2E5-E93D-4B7C-9BAD-0F927A4E46A0}">
      <dsp:nvSpPr>
        <dsp:cNvPr id="0" name=""/>
        <dsp:cNvSpPr/>
      </dsp:nvSpPr>
      <dsp:spPr>
        <a:xfrm>
          <a:off x="4163076" y="3021823"/>
          <a:ext cx="291133" cy="29113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B1729-9653-43D7-BB6E-2BF30F728690}">
      <dsp:nvSpPr>
        <dsp:cNvPr id="0" name=""/>
        <dsp:cNvSpPr/>
      </dsp:nvSpPr>
      <dsp:spPr>
        <a:xfrm>
          <a:off x="4440490" y="2828074"/>
          <a:ext cx="3685641" cy="67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nb-NO" sz="2200" kern="1200" dirty="0"/>
            <a:t>110</a:t>
          </a:r>
        </a:p>
      </dsp:txBody>
      <dsp:txXfrm>
        <a:off x="4440490" y="2828074"/>
        <a:ext cx="3685641" cy="678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2738D-A40E-4F4D-9CDA-D111DFB3B5D9}">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dirty="0"/>
            <a:t>Sivil-forsvaret</a:t>
          </a:r>
        </a:p>
      </dsp:txBody>
      <dsp:txXfrm rot="-5400000">
        <a:off x="3909687" y="313106"/>
        <a:ext cx="1202866" cy="1382606"/>
      </dsp:txXfrm>
    </dsp:sp>
    <dsp:sp modelId="{0F0E5559-0D50-446A-87A6-A3731B68AE13}">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b-NO" sz="1900" kern="1200" dirty="0"/>
            <a:t>Helsetjeneste i regionen</a:t>
          </a:r>
        </a:p>
      </dsp:txBody>
      <dsp:txXfrm>
        <a:off x="5437901" y="401821"/>
        <a:ext cx="2241629" cy="1205177"/>
      </dsp:txXfrm>
    </dsp:sp>
    <dsp:sp modelId="{09796931-F84E-476A-9452-2BD175F2DCF5}">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nb-NO" sz="2900" kern="1200" dirty="0"/>
            <a:t>Politiet</a:t>
          </a:r>
        </a:p>
      </dsp:txBody>
      <dsp:txXfrm rot="-5400000">
        <a:off x="2022380" y="313106"/>
        <a:ext cx="1202866" cy="1382606"/>
      </dsp:txXfrm>
    </dsp:sp>
    <dsp:sp modelId="{40F15C9D-A820-40EE-A48E-BE09207B58F9}">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err="1"/>
            <a:t>Frivil-lige</a:t>
          </a:r>
          <a:endParaRPr lang="nb-NO" sz="2400" kern="1200" dirty="0"/>
        </a:p>
      </dsp:txBody>
      <dsp:txXfrm rot="-5400000">
        <a:off x="2962418" y="2018030"/>
        <a:ext cx="1202866" cy="1382606"/>
      </dsp:txXfrm>
    </dsp:sp>
    <dsp:sp modelId="{94B044BE-1C3A-424C-A346-0F6F33F627D4}">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nb-NO" sz="1900" kern="1200" dirty="0"/>
            <a:t>Bane Nor</a:t>
          </a:r>
        </a:p>
      </dsp:txBody>
      <dsp:txXfrm>
        <a:off x="448468" y="2106744"/>
        <a:ext cx="2169318" cy="1205177"/>
      </dsp:txXfrm>
    </dsp:sp>
    <dsp:sp modelId="{4F565790-2D22-4710-BF5E-36ED9BA817D9}">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nb-NO" sz="3300" kern="1200" dirty="0"/>
            <a:t>Brann</a:t>
          </a:r>
        </a:p>
      </dsp:txBody>
      <dsp:txXfrm rot="-5400000">
        <a:off x="4849725" y="2018030"/>
        <a:ext cx="1202866" cy="1382606"/>
      </dsp:txXfrm>
    </dsp:sp>
    <dsp:sp modelId="{4D3D12DE-FB6B-4062-A671-AF769C1525BF}">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dirty="0"/>
            <a:t>Eidsiva</a:t>
          </a:r>
        </a:p>
      </dsp:txBody>
      <dsp:txXfrm rot="-5400000">
        <a:off x="3909687" y="3722953"/>
        <a:ext cx="1202866" cy="1382606"/>
      </dsp:txXfrm>
    </dsp:sp>
    <dsp:sp modelId="{33572D45-DF6B-437B-965F-C5319D732579}">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b-NO" sz="1900" kern="1200" dirty="0"/>
            <a:t>Leverandører</a:t>
          </a:r>
        </a:p>
      </dsp:txBody>
      <dsp:txXfrm>
        <a:off x="5437901" y="3811668"/>
        <a:ext cx="2241629" cy="1205177"/>
      </dsp:txXfrm>
    </dsp:sp>
    <dsp:sp modelId="{17FDAD25-E057-464D-9FE4-5FA7D046B250}">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nb-NO" sz="2700" kern="1200" dirty="0"/>
            <a:t>Telenor</a:t>
          </a:r>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27. okt 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1" dirty="0"/>
              <a:t>Bakteppe;</a:t>
            </a:r>
            <a:endParaRPr lang="nb-NO" dirty="0"/>
          </a:p>
          <a:p>
            <a:r>
              <a:rPr lang="nb-NO" i="1" dirty="0"/>
              <a:t>Cyberangrep er slett ikke usannsynlig. I løpet av de siste årene har det vært flere hendelser hvor både offentlige og private virksomheter har blitt hacket. I noen tilfeller er informasjonen kryptert og de som er angrepet har blitt avkrevd penger for å </a:t>
            </a:r>
            <a:r>
              <a:rPr lang="nb-NO" i="1" dirty="0" err="1"/>
              <a:t>avkryptere</a:t>
            </a:r>
            <a:r>
              <a:rPr lang="nb-NO" i="1" dirty="0"/>
              <a:t>. Delvis </a:t>
            </a:r>
            <a:r>
              <a:rPr lang="nb-NO" i="1" dirty="0" err="1"/>
              <a:t>ekombortfall</a:t>
            </a:r>
            <a:r>
              <a:rPr lang="nb-NO" i="1" dirty="0"/>
              <a:t> har vi hatt og har fra tid til annen i både Hedmark og Oppland. Varigheten av bortfallet varer som regel fra noen timer til flere dager. Årsaken har oftest vært at en fiber er gravd over eller uvær.  Det har tatt tid å reparere linjer etter brudd. </a:t>
            </a:r>
            <a:endParaRPr lang="nb-NO" dirty="0"/>
          </a:p>
          <a:p>
            <a:r>
              <a:rPr lang="nb-NO" i="1" dirty="0"/>
              <a:t>Scenarioet vi har valgt er et cyberangrep der konsekvensen er at alle </a:t>
            </a:r>
            <a:r>
              <a:rPr lang="nb-NO" i="1" dirty="0" err="1"/>
              <a:t>ekomtjenester</a:t>
            </a:r>
            <a:r>
              <a:rPr lang="nb-NO" i="1" dirty="0"/>
              <a:t> blir borte. </a:t>
            </a:r>
            <a:endParaRPr lang="nb-NO" dirty="0"/>
          </a:p>
          <a:p>
            <a:r>
              <a:rPr lang="nb-NO" i="1" dirty="0"/>
              <a:t>Uavhengig av årsak er det viktig at kommunen er best mulig forberedt for å håndtere </a:t>
            </a:r>
            <a:r>
              <a:rPr lang="nb-NO" i="1" dirty="0" err="1"/>
              <a:t>ekombortfall</a:t>
            </a:r>
            <a:r>
              <a:rPr lang="nb-NO" i="1" dirty="0"/>
              <a:t>. Kommunene skal selv har planer for å opprettholde de kommunale tjenestene også ved </a:t>
            </a:r>
            <a:r>
              <a:rPr lang="nb-NO" i="1" dirty="0" err="1"/>
              <a:t>ekombortfall</a:t>
            </a:r>
            <a:r>
              <a:rPr lang="nb-NO" i="1" dirty="0"/>
              <a:t>. Kommunene bør også kjenne til hvilke ressurser de kan spille på i forkant av en slik hendelse eller når de står midt i det.  </a:t>
            </a:r>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87764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14BC6A9C-D4D2-4563-AD30-12ABE45B6C68}" type="slidenum">
              <a:rPr lang="nb-NO" smtClean="0"/>
              <a:t>4</a:t>
            </a:fld>
            <a:endParaRPr lang="nb-NO"/>
          </a:p>
        </p:txBody>
      </p:sp>
    </p:spTree>
    <p:extLst>
      <p:ext uri="{BB962C8B-B14F-4D97-AF65-F5344CB8AC3E}">
        <p14:creationId xmlns:p14="http://schemas.microsoft.com/office/powerpoint/2010/main" val="411865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1" dirty="0">
                <a:solidFill>
                  <a:schemeClr val="bg1"/>
                </a:solidFill>
                <a:latin typeface="Calibri" panose="020F0502020204030204" pitchFamily="34" charset="0"/>
                <a:ea typeface="Calibri" panose="020F0502020204030204" pitchFamily="34" charset="0"/>
                <a:cs typeface="Calibri" panose="020F0502020204030204" pitchFamily="34" charset="0"/>
              </a:rPr>
              <a:t>Del 1</a:t>
            </a:r>
            <a:r>
              <a:rPr lang="nb-NO" i="1" dirty="0">
                <a:solidFill>
                  <a:schemeClr val="bg1"/>
                </a:solidFill>
                <a:latin typeface="Calibri" panose="020F0502020204030204" pitchFamily="34" charset="0"/>
                <a:ea typeface="Calibri" panose="020F0502020204030204" pitchFamily="34" charset="0"/>
                <a:cs typeface="Calibri" panose="020F0502020204030204" pitchFamily="34" charset="0"/>
              </a:rPr>
              <a:t> av øvelsen; Noen få kommuner i Nordland og i Rogaland har de siste dagene vært utsatt for cyberangrep. Dette har medført at all elektronisk kommunikasjon er angrepet. Det vil si at mobiltelefoner og datamaskiner ikke fungerer. I verste fall vil også Hedmark og Oppland bli rammet</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250037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r>
              <a:rPr lang="nb-NO" sz="1200" kern="1200" dirty="0">
                <a:solidFill>
                  <a:schemeClr val="tx1"/>
                </a:solidFill>
                <a:effectLst/>
                <a:latin typeface="+mn-lt"/>
                <a:ea typeface="+mn-ea"/>
                <a:cs typeface="+mn-cs"/>
              </a:rPr>
              <a:t>Helse- og omsorgstjenesten:</a:t>
            </a:r>
          </a:p>
          <a:p>
            <a:pPr lvl="0"/>
            <a:r>
              <a:rPr lang="nb-NO" sz="1200" kern="1200" dirty="0">
                <a:solidFill>
                  <a:schemeClr val="tx1"/>
                </a:solidFill>
                <a:effectLst/>
                <a:latin typeface="+mn-lt"/>
                <a:ea typeface="+mn-ea"/>
                <a:cs typeface="+mn-cs"/>
              </a:rPr>
              <a:t>Håndtering av medisiner, skrive ut manuelle medisinlister, hovedkort på </a:t>
            </a:r>
            <a:r>
              <a:rPr lang="nb-NO" sz="1200" kern="1200" dirty="0" err="1">
                <a:solidFill>
                  <a:schemeClr val="tx1"/>
                </a:solidFill>
                <a:effectLst/>
                <a:latin typeface="+mn-lt"/>
                <a:ea typeface="+mn-ea"/>
                <a:cs typeface="+mn-cs"/>
              </a:rPr>
              <a:t>jorunalen</a:t>
            </a:r>
            <a:r>
              <a:rPr lang="nb-NO" sz="1200" kern="1200" dirty="0">
                <a:solidFill>
                  <a:schemeClr val="tx1"/>
                </a:solidFill>
                <a:effectLst/>
                <a:latin typeface="+mn-lt"/>
                <a:ea typeface="+mn-ea"/>
                <a:cs typeface="+mn-cs"/>
              </a:rPr>
              <a:t>, arbeidslister hos hjemmetjenesten for 3 </a:t>
            </a:r>
            <a:r>
              <a:rPr lang="nb-NO" sz="1200" kern="1200" dirty="0" err="1">
                <a:solidFill>
                  <a:schemeClr val="tx1"/>
                </a:solidFill>
                <a:effectLst/>
                <a:latin typeface="+mn-lt"/>
                <a:ea typeface="+mn-ea"/>
                <a:cs typeface="+mn-cs"/>
              </a:rPr>
              <a:t>dgr</a:t>
            </a:r>
            <a:r>
              <a:rPr lang="nb-NO" sz="1200" kern="1200" dirty="0">
                <a:solidFill>
                  <a:schemeClr val="tx1"/>
                </a:solidFill>
                <a:effectLst/>
                <a:latin typeface="+mn-lt"/>
                <a:ea typeface="+mn-ea"/>
                <a:cs typeface="+mn-cs"/>
              </a:rPr>
              <a:t> framover </a:t>
            </a:r>
            <a:r>
              <a:rPr lang="nb-NO" sz="1200" kern="1200" dirty="0" err="1">
                <a:solidFill>
                  <a:schemeClr val="tx1"/>
                </a:solidFill>
                <a:effectLst/>
                <a:latin typeface="+mn-lt"/>
                <a:ea typeface="+mn-ea"/>
                <a:cs typeface="+mn-cs"/>
              </a:rPr>
              <a:t>f.eks</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Trygghetsalarmer: Opprette kontakt ute (naboer, pårørende) legge inn ekstra besøk, </a:t>
            </a:r>
            <a:r>
              <a:rPr lang="nb-NO" sz="1200" kern="1200" dirty="0" err="1">
                <a:solidFill>
                  <a:schemeClr val="tx1"/>
                </a:solidFill>
                <a:effectLst/>
                <a:latin typeface="+mn-lt"/>
                <a:ea typeface="+mn-ea"/>
                <a:cs typeface="+mn-cs"/>
              </a:rPr>
              <a:t>evt</a:t>
            </a:r>
            <a:r>
              <a:rPr lang="nb-NO" sz="1200" kern="1200" dirty="0">
                <a:solidFill>
                  <a:schemeClr val="tx1"/>
                </a:solidFill>
                <a:effectLst/>
                <a:latin typeface="+mn-lt"/>
                <a:ea typeface="+mn-ea"/>
                <a:cs typeface="+mn-cs"/>
              </a:rPr>
              <a:t> legge inn brukere på aldershjemmet.  Hyppigere tilsyn.  På omsorgstunet; manuell varsling.</a:t>
            </a:r>
          </a:p>
          <a:p>
            <a:r>
              <a:rPr lang="nb-NO" sz="1200" kern="1200" dirty="0">
                <a:solidFill>
                  <a:schemeClr val="tx1"/>
                </a:solidFill>
                <a:effectLst/>
                <a:latin typeface="+mn-lt"/>
                <a:ea typeface="+mn-ea"/>
                <a:cs typeface="+mn-cs"/>
              </a:rPr>
              <a:t>Skoler og barnehager</a:t>
            </a:r>
          </a:p>
          <a:p>
            <a:pPr lvl="0"/>
            <a:r>
              <a:rPr lang="nb-NO" sz="1200" kern="1200" dirty="0">
                <a:solidFill>
                  <a:schemeClr val="tx1"/>
                </a:solidFill>
                <a:effectLst/>
                <a:latin typeface="+mn-lt"/>
                <a:ea typeface="+mn-ea"/>
                <a:cs typeface="+mn-cs"/>
              </a:rPr>
              <a:t>Opprettholde drift av disse så lenge som mulig.</a:t>
            </a:r>
          </a:p>
          <a:p>
            <a:r>
              <a:rPr lang="nb-NO" sz="1200" kern="1200" dirty="0">
                <a:solidFill>
                  <a:schemeClr val="tx1"/>
                </a:solidFill>
                <a:effectLst/>
                <a:latin typeface="+mn-lt"/>
                <a:ea typeface="+mn-ea"/>
                <a:cs typeface="+mn-cs"/>
              </a:rPr>
              <a:t>Teknisk:</a:t>
            </a:r>
          </a:p>
          <a:p>
            <a:pPr lvl="0"/>
            <a:r>
              <a:rPr lang="nb-NO" sz="1200" kern="1200" dirty="0">
                <a:solidFill>
                  <a:schemeClr val="tx1"/>
                </a:solidFill>
                <a:effectLst/>
                <a:latin typeface="+mn-lt"/>
                <a:ea typeface="+mn-ea"/>
                <a:cs typeface="+mn-cs"/>
              </a:rPr>
              <a:t>Manuelle rutiner må settes i gang for å overvåke mange systemer</a:t>
            </a:r>
          </a:p>
          <a:p>
            <a:pPr lvl="0"/>
            <a:r>
              <a:rPr lang="nb-NO" sz="1200" kern="1200" dirty="0">
                <a:solidFill>
                  <a:schemeClr val="tx1"/>
                </a:solidFill>
                <a:effectLst/>
                <a:latin typeface="+mn-lt"/>
                <a:ea typeface="+mn-ea"/>
                <a:cs typeface="+mn-cs"/>
              </a:rPr>
              <a:t>Vann og avløp vil kunne gå som normalt, men trenger manuell overvåking</a:t>
            </a:r>
          </a:p>
          <a:p>
            <a:pPr lvl="0"/>
            <a:r>
              <a:rPr lang="nb-NO" sz="1200" kern="1200" dirty="0">
                <a:solidFill>
                  <a:schemeClr val="tx1"/>
                </a:solidFill>
                <a:effectLst/>
                <a:latin typeface="+mn-lt"/>
                <a:ea typeface="+mn-ea"/>
                <a:cs typeface="+mn-cs"/>
              </a:rPr>
              <a:t>Gatelys – vil stoppe opp</a:t>
            </a:r>
          </a:p>
          <a:p>
            <a:pPr lvl="0"/>
            <a:r>
              <a:rPr lang="nb-NO" sz="1200" kern="1200" dirty="0">
                <a:solidFill>
                  <a:schemeClr val="tx1"/>
                </a:solidFill>
                <a:effectLst/>
                <a:latin typeface="+mn-lt"/>
                <a:ea typeface="+mn-ea"/>
                <a:cs typeface="+mn-cs"/>
              </a:rPr>
              <a:t>Fjernvarme – må overvåkes.</a:t>
            </a:r>
          </a:p>
          <a:p>
            <a:r>
              <a:rPr lang="nb-NO" sz="1200" kern="1200" dirty="0">
                <a:solidFill>
                  <a:schemeClr val="tx1"/>
                </a:solidFill>
                <a:effectLst/>
                <a:latin typeface="+mn-lt"/>
                <a:ea typeface="+mn-ea"/>
                <a:cs typeface="+mn-cs"/>
              </a:rPr>
              <a:t>Landbruk:</a:t>
            </a:r>
          </a:p>
          <a:p>
            <a:pPr lvl="0"/>
            <a:r>
              <a:rPr lang="nb-NO" sz="1200" kern="1200" dirty="0">
                <a:solidFill>
                  <a:schemeClr val="tx1"/>
                </a:solidFill>
                <a:effectLst/>
                <a:latin typeface="+mn-lt"/>
                <a:ea typeface="+mn-ea"/>
                <a:cs typeface="+mn-cs"/>
              </a:rPr>
              <a:t>Varsle landbruksavdelinga som varsler bøndene om mulig e-kom bortfall</a:t>
            </a:r>
          </a:p>
          <a:p>
            <a:pPr lvl="0"/>
            <a:r>
              <a:rPr lang="nb-NO" sz="1200" kern="1200" dirty="0">
                <a:solidFill>
                  <a:schemeClr val="tx1"/>
                </a:solidFill>
                <a:effectLst/>
                <a:latin typeface="+mn-lt"/>
                <a:ea typeface="+mn-ea"/>
                <a:cs typeface="+mn-cs"/>
              </a:rPr>
              <a:t> </a:t>
            </a:r>
          </a:p>
          <a:p>
            <a:endParaRPr lang="nb-NO" dirty="0"/>
          </a:p>
          <a:p>
            <a:pPr rtl="0"/>
            <a:endParaRPr lang="nb-NO" dirty="0"/>
          </a:p>
        </p:txBody>
      </p:sp>
      <p:sp>
        <p:nvSpPr>
          <p:cNvPr id="4" name="Plassholder for lysbildenummer 3"/>
          <p:cNvSpPr>
            <a:spLocks noGrp="1"/>
          </p:cNvSpPr>
          <p:nvPr>
            <p:ph type="sldNum" sz="quarter" idx="5"/>
          </p:nvPr>
        </p:nvSpPr>
        <p:spPr/>
        <p:txBody>
          <a:bodyPr rtlCol="0"/>
          <a:lstStyle/>
          <a:p>
            <a:pPr rtl="0"/>
            <a:fld id="{14BC6A9C-D4D2-4563-AD30-12ABE45B6C68}" type="slidenum">
              <a:rPr lang="nb-NO" smtClean="0"/>
              <a:t>10</a:t>
            </a:fld>
            <a:endParaRPr lang="nb-NO"/>
          </a:p>
        </p:txBody>
      </p:sp>
    </p:spTree>
    <p:extLst>
      <p:ext uri="{BB962C8B-B14F-4D97-AF65-F5344CB8AC3E}">
        <p14:creationId xmlns:p14="http://schemas.microsoft.com/office/powerpoint/2010/main" val="281358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293455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Kommunesektoren i Norge digitaliseres. Det er store forventinger til omfanget og betydningen av denne utviklingen, og hvilken effekt dette vil gi. For å lykkes med dette må informasjonssikkerhet håndteres på en systematisk og god måte. </a:t>
            </a:r>
          </a:p>
          <a:p>
            <a:r>
              <a:rPr lang="nb-NO" sz="1200" kern="1200" dirty="0">
                <a:solidFill>
                  <a:schemeClr val="tx1"/>
                </a:solidFill>
                <a:effectLst/>
                <a:latin typeface="+mn-lt"/>
                <a:ea typeface="+mn-ea"/>
                <a:cs typeface="+mn-cs"/>
              </a:rPr>
              <a:t>Det er også et krav </a:t>
            </a:r>
            <a:r>
              <a:rPr lang="nb-NO" sz="1200" kern="1200" dirty="0" err="1">
                <a:solidFill>
                  <a:schemeClr val="tx1"/>
                </a:solidFill>
                <a:effectLst/>
                <a:latin typeface="+mn-lt"/>
                <a:ea typeface="+mn-ea"/>
                <a:cs typeface="+mn-cs"/>
              </a:rPr>
              <a:t>Justisdepartmentet</a:t>
            </a:r>
            <a:r>
              <a:rPr lang="nb-NO" sz="1200" kern="1200" dirty="0">
                <a:solidFill>
                  <a:schemeClr val="tx1"/>
                </a:solidFill>
                <a:effectLst/>
                <a:latin typeface="+mn-lt"/>
                <a:ea typeface="+mn-ea"/>
                <a:cs typeface="+mn-cs"/>
              </a:rPr>
              <a:t> at hver sektor (les departement) utpeker en sektorvis responsfunksjon, også kalt CERT eller CSIRT. På toppen av disse responsfunksjonene står NSM </a:t>
            </a:r>
            <a:r>
              <a:rPr lang="nb-NO" sz="1200" kern="1200" dirty="0" err="1">
                <a:solidFill>
                  <a:schemeClr val="tx1"/>
                </a:solidFill>
                <a:effectLst/>
                <a:latin typeface="+mn-lt"/>
                <a:ea typeface="+mn-ea"/>
                <a:cs typeface="+mn-cs"/>
              </a:rPr>
              <a:t>Norcert</a:t>
            </a:r>
            <a:r>
              <a:rPr lang="nb-NO" sz="1200" kern="1200" dirty="0">
                <a:solidFill>
                  <a:schemeClr val="tx1"/>
                </a:solidFill>
                <a:effectLst/>
                <a:latin typeface="+mn-lt"/>
                <a:ea typeface="+mn-ea"/>
                <a:cs typeface="+mn-cs"/>
              </a:rPr>
              <a:t> som ansvarlig for nasjonal koordinering på tvers av sektorene. </a:t>
            </a:r>
            <a:endParaRPr lang="nb-NO" sz="16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endParaRPr lang="nb-NO" sz="16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Tveiten kommer fra NSM </a:t>
            </a:r>
            <a:r>
              <a:rPr lang="nb-NO" sz="1200" kern="1200" dirty="0" err="1">
                <a:solidFill>
                  <a:schemeClr val="tx1"/>
                </a:solidFill>
                <a:effectLst/>
                <a:latin typeface="+mn-lt"/>
                <a:ea typeface="+mn-ea"/>
                <a:cs typeface="+mn-cs"/>
              </a:rPr>
              <a:t>NorCERT</a:t>
            </a:r>
            <a:r>
              <a:rPr lang="nb-NO" sz="1200" kern="1200" dirty="0">
                <a:solidFill>
                  <a:schemeClr val="tx1"/>
                </a:solidFill>
                <a:effectLst/>
                <a:latin typeface="+mn-lt"/>
                <a:ea typeface="+mn-ea"/>
                <a:cs typeface="+mn-cs"/>
              </a:rPr>
              <a:t> hvor han i dag er leder for operasjonssenteret på fjerde året, og har fungert som vert for sektor-CERT-samarbeidet. </a:t>
            </a:r>
            <a:endParaRPr lang="nb-NO" sz="16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Kommune-CSIRT IKS, nasjonalt senter for informasjonssikkerhet i kommunesektoren som nå etableres med kontorer på Lillehammer og Gjøvik, skal:</a:t>
            </a:r>
          </a:p>
          <a:p>
            <a:pPr lvl="1" fontAlgn="base"/>
            <a:r>
              <a:rPr lang="nb-NO" sz="1200" i="1" kern="1200" dirty="0">
                <a:solidFill>
                  <a:schemeClr val="tx1"/>
                </a:solidFill>
                <a:effectLst/>
                <a:latin typeface="+mn-lt"/>
                <a:ea typeface="+mn-ea"/>
                <a:cs typeface="+mn-cs"/>
              </a:rPr>
              <a:t>Etablere og drifte et nasjonalt respons- og kompetansesenter for IKT-sikkerhet i kommuner. </a:t>
            </a:r>
            <a:endParaRPr lang="nb-NO" sz="1200" kern="1200" dirty="0">
              <a:solidFill>
                <a:schemeClr val="tx1"/>
              </a:solidFill>
              <a:effectLst/>
              <a:latin typeface="+mn-lt"/>
              <a:ea typeface="+mn-ea"/>
              <a:cs typeface="+mn-cs"/>
            </a:endParaRPr>
          </a:p>
          <a:p>
            <a:pPr lvl="1" fontAlgn="base"/>
            <a:r>
              <a:rPr lang="nb-NO" sz="1200" i="1" kern="1200" dirty="0">
                <a:solidFill>
                  <a:schemeClr val="tx1"/>
                </a:solidFill>
                <a:effectLst/>
                <a:latin typeface="+mn-lt"/>
                <a:ea typeface="+mn-ea"/>
                <a:cs typeface="+mn-cs"/>
              </a:rPr>
              <a:t>Sikre at kommunal sektor har tilgang til informasjon, kompetanse og løsninger for å redusere muligheten for, og konsekvensene av digitale angrep og andre trusler mot sektorens IKT-infrastruktur og informasjonssystemer. </a:t>
            </a:r>
            <a:endParaRPr lang="nb-NO" sz="1200" kern="1200" dirty="0">
              <a:solidFill>
                <a:schemeClr val="tx1"/>
              </a:solidFill>
              <a:effectLst/>
              <a:latin typeface="+mn-lt"/>
              <a:ea typeface="+mn-ea"/>
              <a:cs typeface="+mn-cs"/>
            </a:endParaRPr>
          </a:p>
          <a:p>
            <a:pPr lvl="1" fontAlgn="base"/>
            <a:r>
              <a:rPr lang="nb-NO" sz="1200" i="1" kern="1200" dirty="0">
                <a:solidFill>
                  <a:schemeClr val="tx1"/>
                </a:solidFill>
                <a:effectLst/>
                <a:latin typeface="+mn-lt"/>
                <a:ea typeface="+mn-ea"/>
                <a:cs typeface="+mn-cs"/>
              </a:rPr>
              <a:t>Bidra til at kommunene har en robust evne til å forebygge å håndtere nåværende og fremtidige IKT-trusler.</a:t>
            </a:r>
            <a:endParaRPr lang="nb-NO" sz="1200" kern="1200" dirty="0">
              <a:solidFill>
                <a:schemeClr val="tx1"/>
              </a:solidFill>
              <a:effectLst/>
              <a:latin typeface="+mn-lt"/>
              <a:ea typeface="+mn-ea"/>
              <a:cs typeface="+mn-cs"/>
            </a:endParaRPr>
          </a:p>
          <a:p>
            <a:pPr lvl="1" fontAlgn="base"/>
            <a:r>
              <a:rPr lang="nb-NO" sz="1200" i="1" kern="1200" dirty="0">
                <a:solidFill>
                  <a:schemeClr val="tx1"/>
                </a:solidFill>
                <a:effectLst/>
                <a:latin typeface="+mn-lt"/>
                <a:ea typeface="+mn-ea"/>
                <a:cs typeface="+mn-cs"/>
              </a:rPr>
              <a:t>Samhandle med og bygge videre på det ledende kompetansemiljøet innen IKT-sikkerhet i Innlandet, samt andre nasjonale IKT sikkerhetsmiljø.</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264946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Omtrent 20.000 personer på over 290 fysiske lokasjoner bruker daglig Hedmark IKTs løsninger, både helsepersonell, lærere, elever og administrativt ansatte. Selskapet har pr i dag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40 ansatte og har kontorer på </a:t>
            </a:r>
            <a:r>
              <a:rPr lang="nb-NO" sz="1200" kern="1200" dirty="0" err="1">
                <a:solidFill>
                  <a:schemeClr val="tx1"/>
                </a:solidFill>
                <a:effectLst/>
                <a:latin typeface="+mn-lt"/>
                <a:ea typeface="+mn-ea"/>
                <a:cs typeface="+mn-cs"/>
              </a:rPr>
              <a:t>Kjonerud</a:t>
            </a:r>
            <a:r>
              <a:rPr lang="nb-NO" sz="1200" kern="1200" dirty="0">
                <a:solidFill>
                  <a:schemeClr val="tx1"/>
                </a:solidFill>
                <a:effectLst/>
                <a:latin typeface="+mn-lt"/>
                <a:ea typeface="+mn-ea"/>
                <a:cs typeface="+mn-cs"/>
              </a:rPr>
              <a:t> ved Hamar og på Rasta ved Kongsvinger. Hedmark IKT eies av 7 kommuner, og har ansvaret for IT systemene til disse.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372100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SBI kan bistå med nødsamband i kriser og katastrofer når ordinært samband har falt ut. Vi kan opprette midlertidig (digitalt og kryptert) samband lokalt i en kommune (nærsamband), vi kan leverer samband over større avstander (analogt VHF, ikke kryptert), vi kan levere internasjonalt samband (analogt HF kortbølge, ikke kryptert) og vi kan levere epost over radio. Vi har både permanent utstyr som er i daglig bruk og vi har utstyr i </a:t>
            </a:r>
            <a:r>
              <a:rPr lang="nb-NO" sz="1200" kern="1200" dirty="0" err="1">
                <a:solidFill>
                  <a:schemeClr val="tx1"/>
                </a:solidFill>
                <a:effectLst/>
                <a:latin typeface="+mn-lt"/>
                <a:ea typeface="+mn-ea"/>
                <a:cs typeface="+mn-cs"/>
              </a:rPr>
              <a:t>beredskapslagere</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løpet av kort tid vil alle kommuner i Innlandet motta vår alarmplan. Denne beskriver </a:t>
            </a:r>
            <a:r>
              <a:rPr lang="nb-NO" sz="1200" kern="1200" dirty="0" err="1">
                <a:solidFill>
                  <a:schemeClr val="tx1"/>
                </a:solidFill>
                <a:effectLst/>
                <a:latin typeface="+mn-lt"/>
                <a:ea typeface="+mn-ea"/>
                <a:cs typeface="+mn-cs"/>
              </a:rPr>
              <a:t>bl.a</a:t>
            </a:r>
            <a:r>
              <a:rPr lang="nb-NO" sz="1200" kern="1200" dirty="0">
                <a:solidFill>
                  <a:schemeClr val="tx1"/>
                </a:solidFill>
                <a:effectLst/>
                <a:latin typeface="+mn-lt"/>
                <a:ea typeface="+mn-ea"/>
                <a:cs typeface="+mn-cs"/>
              </a:rPr>
              <a:t> hvordan kontakte oss, samt  litt om våre kapabiliteter.</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3072000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27. okt 2020</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51E78249-DB02-4599-A164-720E2361BC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mørk topp 2 spalter">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tid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3" name="TekstSylinder 12">
            <a:extLst>
              <a:ext uri="{FF2B5EF4-FFF2-40B4-BE49-F238E27FC236}">
                <a16:creationId xmlns:a16="http://schemas.microsoft.com/office/drawing/2014/main" id="{2C780A5D-1FA7-4A34-891C-559C28E3D5B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1467144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C133B2FE-778A-4594-9409-22AD96B9DD5A}"/>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406661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tid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1" name="TekstSylinder 10">
            <a:extLst>
              <a:ext uri="{FF2B5EF4-FFF2-40B4-BE49-F238E27FC236}">
                <a16:creationId xmlns:a16="http://schemas.microsoft.com/office/drawing/2014/main" id="{B4E70D63-6C44-4C09-9DD6-09E7D105EE8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6AA7A049-874C-487A-B24E-59FCC679289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7DD5B273-5202-4875-9B6B-6C9059F751B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F1195C1D-5167-4DB5-AB73-07066882EA7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TekstSylinder 16">
            <a:extLst>
              <a:ext uri="{FF2B5EF4-FFF2-40B4-BE49-F238E27FC236}">
                <a16:creationId xmlns:a16="http://schemas.microsoft.com/office/drawing/2014/main" id="{9DEC28B6-C716-4267-8126-83C9BEBE9B8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TekstSylinder 21">
            <a:extLst>
              <a:ext uri="{FF2B5EF4-FFF2-40B4-BE49-F238E27FC236}">
                <a16:creationId xmlns:a16="http://schemas.microsoft.com/office/drawing/2014/main" id="{237B8B85-2B39-4F93-BD1C-A06C520C2FB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72CD1A91-9138-486B-89C6-872C6937063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49374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1" name="TekstSylinder 20">
            <a:extLst>
              <a:ext uri="{FF2B5EF4-FFF2-40B4-BE49-F238E27FC236}">
                <a16:creationId xmlns:a16="http://schemas.microsoft.com/office/drawing/2014/main" id="{49A1A45A-2A69-4B28-A932-FAFEEABA4A5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33750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F3AE6C81-F72C-4DE5-A5F5-42895657E892}"/>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27. okt 2020</a:t>
            </a:fld>
            <a:endParaRPr lang="nb-NO" dirty="0"/>
          </a:p>
        </p:txBody>
      </p:sp>
      <p:pic>
        <p:nvPicPr>
          <p:cNvPr id="13" name="Bilde 12">
            <a:extLst>
              <a:ext uri="{FF2B5EF4-FFF2-40B4-BE49-F238E27FC236}">
                <a16:creationId xmlns:a16="http://schemas.microsoft.com/office/drawing/2014/main" id="{B0A23E1F-BB91-4109-BAE5-D0F2DFBAC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0" name="TekstSylinder 9">
            <a:extLst>
              <a:ext uri="{FF2B5EF4-FFF2-40B4-BE49-F238E27FC236}">
                <a16:creationId xmlns:a16="http://schemas.microsoft.com/office/drawing/2014/main" id="{14FB6F2D-0DA7-4ED9-A1AC-D9D4FA46330E}"/>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CC9207C7-EB7F-4A78-B391-8A4DA46896D8}"/>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3" name="TekstSylinder 12">
            <a:extLst>
              <a:ext uri="{FF2B5EF4-FFF2-40B4-BE49-F238E27FC236}">
                <a16:creationId xmlns:a16="http://schemas.microsoft.com/office/drawing/2014/main" id="{DD1ADD3A-13AA-41AB-94CE-8EDA1EC9B474}"/>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TekstSylinder 10">
            <a:extLst>
              <a:ext uri="{FF2B5EF4-FFF2-40B4-BE49-F238E27FC236}">
                <a16:creationId xmlns:a16="http://schemas.microsoft.com/office/drawing/2014/main" id="{51985AF0-ED55-4370-8952-1FB9B394D283}"/>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
        <p:nvSpPr>
          <p:cNvPr id="3" name="TekstSylinder 2">
            <a:extLst>
              <a:ext uri="{FF2B5EF4-FFF2-40B4-BE49-F238E27FC236}">
                <a16:creationId xmlns:a16="http://schemas.microsoft.com/office/drawing/2014/main" id="{F3983DAD-DED5-43F4-B0A1-715E70E8F11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243778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uten enhet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605332013"/>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7A390813-8F57-44B5-BF8B-13C614DC046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050039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med enhet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876415450"/>
              </p:ext>
            </p:extLst>
          </p:nvPr>
        </p:nvGraphicFramePr>
        <p:xfrm>
          <a:off x="1434361" y="568413"/>
          <a:ext cx="9345953" cy="530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64886" y="6038991"/>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911057" y="6169741"/>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72517" y="1363436"/>
            <a:ext cx="0" cy="479867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72517" y="6162047"/>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CC4E2B53-7BFF-4A73-89FE-134B8E72D03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1" name="TekstSylinder 10">
            <a:extLst>
              <a:ext uri="{FF2B5EF4-FFF2-40B4-BE49-F238E27FC236}">
                <a16:creationId xmlns:a16="http://schemas.microsoft.com/office/drawing/2014/main" id="{28C3E3C8-7542-4C5D-8D45-BB10DE628C93}"/>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2" name="Bilde 11">
            <a:extLst>
              <a:ext uri="{FF2B5EF4-FFF2-40B4-BE49-F238E27FC236}">
                <a16:creationId xmlns:a16="http://schemas.microsoft.com/office/drawing/2014/main" id="{827E6E30-1E0D-45D4-A2BE-9F913190E1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42299" cy="1133917"/>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1" name="TekstSylinder 10">
            <a:extLst>
              <a:ext uri="{FF2B5EF4-FFF2-40B4-BE49-F238E27FC236}">
                <a16:creationId xmlns:a16="http://schemas.microsoft.com/office/drawing/2014/main" id="{7C079A19-1294-49D5-B898-FD761C23A908}"/>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5" name="Bilde 14">
            <a:extLst>
              <a:ext uri="{FF2B5EF4-FFF2-40B4-BE49-F238E27FC236}">
                <a16:creationId xmlns:a16="http://schemas.microsoft.com/office/drawing/2014/main" id="{D4E53253-7AB5-4239-931A-E2B1E391D9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42299" cy="1133917"/>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3" name="TekstSylinder 12">
            <a:extLst>
              <a:ext uri="{FF2B5EF4-FFF2-40B4-BE49-F238E27FC236}">
                <a16:creationId xmlns:a16="http://schemas.microsoft.com/office/drawing/2014/main" id="{5F0A1334-BDDA-4F98-9E3A-33D971267C92}"/>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DC7B644A-5438-4493-B93D-6B45A9B17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42299" cy="1133917"/>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2D89FDB8-0BB4-4C70-A37A-69DE7385F9F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27. okt 2020</a:t>
            </a:fld>
            <a:endParaRPr lang="nb-NO" dirty="0"/>
          </a:p>
        </p:txBody>
      </p:sp>
      <p:pic>
        <p:nvPicPr>
          <p:cNvPr id="13" name="Bilde 12">
            <a:extLst>
              <a:ext uri="{FF2B5EF4-FFF2-40B4-BE49-F238E27FC236}">
                <a16:creationId xmlns:a16="http://schemas.microsoft.com/office/drawing/2014/main" id="{0781A5EF-BFD9-4376-9ED6-86B31CC08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7" name="Bilde 16">
            <a:extLst>
              <a:ext uri="{FF2B5EF4-FFF2-40B4-BE49-F238E27FC236}">
                <a16:creationId xmlns:a16="http://schemas.microsoft.com/office/drawing/2014/main" id="{C595A54F-0B86-472B-885E-E8FC61483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899" y="5573878"/>
            <a:ext cx="3742299" cy="1133917"/>
          </a:xfrm>
          <a:prstGeom prst="rect">
            <a:avLst/>
          </a:prstGeom>
        </p:spPr>
      </p:pic>
      <p:sp>
        <p:nvSpPr>
          <p:cNvPr id="23" name="TekstSylinder 22">
            <a:extLst>
              <a:ext uri="{FF2B5EF4-FFF2-40B4-BE49-F238E27FC236}">
                <a16:creationId xmlns:a16="http://schemas.microsoft.com/office/drawing/2014/main" id="{2A8B41E1-CBF2-455D-9233-19808A399E73}"/>
              </a:ext>
            </a:extLst>
          </p:cNvPr>
          <p:cNvSpPr txBox="1"/>
          <p:nvPr userDrawn="1"/>
        </p:nvSpPr>
        <p:spPr>
          <a:xfrm>
            <a:off x="8915007" y="578846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TekstSylinder 6">
            <a:extLst>
              <a:ext uri="{FF2B5EF4-FFF2-40B4-BE49-F238E27FC236}">
                <a16:creationId xmlns:a16="http://schemas.microsoft.com/office/drawing/2014/main" id="{491A5378-76EA-466C-B3BF-95E2A75E1E87}"/>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ide">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5" name="TekstSylinder 4">
            <a:extLst>
              <a:ext uri="{FF2B5EF4-FFF2-40B4-BE49-F238E27FC236}">
                <a16:creationId xmlns:a16="http://schemas.microsoft.com/office/drawing/2014/main" id="{F14ED311-2BFC-4E7E-8FBE-C5C845346B4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ire">
    <p:spTree>
      <p:nvGrpSpPr>
        <p:cNvPr id="1" name=""/>
        <p:cNvGrpSpPr/>
        <p:nvPr/>
      </p:nvGrpSpPr>
      <p:grpSpPr>
        <a:xfrm>
          <a:off x="0" y="0"/>
          <a:ext cx="0" cy="0"/>
          <a:chOff x="0" y="0"/>
          <a:chExt cx="0" cy="0"/>
        </a:xfrm>
      </p:grpSpPr>
      <p:sp>
        <p:nvSpPr>
          <p:cNvPr id="34" name="Plassholder for tekst 29">
            <a:extLst>
              <a:ext uri="{FF2B5EF4-FFF2-40B4-BE49-F238E27FC236}">
                <a16:creationId xmlns:a16="http://schemas.microsoft.com/office/drawing/2014/main" id="{7E09C742-5D77-43A5-A33A-73D138825CCF}"/>
              </a:ext>
            </a:extLst>
          </p:cNvPr>
          <p:cNvSpPr>
            <a:spLocks noGrp="1"/>
          </p:cNvSpPr>
          <p:nvPr>
            <p:ph type="body" sz="quarter" idx="15" hasCustomPrompt="1"/>
          </p:nvPr>
        </p:nvSpPr>
        <p:spPr>
          <a:xfrm>
            <a:off x="520299" y="4191996"/>
            <a:ext cx="2299102"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a:t>
            </a:r>
          </a:p>
        </p:txBody>
      </p:sp>
      <p:sp>
        <p:nvSpPr>
          <p:cNvPr id="35" name="Plassholder for tekst 29">
            <a:extLst>
              <a:ext uri="{FF2B5EF4-FFF2-40B4-BE49-F238E27FC236}">
                <a16:creationId xmlns:a16="http://schemas.microsoft.com/office/drawing/2014/main" id="{878C8350-ACA7-4A8E-B350-5311BA064629}"/>
              </a:ext>
            </a:extLst>
          </p:cNvPr>
          <p:cNvSpPr>
            <a:spLocks noGrp="1"/>
          </p:cNvSpPr>
          <p:nvPr>
            <p:ph type="body" sz="quarter" idx="16" hasCustomPrompt="1"/>
          </p:nvPr>
        </p:nvSpPr>
        <p:spPr>
          <a:xfrm>
            <a:off x="3569300" y="4191996"/>
            <a:ext cx="2299103"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a:t>
            </a:r>
          </a:p>
        </p:txBody>
      </p:sp>
      <p:sp>
        <p:nvSpPr>
          <p:cNvPr id="36" name="Plassholder for tekst 29">
            <a:extLst>
              <a:ext uri="{FF2B5EF4-FFF2-40B4-BE49-F238E27FC236}">
                <a16:creationId xmlns:a16="http://schemas.microsoft.com/office/drawing/2014/main" id="{F2A8EB81-781B-48A6-AEC3-3C6467F831A7}"/>
              </a:ext>
            </a:extLst>
          </p:cNvPr>
          <p:cNvSpPr>
            <a:spLocks noGrp="1"/>
          </p:cNvSpPr>
          <p:nvPr>
            <p:ph type="body" sz="quarter" idx="17" hasCustomPrompt="1"/>
          </p:nvPr>
        </p:nvSpPr>
        <p:spPr>
          <a:xfrm>
            <a:off x="6616299" y="4191996"/>
            <a:ext cx="2299102"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a:t>
            </a:r>
          </a:p>
        </p:txBody>
      </p:sp>
      <p:sp>
        <p:nvSpPr>
          <p:cNvPr id="37" name="Plassholder for tekst 29">
            <a:extLst>
              <a:ext uri="{FF2B5EF4-FFF2-40B4-BE49-F238E27FC236}">
                <a16:creationId xmlns:a16="http://schemas.microsoft.com/office/drawing/2014/main" id="{A9EE98B1-8D2A-449C-96EF-F184DF610708}"/>
              </a:ext>
            </a:extLst>
          </p:cNvPr>
          <p:cNvSpPr>
            <a:spLocks noGrp="1"/>
          </p:cNvSpPr>
          <p:nvPr>
            <p:ph type="body" sz="quarter" idx="18" hasCustomPrompt="1"/>
          </p:nvPr>
        </p:nvSpPr>
        <p:spPr>
          <a:xfrm>
            <a:off x="9656633" y="4191996"/>
            <a:ext cx="2306767"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a:t>
            </a:r>
          </a:p>
        </p:txBody>
      </p:sp>
      <p:sp>
        <p:nvSpPr>
          <p:cNvPr id="48" name="Plassholder for bilde 47">
            <a:extLst>
              <a:ext uri="{FF2B5EF4-FFF2-40B4-BE49-F238E27FC236}">
                <a16:creationId xmlns:a16="http://schemas.microsoft.com/office/drawing/2014/main" id="{8484A25E-AE23-40DD-A3BE-DA02A03AEA90}"/>
              </a:ext>
            </a:extLst>
          </p:cNvPr>
          <p:cNvSpPr>
            <a:spLocks noGrp="1"/>
          </p:cNvSpPr>
          <p:nvPr>
            <p:ph type="pic" sz="quarter" idx="19"/>
          </p:nvPr>
        </p:nvSpPr>
        <p:spPr>
          <a:xfrm>
            <a:off x="520298" y="2211773"/>
            <a:ext cx="1871210" cy="1871210"/>
          </a:xfrm>
        </p:spPr>
        <p:txBody>
          <a:bodyPr rtlCol="0">
            <a:normAutofit/>
          </a:bodyPr>
          <a:lstStyle>
            <a:lvl1pPr marL="0" indent="0">
              <a:buNone/>
              <a:defRPr sz="1000"/>
            </a:lvl1pPr>
          </a:lstStyle>
          <a:p>
            <a:pPr rtl="0"/>
            <a:r>
              <a:rPr lang="nb-NO" noProof="0"/>
              <a:t>Klikk på ikonet for å legge til et bilde</a:t>
            </a:r>
          </a:p>
        </p:txBody>
      </p:sp>
      <p:sp>
        <p:nvSpPr>
          <p:cNvPr id="49" name="Plassholder for bilde 47">
            <a:extLst>
              <a:ext uri="{FF2B5EF4-FFF2-40B4-BE49-F238E27FC236}">
                <a16:creationId xmlns:a16="http://schemas.microsoft.com/office/drawing/2014/main" id="{A29E5169-BCAD-4547-9CE2-A20078F01E19}"/>
              </a:ext>
            </a:extLst>
          </p:cNvPr>
          <p:cNvSpPr>
            <a:spLocks noGrp="1"/>
          </p:cNvSpPr>
          <p:nvPr>
            <p:ph type="pic" sz="quarter" idx="20"/>
          </p:nvPr>
        </p:nvSpPr>
        <p:spPr>
          <a:xfrm>
            <a:off x="3568298" y="2211773"/>
            <a:ext cx="1871210" cy="1871210"/>
          </a:xfrm>
        </p:spPr>
        <p:txBody>
          <a:bodyPr rtlCol="0">
            <a:normAutofit/>
          </a:bodyPr>
          <a:lstStyle>
            <a:lvl1pPr marL="0" indent="0">
              <a:buNone/>
              <a:defRPr sz="1000"/>
            </a:lvl1pPr>
          </a:lstStyle>
          <a:p>
            <a:pPr rtl="0"/>
            <a:r>
              <a:rPr lang="nb-NO" noProof="0"/>
              <a:t>Klikk på ikonet for å legge til et bilde</a:t>
            </a:r>
          </a:p>
        </p:txBody>
      </p:sp>
      <p:sp>
        <p:nvSpPr>
          <p:cNvPr id="50" name="Plassholder for bilde 47">
            <a:extLst>
              <a:ext uri="{FF2B5EF4-FFF2-40B4-BE49-F238E27FC236}">
                <a16:creationId xmlns:a16="http://schemas.microsoft.com/office/drawing/2014/main" id="{A101710F-0F09-47D0-834B-8D89EDB95FF8}"/>
              </a:ext>
            </a:extLst>
          </p:cNvPr>
          <p:cNvSpPr>
            <a:spLocks noGrp="1"/>
          </p:cNvSpPr>
          <p:nvPr>
            <p:ph type="pic" sz="quarter" idx="21"/>
          </p:nvPr>
        </p:nvSpPr>
        <p:spPr>
          <a:xfrm>
            <a:off x="6616298" y="2211773"/>
            <a:ext cx="1871210" cy="1871210"/>
          </a:xfrm>
        </p:spPr>
        <p:txBody>
          <a:bodyPr rtlCol="0">
            <a:normAutofit/>
          </a:bodyPr>
          <a:lstStyle>
            <a:lvl1pPr marL="0" indent="0">
              <a:buNone/>
              <a:defRPr sz="1000"/>
            </a:lvl1pPr>
          </a:lstStyle>
          <a:p>
            <a:pPr rtl="0"/>
            <a:r>
              <a:rPr lang="nb-NO" noProof="0"/>
              <a:t>Klikk på ikonet for å legge til et bilde</a:t>
            </a:r>
          </a:p>
        </p:txBody>
      </p:sp>
      <p:sp>
        <p:nvSpPr>
          <p:cNvPr id="51" name="Plassholder for bilde 47">
            <a:extLst>
              <a:ext uri="{FF2B5EF4-FFF2-40B4-BE49-F238E27FC236}">
                <a16:creationId xmlns:a16="http://schemas.microsoft.com/office/drawing/2014/main" id="{5FAFAEF7-2532-42BC-9CA3-D109538AC877}"/>
              </a:ext>
            </a:extLst>
          </p:cNvPr>
          <p:cNvSpPr>
            <a:spLocks noGrp="1"/>
          </p:cNvSpPr>
          <p:nvPr>
            <p:ph type="pic" sz="quarter" idx="22"/>
          </p:nvPr>
        </p:nvSpPr>
        <p:spPr>
          <a:xfrm>
            <a:off x="9667307" y="2211773"/>
            <a:ext cx="1871210" cy="1871210"/>
          </a:xfrm>
        </p:spPr>
        <p:txBody>
          <a:bodyPr rtlCol="0">
            <a:normAutofit/>
          </a:bodyPr>
          <a:lstStyle>
            <a:lvl1pPr marL="0" indent="0">
              <a:buNone/>
              <a:defRPr sz="1000"/>
            </a:lvl1pPr>
          </a:lstStyle>
          <a:p>
            <a:pPr rtl="0"/>
            <a:r>
              <a:rPr lang="nb-NO" noProof="0"/>
              <a:t>Klikk på ikonet for å legge til et bilde</a:t>
            </a:r>
          </a:p>
        </p:txBody>
      </p:sp>
      <p:sp>
        <p:nvSpPr>
          <p:cNvPr id="55" name="Plassholder for tekst 29">
            <a:extLst>
              <a:ext uri="{FF2B5EF4-FFF2-40B4-BE49-F238E27FC236}">
                <a16:creationId xmlns:a16="http://schemas.microsoft.com/office/drawing/2014/main" id="{C0B3A230-8B78-438B-8350-7C8430DEEFFC}"/>
              </a:ext>
            </a:extLst>
          </p:cNvPr>
          <p:cNvSpPr>
            <a:spLocks noGrp="1"/>
          </p:cNvSpPr>
          <p:nvPr>
            <p:ph type="body" sz="quarter" idx="24"/>
          </p:nvPr>
        </p:nvSpPr>
        <p:spPr>
          <a:xfrm>
            <a:off x="520299" y="4939990"/>
            <a:ext cx="2299102"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 tekststiler i malen</a:t>
            </a:r>
          </a:p>
        </p:txBody>
      </p:sp>
      <p:sp>
        <p:nvSpPr>
          <p:cNvPr id="56" name="Plassholder for tekst 29">
            <a:extLst>
              <a:ext uri="{FF2B5EF4-FFF2-40B4-BE49-F238E27FC236}">
                <a16:creationId xmlns:a16="http://schemas.microsoft.com/office/drawing/2014/main" id="{ED6E9576-E633-4CDE-B44E-7E810BB8B41B}"/>
              </a:ext>
            </a:extLst>
          </p:cNvPr>
          <p:cNvSpPr>
            <a:spLocks noGrp="1"/>
          </p:cNvSpPr>
          <p:nvPr>
            <p:ph type="body" sz="quarter" idx="25"/>
          </p:nvPr>
        </p:nvSpPr>
        <p:spPr>
          <a:xfrm>
            <a:off x="3568881" y="4939990"/>
            <a:ext cx="2299103"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 tekststiler i malen</a:t>
            </a:r>
          </a:p>
        </p:txBody>
      </p:sp>
      <p:sp>
        <p:nvSpPr>
          <p:cNvPr id="57" name="Plassholder for tekst 29">
            <a:extLst>
              <a:ext uri="{FF2B5EF4-FFF2-40B4-BE49-F238E27FC236}">
                <a16:creationId xmlns:a16="http://schemas.microsoft.com/office/drawing/2014/main" id="{839F3D9E-A504-4099-B225-3C7C0823F184}"/>
              </a:ext>
            </a:extLst>
          </p:cNvPr>
          <p:cNvSpPr>
            <a:spLocks noGrp="1"/>
          </p:cNvSpPr>
          <p:nvPr>
            <p:ph type="body" sz="quarter" idx="26"/>
          </p:nvPr>
        </p:nvSpPr>
        <p:spPr>
          <a:xfrm>
            <a:off x="6616299" y="4939990"/>
            <a:ext cx="2299102"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 tekststiler i malen</a:t>
            </a:r>
          </a:p>
        </p:txBody>
      </p:sp>
      <p:sp>
        <p:nvSpPr>
          <p:cNvPr id="58" name="Plassholder for tekst 29">
            <a:extLst>
              <a:ext uri="{FF2B5EF4-FFF2-40B4-BE49-F238E27FC236}">
                <a16:creationId xmlns:a16="http://schemas.microsoft.com/office/drawing/2014/main" id="{0ACDF000-4FBF-40D1-A089-C38F77F41878}"/>
              </a:ext>
            </a:extLst>
          </p:cNvPr>
          <p:cNvSpPr>
            <a:spLocks noGrp="1"/>
          </p:cNvSpPr>
          <p:nvPr>
            <p:ph type="body" sz="quarter" idx="27"/>
          </p:nvPr>
        </p:nvSpPr>
        <p:spPr>
          <a:xfrm>
            <a:off x="9656633" y="4939990"/>
            <a:ext cx="2306767"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Klikk for å redigere tekststiler i malen</a:t>
            </a:r>
          </a:p>
        </p:txBody>
      </p:sp>
      <p:sp>
        <p:nvSpPr>
          <p:cNvPr id="2" name="Tittel 1">
            <a:extLst>
              <a:ext uri="{FF2B5EF4-FFF2-40B4-BE49-F238E27FC236}">
                <a16:creationId xmlns:a16="http://schemas.microsoft.com/office/drawing/2014/main" id="{FF3C5B4E-B37A-42FE-AD0A-48A006152D68}"/>
              </a:ext>
            </a:extLst>
          </p:cNvPr>
          <p:cNvSpPr>
            <a:spLocks noGrp="1"/>
          </p:cNvSpPr>
          <p:nvPr>
            <p:ph type="title" hasCustomPrompt="1"/>
          </p:nvPr>
        </p:nvSpPr>
        <p:spPr/>
        <p:txBody>
          <a:bodyPr rtlCol="0"/>
          <a:lstStyle/>
          <a:p>
            <a:pPr rtl="0"/>
            <a:r>
              <a:rPr lang="nb-NO" noProof="0"/>
              <a:t>Klikk for å redigere tittelstil i malen</a:t>
            </a:r>
          </a:p>
        </p:txBody>
      </p:sp>
    </p:spTree>
    <p:extLst>
      <p:ext uri="{BB962C8B-B14F-4D97-AF65-F5344CB8AC3E}">
        <p14:creationId xmlns:p14="http://schemas.microsoft.com/office/powerpoint/2010/main" val="97420349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5" name="Plassholder for dato 3">
            <a:extLst>
              <a:ext uri="{FF2B5EF4-FFF2-40B4-BE49-F238E27FC236}">
                <a16:creationId xmlns:a16="http://schemas.microsoft.com/office/drawing/2014/main" id="{4C6E4E7D-79DD-4324-B82E-4D2C95463A2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27. okt 2020</a:t>
            </a:fld>
            <a:endParaRPr lang="nb-NO" dirty="0"/>
          </a:p>
        </p:txBody>
      </p:sp>
      <p:pic>
        <p:nvPicPr>
          <p:cNvPr id="16" name="Bilde 15">
            <a:extLst>
              <a:ext uri="{FF2B5EF4-FFF2-40B4-BE49-F238E27FC236}">
                <a16:creationId xmlns:a16="http://schemas.microsoft.com/office/drawing/2014/main" id="{B4BEB4EB-20EC-4657-82E2-6B4E6277D2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sp>
        <p:nvSpPr>
          <p:cNvPr id="19" name="Plassholder for dato 3">
            <a:extLst>
              <a:ext uri="{FF2B5EF4-FFF2-40B4-BE49-F238E27FC236}">
                <a16:creationId xmlns:a16="http://schemas.microsoft.com/office/drawing/2014/main" id="{7C1E1303-7E25-4912-BCEB-7D44C69367A4}"/>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27. okt 2020</a:t>
            </a:fld>
            <a:endParaRPr lang="nb-NO" dirty="0"/>
          </a:p>
        </p:txBody>
      </p:sp>
      <p:pic>
        <p:nvPicPr>
          <p:cNvPr id="20" name="Bilde 19">
            <a:extLst>
              <a:ext uri="{FF2B5EF4-FFF2-40B4-BE49-F238E27FC236}">
                <a16:creationId xmlns:a16="http://schemas.microsoft.com/office/drawing/2014/main" id="{90E5257E-20F1-4207-AA88-60A4429DB4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6315973F-A371-4756-9A7A-5C7DB782A380}"/>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27. okt 2020</a:t>
            </a:fld>
            <a:endParaRPr lang="nb-NO" dirty="0"/>
          </a:p>
        </p:txBody>
      </p:sp>
      <p:pic>
        <p:nvPicPr>
          <p:cNvPr id="12" name="Bilde 11">
            <a:extLst>
              <a:ext uri="{FF2B5EF4-FFF2-40B4-BE49-F238E27FC236}">
                <a16:creationId xmlns:a16="http://schemas.microsoft.com/office/drawing/2014/main" id="{DB8E3671-5D41-4516-B903-2262D5711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lys topp 1 spalte">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tid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bør brukes når du bare har noen få punkt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571256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lys topp 2 spalter">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tid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mørk topp 1 spalt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3" name="TekstSylinder 12">
            <a:extLst>
              <a:ext uri="{FF2B5EF4-FFF2-40B4-BE49-F238E27FC236}">
                <a16:creationId xmlns:a16="http://schemas.microsoft.com/office/drawing/2014/main" id="{2C780A5D-1FA7-4A34-891C-559C28E3D5B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
        <p:nvSpPr>
          <p:cNvPr id="14" name="Plassholder for tekst 37">
            <a:extLst>
              <a:ext uri="{FF2B5EF4-FFF2-40B4-BE49-F238E27FC236}">
                <a16:creationId xmlns:a16="http://schemas.microsoft.com/office/drawing/2014/main" id="{01C2A02F-8AA9-41ED-90D6-90FEF9C9D8DB}"/>
              </a:ext>
            </a:extLst>
          </p:cNvPr>
          <p:cNvSpPr>
            <a:spLocks noGrp="1"/>
          </p:cNvSpPr>
          <p:nvPr>
            <p:ph type="body" sz="quarter" idx="13"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tid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bør brukes når du bare har noen få punkt</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60" r:id="rId7"/>
    <p:sldLayoutId id="2147483664" r:id="rId8"/>
    <p:sldLayoutId id="2147483713" r:id="rId9"/>
    <p:sldLayoutId id="2147483761" r:id="rId10"/>
    <p:sldLayoutId id="2147483685" r:id="rId11"/>
    <p:sldLayoutId id="2147483714" r:id="rId12"/>
    <p:sldLayoutId id="2147483702" r:id="rId13"/>
    <p:sldLayoutId id="2147483736" r:id="rId14"/>
    <p:sldLayoutId id="2147483733" r:id="rId15"/>
    <p:sldLayoutId id="2147483716" r:id="rId16"/>
    <p:sldLayoutId id="2147483707" r:id="rId17"/>
    <p:sldLayoutId id="2147483675" r:id="rId18"/>
    <p:sldLayoutId id="2147483706" r:id="rId19"/>
    <p:sldLayoutId id="2147483709" r:id="rId20"/>
    <p:sldLayoutId id="2147483711" r:id="rId21"/>
    <p:sldLayoutId id="2147483710" r:id="rId22"/>
    <p:sldLayoutId id="2147483712" r:id="rId23"/>
    <p:sldLayoutId id="2147483655" r:id="rId24"/>
    <p:sldLayoutId id="2147483705" r:id="rId25"/>
    <p:sldLayoutId id="2147483690" r:id="rId26"/>
    <p:sldLayoutId id="2147483759" r:id="rId27"/>
    <p:sldLayoutId id="2147483758" r:id="rId28"/>
    <p:sldLayoutId id="2147483757" r:id="rId29"/>
    <p:sldLayoutId id="2147483746" r:id="rId30"/>
    <p:sldLayoutId id="2147483718" r:id="rId31"/>
    <p:sldLayoutId id="2147483719" r:id="rId32"/>
    <p:sldLayoutId id="2147483762"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s://www.nkom.no/" TargetMode="External"/><Relationship Id="rId2" Type="http://schemas.openxmlformats.org/officeDocument/2006/relationships/hyperlink" Target="http://www.sikkerhverdag.no/"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528D41A-613C-4AB7-B022-5ADB0ACD7F0F}"/>
              </a:ext>
            </a:extLst>
          </p:cNvPr>
          <p:cNvSpPr>
            <a:spLocks noGrp="1"/>
          </p:cNvSpPr>
          <p:nvPr>
            <p:ph type="body" sz="quarter" idx="10"/>
          </p:nvPr>
        </p:nvSpPr>
        <p:spPr/>
        <p:txBody>
          <a:bodyPr/>
          <a:lstStyle/>
          <a:p>
            <a:r>
              <a:rPr lang="nb-NO" dirty="0"/>
              <a:t>Øvelse 3.desember 2019</a:t>
            </a:r>
          </a:p>
          <a:p>
            <a:r>
              <a:rPr lang="nb-NO" dirty="0" err="1"/>
              <a:t>Ekom</a:t>
            </a:r>
            <a:r>
              <a:rPr lang="nb-NO" dirty="0"/>
              <a:t> bortfall</a:t>
            </a:r>
          </a:p>
        </p:txBody>
      </p:sp>
      <p:sp>
        <p:nvSpPr>
          <p:cNvPr id="3" name="Plassholder for tekst 2">
            <a:extLst>
              <a:ext uri="{FF2B5EF4-FFF2-40B4-BE49-F238E27FC236}">
                <a16:creationId xmlns:a16="http://schemas.microsoft.com/office/drawing/2014/main" id="{0448E7DE-1444-46CF-9A55-7B424BAEA31A}"/>
              </a:ext>
            </a:extLst>
          </p:cNvPr>
          <p:cNvSpPr>
            <a:spLocks noGrp="1"/>
          </p:cNvSpPr>
          <p:nvPr>
            <p:ph type="body" sz="quarter" idx="11"/>
          </p:nvPr>
        </p:nvSpPr>
        <p:spPr/>
        <p:txBody>
          <a:bodyPr/>
          <a:lstStyle/>
          <a:p>
            <a:endParaRPr lang="nb-NO"/>
          </a:p>
        </p:txBody>
      </p:sp>
      <p:sp>
        <p:nvSpPr>
          <p:cNvPr id="4" name="Plassholder for dato 3">
            <a:extLst>
              <a:ext uri="{FF2B5EF4-FFF2-40B4-BE49-F238E27FC236}">
                <a16:creationId xmlns:a16="http://schemas.microsoft.com/office/drawing/2014/main" id="{E43587EE-72AB-412F-A68D-F604AB53ED5B}"/>
              </a:ext>
            </a:extLst>
          </p:cNvPr>
          <p:cNvSpPr>
            <a:spLocks noGrp="1"/>
          </p:cNvSpPr>
          <p:nvPr>
            <p:ph type="dt" sz="half" idx="2"/>
          </p:nvPr>
        </p:nvSpPr>
        <p:spPr/>
        <p:txBody>
          <a:bodyPr/>
          <a:lstStyle/>
          <a:p>
            <a:fld id="{20CAE16B-463B-4D9A-B532-D4D0B4862104}" type="datetime1">
              <a:rPr lang="nb-NO" smtClean="0"/>
              <a:pPr/>
              <a:t>27. okt 2020</a:t>
            </a:fld>
            <a:endParaRPr lang="nb-NO" dirty="0"/>
          </a:p>
        </p:txBody>
      </p:sp>
    </p:spTree>
    <p:extLst>
      <p:ext uri="{BB962C8B-B14F-4D97-AF65-F5344CB8AC3E}">
        <p14:creationId xmlns:p14="http://schemas.microsoft.com/office/powerpoint/2010/main" val="16427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ssholder for bilde 20" descr="Skyskraper foran bybilde">
            <a:extLst>
              <a:ext uri="{FF2B5EF4-FFF2-40B4-BE49-F238E27FC236}">
                <a16:creationId xmlns:a16="http://schemas.microsoft.com/office/drawing/2014/main" id="{856C39B2-8B2B-4FCB-996C-79FBBA67BAF2}"/>
              </a:ext>
            </a:extLst>
          </p:cNvPr>
          <p:cNvPicPr>
            <a:picLocks noGrp="1" noChangeAspect="1"/>
          </p:cNvPicPr>
          <p:nvPr>
            <p:ph type="pic" sz="quarter" idx="21"/>
          </p:nvPr>
        </p:nvPicPr>
        <p:blipFill rotWithShape="1">
          <a:blip r:embed="rId3" cstate="hqprint">
            <a:extLst>
              <a:ext uri="{28A0092B-C50C-407E-A947-70E740481C1C}">
                <a14:useLocalDpi xmlns:a14="http://schemas.microsoft.com/office/drawing/2010/main"/>
              </a:ext>
            </a:extLst>
          </a:blip>
          <a:srcRect/>
          <a:stretch/>
        </p:blipFill>
        <p:spPr>
          <a:xfrm>
            <a:off x="6616298" y="2334917"/>
            <a:ext cx="1871210" cy="1871210"/>
          </a:xfrm>
        </p:spPr>
      </p:pic>
      <p:pic>
        <p:nvPicPr>
          <p:cNvPr id="20" name="Plassholder for bilde 19" descr="svart flekk">
            <a:extLst>
              <a:ext uri="{FF2B5EF4-FFF2-40B4-BE49-F238E27FC236}">
                <a16:creationId xmlns:a16="http://schemas.microsoft.com/office/drawing/2014/main" id="{7726DBDC-B0C9-4C58-8734-CCFD45DACA48}"/>
              </a:ext>
            </a:extLst>
          </p:cNvPr>
          <p:cNvPicPr>
            <a:picLocks noGrp="1" noChangeAspect="1"/>
          </p:cNvPicPr>
          <p:nvPr>
            <p:ph type="pic" sz="quarter" idx="22"/>
          </p:nvPr>
        </p:nvPicPr>
        <p:blipFill rotWithShape="1">
          <a:blip r:embed="rId4" cstate="hqprint">
            <a:extLst>
              <a:ext uri="{28A0092B-C50C-407E-A947-70E740481C1C}">
                <a14:useLocalDpi xmlns:a14="http://schemas.microsoft.com/office/drawing/2010/main"/>
              </a:ext>
            </a:extLst>
          </a:blip>
          <a:srcRect/>
          <a:stretch/>
        </p:blipFill>
        <p:spPr>
          <a:xfrm>
            <a:off x="9667307" y="2334917"/>
            <a:ext cx="1871210" cy="1871210"/>
          </a:xfrm>
        </p:spPr>
      </p:pic>
      <p:pic>
        <p:nvPicPr>
          <p:cNvPr id="19" name="Plassholder for bilde 18" descr="abstrakt bilde">
            <a:extLst>
              <a:ext uri="{FF2B5EF4-FFF2-40B4-BE49-F238E27FC236}">
                <a16:creationId xmlns:a16="http://schemas.microsoft.com/office/drawing/2014/main" id="{8D6C3378-7EF7-4D02-B523-07BA48F36579}"/>
              </a:ext>
            </a:extLst>
          </p:cNvPr>
          <p:cNvPicPr>
            <a:picLocks noGrp="1" noChangeAspect="1"/>
          </p:cNvPicPr>
          <p:nvPr>
            <p:ph type="pic" sz="quarter" idx="19"/>
          </p:nvPr>
        </p:nvPicPr>
        <p:blipFill>
          <a:blip r:embed="rId5" cstate="hqprint">
            <a:extLst>
              <a:ext uri="{28A0092B-C50C-407E-A947-70E740481C1C}">
                <a14:useLocalDpi xmlns:a14="http://schemas.microsoft.com/office/drawing/2010/main"/>
              </a:ext>
            </a:extLst>
          </a:blip>
          <a:srcRect/>
          <a:stretch>
            <a:fillRect/>
          </a:stretch>
        </p:blipFill>
        <p:spPr>
          <a:xfrm>
            <a:off x="520298" y="2334917"/>
            <a:ext cx="1871210" cy="1871210"/>
          </a:xfrm>
        </p:spPr>
      </p:pic>
      <p:pic>
        <p:nvPicPr>
          <p:cNvPr id="16" name="Plassholder for bilde 15" descr="kunstnerisk gjengivelse av person med paraply med sky i stedet for ansikt">
            <a:extLst>
              <a:ext uri="{FF2B5EF4-FFF2-40B4-BE49-F238E27FC236}">
                <a16:creationId xmlns:a16="http://schemas.microsoft.com/office/drawing/2014/main" id="{139341DF-693A-4D80-AE03-C97B4932DB91}"/>
              </a:ext>
            </a:extLst>
          </p:cNvPr>
          <p:cNvPicPr>
            <a:picLocks noGrp="1" noChangeAspect="1"/>
          </p:cNvPicPr>
          <p:nvPr>
            <p:ph type="pic" sz="quarter" idx="20"/>
          </p:nvPr>
        </p:nvPicPr>
        <p:blipFill>
          <a:blip r:embed="rId6" cstate="hqprint">
            <a:extLst>
              <a:ext uri="{28A0092B-C50C-407E-A947-70E740481C1C}">
                <a14:useLocalDpi xmlns:a14="http://schemas.microsoft.com/office/drawing/2010/main"/>
              </a:ext>
            </a:extLst>
          </a:blip>
          <a:srcRect/>
          <a:stretch>
            <a:fillRect/>
          </a:stretch>
        </p:blipFill>
        <p:spPr>
          <a:xfrm>
            <a:off x="3568298" y="2334917"/>
            <a:ext cx="1871210" cy="1871210"/>
          </a:xfrm>
        </p:spPr>
      </p:pic>
      <p:sp>
        <p:nvSpPr>
          <p:cNvPr id="52" name="Plassholder for tekst 51">
            <a:extLst>
              <a:ext uri="{FF2B5EF4-FFF2-40B4-BE49-F238E27FC236}">
                <a16:creationId xmlns:a16="http://schemas.microsoft.com/office/drawing/2014/main" id="{0A6DD91F-81BC-47BF-A383-C5F885BCEECB}"/>
              </a:ext>
            </a:extLst>
          </p:cNvPr>
          <p:cNvSpPr>
            <a:spLocks noGrp="1"/>
          </p:cNvSpPr>
          <p:nvPr>
            <p:ph type="body" sz="quarter" idx="17"/>
          </p:nvPr>
        </p:nvSpPr>
        <p:spPr>
          <a:xfrm>
            <a:off x="3359908" y="4996326"/>
            <a:ext cx="2287990" cy="254663"/>
          </a:xfrm>
        </p:spPr>
        <p:txBody>
          <a:bodyPr lIns="0" rIns="0" rtlCol="0" anchor="t"/>
          <a:lstStyle/>
          <a:p>
            <a:pPr rtl="0"/>
            <a:r>
              <a:rPr lang="nb-NO" sz="2000" b="1" dirty="0">
                <a:solidFill>
                  <a:schemeClr val="accent2"/>
                </a:solidFill>
                <a:latin typeface="+mj-lt"/>
              </a:rPr>
              <a:t>Vann</a:t>
            </a:r>
          </a:p>
        </p:txBody>
      </p:sp>
      <p:cxnSp>
        <p:nvCxnSpPr>
          <p:cNvPr id="4" name="Rett linje 3" descr="linje">
            <a:extLst>
              <a:ext uri="{FF2B5EF4-FFF2-40B4-BE49-F238E27FC236}">
                <a16:creationId xmlns:a16="http://schemas.microsoft.com/office/drawing/2014/main" id="{7DA20D41-E5FE-446F-BC81-B7BF5A66215D}"/>
              </a:ext>
            </a:extLst>
          </p:cNvPr>
          <p:cNvCxnSpPr>
            <a:cxnSpLocks/>
          </p:cNvCxnSpPr>
          <p:nvPr/>
        </p:nvCxnSpPr>
        <p:spPr>
          <a:xfrm>
            <a:off x="519891" y="4210563"/>
            <a:ext cx="11018626"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3" name="Tittel 2">
            <a:extLst>
              <a:ext uri="{FF2B5EF4-FFF2-40B4-BE49-F238E27FC236}">
                <a16:creationId xmlns:a16="http://schemas.microsoft.com/office/drawing/2014/main" id="{4B86219C-01A9-4F0B-9C36-50A0AC50A1CD}"/>
              </a:ext>
            </a:extLst>
          </p:cNvPr>
          <p:cNvSpPr>
            <a:spLocks noGrp="1"/>
          </p:cNvSpPr>
          <p:nvPr>
            <p:ph type="title"/>
          </p:nvPr>
        </p:nvSpPr>
        <p:spPr/>
        <p:txBody>
          <a:bodyPr rtlCol="0"/>
          <a:lstStyle/>
          <a:p>
            <a:pPr rtl="0"/>
            <a:r>
              <a:rPr lang="nb-NO" dirty="0"/>
              <a:t> Hva har kommunen ansvar for?</a:t>
            </a:r>
          </a:p>
        </p:txBody>
      </p:sp>
      <p:pic>
        <p:nvPicPr>
          <p:cNvPr id="1028" name="Picture 4">
            <a:extLst>
              <a:ext uri="{FF2B5EF4-FFF2-40B4-BE49-F238E27FC236}">
                <a16:creationId xmlns:a16="http://schemas.microsoft.com/office/drawing/2014/main" id="{55E511D9-02E1-4404-807E-6551767CBC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3903" y="4265088"/>
            <a:ext cx="3655113" cy="2436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nder, Makro, Anlegg, Jord, Vokser">
            <a:extLst>
              <a:ext uri="{FF2B5EF4-FFF2-40B4-BE49-F238E27FC236}">
                <a16:creationId xmlns:a16="http://schemas.microsoft.com/office/drawing/2014/main" id="{4994B1B3-A83D-4DEA-AC53-D360109EE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564" y="845859"/>
            <a:ext cx="4082904" cy="2738042"/>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tekst 7">
            <a:extLst>
              <a:ext uri="{FF2B5EF4-FFF2-40B4-BE49-F238E27FC236}">
                <a16:creationId xmlns:a16="http://schemas.microsoft.com/office/drawing/2014/main" id="{48314062-5BD3-4605-A99B-7839218F5406}"/>
              </a:ext>
            </a:extLst>
          </p:cNvPr>
          <p:cNvSpPr>
            <a:spLocks noGrp="1"/>
          </p:cNvSpPr>
          <p:nvPr>
            <p:ph type="body" sz="quarter" idx="26"/>
          </p:nvPr>
        </p:nvSpPr>
        <p:spPr>
          <a:xfrm>
            <a:off x="9525280" y="3555264"/>
            <a:ext cx="2299102" cy="419100"/>
          </a:xfrm>
        </p:spPr>
        <p:txBody>
          <a:bodyPr/>
          <a:lstStyle/>
          <a:p>
            <a:r>
              <a:rPr lang="nb-NO" sz="2400" b="1" dirty="0">
                <a:solidFill>
                  <a:schemeClr val="accent2"/>
                </a:solidFill>
              </a:rPr>
              <a:t>Helse</a:t>
            </a:r>
          </a:p>
        </p:txBody>
      </p:sp>
      <p:pic>
        <p:nvPicPr>
          <p:cNvPr id="1032" name="Picture 8" descr="Hender, Gamle, Alderdom, Eldre, Sårbare">
            <a:extLst>
              <a:ext uri="{FF2B5EF4-FFF2-40B4-BE49-F238E27FC236}">
                <a16:creationId xmlns:a16="http://schemas.microsoft.com/office/drawing/2014/main" id="{52897822-31CA-4E84-B9C6-0B94A903E0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1823" y="900383"/>
            <a:ext cx="3943489" cy="2628993"/>
          </a:xfrm>
          <a:prstGeom prst="rect">
            <a:avLst/>
          </a:prstGeom>
          <a:noFill/>
          <a:extLst>
            <a:ext uri="{909E8E84-426E-40DD-AFC4-6F175D3DCCD1}">
              <a14:hiddenFill xmlns:a14="http://schemas.microsoft.com/office/drawing/2010/main">
                <a:solidFill>
                  <a:srgbClr val="FFFFFF"/>
                </a:solidFill>
              </a14:hiddenFill>
            </a:ext>
          </a:extLst>
        </p:spPr>
      </p:pic>
      <p:sp>
        <p:nvSpPr>
          <p:cNvPr id="10" name="Plassholder for tekst 9">
            <a:extLst>
              <a:ext uri="{FF2B5EF4-FFF2-40B4-BE49-F238E27FC236}">
                <a16:creationId xmlns:a16="http://schemas.microsoft.com/office/drawing/2014/main" id="{6DCC2688-71CE-4EBB-87FD-5FD96578DA5F}"/>
              </a:ext>
            </a:extLst>
          </p:cNvPr>
          <p:cNvSpPr>
            <a:spLocks noGrp="1"/>
          </p:cNvSpPr>
          <p:nvPr>
            <p:ph type="body" sz="quarter" idx="15"/>
          </p:nvPr>
        </p:nvSpPr>
        <p:spPr>
          <a:xfrm>
            <a:off x="851564" y="3764814"/>
            <a:ext cx="2299102" cy="693081"/>
          </a:xfrm>
        </p:spPr>
        <p:txBody>
          <a:bodyPr/>
          <a:lstStyle/>
          <a:p>
            <a:r>
              <a:rPr lang="nb-NO" sz="2800" dirty="0">
                <a:solidFill>
                  <a:schemeClr val="accent2"/>
                </a:solidFill>
              </a:rPr>
              <a:t>Liv</a:t>
            </a:r>
          </a:p>
          <a:p>
            <a:endParaRPr lang="nb-NO" dirty="0"/>
          </a:p>
        </p:txBody>
      </p:sp>
    </p:spTree>
    <p:extLst>
      <p:ext uri="{BB962C8B-B14F-4D97-AF65-F5344CB8AC3E}">
        <p14:creationId xmlns:p14="http://schemas.microsoft.com/office/powerpoint/2010/main" val="149324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tel 23">
            <a:extLst>
              <a:ext uri="{FF2B5EF4-FFF2-40B4-BE49-F238E27FC236}">
                <a16:creationId xmlns:a16="http://schemas.microsoft.com/office/drawing/2014/main" id="{16DEF609-482B-4505-9FDA-D7803B763EFF}"/>
              </a:ext>
            </a:extLst>
          </p:cNvPr>
          <p:cNvSpPr>
            <a:spLocks noGrp="1"/>
          </p:cNvSpPr>
          <p:nvPr>
            <p:ph type="title"/>
          </p:nvPr>
        </p:nvSpPr>
        <p:spPr/>
        <p:txBody>
          <a:bodyPr/>
          <a:lstStyle/>
          <a:p>
            <a:r>
              <a:rPr lang="nb-NO" dirty="0"/>
              <a:t>Totalt </a:t>
            </a:r>
            <a:r>
              <a:rPr lang="nb-NO" dirty="0" err="1"/>
              <a:t>ekom</a:t>
            </a:r>
            <a:r>
              <a:rPr lang="nb-NO" dirty="0"/>
              <a:t>-bortfall i alle kommuner</a:t>
            </a:r>
          </a:p>
        </p:txBody>
      </p:sp>
      <p:sp>
        <p:nvSpPr>
          <p:cNvPr id="25" name="Plassholder for tekst 24">
            <a:extLst>
              <a:ext uri="{FF2B5EF4-FFF2-40B4-BE49-F238E27FC236}">
                <a16:creationId xmlns:a16="http://schemas.microsoft.com/office/drawing/2014/main" id="{A464F680-0F87-48D5-A958-835BDA43F3F8}"/>
              </a:ext>
            </a:extLst>
          </p:cNvPr>
          <p:cNvSpPr>
            <a:spLocks noGrp="1"/>
          </p:cNvSpPr>
          <p:nvPr>
            <p:ph type="body" sz="quarter" idx="11"/>
          </p:nvPr>
        </p:nvSpPr>
        <p:spPr/>
        <p:txBody>
          <a:bodyPr/>
          <a:lstStyle/>
          <a:p>
            <a:pPr marL="342900" lvl="0" indent="-342900">
              <a:buFont typeface="Arial" panose="020B0604020202020204" pitchFamily="34" charset="0"/>
              <a:buChar char="•"/>
            </a:pPr>
            <a:r>
              <a:rPr lang="nb-NO" dirty="0"/>
              <a:t>Vannforsyning er prioritert oppgave</a:t>
            </a:r>
          </a:p>
          <a:p>
            <a:pPr marL="342900" lvl="0" indent="-342900">
              <a:buFont typeface="Arial" panose="020B0604020202020204" pitchFamily="34" charset="0"/>
              <a:buChar char="•"/>
            </a:pPr>
            <a:r>
              <a:rPr lang="nb-NO" dirty="0"/>
              <a:t>Informasjon: Etablere møtepunkter/sørge for betjening ved legesentre, brannstasjon – må være i beredskapsplanen</a:t>
            </a:r>
          </a:p>
          <a:p>
            <a:pPr marL="342900" lvl="0" indent="-342900">
              <a:buFont typeface="Arial" panose="020B0604020202020204" pitchFamily="34" charset="0"/>
              <a:buChar char="•"/>
            </a:pPr>
            <a:r>
              <a:rPr lang="nb-NO" dirty="0"/>
              <a:t>kriseledelsen reiser på jobb hvis de oppfatter situasjonen utenom arbeidstid.</a:t>
            </a:r>
          </a:p>
          <a:p>
            <a:pPr marL="342900" lvl="0" indent="-342900">
              <a:buFont typeface="Arial" panose="020B0604020202020204" pitchFamily="34" charset="0"/>
              <a:buChar char="•"/>
            </a:pPr>
            <a:r>
              <a:rPr lang="nb-NO" dirty="0"/>
              <a:t>Servicetorget må åpnes – infotavler her må oppdateres</a:t>
            </a:r>
          </a:p>
          <a:p>
            <a:pPr marL="342900" lvl="0" indent="-342900">
              <a:buFont typeface="Arial" panose="020B0604020202020204" pitchFamily="34" charset="0"/>
              <a:buChar char="•"/>
            </a:pPr>
            <a:r>
              <a:rPr lang="nb-NO" dirty="0" err="1"/>
              <a:t>Parabolsatelitt</a:t>
            </a:r>
            <a:r>
              <a:rPr lang="nb-NO" dirty="0"/>
              <a:t> fra utlandet vil fungere</a:t>
            </a:r>
          </a:p>
          <a:p>
            <a:endParaRPr lang="nb-NO" dirty="0"/>
          </a:p>
        </p:txBody>
      </p:sp>
      <p:sp>
        <p:nvSpPr>
          <p:cNvPr id="26" name="Plassholder for tekst 25">
            <a:extLst>
              <a:ext uri="{FF2B5EF4-FFF2-40B4-BE49-F238E27FC236}">
                <a16:creationId xmlns:a16="http://schemas.microsoft.com/office/drawing/2014/main" id="{DD22E418-1F0A-42C3-8B6E-BACDDB6D1903}"/>
              </a:ext>
            </a:extLst>
          </p:cNvPr>
          <p:cNvSpPr>
            <a:spLocks noGrp="1"/>
          </p:cNvSpPr>
          <p:nvPr>
            <p:ph type="body" sz="quarter" idx="12"/>
          </p:nvPr>
        </p:nvSpPr>
        <p:spPr/>
        <p:txBody>
          <a:bodyPr/>
          <a:lstStyle/>
          <a:p>
            <a:pPr marL="342900" lvl="0" indent="-342900">
              <a:buFont typeface="Arial" panose="020B0604020202020204" pitchFamily="34" charset="0"/>
              <a:buChar char="•"/>
            </a:pPr>
            <a:r>
              <a:rPr lang="nb-NO" dirty="0"/>
              <a:t>Varsle ansatte </a:t>
            </a:r>
            <a:r>
              <a:rPr lang="nb-NO" dirty="0" err="1"/>
              <a:t>etc</a:t>
            </a:r>
            <a:r>
              <a:rPr lang="nb-NO" dirty="0"/>
              <a:t> ved fysisk å reise rundt</a:t>
            </a:r>
          </a:p>
          <a:p>
            <a:pPr marL="342900" lvl="0" indent="-342900">
              <a:buFont typeface="Arial" panose="020B0604020202020204" pitchFamily="34" charset="0"/>
              <a:buChar char="•"/>
            </a:pPr>
            <a:r>
              <a:rPr lang="nb-NO" dirty="0"/>
              <a:t>Nødstrømsaggregat</a:t>
            </a:r>
          </a:p>
          <a:p>
            <a:pPr marL="342900" lvl="0" indent="-342900">
              <a:buFont typeface="Arial" panose="020B0604020202020204" pitchFamily="34" charset="0"/>
              <a:buChar char="•"/>
            </a:pPr>
            <a:r>
              <a:rPr lang="nb-NO" dirty="0"/>
              <a:t>Propan</a:t>
            </a:r>
          </a:p>
          <a:p>
            <a:pPr marL="342900" lvl="0" indent="-342900">
              <a:buFont typeface="Arial" panose="020B0604020202020204" pitchFamily="34" charset="0"/>
              <a:buChar char="•"/>
            </a:pPr>
            <a:r>
              <a:rPr lang="nb-NO" dirty="0"/>
              <a:t>Hjemmetjenesten: manuelle medisinlister må skrives ut, samme med kjørelister</a:t>
            </a:r>
          </a:p>
          <a:p>
            <a:pPr marL="342900" lvl="0" indent="-342900">
              <a:buFont typeface="Arial" panose="020B0604020202020204" pitchFamily="34" charset="0"/>
              <a:buChar char="•"/>
            </a:pPr>
            <a:r>
              <a:rPr lang="nb-NO" dirty="0"/>
              <a:t>Reise ut til pasientene</a:t>
            </a:r>
          </a:p>
          <a:p>
            <a:pPr marL="342900" lvl="0" indent="-342900">
              <a:buFont typeface="Arial" panose="020B0604020202020204" pitchFamily="34" charset="0"/>
              <a:buChar char="•"/>
            </a:pPr>
            <a:r>
              <a:rPr lang="nb-NO" dirty="0"/>
              <a:t>Legekontor må utvide åpningstider og drive oppsøkende virksomhet.</a:t>
            </a:r>
          </a:p>
          <a:p>
            <a:endParaRPr lang="nb-NO" dirty="0"/>
          </a:p>
        </p:txBody>
      </p:sp>
    </p:spTree>
    <p:extLst>
      <p:ext uri="{BB962C8B-B14F-4D97-AF65-F5344CB8AC3E}">
        <p14:creationId xmlns:p14="http://schemas.microsoft.com/office/powerpoint/2010/main" val="222549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F1F6B478-D930-441A-A72F-E1B8212804C2}"/>
              </a:ext>
            </a:extLst>
          </p:cNvPr>
          <p:cNvSpPr>
            <a:spLocks noGrp="1"/>
          </p:cNvSpPr>
          <p:nvPr>
            <p:ph type="title"/>
          </p:nvPr>
        </p:nvSpPr>
        <p:spPr>
          <a:xfrm>
            <a:off x="974207" y="375184"/>
            <a:ext cx="10080625" cy="1077209"/>
          </a:xfrm>
        </p:spPr>
        <p:txBody>
          <a:bodyPr/>
          <a:lstStyle/>
          <a:p>
            <a:r>
              <a:rPr lang="nb-NO" dirty="0"/>
              <a:t>Informasjon og varsling</a:t>
            </a:r>
          </a:p>
        </p:txBody>
      </p:sp>
      <p:sp>
        <p:nvSpPr>
          <p:cNvPr id="7" name="Plassholder for tekst 6">
            <a:extLst>
              <a:ext uri="{FF2B5EF4-FFF2-40B4-BE49-F238E27FC236}">
                <a16:creationId xmlns:a16="http://schemas.microsoft.com/office/drawing/2014/main" id="{95E19D41-DBFF-42B4-A3C9-2B83D4BC0532}"/>
              </a:ext>
            </a:extLst>
          </p:cNvPr>
          <p:cNvSpPr>
            <a:spLocks noGrp="1"/>
          </p:cNvSpPr>
          <p:nvPr>
            <p:ph type="body" sz="quarter" idx="11"/>
          </p:nvPr>
        </p:nvSpPr>
        <p:spPr>
          <a:xfrm>
            <a:off x="976060" y="1576513"/>
            <a:ext cx="10078772" cy="4144259"/>
          </a:xfrm>
        </p:spPr>
        <p:txBody>
          <a:bodyPr/>
          <a:lstStyle/>
          <a:p>
            <a:pPr lvl="0"/>
            <a:r>
              <a:rPr lang="nb-NO" dirty="0"/>
              <a:t>Hente medarbeidere om nødvendig. </a:t>
            </a:r>
          </a:p>
          <a:p>
            <a:pPr lvl="0"/>
            <a:r>
              <a:rPr lang="nb-NO" dirty="0"/>
              <a:t>Faste informasjonspunkt- tid og sted</a:t>
            </a:r>
          </a:p>
          <a:p>
            <a:pPr lvl="0"/>
            <a:r>
              <a:rPr lang="nb-NO" dirty="0"/>
              <a:t>Kontakte lokalradio via </a:t>
            </a:r>
            <a:r>
              <a:rPr lang="nb-NO" dirty="0" err="1"/>
              <a:t>satelittelefon</a:t>
            </a:r>
            <a:r>
              <a:rPr lang="nb-NO" dirty="0"/>
              <a:t> for å informere om de faste infopunktene</a:t>
            </a:r>
          </a:p>
          <a:p>
            <a:pPr lvl="0"/>
            <a:r>
              <a:rPr lang="nb-NO" dirty="0" err="1"/>
              <a:t>Matombringerne</a:t>
            </a:r>
            <a:r>
              <a:rPr lang="nb-NO" dirty="0"/>
              <a:t> i Frivillighetssentralen kan brukes</a:t>
            </a:r>
          </a:p>
          <a:p>
            <a:pPr lvl="0"/>
            <a:r>
              <a:rPr lang="nb-NO" dirty="0"/>
              <a:t>Andre frivillige ressurser</a:t>
            </a:r>
          </a:p>
          <a:p>
            <a:pPr lvl="0"/>
            <a:r>
              <a:rPr lang="nb-NO" dirty="0"/>
              <a:t>Grendekontakter</a:t>
            </a:r>
          </a:p>
          <a:p>
            <a:pPr lvl="0"/>
            <a:r>
              <a:rPr lang="nb-NO" dirty="0"/>
              <a:t>Informasjonsmøter</a:t>
            </a:r>
          </a:p>
          <a:p>
            <a:pPr lvl="0"/>
            <a:r>
              <a:rPr lang="nb-NO" dirty="0"/>
              <a:t>Døgnåpent servicetorg</a:t>
            </a:r>
          </a:p>
          <a:p>
            <a:pPr lvl="0"/>
            <a:r>
              <a:rPr lang="nb-NO" dirty="0"/>
              <a:t>Plakattavler</a:t>
            </a:r>
          </a:p>
          <a:p>
            <a:pPr lvl="0"/>
            <a:r>
              <a:rPr lang="nb-NO" dirty="0"/>
              <a:t>Postkasseinfo</a:t>
            </a:r>
          </a:p>
          <a:p>
            <a:pPr lvl="0"/>
            <a:r>
              <a:rPr lang="nb-NO" dirty="0"/>
              <a:t>Spesiell info til flyktninger (opplæringssentre) og eldre</a:t>
            </a:r>
          </a:p>
          <a:p>
            <a:endParaRPr lang="nb-NO" dirty="0"/>
          </a:p>
        </p:txBody>
      </p:sp>
    </p:spTree>
    <p:extLst>
      <p:ext uri="{BB962C8B-B14F-4D97-AF65-F5344CB8AC3E}">
        <p14:creationId xmlns:p14="http://schemas.microsoft.com/office/powerpoint/2010/main" val="146463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kake, sitter, pensel&#10;&#10;Automatisk generert beskrivelse">
            <a:extLst>
              <a:ext uri="{FF2B5EF4-FFF2-40B4-BE49-F238E27FC236}">
                <a16:creationId xmlns:a16="http://schemas.microsoft.com/office/drawing/2014/main" id="{766030B3-87F8-4045-8428-1BC99A5FD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98646" y="-870479"/>
            <a:ext cx="5222875" cy="6963833"/>
          </a:xfrm>
          <a:prstGeom prst="rect">
            <a:avLst/>
          </a:prstGeom>
          <a:noFill/>
        </p:spPr>
      </p:pic>
      <p:sp>
        <p:nvSpPr>
          <p:cNvPr id="13" name="Text Placeholder 2">
            <a:extLst>
              <a:ext uri="{FF2B5EF4-FFF2-40B4-BE49-F238E27FC236}">
                <a16:creationId xmlns:a16="http://schemas.microsoft.com/office/drawing/2014/main" id="{92282850-8D6D-4148-8ED4-BA4A445BACD3}"/>
              </a:ext>
            </a:extLst>
          </p:cNvPr>
          <p:cNvSpPr>
            <a:spLocks noGrp="1"/>
          </p:cNvSpPr>
          <p:nvPr>
            <p:ph type="body" sz="quarter" idx="14"/>
          </p:nvPr>
        </p:nvSpPr>
        <p:spPr>
          <a:xfrm>
            <a:off x="1058651" y="1036321"/>
            <a:ext cx="3591125" cy="3206924"/>
          </a:xfrm>
        </p:spPr>
        <p:txBody>
          <a:bodyPr/>
          <a:lstStyle/>
          <a:p>
            <a:r>
              <a:rPr lang="en-US" sz="4400" dirty="0" err="1"/>
              <a:t>Godt</a:t>
            </a:r>
            <a:r>
              <a:rPr lang="en-US" sz="4400" dirty="0"/>
              <a:t> </a:t>
            </a:r>
            <a:r>
              <a:rPr lang="en-US" sz="4400" dirty="0" err="1"/>
              <a:t>nok</a:t>
            </a:r>
            <a:r>
              <a:rPr lang="en-US" sz="4400" dirty="0"/>
              <a:t> </a:t>
            </a:r>
            <a:r>
              <a:rPr lang="en-US" sz="4400" dirty="0" err="1"/>
              <a:t>forberedt</a:t>
            </a:r>
            <a:r>
              <a:rPr lang="en-US" sz="4400" dirty="0"/>
              <a:t> ?</a:t>
            </a:r>
          </a:p>
        </p:txBody>
      </p:sp>
      <p:sp>
        <p:nvSpPr>
          <p:cNvPr id="15" name="Text Placeholder 3">
            <a:extLst>
              <a:ext uri="{FF2B5EF4-FFF2-40B4-BE49-F238E27FC236}">
                <a16:creationId xmlns:a16="http://schemas.microsoft.com/office/drawing/2014/main" id="{56A4A300-1866-408E-A417-A90DBEDEA6CA}"/>
              </a:ext>
            </a:extLst>
          </p:cNvPr>
          <p:cNvSpPr>
            <a:spLocks noGrp="1"/>
          </p:cNvSpPr>
          <p:nvPr>
            <p:ph type="body" sz="quarter" idx="10"/>
          </p:nvPr>
        </p:nvSpPr>
        <p:spPr>
          <a:xfrm>
            <a:off x="6081966" y="5749013"/>
            <a:ext cx="2772631" cy="180000"/>
          </a:xfrm>
        </p:spPr>
        <p:txBody>
          <a:bodyPr/>
          <a:lstStyle/>
          <a:p>
            <a:endParaRPr lang="en-US"/>
          </a:p>
        </p:txBody>
      </p:sp>
      <p:sp>
        <p:nvSpPr>
          <p:cNvPr id="17" name="Text Placeholder 4">
            <a:extLst>
              <a:ext uri="{FF2B5EF4-FFF2-40B4-BE49-F238E27FC236}">
                <a16:creationId xmlns:a16="http://schemas.microsoft.com/office/drawing/2014/main" id="{56D50C15-D044-413B-AB46-FBA0683189C5}"/>
              </a:ext>
            </a:extLst>
          </p:cNvPr>
          <p:cNvSpPr>
            <a:spLocks noGrp="1"/>
          </p:cNvSpPr>
          <p:nvPr>
            <p:ph type="body" sz="quarter" idx="11"/>
          </p:nvPr>
        </p:nvSpPr>
        <p:spPr>
          <a:xfrm>
            <a:off x="6081966" y="6050837"/>
            <a:ext cx="2772625" cy="180000"/>
          </a:xfrm>
        </p:spPr>
        <p:txBody>
          <a:bodyPr/>
          <a:lstStyle/>
          <a:p>
            <a:endParaRPr lang="en-US"/>
          </a:p>
        </p:txBody>
      </p:sp>
      <p:sp>
        <p:nvSpPr>
          <p:cNvPr id="19" name="Text Placeholder 5">
            <a:extLst>
              <a:ext uri="{FF2B5EF4-FFF2-40B4-BE49-F238E27FC236}">
                <a16:creationId xmlns:a16="http://schemas.microsoft.com/office/drawing/2014/main" id="{DF856ECD-7485-42AF-B214-CF864D512ABB}"/>
              </a:ext>
            </a:extLst>
          </p:cNvPr>
          <p:cNvSpPr>
            <a:spLocks noGrp="1"/>
          </p:cNvSpPr>
          <p:nvPr>
            <p:ph type="body" sz="quarter" idx="12"/>
          </p:nvPr>
        </p:nvSpPr>
        <p:spPr>
          <a:xfrm>
            <a:off x="6081963" y="6201750"/>
            <a:ext cx="2772631" cy="180000"/>
          </a:xfrm>
        </p:spPr>
        <p:txBody>
          <a:bodyPr/>
          <a:lstStyle/>
          <a:p>
            <a:endParaRPr lang="en-US"/>
          </a:p>
        </p:txBody>
      </p:sp>
      <p:sp>
        <p:nvSpPr>
          <p:cNvPr id="21" name="Text Placeholder 6">
            <a:extLst>
              <a:ext uri="{FF2B5EF4-FFF2-40B4-BE49-F238E27FC236}">
                <a16:creationId xmlns:a16="http://schemas.microsoft.com/office/drawing/2014/main" id="{E60ACBA5-9C75-4949-95EB-5E9278B723E6}"/>
              </a:ext>
            </a:extLst>
          </p:cNvPr>
          <p:cNvSpPr>
            <a:spLocks noGrp="1"/>
          </p:cNvSpPr>
          <p:nvPr>
            <p:ph type="body" sz="quarter" idx="13"/>
          </p:nvPr>
        </p:nvSpPr>
        <p:spPr>
          <a:xfrm>
            <a:off x="6081968" y="5899925"/>
            <a:ext cx="2772630" cy="180000"/>
          </a:xfrm>
        </p:spPr>
        <p:txBody>
          <a:bodyPr/>
          <a:lstStyle/>
          <a:p>
            <a:endParaRPr lang="en-US" dirty="0"/>
          </a:p>
        </p:txBody>
      </p:sp>
      <p:sp>
        <p:nvSpPr>
          <p:cNvPr id="23" name="Text Placeholder 7">
            <a:extLst>
              <a:ext uri="{FF2B5EF4-FFF2-40B4-BE49-F238E27FC236}">
                <a16:creationId xmlns:a16="http://schemas.microsoft.com/office/drawing/2014/main" id="{08A20A19-AF1C-4E7F-B921-403A75F5B8BC}"/>
              </a:ext>
            </a:extLst>
          </p:cNvPr>
          <p:cNvSpPr>
            <a:spLocks noGrp="1"/>
          </p:cNvSpPr>
          <p:nvPr>
            <p:ph type="body" sz="quarter" idx="25"/>
          </p:nvPr>
        </p:nvSpPr>
        <p:spPr>
          <a:xfrm>
            <a:off x="1058650" y="5049866"/>
            <a:ext cx="3597487" cy="172253"/>
          </a:xfrm>
        </p:spPr>
        <p:txBody>
          <a:bodyPr/>
          <a:lstStyle/>
          <a:p>
            <a:endParaRPr lang="en-US"/>
          </a:p>
        </p:txBody>
      </p:sp>
    </p:spTree>
    <p:extLst>
      <p:ext uri="{BB962C8B-B14F-4D97-AF65-F5344CB8AC3E}">
        <p14:creationId xmlns:p14="http://schemas.microsoft.com/office/powerpoint/2010/main" val="161788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24983B-11C0-44A7-80FD-6AF87E59CD20}"/>
              </a:ext>
            </a:extLst>
          </p:cNvPr>
          <p:cNvSpPr>
            <a:spLocks noGrp="1"/>
          </p:cNvSpPr>
          <p:nvPr>
            <p:ph type="title"/>
          </p:nvPr>
        </p:nvSpPr>
        <p:spPr/>
        <p:txBody>
          <a:bodyPr/>
          <a:lstStyle/>
          <a:p>
            <a:r>
              <a:rPr lang="nb-NO" dirty="0"/>
              <a:t>Forebyggende</a:t>
            </a:r>
          </a:p>
        </p:txBody>
      </p:sp>
      <p:sp>
        <p:nvSpPr>
          <p:cNvPr id="3" name="Plassholder for tekst 2">
            <a:extLst>
              <a:ext uri="{FF2B5EF4-FFF2-40B4-BE49-F238E27FC236}">
                <a16:creationId xmlns:a16="http://schemas.microsoft.com/office/drawing/2014/main" id="{AC3FE296-2F6B-4C77-93E3-006219E23E5D}"/>
              </a:ext>
            </a:extLst>
          </p:cNvPr>
          <p:cNvSpPr>
            <a:spLocks noGrp="1"/>
          </p:cNvSpPr>
          <p:nvPr>
            <p:ph type="body" sz="quarter" idx="11"/>
          </p:nvPr>
        </p:nvSpPr>
        <p:spPr/>
        <p:txBody>
          <a:bodyPr/>
          <a:lstStyle/>
          <a:p>
            <a:r>
              <a:rPr lang="nb-NO" dirty="0"/>
              <a:t>Vi anbefaler følgende hjemmesider for tips og råd: </a:t>
            </a:r>
            <a:r>
              <a:rPr lang="nb-NO" u="sng" dirty="0">
                <a:hlinkClick r:id="rId2"/>
              </a:rPr>
              <a:t>www.sikkerhverdag.no</a:t>
            </a:r>
            <a:r>
              <a:rPr lang="nb-NO" dirty="0"/>
              <a:t> og </a:t>
            </a:r>
            <a:r>
              <a:rPr lang="nb-NO" u="sng" dirty="0">
                <a:hlinkClick r:id="rId3"/>
              </a:rPr>
              <a:t>https://www.nkom.no/</a:t>
            </a:r>
            <a:endParaRPr lang="nb-NO" dirty="0"/>
          </a:p>
          <a:p>
            <a:r>
              <a:rPr lang="nb-NO" dirty="0"/>
              <a:t>Forholdsregler angående datasikkerhet:</a:t>
            </a:r>
            <a:br>
              <a:rPr lang="nb-NO" dirty="0"/>
            </a:br>
            <a:r>
              <a:rPr lang="nb-NO" dirty="0"/>
              <a:t>• Hold datamaskinens operativsystem og programvare oppdatert.</a:t>
            </a:r>
            <a:br>
              <a:rPr lang="nb-NO" dirty="0"/>
            </a:br>
            <a:r>
              <a:rPr lang="nb-NO" dirty="0"/>
              <a:t>• Bruk antivirusprogram og hold det oppdatert.</a:t>
            </a:r>
            <a:br>
              <a:rPr lang="nb-NO" dirty="0"/>
            </a:br>
            <a:r>
              <a:rPr lang="nb-NO" dirty="0"/>
              <a:t>maskinen til enhver tid.</a:t>
            </a:r>
            <a:br>
              <a:rPr lang="nb-NO" dirty="0"/>
            </a:br>
            <a:endParaRPr lang="nb-NO" dirty="0"/>
          </a:p>
        </p:txBody>
      </p:sp>
      <p:sp>
        <p:nvSpPr>
          <p:cNvPr id="4" name="Plassholder for tekst 3">
            <a:extLst>
              <a:ext uri="{FF2B5EF4-FFF2-40B4-BE49-F238E27FC236}">
                <a16:creationId xmlns:a16="http://schemas.microsoft.com/office/drawing/2014/main" id="{7D98DE06-E3A1-4AF1-947B-3AE4D2BF84DB}"/>
              </a:ext>
            </a:extLst>
          </p:cNvPr>
          <p:cNvSpPr>
            <a:spLocks noGrp="1"/>
          </p:cNvSpPr>
          <p:nvPr>
            <p:ph type="body" sz="quarter" idx="12"/>
          </p:nvPr>
        </p:nvSpPr>
        <p:spPr/>
        <p:txBody>
          <a:bodyPr/>
          <a:lstStyle/>
          <a:p>
            <a:r>
              <a:rPr lang="nb-NO" dirty="0"/>
              <a:t>• Ta sikkerhetskopi jevnlig av de filene som er viktig å ta vare på.</a:t>
            </a:r>
            <a:br>
              <a:rPr lang="nb-NO" dirty="0"/>
            </a:br>
            <a:r>
              <a:rPr lang="nb-NO" dirty="0"/>
              <a:t>• Vær oppmerksom på at løsepengevirus også kan spre seg til disker og andre enheter som er tilkoblet datamaskinen. Det kan derfor være lurt å ikke la eventuelle enheter være koblet til</a:t>
            </a:r>
          </a:p>
        </p:txBody>
      </p:sp>
    </p:spTree>
    <p:extLst>
      <p:ext uri="{BB962C8B-B14F-4D97-AF65-F5344CB8AC3E}">
        <p14:creationId xmlns:p14="http://schemas.microsoft.com/office/powerpoint/2010/main" val="309193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E262910E-796C-4695-B9A4-33787AE51EDA}"/>
              </a:ext>
            </a:extLst>
          </p:cNvPr>
          <p:cNvSpPr>
            <a:spLocks noGrp="1"/>
          </p:cNvSpPr>
          <p:nvPr>
            <p:ph type="body" sz="quarter" idx="21"/>
          </p:nvPr>
        </p:nvSpPr>
        <p:spPr/>
        <p:txBody>
          <a:bodyPr/>
          <a:lstStyle/>
          <a:p>
            <a:r>
              <a:rPr lang="nb-NO" dirty="0"/>
              <a:t>Oppdaterte planer:</a:t>
            </a:r>
          </a:p>
          <a:p>
            <a:pPr marL="285750" indent="-285750">
              <a:buFont typeface="Arial" panose="020B0604020202020204" pitchFamily="34" charset="0"/>
              <a:buChar char="•"/>
            </a:pPr>
            <a:r>
              <a:rPr lang="nb-NO" dirty="0"/>
              <a:t>beredskapsplaner med plan for EKOM-bortfall</a:t>
            </a:r>
          </a:p>
          <a:p>
            <a:pPr marL="285750" indent="-285750">
              <a:buFont typeface="Arial" panose="020B0604020202020204" pitchFamily="34" charset="0"/>
              <a:buChar char="•"/>
            </a:pPr>
            <a:r>
              <a:rPr lang="nb-NO" dirty="0"/>
              <a:t>Kontinuitetsplaner</a:t>
            </a:r>
          </a:p>
          <a:p>
            <a:pPr marL="285750" indent="-285750">
              <a:buFont typeface="Arial" panose="020B0604020202020204" pitchFamily="34" charset="0"/>
              <a:buChar char="•"/>
            </a:pPr>
            <a:r>
              <a:rPr lang="nb-NO" dirty="0"/>
              <a:t>Overordnet ROS-analyse med eget analyseobjekt for EKOM-bortfall</a:t>
            </a:r>
          </a:p>
        </p:txBody>
      </p:sp>
      <p:sp>
        <p:nvSpPr>
          <p:cNvPr id="7" name="Tittel 6">
            <a:extLst>
              <a:ext uri="{FF2B5EF4-FFF2-40B4-BE49-F238E27FC236}">
                <a16:creationId xmlns:a16="http://schemas.microsoft.com/office/drawing/2014/main" id="{81965555-0F97-4F8C-977F-6C59F7AC1844}"/>
              </a:ext>
            </a:extLst>
          </p:cNvPr>
          <p:cNvSpPr>
            <a:spLocks noGrp="1"/>
          </p:cNvSpPr>
          <p:nvPr>
            <p:ph type="title"/>
          </p:nvPr>
        </p:nvSpPr>
        <p:spPr/>
        <p:txBody>
          <a:bodyPr/>
          <a:lstStyle/>
          <a:p>
            <a:r>
              <a:rPr lang="nb-NO" dirty="0"/>
              <a:t>Forebyggende…</a:t>
            </a:r>
          </a:p>
        </p:txBody>
      </p:sp>
      <p:sp>
        <p:nvSpPr>
          <p:cNvPr id="5" name="Plassholder for tekst 4">
            <a:extLst>
              <a:ext uri="{FF2B5EF4-FFF2-40B4-BE49-F238E27FC236}">
                <a16:creationId xmlns:a16="http://schemas.microsoft.com/office/drawing/2014/main" id="{EF3F0007-0212-4472-8D17-FBBB3346CF34}"/>
              </a:ext>
            </a:extLst>
          </p:cNvPr>
          <p:cNvSpPr>
            <a:spLocks noGrp="1"/>
          </p:cNvSpPr>
          <p:nvPr>
            <p:ph type="body" sz="quarter" idx="12"/>
          </p:nvPr>
        </p:nvSpPr>
        <p:spPr/>
        <p:txBody>
          <a:bodyPr/>
          <a:lstStyle/>
          <a:p>
            <a:r>
              <a:rPr lang="nb-NO" dirty="0"/>
              <a:t>• Enkelte utgaver av løsepengevirus spres også til delte tjenester som </a:t>
            </a:r>
            <a:r>
              <a:rPr lang="nb-NO" dirty="0" err="1"/>
              <a:t>Dropbox</a:t>
            </a:r>
            <a:r>
              <a:rPr lang="nb-NO" dirty="0"/>
              <a:t>, OneDrive eller lignende. </a:t>
            </a:r>
          </a:p>
          <a:p>
            <a:r>
              <a:rPr lang="nb-NO" dirty="0"/>
              <a:t>Derfor anbefales det å ikke være tilkoblet delte tjenester til enhver tid, med mindre man benytter de der og da.</a:t>
            </a:r>
          </a:p>
          <a:p>
            <a:endParaRPr lang="nb-NO" dirty="0"/>
          </a:p>
        </p:txBody>
      </p:sp>
    </p:spTree>
    <p:extLst>
      <p:ext uri="{BB962C8B-B14F-4D97-AF65-F5344CB8AC3E}">
        <p14:creationId xmlns:p14="http://schemas.microsoft.com/office/powerpoint/2010/main" val="72089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0D694-EC4A-4B04-B428-97D3E3273EB9}"/>
              </a:ext>
            </a:extLst>
          </p:cNvPr>
          <p:cNvSpPr>
            <a:spLocks noGrp="1"/>
          </p:cNvSpPr>
          <p:nvPr>
            <p:ph type="title"/>
          </p:nvPr>
        </p:nvSpPr>
        <p:spPr/>
        <p:txBody>
          <a:bodyPr/>
          <a:lstStyle/>
          <a:p>
            <a:r>
              <a:rPr lang="nb-NO" dirty="0"/>
              <a:t>Håndtering når hendelsen har oppstått.</a:t>
            </a:r>
          </a:p>
        </p:txBody>
      </p:sp>
      <p:sp>
        <p:nvSpPr>
          <p:cNvPr id="3" name="Plassholder for tekst 2">
            <a:extLst>
              <a:ext uri="{FF2B5EF4-FFF2-40B4-BE49-F238E27FC236}">
                <a16:creationId xmlns:a16="http://schemas.microsoft.com/office/drawing/2014/main" id="{E40BF5C7-2695-4B3D-A10A-B516EDF31772}"/>
              </a:ext>
            </a:extLst>
          </p:cNvPr>
          <p:cNvSpPr>
            <a:spLocks noGrp="1"/>
          </p:cNvSpPr>
          <p:nvPr>
            <p:ph type="body" sz="quarter" idx="13"/>
          </p:nvPr>
        </p:nvSpPr>
        <p:spPr/>
        <p:txBody>
          <a:bodyPr/>
          <a:lstStyle/>
          <a:p>
            <a:r>
              <a:rPr lang="nb-NO" i="1" dirty="0"/>
              <a:t>NRK har et beredskapsansvar og vil sende beredskapsmeldinger om det blir nødvendig. Ta også  kontakt med Nærradioen</a:t>
            </a:r>
            <a:endParaRPr lang="nb-NO" dirty="0"/>
          </a:p>
          <a:p>
            <a:pPr lvl="0"/>
            <a:r>
              <a:rPr lang="nb-NO" dirty="0"/>
              <a:t>112 kan ringes med eller uten </a:t>
            </a:r>
            <a:r>
              <a:rPr lang="nb-NO" dirty="0" err="1"/>
              <a:t>sim</a:t>
            </a:r>
            <a:r>
              <a:rPr lang="nb-NO" dirty="0"/>
              <a:t>-kort, på de fleste telefoner med tastelåsen på, uavhengig av teleleverandør (på noen telefoner må </a:t>
            </a:r>
            <a:r>
              <a:rPr lang="nb-NO" dirty="0" err="1"/>
              <a:t>sim</a:t>
            </a:r>
            <a:r>
              <a:rPr lang="nb-NO" dirty="0"/>
              <a:t>-kortet fjernes først).</a:t>
            </a:r>
          </a:p>
          <a:p>
            <a:pPr lvl="0"/>
            <a:r>
              <a:rPr lang="nb-NO" dirty="0"/>
              <a:t>Prøv alle kommunikasjonsmuligheter: fasttelefon, mobiltelefon, </a:t>
            </a:r>
            <a:r>
              <a:rPr lang="nb-NO" dirty="0" err="1"/>
              <a:t>skype</a:t>
            </a:r>
            <a:r>
              <a:rPr lang="nb-NO" dirty="0"/>
              <a:t> mv. ( kanskje virker noe, og bare av og til)</a:t>
            </a:r>
          </a:p>
          <a:p>
            <a:pPr lvl="0"/>
            <a:r>
              <a:rPr lang="nb-NO" dirty="0"/>
              <a:t>Oppsøk naboen</a:t>
            </a:r>
          </a:p>
          <a:p>
            <a:pPr lvl="0"/>
            <a:r>
              <a:rPr lang="nb-NO" dirty="0"/>
              <a:t>Om ingenting annet virker: Reis mot kommunesenteret og prøv telefonen underveis. I kommunesenteret er det store muligheter for at det finnes en satellitt-telefon. Det fleste kommuner i Oppland har anskaffet en slik, det samme gjelder politi og ambulansetjeneste. (nødnett)</a:t>
            </a:r>
          </a:p>
          <a:p>
            <a:endParaRPr lang="nb-NO" dirty="0"/>
          </a:p>
        </p:txBody>
      </p:sp>
    </p:spTree>
    <p:extLst>
      <p:ext uri="{BB962C8B-B14F-4D97-AF65-F5344CB8AC3E}">
        <p14:creationId xmlns:p14="http://schemas.microsoft.com/office/powerpoint/2010/main" val="151220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7FFF8179-AF7C-4D15-A353-61EE225B45CD}"/>
              </a:ext>
            </a:extLst>
          </p:cNvPr>
          <p:cNvSpPr>
            <a:spLocks noGrp="1"/>
          </p:cNvSpPr>
          <p:nvPr>
            <p:ph type="title"/>
          </p:nvPr>
        </p:nvSpPr>
        <p:spPr/>
        <p:txBody>
          <a:bodyPr/>
          <a:lstStyle/>
          <a:p>
            <a:r>
              <a:rPr lang="nb-NO" dirty="0"/>
              <a:t>Kommune-CSIRT IKS</a:t>
            </a:r>
          </a:p>
        </p:txBody>
      </p:sp>
      <p:sp>
        <p:nvSpPr>
          <p:cNvPr id="4" name="Plassholder for tekst 3">
            <a:extLst>
              <a:ext uri="{FF2B5EF4-FFF2-40B4-BE49-F238E27FC236}">
                <a16:creationId xmlns:a16="http://schemas.microsoft.com/office/drawing/2014/main" id="{63A32967-C2F9-40DD-B73E-27BE249EB333}"/>
              </a:ext>
            </a:extLst>
          </p:cNvPr>
          <p:cNvSpPr>
            <a:spLocks noGrp="1"/>
          </p:cNvSpPr>
          <p:nvPr>
            <p:ph type="body" sz="quarter" idx="13"/>
          </p:nvPr>
        </p:nvSpPr>
        <p:spPr/>
        <p:txBody>
          <a:bodyPr/>
          <a:lstStyle/>
          <a:p>
            <a:r>
              <a:rPr lang="nb-NO" dirty="0"/>
              <a:t>Kommunesektoren i Norge digitaliseres. Det er store forventinger til omfanget og betydningen av denne utviklingen, og hvilken effekt dette vil gi. For å lykkes med dette må informasjonssikkerhet håndteres på en systematisk og god måte. </a:t>
            </a:r>
          </a:p>
          <a:p>
            <a:r>
              <a:rPr lang="nb-NO" dirty="0"/>
              <a:t>Kommune-CSIRT IKS, nasjonalt senter for informasjonssikkerhet i kommunesektoren er etablert med kontorer på Lillehammer og Gjøvik, skal:</a:t>
            </a:r>
          </a:p>
          <a:p>
            <a:pPr lvl="1" fontAlgn="base"/>
            <a:r>
              <a:rPr lang="nb-NO" i="1" dirty="0"/>
              <a:t>Etablere og drifte et nasjonalt respons- og kompetansesenter for IKT-sikkerhet i kommuner. </a:t>
            </a:r>
            <a:endParaRPr lang="nb-NO" dirty="0"/>
          </a:p>
          <a:p>
            <a:endParaRPr lang="nb-NO" dirty="0"/>
          </a:p>
          <a:p>
            <a:endParaRPr lang="nb-NO" dirty="0"/>
          </a:p>
        </p:txBody>
      </p:sp>
      <p:sp>
        <p:nvSpPr>
          <p:cNvPr id="7" name="Plassholder for tekst 6">
            <a:extLst>
              <a:ext uri="{FF2B5EF4-FFF2-40B4-BE49-F238E27FC236}">
                <a16:creationId xmlns:a16="http://schemas.microsoft.com/office/drawing/2014/main" id="{1633B32A-813D-48D5-9C21-D53BCEE7A558}"/>
              </a:ext>
            </a:extLst>
          </p:cNvPr>
          <p:cNvSpPr>
            <a:spLocks noGrp="1"/>
          </p:cNvSpPr>
          <p:nvPr>
            <p:ph type="body" sz="quarter" idx="4294967295"/>
          </p:nvPr>
        </p:nvSpPr>
        <p:spPr>
          <a:xfrm>
            <a:off x="0" y="1397000"/>
            <a:ext cx="2605088" cy="1093788"/>
          </a:xfrm>
          <a:prstGeom prst="rect">
            <a:avLst/>
          </a:prstGeom>
        </p:spPr>
        <p:txBody>
          <a:bodyPr/>
          <a:lstStyle/>
          <a:p>
            <a:r>
              <a:rPr lang="nb-NO" dirty="0"/>
              <a:t>CSIRT</a:t>
            </a:r>
          </a:p>
        </p:txBody>
      </p:sp>
    </p:spTree>
    <p:extLst>
      <p:ext uri="{BB962C8B-B14F-4D97-AF65-F5344CB8AC3E}">
        <p14:creationId xmlns:p14="http://schemas.microsoft.com/office/powerpoint/2010/main" val="42297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72F6B-F3DB-4E9C-AB68-63556D07D0DD}"/>
              </a:ext>
            </a:extLst>
          </p:cNvPr>
          <p:cNvSpPr>
            <a:spLocks noGrp="1"/>
          </p:cNvSpPr>
          <p:nvPr>
            <p:ph type="title"/>
          </p:nvPr>
        </p:nvSpPr>
        <p:spPr/>
        <p:txBody>
          <a:bodyPr/>
          <a:lstStyle/>
          <a:p>
            <a:r>
              <a:rPr lang="nb-NO" dirty="0"/>
              <a:t>Hedmark IKT</a:t>
            </a:r>
          </a:p>
        </p:txBody>
      </p:sp>
      <p:sp>
        <p:nvSpPr>
          <p:cNvPr id="3" name="Plassholder for tekst 2">
            <a:extLst>
              <a:ext uri="{FF2B5EF4-FFF2-40B4-BE49-F238E27FC236}">
                <a16:creationId xmlns:a16="http://schemas.microsoft.com/office/drawing/2014/main" id="{33D51862-4EB6-49C5-B77E-4DF18DA74EBC}"/>
              </a:ext>
            </a:extLst>
          </p:cNvPr>
          <p:cNvSpPr>
            <a:spLocks noGrp="1"/>
          </p:cNvSpPr>
          <p:nvPr>
            <p:ph type="body" sz="quarter" idx="13"/>
          </p:nvPr>
        </p:nvSpPr>
        <p:spPr/>
        <p:txBody>
          <a:bodyPr/>
          <a:lstStyle/>
          <a:p>
            <a:r>
              <a:rPr lang="nb-NO" dirty="0"/>
              <a:t>Hedmark IKT er et interkommunalt IT-selskap som drifter og utvikler løsninger for kommunene Hamar, Løten, Stange, Grue, Kongsvinger, Nord-Odal og Sør-Odal i Hedmark med en samlet befolkning på ca. 100.000 innbyggere. I tillegg til å være IT-partner for sine eierkommuner, leverer Hedmark IKT tjenester til flere andre offentlige virksomheter i regionen, deriblant kinoer, vannverk, brannvesen m.m. </a:t>
            </a:r>
          </a:p>
          <a:p>
            <a:endParaRPr lang="nb-NO" dirty="0"/>
          </a:p>
        </p:txBody>
      </p:sp>
    </p:spTree>
    <p:extLst>
      <p:ext uri="{BB962C8B-B14F-4D97-AF65-F5344CB8AC3E}">
        <p14:creationId xmlns:p14="http://schemas.microsoft.com/office/powerpoint/2010/main" val="61592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029E69-5079-4576-A3B4-5865CAAF075C}"/>
              </a:ext>
            </a:extLst>
          </p:cNvPr>
          <p:cNvSpPr>
            <a:spLocks noGrp="1"/>
          </p:cNvSpPr>
          <p:nvPr>
            <p:ph type="title"/>
          </p:nvPr>
        </p:nvSpPr>
        <p:spPr/>
        <p:txBody>
          <a:bodyPr/>
          <a:lstStyle/>
          <a:p>
            <a:r>
              <a:rPr lang="nb-NO" dirty="0"/>
              <a:t>Norsk Radio </a:t>
            </a:r>
            <a:r>
              <a:rPr lang="nb-NO" dirty="0" err="1"/>
              <a:t>Relæ</a:t>
            </a:r>
            <a:r>
              <a:rPr lang="nb-NO" dirty="0"/>
              <a:t> Liga</a:t>
            </a:r>
          </a:p>
        </p:txBody>
      </p:sp>
      <p:sp>
        <p:nvSpPr>
          <p:cNvPr id="3" name="Plassholder for tekst 2">
            <a:extLst>
              <a:ext uri="{FF2B5EF4-FFF2-40B4-BE49-F238E27FC236}">
                <a16:creationId xmlns:a16="http://schemas.microsoft.com/office/drawing/2014/main" id="{399C1D78-9915-40CD-BF48-1051C8AAD2D1}"/>
              </a:ext>
            </a:extLst>
          </p:cNvPr>
          <p:cNvSpPr>
            <a:spLocks noGrp="1"/>
          </p:cNvSpPr>
          <p:nvPr>
            <p:ph type="body" sz="quarter" idx="13"/>
          </p:nvPr>
        </p:nvSpPr>
        <p:spPr/>
        <p:txBody>
          <a:bodyPr/>
          <a:lstStyle/>
          <a:p>
            <a:r>
              <a:rPr lang="nb-NO" dirty="0"/>
              <a:t>Sambandstjenesten Innlandet av NRRL (SBI) har radioamatører med spisskompetanse på samband lokalisert de fleste steder i Innlandet. SBI teller 30 medlemmer hvor vi regner at 4-10 er tilgjengelige på kort tid. Vi er en del av den frivillige beredskapen (FORF).</a:t>
            </a:r>
          </a:p>
        </p:txBody>
      </p:sp>
    </p:spTree>
    <p:extLst>
      <p:ext uri="{BB962C8B-B14F-4D97-AF65-F5344CB8AC3E}">
        <p14:creationId xmlns:p14="http://schemas.microsoft.com/office/powerpoint/2010/main" val="10982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E50890E-BFD7-4641-A6FE-07C58C0EF0C8}"/>
              </a:ext>
            </a:extLst>
          </p:cNvPr>
          <p:cNvGraphicFramePr/>
          <p:nvPr>
            <p:extLst>
              <p:ext uri="{D42A27DB-BD31-4B8C-83A1-F6EECF244321}">
                <p14:modId xmlns:p14="http://schemas.microsoft.com/office/powerpoint/2010/main" val="332688336"/>
              </p:ext>
            </p:extLst>
          </p:nvPr>
        </p:nvGraphicFramePr>
        <p:xfrm>
          <a:off x="-618733" y="5450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kstSylinder 25">
            <a:extLst>
              <a:ext uri="{FF2B5EF4-FFF2-40B4-BE49-F238E27FC236}">
                <a16:creationId xmlns:a16="http://schemas.microsoft.com/office/drawing/2014/main" id="{12AEB352-53F4-4F99-B230-38EE6CFDD986}"/>
              </a:ext>
            </a:extLst>
          </p:cNvPr>
          <p:cNvSpPr txBox="1"/>
          <p:nvPr/>
        </p:nvSpPr>
        <p:spPr>
          <a:xfrm>
            <a:off x="6626831" y="595900"/>
            <a:ext cx="4530904" cy="4308872"/>
          </a:xfrm>
          <a:prstGeom prst="rect">
            <a:avLst/>
          </a:prstGeom>
          <a:solidFill>
            <a:schemeClr val="tx2">
              <a:lumMod val="90000"/>
              <a:lumOff val="10000"/>
            </a:schemeClr>
          </a:solidFill>
        </p:spPr>
        <p:txBody>
          <a:bodyPr wrap="square" rtlCol="0">
            <a:spAutoFit/>
          </a:bodyPr>
          <a:lstStyle/>
          <a:p>
            <a:r>
              <a:rPr lang="nb-NO" dirty="0">
                <a:solidFill>
                  <a:schemeClr val="bg1"/>
                </a:solidFill>
              </a:rPr>
              <a:t>Hensikt: </a:t>
            </a:r>
          </a:p>
          <a:p>
            <a:endParaRPr lang="nb-NO" dirty="0">
              <a:solidFill>
                <a:schemeClr val="bg1"/>
              </a:solidFill>
            </a:endParaRPr>
          </a:p>
          <a:p>
            <a:r>
              <a:rPr lang="nb-NO" sz="2000" dirty="0">
                <a:solidFill>
                  <a:schemeClr val="bg1"/>
                </a:solidFill>
              </a:rPr>
              <a:t>Øke kompetansen og oppmerksomhet om konsekvenser og tiltak ved cyberhendelser og </a:t>
            </a:r>
            <a:r>
              <a:rPr lang="nb-NO" sz="2000" dirty="0" err="1">
                <a:solidFill>
                  <a:schemeClr val="bg1"/>
                </a:solidFill>
              </a:rPr>
              <a:t>ekombortfall</a:t>
            </a:r>
            <a:r>
              <a:rPr lang="nb-NO" sz="2000" dirty="0">
                <a:solidFill>
                  <a:schemeClr val="bg1"/>
                </a:solidFill>
              </a:rPr>
              <a:t> i kommunen.</a:t>
            </a:r>
          </a:p>
          <a:p>
            <a:endParaRPr lang="nb-NO" sz="2000" dirty="0">
              <a:solidFill>
                <a:schemeClr val="bg1"/>
              </a:solidFill>
            </a:endParaRPr>
          </a:p>
          <a:p>
            <a:endParaRPr lang="nb-NO" sz="2000" dirty="0">
              <a:solidFill>
                <a:schemeClr val="bg1"/>
              </a:solidFill>
            </a:endParaRPr>
          </a:p>
          <a:p>
            <a:endParaRPr lang="nb-NO" sz="2000" dirty="0">
              <a:solidFill>
                <a:schemeClr val="bg1"/>
              </a:solidFill>
            </a:endParaRPr>
          </a:p>
          <a:p>
            <a:endParaRPr lang="nb-NO" sz="2000" dirty="0">
              <a:solidFill>
                <a:schemeClr val="bg1"/>
              </a:solidFill>
            </a:endParaRPr>
          </a:p>
          <a:p>
            <a:endParaRPr lang="nb-NO" sz="2000" dirty="0">
              <a:solidFill>
                <a:schemeClr val="bg1"/>
              </a:solidFill>
            </a:endParaRPr>
          </a:p>
          <a:p>
            <a:endParaRPr lang="nb-NO" sz="2000" dirty="0">
              <a:solidFill>
                <a:schemeClr val="bg1"/>
              </a:solidFill>
            </a:endParaRPr>
          </a:p>
          <a:p>
            <a:endParaRPr lang="nb-NO" sz="2000" dirty="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163899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94F4673D-4685-4BE2-A970-5A6F784A891A}"/>
              </a:ext>
            </a:extLst>
          </p:cNvPr>
          <p:cNvSpPr>
            <a:spLocks noGrp="1"/>
          </p:cNvSpPr>
          <p:nvPr>
            <p:ph type="body" sz="quarter" idx="12"/>
          </p:nvPr>
        </p:nvSpPr>
        <p:spPr>
          <a:xfrm>
            <a:off x="6096000" y="2695388"/>
            <a:ext cx="5040306" cy="3613337"/>
          </a:xfrm>
        </p:spPr>
        <p:txBody>
          <a:bodyPr/>
          <a:lstStyle/>
          <a:p>
            <a:r>
              <a:rPr lang="nb-NO" dirty="0"/>
              <a:t>Kompetansetime</a:t>
            </a:r>
          </a:p>
          <a:p>
            <a:r>
              <a:rPr lang="nb-NO" dirty="0"/>
              <a:t>Lokal øvingsleder</a:t>
            </a:r>
          </a:p>
          <a:p>
            <a:r>
              <a:rPr lang="nb-NO" dirty="0"/>
              <a:t>FMIN ute hos 8 kommuner</a:t>
            </a:r>
          </a:p>
          <a:p>
            <a:r>
              <a:rPr lang="nb-NO" dirty="0"/>
              <a:t>Hvordan gikk det?</a:t>
            </a:r>
          </a:p>
          <a:p>
            <a:endParaRPr lang="en-US" dirty="0"/>
          </a:p>
        </p:txBody>
      </p:sp>
      <p:pic>
        <p:nvPicPr>
          <p:cNvPr id="5" name="Plassholder for bilde 4">
            <a:extLst>
              <a:ext uri="{FF2B5EF4-FFF2-40B4-BE49-F238E27FC236}">
                <a16:creationId xmlns:a16="http://schemas.microsoft.com/office/drawing/2014/main" id="{A74AD8E4-BC04-49AB-878C-2CD08883297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tretch/>
        </p:blipFill>
        <p:spPr>
          <a:xfrm>
            <a:off x="226033" y="-1"/>
            <a:ext cx="5100095" cy="6800127"/>
          </a:xfrm>
          <a:noFill/>
        </p:spPr>
      </p:pic>
      <p:sp>
        <p:nvSpPr>
          <p:cNvPr id="19" name="Title 3">
            <a:extLst>
              <a:ext uri="{FF2B5EF4-FFF2-40B4-BE49-F238E27FC236}">
                <a16:creationId xmlns:a16="http://schemas.microsoft.com/office/drawing/2014/main" id="{344A6FBD-2892-4109-BC48-48EDCAD91F11}"/>
              </a:ext>
            </a:extLst>
          </p:cNvPr>
          <p:cNvSpPr>
            <a:spLocks noGrp="1"/>
          </p:cNvSpPr>
          <p:nvPr>
            <p:ph type="title"/>
          </p:nvPr>
        </p:nvSpPr>
        <p:spPr>
          <a:xfrm>
            <a:off x="6096000" y="1426144"/>
            <a:ext cx="5040306" cy="1077209"/>
          </a:xfrm>
        </p:spPr>
        <p:txBody>
          <a:bodyPr/>
          <a:lstStyle/>
          <a:p>
            <a:r>
              <a:rPr lang="en-US" dirty="0" err="1"/>
              <a:t>Forberedelser</a:t>
            </a:r>
            <a:r>
              <a:rPr lang="en-US" dirty="0"/>
              <a:t> </a:t>
            </a:r>
            <a:r>
              <a:rPr lang="en-US" dirty="0" err="1"/>
              <a:t>til</a:t>
            </a:r>
            <a:r>
              <a:rPr lang="en-US" dirty="0"/>
              <a:t> </a:t>
            </a:r>
            <a:r>
              <a:rPr lang="en-US" dirty="0" err="1"/>
              <a:t>øving</a:t>
            </a:r>
            <a:endParaRPr lang="en-US" dirty="0"/>
          </a:p>
        </p:txBody>
      </p:sp>
      <p:sp>
        <p:nvSpPr>
          <p:cNvPr id="26" name="Text Placeholder 4">
            <a:extLst>
              <a:ext uri="{FF2B5EF4-FFF2-40B4-BE49-F238E27FC236}">
                <a16:creationId xmlns:a16="http://schemas.microsoft.com/office/drawing/2014/main" id="{2ABC6B15-375A-42CA-81FB-859453DEBABF}"/>
              </a:ext>
            </a:extLst>
          </p:cNvPr>
          <p:cNvSpPr>
            <a:spLocks noGrp="1"/>
          </p:cNvSpPr>
          <p:nvPr>
            <p:ph type="body" sz="quarter" idx="24"/>
          </p:nvPr>
        </p:nvSpPr>
        <p:spPr>
          <a:xfrm>
            <a:off x="6139148" y="6590875"/>
            <a:ext cx="3868452" cy="153888"/>
          </a:xfrm>
        </p:spPr>
        <p:txBody>
          <a:bodyPr/>
          <a:lstStyle/>
          <a:p>
            <a:endParaRPr lang="en-US"/>
          </a:p>
        </p:txBody>
      </p:sp>
    </p:spTree>
    <p:extLst>
      <p:ext uri="{BB962C8B-B14F-4D97-AF65-F5344CB8AC3E}">
        <p14:creationId xmlns:p14="http://schemas.microsoft.com/office/powerpoint/2010/main" val="371354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76065F4-34BF-4656-94A2-723442468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407" y="1758660"/>
            <a:ext cx="1745274" cy="2327032"/>
          </a:xfrm>
          <a:prstGeom prst="rect">
            <a:avLst/>
          </a:prstGeom>
        </p:spPr>
      </p:pic>
      <p:pic>
        <p:nvPicPr>
          <p:cNvPr id="21" name="Plassholder for bilde 20" descr="Skyskraper foran bybilde">
            <a:extLst>
              <a:ext uri="{FF2B5EF4-FFF2-40B4-BE49-F238E27FC236}">
                <a16:creationId xmlns:a16="http://schemas.microsoft.com/office/drawing/2014/main" id="{856C39B2-8B2B-4FCB-996C-79FBBA67BAF2}"/>
              </a:ext>
            </a:extLst>
          </p:cNvPr>
          <p:cNvPicPr>
            <a:picLocks noGrp="1" noChangeAspect="1"/>
          </p:cNvPicPr>
          <p:nvPr>
            <p:ph type="pic" sz="quarter" idx="21"/>
          </p:nvPr>
        </p:nvPicPr>
        <p:blipFill rotWithShape="1">
          <a:blip r:embed="rId4" cstate="hqprint">
            <a:extLst>
              <a:ext uri="{28A0092B-C50C-407E-A947-70E740481C1C}">
                <a14:useLocalDpi xmlns:a14="http://schemas.microsoft.com/office/drawing/2010/main"/>
              </a:ext>
            </a:extLst>
          </a:blip>
          <a:srcRect/>
          <a:stretch/>
        </p:blipFill>
        <p:spPr>
          <a:xfrm>
            <a:off x="6616298" y="2334917"/>
            <a:ext cx="1871210" cy="1871210"/>
          </a:xfrm>
        </p:spPr>
      </p:pic>
      <p:pic>
        <p:nvPicPr>
          <p:cNvPr id="20" name="Plassholder for bilde 19" descr="svart flekk">
            <a:extLst>
              <a:ext uri="{FF2B5EF4-FFF2-40B4-BE49-F238E27FC236}">
                <a16:creationId xmlns:a16="http://schemas.microsoft.com/office/drawing/2014/main" id="{7726DBDC-B0C9-4C58-8734-CCFD45DACA48}"/>
              </a:ext>
            </a:extLst>
          </p:cNvPr>
          <p:cNvPicPr>
            <a:picLocks noGrp="1" noChangeAspect="1"/>
          </p:cNvPicPr>
          <p:nvPr>
            <p:ph type="pic" sz="quarter" idx="22"/>
          </p:nvPr>
        </p:nvPicPr>
        <p:blipFill rotWithShape="1">
          <a:blip r:embed="rId5" cstate="hqprint">
            <a:extLst>
              <a:ext uri="{28A0092B-C50C-407E-A947-70E740481C1C}">
                <a14:useLocalDpi xmlns:a14="http://schemas.microsoft.com/office/drawing/2010/main"/>
              </a:ext>
            </a:extLst>
          </a:blip>
          <a:srcRect/>
          <a:stretch/>
        </p:blipFill>
        <p:spPr>
          <a:xfrm>
            <a:off x="9667307" y="2334917"/>
            <a:ext cx="1871210" cy="1871210"/>
          </a:xfrm>
        </p:spPr>
      </p:pic>
      <p:pic>
        <p:nvPicPr>
          <p:cNvPr id="19" name="Plassholder for bilde 18" descr="abstrakt bilde">
            <a:extLst>
              <a:ext uri="{FF2B5EF4-FFF2-40B4-BE49-F238E27FC236}">
                <a16:creationId xmlns:a16="http://schemas.microsoft.com/office/drawing/2014/main" id="{8D6C3378-7EF7-4D02-B523-07BA48F36579}"/>
              </a:ext>
            </a:extLst>
          </p:cNvPr>
          <p:cNvPicPr>
            <a:picLocks noGrp="1" noChangeAspect="1"/>
          </p:cNvPicPr>
          <p:nvPr>
            <p:ph type="pic" sz="quarter" idx="19"/>
          </p:nvPr>
        </p:nvPicPr>
        <p:blipFill>
          <a:blip r:embed="rId6" cstate="hqprint">
            <a:extLst>
              <a:ext uri="{28A0092B-C50C-407E-A947-70E740481C1C}">
                <a14:useLocalDpi xmlns:a14="http://schemas.microsoft.com/office/drawing/2010/main"/>
              </a:ext>
            </a:extLst>
          </a:blip>
          <a:srcRect/>
          <a:stretch>
            <a:fillRect/>
          </a:stretch>
        </p:blipFill>
        <p:spPr>
          <a:xfrm>
            <a:off x="520298" y="2334917"/>
            <a:ext cx="1871210" cy="1871210"/>
          </a:xfrm>
        </p:spPr>
      </p:pic>
      <p:pic>
        <p:nvPicPr>
          <p:cNvPr id="16" name="Plassholder for bilde 15" descr="kunstnerisk gjengivelse av person med paraply med sky i stedet for ansikt">
            <a:extLst>
              <a:ext uri="{FF2B5EF4-FFF2-40B4-BE49-F238E27FC236}">
                <a16:creationId xmlns:a16="http://schemas.microsoft.com/office/drawing/2014/main" id="{139341DF-693A-4D80-AE03-C97B4932DB91}"/>
              </a:ext>
            </a:extLst>
          </p:cNvPr>
          <p:cNvPicPr>
            <a:picLocks noGrp="1" noChangeAspect="1"/>
          </p:cNvPicPr>
          <p:nvPr>
            <p:ph type="pic" sz="quarter" idx="20"/>
          </p:nvPr>
        </p:nvPicPr>
        <p:blipFill>
          <a:blip r:embed="rId7" cstate="hqprint">
            <a:extLst>
              <a:ext uri="{28A0092B-C50C-407E-A947-70E740481C1C}">
                <a14:useLocalDpi xmlns:a14="http://schemas.microsoft.com/office/drawing/2010/main"/>
              </a:ext>
            </a:extLst>
          </a:blip>
          <a:srcRect/>
          <a:stretch>
            <a:fillRect/>
          </a:stretch>
        </p:blipFill>
        <p:spPr>
          <a:xfrm>
            <a:off x="3568298" y="2334917"/>
            <a:ext cx="1871210" cy="1871210"/>
          </a:xfrm>
        </p:spPr>
      </p:pic>
      <p:sp>
        <p:nvSpPr>
          <p:cNvPr id="50" name="Plassholder for tekst 49">
            <a:extLst>
              <a:ext uri="{FF2B5EF4-FFF2-40B4-BE49-F238E27FC236}">
                <a16:creationId xmlns:a16="http://schemas.microsoft.com/office/drawing/2014/main" id="{7F266011-39DA-468E-BA05-006148E95A2A}"/>
              </a:ext>
            </a:extLst>
          </p:cNvPr>
          <p:cNvSpPr>
            <a:spLocks noGrp="1"/>
          </p:cNvSpPr>
          <p:nvPr>
            <p:ph type="body" sz="quarter" idx="15"/>
          </p:nvPr>
        </p:nvSpPr>
        <p:spPr>
          <a:xfrm>
            <a:off x="520298" y="4315140"/>
            <a:ext cx="2299102" cy="254663"/>
          </a:xfrm>
        </p:spPr>
        <p:txBody>
          <a:bodyPr lIns="0" rIns="0" rtlCol="0" anchor="t"/>
          <a:lstStyle/>
          <a:p>
            <a:pPr rtl="0"/>
            <a:r>
              <a:rPr lang="nb-NO" sz="2000" b="1" dirty="0">
                <a:solidFill>
                  <a:schemeClr val="accent2"/>
                </a:solidFill>
                <a:latin typeface="+mj-lt"/>
              </a:rPr>
              <a:t>Scenario</a:t>
            </a:r>
          </a:p>
        </p:txBody>
      </p:sp>
      <p:sp>
        <p:nvSpPr>
          <p:cNvPr id="51" name="Plassholder for tekst 50">
            <a:extLst>
              <a:ext uri="{FF2B5EF4-FFF2-40B4-BE49-F238E27FC236}">
                <a16:creationId xmlns:a16="http://schemas.microsoft.com/office/drawing/2014/main" id="{77AD842D-C4A8-46AA-BA73-34496B674C5F}"/>
              </a:ext>
            </a:extLst>
          </p:cNvPr>
          <p:cNvSpPr>
            <a:spLocks noGrp="1"/>
          </p:cNvSpPr>
          <p:nvPr>
            <p:ph type="body" sz="quarter" idx="16"/>
          </p:nvPr>
        </p:nvSpPr>
        <p:spPr>
          <a:xfrm>
            <a:off x="3553933" y="4315140"/>
            <a:ext cx="2460625" cy="254663"/>
          </a:xfrm>
        </p:spPr>
        <p:txBody>
          <a:bodyPr lIns="0" rIns="0" rtlCol="0" anchor="t"/>
          <a:lstStyle/>
          <a:p>
            <a:pPr rtl="0"/>
            <a:r>
              <a:rPr lang="nb-NO" sz="2000" b="1" dirty="0">
                <a:solidFill>
                  <a:schemeClr val="accent2"/>
                </a:solidFill>
                <a:latin typeface="+mj-lt"/>
              </a:rPr>
              <a:t>Konsekvens</a:t>
            </a:r>
          </a:p>
        </p:txBody>
      </p:sp>
      <p:sp>
        <p:nvSpPr>
          <p:cNvPr id="52" name="Plassholder for tekst 51">
            <a:extLst>
              <a:ext uri="{FF2B5EF4-FFF2-40B4-BE49-F238E27FC236}">
                <a16:creationId xmlns:a16="http://schemas.microsoft.com/office/drawing/2014/main" id="{0A6DD91F-81BC-47BF-A383-C5F885BCEECB}"/>
              </a:ext>
            </a:extLst>
          </p:cNvPr>
          <p:cNvSpPr>
            <a:spLocks noGrp="1"/>
          </p:cNvSpPr>
          <p:nvPr>
            <p:ph type="body" sz="quarter" idx="17"/>
          </p:nvPr>
        </p:nvSpPr>
        <p:spPr>
          <a:xfrm>
            <a:off x="7709665" y="4307142"/>
            <a:ext cx="2287990" cy="254663"/>
          </a:xfrm>
        </p:spPr>
        <p:txBody>
          <a:bodyPr lIns="0" rIns="0" rtlCol="0" anchor="t"/>
          <a:lstStyle/>
          <a:p>
            <a:pPr rtl="0"/>
            <a:r>
              <a:rPr lang="nb-NO" sz="2000" b="1" dirty="0">
                <a:solidFill>
                  <a:schemeClr val="accent2"/>
                </a:solidFill>
                <a:latin typeface="+mj-lt"/>
              </a:rPr>
              <a:t>Krisehåndtering</a:t>
            </a:r>
          </a:p>
        </p:txBody>
      </p:sp>
      <p:sp>
        <p:nvSpPr>
          <p:cNvPr id="63" name="Plassholder for tekst 62">
            <a:extLst>
              <a:ext uri="{FF2B5EF4-FFF2-40B4-BE49-F238E27FC236}">
                <a16:creationId xmlns:a16="http://schemas.microsoft.com/office/drawing/2014/main" id="{A543A1C8-D587-4EAA-AFB6-E6D4161D8894}"/>
              </a:ext>
            </a:extLst>
          </p:cNvPr>
          <p:cNvSpPr>
            <a:spLocks noGrp="1"/>
          </p:cNvSpPr>
          <p:nvPr>
            <p:ph type="body" sz="quarter" idx="24"/>
          </p:nvPr>
        </p:nvSpPr>
        <p:spPr>
          <a:xfrm>
            <a:off x="520298" y="4786821"/>
            <a:ext cx="2144450" cy="1591534"/>
          </a:xfrm>
        </p:spPr>
        <p:txBody>
          <a:bodyPr lIns="0" rIns="0" rtlCol="0" anchor="t"/>
          <a:lstStyle/>
          <a:p>
            <a:r>
              <a:rPr lang="nb-NO" sz="1600" i="1" dirty="0"/>
              <a:t>Scenarioet var et cyberangrep</a:t>
            </a:r>
            <a:endParaRPr lang="nb-NO" sz="1600" dirty="0">
              <a:solidFill>
                <a:schemeClr val="tx1"/>
              </a:solidFill>
            </a:endParaRPr>
          </a:p>
        </p:txBody>
      </p:sp>
      <p:sp>
        <p:nvSpPr>
          <p:cNvPr id="1024" name="Plassholder for tekst 1023">
            <a:extLst>
              <a:ext uri="{FF2B5EF4-FFF2-40B4-BE49-F238E27FC236}">
                <a16:creationId xmlns:a16="http://schemas.microsoft.com/office/drawing/2014/main" id="{B944CE0E-E6DD-4B8E-9730-FCD90EAD8FFB}"/>
              </a:ext>
            </a:extLst>
          </p:cNvPr>
          <p:cNvSpPr>
            <a:spLocks noGrp="1"/>
          </p:cNvSpPr>
          <p:nvPr>
            <p:ph type="body" sz="quarter" idx="25"/>
          </p:nvPr>
        </p:nvSpPr>
        <p:spPr>
          <a:xfrm>
            <a:off x="3553515" y="4786821"/>
            <a:ext cx="2295108" cy="1606408"/>
          </a:xfrm>
        </p:spPr>
        <p:txBody>
          <a:bodyPr lIns="0" rIns="0" rtlCol="0"/>
          <a:lstStyle/>
          <a:p>
            <a:r>
              <a:rPr lang="nb-NO" sz="1600" i="1" dirty="0"/>
              <a:t>Konsekvensen var at alle </a:t>
            </a:r>
            <a:r>
              <a:rPr lang="nb-NO" sz="1600" i="1" dirty="0" err="1"/>
              <a:t>ekomtjenester</a:t>
            </a:r>
            <a:r>
              <a:rPr lang="nb-NO" sz="1600" i="1" dirty="0"/>
              <a:t> blir borte. </a:t>
            </a:r>
            <a:endParaRPr lang="nb-NO" sz="1600" dirty="0"/>
          </a:p>
          <a:p>
            <a:pPr rtl="0">
              <a:lnSpc>
                <a:spcPct val="100000"/>
              </a:lnSpc>
            </a:pPr>
            <a:endParaRPr lang="nb-NO" sz="1200" dirty="0">
              <a:solidFill>
                <a:schemeClr val="tx1"/>
              </a:solidFill>
            </a:endParaRPr>
          </a:p>
        </p:txBody>
      </p:sp>
      <p:sp>
        <p:nvSpPr>
          <p:cNvPr id="1025" name="Plassholder for tekst 1024">
            <a:extLst>
              <a:ext uri="{FF2B5EF4-FFF2-40B4-BE49-F238E27FC236}">
                <a16:creationId xmlns:a16="http://schemas.microsoft.com/office/drawing/2014/main" id="{286CA970-19A8-4480-B651-FFDCFFFEDC87}"/>
              </a:ext>
            </a:extLst>
          </p:cNvPr>
          <p:cNvSpPr>
            <a:spLocks noGrp="1"/>
          </p:cNvSpPr>
          <p:nvPr>
            <p:ph type="body" sz="quarter" idx="26"/>
          </p:nvPr>
        </p:nvSpPr>
        <p:spPr>
          <a:xfrm>
            <a:off x="6811766" y="4668647"/>
            <a:ext cx="4171308" cy="1591526"/>
          </a:xfrm>
        </p:spPr>
        <p:txBody>
          <a:bodyPr lIns="0" rIns="0" rtlCol="0"/>
          <a:lstStyle/>
          <a:p>
            <a:r>
              <a:rPr lang="nb-NO" sz="1600" i="1" dirty="0"/>
              <a:t>Uavhengig av årsak : kommunen må være best mulig forberedt for å håndtere </a:t>
            </a:r>
            <a:r>
              <a:rPr lang="nb-NO" sz="1600" i="1" dirty="0" err="1"/>
              <a:t>ekombortfall</a:t>
            </a:r>
            <a:r>
              <a:rPr lang="nb-NO" sz="1600" i="1" dirty="0"/>
              <a:t>. </a:t>
            </a:r>
          </a:p>
          <a:p>
            <a:r>
              <a:rPr lang="nb-NO" sz="1600" i="1" dirty="0"/>
              <a:t>Planer for å opprettholde de kommunale tjenestene også ved </a:t>
            </a:r>
            <a:r>
              <a:rPr lang="nb-NO" sz="1600" i="1" dirty="0" err="1"/>
              <a:t>ekombortfall</a:t>
            </a:r>
            <a:r>
              <a:rPr lang="nb-NO" sz="1600" i="1" dirty="0"/>
              <a:t>. </a:t>
            </a:r>
          </a:p>
          <a:p>
            <a:r>
              <a:rPr lang="nb-NO" sz="1600" i="1" dirty="0"/>
              <a:t>Hvilke ressurser har kommunen å spille på?</a:t>
            </a:r>
            <a:endParaRPr lang="nb-NO" sz="1600" dirty="0"/>
          </a:p>
          <a:p>
            <a:pPr rtl="0">
              <a:lnSpc>
                <a:spcPct val="100000"/>
              </a:lnSpc>
            </a:pPr>
            <a:endParaRPr lang="nb-NO" sz="1200" dirty="0">
              <a:solidFill>
                <a:schemeClr val="tx1"/>
              </a:solidFill>
            </a:endParaRPr>
          </a:p>
        </p:txBody>
      </p:sp>
      <p:cxnSp>
        <p:nvCxnSpPr>
          <p:cNvPr id="4" name="Rett linje 3" descr="linje">
            <a:extLst>
              <a:ext uri="{FF2B5EF4-FFF2-40B4-BE49-F238E27FC236}">
                <a16:creationId xmlns:a16="http://schemas.microsoft.com/office/drawing/2014/main" id="{7DA20D41-E5FE-446F-BC81-B7BF5A66215D}"/>
              </a:ext>
            </a:extLst>
          </p:cNvPr>
          <p:cNvCxnSpPr>
            <a:cxnSpLocks/>
          </p:cNvCxnSpPr>
          <p:nvPr/>
        </p:nvCxnSpPr>
        <p:spPr>
          <a:xfrm>
            <a:off x="519891" y="4210563"/>
            <a:ext cx="11018626"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3" name="Tittel 2">
            <a:extLst>
              <a:ext uri="{FF2B5EF4-FFF2-40B4-BE49-F238E27FC236}">
                <a16:creationId xmlns:a16="http://schemas.microsoft.com/office/drawing/2014/main" id="{4B86219C-01A9-4F0B-9C36-50A0AC50A1CD}"/>
              </a:ext>
            </a:extLst>
          </p:cNvPr>
          <p:cNvSpPr>
            <a:spLocks noGrp="1"/>
          </p:cNvSpPr>
          <p:nvPr>
            <p:ph type="title"/>
          </p:nvPr>
        </p:nvSpPr>
        <p:spPr/>
        <p:txBody>
          <a:bodyPr rtlCol="0"/>
          <a:lstStyle/>
          <a:p>
            <a:pPr rtl="0"/>
            <a:r>
              <a:rPr lang="nb-NO" dirty="0" err="1"/>
              <a:t>Ekomm</a:t>
            </a:r>
            <a:r>
              <a:rPr lang="nb-NO" dirty="0"/>
              <a:t> - øvelse</a:t>
            </a:r>
          </a:p>
        </p:txBody>
      </p:sp>
      <p:pic>
        <p:nvPicPr>
          <p:cNvPr id="25" name="Picture 2" descr="Hacker, Silhouette, Banalisere, Anonym">
            <a:extLst>
              <a:ext uri="{FF2B5EF4-FFF2-40B4-BE49-F238E27FC236}">
                <a16:creationId xmlns:a16="http://schemas.microsoft.com/office/drawing/2014/main" id="{39C928E6-5EDD-43A8-8D08-05C6F110E37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266" r="20865" b="-2"/>
          <a:stretch/>
        </p:blipFill>
        <p:spPr bwMode="auto">
          <a:xfrm>
            <a:off x="577143" y="1758660"/>
            <a:ext cx="1824723" cy="2234885"/>
          </a:xfrm>
          <a:prstGeom prst="rect">
            <a:avLst/>
          </a:prstGeom>
          <a:solidFill>
            <a:srgbClr val="FFFFFF"/>
          </a:solidFill>
        </p:spPr>
      </p:pic>
      <p:pic>
        <p:nvPicPr>
          <p:cNvPr id="5" name="Bilde 4">
            <a:extLst>
              <a:ext uri="{FF2B5EF4-FFF2-40B4-BE49-F238E27FC236}">
                <a16:creationId xmlns:a16="http://schemas.microsoft.com/office/drawing/2014/main" id="{EBAD5608-3DE3-40F1-A765-A98720473C57}"/>
              </a:ext>
            </a:extLst>
          </p:cNvPr>
          <p:cNvPicPr>
            <a:picLocks noChangeAspect="1"/>
          </p:cNvPicPr>
          <p:nvPr/>
        </p:nvPicPr>
        <p:blipFill>
          <a:blip r:embed="rId9"/>
          <a:stretch>
            <a:fillRect/>
          </a:stretch>
        </p:blipFill>
        <p:spPr>
          <a:xfrm>
            <a:off x="6547480" y="1872397"/>
            <a:ext cx="4612360" cy="2099557"/>
          </a:xfrm>
          <a:prstGeom prst="rect">
            <a:avLst/>
          </a:prstGeom>
        </p:spPr>
      </p:pic>
    </p:spTree>
    <p:extLst>
      <p:ext uri="{BB962C8B-B14F-4D97-AF65-F5344CB8AC3E}">
        <p14:creationId xmlns:p14="http://schemas.microsoft.com/office/powerpoint/2010/main" val="326038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80D1697E-0384-4423-AD52-762D4BDED87C}"/>
              </a:ext>
            </a:extLst>
          </p:cNvPr>
          <p:cNvSpPr>
            <a:spLocks noGrp="1"/>
          </p:cNvSpPr>
          <p:nvPr>
            <p:ph type="body" sz="quarter" idx="12"/>
          </p:nvPr>
        </p:nvSpPr>
        <p:spPr>
          <a:xfrm>
            <a:off x="6096000" y="2695388"/>
            <a:ext cx="5040306" cy="3613337"/>
          </a:xfrm>
        </p:spPr>
        <p:txBody>
          <a:bodyPr/>
          <a:lstStyle/>
          <a:p>
            <a:r>
              <a:rPr lang="nb-NO" b="1" dirty="0"/>
              <a:t>Detektering av </a:t>
            </a:r>
            <a:r>
              <a:rPr lang="nb-NO" b="1" dirty="0" err="1"/>
              <a:t>ekomhendelse</a:t>
            </a:r>
            <a:r>
              <a:rPr lang="nb-NO" b="1" dirty="0"/>
              <a:t>:</a:t>
            </a:r>
          </a:p>
          <a:p>
            <a:endParaRPr lang="nb-NO" b="1" dirty="0"/>
          </a:p>
          <a:p>
            <a:r>
              <a:rPr lang="nb-NO" b="1" dirty="0"/>
              <a:t>Hadde kommunen fanget opp forvarselet de fikk fra andre fylker og forberedt seg på lignende hendelser i egen kommune?</a:t>
            </a:r>
          </a:p>
          <a:p>
            <a:endParaRPr lang="en-US" dirty="0"/>
          </a:p>
        </p:txBody>
      </p:sp>
      <p:pic>
        <p:nvPicPr>
          <p:cNvPr id="9" name="Picture 2" descr="Hacker, Silhouette, Banalisere, Anonym">
            <a:extLst>
              <a:ext uri="{FF2B5EF4-FFF2-40B4-BE49-F238E27FC236}">
                <a16:creationId xmlns:a16="http://schemas.microsoft.com/office/drawing/2014/main" id="{EC943CC9-F164-4BBB-9C59-5990B4E2199E}"/>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6266" r="20865" b="-2"/>
          <a:stretch/>
        </p:blipFill>
        <p:spPr bwMode="auto">
          <a:xfrm>
            <a:off x="20" y="-1"/>
            <a:ext cx="5552121" cy="6800127"/>
          </a:xfrm>
          <a:prstGeom prst="rect">
            <a:avLst/>
          </a:prstGeom>
          <a:solidFill>
            <a:srgbClr val="FFFFFF"/>
          </a:solidFill>
        </p:spPr>
      </p:pic>
      <p:sp>
        <p:nvSpPr>
          <p:cNvPr id="16" name="Title 3">
            <a:extLst>
              <a:ext uri="{FF2B5EF4-FFF2-40B4-BE49-F238E27FC236}">
                <a16:creationId xmlns:a16="http://schemas.microsoft.com/office/drawing/2014/main" id="{EE70491A-AFC3-467A-B541-8477F4B965F5}"/>
              </a:ext>
            </a:extLst>
          </p:cNvPr>
          <p:cNvSpPr>
            <a:spLocks noGrp="1"/>
          </p:cNvSpPr>
          <p:nvPr>
            <p:ph type="title"/>
          </p:nvPr>
        </p:nvSpPr>
        <p:spPr>
          <a:xfrm>
            <a:off x="6096000" y="1426144"/>
            <a:ext cx="5040306" cy="1077209"/>
          </a:xfrm>
        </p:spPr>
        <p:txBody>
          <a:bodyPr/>
          <a:lstStyle/>
          <a:p>
            <a:r>
              <a:rPr lang="en-US" dirty="0" err="1"/>
              <a:t>Godt</a:t>
            </a:r>
            <a:r>
              <a:rPr lang="en-US" dirty="0"/>
              <a:t> </a:t>
            </a:r>
            <a:r>
              <a:rPr lang="en-US" dirty="0" err="1"/>
              <a:t>nok</a:t>
            </a:r>
            <a:r>
              <a:rPr lang="en-US" dirty="0"/>
              <a:t> </a:t>
            </a:r>
            <a:r>
              <a:rPr lang="en-US" dirty="0" err="1"/>
              <a:t>forberedt</a:t>
            </a:r>
            <a:r>
              <a:rPr lang="en-US" dirty="0"/>
              <a:t>?</a:t>
            </a:r>
          </a:p>
        </p:txBody>
      </p:sp>
      <p:sp>
        <p:nvSpPr>
          <p:cNvPr id="18" name="Text Placeholder 4">
            <a:extLst>
              <a:ext uri="{FF2B5EF4-FFF2-40B4-BE49-F238E27FC236}">
                <a16:creationId xmlns:a16="http://schemas.microsoft.com/office/drawing/2014/main" id="{3263A3BE-078E-4A4E-BED7-92A191F327E5}"/>
              </a:ext>
            </a:extLst>
          </p:cNvPr>
          <p:cNvSpPr>
            <a:spLocks noGrp="1"/>
          </p:cNvSpPr>
          <p:nvPr>
            <p:ph type="body" sz="quarter" idx="24"/>
          </p:nvPr>
        </p:nvSpPr>
        <p:spPr>
          <a:xfrm>
            <a:off x="6139148" y="6590875"/>
            <a:ext cx="3868452" cy="153888"/>
          </a:xfrm>
        </p:spPr>
        <p:txBody>
          <a:bodyPr/>
          <a:lstStyle/>
          <a:p>
            <a:r>
              <a:rPr lang="en-US" dirty="0"/>
              <a:t>Pixabay.com/no</a:t>
            </a:r>
          </a:p>
        </p:txBody>
      </p:sp>
      <p:sp>
        <p:nvSpPr>
          <p:cNvPr id="4" name="Plassholder for dato 3" hidden="1">
            <a:extLst>
              <a:ext uri="{FF2B5EF4-FFF2-40B4-BE49-F238E27FC236}">
                <a16:creationId xmlns:a16="http://schemas.microsoft.com/office/drawing/2014/main" id="{00D0842D-F168-4F6C-998F-3D4FCFC26290}"/>
              </a:ext>
            </a:extLst>
          </p:cNvPr>
          <p:cNvSpPr>
            <a:spLocks noGrp="1"/>
          </p:cNvSpPr>
          <p:nvPr>
            <p:ph type="dt" sz="half" idx="4294967295"/>
          </p:nvPr>
        </p:nvSpPr>
        <p:spPr>
          <a:xfrm>
            <a:off x="10748963" y="6261100"/>
            <a:ext cx="1443037" cy="234950"/>
          </a:xfrm>
          <a:prstGeom prst="rect">
            <a:avLst/>
          </a:prstGeom>
        </p:spPr>
        <p:txBody>
          <a:bodyPr/>
          <a:lstStyle/>
          <a:p>
            <a:pPr>
              <a:spcAft>
                <a:spcPts val="600"/>
              </a:spcAft>
            </a:pPr>
            <a:fld id="{20CAE16B-463B-4D9A-B532-D4D0B4862104}" type="datetime1">
              <a:rPr lang="nb-NO" smtClean="0"/>
              <a:pPr>
                <a:spcAft>
                  <a:spcPts val="600"/>
                </a:spcAft>
              </a:pPr>
              <a:t>27. okt 2020</a:t>
            </a:fld>
            <a:endParaRPr lang="nb-NO"/>
          </a:p>
        </p:txBody>
      </p:sp>
    </p:spTree>
    <p:extLst>
      <p:ext uri="{BB962C8B-B14F-4D97-AF65-F5344CB8AC3E}">
        <p14:creationId xmlns:p14="http://schemas.microsoft.com/office/powerpoint/2010/main" val="330433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7E3BCE0-B794-4B09-80AF-B870E9DD9416}"/>
              </a:ext>
            </a:extLst>
          </p:cNvPr>
          <p:cNvGraphicFramePr/>
          <p:nvPr>
            <p:extLst>
              <p:ext uri="{D42A27DB-BD31-4B8C-83A1-F6EECF244321}">
                <p14:modId xmlns:p14="http://schemas.microsoft.com/office/powerpoint/2010/main" val="1057487382"/>
              </p:ext>
            </p:extLst>
          </p:nvPr>
        </p:nvGraphicFramePr>
        <p:xfrm>
          <a:off x="2032000" y="760288"/>
          <a:ext cx="8128000" cy="5378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30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63416E5-ED65-4798-B45F-1C96F29546F6}"/>
              </a:ext>
            </a:extLst>
          </p:cNvPr>
          <p:cNvPicPr>
            <a:picLocks noChangeAspect="1"/>
          </p:cNvPicPr>
          <p:nvPr/>
        </p:nvPicPr>
        <p:blipFill>
          <a:blip r:embed="rId2"/>
          <a:stretch>
            <a:fillRect/>
          </a:stretch>
        </p:blipFill>
        <p:spPr>
          <a:xfrm>
            <a:off x="1207438" y="-14492"/>
            <a:ext cx="9777123" cy="6624000"/>
          </a:xfrm>
          <a:prstGeom prst="rect">
            <a:avLst/>
          </a:prstGeom>
          <a:noFill/>
        </p:spPr>
      </p:pic>
      <p:sp>
        <p:nvSpPr>
          <p:cNvPr id="6" name="Text Placeholder 2">
            <a:extLst>
              <a:ext uri="{FF2B5EF4-FFF2-40B4-BE49-F238E27FC236}">
                <a16:creationId xmlns:a16="http://schemas.microsoft.com/office/drawing/2014/main" id="{0923619D-E36C-407A-83B7-5AA1EAF2EB16}"/>
              </a:ext>
            </a:extLst>
          </p:cNvPr>
          <p:cNvSpPr>
            <a:spLocks noGrp="1"/>
          </p:cNvSpPr>
          <p:nvPr>
            <p:ph type="body" sz="quarter" idx="24"/>
          </p:nvPr>
        </p:nvSpPr>
        <p:spPr>
          <a:xfrm>
            <a:off x="647986" y="6684946"/>
            <a:ext cx="5448014" cy="153888"/>
          </a:xfrm>
        </p:spPr>
        <p:txBody>
          <a:bodyPr/>
          <a:lstStyle/>
          <a:p>
            <a:endParaRPr lang="en-US"/>
          </a:p>
        </p:txBody>
      </p:sp>
    </p:spTree>
    <p:extLst>
      <p:ext uri="{BB962C8B-B14F-4D97-AF65-F5344CB8AC3E}">
        <p14:creationId xmlns:p14="http://schemas.microsoft.com/office/powerpoint/2010/main" val="362550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E4B8493-F3BF-4FBB-8823-63A1874E19B4}"/>
              </a:ext>
            </a:extLst>
          </p:cNvPr>
          <p:cNvSpPr>
            <a:spLocks noGrp="1"/>
          </p:cNvSpPr>
          <p:nvPr>
            <p:ph type="title"/>
          </p:nvPr>
        </p:nvSpPr>
        <p:spPr/>
        <p:txBody>
          <a:bodyPr/>
          <a:lstStyle/>
          <a:p>
            <a:r>
              <a:rPr lang="nb-NO" dirty="0"/>
              <a:t>Hvilke tiltak gjør kommunen før et </a:t>
            </a:r>
            <a:r>
              <a:rPr lang="nb-NO"/>
              <a:t>mulig angrep?</a:t>
            </a:r>
          </a:p>
        </p:txBody>
      </p:sp>
      <p:sp>
        <p:nvSpPr>
          <p:cNvPr id="5" name="Plassholder for tekst 4">
            <a:extLst>
              <a:ext uri="{FF2B5EF4-FFF2-40B4-BE49-F238E27FC236}">
                <a16:creationId xmlns:a16="http://schemas.microsoft.com/office/drawing/2014/main" id="{6A2A49E1-101E-458C-8341-1079DA4DE405}"/>
              </a:ext>
            </a:extLst>
          </p:cNvPr>
          <p:cNvSpPr>
            <a:spLocks noGrp="1"/>
          </p:cNvSpPr>
          <p:nvPr>
            <p:ph type="body" sz="quarter" idx="11"/>
          </p:nvPr>
        </p:nvSpPr>
        <p:spPr/>
        <p:txBody>
          <a:bodyPr/>
          <a:lstStyle/>
          <a:p>
            <a:pPr lvl="0"/>
            <a:r>
              <a:rPr lang="nb-NO" dirty="0" err="1"/>
              <a:t>Backup</a:t>
            </a:r>
            <a:r>
              <a:rPr lang="nb-NO" dirty="0"/>
              <a:t>: Kritisk informasjon må tas ut på papir.</a:t>
            </a:r>
          </a:p>
          <a:p>
            <a:pPr lvl="0"/>
            <a:r>
              <a:rPr lang="nb-NO" dirty="0"/>
              <a:t>Trygghetsalarmer vil falle ut. Sørg for person oppmøte på de mest utsatte. </a:t>
            </a:r>
          </a:p>
          <a:p>
            <a:pPr lvl="0"/>
            <a:r>
              <a:rPr lang="nb-NO" dirty="0"/>
              <a:t>Ikke steng skoler før absolutt nødvendig</a:t>
            </a:r>
          </a:p>
          <a:p>
            <a:pPr lvl="0"/>
            <a:r>
              <a:rPr lang="nb-NO" dirty="0"/>
              <a:t>Gjennomgang beredskapsplan, informere innbyggere om egenberedskap, heng opp informasjon på offentlige bygg. </a:t>
            </a:r>
          </a:p>
          <a:p>
            <a:endParaRPr lang="nb-NO" dirty="0"/>
          </a:p>
        </p:txBody>
      </p:sp>
      <p:sp>
        <p:nvSpPr>
          <p:cNvPr id="6" name="Plassholder for tekst 5">
            <a:extLst>
              <a:ext uri="{FF2B5EF4-FFF2-40B4-BE49-F238E27FC236}">
                <a16:creationId xmlns:a16="http://schemas.microsoft.com/office/drawing/2014/main" id="{296CA689-D654-4672-89A1-04DB149B3077}"/>
              </a:ext>
            </a:extLst>
          </p:cNvPr>
          <p:cNvSpPr>
            <a:spLocks noGrp="1"/>
          </p:cNvSpPr>
          <p:nvPr>
            <p:ph type="body" sz="quarter" idx="12"/>
          </p:nvPr>
        </p:nvSpPr>
        <p:spPr/>
        <p:txBody>
          <a:bodyPr/>
          <a:lstStyle/>
          <a:p>
            <a:r>
              <a:rPr lang="nb-NO" dirty="0"/>
              <a:t>Kommunikasjonsmidler som nødnett vil falle bort.</a:t>
            </a:r>
          </a:p>
          <a:p>
            <a:r>
              <a:rPr lang="nb-NO" dirty="0"/>
              <a:t>Hjemmetjeneste </a:t>
            </a:r>
            <a:r>
              <a:rPr lang="nb-NO" dirty="0" err="1"/>
              <a:t>oppbemannes</a:t>
            </a:r>
            <a:endParaRPr lang="nb-NO" dirty="0"/>
          </a:p>
          <a:p>
            <a:r>
              <a:rPr lang="nb-NO" dirty="0"/>
              <a:t>Informasjon ut på papir</a:t>
            </a:r>
          </a:p>
          <a:p>
            <a:r>
              <a:rPr lang="nb-NO" dirty="0"/>
              <a:t>Samarbeid etablert i forkant</a:t>
            </a:r>
          </a:p>
          <a:p>
            <a:r>
              <a:rPr lang="nb-NO" dirty="0"/>
              <a:t>Kunnskap om tilgjengelige ressurser som kan benyttes</a:t>
            </a:r>
          </a:p>
        </p:txBody>
      </p:sp>
    </p:spTree>
    <p:extLst>
      <p:ext uri="{BB962C8B-B14F-4D97-AF65-F5344CB8AC3E}">
        <p14:creationId xmlns:p14="http://schemas.microsoft.com/office/powerpoint/2010/main" val="298401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05C4DE7-A695-49DC-8D49-BF82AB54505F}"/>
              </a:ext>
            </a:extLst>
          </p:cNvPr>
          <p:cNvGraphicFramePr/>
          <p:nvPr>
            <p:extLst>
              <p:ext uri="{D42A27DB-BD31-4B8C-83A1-F6EECF244321}">
                <p14:modId xmlns:p14="http://schemas.microsoft.com/office/powerpoint/2010/main" val="19110531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864447"/>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IN_powerpointmal_fetskrift.potx" id="{61896A67-672C-45D0-9014-E9B56D26C11B}" vid="{3D02E9D1-BEE1-47DF-B081-9ECB9713BF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0E3A60DC38A0345997FA93D1C812944" ma:contentTypeVersion="11" ma:contentTypeDescription="Opprett et nytt dokument." ma:contentTypeScope="" ma:versionID="5f0729e5d7c7ee812f43d6c57398c79b">
  <xsd:schema xmlns:xsd="http://www.w3.org/2001/XMLSchema" xmlns:xs="http://www.w3.org/2001/XMLSchema" xmlns:p="http://schemas.microsoft.com/office/2006/metadata/properties" xmlns:ns3="d68474d0-614d-4530-b33f-3889624c0a50" xmlns:ns4="1fdb80aa-ba9b-428f-801e-8ef7ebde1c75" targetNamespace="http://schemas.microsoft.com/office/2006/metadata/properties" ma:root="true" ma:fieldsID="7c727c722434fcd2ba5d2f28a6d28fe7" ns3:_="" ns4:_="">
    <xsd:import namespace="d68474d0-614d-4530-b33f-3889624c0a50"/>
    <xsd:import namespace="1fdb80aa-ba9b-428f-801e-8ef7ebde1c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8474d0-614d-4530-b33f-3889624c0a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b80aa-ba9b-428f-801e-8ef7ebde1c7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CA62C7-44DE-4C05-8418-CA978633699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7A83066-E67E-4F9F-9E9D-DA0D52E9D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8474d0-614d-4530-b33f-3889624c0a50"/>
    <ds:schemaRef ds:uri="1fdb80aa-ba9b-428f-801e-8ef7ebde1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20138D-5921-44F4-A42B-DF3AE00D45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1603</Words>
  <Application>Microsoft Office PowerPoint</Application>
  <PresentationFormat>Widescreen</PresentationFormat>
  <Paragraphs>156</Paragraphs>
  <Slides>19</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Calibri</vt:lpstr>
      <vt:lpstr>Open Sans</vt:lpstr>
      <vt:lpstr>Open Sans Light</vt:lpstr>
      <vt:lpstr>Open Sans SemiBold</vt:lpstr>
      <vt:lpstr>Office-tema</vt:lpstr>
      <vt:lpstr>PowerPoint-presentasjon</vt:lpstr>
      <vt:lpstr>PowerPoint-presentasjon</vt:lpstr>
      <vt:lpstr>Forberedelser til øving</vt:lpstr>
      <vt:lpstr>Ekomm - øvelse</vt:lpstr>
      <vt:lpstr>Godt nok forberedt?</vt:lpstr>
      <vt:lpstr>PowerPoint-presentasjon</vt:lpstr>
      <vt:lpstr>PowerPoint-presentasjon</vt:lpstr>
      <vt:lpstr>Hvilke tiltak gjør kommunen før et mulig angrep?</vt:lpstr>
      <vt:lpstr>PowerPoint-presentasjon</vt:lpstr>
      <vt:lpstr> Hva har kommunen ansvar for?</vt:lpstr>
      <vt:lpstr>Totalt ekom-bortfall i alle kommuner</vt:lpstr>
      <vt:lpstr>Informasjon og varsling</vt:lpstr>
      <vt:lpstr>PowerPoint-presentasjon</vt:lpstr>
      <vt:lpstr>Forebyggende</vt:lpstr>
      <vt:lpstr>Forebyggende…</vt:lpstr>
      <vt:lpstr>Håndtering når hendelsen har oppstått.</vt:lpstr>
      <vt:lpstr>Kommune-CSIRT IKS</vt:lpstr>
      <vt:lpstr>Hedmark IKT</vt:lpstr>
      <vt:lpstr>Norsk Radio Relæ Liga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Lunde, Monica</dc:creator>
  <cp:lastModifiedBy>Lunde, Monica</cp:lastModifiedBy>
  <cp:revision>1</cp:revision>
  <dcterms:created xsi:type="dcterms:W3CDTF">2020-10-22T12:08:47Z</dcterms:created>
  <dcterms:modified xsi:type="dcterms:W3CDTF">2020-10-27T07:44:15Z</dcterms:modified>
</cp:coreProperties>
</file>