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311" r:id="rId3"/>
    <p:sldId id="315" r:id="rId4"/>
    <p:sldId id="305" r:id="rId5"/>
    <p:sldId id="268" r:id="rId6"/>
    <p:sldId id="295" r:id="rId7"/>
    <p:sldId id="262" r:id="rId8"/>
    <p:sldId id="263" r:id="rId9"/>
    <p:sldId id="264" r:id="rId10"/>
    <p:sldId id="265" r:id="rId11"/>
    <p:sldId id="266" r:id="rId12"/>
    <p:sldId id="310" r:id="rId13"/>
    <p:sldId id="307" r:id="rId14"/>
    <p:sldId id="270" r:id="rId15"/>
    <p:sldId id="271" r:id="rId16"/>
    <p:sldId id="312" r:id="rId17"/>
    <p:sldId id="313" r:id="rId18"/>
    <p:sldId id="314" r:id="rId19"/>
    <p:sldId id="303" r:id="rId20"/>
    <p:sldId id="299" r:id="rId21"/>
    <p:sldId id="301" r:id="rId22"/>
    <p:sldId id="287" r:id="rId23"/>
    <p:sldId id="269" r:id="rId2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øset, Odd" initials="LO" lastIdx="1" clrIdx="0">
    <p:extLst>
      <p:ext uri="{19B8F6BF-5375-455C-9EA6-DF929625EA0E}">
        <p15:presenceInfo xmlns:p15="http://schemas.microsoft.com/office/powerpoint/2012/main" userId="S::fmmrodlo@fylkesmannen.no::f7044c85-881c-4456-93bd-dacc22c75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000000"/>
    <a:srgbClr val="E6007E"/>
    <a:srgbClr val="660066"/>
    <a:srgbClr val="00ADBA"/>
    <a:srgbClr val="00244E"/>
    <a:srgbClr val="7A942F"/>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26255-FFB1-4EEA-ABCF-4670C078878E}" v="621" dt="2021-10-26T10:16:36.05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6456" autoAdjust="0"/>
  </p:normalViewPr>
  <p:slideViewPr>
    <p:cSldViewPr snapToGrid="0">
      <p:cViewPr varScale="1">
        <p:scale>
          <a:sx n="161" d="100"/>
          <a:sy n="161" d="100"/>
        </p:scale>
        <p:origin x="15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Ark1!$A$17</c:f>
              <c:strCache>
                <c:ptCount val="1"/>
                <c:pt idx="0">
                  <c:v>Planting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'Ark1'!$B$16:$V$16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'Ark1'!$B$17:$V$17</c:f>
              <c:numCache>
                <c:formatCode>#,##0</c:formatCode>
                <c:ptCount val="21"/>
                <c:pt idx="0">
                  <c:v>4019</c:v>
                </c:pt>
                <c:pt idx="1">
                  <c:v>4206</c:v>
                </c:pt>
                <c:pt idx="2">
                  <c:v>3500</c:v>
                </c:pt>
                <c:pt idx="3">
                  <c:v>2035</c:v>
                </c:pt>
                <c:pt idx="4">
                  <c:v>1873</c:v>
                </c:pt>
                <c:pt idx="5">
                  <c:v>1242</c:v>
                </c:pt>
                <c:pt idx="6">
                  <c:v>1311</c:v>
                </c:pt>
                <c:pt idx="7">
                  <c:v>1783</c:v>
                </c:pt>
                <c:pt idx="8">
                  <c:v>2094</c:v>
                </c:pt>
                <c:pt idx="9">
                  <c:v>1477</c:v>
                </c:pt>
                <c:pt idx="10">
                  <c:v>1443</c:v>
                </c:pt>
                <c:pt idx="11">
                  <c:v>1666</c:v>
                </c:pt>
                <c:pt idx="12">
                  <c:v>1688</c:v>
                </c:pt>
                <c:pt idx="13">
                  <c:v>1884</c:v>
                </c:pt>
                <c:pt idx="14">
                  <c:v>2973</c:v>
                </c:pt>
                <c:pt idx="15">
                  <c:v>3124</c:v>
                </c:pt>
                <c:pt idx="16">
                  <c:v>3652</c:v>
                </c:pt>
                <c:pt idx="17">
                  <c:v>3145</c:v>
                </c:pt>
                <c:pt idx="18">
                  <c:v>4592</c:v>
                </c:pt>
                <c:pt idx="19">
                  <c:v>3928</c:v>
                </c:pt>
                <c:pt idx="20">
                  <c:v>3834</c:v>
                </c:pt>
              </c:numCache>
            </c:numRef>
          </c:val>
          <c:smooth val="0"/>
          <c:extLst>
            <c:ext xmlns:c16="http://schemas.microsoft.com/office/drawing/2014/chart" uri="{C3380CC4-5D6E-409C-BE32-E72D297353CC}">
              <c16:uniqueId val="{00000000-D8D8-4013-B4D3-08ECDDC2789F}"/>
            </c:ext>
          </c:extLst>
        </c:ser>
        <c:ser>
          <c:idx val="1"/>
          <c:order val="1"/>
          <c:tx>
            <c:strRef>
              <c:f>Ark1!$A$18</c:f>
              <c:strCache>
                <c:ptCount val="1"/>
                <c:pt idx="0">
                  <c:v>Ungskogpleie</c:v>
                </c:pt>
              </c:strCache>
            </c:strRef>
          </c:tx>
          <c:spPr>
            <a:ln w="28575" cap="rnd">
              <a:solidFill>
                <a:schemeClr val="accent5">
                  <a:lumMod val="60000"/>
                  <a:lumOff val="40000"/>
                </a:schemeClr>
              </a:solidFill>
              <a:round/>
            </a:ln>
            <a:effectLst/>
          </c:spPr>
          <c:marker>
            <c:symbol val="circle"/>
            <c:size val="5"/>
            <c:spPr>
              <a:solidFill>
                <a:schemeClr val="accent2"/>
              </a:solidFill>
              <a:ln w="9525">
                <a:solidFill>
                  <a:schemeClr val="accent5">
                    <a:lumMod val="60000"/>
                    <a:lumOff val="40000"/>
                  </a:schemeClr>
                </a:solidFill>
              </a:ln>
              <a:effectLst/>
            </c:spPr>
          </c:marker>
          <c:cat>
            <c:numRef>
              <c:f>'Ark1'!$B$16:$V$16</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'Ark1'!$B$18:$V$18</c:f>
              <c:numCache>
                <c:formatCode>#,##0</c:formatCode>
                <c:ptCount val="21"/>
                <c:pt idx="0">
                  <c:v>9476</c:v>
                </c:pt>
                <c:pt idx="1">
                  <c:v>8861</c:v>
                </c:pt>
                <c:pt idx="2">
                  <c:v>8798</c:v>
                </c:pt>
                <c:pt idx="3">
                  <c:v>569</c:v>
                </c:pt>
                <c:pt idx="4">
                  <c:v>7031</c:v>
                </c:pt>
                <c:pt idx="5">
                  <c:v>6553</c:v>
                </c:pt>
                <c:pt idx="6">
                  <c:v>3964</c:v>
                </c:pt>
                <c:pt idx="7">
                  <c:v>5769</c:v>
                </c:pt>
                <c:pt idx="8">
                  <c:v>6887</c:v>
                </c:pt>
                <c:pt idx="9">
                  <c:v>7578</c:v>
                </c:pt>
                <c:pt idx="10">
                  <c:v>5101</c:v>
                </c:pt>
                <c:pt idx="11">
                  <c:v>4415</c:v>
                </c:pt>
                <c:pt idx="12">
                  <c:v>4174</c:v>
                </c:pt>
                <c:pt idx="13">
                  <c:v>5170</c:v>
                </c:pt>
                <c:pt idx="14">
                  <c:v>2845</c:v>
                </c:pt>
                <c:pt idx="15">
                  <c:v>3901</c:v>
                </c:pt>
                <c:pt idx="16">
                  <c:v>3372</c:v>
                </c:pt>
                <c:pt idx="17">
                  <c:v>3131</c:v>
                </c:pt>
                <c:pt idx="18">
                  <c:v>3415</c:v>
                </c:pt>
                <c:pt idx="19">
                  <c:v>2448</c:v>
                </c:pt>
                <c:pt idx="20">
                  <c:v>2391</c:v>
                </c:pt>
              </c:numCache>
            </c:numRef>
          </c:val>
          <c:smooth val="0"/>
          <c:extLst>
            <c:ext xmlns:c16="http://schemas.microsoft.com/office/drawing/2014/chart" uri="{C3380CC4-5D6E-409C-BE32-E72D297353CC}">
              <c16:uniqueId val="{00000001-D8D8-4013-B4D3-08ECDDC2789F}"/>
            </c:ext>
          </c:extLst>
        </c:ser>
        <c:dLbls>
          <c:showLegendKey val="0"/>
          <c:showVal val="0"/>
          <c:showCatName val="0"/>
          <c:showSerName val="0"/>
          <c:showPercent val="0"/>
          <c:showBubbleSize val="0"/>
        </c:dLbls>
        <c:marker val="1"/>
        <c:smooth val="0"/>
        <c:axId val="570128792"/>
        <c:axId val="1"/>
      </c:lineChart>
      <c:catAx>
        <c:axId val="57012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70128792"/>
        <c:crosses val="autoZero"/>
        <c:crossBetween val="between"/>
      </c:valAx>
      <c:spPr>
        <a:noFill/>
        <a:ln w="25400">
          <a:noFill/>
        </a:ln>
      </c:spPr>
    </c:plotArea>
    <c:legend>
      <c:legendPos val="b"/>
      <c:overlay val="0"/>
      <c:spPr>
        <a:noFill/>
        <a:ln w="25400">
          <a:noFill/>
        </a:ln>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Forynga</a:t>
            </a:r>
            <a:r>
              <a:rPr lang="nb-NO" baseline="0"/>
              <a:t> areal i prosent av hogd areal</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1"/>
            </a:solidFill>
            <a:ln>
              <a:noFill/>
            </a:ln>
            <a:effectLst/>
          </c:spPr>
          <c:invertIfNegative val="0"/>
          <c:cat>
            <c:numRef>
              <c:f>'Ark1'!$K$29:$T$29</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'Ark1'!$K$32:$T$32</c:f>
              <c:numCache>
                <c:formatCode>General</c:formatCode>
                <c:ptCount val="10"/>
                <c:pt idx="0">
                  <c:v>73.805698074670062</c:v>
                </c:pt>
                <c:pt idx="1">
                  <c:v>55.578195471508053</c:v>
                </c:pt>
                <c:pt idx="2">
                  <c:v>58.559152341217981</c:v>
                </c:pt>
                <c:pt idx="3">
                  <c:v>57.819085565105965</c:v>
                </c:pt>
                <c:pt idx="4">
                  <c:v>57.64090459034044</c:v>
                </c:pt>
                <c:pt idx="5">
                  <c:v>54.676522613038244</c:v>
                </c:pt>
                <c:pt idx="6">
                  <c:v>52.577402024611303</c:v>
                </c:pt>
                <c:pt idx="7">
                  <c:v>77.345365753857237</c:v>
                </c:pt>
                <c:pt idx="8">
                  <c:v>63.939491797266726</c:v>
                </c:pt>
                <c:pt idx="9">
                  <c:v>62.395893853355318</c:v>
                </c:pt>
              </c:numCache>
            </c:numRef>
          </c:val>
          <c:extLst>
            <c:ext xmlns:c16="http://schemas.microsoft.com/office/drawing/2014/chart" uri="{C3380CC4-5D6E-409C-BE32-E72D297353CC}">
              <c16:uniqueId val="{00000000-C487-401F-AC36-B4FC1DB005D1}"/>
            </c:ext>
          </c:extLst>
        </c:ser>
        <c:dLbls>
          <c:showLegendKey val="0"/>
          <c:showVal val="0"/>
          <c:showCatName val="0"/>
          <c:showSerName val="0"/>
          <c:showPercent val="0"/>
          <c:showBubbleSize val="0"/>
        </c:dLbls>
        <c:gapWidth val="219"/>
        <c:overlap val="-27"/>
        <c:axId val="595785760"/>
        <c:axId val="595786416"/>
      </c:barChart>
      <c:catAx>
        <c:axId val="59578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5786416"/>
        <c:crosses val="autoZero"/>
        <c:auto val="1"/>
        <c:lblAlgn val="ctr"/>
        <c:lblOffset val="100"/>
        <c:noMultiLvlLbl val="0"/>
      </c:catAx>
      <c:valAx>
        <c:axId val="59578641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layout>
            <c:manualLayout>
              <c:xMode val="edge"/>
              <c:yMode val="edge"/>
              <c:x val="5.1639560099258554E-2"/>
              <c:y val="3.5197795668673544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57857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lt1">
                    <a:lumMod val="85000"/>
                  </a:schemeClr>
                </a:solidFill>
                <a:latin typeface="+mj-lt"/>
                <a:ea typeface="+mj-ea"/>
                <a:cs typeface="+mj-cs"/>
              </a:defRPr>
            </a:pPr>
            <a:r>
              <a:rPr lang="nb-NO"/>
              <a:t>Hogstareal og forynga areal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j-lt"/>
              <a:ea typeface="+mj-ea"/>
              <a:cs typeface="+mj-cs"/>
            </a:defRPr>
          </a:pPr>
          <a:endParaRPr lang="nb-NO"/>
        </a:p>
      </c:txPr>
    </c:title>
    <c:autoTitleDeleted val="0"/>
    <c:plotArea>
      <c:layout/>
      <c:areaChart>
        <c:grouping val="standard"/>
        <c:varyColors val="0"/>
        <c:ser>
          <c:idx val="0"/>
          <c:order val="0"/>
          <c:tx>
            <c:strRef>
              <c:f>'Ark1'!$A$30</c:f>
              <c:strCache>
                <c:ptCount val="1"/>
                <c:pt idx="0">
                  <c:v>Hogstareal</c:v>
                </c:pt>
              </c:strCache>
            </c:strRef>
          </c:tx>
          <c:spPr>
            <a:gradFill>
              <a:gsLst>
                <a:gs pos="100000">
                  <a:schemeClr val="accent1"/>
                </a:gs>
                <a:gs pos="0">
                  <a:schemeClr val="accent1">
                    <a:lumMod val="75000"/>
                  </a:schemeClr>
                </a:gs>
              </a:gsLst>
              <a:lin ang="0" scaled="1"/>
            </a:gradFill>
            <a:ln>
              <a:noFill/>
            </a:ln>
            <a:effectLst>
              <a:innerShdw dist="12700" dir="16200000">
                <a:schemeClr val="lt1">
                  <a:alpha val="75000"/>
                </a:schemeClr>
              </a:innerShdw>
            </a:effectLst>
          </c:spPr>
          <c:cat>
            <c:numRef>
              <c:f>'Ark1'!$B$29:$T$29</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'Ark1'!$B$30:$T$30</c:f>
              <c:numCache>
                <c:formatCode>0</c:formatCode>
                <c:ptCount val="19"/>
                <c:pt idx="0">
                  <c:v>2490.0214285714287</c:v>
                </c:pt>
                <c:pt idx="1">
                  <c:v>2783.2054945054942</c:v>
                </c:pt>
                <c:pt idx="2">
                  <c:v>2259.9082417582422</c:v>
                </c:pt>
                <c:pt idx="3">
                  <c:v>2271.9164835164838</c:v>
                </c:pt>
                <c:pt idx="4">
                  <c:v>2393.3719780219781</c:v>
                </c:pt>
                <c:pt idx="5">
                  <c:v>3082.3005494505496</c:v>
                </c:pt>
                <c:pt idx="6">
                  <c:v>3286.5461538461536</c:v>
                </c:pt>
                <c:pt idx="7">
                  <c:v>2626.1357142857141</c:v>
                </c:pt>
                <c:pt idx="8">
                  <c:v>2987.24010989011</c:v>
                </c:pt>
                <c:pt idx="9">
                  <c:v>3772.0664835164835</c:v>
                </c:pt>
                <c:pt idx="10">
                  <c:v>4679.8928571428569</c:v>
                </c:pt>
                <c:pt idx="11">
                  <c:v>5039.3489010989015</c:v>
                </c:pt>
                <c:pt idx="12">
                  <c:v>5641.7357142857154</c:v>
                </c:pt>
                <c:pt idx="13">
                  <c:v>7005.4417582417591</c:v>
                </c:pt>
                <c:pt idx="14">
                  <c:v>7749.2126373626379</c:v>
                </c:pt>
                <c:pt idx="15">
                  <c:v>7132.3417582417587</c:v>
                </c:pt>
                <c:pt idx="16">
                  <c:v>7412.2087912087918</c:v>
                </c:pt>
                <c:pt idx="17">
                  <c:v>6523.3549450549453</c:v>
                </c:pt>
                <c:pt idx="18">
                  <c:v>7038.9247252747255</c:v>
                </c:pt>
              </c:numCache>
            </c:numRef>
          </c:val>
          <c:extLst>
            <c:ext xmlns:c16="http://schemas.microsoft.com/office/drawing/2014/chart" uri="{C3380CC4-5D6E-409C-BE32-E72D297353CC}">
              <c16:uniqueId val="{00000000-FAFA-475C-A9B3-EC8F2198D6E1}"/>
            </c:ext>
          </c:extLst>
        </c:ser>
        <c:ser>
          <c:idx val="1"/>
          <c:order val="1"/>
          <c:tx>
            <c:strRef>
              <c:f>'Ark1'!$A$31</c:f>
              <c:strCache>
                <c:ptCount val="1"/>
                <c:pt idx="0">
                  <c:v>Sum forynga areal</c:v>
                </c:pt>
              </c:strCache>
            </c:strRef>
          </c:tx>
          <c:spPr>
            <a:gradFill>
              <a:gsLst>
                <a:gs pos="100000">
                  <a:schemeClr val="accent2"/>
                </a:gs>
                <a:gs pos="0">
                  <a:schemeClr val="accent2">
                    <a:lumMod val="75000"/>
                  </a:schemeClr>
                </a:gs>
              </a:gsLst>
              <a:lin ang="0" scaled="1"/>
            </a:gradFill>
            <a:ln>
              <a:noFill/>
            </a:ln>
            <a:effectLst>
              <a:innerShdw dist="12700" dir="16200000">
                <a:schemeClr val="lt1">
                  <a:alpha val="75000"/>
                </a:schemeClr>
              </a:innerShdw>
            </a:effectLst>
          </c:spPr>
          <c:cat>
            <c:numRef>
              <c:f>'Ark1'!$B$29:$T$29</c:f>
              <c:numCache>
                <c:formatCode>General</c:formatCode>
                <c:ptCount val="19"/>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numCache>
            </c:numRef>
          </c:cat>
          <c:val>
            <c:numRef>
              <c:f>'Ark1'!$B$31:$T$31</c:f>
              <c:numCache>
                <c:formatCode>0</c:formatCode>
                <c:ptCount val="19"/>
                <c:pt idx="0">
                  <c:v>4977</c:v>
                </c:pt>
                <c:pt idx="1">
                  <c:v>2714</c:v>
                </c:pt>
                <c:pt idx="2">
                  <c:v>3398</c:v>
                </c:pt>
                <c:pt idx="3">
                  <c:v>3068</c:v>
                </c:pt>
                <c:pt idx="4">
                  <c:v>3192</c:v>
                </c:pt>
                <c:pt idx="5">
                  <c:v>3893</c:v>
                </c:pt>
                <c:pt idx="6">
                  <c:v>4129</c:v>
                </c:pt>
                <c:pt idx="7">
                  <c:v>2705</c:v>
                </c:pt>
                <c:pt idx="8">
                  <c:v>2438</c:v>
                </c:pt>
                <c:pt idx="9">
                  <c:v>2784</c:v>
                </c:pt>
                <c:pt idx="10">
                  <c:v>2601</c:v>
                </c:pt>
                <c:pt idx="11">
                  <c:v>2951</c:v>
                </c:pt>
                <c:pt idx="12">
                  <c:v>3262</c:v>
                </c:pt>
                <c:pt idx="13">
                  <c:v>4038</c:v>
                </c:pt>
                <c:pt idx="14">
                  <c:v>4237</c:v>
                </c:pt>
                <c:pt idx="15">
                  <c:v>3750</c:v>
                </c:pt>
                <c:pt idx="16">
                  <c:v>5733</c:v>
                </c:pt>
                <c:pt idx="17">
                  <c:v>4171</c:v>
                </c:pt>
                <c:pt idx="18">
                  <c:v>4392</c:v>
                </c:pt>
              </c:numCache>
            </c:numRef>
          </c:val>
          <c:extLst>
            <c:ext xmlns:c16="http://schemas.microsoft.com/office/drawing/2014/chart" uri="{C3380CC4-5D6E-409C-BE32-E72D297353CC}">
              <c16:uniqueId val="{00000001-FAFA-475C-A9B3-EC8F2198D6E1}"/>
            </c:ext>
          </c:extLst>
        </c:ser>
        <c:dLbls>
          <c:showLegendKey val="0"/>
          <c:showVal val="0"/>
          <c:showCatName val="0"/>
          <c:showSerName val="0"/>
          <c:showPercent val="0"/>
          <c:showBubbleSize val="0"/>
        </c:dLbls>
        <c:dropLines>
          <c:spPr>
            <a:ln w="9525" cap="flat" cmpd="sng" algn="ctr">
              <a:solidFill>
                <a:schemeClr val="lt1">
                  <a:alpha val="40000"/>
                </a:schemeClr>
              </a:solidFill>
              <a:round/>
            </a:ln>
            <a:effectLst/>
          </c:spPr>
        </c:dropLines>
        <c:axId val="724653200"/>
        <c:axId val="724654184"/>
      </c:areaChart>
      <c:catAx>
        <c:axId val="724653200"/>
        <c:scaling>
          <c:orientation val="minMax"/>
        </c:scaling>
        <c:delete val="0"/>
        <c:axPos val="b"/>
        <c:numFmt formatCode="General" sourceLinked="1"/>
        <c:majorTickMark val="none"/>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nb-NO"/>
          </a:p>
        </c:txPr>
        <c:crossAx val="724654184"/>
        <c:crosses val="autoZero"/>
        <c:auto val="1"/>
        <c:lblAlgn val="ctr"/>
        <c:lblOffset val="100"/>
        <c:noMultiLvlLbl val="0"/>
      </c:catAx>
      <c:valAx>
        <c:axId val="72465418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title>
          <c:tx>
            <c:rich>
              <a:bodyPr rot="-54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r>
                  <a:rPr lang="en-US"/>
                  <a:t>Daa</a:t>
                </a:r>
              </a:p>
            </c:rich>
          </c:tx>
          <c:layout>
            <c:manualLayout>
              <c:xMode val="edge"/>
              <c:yMode val="edge"/>
              <c:x val="5.5635491606714625E-2"/>
              <c:y val="6.550490146684132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b-NO"/>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nb-NO"/>
          </a:p>
        </c:txPr>
        <c:crossAx val="724653200"/>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b-N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ysClr val="windowText" lastClr="000000"/>
      </a:solidFill>
      <a:round/>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Forynga</a:t>
            </a:r>
            <a:r>
              <a:rPr lang="en-US" baseline="0"/>
              <a:t> areal i prosent av hogd areal</a:t>
            </a:r>
            <a:endParaRPr lang="en-US"/>
          </a:p>
        </c:rich>
      </c:tx>
      <c:layout>
        <c:manualLayout>
          <c:xMode val="edge"/>
          <c:yMode val="edge"/>
          <c:x val="0.16928772346306356"/>
          <c:y val="3.42368096924617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1"/>
            </a:solidFill>
            <a:ln>
              <a:noFill/>
            </a:ln>
            <a:effectLst/>
          </c:spPr>
          <c:invertIfNegative val="0"/>
          <c:cat>
            <c:numRef>
              <c:f>'Ark1'!$H$44:$Q$44</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'Ark1'!$H$47:$Q$47</c:f>
              <c:numCache>
                <c:formatCode>General</c:formatCode>
                <c:ptCount val="10"/>
                <c:pt idx="0">
                  <c:v>84.708988393239579</c:v>
                </c:pt>
                <c:pt idx="1">
                  <c:v>99.042863087806907</c:v>
                </c:pt>
                <c:pt idx="2">
                  <c:v>98.78683639222281</c:v>
                </c:pt>
                <c:pt idx="3">
                  <c:v>86.477797097548034</c:v>
                </c:pt>
                <c:pt idx="4">
                  <c:v>86.284026648961742</c:v>
                </c:pt>
                <c:pt idx="5">
                  <c:v>84.078322083951406</c:v>
                </c:pt>
                <c:pt idx="6">
                  <c:v>66.468905845845299</c:v>
                </c:pt>
                <c:pt idx="7">
                  <c:v>81.836380885691369</c:v>
                </c:pt>
                <c:pt idx="8">
                  <c:v>53.8248231812562</c:v>
                </c:pt>
                <c:pt idx="9">
                  <c:v>61.578653251224758</c:v>
                </c:pt>
              </c:numCache>
            </c:numRef>
          </c:val>
          <c:extLst>
            <c:ext xmlns:c16="http://schemas.microsoft.com/office/drawing/2014/chart" uri="{C3380CC4-5D6E-409C-BE32-E72D297353CC}">
              <c16:uniqueId val="{00000000-6B7D-4DDF-828C-EF3E1F362E6D}"/>
            </c:ext>
          </c:extLst>
        </c:ser>
        <c:dLbls>
          <c:showLegendKey val="0"/>
          <c:showVal val="0"/>
          <c:showCatName val="0"/>
          <c:showSerName val="0"/>
          <c:showPercent val="0"/>
          <c:showBubbleSize val="0"/>
        </c:dLbls>
        <c:gapWidth val="219"/>
        <c:overlap val="-27"/>
        <c:axId val="604463088"/>
        <c:axId val="604459808"/>
      </c:barChart>
      <c:catAx>
        <c:axId val="604463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04459808"/>
        <c:crosses val="autoZero"/>
        <c:auto val="1"/>
        <c:lblAlgn val="ctr"/>
        <c:lblOffset val="100"/>
        <c:noMultiLvlLbl val="0"/>
      </c:catAx>
      <c:valAx>
        <c:axId val="60445980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layout>
            <c:manualLayout>
              <c:xMode val="edge"/>
              <c:yMode val="edge"/>
              <c:x val="7.4891348575000447E-2"/>
              <c:y val="2.4796376349703088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604463088"/>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lt1">
                    <a:lumMod val="85000"/>
                  </a:schemeClr>
                </a:solidFill>
                <a:latin typeface="+mj-lt"/>
                <a:ea typeface="+mj-ea"/>
                <a:cs typeface="+mj-cs"/>
              </a:defRPr>
            </a:pPr>
            <a:r>
              <a:rPr lang="nb-NO"/>
              <a:t>Hogstareal og forynga areal</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lt1">
                  <a:lumMod val="85000"/>
                </a:schemeClr>
              </a:solidFill>
              <a:latin typeface="+mj-lt"/>
              <a:ea typeface="+mj-ea"/>
              <a:cs typeface="+mj-cs"/>
            </a:defRPr>
          </a:pPr>
          <a:endParaRPr lang="nb-NO"/>
        </a:p>
      </c:txPr>
    </c:title>
    <c:autoTitleDeleted val="0"/>
    <c:plotArea>
      <c:layout/>
      <c:areaChart>
        <c:grouping val="standard"/>
        <c:varyColors val="0"/>
        <c:ser>
          <c:idx val="0"/>
          <c:order val="0"/>
          <c:tx>
            <c:strRef>
              <c:f>'Ark1'!$A$45</c:f>
              <c:strCache>
                <c:ptCount val="1"/>
                <c:pt idx="0">
                  <c:v>Hogareal + 3 år</c:v>
                </c:pt>
              </c:strCache>
            </c:strRef>
          </c:tx>
          <c:spPr>
            <a:gradFill>
              <a:gsLst>
                <a:gs pos="100000">
                  <a:schemeClr val="accent1"/>
                </a:gs>
                <a:gs pos="0">
                  <a:schemeClr val="accent1">
                    <a:lumMod val="75000"/>
                  </a:schemeClr>
                </a:gs>
              </a:gsLst>
              <a:lin ang="0" scaled="1"/>
            </a:gradFill>
            <a:ln>
              <a:noFill/>
            </a:ln>
            <a:effectLst>
              <a:innerShdw dist="12700" dir="16200000">
                <a:schemeClr val="lt1">
                  <a:alpha val="75000"/>
                </a:schemeClr>
              </a:innerShdw>
            </a:effectLst>
          </c:spPr>
          <c:cat>
            <c:numRef>
              <c:f>'Ark1'!$B$44:$Q$44</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'Ark1'!$B$45:$Q$45</c:f>
              <c:numCache>
                <c:formatCode>0</c:formatCode>
                <c:ptCount val="16"/>
                <c:pt idx="0">
                  <c:v>2490.0214285714287</c:v>
                </c:pt>
                <c:pt idx="1">
                  <c:v>2783.2054945054942</c:v>
                </c:pt>
                <c:pt idx="2">
                  <c:v>2259.9082417582422</c:v>
                </c:pt>
                <c:pt idx="3">
                  <c:v>2271.9164835164838</c:v>
                </c:pt>
                <c:pt idx="4">
                  <c:v>2393.3719780219781</c:v>
                </c:pt>
                <c:pt idx="5">
                  <c:v>3082.3005494505496</c:v>
                </c:pt>
                <c:pt idx="6">
                  <c:v>3286.5461538461536</c:v>
                </c:pt>
                <c:pt idx="7">
                  <c:v>2626.1357142857141</c:v>
                </c:pt>
                <c:pt idx="8">
                  <c:v>2987.24010989011</c:v>
                </c:pt>
                <c:pt idx="9">
                  <c:v>3772.0664835164835</c:v>
                </c:pt>
                <c:pt idx="10">
                  <c:v>4679.8928571428569</c:v>
                </c:pt>
                <c:pt idx="11">
                  <c:v>5039.3489010989015</c:v>
                </c:pt>
                <c:pt idx="12">
                  <c:v>5641.7357142857154</c:v>
                </c:pt>
                <c:pt idx="13">
                  <c:v>7005.4417582417591</c:v>
                </c:pt>
                <c:pt idx="14">
                  <c:v>7749.2126373626379</c:v>
                </c:pt>
                <c:pt idx="15">
                  <c:v>7132.3417582417587</c:v>
                </c:pt>
              </c:numCache>
            </c:numRef>
          </c:val>
          <c:extLst>
            <c:ext xmlns:c16="http://schemas.microsoft.com/office/drawing/2014/chart" uri="{C3380CC4-5D6E-409C-BE32-E72D297353CC}">
              <c16:uniqueId val="{00000000-9847-47B8-B37A-8DF31A75F35B}"/>
            </c:ext>
          </c:extLst>
        </c:ser>
        <c:ser>
          <c:idx val="1"/>
          <c:order val="1"/>
          <c:tx>
            <c:strRef>
              <c:f>'Ark1'!$A$46</c:f>
              <c:strCache>
                <c:ptCount val="1"/>
                <c:pt idx="0">
                  <c:v>Sum forynga areal</c:v>
                </c:pt>
              </c:strCache>
            </c:strRef>
          </c:tx>
          <c:spPr>
            <a:gradFill>
              <a:gsLst>
                <a:gs pos="100000">
                  <a:schemeClr val="accent2"/>
                </a:gs>
                <a:gs pos="0">
                  <a:schemeClr val="accent2">
                    <a:lumMod val="75000"/>
                  </a:schemeClr>
                </a:gs>
              </a:gsLst>
              <a:lin ang="0" scaled="1"/>
            </a:gradFill>
            <a:ln>
              <a:noFill/>
            </a:ln>
            <a:effectLst>
              <a:innerShdw dist="12700" dir="16200000">
                <a:schemeClr val="lt1">
                  <a:alpha val="75000"/>
                </a:schemeClr>
              </a:innerShdw>
            </a:effectLst>
          </c:spPr>
          <c:cat>
            <c:numRef>
              <c:f>'Ark1'!$B$44:$Q$44</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'Ark1'!$B$46:$Q$46</c:f>
              <c:numCache>
                <c:formatCode>General</c:formatCode>
                <c:ptCount val="16"/>
                <c:pt idx="0">
                  <c:v>3068</c:v>
                </c:pt>
                <c:pt idx="1">
                  <c:v>3192</c:v>
                </c:pt>
                <c:pt idx="2">
                  <c:v>3893</c:v>
                </c:pt>
                <c:pt idx="3">
                  <c:v>4129</c:v>
                </c:pt>
                <c:pt idx="4">
                  <c:v>2705</c:v>
                </c:pt>
                <c:pt idx="5">
                  <c:v>2438</c:v>
                </c:pt>
                <c:pt idx="6">
                  <c:v>2784</c:v>
                </c:pt>
                <c:pt idx="7">
                  <c:v>2601</c:v>
                </c:pt>
                <c:pt idx="8">
                  <c:v>2951</c:v>
                </c:pt>
                <c:pt idx="9">
                  <c:v>3262</c:v>
                </c:pt>
                <c:pt idx="10">
                  <c:v>4038</c:v>
                </c:pt>
                <c:pt idx="11">
                  <c:v>4237</c:v>
                </c:pt>
                <c:pt idx="12">
                  <c:v>3750</c:v>
                </c:pt>
                <c:pt idx="13">
                  <c:v>5733</c:v>
                </c:pt>
                <c:pt idx="14">
                  <c:v>4171</c:v>
                </c:pt>
                <c:pt idx="15">
                  <c:v>4392</c:v>
                </c:pt>
              </c:numCache>
            </c:numRef>
          </c:val>
          <c:extLst>
            <c:ext xmlns:c16="http://schemas.microsoft.com/office/drawing/2014/chart" uri="{C3380CC4-5D6E-409C-BE32-E72D297353CC}">
              <c16:uniqueId val="{00000001-9847-47B8-B37A-8DF31A75F35B}"/>
            </c:ext>
          </c:extLst>
        </c:ser>
        <c:dLbls>
          <c:showLegendKey val="0"/>
          <c:showVal val="0"/>
          <c:showCatName val="0"/>
          <c:showSerName val="0"/>
          <c:showPercent val="0"/>
          <c:showBubbleSize val="0"/>
        </c:dLbls>
        <c:dropLines>
          <c:spPr>
            <a:ln w="9525" cap="flat" cmpd="sng" algn="ctr">
              <a:solidFill>
                <a:schemeClr val="lt1">
                  <a:alpha val="40000"/>
                </a:schemeClr>
              </a:solidFill>
              <a:round/>
            </a:ln>
            <a:effectLst/>
          </c:spPr>
        </c:dropLines>
        <c:axId val="723242496"/>
        <c:axId val="723239544"/>
      </c:areaChart>
      <c:catAx>
        <c:axId val="723242496"/>
        <c:scaling>
          <c:orientation val="minMax"/>
        </c:scaling>
        <c:delete val="0"/>
        <c:axPos val="b"/>
        <c:numFmt formatCode="General" sourceLinked="1"/>
        <c:majorTickMark val="none"/>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nb-NO"/>
          </a:p>
        </c:txPr>
        <c:crossAx val="723239544"/>
        <c:crosses val="autoZero"/>
        <c:auto val="1"/>
        <c:lblAlgn val="ctr"/>
        <c:lblOffset val="100"/>
        <c:noMultiLvlLbl val="0"/>
      </c:catAx>
      <c:valAx>
        <c:axId val="72323954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title>
          <c:tx>
            <c:rich>
              <a:bodyPr rot="-54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r>
                  <a:rPr lang="en-US"/>
                  <a:t>Daa</a:t>
                </a:r>
              </a:p>
            </c:rich>
          </c:tx>
          <c:layout>
            <c:manualLayout>
              <c:xMode val="edge"/>
              <c:yMode val="edge"/>
              <c:x val="4.898828541001065E-2"/>
              <c:y val="6.9593223923932621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b-NO"/>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nb-NO"/>
          </a:p>
        </c:txPr>
        <c:crossAx val="723242496"/>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b-NO"/>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lt1">
          <a:lumMod val="75000"/>
        </a:schemeClr>
      </a:solidFill>
      <a:round/>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'Ark1'!$A$2</c:f>
              <c:strCache>
                <c:ptCount val="1"/>
                <c:pt idx="0">
                  <c:v>Planting daa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numRef>
              <c:f>'Ark1'!$B$1:$BS$1</c:f>
              <c:numCache>
                <c:formatCode>General</c:formatCode>
                <c:ptCount val="7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numCache>
            </c:numRef>
          </c:cat>
          <c:val>
            <c:numRef>
              <c:f>'Ark1'!$B$2:$BS$2</c:f>
              <c:numCache>
                <c:formatCode>General</c:formatCode>
                <c:ptCount val="70"/>
                <c:pt idx="0">
                  <c:v>3561</c:v>
                </c:pt>
                <c:pt idx="1">
                  <c:v>6412</c:v>
                </c:pt>
                <c:pt idx="2">
                  <c:v>7016</c:v>
                </c:pt>
                <c:pt idx="3">
                  <c:v>11131</c:v>
                </c:pt>
                <c:pt idx="4">
                  <c:v>13272</c:v>
                </c:pt>
                <c:pt idx="5">
                  <c:v>13839</c:v>
                </c:pt>
                <c:pt idx="6">
                  <c:v>17558</c:v>
                </c:pt>
                <c:pt idx="7">
                  <c:v>17621</c:v>
                </c:pt>
                <c:pt idx="8">
                  <c:v>16050</c:v>
                </c:pt>
                <c:pt idx="9">
                  <c:v>16757</c:v>
                </c:pt>
                <c:pt idx="10">
                  <c:v>17008</c:v>
                </c:pt>
                <c:pt idx="11">
                  <c:v>14088</c:v>
                </c:pt>
                <c:pt idx="12">
                  <c:v>13685</c:v>
                </c:pt>
                <c:pt idx="13">
                  <c:v>15366</c:v>
                </c:pt>
                <c:pt idx="14">
                  <c:v>13446</c:v>
                </c:pt>
                <c:pt idx="15">
                  <c:v>13812</c:v>
                </c:pt>
                <c:pt idx="16">
                  <c:v>13872</c:v>
                </c:pt>
                <c:pt idx="17">
                  <c:v>11866</c:v>
                </c:pt>
                <c:pt idx="18">
                  <c:v>13993</c:v>
                </c:pt>
                <c:pt idx="19">
                  <c:v>13393</c:v>
                </c:pt>
                <c:pt idx="20">
                  <c:v>14875</c:v>
                </c:pt>
                <c:pt idx="21">
                  <c:v>11739</c:v>
                </c:pt>
                <c:pt idx="22">
                  <c:v>9003</c:v>
                </c:pt>
                <c:pt idx="23">
                  <c:v>10606</c:v>
                </c:pt>
                <c:pt idx="24">
                  <c:v>12330</c:v>
                </c:pt>
                <c:pt idx="25">
                  <c:v>10809</c:v>
                </c:pt>
                <c:pt idx="26">
                  <c:v>10671</c:v>
                </c:pt>
                <c:pt idx="27">
                  <c:v>9534</c:v>
                </c:pt>
                <c:pt idx="28">
                  <c:v>8479</c:v>
                </c:pt>
                <c:pt idx="29">
                  <c:v>8793</c:v>
                </c:pt>
                <c:pt idx="30">
                  <c:v>8052</c:v>
                </c:pt>
                <c:pt idx="31">
                  <c:v>9382</c:v>
                </c:pt>
                <c:pt idx="32">
                  <c:v>9733</c:v>
                </c:pt>
                <c:pt idx="33">
                  <c:v>10888</c:v>
                </c:pt>
                <c:pt idx="34">
                  <c:v>10734</c:v>
                </c:pt>
                <c:pt idx="35">
                  <c:v>9892</c:v>
                </c:pt>
                <c:pt idx="36">
                  <c:v>10709</c:v>
                </c:pt>
                <c:pt idx="37">
                  <c:v>12834</c:v>
                </c:pt>
                <c:pt idx="38">
                  <c:v>12354</c:v>
                </c:pt>
                <c:pt idx="39">
                  <c:v>11035</c:v>
                </c:pt>
                <c:pt idx="40">
                  <c:v>12601</c:v>
                </c:pt>
                <c:pt idx="41">
                  <c:v>7650</c:v>
                </c:pt>
                <c:pt idx="42">
                  <c:v>8864</c:v>
                </c:pt>
                <c:pt idx="43">
                  <c:v>9311</c:v>
                </c:pt>
                <c:pt idx="44">
                  <c:v>9483</c:v>
                </c:pt>
                <c:pt idx="45">
                  <c:v>7377</c:v>
                </c:pt>
                <c:pt idx="46">
                  <c:v>6374</c:v>
                </c:pt>
                <c:pt idx="47">
                  <c:v>5628</c:v>
                </c:pt>
                <c:pt idx="48">
                  <c:v>5270</c:v>
                </c:pt>
                <c:pt idx="49">
                  <c:v>4019</c:v>
                </c:pt>
                <c:pt idx="50">
                  <c:v>4206</c:v>
                </c:pt>
                <c:pt idx="51">
                  <c:v>3446</c:v>
                </c:pt>
                <c:pt idx="52">
                  <c:v>2035</c:v>
                </c:pt>
                <c:pt idx="53">
                  <c:v>1873</c:v>
                </c:pt>
                <c:pt idx="54">
                  <c:v>1293</c:v>
                </c:pt>
                <c:pt idx="55">
                  <c:v>1311</c:v>
                </c:pt>
                <c:pt idx="56">
                  <c:v>1783</c:v>
                </c:pt>
                <c:pt idx="57">
                  <c:v>2094</c:v>
                </c:pt>
                <c:pt idx="58">
                  <c:v>1477</c:v>
                </c:pt>
                <c:pt idx="59">
                  <c:v>1443</c:v>
                </c:pt>
                <c:pt idx="60">
                  <c:v>1666</c:v>
                </c:pt>
                <c:pt idx="61">
                  <c:v>1696</c:v>
                </c:pt>
                <c:pt idx="62">
                  <c:v>1874</c:v>
                </c:pt>
                <c:pt idx="63">
                  <c:v>2978</c:v>
                </c:pt>
                <c:pt idx="64">
                  <c:v>3124</c:v>
                </c:pt>
                <c:pt idx="65">
                  <c:v>3652</c:v>
                </c:pt>
                <c:pt idx="66">
                  <c:v>3310</c:v>
                </c:pt>
                <c:pt idx="67">
                  <c:v>4796</c:v>
                </c:pt>
                <c:pt idx="68">
                  <c:v>3928</c:v>
                </c:pt>
                <c:pt idx="69">
                  <c:v>3834</c:v>
                </c:pt>
              </c:numCache>
            </c:numRef>
          </c:val>
          <c:extLst>
            <c:ext xmlns:c16="http://schemas.microsoft.com/office/drawing/2014/chart" uri="{C3380CC4-5D6E-409C-BE32-E72D297353CC}">
              <c16:uniqueId val="{00000000-95BE-4442-8D3B-866EAAB8B7F1}"/>
            </c:ext>
          </c:extLst>
        </c:ser>
        <c:dLbls>
          <c:showLegendKey val="0"/>
          <c:showVal val="0"/>
          <c:showCatName val="0"/>
          <c:showSerName val="0"/>
          <c:showPercent val="0"/>
          <c:showBubbleSize val="0"/>
        </c:dLbls>
        <c:gapWidth val="269"/>
        <c:axId val="604139624"/>
        <c:axId val="604139952"/>
      </c:barChart>
      <c:lineChart>
        <c:grouping val="standard"/>
        <c:varyColors val="0"/>
        <c:ser>
          <c:idx val="1"/>
          <c:order val="1"/>
          <c:tx>
            <c:strRef>
              <c:f>'Ark1'!$A$3</c:f>
              <c:strCache>
                <c:ptCount val="1"/>
                <c:pt idx="0">
                  <c:v>Hogst m3</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cat>
            <c:numRef>
              <c:f>'Ark1'!$B$1:$BS$1</c:f>
              <c:numCache>
                <c:formatCode>General</c:formatCode>
                <c:ptCount val="70"/>
                <c:pt idx="0">
                  <c:v>1951</c:v>
                </c:pt>
                <c:pt idx="1">
                  <c:v>1952</c:v>
                </c:pt>
                <c:pt idx="2">
                  <c:v>1953</c:v>
                </c:pt>
                <c:pt idx="3">
                  <c:v>1954</c:v>
                </c:pt>
                <c:pt idx="4">
                  <c:v>1955</c:v>
                </c:pt>
                <c:pt idx="5">
                  <c:v>1956</c:v>
                </c:pt>
                <c:pt idx="6">
                  <c:v>1957</c:v>
                </c:pt>
                <c:pt idx="7">
                  <c:v>1958</c:v>
                </c:pt>
                <c:pt idx="8">
                  <c:v>1959</c:v>
                </c:pt>
                <c:pt idx="9">
                  <c:v>1960</c:v>
                </c:pt>
                <c:pt idx="10">
                  <c:v>1961</c:v>
                </c:pt>
                <c:pt idx="11">
                  <c:v>1962</c:v>
                </c:pt>
                <c:pt idx="12">
                  <c:v>1963</c:v>
                </c:pt>
                <c:pt idx="13">
                  <c:v>1964</c:v>
                </c:pt>
                <c:pt idx="14">
                  <c:v>1965</c:v>
                </c:pt>
                <c:pt idx="15">
                  <c:v>1966</c:v>
                </c:pt>
                <c:pt idx="16">
                  <c:v>1967</c:v>
                </c:pt>
                <c:pt idx="17">
                  <c:v>1968</c:v>
                </c:pt>
                <c:pt idx="18">
                  <c:v>1969</c:v>
                </c:pt>
                <c:pt idx="19">
                  <c:v>1970</c:v>
                </c:pt>
                <c:pt idx="20">
                  <c:v>1971</c:v>
                </c:pt>
                <c:pt idx="21">
                  <c:v>1972</c:v>
                </c:pt>
                <c:pt idx="22">
                  <c:v>1973</c:v>
                </c:pt>
                <c:pt idx="23">
                  <c:v>1974</c:v>
                </c:pt>
                <c:pt idx="24">
                  <c:v>1975</c:v>
                </c:pt>
                <c:pt idx="25">
                  <c:v>1976</c:v>
                </c:pt>
                <c:pt idx="26">
                  <c:v>1977</c:v>
                </c:pt>
                <c:pt idx="27">
                  <c:v>1978</c:v>
                </c:pt>
                <c:pt idx="28">
                  <c:v>1979</c:v>
                </c:pt>
                <c:pt idx="29">
                  <c:v>1980</c:v>
                </c:pt>
                <c:pt idx="30">
                  <c:v>1981</c:v>
                </c:pt>
                <c:pt idx="31">
                  <c:v>1982</c:v>
                </c:pt>
                <c:pt idx="32">
                  <c:v>1983</c:v>
                </c:pt>
                <c:pt idx="33">
                  <c:v>1984</c:v>
                </c:pt>
                <c:pt idx="34">
                  <c:v>1985</c:v>
                </c:pt>
                <c:pt idx="35">
                  <c:v>1986</c:v>
                </c:pt>
                <c:pt idx="36">
                  <c:v>1987</c:v>
                </c:pt>
                <c:pt idx="37">
                  <c:v>1988</c:v>
                </c:pt>
                <c:pt idx="38">
                  <c:v>1989</c:v>
                </c:pt>
                <c:pt idx="39">
                  <c:v>1990</c:v>
                </c:pt>
                <c:pt idx="40">
                  <c:v>1991</c:v>
                </c:pt>
                <c:pt idx="41">
                  <c:v>1992</c:v>
                </c:pt>
                <c:pt idx="42">
                  <c:v>1993</c:v>
                </c:pt>
                <c:pt idx="43">
                  <c:v>1994</c:v>
                </c:pt>
                <c:pt idx="44">
                  <c:v>1995</c:v>
                </c:pt>
                <c:pt idx="45">
                  <c:v>1996</c:v>
                </c:pt>
                <c:pt idx="46">
                  <c:v>1997</c:v>
                </c:pt>
                <c:pt idx="47">
                  <c:v>1998</c:v>
                </c:pt>
                <c:pt idx="48">
                  <c:v>1999</c:v>
                </c:pt>
                <c:pt idx="49">
                  <c:v>2000</c:v>
                </c:pt>
                <c:pt idx="50">
                  <c:v>2001</c:v>
                </c:pt>
                <c:pt idx="51">
                  <c:v>2002</c:v>
                </c:pt>
                <c:pt idx="52">
                  <c:v>2003</c:v>
                </c:pt>
                <c:pt idx="53">
                  <c:v>2004</c:v>
                </c:pt>
                <c:pt idx="54">
                  <c:v>2005</c:v>
                </c:pt>
                <c:pt idx="55">
                  <c:v>2006</c:v>
                </c:pt>
                <c:pt idx="56">
                  <c:v>2007</c:v>
                </c:pt>
                <c:pt idx="57">
                  <c:v>2008</c:v>
                </c:pt>
                <c:pt idx="58">
                  <c:v>2009</c:v>
                </c:pt>
                <c:pt idx="59">
                  <c:v>2010</c:v>
                </c:pt>
                <c:pt idx="60">
                  <c:v>2011</c:v>
                </c:pt>
                <c:pt idx="61">
                  <c:v>2012</c:v>
                </c:pt>
                <c:pt idx="62">
                  <c:v>2013</c:v>
                </c:pt>
                <c:pt idx="63">
                  <c:v>2014</c:v>
                </c:pt>
                <c:pt idx="64">
                  <c:v>2015</c:v>
                </c:pt>
                <c:pt idx="65">
                  <c:v>2016</c:v>
                </c:pt>
                <c:pt idx="66">
                  <c:v>2017</c:v>
                </c:pt>
                <c:pt idx="67">
                  <c:v>2018</c:v>
                </c:pt>
                <c:pt idx="68">
                  <c:v>2019</c:v>
                </c:pt>
                <c:pt idx="69">
                  <c:v>2020</c:v>
                </c:pt>
              </c:numCache>
            </c:numRef>
          </c:cat>
          <c:val>
            <c:numRef>
              <c:f>'Ark1'!$B$3:$BS$3</c:f>
              <c:numCache>
                <c:formatCode>General</c:formatCode>
                <c:ptCount val="70"/>
                <c:pt idx="9">
                  <c:v>85340</c:v>
                </c:pt>
                <c:pt idx="10">
                  <c:v>76720</c:v>
                </c:pt>
                <c:pt idx="11">
                  <c:v>58100</c:v>
                </c:pt>
                <c:pt idx="12">
                  <c:v>64110</c:v>
                </c:pt>
                <c:pt idx="13">
                  <c:v>48470</c:v>
                </c:pt>
                <c:pt idx="14">
                  <c:v>57060</c:v>
                </c:pt>
                <c:pt idx="15">
                  <c:v>62570</c:v>
                </c:pt>
                <c:pt idx="16">
                  <c:v>63170</c:v>
                </c:pt>
                <c:pt idx="17">
                  <c:v>45510</c:v>
                </c:pt>
                <c:pt idx="18">
                  <c:v>57515</c:v>
                </c:pt>
                <c:pt idx="19">
                  <c:v>42380</c:v>
                </c:pt>
                <c:pt idx="20">
                  <c:v>60380</c:v>
                </c:pt>
                <c:pt idx="21">
                  <c:v>50086</c:v>
                </c:pt>
                <c:pt idx="22">
                  <c:v>46950</c:v>
                </c:pt>
                <c:pt idx="23">
                  <c:v>63438</c:v>
                </c:pt>
                <c:pt idx="24">
                  <c:v>70012</c:v>
                </c:pt>
                <c:pt idx="25">
                  <c:v>74992</c:v>
                </c:pt>
                <c:pt idx="26">
                  <c:v>55520</c:v>
                </c:pt>
                <c:pt idx="27">
                  <c:v>70150</c:v>
                </c:pt>
                <c:pt idx="28">
                  <c:v>58800</c:v>
                </c:pt>
                <c:pt idx="29">
                  <c:v>69490</c:v>
                </c:pt>
                <c:pt idx="30">
                  <c:v>75320</c:v>
                </c:pt>
                <c:pt idx="31">
                  <c:v>82400</c:v>
                </c:pt>
                <c:pt idx="32">
                  <c:v>79330</c:v>
                </c:pt>
                <c:pt idx="33">
                  <c:v>103485</c:v>
                </c:pt>
                <c:pt idx="34">
                  <c:v>112680</c:v>
                </c:pt>
                <c:pt idx="35">
                  <c:v>123140</c:v>
                </c:pt>
                <c:pt idx="36">
                  <c:v>125150</c:v>
                </c:pt>
                <c:pt idx="37">
                  <c:v>150220</c:v>
                </c:pt>
                <c:pt idx="38">
                  <c:v>143460</c:v>
                </c:pt>
                <c:pt idx="39">
                  <c:v>159790</c:v>
                </c:pt>
                <c:pt idx="40">
                  <c:v>158240</c:v>
                </c:pt>
                <c:pt idx="41">
                  <c:v>220070</c:v>
                </c:pt>
                <c:pt idx="42">
                  <c:v>359920</c:v>
                </c:pt>
                <c:pt idx="43">
                  <c:v>195819</c:v>
                </c:pt>
                <c:pt idx="44">
                  <c:v>141557</c:v>
                </c:pt>
                <c:pt idx="45">
                  <c:v>119754</c:v>
                </c:pt>
                <c:pt idx="46">
                  <c:v>106748</c:v>
                </c:pt>
                <c:pt idx="47">
                  <c:v>94198</c:v>
                </c:pt>
                <c:pt idx="48">
                  <c:v>79786</c:v>
                </c:pt>
                <c:pt idx="49">
                  <c:v>92711</c:v>
                </c:pt>
                <c:pt idx="50">
                  <c:v>96497</c:v>
                </c:pt>
                <c:pt idx="51">
                  <c:v>91510</c:v>
                </c:pt>
                <c:pt idx="52">
                  <c:v>97087</c:v>
                </c:pt>
                <c:pt idx="53">
                  <c:v>88909</c:v>
                </c:pt>
                <c:pt idx="54">
                  <c:v>88011</c:v>
                </c:pt>
                <c:pt idx="55">
                  <c:v>92650</c:v>
                </c:pt>
                <c:pt idx="56">
                  <c:v>109126</c:v>
                </c:pt>
                <c:pt idx="57">
                  <c:v>88628</c:v>
                </c:pt>
                <c:pt idx="58">
                  <c:v>81447</c:v>
                </c:pt>
                <c:pt idx="59">
                  <c:v>107613</c:v>
                </c:pt>
                <c:pt idx="60">
                  <c:v>139932</c:v>
                </c:pt>
                <c:pt idx="61">
                  <c:v>184353</c:v>
                </c:pt>
                <c:pt idx="62">
                  <c:v>195651</c:v>
                </c:pt>
                <c:pt idx="63">
                  <c:v>224060</c:v>
                </c:pt>
                <c:pt idx="64">
                  <c:v>281949</c:v>
                </c:pt>
                <c:pt idx="65">
                  <c:v>325335</c:v>
                </c:pt>
                <c:pt idx="66">
                  <c:v>287741</c:v>
                </c:pt>
                <c:pt idx="67">
                  <c:v>290000</c:v>
                </c:pt>
                <c:pt idx="68">
                  <c:v>267399</c:v>
                </c:pt>
                <c:pt idx="69">
                  <c:v>275454</c:v>
                </c:pt>
              </c:numCache>
            </c:numRef>
          </c:val>
          <c:smooth val="0"/>
          <c:extLst>
            <c:ext xmlns:c16="http://schemas.microsoft.com/office/drawing/2014/chart" uri="{C3380CC4-5D6E-409C-BE32-E72D297353CC}">
              <c16:uniqueId val="{00000001-95BE-4442-8D3B-866EAAB8B7F1}"/>
            </c:ext>
          </c:extLst>
        </c:ser>
        <c:dLbls>
          <c:showLegendKey val="0"/>
          <c:showVal val="0"/>
          <c:showCatName val="0"/>
          <c:showSerName val="0"/>
          <c:showPercent val="0"/>
          <c:showBubbleSize val="0"/>
        </c:dLbls>
        <c:marker val="1"/>
        <c:smooth val="0"/>
        <c:axId val="604138968"/>
        <c:axId val="604145200"/>
      </c:lineChart>
      <c:catAx>
        <c:axId val="6041396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crossAx val="604139952"/>
        <c:crosses val="autoZero"/>
        <c:auto val="1"/>
        <c:lblAlgn val="ctr"/>
        <c:lblOffset val="100"/>
        <c:noMultiLvlLbl val="0"/>
      </c:catAx>
      <c:valAx>
        <c:axId val="60413995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US"/>
                  <a:t>DAA</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nb-N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crossAx val="604139624"/>
        <c:crosses val="autoZero"/>
        <c:crossBetween val="between"/>
      </c:valAx>
      <c:valAx>
        <c:axId val="604145200"/>
        <c:scaling>
          <c:orientation val="minMax"/>
        </c:scaling>
        <c:delete val="0"/>
        <c:axPos val="r"/>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nb-NO"/>
                  <a:t>m3</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nb-N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crossAx val="604138968"/>
        <c:crosses val="max"/>
        <c:crossBetween val="between"/>
      </c:valAx>
      <c:catAx>
        <c:axId val="604138968"/>
        <c:scaling>
          <c:orientation val="minMax"/>
        </c:scaling>
        <c:delete val="1"/>
        <c:axPos val="b"/>
        <c:numFmt formatCode="General" sourceLinked="1"/>
        <c:majorTickMark val="none"/>
        <c:minorTickMark val="none"/>
        <c:tickLblPos val="nextTo"/>
        <c:crossAx val="604145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Ark1!$B$4</c:f>
              <c:strCache>
                <c:ptCount val="1"/>
                <c:pt idx="0">
                  <c:v>TOTALVOLUM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'Ark1'!$A$5:$A$24</c:f>
              <c:strCache>
                <c:ptCount val="20"/>
                <c:pt idx="0">
                  <c:v>1514 - SANDE</c:v>
                </c:pt>
                <c:pt idx="1">
                  <c:v>1578 - Fjord</c:v>
                </c:pt>
                <c:pt idx="2">
                  <c:v>1573 - SMØLA</c:v>
                </c:pt>
                <c:pt idx="3">
                  <c:v>1528 - SYKKYLVEN</c:v>
                </c:pt>
                <c:pt idx="4">
                  <c:v>1516 - ULSTEIN</c:v>
                </c:pt>
                <c:pt idx="5">
                  <c:v>1579 - Hustadvika</c:v>
                </c:pt>
                <c:pt idx="6">
                  <c:v>1554 - AVERØY</c:v>
                </c:pt>
                <c:pt idx="7">
                  <c:v>1511 - VANYLVEN</c:v>
                </c:pt>
                <c:pt idx="8">
                  <c:v>1557 - GJEMNES</c:v>
                </c:pt>
                <c:pt idx="9">
                  <c:v>1576 - AURE</c:v>
                </c:pt>
                <c:pt idx="10">
                  <c:v>1563 - SUNNDAL</c:v>
                </c:pt>
                <c:pt idx="11">
                  <c:v>1535 - VESTNES</c:v>
                </c:pt>
                <c:pt idx="12">
                  <c:v>1507 - Ålesund</c:v>
                </c:pt>
                <c:pt idx="13">
                  <c:v>1560 - TINGVOLL</c:v>
                </c:pt>
                <c:pt idx="14">
                  <c:v>1506 - Molde</c:v>
                </c:pt>
                <c:pt idx="15">
                  <c:v>1577 - Volda</c:v>
                </c:pt>
                <c:pt idx="16">
                  <c:v>1539 - RAUMA</c:v>
                </c:pt>
                <c:pt idx="17">
                  <c:v>1525 - STRANDA</c:v>
                </c:pt>
                <c:pt idx="18">
                  <c:v>1520 - ØRSTA</c:v>
                </c:pt>
                <c:pt idx="19">
                  <c:v>1566 - SURNADAL</c:v>
                </c:pt>
              </c:strCache>
            </c:strRef>
          </c:cat>
          <c:val>
            <c:numRef>
              <c:f>'Ark1'!$B$5:$B$24</c:f>
              <c:numCache>
                <c:formatCode>General</c:formatCode>
                <c:ptCount val="20"/>
                <c:pt idx="0">
                  <c:v>22</c:v>
                </c:pt>
                <c:pt idx="1">
                  <c:v>175</c:v>
                </c:pt>
                <c:pt idx="2">
                  <c:v>178</c:v>
                </c:pt>
                <c:pt idx="3">
                  <c:v>251</c:v>
                </c:pt>
                <c:pt idx="4">
                  <c:v>908</c:v>
                </c:pt>
                <c:pt idx="5">
                  <c:v>1390</c:v>
                </c:pt>
                <c:pt idx="6">
                  <c:v>1481</c:v>
                </c:pt>
                <c:pt idx="7">
                  <c:v>1859</c:v>
                </c:pt>
                <c:pt idx="8">
                  <c:v>6478</c:v>
                </c:pt>
                <c:pt idx="9">
                  <c:v>10689</c:v>
                </c:pt>
                <c:pt idx="10">
                  <c:v>11797</c:v>
                </c:pt>
                <c:pt idx="11">
                  <c:v>14212</c:v>
                </c:pt>
                <c:pt idx="12">
                  <c:v>15162</c:v>
                </c:pt>
                <c:pt idx="13">
                  <c:v>20544</c:v>
                </c:pt>
                <c:pt idx="14">
                  <c:v>21602</c:v>
                </c:pt>
                <c:pt idx="15">
                  <c:v>23391</c:v>
                </c:pt>
                <c:pt idx="16">
                  <c:v>28821</c:v>
                </c:pt>
                <c:pt idx="17">
                  <c:v>35505</c:v>
                </c:pt>
                <c:pt idx="18">
                  <c:v>39448</c:v>
                </c:pt>
                <c:pt idx="19">
                  <c:v>41541</c:v>
                </c:pt>
              </c:numCache>
            </c:numRef>
          </c:val>
          <c:extLst>
            <c:ext xmlns:c16="http://schemas.microsoft.com/office/drawing/2014/chart" uri="{C3380CC4-5D6E-409C-BE32-E72D297353CC}">
              <c16:uniqueId val="{00000000-3693-4469-867B-A8BDA6D203F3}"/>
            </c:ext>
          </c:extLst>
        </c:ser>
        <c:dLbls>
          <c:showLegendKey val="0"/>
          <c:showVal val="0"/>
          <c:showCatName val="0"/>
          <c:showSerName val="0"/>
          <c:showPercent val="0"/>
          <c:showBubbleSize val="0"/>
        </c:dLbls>
        <c:gapWidth val="219"/>
        <c:overlap val="-27"/>
        <c:axId val="565542456"/>
        <c:axId val="565541472"/>
      </c:barChart>
      <c:catAx>
        <c:axId val="56554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65541472"/>
        <c:crosses val="autoZero"/>
        <c:auto val="1"/>
        <c:lblAlgn val="ctr"/>
        <c:lblOffset val="100"/>
        <c:noMultiLvlLbl val="0"/>
      </c:catAx>
      <c:valAx>
        <c:axId val="56554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65542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Skurandel</a:t>
            </a:r>
            <a:r>
              <a:rPr lang="en-US" baseline="0"/>
              <a:t> gran %</a:t>
            </a:r>
            <a:endParaRPr lang="en-US"/>
          </a:p>
        </c:rich>
      </c:tx>
      <c:overlay val="0"/>
      <c:spPr>
        <a:noFill/>
        <a:ln>
          <a:noFill/>
        </a:ln>
        <a:effectLst/>
      </c:spPr>
    </c:title>
    <c:autoTitleDeleted val="0"/>
    <c:plotArea>
      <c:layout/>
      <c:barChart>
        <c:barDir val="col"/>
        <c:grouping val="clustered"/>
        <c:varyColors val="0"/>
        <c:ser>
          <c:idx val="3"/>
          <c:order val="0"/>
          <c:spPr>
            <a:solidFill>
              <a:schemeClr val="accent4"/>
            </a:solidFill>
            <a:ln>
              <a:noFill/>
            </a:ln>
            <a:effectLst/>
          </c:spPr>
          <c:invertIfNegative val="0"/>
          <c:cat>
            <c:strRef>
              <c:f>avvirkning_62_AvvirkningPrMnd_S!$A$26:$A$45</c:f>
              <c:strCache>
                <c:ptCount val="20"/>
                <c:pt idx="0">
                  <c:v>1506 - Molde</c:v>
                </c:pt>
                <c:pt idx="1">
                  <c:v>1507 - Ålesund</c:v>
                </c:pt>
                <c:pt idx="2">
                  <c:v>1511 - VANYLVEN</c:v>
                </c:pt>
                <c:pt idx="3">
                  <c:v>1514 - SANDE</c:v>
                </c:pt>
                <c:pt idx="4">
                  <c:v>1516 - ULSTEIN</c:v>
                </c:pt>
                <c:pt idx="5">
                  <c:v>1520 - ØRSTA</c:v>
                </c:pt>
                <c:pt idx="6">
                  <c:v>1525 - STRANDA</c:v>
                </c:pt>
                <c:pt idx="7">
                  <c:v>1528 - SYKKYLVEN</c:v>
                </c:pt>
                <c:pt idx="8">
                  <c:v>1535 - VESTNES</c:v>
                </c:pt>
                <c:pt idx="9">
                  <c:v>1539 - RAUMA</c:v>
                </c:pt>
                <c:pt idx="10">
                  <c:v>1554 - AVERØY</c:v>
                </c:pt>
                <c:pt idx="11">
                  <c:v>1557 - GJEMNES</c:v>
                </c:pt>
                <c:pt idx="12">
                  <c:v>1560 - TINGVOLL</c:v>
                </c:pt>
                <c:pt idx="13">
                  <c:v>1563 - SUNNDAL</c:v>
                </c:pt>
                <c:pt idx="14">
                  <c:v>1566 - SURNADAL</c:v>
                </c:pt>
                <c:pt idx="15">
                  <c:v>1573 - SMØLA</c:v>
                </c:pt>
                <c:pt idx="16">
                  <c:v>1576 - AURE</c:v>
                </c:pt>
                <c:pt idx="17">
                  <c:v>1577 - Volda</c:v>
                </c:pt>
                <c:pt idx="18">
                  <c:v>1578 - Fjord</c:v>
                </c:pt>
                <c:pt idx="19">
                  <c:v>1579 - Hustadvika</c:v>
                </c:pt>
              </c:strCache>
            </c:strRef>
          </c:cat>
          <c:val>
            <c:numRef>
              <c:f>avvirkning_62_AvvirkningPrMnd_S!$E$26:$E$45</c:f>
              <c:numCache>
                <c:formatCode>0.0</c:formatCode>
                <c:ptCount val="20"/>
                <c:pt idx="0">
                  <c:v>62.085133284163945</c:v>
                </c:pt>
                <c:pt idx="1">
                  <c:v>57.749062774188403</c:v>
                </c:pt>
                <c:pt idx="2">
                  <c:v>33.189033189033189</c:v>
                </c:pt>
                <c:pt idx="3">
                  <c:v>0</c:v>
                </c:pt>
                <c:pt idx="4">
                  <c:v>57.173913043478258</c:v>
                </c:pt>
                <c:pt idx="5">
                  <c:v>70.045381943564124</c:v>
                </c:pt>
                <c:pt idx="6">
                  <c:v>65.427802795485121</c:v>
                </c:pt>
                <c:pt idx="7">
                  <c:v>49.800796812749006</c:v>
                </c:pt>
                <c:pt idx="8">
                  <c:v>65.197916666666671</c:v>
                </c:pt>
                <c:pt idx="9">
                  <c:v>67.462729255300133</c:v>
                </c:pt>
                <c:pt idx="10">
                  <c:v>55.908170155300475</c:v>
                </c:pt>
                <c:pt idx="11">
                  <c:v>71.052208835341361</c:v>
                </c:pt>
                <c:pt idx="12">
                  <c:v>65.579854964883225</c:v>
                </c:pt>
                <c:pt idx="13">
                  <c:v>70.700816211652125</c:v>
                </c:pt>
                <c:pt idx="14">
                  <c:v>62.716295617486928</c:v>
                </c:pt>
                <c:pt idx="15">
                  <c:v>0</c:v>
                </c:pt>
                <c:pt idx="16">
                  <c:v>54.42745889818287</c:v>
                </c:pt>
                <c:pt idx="17">
                  <c:v>62.485299882399062</c:v>
                </c:pt>
                <c:pt idx="18">
                  <c:v>46.285714285714285</c:v>
                </c:pt>
                <c:pt idx="19">
                  <c:v>27.0293609671848</c:v>
                </c:pt>
              </c:numCache>
            </c:numRef>
          </c:val>
          <c:extLst>
            <c:ext xmlns:c16="http://schemas.microsoft.com/office/drawing/2014/chart" uri="{C3380CC4-5D6E-409C-BE32-E72D297353CC}">
              <c16:uniqueId val="{00000000-D0D6-4771-A472-57EF9FD0F766}"/>
            </c:ext>
          </c:extLst>
        </c:ser>
        <c:dLbls>
          <c:showLegendKey val="0"/>
          <c:showVal val="0"/>
          <c:showCatName val="0"/>
          <c:showSerName val="0"/>
          <c:showPercent val="0"/>
          <c:showBubbleSize val="0"/>
        </c:dLbls>
        <c:gapWidth val="219"/>
        <c:overlap val="-27"/>
        <c:axId val="440255560"/>
        <c:axId val="1"/>
      </c:barChart>
      <c:catAx>
        <c:axId val="440255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40255560"/>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nb-N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900"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900"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900"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18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900"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900"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900"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18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Embetsleiing</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4979C5B7-ED4F-4BC1-9551-65903E80FDE2}" type="asst">
      <dgm:prSet phldrT="[Tekst]" custT="1"/>
      <dgm:spPr>
        <a:solidFill>
          <a:schemeClr val="tx1">
            <a:lumMod val="90000"/>
            <a:lumOff val="10000"/>
          </a:schemeClr>
        </a:solidFill>
      </dgm:spPr>
      <dgm:t>
        <a:bodyPr/>
        <a:lstStyle/>
        <a:p>
          <a:r>
            <a:rPr lang="nb-NO" sz="1050" dirty="0"/>
            <a:t>Administrasjon</a:t>
          </a:r>
        </a:p>
      </dgm:t>
    </dgm:pt>
    <dgm:pt modelId="{5251EA3F-89EC-4743-A003-15A6A41BAA58}" type="parTrans" cxnId="{1A462818-CF07-49A1-9B17-2C3FAD148D5B}">
      <dgm:prSet/>
      <dgm:spPr/>
      <dgm:t>
        <a:bodyPr/>
        <a:lstStyle/>
        <a:p>
          <a:endParaRPr lang="nb-NO"/>
        </a:p>
      </dgm:t>
    </dgm:pt>
    <dgm:pt modelId="{9A358E67-1699-49A4-A080-64D0AB99AA50}" type="sibTrans" cxnId="{1A462818-CF07-49A1-9B17-2C3FAD148D5B}">
      <dgm:prSet custT="1"/>
      <dgm:spPr>
        <a:ln>
          <a:solidFill>
            <a:schemeClr val="tx1">
              <a:lumMod val="90000"/>
              <a:lumOff val="10000"/>
            </a:schemeClr>
          </a:solidFill>
          <a:prstDash val="sysDot"/>
        </a:ln>
      </dgm:spPr>
      <dgm:t>
        <a:bodyPr/>
        <a:lstStyle/>
        <a:p>
          <a:pPr algn="l"/>
          <a:endParaRPr lang="nb-NO" sz="800" dirty="0"/>
        </a:p>
      </dgm:t>
    </dgm:pt>
    <dgm:pt modelId="{AF9041BD-C952-4B86-A894-89148F6C266A}">
      <dgm:prSet phldrT="[Tekst]" custT="1"/>
      <dgm:spPr>
        <a:solidFill>
          <a:schemeClr val="accent1"/>
        </a:solidFill>
      </dgm:spPr>
      <dgm:t>
        <a:bodyPr/>
        <a:lstStyle/>
        <a:p>
          <a:r>
            <a:rPr lang="nb-NO" sz="1000" dirty="0"/>
            <a:t>Justis og </a:t>
          </a:r>
          <a:br>
            <a:rPr lang="nb-NO" sz="1000" dirty="0"/>
          </a:br>
          <a:r>
            <a:rPr lang="nb-NO" sz="1000" dirty="0"/>
            <a:t>verjemål</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accent1"/>
        </a:solidFill>
      </dgm:spPr>
      <dgm:t>
        <a:bodyPr/>
        <a:lstStyle/>
        <a:p>
          <a:r>
            <a:rPr lang="nb-NO" sz="1050" dirty="0"/>
            <a:t>Helse og sosial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accent1"/>
        </a:solidFill>
      </dgm:spPr>
      <dgm:t>
        <a:bodyPr/>
        <a:lstStyle/>
        <a:p>
          <a:r>
            <a:rPr lang="nb-NO" sz="1000" dirty="0"/>
            <a:t>Oppvekst og utdanning</a:t>
          </a:r>
          <a:endParaRPr lang="nb-NO" sz="800" dirty="0"/>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B9819CD3-02A0-40A1-B8E6-86EAAEC2805B}" type="asst">
      <dgm:prSet custT="1"/>
      <dgm:spPr>
        <a:solidFill>
          <a:schemeClr val="tx1">
            <a:lumMod val="90000"/>
            <a:lumOff val="10000"/>
          </a:schemeClr>
        </a:solidFill>
      </dgm:spPr>
      <dgm:t>
        <a:bodyPr/>
        <a:lstStyle/>
        <a:p>
          <a:r>
            <a:rPr lang="nb-NO" sz="1050" dirty="0"/>
            <a:t>Samordning</a:t>
          </a:r>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a:ln>
          <a:prstDash val="sysDot"/>
        </a:ln>
      </dgm:spPr>
      <dgm:t>
        <a:bodyPr/>
        <a:lstStyle/>
        <a:p>
          <a:endParaRPr lang="nb-NO"/>
        </a:p>
      </dgm:t>
    </dgm:pt>
    <dgm:pt modelId="{72C476B0-F20A-4EF5-BE1E-2645092B995D}">
      <dgm:prSet custT="1"/>
      <dgm:spPr>
        <a:solidFill>
          <a:schemeClr val="accent1"/>
        </a:solidFill>
      </dgm:spPr>
      <dgm:t>
        <a:bodyPr/>
        <a:lstStyle/>
        <a:p>
          <a:r>
            <a:rPr lang="nb-NO" sz="1050" dirty="0"/>
            <a:t>Miljøvern</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B7BD07FB-4A52-4F46-B7CF-45288A060C8B}">
      <dgm:prSet custT="1"/>
      <dgm:spPr>
        <a:solidFill>
          <a:schemeClr val="accent1"/>
        </a:solidFill>
      </dgm:spPr>
      <dgm:t>
        <a:bodyPr/>
        <a:lstStyle/>
        <a:p>
          <a:r>
            <a:rPr lang="nb-NO" sz="1050" dirty="0"/>
            <a:t>Landbruk</a:t>
          </a:r>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a:ln>
          <a:prstDash val="sysDot"/>
        </a:ln>
      </dgm:spPr>
      <dgm:t>
        <a:bodyPr/>
        <a:lstStyle/>
        <a:p>
          <a:endParaRPr lang="nb-NO"/>
        </a:p>
      </dgm:t>
    </dgm:pt>
    <dgm:pt modelId="{F8D21521-2520-469A-8BC7-26366F289E19}" type="asst">
      <dgm:prSet custT="1"/>
      <dgm:spPr>
        <a:solidFill>
          <a:schemeClr val="tx1">
            <a:lumMod val="90000"/>
            <a:lumOff val="10000"/>
          </a:schemeClr>
        </a:solidFill>
      </dgm:spPr>
      <dgm:t>
        <a:bodyPr/>
        <a:lstStyle/>
        <a:p>
          <a:r>
            <a:rPr lang="nb-NO" sz="1050" kern="1200" dirty="0"/>
            <a:t>Samfunnstryggleik og </a:t>
          </a:r>
          <a:br>
            <a:rPr lang="nb-NO" sz="1050" kern="1200" dirty="0"/>
          </a:br>
          <a:r>
            <a:rPr lang="nb-NO" sz="1050" kern="1200" dirty="0"/>
            <a:t>beredskap</a:t>
          </a:r>
          <a:endParaRPr lang="nb-NO" sz="1050" kern="1200" dirty="0">
            <a:solidFill>
              <a:prstClr val="white"/>
            </a:solidFill>
            <a:latin typeface="Open Sans"/>
            <a:ea typeface="+mn-ea"/>
            <a:cs typeface="+mn-cs"/>
          </a:endParaRPr>
        </a:p>
      </dgm:t>
    </dgm:pt>
    <dgm:pt modelId="{EE204591-DBF7-4711-ACCD-C8AA22803244}" type="parTrans" cxnId="{F5DD8991-5E82-45A4-BAE5-BD3B0DCAA532}">
      <dgm:prSet/>
      <dgm:spPr/>
      <dgm:t>
        <a:bodyPr/>
        <a:lstStyle/>
        <a:p>
          <a:endParaRPr lang="nb-NO"/>
        </a:p>
      </dgm:t>
    </dgm:pt>
    <dgm:pt modelId="{C2B892DC-C6AF-460D-B582-6ECE19EA5CED}" type="sibTrans" cxnId="{F5DD8991-5E82-45A4-BAE5-BD3B0DCAA532}">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custLinFactNeighborX="-71" custLinFactNeighborY="67799">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8"/>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5">
        <dgm:presLayoutVars>
          <dgm:chPref val="3"/>
        </dgm:presLayoutVars>
      </dgm:prSet>
      <dgm:spPr/>
    </dgm:pt>
    <dgm:pt modelId="{AE4389E1-B609-4079-BE33-9ECB31A0F409}" type="pres">
      <dgm:prSet presAssocID="{AF9041BD-C952-4B86-A894-89148F6C266A}" presName="rootConnector" presStyleLbl="node2" presStyleIdx="0" presStyleCnt="5"/>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8"/>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5">
        <dgm:presLayoutVars>
          <dgm:chPref val="3"/>
        </dgm:presLayoutVars>
      </dgm:prSet>
      <dgm:spPr/>
    </dgm:pt>
    <dgm:pt modelId="{7A59863C-2861-4554-B51D-123C8AA5A637}" type="pres">
      <dgm:prSet presAssocID="{F249FCF1-CCE9-4FA2-88E8-C45F2F78328C}" presName="rootConnector" presStyleLbl="node2" presStyleIdx="1" presStyleCnt="5"/>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8"/>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5">
        <dgm:presLayoutVars>
          <dgm:chPref val="3"/>
        </dgm:presLayoutVars>
      </dgm:prSet>
      <dgm:spPr/>
    </dgm:pt>
    <dgm:pt modelId="{B0F3984F-6014-4942-85E2-FDA6A38EFAE1}" type="pres">
      <dgm:prSet presAssocID="{D0344DDC-8F55-4033-A6F4-FD81D681618A}" presName="rootConnector" presStyleLbl="node2" presStyleIdx="2" presStyleCnt="5"/>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8"/>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5">
        <dgm:presLayoutVars>
          <dgm:chPref val="3"/>
        </dgm:presLayoutVars>
      </dgm:prSet>
      <dgm:spPr/>
    </dgm:pt>
    <dgm:pt modelId="{7DC5A37F-945F-478E-874B-4E751415A05D}" type="pres">
      <dgm:prSet presAssocID="{72C476B0-F20A-4EF5-BE1E-2645092B995D}" presName="rootConnector" presStyleLbl="node2" presStyleIdx="3" presStyleCnt="5"/>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6C543AC1-CDEB-4FB0-958B-F8BD89E27C2C}" type="pres">
      <dgm:prSet presAssocID="{01E3AB34-70C7-4DF5-9D46-DD82E07704A7}" presName="Name37" presStyleLbl="parChTrans1D2" presStyleIdx="4" presStyleCnt="8"/>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5">
        <dgm:presLayoutVars>
          <dgm:chPref val="3"/>
        </dgm:presLayoutVars>
      </dgm:prSet>
      <dgm:spPr/>
    </dgm:pt>
    <dgm:pt modelId="{591D1F56-5BC4-4C89-89CA-2A723395BE04}" type="pres">
      <dgm:prSet presAssocID="{B7BD07FB-4A52-4F46-B7CF-45288A060C8B}" presName="rootConnector" presStyleLbl="node2" presStyleIdx="4" presStyleCnt="5"/>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0D12B508-1CD4-4C9C-8EEA-0560C19CD9EC}" type="pres">
      <dgm:prSet presAssocID="{02DF0E28-7F03-47C9-BE2A-3E1C280F7C0C}" presName="hierChild3" presStyleCnt="0"/>
      <dgm:spPr/>
    </dgm:pt>
    <dgm:pt modelId="{69296D94-1EBA-4052-9436-0A0E51B6D6E6}" type="pres">
      <dgm:prSet presAssocID="{5251EA3F-89EC-4743-A003-15A6A41BAA58}" presName="Name111" presStyleLbl="parChTrans1D2" presStyleIdx="5" presStyleCnt="8"/>
      <dgm:spPr/>
    </dgm:pt>
    <dgm:pt modelId="{90135FBA-A35F-42BE-84BA-AEAD3D7DB65E}" type="pres">
      <dgm:prSet presAssocID="{4979C5B7-ED4F-4BC1-9551-65903E80FDE2}" presName="hierRoot3" presStyleCnt="0">
        <dgm:presLayoutVars>
          <dgm:hierBranch val="init"/>
        </dgm:presLayoutVars>
      </dgm:prSet>
      <dgm:spPr/>
    </dgm:pt>
    <dgm:pt modelId="{6829639A-72D2-43EE-9E60-8BD901D79FE9}" type="pres">
      <dgm:prSet presAssocID="{4979C5B7-ED4F-4BC1-9551-65903E80FDE2}" presName="rootComposite3" presStyleCnt="0"/>
      <dgm:spPr/>
    </dgm:pt>
    <dgm:pt modelId="{7D1CE52B-6125-4CAE-B58D-0204E7AEA1B6}" type="pres">
      <dgm:prSet presAssocID="{4979C5B7-ED4F-4BC1-9551-65903E80FDE2}" presName="rootText3" presStyleLbl="asst1" presStyleIdx="0" presStyleCnt="3" custScaleX="136884" custScaleY="67019" custLinFactY="35473" custLinFactNeighborX="-1524" custLinFactNeighborY="100000">
        <dgm:presLayoutVars>
          <dgm:chPref val="3"/>
        </dgm:presLayoutVars>
      </dgm:prSet>
      <dgm:spPr/>
    </dgm:pt>
    <dgm:pt modelId="{22931169-4821-442F-ACFF-23A8E905F159}" type="pres">
      <dgm:prSet presAssocID="{4979C5B7-ED4F-4BC1-9551-65903E80FDE2}" presName="rootConnector3" presStyleLbl="asst1" presStyleIdx="0" presStyleCnt="3"/>
      <dgm:spPr/>
    </dgm:pt>
    <dgm:pt modelId="{25DD0AD7-4E6B-46A7-944F-493F36BF60DE}" type="pres">
      <dgm:prSet presAssocID="{4979C5B7-ED4F-4BC1-9551-65903E80FDE2}" presName="hierChild6" presStyleCnt="0"/>
      <dgm:spPr/>
    </dgm:pt>
    <dgm:pt modelId="{AB2B458E-62E8-44EA-9DAE-2382780D2130}" type="pres">
      <dgm:prSet presAssocID="{4979C5B7-ED4F-4BC1-9551-65903E80FDE2}" presName="hierChild7" presStyleCnt="0"/>
      <dgm:spPr/>
    </dgm:pt>
    <dgm:pt modelId="{5D40459F-5C50-401D-84C7-174C86CC711B}" type="pres">
      <dgm:prSet presAssocID="{755A17E0-002C-4D8F-B3AE-45B127348748}" presName="Name111" presStyleLbl="parChTrans1D2" presStyleIdx="6" presStyleCnt="8"/>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1" presStyleCnt="3" custScaleX="136884" custScaleY="69167" custLinFactNeighborX="430" custLinFactNeighborY="30866">
        <dgm:presLayoutVars>
          <dgm:chPref val="3"/>
        </dgm:presLayoutVars>
      </dgm:prSet>
      <dgm:spPr/>
    </dgm:pt>
    <dgm:pt modelId="{39C47DDF-2D67-457A-AEF7-B557588DEC75}" type="pres">
      <dgm:prSet presAssocID="{B9819CD3-02A0-40A1-B8E6-86EAAEC2805B}" presName="rootConnector3" presStyleLbl="asst1" presStyleIdx="1" presStyleCnt="3"/>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 modelId="{507BADDB-0DFA-402A-B582-FB24C10C6E64}" type="pres">
      <dgm:prSet presAssocID="{EE204591-DBF7-4711-ACCD-C8AA22803244}" presName="Name111" presStyleLbl="parChTrans1D2" presStyleIdx="7" presStyleCnt="8"/>
      <dgm:spPr/>
    </dgm:pt>
    <dgm:pt modelId="{E99FA41A-8D80-493C-8513-EFC535CF2470}" type="pres">
      <dgm:prSet presAssocID="{F8D21521-2520-469A-8BC7-26366F289E19}" presName="hierRoot3" presStyleCnt="0">
        <dgm:presLayoutVars>
          <dgm:hierBranch val="init"/>
        </dgm:presLayoutVars>
      </dgm:prSet>
      <dgm:spPr/>
    </dgm:pt>
    <dgm:pt modelId="{8E964C64-A0A3-47DE-BF0A-DF397D16CFAF}" type="pres">
      <dgm:prSet presAssocID="{F8D21521-2520-469A-8BC7-26366F289E19}" presName="rootComposite3" presStyleCnt="0"/>
      <dgm:spPr/>
    </dgm:pt>
    <dgm:pt modelId="{EE1CE2F4-FA55-4654-99BD-C31700EEC35E}" type="pres">
      <dgm:prSet presAssocID="{F8D21521-2520-469A-8BC7-26366F289E19}" presName="rootText3" presStyleLbl="asst1" presStyleIdx="2" presStyleCnt="3" custScaleX="136884" custScaleY="65655" custLinFactX="59109" custLinFactNeighborX="100000" custLinFactNeighborY="-6561">
        <dgm:presLayoutVars>
          <dgm:chPref val="3"/>
        </dgm:presLayoutVars>
      </dgm:prSet>
      <dgm:spPr/>
    </dgm:pt>
    <dgm:pt modelId="{298BE7BB-89EA-4F26-9897-D0E42FA7CAED}" type="pres">
      <dgm:prSet presAssocID="{F8D21521-2520-469A-8BC7-26366F289E19}" presName="rootConnector3" presStyleLbl="asst1" presStyleIdx="2" presStyleCnt="3"/>
      <dgm:spPr/>
    </dgm:pt>
    <dgm:pt modelId="{4DA382D2-782A-4DB2-B922-167AB0A0A356}" type="pres">
      <dgm:prSet presAssocID="{F8D21521-2520-469A-8BC7-26366F289E19}" presName="hierChild6" presStyleCnt="0"/>
      <dgm:spPr/>
    </dgm:pt>
    <dgm:pt modelId="{55D134B6-006B-4DD8-8299-17CEBC9A418E}" type="pres">
      <dgm:prSet presAssocID="{F8D21521-2520-469A-8BC7-26366F289E19}"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6" destOrd="0" parTransId="{502E90F9-E424-48C6-8D41-00118DE56928}" sibTransId="{328CCD12-1967-44E8-ADD3-6F0E8339E938}"/>
    <dgm:cxn modelId="{24E74616-6731-4DDD-8C02-723EAF961BC8}" srcId="{02DF0E28-7F03-47C9-BE2A-3E1C280F7C0C}" destId="{F249FCF1-CCE9-4FA2-88E8-C45F2F78328C}" srcOrd="4" destOrd="0" parTransId="{73C78F6B-6131-4677-93E5-E8A94F0D52F0}" sibTransId="{3042B69E-6359-486B-8621-FEE603BF1B9C}"/>
    <dgm:cxn modelId="{1A462818-CF07-49A1-9B17-2C3FAD148D5B}" srcId="{02DF0E28-7F03-47C9-BE2A-3E1C280F7C0C}" destId="{4979C5B7-ED4F-4BC1-9551-65903E80FDE2}" srcOrd="0" destOrd="0" parTransId="{5251EA3F-89EC-4743-A003-15A6A41BAA58}" sibTransId="{9A358E67-1699-49A4-A080-64D0AB99AA50}"/>
    <dgm:cxn modelId="{AD638D1B-B8A9-4FCD-A679-E09468763EC9}" type="presOf" srcId="{F249FCF1-CCE9-4FA2-88E8-C45F2F78328C}" destId="{CDDA0DEA-00AB-4476-B1F6-F3D5C4F5B05A}"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1DE4AF22-D8E0-48C3-9347-B6AF16322E3F}" type="presOf" srcId="{F8D21521-2520-469A-8BC7-26366F289E19}" destId="{EE1CE2F4-FA55-4654-99BD-C31700EEC35E}"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72AD1333-A50C-4494-BF5F-3A5C396B98C1}" type="presOf" srcId="{4979C5B7-ED4F-4BC1-9551-65903E80FDE2}" destId="{7D1CE52B-6125-4CAE-B58D-0204E7AEA1B6}" srcOrd="0" destOrd="0" presId="urn:microsoft.com/office/officeart/2005/8/layout/orgChart1"/>
    <dgm:cxn modelId="{98291733-CD07-47A1-AA44-18E16E109D85}" type="presOf" srcId="{73C78F6B-6131-4677-93E5-E8A94F0D52F0}" destId="{8F425968-B942-43F4-A543-704E39F772DB}" srcOrd="0" destOrd="0" presId="urn:microsoft.com/office/officeart/2005/8/layout/orgChart1"/>
    <dgm:cxn modelId="{04CD4662-0504-437C-BFF9-5AE332A13DBE}" type="presOf" srcId="{B9819CD3-02A0-40A1-B8E6-86EAAEC2805B}" destId="{C32C0C48-A0F3-41D4-8BB6-B6566DFE356D}"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E491CD53-40BC-4777-9FDB-C68678E25FCF}" srcId="{02DF0E28-7F03-47C9-BE2A-3E1C280F7C0C}" destId="{B7BD07FB-4A52-4F46-B7CF-45288A060C8B}" srcOrd="7"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082ED48F-4A02-4D48-A858-6BADF8455318}" type="presOf" srcId="{4979C5B7-ED4F-4BC1-9551-65903E80FDE2}" destId="{22931169-4821-442F-ACFF-23A8E905F159}" srcOrd="1" destOrd="0" presId="urn:microsoft.com/office/officeart/2005/8/layout/orgChart1"/>
    <dgm:cxn modelId="{F5DD8991-5E82-45A4-BAE5-BD3B0DCAA532}" srcId="{02DF0E28-7F03-47C9-BE2A-3E1C280F7C0C}" destId="{F8D21521-2520-469A-8BC7-26366F289E19}" srcOrd="2" destOrd="0" parTransId="{EE204591-DBF7-4711-ACCD-C8AA22803244}" sibTransId="{C2B892DC-C6AF-460D-B582-6ECE19EA5CED}"/>
    <dgm:cxn modelId="{C7DF9795-0EA2-4102-A7F7-13776425F21F}" type="presOf" srcId="{72C476B0-F20A-4EF5-BE1E-2645092B995D}" destId="{659292F3-2B21-4827-9546-D01800201700}" srcOrd="0" destOrd="0" presId="urn:microsoft.com/office/officeart/2005/8/layout/orgChart1"/>
    <dgm:cxn modelId="{113A4E9A-DE8A-47B5-BF75-82B1A7ECBB58}" type="presOf" srcId="{5251EA3F-89EC-4743-A003-15A6A41BAA58}" destId="{69296D94-1EBA-4052-9436-0A0E51B6D6E6}"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148A50BC-C620-4C4A-9CA8-81565D27B5ED}" type="presOf" srcId="{EE204591-DBF7-4711-ACCD-C8AA22803244}" destId="{507BADDB-0DFA-402A-B582-FB24C10C6E64}"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3" destOrd="0" parTransId="{36C0BA03-B3F1-4EFA-A62F-84B733E6686C}" sibTransId="{414D6496-57F0-4C69-9D0A-7BCAF1F387C5}"/>
    <dgm:cxn modelId="{2FDD3BDA-B191-4443-8DB8-5B88ECBBBD40}" type="presOf" srcId="{D0344DDC-8F55-4033-A6F4-FD81D681618A}" destId="{B0F3984F-6014-4942-85E2-FDA6A38EFAE1}" srcOrd="1"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677E70E9-64CA-471A-BCD2-C53347F72DC7}" srcId="{02DF0E28-7F03-47C9-BE2A-3E1C280F7C0C}" destId="{B9819CD3-02A0-40A1-B8E6-86EAAEC2805B}" srcOrd="1"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A7E570EF-50FF-4CE0-9EE7-80EF15DACFE5}" type="presOf" srcId="{F8D21521-2520-469A-8BC7-26366F289E19}" destId="{298BE7BB-89EA-4F26-9897-D0E42FA7CAED}"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5"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DD7C0B68-24BF-439B-9B09-A89798516EB2}" type="presParOf" srcId="{0D12B508-1CD4-4C9C-8EEA-0560C19CD9EC}" destId="{69296D94-1EBA-4052-9436-0A0E51B6D6E6}" srcOrd="0" destOrd="0" presId="urn:microsoft.com/office/officeart/2005/8/layout/orgChart1"/>
    <dgm:cxn modelId="{8FAD91BF-78AD-43D0-B651-ECDBBC9C6876}" type="presParOf" srcId="{0D12B508-1CD4-4C9C-8EEA-0560C19CD9EC}" destId="{90135FBA-A35F-42BE-84BA-AEAD3D7DB65E}" srcOrd="1" destOrd="0" presId="urn:microsoft.com/office/officeart/2005/8/layout/orgChart1"/>
    <dgm:cxn modelId="{365A8CB2-2547-4CC9-B698-5772F1CAAA6D}" type="presParOf" srcId="{90135FBA-A35F-42BE-84BA-AEAD3D7DB65E}" destId="{6829639A-72D2-43EE-9E60-8BD901D79FE9}" srcOrd="0" destOrd="0" presId="urn:microsoft.com/office/officeart/2005/8/layout/orgChart1"/>
    <dgm:cxn modelId="{C60AE254-44CD-49D4-AB4F-E2464C544B48}" type="presParOf" srcId="{6829639A-72D2-43EE-9E60-8BD901D79FE9}" destId="{7D1CE52B-6125-4CAE-B58D-0204E7AEA1B6}" srcOrd="0" destOrd="0" presId="urn:microsoft.com/office/officeart/2005/8/layout/orgChart1"/>
    <dgm:cxn modelId="{7CCEC373-C696-4F58-BB8A-59738887D6B4}" type="presParOf" srcId="{6829639A-72D2-43EE-9E60-8BD901D79FE9}" destId="{22931169-4821-442F-ACFF-23A8E905F159}" srcOrd="1" destOrd="0" presId="urn:microsoft.com/office/officeart/2005/8/layout/orgChart1"/>
    <dgm:cxn modelId="{188DBE02-90CD-403B-8D98-7B2F0FD164A0}" type="presParOf" srcId="{90135FBA-A35F-42BE-84BA-AEAD3D7DB65E}" destId="{25DD0AD7-4E6B-46A7-944F-493F36BF60DE}" srcOrd="1" destOrd="0" presId="urn:microsoft.com/office/officeart/2005/8/layout/orgChart1"/>
    <dgm:cxn modelId="{9801700D-E3AA-4BB2-9B94-360826C9ADA9}" type="presParOf" srcId="{90135FBA-A35F-42BE-84BA-AEAD3D7DB65E}" destId="{AB2B458E-62E8-44EA-9DAE-2382780D2130}" srcOrd="2" destOrd="0" presId="urn:microsoft.com/office/officeart/2005/8/layout/orgChart1"/>
    <dgm:cxn modelId="{0E9FA9D8-7279-455D-B0E1-1CBD1BDBC2CE}" type="presParOf" srcId="{0D12B508-1CD4-4C9C-8EEA-0560C19CD9EC}" destId="{5D40459F-5C50-401D-84C7-174C86CC711B}" srcOrd="2" destOrd="0" presId="urn:microsoft.com/office/officeart/2005/8/layout/orgChart1"/>
    <dgm:cxn modelId="{C0966F3E-FBB6-4C88-8435-91DB8F3E8973}" type="presParOf" srcId="{0D12B508-1CD4-4C9C-8EEA-0560C19CD9EC}" destId="{33109E18-10ED-449E-8AF1-AFA7926EC76C}" srcOrd="3"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 modelId="{06EF5289-8575-4869-87AE-1DAFABDE18EA}" type="presParOf" srcId="{0D12B508-1CD4-4C9C-8EEA-0560C19CD9EC}" destId="{507BADDB-0DFA-402A-B582-FB24C10C6E64}" srcOrd="4" destOrd="0" presId="urn:microsoft.com/office/officeart/2005/8/layout/orgChart1"/>
    <dgm:cxn modelId="{0CF3345C-775B-4E1A-A47A-5F37A26782C1}" type="presParOf" srcId="{0D12B508-1CD4-4C9C-8EEA-0560C19CD9EC}" destId="{E99FA41A-8D80-493C-8513-EFC535CF2470}" srcOrd="5" destOrd="0" presId="urn:microsoft.com/office/officeart/2005/8/layout/orgChart1"/>
    <dgm:cxn modelId="{ED96B74F-D597-4122-A068-A30F51B3B38E}" type="presParOf" srcId="{E99FA41A-8D80-493C-8513-EFC535CF2470}" destId="{8E964C64-A0A3-47DE-BF0A-DF397D16CFAF}" srcOrd="0" destOrd="0" presId="urn:microsoft.com/office/officeart/2005/8/layout/orgChart1"/>
    <dgm:cxn modelId="{03005F13-83B8-4A42-A49D-011610963601}" type="presParOf" srcId="{8E964C64-A0A3-47DE-BF0A-DF397D16CFAF}" destId="{EE1CE2F4-FA55-4654-99BD-C31700EEC35E}" srcOrd="0" destOrd="0" presId="urn:microsoft.com/office/officeart/2005/8/layout/orgChart1"/>
    <dgm:cxn modelId="{51CEE83C-4134-4637-A030-501CCEFA49CE}" type="presParOf" srcId="{8E964C64-A0A3-47DE-BF0A-DF397D16CFAF}" destId="{298BE7BB-89EA-4F26-9897-D0E42FA7CAED}" srcOrd="1" destOrd="0" presId="urn:microsoft.com/office/officeart/2005/8/layout/orgChart1"/>
    <dgm:cxn modelId="{77A9D6F4-BD53-412D-A2D5-A9F061B2D119}" type="presParOf" srcId="{E99FA41A-8D80-493C-8513-EFC535CF2470}" destId="{4DA382D2-782A-4DB2-B922-167AB0A0A356}" srcOrd="1" destOrd="0" presId="urn:microsoft.com/office/officeart/2005/8/layout/orgChart1"/>
    <dgm:cxn modelId="{F1CB1C31-6906-4CC5-B9DA-7B673FE1B902}" type="presParOf" srcId="{E99FA41A-8D80-493C-8513-EFC535CF2470}" destId="{55D134B6-006B-4DD8-8299-17CEBC9A418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4FF6F-089A-4D4E-93BF-C3F1C05EB5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b-NO"/>
        </a:p>
      </dgm:t>
    </dgm:pt>
    <dgm:pt modelId="{02DF0E28-7F03-47C9-BE2A-3E1C280F7C0C}">
      <dgm:prSet phldrT="[Tekst]" custT="1"/>
      <dgm:spPr>
        <a:solidFill>
          <a:schemeClr val="tx1"/>
        </a:solidFill>
      </dgm:spPr>
      <dgm:t>
        <a:bodyPr anchor="ctr"/>
        <a:lstStyle/>
        <a:p>
          <a:r>
            <a:rPr lang="nb-NO" sz="1050" dirty="0">
              <a:latin typeface="+mn-lt"/>
              <a:ea typeface="Open Sans SemiBold" panose="020B0706030804020204" pitchFamily="34" charset="0"/>
              <a:cs typeface="Open Sans SemiBold" panose="020B0706030804020204" pitchFamily="34" charset="0"/>
            </a:rPr>
            <a:t>Embetsleiing</a:t>
          </a:r>
        </a:p>
      </dgm:t>
    </dgm:pt>
    <dgm:pt modelId="{1D57F6C1-B8A5-4F3C-86C0-7BCFFF6BD330}" type="parTrans" cxnId="{DAD31F30-2C5B-4DE4-98A7-FFEF06D6E47D}">
      <dgm:prSet/>
      <dgm:spPr/>
      <dgm:t>
        <a:bodyPr/>
        <a:lstStyle/>
        <a:p>
          <a:endParaRPr lang="nb-NO"/>
        </a:p>
      </dgm:t>
    </dgm:pt>
    <dgm:pt modelId="{93325594-2B3A-4FF9-A108-C80CAFA939D9}" type="sibTrans" cxnId="{DAD31F30-2C5B-4DE4-98A7-FFEF06D6E47D}">
      <dgm:prSet custT="1"/>
      <dgm:spPr>
        <a:ln>
          <a:solidFill>
            <a:schemeClr val="tx1"/>
          </a:solidFill>
          <a:prstDash val="sysDot"/>
        </a:ln>
      </dgm:spPr>
      <dgm:t>
        <a:bodyPr/>
        <a:lstStyle/>
        <a:p>
          <a:endParaRPr lang="nb-NO"/>
        </a:p>
      </dgm:t>
    </dgm:pt>
    <dgm:pt modelId="{4979C5B7-ED4F-4BC1-9551-65903E80FDE2}" type="asst">
      <dgm:prSet phldrT="[Tekst]" custT="1"/>
      <dgm:spPr>
        <a:solidFill>
          <a:schemeClr val="tx1">
            <a:lumMod val="90000"/>
            <a:lumOff val="10000"/>
          </a:schemeClr>
        </a:solidFill>
      </dgm:spPr>
      <dgm:t>
        <a:bodyPr/>
        <a:lstStyle/>
        <a:p>
          <a:r>
            <a:rPr lang="nb-NO" sz="1050" dirty="0"/>
            <a:t>Administrasjon</a:t>
          </a:r>
        </a:p>
      </dgm:t>
    </dgm:pt>
    <dgm:pt modelId="{5251EA3F-89EC-4743-A003-15A6A41BAA58}" type="parTrans" cxnId="{1A462818-CF07-49A1-9B17-2C3FAD148D5B}">
      <dgm:prSet/>
      <dgm:spPr/>
      <dgm:t>
        <a:bodyPr/>
        <a:lstStyle/>
        <a:p>
          <a:endParaRPr lang="nb-NO"/>
        </a:p>
      </dgm:t>
    </dgm:pt>
    <dgm:pt modelId="{9A358E67-1699-49A4-A080-64D0AB99AA50}" type="sibTrans" cxnId="{1A462818-CF07-49A1-9B17-2C3FAD148D5B}">
      <dgm:prSet custT="1"/>
      <dgm:spPr>
        <a:ln>
          <a:solidFill>
            <a:schemeClr val="tx1">
              <a:lumMod val="90000"/>
              <a:lumOff val="10000"/>
            </a:schemeClr>
          </a:solidFill>
          <a:prstDash val="sysDot"/>
        </a:ln>
      </dgm:spPr>
      <dgm:t>
        <a:bodyPr/>
        <a:lstStyle/>
        <a:p>
          <a:pPr algn="l"/>
          <a:endParaRPr lang="nb-NO" sz="800" dirty="0"/>
        </a:p>
      </dgm:t>
    </dgm:pt>
    <dgm:pt modelId="{AF9041BD-C952-4B86-A894-89148F6C266A}">
      <dgm:prSet phldrT="[Tekst]" custT="1"/>
      <dgm:spPr>
        <a:solidFill>
          <a:schemeClr val="accent1"/>
        </a:solidFill>
      </dgm:spPr>
      <dgm:t>
        <a:bodyPr/>
        <a:lstStyle/>
        <a:p>
          <a:r>
            <a:rPr lang="nb-NO" sz="1000" dirty="0"/>
            <a:t>Justis og </a:t>
          </a:r>
          <a:br>
            <a:rPr lang="nb-NO" sz="1000" dirty="0"/>
          </a:br>
          <a:r>
            <a:rPr lang="nb-NO" sz="1000" dirty="0"/>
            <a:t>verjemål</a:t>
          </a:r>
        </a:p>
      </dgm:t>
    </dgm:pt>
    <dgm:pt modelId="{36C0BA03-B3F1-4EFA-A62F-84B733E6686C}" type="parTrans" cxnId="{A4D874BF-96C6-4A0A-A2CB-17ABAC0E1FBA}">
      <dgm:prSet/>
      <dgm:spPr/>
      <dgm:t>
        <a:bodyPr/>
        <a:lstStyle/>
        <a:p>
          <a:endParaRPr lang="nb-NO"/>
        </a:p>
      </dgm:t>
    </dgm:pt>
    <dgm:pt modelId="{414D6496-57F0-4C69-9D0A-7BCAF1F387C5}" type="sibTrans" cxnId="{A4D874BF-96C6-4A0A-A2CB-17ABAC0E1FBA}">
      <dgm:prSet custT="1"/>
      <dgm:spPr>
        <a:ln>
          <a:prstDash val="sysDot"/>
        </a:ln>
      </dgm:spPr>
      <dgm:t>
        <a:bodyPr/>
        <a:lstStyle/>
        <a:p>
          <a:endParaRPr lang="nb-NO"/>
        </a:p>
      </dgm:t>
    </dgm:pt>
    <dgm:pt modelId="{F249FCF1-CCE9-4FA2-88E8-C45F2F78328C}">
      <dgm:prSet phldrT="[Tekst]" custT="1"/>
      <dgm:spPr>
        <a:solidFill>
          <a:schemeClr val="accent1"/>
        </a:solidFill>
      </dgm:spPr>
      <dgm:t>
        <a:bodyPr/>
        <a:lstStyle/>
        <a:p>
          <a:r>
            <a:rPr lang="nb-NO" sz="1050" dirty="0"/>
            <a:t>Helse og sosial</a:t>
          </a:r>
        </a:p>
      </dgm:t>
    </dgm:pt>
    <dgm:pt modelId="{73C78F6B-6131-4677-93E5-E8A94F0D52F0}" type="parTrans" cxnId="{24E74616-6731-4DDD-8C02-723EAF961BC8}">
      <dgm:prSet/>
      <dgm:spPr/>
      <dgm:t>
        <a:bodyPr/>
        <a:lstStyle/>
        <a:p>
          <a:endParaRPr lang="nb-NO"/>
        </a:p>
      </dgm:t>
    </dgm:pt>
    <dgm:pt modelId="{3042B69E-6359-486B-8621-FEE603BF1B9C}" type="sibTrans" cxnId="{24E74616-6731-4DDD-8C02-723EAF961BC8}">
      <dgm:prSet custT="1"/>
      <dgm:spPr>
        <a:ln>
          <a:prstDash val="sysDot"/>
        </a:ln>
      </dgm:spPr>
      <dgm:t>
        <a:bodyPr/>
        <a:lstStyle/>
        <a:p>
          <a:endParaRPr lang="nb-NO"/>
        </a:p>
      </dgm:t>
    </dgm:pt>
    <dgm:pt modelId="{D0344DDC-8F55-4033-A6F4-FD81D681618A}">
      <dgm:prSet phldrT="[Tekst]" custT="1"/>
      <dgm:spPr>
        <a:solidFill>
          <a:schemeClr val="accent1"/>
        </a:solidFill>
      </dgm:spPr>
      <dgm:t>
        <a:bodyPr/>
        <a:lstStyle/>
        <a:p>
          <a:r>
            <a:rPr lang="nb-NO" sz="1000" dirty="0"/>
            <a:t>Oppvekst og utdanning</a:t>
          </a:r>
        </a:p>
      </dgm:t>
    </dgm:pt>
    <dgm:pt modelId="{C629C5F7-014C-465C-9F44-7F7ED9C0D3AC}" type="parTrans" cxnId="{C83345F7-C9D7-4582-AF81-5E52F4A2143B}">
      <dgm:prSet/>
      <dgm:spPr/>
      <dgm:t>
        <a:bodyPr/>
        <a:lstStyle/>
        <a:p>
          <a:endParaRPr lang="nb-NO"/>
        </a:p>
      </dgm:t>
    </dgm:pt>
    <dgm:pt modelId="{016316BA-4626-478F-B619-4F74B90C64FF}" type="sibTrans" cxnId="{C83345F7-C9D7-4582-AF81-5E52F4A2143B}">
      <dgm:prSet custT="1"/>
      <dgm:spPr>
        <a:ln>
          <a:prstDash val="sysDot"/>
        </a:ln>
      </dgm:spPr>
      <dgm:t>
        <a:bodyPr/>
        <a:lstStyle/>
        <a:p>
          <a:endParaRPr lang="nb-NO"/>
        </a:p>
      </dgm:t>
    </dgm:pt>
    <dgm:pt modelId="{B9819CD3-02A0-40A1-B8E6-86EAAEC2805B}" type="asst">
      <dgm:prSet custT="1"/>
      <dgm:spPr>
        <a:solidFill>
          <a:schemeClr val="tx1">
            <a:lumMod val="90000"/>
            <a:lumOff val="10000"/>
          </a:schemeClr>
        </a:solidFill>
      </dgm:spPr>
      <dgm:t>
        <a:bodyPr/>
        <a:lstStyle/>
        <a:p>
          <a:r>
            <a:rPr lang="nb-NO" sz="1050" dirty="0"/>
            <a:t>Samordning</a:t>
          </a:r>
        </a:p>
      </dgm:t>
    </dgm:pt>
    <dgm:pt modelId="{755A17E0-002C-4D8F-B3AE-45B127348748}" type="parTrans" cxnId="{677E70E9-64CA-471A-BCD2-C53347F72DC7}">
      <dgm:prSet/>
      <dgm:spPr/>
      <dgm:t>
        <a:bodyPr/>
        <a:lstStyle/>
        <a:p>
          <a:endParaRPr lang="nb-NO"/>
        </a:p>
      </dgm:t>
    </dgm:pt>
    <dgm:pt modelId="{9D075618-2A17-4660-A0D9-BDBDC210E676}" type="sibTrans" cxnId="{677E70E9-64CA-471A-BCD2-C53347F72DC7}">
      <dgm:prSet custT="1"/>
      <dgm:spPr>
        <a:ln>
          <a:prstDash val="sysDot"/>
        </a:ln>
      </dgm:spPr>
      <dgm:t>
        <a:bodyPr/>
        <a:lstStyle/>
        <a:p>
          <a:endParaRPr lang="nb-NO"/>
        </a:p>
      </dgm:t>
    </dgm:pt>
    <dgm:pt modelId="{72C476B0-F20A-4EF5-BE1E-2645092B995D}">
      <dgm:prSet custT="1"/>
      <dgm:spPr>
        <a:solidFill>
          <a:schemeClr val="accent1"/>
        </a:solidFill>
      </dgm:spPr>
      <dgm:t>
        <a:bodyPr/>
        <a:lstStyle/>
        <a:p>
          <a:r>
            <a:rPr lang="nb-NO" sz="1050" dirty="0"/>
            <a:t>Miljøvern</a:t>
          </a:r>
        </a:p>
      </dgm:t>
    </dgm:pt>
    <dgm:pt modelId="{502E90F9-E424-48C6-8D41-00118DE56928}" type="parTrans" cxnId="{2651820C-F4E9-4CC4-99A6-F14A52D89E3E}">
      <dgm:prSet/>
      <dgm:spPr/>
      <dgm:t>
        <a:bodyPr/>
        <a:lstStyle/>
        <a:p>
          <a:endParaRPr lang="nb-NO"/>
        </a:p>
      </dgm:t>
    </dgm:pt>
    <dgm:pt modelId="{328CCD12-1967-44E8-ADD3-6F0E8339E938}" type="sibTrans" cxnId="{2651820C-F4E9-4CC4-99A6-F14A52D89E3E}">
      <dgm:prSet custT="1"/>
      <dgm:spPr>
        <a:ln>
          <a:prstDash val="sysDot"/>
        </a:ln>
      </dgm:spPr>
      <dgm:t>
        <a:bodyPr/>
        <a:lstStyle/>
        <a:p>
          <a:endParaRPr lang="nb-NO"/>
        </a:p>
      </dgm:t>
    </dgm:pt>
    <dgm:pt modelId="{B7BD07FB-4A52-4F46-B7CF-45288A060C8B}">
      <dgm:prSet custT="1"/>
      <dgm:spPr>
        <a:solidFill>
          <a:schemeClr val="accent1"/>
        </a:solidFill>
      </dgm:spPr>
      <dgm:t>
        <a:bodyPr/>
        <a:lstStyle/>
        <a:p>
          <a:r>
            <a:rPr lang="nb-NO" sz="1050" dirty="0"/>
            <a:t>Landbruk</a:t>
          </a:r>
        </a:p>
      </dgm:t>
    </dgm:pt>
    <dgm:pt modelId="{01E3AB34-70C7-4DF5-9D46-DD82E07704A7}" type="parTrans" cxnId="{E491CD53-40BC-4777-9FDB-C68678E25FCF}">
      <dgm:prSet/>
      <dgm:spPr/>
      <dgm:t>
        <a:bodyPr/>
        <a:lstStyle/>
        <a:p>
          <a:endParaRPr lang="nb-NO"/>
        </a:p>
      </dgm:t>
    </dgm:pt>
    <dgm:pt modelId="{C2666936-01D9-4D82-8949-FB4E86C82636}" type="sibTrans" cxnId="{E491CD53-40BC-4777-9FDB-C68678E25FCF}">
      <dgm:prSet/>
      <dgm:spPr>
        <a:ln>
          <a:prstDash val="sysDot"/>
        </a:ln>
      </dgm:spPr>
      <dgm:t>
        <a:bodyPr/>
        <a:lstStyle/>
        <a:p>
          <a:endParaRPr lang="nb-NO"/>
        </a:p>
      </dgm:t>
    </dgm:pt>
    <dgm:pt modelId="{F8D21521-2520-469A-8BC7-26366F289E19}" type="asst">
      <dgm:prSet custT="1"/>
      <dgm:spPr>
        <a:solidFill>
          <a:schemeClr val="tx1">
            <a:lumMod val="90000"/>
            <a:lumOff val="10000"/>
          </a:schemeClr>
        </a:solidFill>
      </dgm:spPr>
      <dgm:t>
        <a:bodyPr/>
        <a:lstStyle/>
        <a:p>
          <a:r>
            <a:rPr lang="nb-NO" sz="1050" kern="1200" dirty="0"/>
            <a:t>Samfunnstryggleik og </a:t>
          </a:r>
          <a:br>
            <a:rPr lang="nb-NO" sz="1050" kern="1200" dirty="0"/>
          </a:br>
          <a:r>
            <a:rPr lang="nb-NO" sz="1050" kern="1200" dirty="0"/>
            <a:t>beredskap</a:t>
          </a:r>
          <a:endParaRPr lang="nb-NO" sz="1050" kern="1200" dirty="0">
            <a:solidFill>
              <a:prstClr val="white"/>
            </a:solidFill>
            <a:latin typeface="Open Sans"/>
            <a:ea typeface="+mn-ea"/>
            <a:cs typeface="+mn-cs"/>
          </a:endParaRPr>
        </a:p>
      </dgm:t>
    </dgm:pt>
    <dgm:pt modelId="{EE204591-DBF7-4711-ACCD-C8AA22803244}" type="parTrans" cxnId="{F5DD8991-5E82-45A4-BAE5-BD3B0DCAA532}">
      <dgm:prSet/>
      <dgm:spPr/>
      <dgm:t>
        <a:bodyPr/>
        <a:lstStyle/>
        <a:p>
          <a:endParaRPr lang="nb-NO"/>
        </a:p>
      </dgm:t>
    </dgm:pt>
    <dgm:pt modelId="{C2B892DC-C6AF-460D-B582-6ECE19EA5CED}" type="sibTrans" cxnId="{F5DD8991-5E82-45A4-BAE5-BD3B0DCAA532}">
      <dgm:prSet/>
      <dgm:spPr/>
      <dgm:t>
        <a:bodyPr/>
        <a:lstStyle/>
        <a:p>
          <a:endParaRPr lang="nb-NO"/>
        </a:p>
      </dgm:t>
    </dgm:pt>
    <dgm:pt modelId="{308E7787-AEAE-47E6-B319-F46DBE97B87E}" type="pres">
      <dgm:prSet presAssocID="{CA04FF6F-089A-4D4E-93BF-C3F1C05EB59D}" presName="hierChild1" presStyleCnt="0">
        <dgm:presLayoutVars>
          <dgm:orgChart val="1"/>
          <dgm:chPref val="1"/>
          <dgm:dir/>
          <dgm:animOne val="branch"/>
          <dgm:animLvl val="lvl"/>
          <dgm:resizeHandles/>
        </dgm:presLayoutVars>
      </dgm:prSet>
      <dgm:spPr/>
    </dgm:pt>
    <dgm:pt modelId="{FD0963BC-344E-4AFA-B977-2DA25A174079}" type="pres">
      <dgm:prSet presAssocID="{02DF0E28-7F03-47C9-BE2A-3E1C280F7C0C}" presName="hierRoot1" presStyleCnt="0">
        <dgm:presLayoutVars>
          <dgm:hierBranch val="init"/>
        </dgm:presLayoutVars>
      </dgm:prSet>
      <dgm:spPr/>
    </dgm:pt>
    <dgm:pt modelId="{EFF44B3D-10D2-44A7-9380-403B7B9C901C}" type="pres">
      <dgm:prSet presAssocID="{02DF0E28-7F03-47C9-BE2A-3E1C280F7C0C}" presName="rootComposite1" presStyleCnt="0"/>
      <dgm:spPr/>
    </dgm:pt>
    <dgm:pt modelId="{E620FDF0-98E2-445C-A058-C1E52CB4FE8C}" type="pres">
      <dgm:prSet presAssocID="{02DF0E28-7F03-47C9-BE2A-3E1C280F7C0C}" presName="rootText1" presStyleLbl="node0" presStyleIdx="0" presStyleCnt="1" custScaleX="159168" custScaleY="66232" custLinFactNeighborX="-71" custLinFactNeighborY="67799">
        <dgm:presLayoutVars>
          <dgm:chPref val="3"/>
        </dgm:presLayoutVars>
      </dgm:prSet>
      <dgm:spPr/>
    </dgm:pt>
    <dgm:pt modelId="{48938E39-B82D-4BAA-9C2D-AC615B083773}" type="pres">
      <dgm:prSet presAssocID="{02DF0E28-7F03-47C9-BE2A-3E1C280F7C0C}" presName="rootConnector1" presStyleLbl="node1" presStyleIdx="0" presStyleCnt="0"/>
      <dgm:spPr/>
    </dgm:pt>
    <dgm:pt modelId="{3EA867F1-AC1B-459B-80F7-AEB6AB13D79D}" type="pres">
      <dgm:prSet presAssocID="{02DF0E28-7F03-47C9-BE2A-3E1C280F7C0C}" presName="hierChild2" presStyleCnt="0"/>
      <dgm:spPr/>
    </dgm:pt>
    <dgm:pt modelId="{E6EA9A81-E724-450C-A319-67A2806CFCDB}" type="pres">
      <dgm:prSet presAssocID="{36C0BA03-B3F1-4EFA-A62F-84B733E6686C}" presName="Name37" presStyleLbl="parChTrans1D2" presStyleIdx="0" presStyleCnt="8"/>
      <dgm:spPr/>
    </dgm:pt>
    <dgm:pt modelId="{D36DBCFD-5683-48F7-A318-5919B4766BDF}" type="pres">
      <dgm:prSet presAssocID="{AF9041BD-C952-4B86-A894-89148F6C266A}" presName="hierRoot2" presStyleCnt="0">
        <dgm:presLayoutVars>
          <dgm:hierBranch val="init"/>
        </dgm:presLayoutVars>
      </dgm:prSet>
      <dgm:spPr/>
    </dgm:pt>
    <dgm:pt modelId="{EF1C7893-7984-416E-8D5C-9008C7B6F879}" type="pres">
      <dgm:prSet presAssocID="{AF9041BD-C952-4B86-A894-89148F6C266A}" presName="rootComposite" presStyleCnt="0"/>
      <dgm:spPr/>
    </dgm:pt>
    <dgm:pt modelId="{909C95B6-E601-4D07-A8B9-4253AA4B192F}" type="pres">
      <dgm:prSet presAssocID="{AF9041BD-C952-4B86-A894-89148F6C266A}" presName="rootText" presStyleLbl="node2" presStyleIdx="0" presStyleCnt="5">
        <dgm:presLayoutVars>
          <dgm:chPref val="3"/>
        </dgm:presLayoutVars>
      </dgm:prSet>
      <dgm:spPr/>
    </dgm:pt>
    <dgm:pt modelId="{AE4389E1-B609-4079-BE33-9ECB31A0F409}" type="pres">
      <dgm:prSet presAssocID="{AF9041BD-C952-4B86-A894-89148F6C266A}" presName="rootConnector" presStyleLbl="node2" presStyleIdx="0" presStyleCnt="5"/>
      <dgm:spPr/>
    </dgm:pt>
    <dgm:pt modelId="{F68195F7-5F61-4FF3-84AD-DB2175C0DE5C}" type="pres">
      <dgm:prSet presAssocID="{AF9041BD-C952-4B86-A894-89148F6C266A}" presName="hierChild4" presStyleCnt="0"/>
      <dgm:spPr/>
    </dgm:pt>
    <dgm:pt modelId="{891ADEE0-7E88-4807-B2F2-F8F263D04E4C}" type="pres">
      <dgm:prSet presAssocID="{AF9041BD-C952-4B86-A894-89148F6C266A}" presName="hierChild5" presStyleCnt="0"/>
      <dgm:spPr/>
    </dgm:pt>
    <dgm:pt modelId="{8F425968-B942-43F4-A543-704E39F772DB}" type="pres">
      <dgm:prSet presAssocID="{73C78F6B-6131-4677-93E5-E8A94F0D52F0}" presName="Name37" presStyleLbl="parChTrans1D2" presStyleIdx="1" presStyleCnt="8"/>
      <dgm:spPr/>
    </dgm:pt>
    <dgm:pt modelId="{13CD0F20-8247-4ABA-8498-83920108F9EC}" type="pres">
      <dgm:prSet presAssocID="{F249FCF1-CCE9-4FA2-88E8-C45F2F78328C}" presName="hierRoot2" presStyleCnt="0">
        <dgm:presLayoutVars>
          <dgm:hierBranch val="init"/>
        </dgm:presLayoutVars>
      </dgm:prSet>
      <dgm:spPr/>
    </dgm:pt>
    <dgm:pt modelId="{EDED72D4-53A4-483E-B74A-DFE3360C7561}" type="pres">
      <dgm:prSet presAssocID="{F249FCF1-CCE9-4FA2-88E8-C45F2F78328C}" presName="rootComposite" presStyleCnt="0"/>
      <dgm:spPr/>
    </dgm:pt>
    <dgm:pt modelId="{CDDA0DEA-00AB-4476-B1F6-F3D5C4F5B05A}" type="pres">
      <dgm:prSet presAssocID="{F249FCF1-CCE9-4FA2-88E8-C45F2F78328C}" presName="rootText" presStyleLbl="node2" presStyleIdx="1" presStyleCnt="5">
        <dgm:presLayoutVars>
          <dgm:chPref val="3"/>
        </dgm:presLayoutVars>
      </dgm:prSet>
      <dgm:spPr/>
    </dgm:pt>
    <dgm:pt modelId="{7A59863C-2861-4554-B51D-123C8AA5A637}" type="pres">
      <dgm:prSet presAssocID="{F249FCF1-CCE9-4FA2-88E8-C45F2F78328C}" presName="rootConnector" presStyleLbl="node2" presStyleIdx="1" presStyleCnt="5"/>
      <dgm:spPr/>
    </dgm:pt>
    <dgm:pt modelId="{FF001A87-F164-47F4-983B-1BC94792FCE0}" type="pres">
      <dgm:prSet presAssocID="{F249FCF1-CCE9-4FA2-88E8-C45F2F78328C}" presName="hierChild4" presStyleCnt="0"/>
      <dgm:spPr/>
    </dgm:pt>
    <dgm:pt modelId="{EDF5DEF2-CEAB-4E1C-926E-B5C4B2E3A01E}" type="pres">
      <dgm:prSet presAssocID="{F249FCF1-CCE9-4FA2-88E8-C45F2F78328C}" presName="hierChild5" presStyleCnt="0"/>
      <dgm:spPr/>
    </dgm:pt>
    <dgm:pt modelId="{A4D2AA33-7E72-42B5-BA88-4C152AA9643A}" type="pres">
      <dgm:prSet presAssocID="{C629C5F7-014C-465C-9F44-7F7ED9C0D3AC}" presName="Name37" presStyleLbl="parChTrans1D2" presStyleIdx="2" presStyleCnt="8"/>
      <dgm:spPr/>
    </dgm:pt>
    <dgm:pt modelId="{0DDC8D17-33FB-40B6-B1F4-2826978B0B74}" type="pres">
      <dgm:prSet presAssocID="{D0344DDC-8F55-4033-A6F4-FD81D681618A}" presName="hierRoot2" presStyleCnt="0">
        <dgm:presLayoutVars>
          <dgm:hierBranch val="init"/>
        </dgm:presLayoutVars>
      </dgm:prSet>
      <dgm:spPr/>
    </dgm:pt>
    <dgm:pt modelId="{E70B74BB-CD08-4EFB-811F-57313412163C}" type="pres">
      <dgm:prSet presAssocID="{D0344DDC-8F55-4033-A6F4-FD81D681618A}" presName="rootComposite" presStyleCnt="0"/>
      <dgm:spPr/>
    </dgm:pt>
    <dgm:pt modelId="{111B72F2-6D3E-4A9C-A953-9ECE5CECD5F6}" type="pres">
      <dgm:prSet presAssocID="{D0344DDC-8F55-4033-A6F4-FD81D681618A}" presName="rootText" presStyleLbl="node2" presStyleIdx="2" presStyleCnt="5">
        <dgm:presLayoutVars>
          <dgm:chPref val="3"/>
        </dgm:presLayoutVars>
      </dgm:prSet>
      <dgm:spPr/>
    </dgm:pt>
    <dgm:pt modelId="{B0F3984F-6014-4942-85E2-FDA6A38EFAE1}" type="pres">
      <dgm:prSet presAssocID="{D0344DDC-8F55-4033-A6F4-FD81D681618A}" presName="rootConnector" presStyleLbl="node2" presStyleIdx="2" presStyleCnt="5"/>
      <dgm:spPr/>
    </dgm:pt>
    <dgm:pt modelId="{089CF33F-B4E6-4691-A461-4775C17C5091}" type="pres">
      <dgm:prSet presAssocID="{D0344DDC-8F55-4033-A6F4-FD81D681618A}" presName="hierChild4" presStyleCnt="0"/>
      <dgm:spPr/>
    </dgm:pt>
    <dgm:pt modelId="{6FC0899E-FD0A-4605-A5B8-4E6EC9982DBE}" type="pres">
      <dgm:prSet presAssocID="{D0344DDC-8F55-4033-A6F4-FD81D681618A}" presName="hierChild5" presStyleCnt="0"/>
      <dgm:spPr/>
    </dgm:pt>
    <dgm:pt modelId="{4FB51C5A-593C-4139-847D-4859BD95A570}" type="pres">
      <dgm:prSet presAssocID="{502E90F9-E424-48C6-8D41-00118DE56928}" presName="Name37" presStyleLbl="parChTrans1D2" presStyleIdx="3" presStyleCnt="8"/>
      <dgm:spPr/>
    </dgm:pt>
    <dgm:pt modelId="{702B7946-E4EC-4F8B-8AF1-ABF50E4FB5A9}" type="pres">
      <dgm:prSet presAssocID="{72C476B0-F20A-4EF5-BE1E-2645092B995D}" presName="hierRoot2" presStyleCnt="0">
        <dgm:presLayoutVars>
          <dgm:hierBranch val="init"/>
        </dgm:presLayoutVars>
      </dgm:prSet>
      <dgm:spPr/>
    </dgm:pt>
    <dgm:pt modelId="{01A242B2-8350-4358-A277-E5523D509CA4}" type="pres">
      <dgm:prSet presAssocID="{72C476B0-F20A-4EF5-BE1E-2645092B995D}" presName="rootComposite" presStyleCnt="0"/>
      <dgm:spPr/>
    </dgm:pt>
    <dgm:pt modelId="{659292F3-2B21-4827-9546-D01800201700}" type="pres">
      <dgm:prSet presAssocID="{72C476B0-F20A-4EF5-BE1E-2645092B995D}" presName="rootText" presStyleLbl="node2" presStyleIdx="3" presStyleCnt="5">
        <dgm:presLayoutVars>
          <dgm:chPref val="3"/>
        </dgm:presLayoutVars>
      </dgm:prSet>
      <dgm:spPr/>
    </dgm:pt>
    <dgm:pt modelId="{7DC5A37F-945F-478E-874B-4E751415A05D}" type="pres">
      <dgm:prSet presAssocID="{72C476B0-F20A-4EF5-BE1E-2645092B995D}" presName="rootConnector" presStyleLbl="node2" presStyleIdx="3" presStyleCnt="5"/>
      <dgm:spPr/>
    </dgm:pt>
    <dgm:pt modelId="{F94F0064-9D7E-4453-8DBA-355B414DC0C4}" type="pres">
      <dgm:prSet presAssocID="{72C476B0-F20A-4EF5-BE1E-2645092B995D}" presName="hierChild4" presStyleCnt="0"/>
      <dgm:spPr/>
    </dgm:pt>
    <dgm:pt modelId="{A4BE0B9C-5C77-4B3B-8EDC-A0DC1EBC10EA}" type="pres">
      <dgm:prSet presAssocID="{72C476B0-F20A-4EF5-BE1E-2645092B995D}" presName="hierChild5" presStyleCnt="0"/>
      <dgm:spPr/>
    </dgm:pt>
    <dgm:pt modelId="{6C543AC1-CDEB-4FB0-958B-F8BD89E27C2C}" type="pres">
      <dgm:prSet presAssocID="{01E3AB34-70C7-4DF5-9D46-DD82E07704A7}" presName="Name37" presStyleLbl="parChTrans1D2" presStyleIdx="4" presStyleCnt="8"/>
      <dgm:spPr/>
    </dgm:pt>
    <dgm:pt modelId="{3DD3B26F-87B0-4F5F-9479-6D9BD47930A2}" type="pres">
      <dgm:prSet presAssocID="{B7BD07FB-4A52-4F46-B7CF-45288A060C8B}" presName="hierRoot2" presStyleCnt="0">
        <dgm:presLayoutVars>
          <dgm:hierBranch val="init"/>
        </dgm:presLayoutVars>
      </dgm:prSet>
      <dgm:spPr/>
    </dgm:pt>
    <dgm:pt modelId="{E954F2A8-F344-469D-AAD7-BD2E6B26CA7D}" type="pres">
      <dgm:prSet presAssocID="{B7BD07FB-4A52-4F46-B7CF-45288A060C8B}" presName="rootComposite" presStyleCnt="0"/>
      <dgm:spPr/>
    </dgm:pt>
    <dgm:pt modelId="{EFB304F1-F6B6-401C-BEFD-6DEB5E98C5F2}" type="pres">
      <dgm:prSet presAssocID="{B7BD07FB-4A52-4F46-B7CF-45288A060C8B}" presName="rootText" presStyleLbl="node2" presStyleIdx="4" presStyleCnt="5">
        <dgm:presLayoutVars>
          <dgm:chPref val="3"/>
        </dgm:presLayoutVars>
      </dgm:prSet>
      <dgm:spPr/>
    </dgm:pt>
    <dgm:pt modelId="{591D1F56-5BC4-4C89-89CA-2A723395BE04}" type="pres">
      <dgm:prSet presAssocID="{B7BD07FB-4A52-4F46-B7CF-45288A060C8B}" presName="rootConnector" presStyleLbl="node2" presStyleIdx="4" presStyleCnt="5"/>
      <dgm:spPr/>
    </dgm:pt>
    <dgm:pt modelId="{361A2521-161F-4B95-BD70-9C75BA24607D}" type="pres">
      <dgm:prSet presAssocID="{B7BD07FB-4A52-4F46-B7CF-45288A060C8B}" presName="hierChild4" presStyleCnt="0"/>
      <dgm:spPr/>
    </dgm:pt>
    <dgm:pt modelId="{51DEDBC4-2117-43E9-B13E-25C2CAB90B8E}" type="pres">
      <dgm:prSet presAssocID="{B7BD07FB-4A52-4F46-B7CF-45288A060C8B}" presName="hierChild5" presStyleCnt="0"/>
      <dgm:spPr/>
    </dgm:pt>
    <dgm:pt modelId="{0D12B508-1CD4-4C9C-8EEA-0560C19CD9EC}" type="pres">
      <dgm:prSet presAssocID="{02DF0E28-7F03-47C9-BE2A-3E1C280F7C0C}" presName="hierChild3" presStyleCnt="0"/>
      <dgm:spPr/>
    </dgm:pt>
    <dgm:pt modelId="{69296D94-1EBA-4052-9436-0A0E51B6D6E6}" type="pres">
      <dgm:prSet presAssocID="{5251EA3F-89EC-4743-A003-15A6A41BAA58}" presName="Name111" presStyleLbl="parChTrans1D2" presStyleIdx="5" presStyleCnt="8"/>
      <dgm:spPr/>
    </dgm:pt>
    <dgm:pt modelId="{90135FBA-A35F-42BE-84BA-AEAD3D7DB65E}" type="pres">
      <dgm:prSet presAssocID="{4979C5B7-ED4F-4BC1-9551-65903E80FDE2}" presName="hierRoot3" presStyleCnt="0">
        <dgm:presLayoutVars>
          <dgm:hierBranch val="init"/>
        </dgm:presLayoutVars>
      </dgm:prSet>
      <dgm:spPr/>
    </dgm:pt>
    <dgm:pt modelId="{6829639A-72D2-43EE-9E60-8BD901D79FE9}" type="pres">
      <dgm:prSet presAssocID="{4979C5B7-ED4F-4BC1-9551-65903E80FDE2}" presName="rootComposite3" presStyleCnt="0"/>
      <dgm:spPr/>
    </dgm:pt>
    <dgm:pt modelId="{7D1CE52B-6125-4CAE-B58D-0204E7AEA1B6}" type="pres">
      <dgm:prSet presAssocID="{4979C5B7-ED4F-4BC1-9551-65903E80FDE2}" presName="rootText3" presStyleLbl="asst1" presStyleIdx="0" presStyleCnt="3" custScaleX="136884" custScaleY="67019" custLinFactY="35473" custLinFactNeighborX="-1524" custLinFactNeighborY="100000">
        <dgm:presLayoutVars>
          <dgm:chPref val="3"/>
        </dgm:presLayoutVars>
      </dgm:prSet>
      <dgm:spPr/>
    </dgm:pt>
    <dgm:pt modelId="{22931169-4821-442F-ACFF-23A8E905F159}" type="pres">
      <dgm:prSet presAssocID="{4979C5B7-ED4F-4BC1-9551-65903E80FDE2}" presName="rootConnector3" presStyleLbl="asst1" presStyleIdx="0" presStyleCnt="3"/>
      <dgm:spPr/>
    </dgm:pt>
    <dgm:pt modelId="{25DD0AD7-4E6B-46A7-944F-493F36BF60DE}" type="pres">
      <dgm:prSet presAssocID="{4979C5B7-ED4F-4BC1-9551-65903E80FDE2}" presName="hierChild6" presStyleCnt="0"/>
      <dgm:spPr/>
    </dgm:pt>
    <dgm:pt modelId="{AB2B458E-62E8-44EA-9DAE-2382780D2130}" type="pres">
      <dgm:prSet presAssocID="{4979C5B7-ED4F-4BC1-9551-65903E80FDE2}" presName="hierChild7" presStyleCnt="0"/>
      <dgm:spPr/>
    </dgm:pt>
    <dgm:pt modelId="{5D40459F-5C50-401D-84C7-174C86CC711B}" type="pres">
      <dgm:prSet presAssocID="{755A17E0-002C-4D8F-B3AE-45B127348748}" presName="Name111" presStyleLbl="parChTrans1D2" presStyleIdx="6" presStyleCnt="8"/>
      <dgm:spPr/>
    </dgm:pt>
    <dgm:pt modelId="{33109E18-10ED-449E-8AF1-AFA7926EC76C}" type="pres">
      <dgm:prSet presAssocID="{B9819CD3-02A0-40A1-B8E6-86EAAEC2805B}" presName="hierRoot3" presStyleCnt="0">
        <dgm:presLayoutVars>
          <dgm:hierBranch val="init"/>
        </dgm:presLayoutVars>
      </dgm:prSet>
      <dgm:spPr/>
    </dgm:pt>
    <dgm:pt modelId="{2E8107D1-A4C7-45C8-9823-DD237CAAE00D}" type="pres">
      <dgm:prSet presAssocID="{B9819CD3-02A0-40A1-B8E6-86EAAEC2805B}" presName="rootComposite3" presStyleCnt="0"/>
      <dgm:spPr/>
    </dgm:pt>
    <dgm:pt modelId="{C32C0C48-A0F3-41D4-8BB6-B6566DFE356D}" type="pres">
      <dgm:prSet presAssocID="{B9819CD3-02A0-40A1-B8E6-86EAAEC2805B}" presName="rootText3" presStyleLbl="asst1" presStyleIdx="1" presStyleCnt="3" custScaleX="136884" custScaleY="69167" custLinFactNeighborX="430" custLinFactNeighborY="30866">
        <dgm:presLayoutVars>
          <dgm:chPref val="3"/>
        </dgm:presLayoutVars>
      </dgm:prSet>
      <dgm:spPr/>
    </dgm:pt>
    <dgm:pt modelId="{39C47DDF-2D67-457A-AEF7-B557588DEC75}" type="pres">
      <dgm:prSet presAssocID="{B9819CD3-02A0-40A1-B8E6-86EAAEC2805B}" presName="rootConnector3" presStyleLbl="asst1" presStyleIdx="1" presStyleCnt="3"/>
      <dgm:spPr/>
    </dgm:pt>
    <dgm:pt modelId="{C00B2DCA-FBEE-4BA3-BE0F-7B359A81793A}" type="pres">
      <dgm:prSet presAssocID="{B9819CD3-02A0-40A1-B8E6-86EAAEC2805B}" presName="hierChild6" presStyleCnt="0"/>
      <dgm:spPr/>
    </dgm:pt>
    <dgm:pt modelId="{8D3336D3-7688-4496-8AFD-C72CD7F35A37}" type="pres">
      <dgm:prSet presAssocID="{B9819CD3-02A0-40A1-B8E6-86EAAEC2805B}" presName="hierChild7" presStyleCnt="0"/>
      <dgm:spPr/>
    </dgm:pt>
    <dgm:pt modelId="{507BADDB-0DFA-402A-B582-FB24C10C6E64}" type="pres">
      <dgm:prSet presAssocID="{EE204591-DBF7-4711-ACCD-C8AA22803244}" presName="Name111" presStyleLbl="parChTrans1D2" presStyleIdx="7" presStyleCnt="8"/>
      <dgm:spPr/>
    </dgm:pt>
    <dgm:pt modelId="{E99FA41A-8D80-493C-8513-EFC535CF2470}" type="pres">
      <dgm:prSet presAssocID="{F8D21521-2520-469A-8BC7-26366F289E19}" presName="hierRoot3" presStyleCnt="0">
        <dgm:presLayoutVars>
          <dgm:hierBranch val="init"/>
        </dgm:presLayoutVars>
      </dgm:prSet>
      <dgm:spPr/>
    </dgm:pt>
    <dgm:pt modelId="{8E964C64-A0A3-47DE-BF0A-DF397D16CFAF}" type="pres">
      <dgm:prSet presAssocID="{F8D21521-2520-469A-8BC7-26366F289E19}" presName="rootComposite3" presStyleCnt="0"/>
      <dgm:spPr/>
    </dgm:pt>
    <dgm:pt modelId="{EE1CE2F4-FA55-4654-99BD-C31700EEC35E}" type="pres">
      <dgm:prSet presAssocID="{F8D21521-2520-469A-8BC7-26366F289E19}" presName="rootText3" presStyleLbl="asst1" presStyleIdx="2" presStyleCnt="3" custScaleX="136884" custScaleY="65655" custLinFactX="59109" custLinFactNeighborX="100000" custLinFactNeighborY="-6561">
        <dgm:presLayoutVars>
          <dgm:chPref val="3"/>
        </dgm:presLayoutVars>
      </dgm:prSet>
      <dgm:spPr/>
    </dgm:pt>
    <dgm:pt modelId="{298BE7BB-89EA-4F26-9897-D0E42FA7CAED}" type="pres">
      <dgm:prSet presAssocID="{F8D21521-2520-469A-8BC7-26366F289E19}" presName="rootConnector3" presStyleLbl="asst1" presStyleIdx="2" presStyleCnt="3"/>
      <dgm:spPr/>
    </dgm:pt>
    <dgm:pt modelId="{4DA382D2-782A-4DB2-B922-167AB0A0A356}" type="pres">
      <dgm:prSet presAssocID="{F8D21521-2520-469A-8BC7-26366F289E19}" presName="hierChild6" presStyleCnt="0"/>
      <dgm:spPr/>
    </dgm:pt>
    <dgm:pt modelId="{55D134B6-006B-4DD8-8299-17CEBC9A418E}" type="pres">
      <dgm:prSet presAssocID="{F8D21521-2520-469A-8BC7-26366F289E19}" presName="hierChild7" presStyleCnt="0"/>
      <dgm:spPr/>
    </dgm:pt>
  </dgm:ptLst>
  <dgm:cxnLst>
    <dgm:cxn modelId="{4C2D2006-F8B7-4480-9438-D7185AED68F1}" type="presOf" srcId="{36C0BA03-B3F1-4EFA-A62F-84B733E6686C}" destId="{E6EA9A81-E724-450C-A319-67A2806CFCDB}" srcOrd="0" destOrd="0" presId="urn:microsoft.com/office/officeart/2005/8/layout/orgChart1"/>
    <dgm:cxn modelId="{F740C30A-9F98-4068-80DC-D518A28D45DC}" type="presOf" srcId="{01E3AB34-70C7-4DF5-9D46-DD82E07704A7}" destId="{6C543AC1-CDEB-4FB0-958B-F8BD89E27C2C}" srcOrd="0" destOrd="0" presId="urn:microsoft.com/office/officeart/2005/8/layout/orgChart1"/>
    <dgm:cxn modelId="{2651820C-F4E9-4CC4-99A6-F14A52D89E3E}" srcId="{02DF0E28-7F03-47C9-BE2A-3E1C280F7C0C}" destId="{72C476B0-F20A-4EF5-BE1E-2645092B995D}" srcOrd="6" destOrd="0" parTransId="{502E90F9-E424-48C6-8D41-00118DE56928}" sibTransId="{328CCD12-1967-44E8-ADD3-6F0E8339E938}"/>
    <dgm:cxn modelId="{24E74616-6731-4DDD-8C02-723EAF961BC8}" srcId="{02DF0E28-7F03-47C9-BE2A-3E1C280F7C0C}" destId="{F249FCF1-CCE9-4FA2-88E8-C45F2F78328C}" srcOrd="4" destOrd="0" parTransId="{73C78F6B-6131-4677-93E5-E8A94F0D52F0}" sibTransId="{3042B69E-6359-486B-8621-FEE603BF1B9C}"/>
    <dgm:cxn modelId="{1A462818-CF07-49A1-9B17-2C3FAD148D5B}" srcId="{02DF0E28-7F03-47C9-BE2A-3E1C280F7C0C}" destId="{4979C5B7-ED4F-4BC1-9551-65903E80FDE2}" srcOrd="0" destOrd="0" parTransId="{5251EA3F-89EC-4743-A003-15A6A41BAA58}" sibTransId="{9A358E67-1699-49A4-A080-64D0AB99AA50}"/>
    <dgm:cxn modelId="{AD638D1B-B8A9-4FCD-A679-E09468763EC9}" type="presOf" srcId="{F249FCF1-CCE9-4FA2-88E8-C45F2F78328C}" destId="{CDDA0DEA-00AB-4476-B1F6-F3D5C4F5B05A}" srcOrd="0" destOrd="0" presId="urn:microsoft.com/office/officeart/2005/8/layout/orgChart1"/>
    <dgm:cxn modelId="{AE7D0A1F-B938-4737-A4C1-F9753A11F623}" type="presOf" srcId="{C629C5F7-014C-465C-9F44-7F7ED9C0D3AC}" destId="{A4D2AA33-7E72-42B5-BA88-4C152AA9643A}" srcOrd="0" destOrd="0" presId="urn:microsoft.com/office/officeart/2005/8/layout/orgChart1"/>
    <dgm:cxn modelId="{1DE4AF22-D8E0-48C3-9347-B6AF16322E3F}" type="presOf" srcId="{F8D21521-2520-469A-8BC7-26366F289E19}" destId="{EE1CE2F4-FA55-4654-99BD-C31700EEC35E}" srcOrd="0" destOrd="0" presId="urn:microsoft.com/office/officeart/2005/8/layout/orgChart1"/>
    <dgm:cxn modelId="{33C23F23-37D5-477A-9A1C-E5F90A3BAFC4}" type="presOf" srcId="{72C476B0-F20A-4EF5-BE1E-2645092B995D}" destId="{7DC5A37F-945F-478E-874B-4E751415A05D}" srcOrd="1" destOrd="0" presId="urn:microsoft.com/office/officeart/2005/8/layout/orgChart1"/>
    <dgm:cxn modelId="{9732B124-20C3-4E97-842B-D1C18D6A1F63}" type="presOf" srcId="{B7BD07FB-4A52-4F46-B7CF-45288A060C8B}" destId="{EFB304F1-F6B6-401C-BEFD-6DEB5E98C5F2}" srcOrd="0" destOrd="0" presId="urn:microsoft.com/office/officeart/2005/8/layout/orgChart1"/>
    <dgm:cxn modelId="{DAD31F30-2C5B-4DE4-98A7-FFEF06D6E47D}" srcId="{CA04FF6F-089A-4D4E-93BF-C3F1C05EB59D}" destId="{02DF0E28-7F03-47C9-BE2A-3E1C280F7C0C}" srcOrd="0" destOrd="0" parTransId="{1D57F6C1-B8A5-4F3C-86C0-7BCFFF6BD330}" sibTransId="{93325594-2B3A-4FF9-A108-C80CAFA939D9}"/>
    <dgm:cxn modelId="{72AD1333-A50C-4494-BF5F-3A5C396B98C1}" type="presOf" srcId="{4979C5B7-ED4F-4BC1-9551-65903E80FDE2}" destId="{7D1CE52B-6125-4CAE-B58D-0204E7AEA1B6}" srcOrd="0" destOrd="0" presId="urn:microsoft.com/office/officeart/2005/8/layout/orgChart1"/>
    <dgm:cxn modelId="{98291733-CD07-47A1-AA44-18E16E109D85}" type="presOf" srcId="{73C78F6B-6131-4677-93E5-E8A94F0D52F0}" destId="{8F425968-B942-43F4-A543-704E39F772DB}" srcOrd="0" destOrd="0" presId="urn:microsoft.com/office/officeart/2005/8/layout/orgChart1"/>
    <dgm:cxn modelId="{04CD4662-0504-437C-BFF9-5AE332A13DBE}" type="presOf" srcId="{B9819CD3-02A0-40A1-B8E6-86EAAEC2805B}" destId="{C32C0C48-A0F3-41D4-8BB6-B6566DFE356D}" srcOrd="0" destOrd="0" presId="urn:microsoft.com/office/officeart/2005/8/layout/orgChart1"/>
    <dgm:cxn modelId="{A61AA970-3772-455E-991E-BA3A7DC3BCE2}" type="presOf" srcId="{AF9041BD-C952-4B86-A894-89148F6C266A}" destId="{909C95B6-E601-4D07-A8B9-4253AA4B192F}" srcOrd="0" destOrd="0" presId="urn:microsoft.com/office/officeart/2005/8/layout/orgChart1"/>
    <dgm:cxn modelId="{41E2CB51-9E3D-4A4E-8F4B-9245A7E5EE77}" type="presOf" srcId="{02DF0E28-7F03-47C9-BE2A-3E1C280F7C0C}" destId="{E620FDF0-98E2-445C-A058-C1E52CB4FE8C}" srcOrd="0" destOrd="0" presId="urn:microsoft.com/office/officeart/2005/8/layout/orgChart1"/>
    <dgm:cxn modelId="{E491CD53-40BC-4777-9FDB-C68678E25FCF}" srcId="{02DF0E28-7F03-47C9-BE2A-3E1C280F7C0C}" destId="{B7BD07FB-4A52-4F46-B7CF-45288A060C8B}" srcOrd="7" destOrd="0" parTransId="{01E3AB34-70C7-4DF5-9D46-DD82E07704A7}" sibTransId="{C2666936-01D9-4D82-8949-FB4E86C82636}"/>
    <dgm:cxn modelId="{4D058655-9D12-4433-B8BC-FE1929D431C1}" type="presOf" srcId="{B7BD07FB-4A52-4F46-B7CF-45288A060C8B}" destId="{591D1F56-5BC4-4C89-89CA-2A723395BE04}" srcOrd="1" destOrd="0" presId="urn:microsoft.com/office/officeart/2005/8/layout/orgChart1"/>
    <dgm:cxn modelId="{0DBCCB86-860F-4711-ADC4-7405A8F40930}" type="presOf" srcId="{502E90F9-E424-48C6-8D41-00118DE56928}" destId="{4FB51C5A-593C-4139-847D-4859BD95A570}" srcOrd="0" destOrd="0" presId="urn:microsoft.com/office/officeart/2005/8/layout/orgChart1"/>
    <dgm:cxn modelId="{082ED48F-4A02-4D48-A858-6BADF8455318}" type="presOf" srcId="{4979C5B7-ED4F-4BC1-9551-65903E80FDE2}" destId="{22931169-4821-442F-ACFF-23A8E905F159}" srcOrd="1" destOrd="0" presId="urn:microsoft.com/office/officeart/2005/8/layout/orgChart1"/>
    <dgm:cxn modelId="{F5DD8991-5E82-45A4-BAE5-BD3B0DCAA532}" srcId="{02DF0E28-7F03-47C9-BE2A-3E1C280F7C0C}" destId="{F8D21521-2520-469A-8BC7-26366F289E19}" srcOrd="2" destOrd="0" parTransId="{EE204591-DBF7-4711-ACCD-C8AA22803244}" sibTransId="{C2B892DC-C6AF-460D-B582-6ECE19EA5CED}"/>
    <dgm:cxn modelId="{C7DF9795-0EA2-4102-A7F7-13776425F21F}" type="presOf" srcId="{72C476B0-F20A-4EF5-BE1E-2645092B995D}" destId="{659292F3-2B21-4827-9546-D01800201700}" srcOrd="0" destOrd="0" presId="urn:microsoft.com/office/officeart/2005/8/layout/orgChart1"/>
    <dgm:cxn modelId="{113A4E9A-DE8A-47B5-BF75-82B1A7ECBB58}" type="presOf" srcId="{5251EA3F-89EC-4743-A003-15A6A41BAA58}" destId="{69296D94-1EBA-4052-9436-0A0E51B6D6E6}" srcOrd="0" destOrd="0" presId="urn:microsoft.com/office/officeart/2005/8/layout/orgChart1"/>
    <dgm:cxn modelId="{3FC009A1-7290-4450-BEC8-FB613ADBA9B8}" type="presOf" srcId="{AF9041BD-C952-4B86-A894-89148F6C266A}" destId="{AE4389E1-B609-4079-BE33-9ECB31A0F409}" srcOrd="1" destOrd="0" presId="urn:microsoft.com/office/officeart/2005/8/layout/orgChart1"/>
    <dgm:cxn modelId="{B79C7BA9-403F-49FA-99DE-32E6DD1C73F0}" type="presOf" srcId="{B9819CD3-02A0-40A1-B8E6-86EAAEC2805B}" destId="{39C47DDF-2D67-457A-AEF7-B557588DEC75}" srcOrd="1" destOrd="0" presId="urn:microsoft.com/office/officeart/2005/8/layout/orgChart1"/>
    <dgm:cxn modelId="{148A50BC-C620-4C4A-9CA8-81565D27B5ED}" type="presOf" srcId="{EE204591-DBF7-4711-ACCD-C8AA22803244}" destId="{507BADDB-0DFA-402A-B582-FB24C10C6E64}" srcOrd="0" destOrd="0" presId="urn:microsoft.com/office/officeart/2005/8/layout/orgChart1"/>
    <dgm:cxn modelId="{0885F8BE-2A33-4F91-ADCA-DD46251D4E9E}" type="presOf" srcId="{D0344DDC-8F55-4033-A6F4-FD81D681618A}" destId="{111B72F2-6D3E-4A9C-A953-9ECE5CECD5F6}" srcOrd="0" destOrd="0" presId="urn:microsoft.com/office/officeart/2005/8/layout/orgChart1"/>
    <dgm:cxn modelId="{A4D874BF-96C6-4A0A-A2CB-17ABAC0E1FBA}" srcId="{02DF0E28-7F03-47C9-BE2A-3E1C280F7C0C}" destId="{AF9041BD-C952-4B86-A894-89148F6C266A}" srcOrd="3" destOrd="0" parTransId="{36C0BA03-B3F1-4EFA-A62F-84B733E6686C}" sibTransId="{414D6496-57F0-4C69-9D0A-7BCAF1F387C5}"/>
    <dgm:cxn modelId="{2FDD3BDA-B191-4443-8DB8-5B88ECBBBD40}" type="presOf" srcId="{D0344DDC-8F55-4033-A6F4-FD81D681618A}" destId="{B0F3984F-6014-4942-85E2-FDA6A38EFAE1}" srcOrd="1" destOrd="0" presId="urn:microsoft.com/office/officeart/2005/8/layout/orgChart1"/>
    <dgm:cxn modelId="{E83CF1DF-73F5-4EAE-A2E1-EFAD1207B50B}" type="presOf" srcId="{755A17E0-002C-4D8F-B3AE-45B127348748}" destId="{5D40459F-5C50-401D-84C7-174C86CC711B}" srcOrd="0" destOrd="0" presId="urn:microsoft.com/office/officeart/2005/8/layout/orgChart1"/>
    <dgm:cxn modelId="{677E70E9-64CA-471A-BCD2-C53347F72DC7}" srcId="{02DF0E28-7F03-47C9-BE2A-3E1C280F7C0C}" destId="{B9819CD3-02A0-40A1-B8E6-86EAAEC2805B}" srcOrd="1" destOrd="0" parTransId="{755A17E0-002C-4D8F-B3AE-45B127348748}" sibTransId="{9D075618-2A17-4660-A0D9-BDBDC210E676}"/>
    <dgm:cxn modelId="{47DB63EB-9A37-4265-A430-32E4DBC3A9BE}" type="presOf" srcId="{F249FCF1-CCE9-4FA2-88E8-C45F2F78328C}" destId="{7A59863C-2861-4554-B51D-123C8AA5A637}" srcOrd="1" destOrd="0" presId="urn:microsoft.com/office/officeart/2005/8/layout/orgChart1"/>
    <dgm:cxn modelId="{A7E570EF-50FF-4CE0-9EE7-80EF15DACFE5}" type="presOf" srcId="{F8D21521-2520-469A-8BC7-26366F289E19}" destId="{298BE7BB-89EA-4F26-9897-D0E42FA7CAED}" srcOrd="1" destOrd="0" presId="urn:microsoft.com/office/officeart/2005/8/layout/orgChart1"/>
    <dgm:cxn modelId="{E46DEDF1-B655-4D99-8A9B-E3D10F55B01B}" type="presOf" srcId="{CA04FF6F-089A-4D4E-93BF-C3F1C05EB59D}" destId="{308E7787-AEAE-47E6-B319-F46DBE97B87E}" srcOrd="0" destOrd="0" presId="urn:microsoft.com/office/officeart/2005/8/layout/orgChart1"/>
    <dgm:cxn modelId="{F230BAF2-2766-49B7-B960-4878FF609348}" type="presOf" srcId="{02DF0E28-7F03-47C9-BE2A-3E1C280F7C0C}" destId="{48938E39-B82D-4BAA-9C2D-AC615B083773}" srcOrd="1" destOrd="0" presId="urn:microsoft.com/office/officeart/2005/8/layout/orgChart1"/>
    <dgm:cxn modelId="{C83345F7-C9D7-4582-AF81-5E52F4A2143B}" srcId="{02DF0E28-7F03-47C9-BE2A-3E1C280F7C0C}" destId="{D0344DDC-8F55-4033-A6F4-FD81D681618A}" srcOrd="5" destOrd="0" parTransId="{C629C5F7-014C-465C-9F44-7F7ED9C0D3AC}" sibTransId="{016316BA-4626-478F-B619-4F74B90C64FF}"/>
    <dgm:cxn modelId="{E446FCD3-39CF-4F17-B51B-7703BD7932DE}" type="presParOf" srcId="{308E7787-AEAE-47E6-B319-F46DBE97B87E}" destId="{FD0963BC-344E-4AFA-B977-2DA25A174079}" srcOrd="0" destOrd="0" presId="urn:microsoft.com/office/officeart/2005/8/layout/orgChart1"/>
    <dgm:cxn modelId="{19425765-1C58-492E-9CF4-D30894E549FA}" type="presParOf" srcId="{FD0963BC-344E-4AFA-B977-2DA25A174079}" destId="{EFF44B3D-10D2-44A7-9380-403B7B9C901C}" srcOrd="0" destOrd="0" presId="urn:microsoft.com/office/officeart/2005/8/layout/orgChart1"/>
    <dgm:cxn modelId="{95FEA2D0-FE74-4D66-89FF-71CD43909215}" type="presParOf" srcId="{EFF44B3D-10D2-44A7-9380-403B7B9C901C}" destId="{E620FDF0-98E2-445C-A058-C1E52CB4FE8C}" srcOrd="0" destOrd="0" presId="urn:microsoft.com/office/officeart/2005/8/layout/orgChart1"/>
    <dgm:cxn modelId="{9F05E383-06C8-4A64-B607-FA35CCDD0831}" type="presParOf" srcId="{EFF44B3D-10D2-44A7-9380-403B7B9C901C}" destId="{48938E39-B82D-4BAA-9C2D-AC615B083773}" srcOrd="1" destOrd="0" presId="urn:microsoft.com/office/officeart/2005/8/layout/orgChart1"/>
    <dgm:cxn modelId="{10324FC2-3681-4276-B83E-22CB5769DB5B}" type="presParOf" srcId="{FD0963BC-344E-4AFA-B977-2DA25A174079}" destId="{3EA867F1-AC1B-459B-80F7-AEB6AB13D79D}" srcOrd="1" destOrd="0" presId="urn:microsoft.com/office/officeart/2005/8/layout/orgChart1"/>
    <dgm:cxn modelId="{99E08765-9EE0-4E2B-941D-F25885BFB7E5}" type="presParOf" srcId="{3EA867F1-AC1B-459B-80F7-AEB6AB13D79D}" destId="{E6EA9A81-E724-450C-A319-67A2806CFCDB}" srcOrd="0" destOrd="0" presId="urn:microsoft.com/office/officeart/2005/8/layout/orgChart1"/>
    <dgm:cxn modelId="{17BD3554-1FBC-4361-87B3-A722B8C49FA5}" type="presParOf" srcId="{3EA867F1-AC1B-459B-80F7-AEB6AB13D79D}" destId="{D36DBCFD-5683-48F7-A318-5919B4766BDF}" srcOrd="1" destOrd="0" presId="urn:microsoft.com/office/officeart/2005/8/layout/orgChart1"/>
    <dgm:cxn modelId="{F0C0C1ED-10C8-4342-89E8-CCED8ACD237D}" type="presParOf" srcId="{D36DBCFD-5683-48F7-A318-5919B4766BDF}" destId="{EF1C7893-7984-416E-8D5C-9008C7B6F879}" srcOrd="0" destOrd="0" presId="urn:microsoft.com/office/officeart/2005/8/layout/orgChart1"/>
    <dgm:cxn modelId="{93428DE5-FBBF-46D8-8ED3-22CA1013B9B1}" type="presParOf" srcId="{EF1C7893-7984-416E-8D5C-9008C7B6F879}" destId="{909C95B6-E601-4D07-A8B9-4253AA4B192F}" srcOrd="0" destOrd="0" presId="urn:microsoft.com/office/officeart/2005/8/layout/orgChart1"/>
    <dgm:cxn modelId="{DFA7FAB2-D51C-4DBA-A6C6-82A159EBA61A}" type="presParOf" srcId="{EF1C7893-7984-416E-8D5C-9008C7B6F879}" destId="{AE4389E1-B609-4079-BE33-9ECB31A0F409}" srcOrd="1" destOrd="0" presId="urn:microsoft.com/office/officeart/2005/8/layout/orgChart1"/>
    <dgm:cxn modelId="{327AAF85-3213-428C-858A-12D092A7E50C}" type="presParOf" srcId="{D36DBCFD-5683-48F7-A318-5919B4766BDF}" destId="{F68195F7-5F61-4FF3-84AD-DB2175C0DE5C}" srcOrd="1" destOrd="0" presId="urn:microsoft.com/office/officeart/2005/8/layout/orgChart1"/>
    <dgm:cxn modelId="{E609DB7D-C482-44EA-84A5-90DFD2F2E885}" type="presParOf" srcId="{D36DBCFD-5683-48F7-A318-5919B4766BDF}" destId="{891ADEE0-7E88-4807-B2F2-F8F263D04E4C}" srcOrd="2" destOrd="0" presId="urn:microsoft.com/office/officeart/2005/8/layout/orgChart1"/>
    <dgm:cxn modelId="{ED28B036-3D66-424F-9DE7-87D7EB39F930}" type="presParOf" srcId="{3EA867F1-AC1B-459B-80F7-AEB6AB13D79D}" destId="{8F425968-B942-43F4-A543-704E39F772DB}" srcOrd="2" destOrd="0" presId="urn:microsoft.com/office/officeart/2005/8/layout/orgChart1"/>
    <dgm:cxn modelId="{989F3556-BCCA-4FF6-BA2A-58784140DE37}" type="presParOf" srcId="{3EA867F1-AC1B-459B-80F7-AEB6AB13D79D}" destId="{13CD0F20-8247-4ABA-8498-83920108F9EC}" srcOrd="3" destOrd="0" presId="urn:microsoft.com/office/officeart/2005/8/layout/orgChart1"/>
    <dgm:cxn modelId="{63FAEFC6-941D-4A8A-BEF3-607D2651C877}" type="presParOf" srcId="{13CD0F20-8247-4ABA-8498-83920108F9EC}" destId="{EDED72D4-53A4-483E-B74A-DFE3360C7561}" srcOrd="0" destOrd="0" presId="urn:microsoft.com/office/officeart/2005/8/layout/orgChart1"/>
    <dgm:cxn modelId="{9FC848B3-9686-4FCC-AA1E-8E35B5973BB7}" type="presParOf" srcId="{EDED72D4-53A4-483E-B74A-DFE3360C7561}" destId="{CDDA0DEA-00AB-4476-B1F6-F3D5C4F5B05A}" srcOrd="0" destOrd="0" presId="urn:microsoft.com/office/officeart/2005/8/layout/orgChart1"/>
    <dgm:cxn modelId="{EEE55774-82D4-4FBE-8808-6159AFA6BF87}" type="presParOf" srcId="{EDED72D4-53A4-483E-B74A-DFE3360C7561}" destId="{7A59863C-2861-4554-B51D-123C8AA5A637}" srcOrd="1" destOrd="0" presId="urn:microsoft.com/office/officeart/2005/8/layout/orgChart1"/>
    <dgm:cxn modelId="{97FD526A-80A4-44E5-85EF-2E0DFB34A2CF}" type="presParOf" srcId="{13CD0F20-8247-4ABA-8498-83920108F9EC}" destId="{FF001A87-F164-47F4-983B-1BC94792FCE0}" srcOrd="1" destOrd="0" presId="urn:microsoft.com/office/officeart/2005/8/layout/orgChart1"/>
    <dgm:cxn modelId="{7EEDC187-90BD-4B84-8B3C-CCA45ECF651C}" type="presParOf" srcId="{13CD0F20-8247-4ABA-8498-83920108F9EC}" destId="{EDF5DEF2-CEAB-4E1C-926E-B5C4B2E3A01E}" srcOrd="2" destOrd="0" presId="urn:microsoft.com/office/officeart/2005/8/layout/orgChart1"/>
    <dgm:cxn modelId="{0B3560F2-D6D0-43BD-B91B-9BB0F7F45CD8}" type="presParOf" srcId="{3EA867F1-AC1B-459B-80F7-AEB6AB13D79D}" destId="{A4D2AA33-7E72-42B5-BA88-4C152AA9643A}" srcOrd="4" destOrd="0" presId="urn:microsoft.com/office/officeart/2005/8/layout/orgChart1"/>
    <dgm:cxn modelId="{A2D2DF75-B38C-478B-933A-ECB3F311C47B}" type="presParOf" srcId="{3EA867F1-AC1B-459B-80F7-AEB6AB13D79D}" destId="{0DDC8D17-33FB-40B6-B1F4-2826978B0B74}" srcOrd="5" destOrd="0" presId="urn:microsoft.com/office/officeart/2005/8/layout/orgChart1"/>
    <dgm:cxn modelId="{8EF6EA2D-0F89-4653-8DED-41841D92FC72}" type="presParOf" srcId="{0DDC8D17-33FB-40B6-B1F4-2826978B0B74}" destId="{E70B74BB-CD08-4EFB-811F-57313412163C}" srcOrd="0" destOrd="0" presId="urn:microsoft.com/office/officeart/2005/8/layout/orgChart1"/>
    <dgm:cxn modelId="{447EFA2A-DD77-46FC-A2D0-04CD4572B38E}" type="presParOf" srcId="{E70B74BB-CD08-4EFB-811F-57313412163C}" destId="{111B72F2-6D3E-4A9C-A953-9ECE5CECD5F6}" srcOrd="0" destOrd="0" presId="urn:microsoft.com/office/officeart/2005/8/layout/orgChart1"/>
    <dgm:cxn modelId="{261C71BD-BA3A-45C0-9572-C9CF0A5CFA47}" type="presParOf" srcId="{E70B74BB-CD08-4EFB-811F-57313412163C}" destId="{B0F3984F-6014-4942-85E2-FDA6A38EFAE1}" srcOrd="1" destOrd="0" presId="urn:microsoft.com/office/officeart/2005/8/layout/orgChart1"/>
    <dgm:cxn modelId="{D4986351-332C-4A89-AD4F-E9404D1DFA8C}" type="presParOf" srcId="{0DDC8D17-33FB-40B6-B1F4-2826978B0B74}" destId="{089CF33F-B4E6-4691-A461-4775C17C5091}" srcOrd="1" destOrd="0" presId="urn:microsoft.com/office/officeart/2005/8/layout/orgChart1"/>
    <dgm:cxn modelId="{5013D3D3-C82B-4F6B-A206-6896953665D9}" type="presParOf" srcId="{0DDC8D17-33FB-40B6-B1F4-2826978B0B74}" destId="{6FC0899E-FD0A-4605-A5B8-4E6EC9982DBE}" srcOrd="2" destOrd="0" presId="urn:microsoft.com/office/officeart/2005/8/layout/orgChart1"/>
    <dgm:cxn modelId="{26DD725F-B8EE-4D7B-8F80-7FAE7D180EC8}" type="presParOf" srcId="{3EA867F1-AC1B-459B-80F7-AEB6AB13D79D}" destId="{4FB51C5A-593C-4139-847D-4859BD95A570}" srcOrd="6" destOrd="0" presId="urn:microsoft.com/office/officeart/2005/8/layout/orgChart1"/>
    <dgm:cxn modelId="{E3E09096-36D8-409E-9A5B-8A4772EC01A9}" type="presParOf" srcId="{3EA867F1-AC1B-459B-80F7-AEB6AB13D79D}" destId="{702B7946-E4EC-4F8B-8AF1-ABF50E4FB5A9}" srcOrd="7" destOrd="0" presId="urn:microsoft.com/office/officeart/2005/8/layout/orgChart1"/>
    <dgm:cxn modelId="{D972BA0D-E325-4389-86A8-6EE690466C00}" type="presParOf" srcId="{702B7946-E4EC-4F8B-8AF1-ABF50E4FB5A9}" destId="{01A242B2-8350-4358-A277-E5523D509CA4}" srcOrd="0" destOrd="0" presId="urn:microsoft.com/office/officeart/2005/8/layout/orgChart1"/>
    <dgm:cxn modelId="{89A925AB-BBF3-47E2-8F2F-BFC94714BFEA}" type="presParOf" srcId="{01A242B2-8350-4358-A277-E5523D509CA4}" destId="{659292F3-2B21-4827-9546-D01800201700}" srcOrd="0" destOrd="0" presId="urn:microsoft.com/office/officeart/2005/8/layout/orgChart1"/>
    <dgm:cxn modelId="{3F3C5CD5-AF36-4765-A023-06E24009E18F}" type="presParOf" srcId="{01A242B2-8350-4358-A277-E5523D509CA4}" destId="{7DC5A37F-945F-478E-874B-4E751415A05D}" srcOrd="1" destOrd="0" presId="urn:microsoft.com/office/officeart/2005/8/layout/orgChart1"/>
    <dgm:cxn modelId="{065052F2-C893-4CD4-8CBF-0854D9873157}" type="presParOf" srcId="{702B7946-E4EC-4F8B-8AF1-ABF50E4FB5A9}" destId="{F94F0064-9D7E-4453-8DBA-355B414DC0C4}" srcOrd="1" destOrd="0" presId="urn:microsoft.com/office/officeart/2005/8/layout/orgChart1"/>
    <dgm:cxn modelId="{46946B9C-0863-4FFE-917B-DBA818577394}" type="presParOf" srcId="{702B7946-E4EC-4F8B-8AF1-ABF50E4FB5A9}" destId="{A4BE0B9C-5C77-4B3B-8EDC-A0DC1EBC10EA}" srcOrd="2" destOrd="0" presId="urn:microsoft.com/office/officeart/2005/8/layout/orgChart1"/>
    <dgm:cxn modelId="{BC07A839-98C2-48C4-A3B9-DF1A46FD3584}" type="presParOf" srcId="{3EA867F1-AC1B-459B-80F7-AEB6AB13D79D}" destId="{6C543AC1-CDEB-4FB0-958B-F8BD89E27C2C}" srcOrd="8" destOrd="0" presId="urn:microsoft.com/office/officeart/2005/8/layout/orgChart1"/>
    <dgm:cxn modelId="{C0FDB761-9A6F-49FA-8307-E29D8F452725}" type="presParOf" srcId="{3EA867F1-AC1B-459B-80F7-AEB6AB13D79D}" destId="{3DD3B26F-87B0-4F5F-9479-6D9BD47930A2}" srcOrd="9" destOrd="0" presId="urn:microsoft.com/office/officeart/2005/8/layout/orgChart1"/>
    <dgm:cxn modelId="{308369CB-EE99-42B0-8622-A09101B99728}" type="presParOf" srcId="{3DD3B26F-87B0-4F5F-9479-6D9BD47930A2}" destId="{E954F2A8-F344-469D-AAD7-BD2E6B26CA7D}" srcOrd="0" destOrd="0" presId="urn:microsoft.com/office/officeart/2005/8/layout/orgChart1"/>
    <dgm:cxn modelId="{7FA96255-3B1F-4AF8-9126-0AC9BBFB4010}" type="presParOf" srcId="{E954F2A8-F344-469D-AAD7-BD2E6B26CA7D}" destId="{EFB304F1-F6B6-401C-BEFD-6DEB5E98C5F2}" srcOrd="0" destOrd="0" presId="urn:microsoft.com/office/officeart/2005/8/layout/orgChart1"/>
    <dgm:cxn modelId="{709215FA-56B9-478E-88B1-FA4440EB275C}" type="presParOf" srcId="{E954F2A8-F344-469D-AAD7-BD2E6B26CA7D}" destId="{591D1F56-5BC4-4C89-89CA-2A723395BE04}" srcOrd="1" destOrd="0" presId="urn:microsoft.com/office/officeart/2005/8/layout/orgChart1"/>
    <dgm:cxn modelId="{B865441D-5524-4B0F-8AF8-C802F0AE4592}" type="presParOf" srcId="{3DD3B26F-87B0-4F5F-9479-6D9BD47930A2}" destId="{361A2521-161F-4B95-BD70-9C75BA24607D}" srcOrd="1" destOrd="0" presId="urn:microsoft.com/office/officeart/2005/8/layout/orgChart1"/>
    <dgm:cxn modelId="{594FD5B3-290C-4511-B95A-59E1858CA49B}" type="presParOf" srcId="{3DD3B26F-87B0-4F5F-9479-6D9BD47930A2}" destId="{51DEDBC4-2117-43E9-B13E-25C2CAB90B8E}" srcOrd="2" destOrd="0" presId="urn:microsoft.com/office/officeart/2005/8/layout/orgChart1"/>
    <dgm:cxn modelId="{AACD9592-3E8A-490A-8BF5-DD6AD91E7AD5}" type="presParOf" srcId="{FD0963BC-344E-4AFA-B977-2DA25A174079}" destId="{0D12B508-1CD4-4C9C-8EEA-0560C19CD9EC}" srcOrd="2" destOrd="0" presId="urn:microsoft.com/office/officeart/2005/8/layout/orgChart1"/>
    <dgm:cxn modelId="{DD7C0B68-24BF-439B-9B09-A89798516EB2}" type="presParOf" srcId="{0D12B508-1CD4-4C9C-8EEA-0560C19CD9EC}" destId="{69296D94-1EBA-4052-9436-0A0E51B6D6E6}" srcOrd="0" destOrd="0" presId="urn:microsoft.com/office/officeart/2005/8/layout/orgChart1"/>
    <dgm:cxn modelId="{8FAD91BF-78AD-43D0-B651-ECDBBC9C6876}" type="presParOf" srcId="{0D12B508-1CD4-4C9C-8EEA-0560C19CD9EC}" destId="{90135FBA-A35F-42BE-84BA-AEAD3D7DB65E}" srcOrd="1" destOrd="0" presId="urn:microsoft.com/office/officeart/2005/8/layout/orgChart1"/>
    <dgm:cxn modelId="{365A8CB2-2547-4CC9-B698-5772F1CAAA6D}" type="presParOf" srcId="{90135FBA-A35F-42BE-84BA-AEAD3D7DB65E}" destId="{6829639A-72D2-43EE-9E60-8BD901D79FE9}" srcOrd="0" destOrd="0" presId="urn:microsoft.com/office/officeart/2005/8/layout/orgChart1"/>
    <dgm:cxn modelId="{C60AE254-44CD-49D4-AB4F-E2464C544B48}" type="presParOf" srcId="{6829639A-72D2-43EE-9E60-8BD901D79FE9}" destId="{7D1CE52B-6125-4CAE-B58D-0204E7AEA1B6}" srcOrd="0" destOrd="0" presId="urn:microsoft.com/office/officeart/2005/8/layout/orgChart1"/>
    <dgm:cxn modelId="{7CCEC373-C696-4F58-BB8A-59738887D6B4}" type="presParOf" srcId="{6829639A-72D2-43EE-9E60-8BD901D79FE9}" destId="{22931169-4821-442F-ACFF-23A8E905F159}" srcOrd="1" destOrd="0" presId="urn:microsoft.com/office/officeart/2005/8/layout/orgChart1"/>
    <dgm:cxn modelId="{188DBE02-90CD-403B-8D98-7B2F0FD164A0}" type="presParOf" srcId="{90135FBA-A35F-42BE-84BA-AEAD3D7DB65E}" destId="{25DD0AD7-4E6B-46A7-944F-493F36BF60DE}" srcOrd="1" destOrd="0" presId="urn:microsoft.com/office/officeart/2005/8/layout/orgChart1"/>
    <dgm:cxn modelId="{9801700D-E3AA-4BB2-9B94-360826C9ADA9}" type="presParOf" srcId="{90135FBA-A35F-42BE-84BA-AEAD3D7DB65E}" destId="{AB2B458E-62E8-44EA-9DAE-2382780D2130}" srcOrd="2" destOrd="0" presId="urn:microsoft.com/office/officeart/2005/8/layout/orgChart1"/>
    <dgm:cxn modelId="{0E9FA9D8-7279-455D-B0E1-1CBD1BDBC2CE}" type="presParOf" srcId="{0D12B508-1CD4-4C9C-8EEA-0560C19CD9EC}" destId="{5D40459F-5C50-401D-84C7-174C86CC711B}" srcOrd="2" destOrd="0" presId="urn:microsoft.com/office/officeart/2005/8/layout/orgChart1"/>
    <dgm:cxn modelId="{C0966F3E-FBB6-4C88-8435-91DB8F3E8973}" type="presParOf" srcId="{0D12B508-1CD4-4C9C-8EEA-0560C19CD9EC}" destId="{33109E18-10ED-449E-8AF1-AFA7926EC76C}" srcOrd="3" destOrd="0" presId="urn:microsoft.com/office/officeart/2005/8/layout/orgChart1"/>
    <dgm:cxn modelId="{ED06370C-A7B5-482D-9AFB-B9C95D8F91A1}" type="presParOf" srcId="{33109E18-10ED-449E-8AF1-AFA7926EC76C}" destId="{2E8107D1-A4C7-45C8-9823-DD237CAAE00D}" srcOrd="0" destOrd="0" presId="urn:microsoft.com/office/officeart/2005/8/layout/orgChart1"/>
    <dgm:cxn modelId="{22AABC65-BE41-4B40-A914-77AF5131D95B}" type="presParOf" srcId="{2E8107D1-A4C7-45C8-9823-DD237CAAE00D}" destId="{C32C0C48-A0F3-41D4-8BB6-B6566DFE356D}" srcOrd="0" destOrd="0" presId="urn:microsoft.com/office/officeart/2005/8/layout/orgChart1"/>
    <dgm:cxn modelId="{60B00DE8-5678-4C4B-8005-ACB66A39953B}" type="presParOf" srcId="{2E8107D1-A4C7-45C8-9823-DD237CAAE00D}" destId="{39C47DDF-2D67-457A-AEF7-B557588DEC75}" srcOrd="1" destOrd="0" presId="urn:microsoft.com/office/officeart/2005/8/layout/orgChart1"/>
    <dgm:cxn modelId="{39FC71A3-50CF-488C-8108-ACC20F6EFF19}" type="presParOf" srcId="{33109E18-10ED-449E-8AF1-AFA7926EC76C}" destId="{C00B2DCA-FBEE-4BA3-BE0F-7B359A81793A}" srcOrd="1" destOrd="0" presId="urn:microsoft.com/office/officeart/2005/8/layout/orgChart1"/>
    <dgm:cxn modelId="{E1AC6241-42D7-4616-8373-EC55145B5A07}" type="presParOf" srcId="{33109E18-10ED-449E-8AF1-AFA7926EC76C}" destId="{8D3336D3-7688-4496-8AFD-C72CD7F35A37}" srcOrd="2" destOrd="0" presId="urn:microsoft.com/office/officeart/2005/8/layout/orgChart1"/>
    <dgm:cxn modelId="{06EF5289-8575-4869-87AE-1DAFABDE18EA}" type="presParOf" srcId="{0D12B508-1CD4-4C9C-8EEA-0560C19CD9EC}" destId="{507BADDB-0DFA-402A-B582-FB24C10C6E64}" srcOrd="4" destOrd="0" presId="urn:microsoft.com/office/officeart/2005/8/layout/orgChart1"/>
    <dgm:cxn modelId="{0CF3345C-775B-4E1A-A47A-5F37A26782C1}" type="presParOf" srcId="{0D12B508-1CD4-4C9C-8EEA-0560C19CD9EC}" destId="{E99FA41A-8D80-493C-8513-EFC535CF2470}" srcOrd="5" destOrd="0" presId="urn:microsoft.com/office/officeart/2005/8/layout/orgChart1"/>
    <dgm:cxn modelId="{ED96B74F-D597-4122-A068-A30F51B3B38E}" type="presParOf" srcId="{E99FA41A-8D80-493C-8513-EFC535CF2470}" destId="{8E964C64-A0A3-47DE-BF0A-DF397D16CFAF}" srcOrd="0" destOrd="0" presId="urn:microsoft.com/office/officeart/2005/8/layout/orgChart1"/>
    <dgm:cxn modelId="{03005F13-83B8-4A42-A49D-011610963601}" type="presParOf" srcId="{8E964C64-A0A3-47DE-BF0A-DF397D16CFAF}" destId="{EE1CE2F4-FA55-4654-99BD-C31700EEC35E}" srcOrd="0" destOrd="0" presId="urn:microsoft.com/office/officeart/2005/8/layout/orgChart1"/>
    <dgm:cxn modelId="{51CEE83C-4134-4637-A030-501CCEFA49CE}" type="presParOf" srcId="{8E964C64-A0A3-47DE-BF0A-DF397D16CFAF}" destId="{298BE7BB-89EA-4F26-9897-D0E42FA7CAED}" srcOrd="1" destOrd="0" presId="urn:microsoft.com/office/officeart/2005/8/layout/orgChart1"/>
    <dgm:cxn modelId="{77A9D6F4-BD53-412D-A2D5-A9F061B2D119}" type="presParOf" srcId="{E99FA41A-8D80-493C-8513-EFC535CF2470}" destId="{4DA382D2-782A-4DB2-B922-167AB0A0A356}" srcOrd="1" destOrd="0" presId="urn:microsoft.com/office/officeart/2005/8/layout/orgChart1"/>
    <dgm:cxn modelId="{F1CB1C31-6906-4CC5-B9DA-7B673FE1B902}" type="presParOf" srcId="{E99FA41A-8D80-493C-8513-EFC535CF2470}" destId="{55D134B6-006B-4DD8-8299-17CEBC9A418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BADDB-0DFA-402A-B582-FB24C10C6E64}">
      <dsp:nvSpPr>
        <dsp:cNvPr id="0" name=""/>
        <dsp:cNvSpPr/>
      </dsp:nvSpPr>
      <dsp:spPr>
        <a:xfrm>
          <a:off x="5162010" y="1047947"/>
          <a:ext cx="184377" cy="1247629"/>
        </a:xfrm>
        <a:custGeom>
          <a:avLst/>
          <a:gdLst/>
          <a:ahLst/>
          <a:cxnLst/>
          <a:rect l="0" t="0" r="0" b="0"/>
          <a:pathLst>
            <a:path>
              <a:moveTo>
                <a:pt x="0" y="0"/>
              </a:moveTo>
              <a:lnTo>
                <a:pt x="0" y="1247629"/>
              </a:lnTo>
              <a:lnTo>
                <a:pt x="184377" y="12476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40459F-5C50-401D-84C7-174C86CC711B}">
      <dsp:nvSpPr>
        <dsp:cNvPr id="0" name=""/>
        <dsp:cNvSpPr/>
      </dsp:nvSpPr>
      <dsp:spPr>
        <a:xfrm>
          <a:off x="5162010" y="1047947"/>
          <a:ext cx="171951" cy="430363"/>
        </a:xfrm>
        <a:custGeom>
          <a:avLst/>
          <a:gdLst/>
          <a:ahLst/>
          <a:cxnLst/>
          <a:rect l="0" t="0" r="0" b="0"/>
          <a:pathLst>
            <a:path>
              <a:moveTo>
                <a:pt x="0" y="0"/>
              </a:moveTo>
              <a:lnTo>
                <a:pt x="0" y="430363"/>
              </a:lnTo>
              <a:lnTo>
                <a:pt x="171951" y="4303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96D94-1EBA-4052-9436-0A0E51B6D6E6}">
      <dsp:nvSpPr>
        <dsp:cNvPr id="0" name=""/>
        <dsp:cNvSpPr/>
      </dsp:nvSpPr>
      <dsp:spPr>
        <a:xfrm>
          <a:off x="4975178" y="1047947"/>
          <a:ext cx="186831" cy="1247895"/>
        </a:xfrm>
        <a:custGeom>
          <a:avLst/>
          <a:gdLst/>
          <a:ahLst/>
          <a:cxnLst/>
          <a:rect l="0" t="0" r="0" b="0"/>
          <a:pathLst>
            <a:path>
              <a:moveTo>
                <a:pt x="186831" y="0"/>
              </a:moveTo>
              <a:lnTo>
                <a:pt x="186831" y="1247895"/>
              </a:lnTo>
              <a:lnTo>
                <a:pt x="0" y="12478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162010" y="1047947"/>
          <a:ext cx="3783700" cy="2017910"/>
        </a:xfrm>
        <a:custGeom>
          <a:avLst/>
          <a:gdLst/>
          <a:ahLst/>
          <a:cxnLst/>
          <a:rect l="0" t="0" r="0" b="0"/>
          <a:pathLst>
            <a:path>
              <a:moveTo>
                <a:pt x="0" y="0"/>
              </a:moveTo>
              <a:lnTo>
                <a:pt x="0" y="1853789"/>
              </a:lnTo>
              <a:lnTo>
                <a:pt x="3783700" y="1853789"/>
              </a:lnTo>
              <a:lnTo>
                <a:pt x="3783700" y="201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5162010" y="1047947"/>
          <a:ext cx="1892405" cy="2017910"/>
        </a:xfrm>
        <a:custGeom>
          <a:avLst/>
          <a:gdLst/>
          <a:ahLst/>
          <a:cxnLst/>
          <a:rect l="0" t="0" r="0" b="0"/>
          <a:pathLst>
            <a:path>
              <a:moveTo>
                <a:pt x="0" y="0"/>
              </a:moveTo>
              <a:lnTo>
                <a:pt x="0" y="1853789"/>
              </a:lnTo>
              <a:lnTo>
                <a:pt x="1892405" y="1853789"/>
              </a:lnTo>
              <a:lnTo>
                <a:pt x="1892405" y="201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5116290" y="1047947"/>
          <a:ext cx="91440" cy="2017910"/>
        </a:xfrm>
        <a:custGeom>
          <a:avLst/>
          <a:gdLst/>
          <a:ahLst/>
          <a:cxnLst/>
          <a:rect l="0" t="0" r="0" b="0"/>
          <a:pathLst>
            <a:path>
              <a:moveTo>
                <a:pt x="45720" y="0"/>
              </a:moveTo>
              <a:lnTo>
                <a:pt x="45720" y="1853789"/>
              </a:lnTo>
              <a:lnTo>
                <a:pt x="46829" y="1853789"/>
              </a:lnTo>
              <a:lnTo>
                <a:pt x="46829" y="201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271825" y="1047947"/>
          <a:ext cx="1890185" cy="2017910"/>
        </a:xfrm>
        <a:custGeom>
          <a:avLst/>
          <a:gdLst/>
          <a:ahLst/>
          <a:cxnLst/>
          <a:rect l="0" t="0" r="0" b="0"/>
          <a:pathLst>
            <a:path>
              <a:moveTo>
                <a:pt x="1890185" y="0"/>
              </a:moveTo>
              <a:lnTo>
                <a:pt x="1890185" y="1853789"/>
              </a:lnTo>
              <a:lnTo>
                <a:pt x="0" y="1853789"/>
              </a:lnTo>
              <a:lnTo>
                <a:pt x="0" y="201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380529" y="1047947"/>
          <a:ext cx="3781481" cy="2017910"/>
        </a:xfrm>
        <a:custGeom>
          <a:avLst/>
          <a:gdLst/>
          <a:ahLst/>
          <a:cxnLst/>
          <a:rect l="0" t="0" r="0" b="0"/>
          <a:pathLst>
            <a:path>
              <a:moveTo>
                <a:pt x="3781481" y="0"/>
              </a:moveTo>
              <a:lnTo>
                <a:pt x="3781481" y="1853789"/>
              </a:lnTo>
              <a:lnTo>
                <a:pt x="0" y="1853789"/>
              </a:lnTo>
              <a:lnTo>
                <a:pt x="0" y="2017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3918069" y="530326"/>
          <a:ext cx="2487881" cy="517620"/>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Embetsleiing</a:t>
          </a:r>
        </a:p>
      </dsp:txBody>
      <dsp:txXfrm>
        <a:off x="3918069" y="530326"/>
        <a:ext cx="2487881" cy="517620"/>
      </dsp:txXfrm>
    </dsp:sp>
    <dsp:sp modelId="{909C95B6-E601-4D07-A8B9-4253AA4B192F}">
      <dsp:nvSpPr>
        <dsp:cNvPr id="0" name=""/>
        <dsp:cNvSpPr/>
      </dsp:nvSpPr>
      <dsp:spPr>
        <a:xfrm>
          <a:off x="599002" y="3065858"/>
          <a:ext cx="1563054" cy="78152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Justis og </a:t>
          </a:r>
          <a:br>
            <a:rPr lang="nb-NO" sz="1000" kern="1200" dirty="0"/>
          </a:br>
          <a:r>
            <a:rPr lang="nb-NO" sz="1000" kern="1200" dirty="0"/>
            <a:t>verjemål</a:t>
          </a:r>
        </a:p>
      </dsp:txBody>
      <dsp:txXfrm>
        <a:off x="599002" y="3065858"/>
        <a:ext cx="1563054" cy="781527"/>
      </dsp:txXfrm>
    </dsp:sp>
    <dsp:sp modelId="{CDDA0DEA-00AB-4476-B1F6-F3D5C4F5B05A}">
      <dsp:nvSpPr>
        <dsp:cNvPr id="0" name=""/>
        <dsp:cNvSpPr/>
      </dsp:nvSpPr>
      <dsp:spPr>
        <a:xfrm>
          <a:off x="2490298" y="3065858"/>
          <a:ext cx="1563054" cy="78152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Helse og sosial</a:t>
          </a:r>
        </a:p>
      </dsp:txBody>
      <dsp:txXfrm>
        <a:off x="2490298" y="3065858"/>
        <a:ext cx="1563054" cy="781527"/>
      </dsp:txXfrm>
    </dsp:sp>
    <dsp:sp modelId="{111B72F2-6D3E-4A9C-A953-9ECE5CECD5F6}">
      <dsp:nvSpPr>
        <dsp:cNvPr id="0" name=""/>
        <dsp:cNvSpPr/>
      </dsp:nvSpPr>
      <dsp:spPr>
        <a:xfrm>
          <a:off x="4381593" y="3065858"/>
          <a:ext cx="1563054" cy="78152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Oppvekst og utdanning</a:t>
          </a:r>
          <a:endParaRPr lang="nb-NO" sz="800" kern="1200" dirty="0"/>
        </a:p>
      </dsp:txBody>
      <dsp:txXfrm>
        <a:off x="4381593" y="3065858"/>
        <a:ext cx="1563054" cy="781527"/>
      </dsp:txXfrm>
    </dsp:sp>
    <dsp:sp modelId="{659292F3-2B21-4827-9546-D01800201700}">
      <dsp:nvSpPr>
        <dsp:cNvPr id="0" name=""/>
        <dsp:cNvSpPr/>
      </dsp:nvSpPr>
      <dsp:spPr>
        <a:xfrm>
          <a:off x="6272888" y="3065858"/>
          <a:ext cx="1563054" cy="78152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Miljøvern</a:t>
          </a:r>
        </a:p>
      </dsp:txBody>
      <dsp:txXfrm>
        <a:off x="6272888" y="3065858"/>
        <a:ext cx="1563054" cy="781527"/>
      </dsp:txXfrm>
    </dsp:sp>
    <dsp:sp modelId="{EFB304F1-F6B6-401C-BEFD-6DEB5E98C5F2}">
      <dsp:nvSpPr>
        <dsp:cNvPr id="0" name=""/>
        <dsp:cNvSpPr/>
      </dsp:nvSpPr>
      <dsp:spPr>
        <a:xfrm>
          <a:off x="8164184" y="3065858"/>
          <a:ext cx="1563054" cy="78152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Landbruk</a:t>
          </a:r>
        </a:p>
      </dsp:txBody>
      <dsp:txXfrm>
        <a:off x="8164184" y="3065858"/>
        <a:ext cx="1563054" cy="781527"/>
      </dsp:txXfrm>
    </dsp:sp>
    <dsp:sp modelId="{7D1CE52B-6125-4CAE-B58D-0204E7AEA1B6}">
      <dsp:nvSpPr>
        <dsp:cNvPr id="0" name=""/>
        <dsp:cNvSpPr/>
      </dsp:nvSpPr>
      <dsp:spPr>
        <a:xfrm>
          <a:off x="2835607" y="2033957"/>
          <a:ext cx="2139570" cy="523771"/>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Administrasjon</a:t>
          </a:r>
        </a:p>
      </dsp:txBody>
      <dsp:txXfrm>
        <a:off x="2835607" y="2033957"/>
        <a:ext cx="2139570" cy="523771"/>
      </dsp:txXfrm>
    </dsp:sp>
    <dsp:sp modelId="{C32C0C48-A0F3-41D4-8BB6-B6566DFE356D}">
      <dsp:nvSpPr>
        <dsp:cNvPr id="0" name=""/>
        <dsp:cNvSpPr/>
      </dsp:nvSpPr>
      <dsp:spPr>
        <a:xfrm>
          <a:off x="5333962" y="1208031"/>
          <a:ext cx="2139570" cy="540558"/>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Samordning</a:t>
          </a:r>
        </a:p>
      </dsp:txBody>
      <dsp:txXfrm>
        <a:off x="5333962" y="1208031"/>
        <a:ext cx="2139570" cy="540558"/>
      </dsp:txXfrm>
    </dsp:sp>
    <dsp:sp modelId="{EE1CE2F4-FA55-4654-99BD-C31700EEC35E}">
      <dsp:nvSpPr>
        <dsp:cNvPr id="0" name=""/>
        <dsp:cNvSpPr/>
      </dsp:nvSpPr>
      <dsp:spPr>
        <a:xfrm>
          <a:off x="5346388" y="2039021"/>
          <a:ext cx="2139570" cy="513111"/>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Samfunnstryggleik og </a:t>
          </a:r>
          <a:br>
            <a:rPr lang="nb-NO" sz="1050" kern="1200" dirty="0"/>
          </a:br>
          <a:r>
            <a:rPr lang="nb-NO" sz="1050" kern="1200" dirty="0"/>
            <a:t>beredskap</a:t>
          </a:r>
          <a:endParaRPr lang="nb-NO" sz="1050" kern="1200" dirty="0">
            <a:solidFill>
              <a:prstClr val="white"/>
            </a:solidFill>
            <a:latin typeface="Open Sans"/>
            <a:ea typeface="+mn-ea"/>
            <a:cs typeface="+mn-cs"/>
          </a:endParaRPr>
        </a:p>
      </dsp:txBody>
      <dsp:txXfrm>
        <a:off x="5346388" y="2039021"/>
        <a:ext cx="2139570" cy="5131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BADDB-0DFA-402A-B582-FB24C10C6E64}">
      <dsp:nvSpPr>
        <dsp:cNvPr id="0" name=""/>
        <dsp:cNvSpPr/>
      </dsp:nvSpPr>
      <dsp:spPr>
        <a:xfrm>
          <a:off x="5842899" y="1186176"/>
          <a:ext cx="208698" cy="1412196"/>
        </a:xfrm>
        <a:custGeom>
          <a:avLst/>
          <a:gdLst/>
          <a:ahLst/>
          <a:cxnLst/>
          <a:rect l="0" t="0" r="0" b="0"/>
          <a:pathLst>
            <a:path>
              <a:moveTo>
                <a:pt x="0" y="0"/>
              </a:moveTo>
              <a:lnTo>
                <a:pt x="0" y="1412196"/>
              </a:lnTo>
              <a:lnTo>
                <a:pt x="208698" y="14121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40459F-5C50-401D-84C7-174C86CC711B}">
      <dsp:nvSpPr>
        <dsp:cNvPr id="0" name=""/>
        <dsp:cNvSpPr/>
      </dsp:nvSpPr>
      <dsp:spPr>
        <a:xfrm>
          <a:off x="5842899" y="1186176"/>
          <a:ext cx="194632" cy="487130"/>
        </a:xfrm>
        <a:custGeom>
          <a:avLst/>
          <a:gdLst/>
          <a:ahLst/>
          <a:cxnLst/>
          <a:rect l="0" t="0" r="0" b="0"/>
          <a:pathLst>
            <a:path>
              <a:moveTo>
                <a:pt x="0" y="0"/>
              </a:moveTo>
              <a:lnTo>
                <a:pt x="0" y="487130"/>
              </a:lnTo>
              <a:lnTo>
                <a:pt x="194632" y="48713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96D94-1EBA-4052-9436-0A0E51B6D6E6}">
      <dsp:nvSpPr>
        <dsp:cNvPr id="0" name=""/>
        <dsp:cNvSpPr/>
      </dsp:nvSpPr>
      <dsp:spPr>
        <a:xfrm>
          <a:off x="5631424" y="1186176"/>
          <a:ext cx="211475" cy="1412497"/>
        </a:xfrm>
        <a:custGeom>
          <a:avLst/>
          <a:gdLst/>
          <a:ahLst/>
          <a:cxnLst/>
          <a:rect l="0" t="0" r="0" b="0"/>
          <a:pathLst>
            <a:path>
              <a:moveTo>
                <a:pt x="211475" y="0"/>
              </a:moveTo>
              <a:lnTo>
                <a:pt x="211475" y="1412497"/>
              </a:lnTo>
              <a:lnTo>
                <a:pt x="0" y="1412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543AC1-CDEB-4FB0-958B-F8BD89E27C2C}">
      <dsp:nvSpPr>
        <dsp:cNvPr id="0" name=""/>
        <dsp:cNvSpPr/>
      </dsp:nvSpPr>
      <dsp:spPr>
        <a:xfrm>
          <a:off x="5842899" y="1186176"/>
          <a:ext cx="4282785" cy="2284080"/>
        </a:xfrm>
        <a:custGeom>
          <a:avLst/>
          <a:gdLst/>
          <a:ahLst/>
          <a:cxnLst/>
          <a:rect l="0" t="0" r="0" b="0"/>
          <a:pathLst>
            <a:path>
              <a:moveTo>
                <a:pt x="0" y="0"/>
              </a:moveTo>
              <a:lnTo>
                <a:pt x="0" y="2098311"/>
              </a:lnTo>
              <a:lnTo>
                <a:pt x="4282785" y="2098311"/>
              </a:lnTo>
              <a:lnTo>
                <a:pt x="4282785" y="2284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51C5A-593C-4139-847D-4859BD95A570}">
      <dsp:nvSpPr>
        <dsp:cNvPr id="0" name=""/>
        <dsp:cNvSpPr/>
      </dsp:nvSpPr>
      <dsp:spPr>
        <a:xfrm>
          <a:off x="5842899" y="1186176"/>
          <a:ext cx="2142020" cy="2284080"/>
        </a:xfrm>
        <a:custGeom>
          <a:avLst/>
          <a:gdLst/>
          <a:ahLst/>
          <a:cxnLst/>
          <a:rect l="0" t="0" r="0" b="0"/>
          <a:pathLst>
            <a:path>
              <a:moveTo>
                <a:pt x="0" y="0"/>
              </a:moveTo>
              <a:lnTo>
                <a:pt x="0" y="2098311"/>
              </a:lnTo>
              <a:lnTo>
                <a:pt x="2142020" y="2098311"/>
              </a:lnTo>
              <a:lnTo>
                <a:pt x="2142020" y="2284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D2AA33-7E72-42B5-BA88-4C152AA9643A}">
      <dsp:nvSpPr>
        <dsp:cNvPr id="0" name=""/>
        <dsp:cNvSpPr/>
      </dsp:nvSpPr>
      <dsp:spPr>
        <a:xfrm>
          <a:off x="5797179" y="1186176"/>
          <a:ext cx="91440" cy="2284080"/>
        </a:xfrm>
        <a:custGeom>
          <a:avLst/>
          <a:gdLst/>
          <a:ahLst/>
          <a:cxnLst/>
          <a:rect l="0" t="0" r="0" b="0"/>
          <a:pathLst>
            <a:path>
              <a:moveTo>
                <a:pt x="45720" y="0"/>
              </a:moveTo>
              <a:lnTo>
                <a:pt x="45720" y="2098311"/>
              </a:lnTo>
              <a:lnTo>
                <a:pt x="46976" y="2098311"/>
              </a:lnTo>
              <a:lnTo>
                <a:pt x="46976" y="2284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5968-B942-43F4-A543-704E39F772DB}">
      <dsp:nvSpPr>
        <dsp:cNvPr id="0" name=""/>
        <dsp:cNvSpPr/>
      </dsp:nvSpPr>
      <dsp:spPr>
        <a:xfrm>
          <a:off x="3703391" y="1186176"/>
          <a:ext cx="2139508" cy="2284080"/>
        </a:xfrm>
        <a:custGeom>
          <a:avLst/>
          <a:gdLst/>
          <a:ahLst/>
          <a:cxnLst/>
          <a:rect l="0" t="0" r="0" b="0"/>
          <a:pathLst>
            <a:path>
              <a:moveTo>
                <a:pt x="2139508" y="0"/>
              </a:moveTo>
              <a:lnTo>
                <a:pt x="2139508" y="2098311"/>
              </a:lnTo>
              <a:lnTo>
                <a:pt x="0" y="2098311"/>
              </a:lnTo>
              <a:lnTo>
                <a:pt x="0" y="2284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EA9A81-E724-450C-A319-67A2806CFCDB}">
      <dsp:nvSpPr>
        <dsp:cNvPr id="0" name=""/>
        <dsp:cNvSpPr/>
      </dsp:nvSpPr>
      <dsp:spPr>
        <a:xfrm>
          <a:off x="1562626" y="1186176"/>
          <a:ext cx="4280272" cy="2284080"/>
        </a:xfrm>
        <a:custGeom>
          <a:avLst/>
          <a:gdLst/>
          <a:ahLst/>
          <a:cxnLst/>
          <a:rect l="0" t="0" r="0" b="0"/>
          <a:pathLst>
            <a:path>
              <a:moveTo>
                <a:pt x="4280272" y="0"/>
              </a:moveTo>
              <a:lnTo>
                <a:pt x="4280272" y="2098311"/>
              </a:lnTo>
              <a:lnTo>
                <a:pt x="0" y="2098311"/>
              </a:lnTo>
              <a:lnTo>
                <a:pt x="0" y="22840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20FDF0-98E2-445C-A058-C1E52CB4FE8C}">
      <dsp:nvSpPr>
        <dsp:cNvPr id="0" name=""/>
        <dsp:cNvSpPr/>
      </dsp:nvSpPr>
      <dsp:spPr>
        <a:xfrm>
          <a:off x="4434878" y="600278"/>
          <a:ext cx="2816043" cy="585897"/>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latin typeface="+mn-lt"/>
              <a:ea typeface="Open Sans SemiBold" panose="020B0706030804020204" pitchFamily="34" charset="0"/>
              <a:cs typeface="Open Sans SemiBold" panose="020B0706030804020204" pitchFamily="34" charset="0"/>
            </a:rPr>
            <a:t>Embetsleiing</a:t>
          </a:r>
        </a:p>
      </dsp:txBody>
      <dsp:txXfrm>
        <a:off x="4434878" y="600278"/>
        <a:ext cx="2816043" cy="585897"/>
      </dsp:txXfrm>
    </dsp:sp>
    <dsp:sp modelId="{909C95B6-E601-4D07-A8B9-4253AA4B192F}">
      <dsp:nvSpPr>
        <dsp:cNvPr id="0" name=""/>
        <dsp:cNvSpPr/>
      </dsp:nvSpPr>
      <dsp:spPr>
        <a:xfrm>
          <a:off x="678013" y="3470256"/>
          <a:ext cx="1769226" cy="88461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Justis og </a:t>
          </a:r>
          <a:br>
            <a:rPr lang="nb-NO" sz="1000" kern="1200" dirty="0"/>
          </a:br>
          <a:r>
            <a:rPr lang="nb-NO" sz="1000" kern="1200" dirty="0"/>
            <a:t>verjemål</a:t>
          </a:r>
        </a:p>
      </dsp:txBody>
      <dsp:txXfrm>
        <a:off x="678013" y="3470256"/>
        <a:ext cx="1769226" cy="884613"/>
      </dsp:txXfrm>
    </dsp:sp>
    <dsp:sp modelId="{CDDA0DEA-00AB-4476-B1F6-F3D5C4F5B05A}">
      <dsp:nvSpPr>
        <dsp:cNvPr id="0" name=""/>
        <dsp:cNvSpPr/>
      </dsp:nvSpPr>
      <dsp:spPr>
        <a:xfrm>
          <a:off x="2818777" y="3470256"/>
          <a:ext cx="1769226" cy="88461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Helse og sosial</a:t>
          </a:r>
        </a:p>
      </dsp:txBody>
      <dsp:txXfrm>
        <a:off x="2818777" y="3470256"/>
        <a:ext cx="1769226" cy="884613"/>
      </dsp:txXfrm>
    </dsp:sp>
    <dsp:sp modelId="{111B72F2-6D3E-4A9C-A953-9ECE5CECD5F6}">
      <dsp:nvSpPr>
        <dsp:cNvPr id="0" name=""/>
        <dsp:cNvSpPr/>
      </dsp:nvSpPr>
      <dsp:spPr>
        <a:xfrm>
          <a:off x="4959542" y="3470256"/>
          <a:ext cx="1769226" cy="88461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kern="1200" dirty="0"/>
            <a:t>Oppvekst og utdanning</a:t>
          </a:r>
        </a:p>
      </dsp:txBody>
      <dsp:txXfrm>
        <a:off x="4959542" y="3470256"/>
        <a:ext cx="1769226" cy="884613"/>
      </dsp:txXfrm>
    </dsp:sp>
    <dsp:sp modelId="{659292F3-2B21-4827-9546-D01800201700}">
      <dsp:nvSpPr>
        <dsp:cNvPr id="0" name=""/>
        <dsp:cNvSpPr/>
      </dsp:nvSpPr>
      <dsp:spPr>
        <a:xfrm>
          <a:off x="7100307" y="3470256"/>
          <a:ext cx="1769226" cy="88461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Miljøvern</a:t>
          </a:r>
        </a:p>
      </dsp:txBody>
      <dsp:txXfrm>
        <a:off x="7100307" y="3470256"/>
        <a:ext cx="1769226" cy="884613"/>
      </dsp:txXfrm>
    </dsp:sp>
    <dsp:sp modelId="{EFB304F1-F6B6-401C-BEFD-6DEB5E98C5F2}">
      <dsp:nvSpPr>
        <dsp:cNvPr id="0" name=""/>
        <dsp:cNvSpPr/>
      </dsp:nvSpPr>
      <dsp:spPr>
        <a:xfrm>
          <a:off x="9241071" y="3470256"/>
          <a:ext cx="1769226" cy="884613"/>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Landbruk</a:t>
          </a:r>
        </a:p>
      </dsp:txBody>
      <dsp:txXfrm>
        <a:off x="9241071" y="3470256"/>
        <a:ext cx="1769226" cy="884613"/>
      </dsp:txXfrm>
    </dsp:sp>
    <dsp:sp modelId="{7D1CE52B-6125-4CAE-B58D-0204E7AEA1B6}">
      <dsp:nvSpPr>
        <dsp:cNvPr id="0" name=""/>
        <dsp:cNvSpPr/>
      </dsp:nvSpPr>
      <dsp:spPr>
        <a:xfrm>
          <a:off x="3209635" y="2302244"/>
          <a:ext cx="2421788" cy="592859"/>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Administrasjon</a:t>
          </a:r>
        </a:p>
      </dsp:txBody>
      <dsp:txXfrm>
        <a:off x="3209635" y="2302244"/>
        <a:ext cx="2421788" cy="592859"/>
      </dsp:txXfrm>
    </dsp:sp>
    <dsp:sp modelId="{C32C0C48-A0F3-41D4-8BB6-B6566DFE356D}">
      <dsp:nvSpPr>
        <dsp:cNvPr id="0" name=""/>
        <dsp:cNvSpPr/>
      </dsp:nvSpPr>
      <dsp:spPr>
        <a:xfrm>
          <a:off x="6037532" y="1367375"/>
          <a:ext cx="2421788" cy="611860"/>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Samordning</a:t>
          </a:r>
        </a:p>
      </dsp:txBody>
      <dsp:txXfrm>
        <a:off x="6037532" y="1367375"/>
        <a:ext cx="2421788" cy="611860"/>
      </dsp:txXfrm>
    </dsp:sp>
    <dsp:sp modelId="{EE1CE2F4-FA55-4654-99BD-C31700EEC35E}">
      <dsp:nvSpPr>
        <dsp:cNvPr id="0" name=""/>
        <dsp:cNvSpPr/>
      </dsp:nvSpPr>
      <dsp:spPr>
        <a:xfrm>
          <a:off x="6051597" y="2307976"/>
          <a:ext cx="2421788" cy="580792"/>
        </a:xfrm>
        <a:prstGeom prst="rect">
          <a:avLst/>
        </a:prstGeom>
        <a:solidFill>
          <a:schemeClr val="tx1">
            <a:lumMod val="90000"/>
            <a:lum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nb-NO" sz="1050" kern="1200" dirty="0"/>
            <a:t>Samfunnstryggleik og </a:t>
          </a:r>
          <a:br>
            <a:rPr lang="nb-NO" sz="1050" kern="1200" dirty="0"/>
          </a:br>
          <a:r>
            <a:rPr lang="nb-NO" sz="1050" kern="1200" dirty="0"/>
            <a:t>beredskap</a:t>
          </a:r>
          <a:endParaRPr lang="nb-NO" sz="1050" kern="1200" dirty="0">
            <a:solidFill>
              <a:prstClr val="white"/>
            </a:solidFill>
            <a:latin typeface="Open Sans"/>
            <a:ea typeface="+mn-ea"/>
            <a:cs typeface="+mn-cs"/>
          </a:endParaRPr>
        </a:p>
      </dsp:txBody>
      <dsp:txXfrm>
        <a:off x="6051597" y="2307976"/>
        <a:ext cx="2421788" cy="58079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01.11.2021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Negativ utvikling ungskogpleie. Ta omsyn til at Rindal og Halsa skifta fylke..</a:t>
            </a:r>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255578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6</a:t>
            </a:fld>
            <a:endParaRPr lang="nb-NO"/>
          </a:p>
        </p:txBody>
      </p:sp>
    </p:spTree>
    <p:extLst>
      <p:ext uri="{BB962C8B-B14F-4D97-AF65-F5344CB8AC3E}">
        <p14:creationId xmlns:p14="http://schemas.microsoft.com/office/powerpoint/2010/main" val="138257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Høgt nivå på hogst </a:t>
            </a:r>
            <a:r>
              <a:rPr lang="nb-NO" dirty="0" err="1"/>
              <a:t>mtp</a:t>
            </a:r>
            <a:r>
              <a:rPr lang="nb-NO" dirty="0"/>
              <a:t>. Rindal og Halsa. Plantinga følger ikke hogstkurven, men det kan tilpasses..</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20</a:t>
            </a:fld>
            <a:endParaRPr lang="nb-NO"/>
          </a:p>
        </p:txBody>
      </p:sp>
    </p:spTree>
    <p:extLst>
      <p:ext uri="{BB962C8B-B14F-4D97-AF65-F5344CB8AC3E}">
        <p14:creationId xmlns:p14="http://schemas.microsoft.com/office/powerpoint/2010/main" val="82817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Rimelig høy avvirkning, kommunereform osb.  Skurandelen varierer. Dårlig på furu, sikkert noe oppryddingshogst. Surnadal 64,3%</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21</a:t>
            </a:fld>
            <a:endParaRPr lang="nb-NO"/>
          </a:p>
        </p:txBody>
      </p:sp>
    </p:spTree>
    <p:extLst>
      <p:ext uri="{BB962C8B-B14F-4D97-AF65-F5344CB8AC3E}">
        <p14:creationId xmlns:p14="http://schemas.microsoft.com/office/powerpoint/2010/main" val="94133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image" Target="../media/image17.png"/><Relationship Id="rId16" Type="http://schemas.openxmlformats.org/officeDocument/2006/relationships/image" Target="../media/image25.jpg"/><Relationship Id="rId1" Type="http://schemas.openxmlformats.org/officeDocument/2006/relationships/slideMaster" Target="../slideMasters/slideMaster1.xml"/><Relationship Id="rId6" Type="http://schemas.openxmlformats.org/officeDocument/2006/relationships/diagramColors" Target="../diagrams/colors1.xml"/><Relationship Id="rId11" Type="http://schemas.openxmlformats.org/officeDocument/2006/relationships/image" Target="../media/image20.jpeg"/><Relationship Id="rId5" Type="http://schemas.openxmlformats.org/officeDocument/2006/relationships/diagramQuickStyle" Target="../diagrams/quickStyle1.xml"/><Relationship Id="rId15" Type="http://schemas.openxmlformats.org/officeDocument/2006/relationships/image" Target="../media/image24.jpg"/><Relationship Id="rId10" Type="http://schemas.openxmlformats.org/officeDocument/2006/relationships/image" Target="../media/image19.jpeg"/><Relationship Id="rId4" Type="http://schemas.openxmlformats.org/officeDocument/2006/relationships/diagramLayout" Target="../diagrams/layout1.xml"/><Relationship Id="rId9" Type="http://schemas.openxmlformats.org/officeDocument/2006/relationships/image" Target="../media/image18.jpeg"/><Relationship Id="rId14" Type="http://schemas.openxmlformats.org/officeDocument/2006/relationships/image" Target="../media/image23.jpe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11521" y="2835798"/>
            <a:ext cx="3380479" cy="3326296"/>
          </a:xfrm>
          <a:prstGeom prst="rect">
            <a:avLst/>
          </a:prstGeom>
          <a:noFill/>
        </p:spPr>
      </p:pic>
      <p:sp>
        <p:nvSpPr>
          <p:cNvPr id="22" name="Plassholder for dato 3">
            <a:extLst>
              <a:ext uri="{FF2B5EF4-FFF2-40B4-BE49-F238E27FC236}">
                <a16:creationId xmlns:a16="http://schemas.microsoft.com/office/drawing/2014/main" id="{E61A0069-77CB-4CBE-BA7B-A3D685364F9D}"/>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80155C06-D74C-425C-A604-36F1835358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og innhold 1">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tel og innhold 1">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4F464157-D61E-4BC0-A730-8F2B47E9BE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9945613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innhold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tel og innhold 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A313FA3F-7BA2-4A81-9EC3-B718AACCD3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10078772" cy="4144259"/>
          </a:xfrm>
          <a:prstGeom prst="rect">
            <a:avLst/>
          </a:prstGeom>
        </p:spPr>
        <p:txBody>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Mye tekst vil gjøre at publikum bruker mer tid på å lese, og mindre til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9188" y="372849"/>
            <a:ext cx="504825" cy="504825"/>
          </a:xfrm>
          <a:prstGeom prst="rect">
            <a:avLst/>
          </a:prstGeom>
        </p:spPr>
      </p:pic>
    </p:spTree>
    <p:extLst>
      <p:ext uri="{BB962C8B-B14F-4D97-AF65-F5344CB8AC3E}">
        <p14:creationId xmlns:p14="http://schemas.microsoft.com/office/powerpoint/2010/main" val="1242461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i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sp>
        <p:nvSpPr>
          <p:cNvPr id="23" name="Plassholder for lysbildenummer 5">
            <a:extLst>
              <a:ext uri="{FF2B5EF4-FFF2-40B4-BE49-F238E27FC236}">
                <a16:creationId xmlns:a16="http://schemas.microsoft.com/office/drawing/2014/main" id="{1A68D441-1FE4-45DF-A9CA-628415C9F5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4" name="TekstSylinder 23">
            <a:extLst>
              <a:ext uri="{FF2B5EF4-FFF2-40B4-BE49-F238E27FC236}">
                <a16:creationId xmlns:a16="http://schemas.microsoft.com/office/drawing/2014/main" id="{3CC8C128-2F49-404D-A2E6-C30A58B3F6F8}"/>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066616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alvsidebilde">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til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6" name="Plassholder for lysbildenummer 5">
            <a:extLst>
              <a:ext uri="{FF2B5EF4-FFF2-40B4-BE49-F238E27FC236}">
                <a16:creationId xmlns:a16="http://schemas.microsoft.com/office/drawing/2014/main" id="{7373CDF4-BFBE-4FCB-B38E-D0FBBDCBDACC}"/>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8" name="TekstSylinder 17">
            <a:extLst>
              <a:ext uri="{FF2B5EF4-FFF2-40B4-BE49-F238E27FC236}">
                <a16:creationId xmlns:a16="http://schemas.microsoft.com/office/drawing/2014/main" id="{0E873371-82D0-4343-A34E-2316BA10B5C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tel - innhold - bil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3333"/>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itat/Mellomtittel">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tat + bil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Plassholder for lysbildenummer 5">
            <a:extLst>
              <a:ext uri="{FF2B5EF4-FFF2-40B4-BE49-F238E27FC236}">
                <a16:creationId xmlns:a16="http://schemas.microsoft.com/office/drawing/2014/main" id="{739A143A-EA0C-4226-8378-2A825EF0DFF2}"/>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7" name="TekstSylinder 26">
            <a:extLst>
              <a:ext uri="{FF2B5EF4-FFF2-40B4-BE49-F238E27FC236}">
                <a16:creationId xmlns:a16="http://schemas.microsoft.com/office/drawing/2014/main" id="{6BF7A39B-94B0-4476-8DBF-7E24F0A5AE82}"/>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53818" r="-1781"/>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ammenlikning x 2">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29" name="Plassholder for lysbildenummer 5">
            <a:extLst>
              <a:ext uri="{FF2B5EF4-FFF2-40B4-BE49-F238E27FC236}">
                <a16:creationId xmlns:a16="http://schemas.microsoft.com/office/drawing/2014/main" id="{62B7398D-EA06-494A-93CC-79FAB5A4B911}"/>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0" name="TekstSylinder 29">
            <a:extLst>
              <a:ext uri="{FF2B5EF4-FFF2-40B4-BE49-F238E27FC236}">
                <a16:creationId xmlns:a16="http://schemas.microsoft.com/office/drawing/2014/main" id="{99722221-F0DE-4D9F-B6ED-E73D20D5DFA0}"/>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ønster 9)">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3F7B4C3-CFC9-4B81-847E-63C4816D9E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Tree>
    <p:extLst>
      <p:ext uri="{BB962C8B-B14F-4D97-AF65-F5344CB8AC3E}">
        <p14:creationId xmlns:p14="http://schemas.microsoft.com/office/powerpoint/2010/main" val="24988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ammenlikning x 3">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36" name="Plassholder for lysbildenummer 5">
            <a:extLst>
              <a:ext uri="{FF2B5EF4-FFF2-40B4-BE49-F238E27FC236}">
                <a16:creationId xmlns:a16="http://schemas.microsoft.com/office/drawing/2014/main" id="{3D7EBAB9-B4BE-490D-BF64-28601485CF4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37" name="TekstSylinder 36">
            <a:extLst>
              <a:ext uri="{FF2B5EF4-FFF2-40B4-BE49-F238E27FC236}">
                <a16:creationId xmlns:a16="http://schemas.microsoft.com/office/drawing/2014/main" id="{38E43C12-A815-4C45-9C0C-4C6FE65FD39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AKTABOKS x 3 felles tittel">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30746"/>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sp>
        <p:nvSpPr>
          <p:cNvPr id="24" name="Plassholder for lysbildenummer 5">
            <a:extLst>
              <a:ext uri="{FF2B5EF4-FFF2-40B4-BE49-F238E27FC236}">
                <a16:creationId xmlns:a16="http://schemas.microsoft.com/office/drawing/2014/main" id="{1AA4BDAA-AA79-4AF5-B9D8-BAA24CB9C679}"/>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6" name="TekstSylinder 25">
            <a:extLst>
              <a:ext uri="{FF2B5EF4-FFF2-40B4-BE49-F238E27FC236}">
                <a16:creationId xmlns:a16="http://schemas.microsoft.com/office/drawing/2014/main" id="{F698C9B9-9370-4D40-92EA-EE1674C825B1}"/>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493747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AKTABOKS x 3 egne titler">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117" b="-1335"/>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21" name="TekstSylinder 20">
            <a:extLst>
              <a:ext uri="{FF2B5EF4-FFF2-40B4-BE49-F238E27FC236}">
                <a16:creationId xmlns:a16="http://schemas.microsoft.com/office/drawing/2014/main" id="{66591FA5-6FFD-46B8-9B0F-F21B63E6B78C}"/>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80884" y="374087"/>
            <a:ext cx="508409" cy="499038"/>
          </a:xfrm>
          <a:prstGeom prst="rect">
            <a:avLst/>
          </a:prstGeom>
        </p:spPr>
      </p:pic>
    </p:spTree>
    <p:extLst>
      <p:ext uri="{BB962C8B-B14F-4D97-AF65-F5344CB8AC3E}">
        <p14:creationId xmlns:p14="http://schemas.microsoft.com/office/powerpoint/2010/main" val="3337507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
        <p:nvSpPr>
          <p:cNvPr id="8" name="Plassholder for lysbildenummer 5">
            <a:extLst>
              <a:ext uri="{FF2B5EF4-FFF2-40B4-BE49-F238E27FC236}">
                <a16:creationId xmlns:a16="http://schemas.microsoft.com/office/drawing/2014/main" id="{D02C766E-7117-44E9-A6B7-128D5AA400B3}"/>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9" name="TekstSylinder 8">
            <a:extLst>
              <a:ext uri="{FF2B5EF4-FFF2-40B4-BE49-F238E27FC236}">
                <a16:creationId xmlns:a16="http://schemas.microsoft.com/office/drawing/2014/main" id="{A9264222-F2ED-4044-A7CD-7C63D4A2EE7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E x 2">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7" name="TekstSylinder 16">
            <a:extLst>
              <a:ext uri="{FF2B5EF4-FFF2-40B4-BE49-F238E27FC236}">
                <a16:creationId xmlns:a16="http://schemas.microsoft.com/office/drawing/2014/main" id="{AD36F2C1-F98E-4C25-8CDF-D3BED94FD838}"/>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E x 3">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7" name="Plassholder for lysbildenummer 5">
            <a:extLst>
              <a:ext uri="{FF2B5EF4-FFF2-40B4-BE49-F238E27FC236}">
                <a16:creationId xmlns:a16="http://schemas.microsoft.com/office/drawing/2014/main" id="{EB1C0BE0-2375-43E1-8190-E4D337FBC41B}"/>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18" name="TekstSylinder 17">
            <a:extLst>
              <a:ext uri="{FF2B5EF4-FFF2-40B4-BE49-F238E27FC236}">
                <a16:creationId xmlns:a16="http://schemas.microsoft.com/office/drawing/2014/main" id="{41B99EF6-D8AD-433A-BE5E-2B3515EE8917}"/>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E x 4">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9" name="Plassholder for lysbildenummer 5">
            <a:extLst>
              <a:ext uri="{FF2B5EF4-FFF2-40B4-BE49-F238E27FC236}">
                <a16:creationId xmlns:a16="http://schemas.microsoft.com/office/drawing/2014/main" id="{40B944C6-3148-4102-8C55-F1412576CE37}"/>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bg1"/>
                </a:solidFill>
                <a:latin typeface="+mn-lt"/>
              </a:rPr>
              <a:pPr algn="r"/>
              <a:t>‹#›</a:t>
            </a:fld>
            <a:endParaRPr lang="nb-NO" sz="900">
              <a:solidFill>
                <a:schemeClr val="bg1"/>
              </a:solidFill>
              <a:latin typeface="+mn-lt"/>
            </a:endParaRPr>
          </a:p>
        </p:txBody>
      </p:sp>
      <p:sp>
        <p:nvSpPr>
          <p:cNvPr id="20" name="TekstSylinder 19">
            <a:extLst>
              <a:ext uri="{FF2B5EF4-FFF2-40B4-BE49-F238E27FC236}">
                <a16:creationId xmlns:a16="http://schemas.microsoft.com/office/drawing/2014/main" id="{8C9208AA-F53D-450E-BDAA-14D607FACDFD}"/>
              </a:ext>
            </a:extLst>
          </p:cNvPr>
          <p:cNvSpPr txBox="1"/>
          <p:nvPr userDrawn="1"/>
        </p:nvSpPr>
        <p:spPr>
          <a:xfrm>
            <a:off x="9918700" y="664207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Tree>
    <p:extLst>
      <p:ext uri="{BB962C8B-B14F-4D97-AF65-F5344CB8AC3E}">
        <p14:creationId xmlns:p14="http://schemas.microsoft.com/office/powerpoint/2010/main" val="243778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rganisasjonskart uten seksjon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1638158322"/>
              </p:ext>
            </p:extLst>
          </p:nvPr>
        </p:nvGraphicFramePr>
        <p:xfrm>
          <a:off x="810072" y="1184424"/>
          <a:ext cx="10326241" cy="3847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Statsforvaltaren i Møre og Romsdal</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1280884" y="803673"/>
            <a:ext cx="508409" cy="499038"/>
          </a:xfrm>
          <a:prstGeom prst="rect">
            <a:avLst/>
          </a:prstGeom>
        </p:spPr>
      </p:pic>
      <p:pic>
        <p:nvPicPr>
          <p:cNvPr id="6" name="Bilde 5" descr="Et bilde som inneholder person, mann, briller, har på seg&#10;&#10;Automatisk generert beskrivelse">
            <a:extLst>
              <a:ext uri="{FF2B5EF4-FFF2-40B4-BE49-F238E27FC236}">
                <a16:creationId xmlns:a16="http://schemas.microsoft.com/office/drawing/2014/main" id="{7FB6DA68-D085-4F65-A44E-E9B0F2AC4B42}"/>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286196" y="1020677"/>
            <a:ext cx="950603" cy="1188000"/>
          </a:xfrm>
          <a:prstGeom prst="rect">
            <a:avLst/>
          </a:prstGeom>
          <a:effectLst>
            <a:outerShdw blurRad="50800" dist="38100" dir="2700000" algn="tl" rotWithShape="0">
              <a:prstClr val="black">
                <a:alpha val="40000"/>
              </a:prstClr>
            </a:outerShdw>
          </a:effectLst>
        </p:spPr>
      </p:pic>
      <p:pic>
        <p:nvPicPr>
          <p:cNvPr id="13" name="Bilde 12" descr="Et bilde som inneholder mann, person, dress, slips&#10;&#10;Automatisk generert beskrivelse">
            <a:extLst>
              <a:ext uri="{FF2B5EF4-FFF2-40B4-BE49-F238E27FC236}">
                <a16:creationId xmlns:a16="http://schemas.microsoft.com/office/drawing/2014/main" id="{B820F9D0-666A-42BE-90FC-379D21BD257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9276363" y="5107037"/>
            <a:ext cx="835377" cy="1044000"/>
          </a:xfrm>
          <a:prstGeom prst="rect">
            <a:avLst/>
          </a:prstGeom>
          <a:effectLst>
            <a:outerShdw blurRad="50800" dist="38100" dir="2700000" algn="tl" rotWithShape="0">
              <a:prstClr val="black">
                <a:alpha val="40000"/>
              </a:prstClr>
            </a:outerShdw>
          </a:effectLst>
        </p:spPr>
      </p:pic>
      <p:pic>
        <p:nvPicPr>
          <p:cNvPr id="17" name="Bilde 16" descr="Et bilde som inneholder person, klær, mann, har på seg&#10;&#10;Automatisk generert beskrivelse">
            <a:extLst>
              <a:ext uri="{FF2B5EF4-FFF2-40B4-BE49-F238E27FC236}">
                <a16:creationId xmlns:a16="http://schemas.microsoft.com/office/drawing/2014/main" id="{5D0ECA1F-87A3-4C35-9C67-6696D273E3B6}"/>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449809" y="5107037"/>
            <a:ext cx="835377" cy="1044000"/>
          </a:xfrm>
          <a:prstGeom prst="rect">
            <a:avLst/>
          </a:prstGeom>
          <a:effectLst>
            <a:outerShdw blurRad="50800" dist="38100" dir="2700000" algn="tl" rotWithShape="0">
              <a:prstClr val="black">
                <a:alpha val="40000"/>
              </a:prstClr>
            </a:outerShdw>
          </a:effectLst>
        </p:spPr>
      </p:pic>
      <p:pic>
        <p:nvPicPr>
          <p:cNvPr id="19" name="Bilde 18" descr="Et bilde som inneholder person, klær, smilende, slips&#10;&#10;Automatisk generert beskrivelse">
            <a:extLst>
              <a:ext uri="{FF2B5EF4-FFF2-40B4-BE49-F238E27FC236}">
                <a16:creationId xmlns:a16="http://schemas.microsoft.com/office/drawing/2014/main" id="{36303191-6E1E-4617-BF18-22EE9B1FD9D5}"/>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a:stretch/>
        </p:blipFill>
        <p:spPr>
          <a:xfrm>
            <a:off x="5535495" y="5107037"/>
            <a:ext cx="872006" cy="1044000"/>
          </a:xfrm>
          <a:prstGeom prst="rect">
            <a:avLst/>
          </a:prstGeom>
          <a:effectLst>
            <a:outerShdw blurRad="50800" dist="38100" dir="2700000" algn="tl" rotWithShape="0">
              <a:prstClr val="black">
                <a:alpha val="40000"/>
              </a:prstClr>
            </a:outerShdw>
          </a:effectLst>
        </p:spPr>
      </p:pic>
      <p:pic>
        <p:nvPicPr>
          <p:cNvPr id="21" name="Bilde 20" descr="Et bilde som inneholder person, klær, kvinne, utendørs&#10;&#10;Automatisk generert beskrivelse">
            <a:extLst>
              <a:ext uri="{FF2B5EF4-FFF2-40B4-BE49-F238E27FC236}">
                <a16:creationId xmlns:a16="http://schemas.microsoft.com/office/drawing/2014/main" id="{1F00C826-1628-4BD6-951B-546FCA271CF4}"/>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349503" y="2680678"/>
            <a:ext cx="835378" cy="1044000"/>
          </a:xfrm>
          <a:prstGeom prst="rect">
            <a:avLst/>
          </a:prstGeom>
          <a:effectLst>
            <a:outerShdw blurRad="50800" dist="38100" dir="2700000" algn="tl" rotWithShape="0">
              <a:prstClr val="black">
                <a:alpha val="40000"/>
              </a:prstClr>
            </a:outerShdw>
          </a:effectLst>
        </p:spPr>
      </p:pic>
      <p:pic>
        <p:nvPicPr>
          <p:cNvPr id="23" name="Bilde 22" descr="Et bilde som inneholder person, mann, klær, smilende&#10;&#10;Automatisk generert beskrivelse">
            <a:extLst>
              <a:ext uri="{FF2B5EF4-FFF2-40B4-BE49-F238E27FC236}">
                <a16:creationId xmlns:a16="http://schemas.microsoft.com/office/drawing/2014/main" id="{ED14EBFD-801F-4623-AD95-0AD57A784A1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587591" y="334553"/>
            <a:ext cx="999408" cy="1248998"/>
          </a:xfrm>
          <a:prstGeom prst="rect">
            <a:avLst/>
          </a:prstGeom>
          <a:effectLst>
            <a:outerShdw blurRad="50800" dist="38100" dir="2700000" algn="tl" rotWithShape="0">
              <a:prstClr val="black">
                <a:alpha val="40000"/>
              </a:prstClr>
            </a:outerShdw>
          </a:effectLst>
        </p:spPr>
      </p:pic>
      <p:pic>
        <p:nvPicPr>
          <p:cNvPr id="25" name="Bilde 24">
            <a:extLst>
              <a:ext uri="{FF2B5EF4-FFF2-40B4-BE49-F238E27FC236}">
                <a16:creationId xmlns:a16="http://schemas.microsoft.com/office/drawing/2014/main" id="{3C830447-E868-4072-9FF5-894D08A2E6E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745316" y="2684330"/>
            <a:ext cx="835376" cy="1044000"/>
          </a:xfrm>
          <a:prstGeom prst="rect">
            <a:avLst/>
          </a:prstGeom>
          <a:effectLst>
            <a:outerShdw blurRad="50800" dist="38100" dir="2700000" algn="tl" rotWithShape="0">
              <a:prstClr val="black">
                <a:alpha val="40000"/>
              </a:prstClr>
            </a:outerShdw>
          </a:effectLst>
        </p:spPr>
      </p:pic>
      <p:pic>
        <p:nvPicPr>
          <p:cNvPr id="27" name="Bilde 26">
            <a:extLst>
              <a:ext uri="{FF2B5EF4-FFF2-40B4-BE49-F238E27FC236}">
                <a16:creationId xmlns:a16="http://schemas.microsoft.com/office/drawing/2014/main" id="{9EF37483-9129-44F4-85AD-837D3E2A72F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667515" y="5107037"/>
            <a:ext cx="835376" cy="1044000"/>
          </a:xfrm>
          <a:prstGeom prst="rect">
            <a:avLst/>
          </a:prstGeom>
          <a:effectLst>
            <a:outerShdw blurRad="50800" dist="38100" dir="2700000" algn="tl" rotWithShape="0">
              <a:prstClr val="black">
                <a:alpha val="40000"/>
              </a:prstClr>
            </a:outerShdw>
          </a:effectLst>
        </p:spPr>
      </p:pic>
      <p:sp>
        <p:nvSpPr>
          <p:cNvPr id="28" name="TekstSylinder 27">
            <a:extLst>
              <a:ext uri="{FF2B5EF4-FFF2-40B4-BE49-F238E27FC236}">
                <a16:creationId xmlns:a16="http://schemas.microsoft.com/office/drawing/2014/main" id="{91EB28E0-C297-4695-92A4-E780C6447011}"/>
              </a:ext>
            </a:extLst>
          </p:cNvPr>
          <p:cNvSpPr txBox="1"/>
          <p:nvPr userDrawn="1"/>
        </p:nvSpPr>
        <p:spPr>
          <a:xfrm>
            <a:off x="6623821" y="774386"/>
            <a:ext cx="1658107" cy="276999"/>
          </a:xfrm>
          <a:prstGeom prst="rect">
            <a:avLst/>
          </a:prstGeom>
          <a:noFill/>
        </p:spPr>
        <p:txBody>
          <a:bodyPr wrap="square" lIns="0" tIns="0" rIns="0" bIns="0" rtlCol="0">
            <a:spAutoFit/>
          </a:bodyPr>
          <a:lstStyle/>
          <a:p>
            <a:r>
              <a:rPr lang="nb-NO" sz="1000" dirty="0"/>
              <a:t>Rigmor Brøste</a:t>
            </a:r>
          </a:p>
          <a:p>
            <a:r>
              <a:rPr lang="nb-NO" sz="800" dirty="0"/>
              <a:t>statsforvaltar</a:t>
            </a:r>
          </a:p>
        </p:txBody>
      </p:sp>
      <p:sp>
        <p:nvSpPr>
          <p:cNvPr id="29" name="TekstSylinder 28">
            <a:extLst>
              <a:ext uri="{FF2B5EF4-FFF2-40B4-BE49-F238E27FC236}">
                <a16:creationId xmlns:a16="http://schemas.microsoft.com/office/drawing/2014/main" id="{F7732AF6-F00D-4709-89F5-86293AAD86B7}"/>
              </a:ext>
            </a:extLst>
          </p:cNvPr>
          <p:cNvSpPr txBox="1"/>
          <p:nvPr userDrawn="1"/>
        </p:nvSpPr>
        <p:spPr>
          <a:xfrm>
            <a:off x="8281928" y="1476177"/>
            <a:ext cx="1658107" cy="276999"/>
          </a:xfrm>
          <a:prstGeom prst="rect">
            <a:avLst/>
          </a:prstGeom>
          <a:noFill/>
        </p:spPr>
        <p:txBody>
          <a:bodyPr wrap="square" lIns="0" tIns="0" rIns="0" bIns="0" rtlCol="0">
            <a:spAutoFit/>
          </a:bodyPr>
          <a:lstStyle/>
          <a:p>
            <a:r>
              <a:rPr lang="nb-NO" sz="1000" dirty="0"/>
              <a:t>Berit Brendskag Lied</a:t>
            </a:r>
          </a:p>
          <a:p>
            <a:r>
              <a:rPr lang="nb-NO" sz="800" dirty="0"/>
              <a:t>ass. statsforvaltar</a:t>
            </a:r>
          </a:p>
        </p:txBody>
      </p:sp>
      <p:sp>
        <p:nvSpPr>
          <p:cNvPr id="30" name="TekstSylinder 29">
            <a:extLst>
              <a:ext uri="{FF2B5EF4-FFF2-40B4-BE49-F238E27FC236}">
                <a16:creationId xmlns:a16="http://schemas.microsoft.com/office/drawing/2014/main" id="{B60AEC0B-5A21-4006-93D2-06BB37551B85}"/>
              </a:ext>
            </a:extLst>
          </p:cNvPr>
          <p:cNvSpPr txBox="1"/>
          <p:nvPr userDrawn="1"/>
        </p:nvSpPr>
        <p:spPr>
          <a:xfrm>
            <a:off x="9239540" y="3082494"/>
            <a:ext cx="1658107" cy="276999"/>
          </a:xfrm>
          <a:prstGeom prst="rect">
            <a:avLst/>
          </a:prstGeom>
          <a:noFill/>
        </p:spPr>
        <p:txBody>
          <a:bodyPr wrap="square" lIns="0" tIns="0" rIns="0" bIns="0" rtlCol="0">
            <a:spAutoFit/>
          </a:bodyPr>
          <a:lstStyle/>
          <a:p>
            <a:r>
              <a:rPr lang="nb-NO" sz="1000" dirty="0"/>
              <a:t>Stine Sætre</a:t>
            </a:r>
          </a:p>
          <a:p>
            <a:r>
              <a:rPr lang="nb-NO" sz="800" dirty="0"/>
              <a:t>fylkesberedskapssjef</a:t>
            </a:r>
          </a:p>
        </p:txBody>
      </p:sp>
      <p:sp>
        <p:nvSpPr>
          <p:cNvPr id="31" name="TekstSylinder 30">
            <a:extLst>
              <a:ext uri="{FF2B5EF4-FFF2-40B4-BE49-F238E27FC236}">
                <a16:creationId xmlns:a16="http://schemas.microsoft.com/office/drawing/2014/main" id="{B94F8677-FA19-4054-8A3D-70041CD59F00}"/>
              </a:ext>
            </a:extLst>
          </p:cNvPr>
          <p:cNvSpPr txBox="1"/>
          <p:nvPr userDrawn="1"/>
        </p:nvSpPr>
        <p:spPr>
          <a:xfrm>
            <a:off x="1653251" y="3082494"/>
            <a:ext cx="1179861" cy="276999"/>
          </a:xfrm>
          <a:prstGeom prst="rect">
            <a:avLst/>
          </a:prstGeom>
          <a:noFill/>
        </p:spPr>
        <p:txBody>
          <a:bodyPr wrap="square" lIns="0" tIns="0" rIns="0" bIns="0" rtlCol="0">
            <a:spAutoFit/>
          </a:bodyPr>
          <a:lstStyle/>
          <a:p>
            <a:r>
              <a:rPr lang="nb-NO" sz="1000" dirty="0"/>
              <a:t>Hilde Aure</a:t>
            </a:r>
          </a:p>
          <a:p>
            <a:r>
              <a:rPr lang="nb-NO" sz="800" dirty="0"/>
              <a:t>administrasjonssjef</a:t>
            </a:r>
          </a:p>
        </p:txBody>
      </p:sp>
      <p:sp>
        <p:nvSpPr>
          <p:cNvPr id="32" name="TekstSylinder 31">
            <a:extLst>
              <a:ext uri="{FF2B5EF4-FFF2-40B4-BE49-F238E27FC236}">
                <a16:creationId xmlns:a16="http://schemas.microsoft.com/office/drawing/2014/main" id="{B1DCCADD-FA6E-4238-9DBE-9EA7C786F39D}"/>
              </a:ext>
            </a:extLst>
          </p:cNvPr>
          <p:cNvSpPr txBox="1"/>
          <p:nvPr userDrawn="1"/>
        </p:nvSpPr>
        <p:spPr>
          <a:xfrm>
            <a:off x="8871134" y="6184452"/>
            <a:ext cx="1658107" cy="276999"/>
          </a:xfrm>
          <a:prstGeom prst="rect">
            <a:avLst/>
          </a:prstGeom>
          <a:noFill/>
        </p:spPr>
        <p:txBody>
          <a:bodyPr wrap="square" lIns="0" tIns="0" rIns="0" bIns="0" rtlCol="0">
            <a:spAutoFit/>
          </a:bodyPr>
          <a:lstStyle/>
          <a:p>
            <a:pPr algn="ctr"/>
            <a:r>
              <a:rPr lang="nb-NO" sz="1000" dirty="0"/>
              <a:t>Frank Madsøy</a:t>
            </a:r>
          </a:p>
          <a:p>
            <a:pPr algn="ctr"/>
            <a:r>
              <a:rPr lang="nb-NO" sz="800" dirty="0"/>
              <a:t>direktør</a:t>
            </a:r>
          </a:p>
        </p:txBody>
      </p:sp>
      <p:sp>
        <p:nvSpPr>
          <p:cNvPr id="33" name="TekstSylinder 32">
            <a:extLst>
              <a:ext uri="{FF2B5EF4-FFF2-40B4-BE49-F238E27FC236}">
                <a16:creationId xmlns:a16="http://schemas.microsoft.com/office/drawing/2014/main" id="{518382F2-459C-4D8B-86ED-0FD1B871C82C}"/>
              </a:ext>
            </a:extLst>
          </p:cNvPr>
          <p:cNvSpPr txBox="1"/>
          <p:nvPr userDrawn="1"/>
        </p:nvSpPr>
        <p:spPr>
          <a:xfrm>
            <a:off x="7356820" y="6184452"/>
            <a:ext cx="1049815" cy="276999"/>
          </a:xfrm>
          <a:prstGeom prst="rect">
            <a:avLst/>
          </a:prstGeom>
          <a:noFill/>
        </p:spPr>
        <p:txBody>
          <a:bodyPr wrap="square" lIns="0" tIns="0" rIns="0" bIns="0" rtlCol="0">
            <a:spAutoFit/>
          </a:bodyPr>
          <a:lstStyle/>
          <a:p>
            <a:pPr algn="ctr"/>
            <a:r>
              <a:rPr lang="nb-NO" sz="1000" dirty="0"/>
              <a:t>Linda Aaram</a:t>
            </a:r>
          </a:p>
          <a:p>
            <a:pPr algn="ctr"/>
            <a:r>
              <a:rPr lang="nb-NO" sz="800" dirty="0"/>
              <a:t>direktør</a:t>
            </a:r>
          </a:p>
        </p:txBody>
      </p:sp>
      <p:sp>
        <p:nvSpPr>
          <p:cNvPr id="34" name="TekstSylinder 33">
            <a:extLst>
              <a:ext uri="{FF2B5EF4-FFF2-40B4-BE49-F238E27FC236}">
                <a16:creationId xmlns:a16="http://schemas.microsoft.com/office/drawing/2014/main" id="{D06E148F-EA27-41ED-8DEE-33891986EFFF}"/>
              </a:ext>
            </a:extLst>
          </p:cNvPr>
          <p:cNvSpPr txBox="1"/>
          <p:nvPr userDrawn="1"/>
        </p:nvSpPr>
        <p:spPr>
          <a:xfrm>
            <a:off x="5154996" y="6184452"/>
            <a:ext cx="1650691" cy="276999"/>
          </a:xfrm>
          <a:prstGeom prst="rect">
            <a:avLst/>
          </a:prstGeom>
          <a:noFill/>
        </p:spPr>
        <p:txBody>
          <a:bodyPr wrap="square" lIns="0" tIns="0" rIns="0" bIns="0" rtlCol="0">
            <a:spAutoFit/>
          </a:bodyPr>
          <a:lstStyle/>
          <a:p>
            <a:pPr algn="ctr"/>
            <a:r>
              <a:rPr lang="nb-NO" sz="1000" dirty="0"/>
              <a:t>Maren Ørjasæter Aaland</a:t>
            </a:r>
          </a:p>
          <a:p>
            <a:pPr algn="ctr"/>
            <a:r>
              <a:rPr lang="nb-NO" sz="800" dirty="0"/>
              <a:t>direktør</a:t>
            </a:r>
          </a:p>
        </p:txBody>
      </p:sp>
      <p:sp>
        <p:nvSpPr>
          <p:cNvPr id="35" name="TekstSylinder 34">
            <a:extLst>
              <a:ext uri="{FF2B5EF4-FFF2-40B4-BE49-F238E27FC236}">
                <a16:creationId xmlns:a16="http://schemas.microsoft.com/office/drawing/2014/main" id="{0BA46594-7B78-4468-B93F-74A51A879B5E}"/>
              </a:ext>
            </a:extLst>
          </p:cNvPr>
          <p:cNvSpPr txBox="1"/>
          <p:nvPr userDrawn="1"/>
        </p:nvSpPr>
        <p:spPr>
          <a:xfrm>
            <a:off x="3545886" y="6184452"/>
            <a:ext cx="1090908" cy="276999"/>
          </a:xfrm>
          <a:prstGeom prst="rect">
            <a:avLst/>
          </a:prstGeom>
          <a:noFill/>
        </p:spPr>
        <p:txBody>
          <a:bodyPr wrap="square" lIns="0" tIns="0" rIns="0" bIns="0" rtlCol="0">
            <a:spAutoFit/>
          </a:bodyPr>
          <a:lstStyle/>
          <a:p>
            <a:pPr algn="ctr"/>
            <a:r>
              <a:rPr lang="nb-NO" sz="1000" dirty="0"/>
              <a:t>Grete Teigland</a:t>
            </a:r>
          </a:p>
          <a:p>
            <a:pPr algn="ctr"/>
            <a:r>
              <a:rPr lang="nb-NO" sz="800" dirty="0"/>
              <a:t>direktør</a:t>
            </a:r>
          </a:p>
        </p:txBody>
      </p:sp>
      <p:sp>
        <p:nvSpPr>
          <p:cNvPr id="36" name="TekstSylinder 35">
            <a:extLst>
              <a:ext uri="{FF2B5EF4-FFF2-40B4-BE49-F238E27FC236}">
                <a16:creationId xmlns:a16="http://schemas.microsoft.com/office/drawing/2014/main" id="{24E3ACD2-B651-4E1E-A048-CBB30D07F0D5}"/>
              </a:ext>
            </a:extLst>
          </p:cNvPr>
          <p:cNvSpPr txBox="1"/>
          <p:nvPr userDrawn="1"/>
        </p:nvSpPr>
        <p:spPr>
          <a:xfrm>
            <a:off x="1668896" y="6175995"/>
            <a:ext cx="1193463" cy="276999"/>
          </a:xfrm>
          <a:prstGeom prst="rect">
            <a:avLst/>
          </a:prstGeom>
          <a:noFill/>
        </p:spPr>
        <p:txBody>
          <a:bodyPr wrap="square" lIns="0" tIns="0" rIns="0" bIns="0" rtlCol="0">
            <a:spAutoFit/>
          </a:bodyPr>
          <a:lstStyle/>
          <a:p>
            <a:pPr algn="ctr"/>
            <a:r>
              <a:rPr lang="nb-NO" sz="1000" dirty="0"/>
              <a:t>Tone Monsen Aarø</a:t>
            </a:r>
          </a:p>
          <a:p>
            <a:pPr algn="ctr"/>
            <a:r>
              <a:rPr lang="nb-NO" sz="800" dirty="0"/>
              <a:t>direktør</a:t>
            </a:r>
          </a:p>
        </p:txBody>
      </p:sp>
      <p:pic>
        <p:nvPicPr>
          <p:cNvPr id="24" name="Bilde 23">
            <a:extLst>
              <a:ext uri="{FF2B5EF4-FFF2-40B4-BE49-F238E27FC236}">
                <a16:creationId xmlns:a16="http://schemas.microsoft.com/office/drawing/2014/main" id="{05195A01-70A0-4015-A38C-12395A11BEC4}"/>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8842" r="7633"/>
          <a:stretch/>
        </p:blipFill>
        <p:spPr>
          <a:xfrm>
            <a:off x="1832598" y="5107037"/>
            <a:ext cx="872006" cy="1044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0039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Organisasjonskart uten seksjon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615079"/>
            <a:ext cx="7425160" cy="3178737"/>
          </a:xfrm>
          <a:prstGeom prst="rect">
            <a:avLst/>
          </a:prstGeom>
        </p:spPr>
      </p:pic>
      <p:graphicFrame>
        <p:nvGraphicFramePr>
          <p:cNvPr id="4" name="Diagram 3">
            <a:extLst>
              <a:ext uri="{FF2B5EF4-FFF2-40B4-BE49-F238E27FC236}">
                <a16:creationId xmlns:a16="http://schemas.microsoft.com/office/drawing/2014/main" id="{882FEC05-4479-45BC-A75C-B01A23E4A281}"/>
              </a:ext>
            </a:extLst>
          </p:cNvPr>
          <p:cNvGraphicFramePr/>
          <p:nvPr userDrawn="1">
            <p:extLst>
              <p:ext uri="{D42A27DB-BD31-4B8C-83A1-F6EECF244321}">
                <p14:modId xmlns:p14="http://schemas.microsoft.com/office/powerpoint/2010/main" val="932549610"/>
              </p:ext>
            </p:extLst>
          </p:nvPr>
        </p:nvGraphicFramePr>
        <p:xfrm>
          <a:off x="257731" y="930651"/>
          <a:ext cx="11688312" cy="4355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Plassholder for lysbildenummer 5">
            <a:extLst>
              <a:ext uri="{FF2B5EF4-FFF2-40B4-BE49-F238E27FC236}">
                <a16:creationId xmlns:a16="http://schemas.microsoft.com/office/drawing/2014/main" id="{555B8594-3D12-4F0A-BC64-E01D0B48C44F}"/>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F05A7E26-7E84-456D-8A77-B06978B0F8DF}"/>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Statsforvaltaren i Møre og Romsdal</a:t>
            </a:r>
          </a:p>
        </p:txBody>
      </p:sp>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1280884" y="803673"/>
            <a:ext cx="508409" cy="499038"/>
          </a:xfrm>
          <a:prstGeom prst="rect">
            <a:avLst/>
          </a:prstGeom>
        </p:spPr>
      </p:pic>
    </p:spTree>
    <p:extLst>
      <p:ext uri="{BB962C8B-B14F-4D97-AF65-F5344CB8AC3E}">
        <p14:creationId xmlns:p14="http://schemas.microsoft.com/office/powerpoint/2010/main" val="161465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194355" y="1535030"/>
            <a:ext cx="3997640" cy="4747878"/>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62748028-E1FC-4349-9E57-2E4A1C9DCC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Bare tittel">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2867" y="381948"/>
            <a:ext cx="497451" cy="488282"/>
          </a:xfrm>
          <a:prstGeom prst="rect">
            <a:avLst/>
          </a:prstGeom>
        </p:spPr>
      </p:pic>
      <p:pic>
        <p:nvPicPr>
          <p:cNvPr id="3" name="Bilde 2">
            <a:extLst>
              <a:ext uri="{FF2B5EF4-FFF2-40B4-BE49-F238E27FC236}">
                <a16:creationId xmlns:a16="http://schemas.microsoft.com/office/drawing/2014/main" id="{1BE163BB-CFC6-4F8C-B96A-094DE878B45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8628"/>
          <a:stretch/>
        </p:blipFill>
        <p:spPr>
          <a:xfrm>
            <a:off x="1" y="8724"/>
            <a:ext cx="12191999" cy="6266294"/>
          </a:xfrm>
          <a:prstGeom prst="rect">
            <a:avLst/>
          </a:prstGeom>
        </p:spPr>
      </p:pic>
    </p:spTree>
    <p:extLst>
      <p:ext uri="{BB962C8B-B14F-4D97-AF65-F5344CB8AC3E}">
        <p14:creationId xmlns:p14="http://schemas.microsoft.com/office/powerpoint/2010/main" val="29061212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statsforvaltaren.no/</a:t>
            </a:r>
            <a:r>
              <a:rPr lang="nb-NO" sz="1000" i="0" kern="1200" dirty="0" err="1">
                <a:solidFill>
                  <a:schemeClr val="bg1"/>
                </a:solidFill>
                <a:latin typeface="+mj-lt"/>
                <a:ea typeface="Open Sans" panose="020B0606030504020204" pitchFamily="34" charset="0"/>
                <a:cs typeface="Open Sans" panose="020B0606030504020204" pitchFamily="34" charset="0"/>
              </a:rPr>
              <a:t>mr</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61603" y="-1"/>
            <a:ext cx="7230397" cy="6858001"/>
          </a:xfrm>
          <a:prstGeom prst="rect">
            <a:avLst/>
          </a:prstGeom>
        </p:spPr>
      </p:pic>
      <p:pic>
        <p:nvPicPr>
          <p:cNvPr id="11" name="Bilde 10">
            <a:extLst>
              <a:ext uri="{FF2B5EF4-FFF2-40B4-BE49-F238E27FC236}">
                <a16:creationId xmlns:a16="http://schemas.microsoft.com/office/drawing/2014/main" id="{8216C4E3-3874-418C-AB09-69397E3807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0000" y="5292000"/>
            <a:ext cx="3334519" cy="429468"/>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statsforvaltaren.no/</a:t>
            </a:r>
            <a:r>
              <a:rPr lang="nb-NO" sz="1000" i="0" kern="1200" dirty="0" err="1">
                <a:solidFill>
                  <a:schemeClr val="bg1"/>
                </a:solidFill>
                <a:latin typeface="+mj-lt"/>
                <a:ea typeface="Open Sans" panose="020B0606030504020204" pitchFamily="34" charset="0"/>
                <a:cs typeface="Open Sans" panose="020B0606030504020204" pitchFamily="34" charset="0"/>
              </a:rPr>
              <a:t>mr</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3433" y="283407"/>
            <a:ext cx="7148568" cy="6412977"/>
          </a:xfrm>
          <a:prstGeom prst="rect">
            <a:avLst/>
          </a:prstGeom>
        </p:spPr>
      </p:pic>
      <p:pic>
        <p:nvPicPr>
          <p:cNvPr id="11" name="Bilde 10">
            <a:extLst>
              <a:ext uri="{FF2B5EF4-FFF2-40B4-BE49-F238E27FC236}">
                <a16:creationId xmlns:a16="http://schemas.microsoft.com/office/drawing/2014/main" id="{EEC7BE2C-E15B-456B-9147-91C52B42E1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0000" y="5292000"/>
            <a:ext cx="3334519" cy="429468"/>
          </a:xfrm>
          <a:prstGeom prst="rect">
            <a:avLst/>
          </a:prstGeom>
        </p:spPr>
      </p:pic>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15" name="TekstSylinder 14">
            <a:extLst>
              <a:ext uri="{FF2B5EF4-FFF2-40B4-BE49-F238E27FC236}">
                <a16:creationId xmlns:a16="http://schemas.microsoft.com/office/drawing/2014/main" id="{F1FC4269-0D3F-41A9-B0D2-9574F6FB2A79}"/>
              </a:ext>
            </a:extLst>
          </p:cNvPr>
          <p:cNvSpPr txBox="1"/>
          <p:nvPr/>
        </p:nvSpPr>
        <p:spPr>
          <a:xfrm>
            <a:off x="954390" y="5760731"/>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statsforvaltaren.no/</a:t>
            </a:r>
            <a:r>
              <a:rPr lang="nb-NO" sz="1000" i="0" kern="1200" dirty="0" err="1">
                <a:solidFill>
                  <a:schemeClr val="bg1"/>
                </a:solidFill>
                <a:latin typeface="+mj-lt"/>
                <a:ea typeface="Open Sans" panose="020B0606030504020204" pitchFamily="34" charset="0"/>
                <a:cs typeface="Open Sans" panose="020B0606030504020204" pitchFamily="34" charset="0"/>
              </a:rPr>
              <a:t>mr</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938"/>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13" name="Bilde 12">
            <a:extLst>
              <a:ext uri="{FF2B5EF4-FFF2-40B4-BE49-F238E27FC236}">
                <a16:creationId xmlns:a16="http://schemas.microsoft.com/office/drawing/2014/main" id="{80BB94B5-001E-41DB-A787-AD16C502BB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38155" y="5291403"/>
            <a:ext cx="3334519" cy="429468"/>
          </a:xfrm>
          <a:prstGeom prst="rect">
            <a:avLst/>
          </a:prstGeom>
        </p:spPr>
      </p:pic>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81176" y="-86883"/>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32" name="TekstSylinder 31">
            <a:extLst>
              <a:ext uri="{FF2B5EF4-FFF2-40B4-BE49-F238E27FC236}">
                <a16:creationId xmlns:a16="http://schemas.microsoft.com/office/drawing/2014/main" id="{E831F85E-8785-4C6B-B398-C3BF356D2BB5}"/>
              </a:ext>
            </a:extLst>
          </p:cNvPr>
          <p:cNvSpPr txBox="1"/>
          <p:nvPr/>
        </p:nvSpPr>
        <p:spPr>
          <a:xfrm>
            <a:off x="8896396" y="5725022"/>
            <a:ext cx="2571094" cy="861774"/>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endParaRPr lang="nb-NO" sz="1000" i="0" kern="1200" dirty="0">
              <a:solidFill>
                <a:schemeClr val="accent1"/>
              </a:solidFill>
              <a:latin typeface="+mj-lt"/>
              <a:ea typeface="Open Sans" panose="020B0606030504020204" pitchFamily="34" charset="0"/>
              <a:cs typeface="Open Sans" panose="020B0606030504020204" pitchFamily="34" charset="0"/>
            </a:endParaRPr>
          </a:p>
          <a:p>
            <a:endParaRPr lang="nb-NO" sz="1000" i="0" kern="1200" dirty="0">
              <a:solidFill>
                <a:schemeClr val="accent1"/>
              </a:solidFill>
              <a:latin typeface="+mj-lt"/>
              <a:ea typeface="Open Sans" panose="020B0606030504020204" pitchFamily="34" charset="0"/>
              <a:cs typeface="Open Sans" panose="020B0606030504020204" pitchFamily="34" charset="0"/>
            </a:endParaRPr>
          </a:p>
          <a:p>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statsforvaltaren.no/</a:t>
            </a:r>
            <a:r>
              <a:rPr lang="nb-NO" sz="1000" i="0" kern="1200" dirty="0" err="1">
                <a:solidFill>
                  <a:schemeClr val="bg1"/>
                </a:solidFill>
                <a:latin typeface="+mj-lt"/>
                <a:ea typeface="Open Sans" panose="020B0606030504020204" pitchFamily="34" charset="0"/>
                <a:cs typeface="Open Sans" panose="020B0606030504020204" pitchFamily="34" charset="0"/>
              </a:rPr>
              <a:t>mr</a:t>
            </a:r>
            <a:endParaRPr lang="nb-NO" sz="1000" i="0" kern="1200" dirty="0">
              <a:solidFill>
                <a:schemeClr val="bg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17" name="Bilde 16">
            <a:extLst>
              <a:ext uri="{FF2B5EF4-FFF2-40B4-BE49-F238E27FC236}">
                <a16:creationId xmlns:a16="http://schemas.microsoft.com/office/drawing/2014/main" id="{7EBFB9E6-519A-45A6-BFA0-896E2839B61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2513" y="5665428"/>
            <a:ext cx="3334519" cy="429468"/>
          </a:xfrm>
          <a:prstGeom prst="rect">
            <a:avLst/>
          </a:prstGeom>
        </p:spPr>
      </p:pic>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re tittel">
    <p:spTree>
      <p:nvGrpSpPr>
        <p:cNvPr id="1" name=""/>
        <p:cNvGrpSpPr/>
        <p:nvPr/>
      </p:nvGrpSpPr>
      <p:grpSpPr>
        <a:xfrm>
          <a:off x="0" y="0"/>
          <a:ext cx="0" cy="0"/>
          <a:chOff x="0" y="0"/>
          <a:chExt cx="0" cy="0"/>
        </a:xfrm>
      </p:grpSpPr>
      <p:sp>
        <p:nvSpPr>
          <p:cNvPr id="12" name="Plassholder for lysbildenummer 5">
            <a:extLst>
              <a:ext uri="{FF2B5EF4-FFF2-40B4-BE49-F238E27FC236}">
                <a16:creationId xmlns:a16="http://schemas.microsoft.com/office/drawing/2014/main" id="{90A1533D-7ABC-4411-A97E-1A111AB129BB}"/>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7" name="TekstSylinder 16">
            <a:extLst>
              <a:ext uri="{FF2B5EF4-FFF2-40B4-BE49-F238E27FC236}">
                <a16:creationId xmlns:a16="http://schemas.microsoft.com/office/drawing/2014/main" id="{DB8AFD54-07BE-4940-BC0C-0C738D31EA7D}"/>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6" name="Bilde 5">
            <a:extLst>
              <a:ext uri="{FF2B5EF4-FFF2-40B4-BE49-F238E27FC236}">
                <a16:creationId xmlns:a16="http://schemas.microsoft.com/office/drawing/2014/main" id="{5946AF8A-2363-40D2-B33B-D3F3ACE373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2867" y="381948"/>
            <a:ext cx="497451" cy="488282"/>
          </a:xfrm>
          <a:prstGeom prst="rect">
            <a:avLst/>
          </a:prstGeom>
        </p:spPr>
      </p:pic>
    </p:spTree>
    <p:extLst>
      <p:ext uri="{BB962C8B-B14F-4D97-AF65-F5344CB8AC3E}">
        <p14:creationId xmlns:p14="http://schemas.microsoft.com/office/powerpoint/2010/main" val="10482859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omt">
    <p:spTree>
      <p:nvGrpSpPr>
        <p:cNvPr id="1" name=""/>
        <p:cNvGrpSpPr/>
        <p:nvPr/>
      </p:nvGrpSpPr>
      <p:grpSpPr>
        <a:xfrm>
          <a:off x="0" y="0"/>
          <a:ext cx="0" cy="0"/>
          <a:chOff x="0" y="0"/>
          <a:chExt cx="0" cy="0"/>
        </a:xfrm>
      </p:grpSpPr>
      <p:sp>
        <p:nvSpPr>
          <p:cNvPr id="9" name="Plassholder for lysbildenummer 5">
            <a:extLst>
              <a:ext uri="{FF2B5EF4-FFF2-40B4-BE49-F238E27FC236}">
                <a16:creationId xmlns:a16="http://schemas.microsoft.com/office/drawing/2014/main" id="{ACDE66F6-3636-4218-8D66-77005AFAE89D}"/>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B9F341-8A61-4DDE-9697-FC23600E837F}" type="slidenum">
              <a:rPr lang="nb-NO" sz="900" smtClean="0">
                <a:solidFill>
                  <a:schemeClr val="tx1"/>
                </a:solidFill>
                <a:latin typeface="+mn-lt"/>
              </a:rPr>
              <a:pPr algn="r"/>
              <a:t>‹#›</a:t>
            </a:fld>
            <a:endParaRPr lang="nb-NO" sz="900">
              <a:solidFill>
                <a:schemeClr val="tx1"/>
              </a:solidFill>
              <a:latin typeface="+mn-lt"/>
            </a:endParaRPr>
          </a:p>
        </p:txBody>
      </p:sp>
      <p:sp>
        <p:nvSpPr>
          <p:cNvPr id="10" name="TekstSylinder 9">
            <a:extLst>
              <a:ext uri="{FF2B5EF4-FFF2-40B4-BE49-F238E27FC236}">
                <a16:creationId xmlns:a16="http://schemas.microsoft.com/office/drawing/2014/main" id="{36B78508-2033-4BC7-9A2B-3EA310F7D136}"/>
              </a:ext>
            </a:extLst>
          </p:cNvPr>
          <p:cNvSpPr txBox="1"/>
          <p:nvPr userDrawn="1"/>
        </p:nvSpPr>
        <p:spPr>
          <a:xfrm>
            <a:off x="9918700" y="6531150"/>
            <a:ext cx="189864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a:t>
            </a:r>
            <a:r>
              <a:rPr kumimoji="0" lang="nb-NO" altLang="nb-NO" sz="700" b="0" i="0" u="none" strike="noStrike" kern="1200" cap="none" normalizeH="0" baseline="0" dirty="0" err="1">
                <a:ln>
                  <a:noFill/>
                </a:ln>
                <a:solidFill>
                  <a:schemeClr val="accent3"/>
                </a:solidFill>
                <a:effectLst/>
                <a:latin typeface="+mn-lt"/>
                <a:ea typeface="+mn-ea"/>
                <a:cs typeface="Arial" panose="020B0604020202020204" pitchFamily="34" charset="0"/>
              </a:rPr>
              <a:t>Statsforvaltaren</a:t>
            </a:r>
            <a:r>
              <a:rPr kumimoji="0" lang="nb-NO" altLang="nb-NO" sz="700" b="0" i="0" u="none" strike="noStrike" kern="1200" cap="none" normalizeH="0" baseline="0" dirty="0">
                <a:ln>
                  <a:noFill/>
                </a:ln>
                <a:solidFill>
                  <a:schemeClr val="accent3"/>
                </a:solidFill>
                <a:effectLst/>
                <a:latin typeface="+mn-lt"/>
                <a:ea typeface="+mn-ea"/>
                <a:cs typeface="Arial" panose="020B0604020202020204" pitchFamily="34" charset="0"/>
              </a:rPr>
              <a:t> i Møre og Romsdal</a:t>
            </a:r>
          </a:p>
        </p:txBody>
      </p:sp>
      <p:pic>
        <p:nvPicPr>
          <p:cNvPr id="6" name="Bilde 5">
            <a:extLst>
              <a:ext uri="{FF2B5EF4-FFF2-40B4-BE49-F238E27FC236}">
                <a16:creationId xmlns:a16="http://schemas.microsoft.com/office/drawing/2014/main" id="{DD6FCC2D-F7C0-4100-AD53-3AF8C3B2E2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2867" y="381948"/>
            <a:ext cx="497451" cy="488282"/>
          </a:xfrm>
          <a:prstGeom prst="rect">
            <a:avLst/>
          </a:prstGeom>
        </p:spPr>
      </p:pic>
    </p:spTree>
    <p:extLst>
      <p:ext uri="{BB962C8B-B14F-4D97-AF65-F5344CB8AC3E}">
        <p14:creationId xmlns:p14="http://schemas.microsoft.com/office/powerpoint/2010/main" val="27248005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14599" y="1152929"/>
            <a:ext cx="9962800" cy="697883"/>
          </a:xfrm>
        </p:spPr>
        <p:txBody>
          <a:bodyPr lIns="0" tIns="0" rIns="0" bIns="0"/>
          <a:lstStyle>
            <a:lvl1pPr>
              <a:defRPr sz="4535" b="1" i="0">
                <a:solidFill>
                  <a:srgbClr val="570023"/>
                </a:solidFill>
                <a:latin typeface="Calibri"/>
                <a:cs typeface="Calibri"/>
              </a:defRPr>
            </a:lvl1pPr>
          </a:lstStyle>
          <a:p>
            <a:endParaRPr dirty="0"/>
          </a:p>
        </p:txBody>
      </p:sp>
      <p:sp>
        <p:nvSpPr>
          <p:cNvPr id="3" name="Holder 3"/>
          <p:cNvSpPr>
            <a:spLocks noGrp="1"/>
          </p:cNvSpPr>
          <p:nvPr>
            <p:ph type="body" idx="1"/>
          </p:nvPr>
        </p:nvSpPr>
        <p:spPr>
          <a:xfrm>
            <a:off x="1114600" y="2257678"/>
            <a:ext cx="9962800" cy="461246"/>
          </a:xfrm>
          <a:prstGeom prst="rect">
            <a:avLst/>
          </a:prstGeom>
        </p:spPr>
        <p:txBody>
          <a:bodyPr lIns="0" tIns="0" rIns="0" bIns="0"/>
          <a:lstStyle>
            <a:lvl1pPr>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7257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ønster 11) med bilde">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194355" y="1535030"/>
            <a:ext cx="3997640" cy="4747878"/>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med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62748028-E1FC-4349-9E57-2E4A1C9DCC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2633107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halv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Klikk på ikonet i midten for å sette inn bilde som passer presentasjonens tema. </a:t>
            </a:r>
          </a:p>
          <a:p>
            <a:endParaRPr lang="nb-NO" dirty="0"/>
          </a:p>
          <a:p>
            <a:r>
              <a:rPr lang="nb-NO" dirty="0"/>
              <a:t>Hvis du ikke har et bilde som er relevant, kan du bruke en </a:t>
            </a:r>
            <a:r>
              <a:rPr lang="nb-NO" dirty="0" err="1"/>
              <a:t>forsidemal</a:t>
            </a:r>
            <a:r>
              <a:rPr lang="nb-NO" dirty="0"/>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677334" y="5226049"/>
            <a:ext cx="3514666" cy="1568451"/>
          </a:xfrm>
          <a:prstGeom prst="rect">
            <a:avLst/>
          </a:prstGeom>
        </p:spPr>
      </p:pic>
      <p:pic>
        <p:nvPicPr>
          <p:cNvPr id="9" name="Bilde 8">
            <a:extLst>
              <a:ext uri="{FF2B5EF4-FFF2-40B4-BE49-F238E27FC236}">
                <a16:creationId xmlns:a16="http://schemas.microsoft.com/office/drawing/2014/main" id="{575C4ADE-0348-4579-9EEB-CC90DD6726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halvside med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dirty="0"/>
              <a:t>Klikk på ikonet i midten for å sette inn bilde som passer presentasjonens tema. </a:t>
            </a:r>
          </a:p>
          <a:p>
            <a:endParaRPr lang="nb-NO" dirty="0"/>
          </a:p>
          <a:p>
            <a:r>
              <a:rPr lang="nb-NO" dirty="0"/>
              <a:t>Hvis du ikke har et bilde som er relevant, kan du bruke en </a:t>
            </a:r>
            <a:r>
              <a:rPr lang="nb-NO" dirty="0" err="1"/>
              <a:t>forsidemal</a:t>
            </a:r>
            <a:r>
              <a:rPr lang="nb-NO" dirty="0"/>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677334" y="5226049"/>
            <a:ext cx="3514666" cy="1568451"/>
          </a:xfrm>
          <a:prstGeom prst="rect">
            <a:avLst/>
          </a:prstGeom>
        </p:spPr>
      </p:pic>
      <p:pic>
        <p:nvPicPr>
          <p:cNvPr id="9" name="Bilde 8">
            <a:extLst>
              <a:ext uri="{FF2B5EF4-FFF2-40B4-BE49-F238E27FC236}">
                <a16:creationId xmlns:a16="http://schemas.microsoft.com/office/drawing/2014/main" id="{575C4ADE-0348-4579-9EEB-CC90DD6726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144424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tre bild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677334" y="5226049"/>
            <a:ext cx="3514666" cy="1568451"/>
          </a:xfrm>
          <a:prstGeom prst="rect">
            <a:avLst/>
          </a:prstGeom>
        </p:spPr>
      </p:pic>
      <p:pic>
        <p:nvPicPr>
          <p:cNvPr id="16" name="Bilde 15">
            <a:extLst>
              <a:ext uri="{FF2B5EF4-FFF2-40B4-BE49-F238E27FC236}">
                <a16:creationId xmlns:a16="http://schemas.microsoft.com/office/drawing/2014/main" id="{A9B83E8E-2AFC-4819-AEAD-2FA6BA5DB4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ORSIDE bakgrunn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677334" y="5226049"/>
            <a:ext cx="3514666" cy="1568451"/>
          </a:xfrm>
          <a:prstGeom prst="rect">
            <a:avLst/>
          </a:prstGeom>
        </p:spPr>
      </p:pic>
      <p:pic>
        <p:nvPicPr>
          <p:cNvPr id="11" name="Bilde 10">
            <a:extLst>
              <a:ext uri="{FF2B5EF4-FFF2-40B4-BE49-F238E27FC236}">
                <a16:creationId xmlns:a16="http://schemas.microsoft.com/office/drawing/2014/main" id="{2873312E-2776-4228-A165-19726824874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ORSIDE Betre oppveks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694A818-C692-4839-96E2-41E6041D68B7}"/>
              </a:ext>
            </a:extLst>
          </p:cNvPr>
          <p:cNvSpPr/>
          <p:nvPr userDrawn="1"/>
        </p:nvSpPr>
        <p:spPr>
          <a:xfrm>
            <a:off x="7511142" y="2585949"/>
            <a:ext cx="4680857" cy="4208551"/>
          </a:xfrm>
          <a:prstGeom prst="rect">
            <a:avLst/>
          </a:prstGeom>
          <a:blipFill dpi="0" rotWithShape="1">
            <a:blip r:embed="rId2">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463772F0-7D16-42FD-96EE-A61715A24B1C}"/>
              </a:ext>
            </a:extLst>
          </p:cNvPr>
          <p:cNvSpPr/>
          <p:nvPr userDrawn="1"/>
        </p:nvSpPr>
        <p:spPr>
          <a:xfrm>
            <a:off x="3141024" y="-1"/>
            <a:ext cx="9050976" cy="25859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01.11.2021</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pic>
        <p:nvPicPr>
          <p:cNvPr id="16" name="Bilde 15">
            <a:extLst>
              <a:ext uri="{FF2B5EF4-FFF2-40B4-BE49-F238E27FC236}">
                <a16:creationId xmlns:a16="http://schemas.microsoft.com/office/drawing/2014/main" id="{A9B83E8E-2AFC-4819-AEAD-2FA6BA5DB4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18835" y="5497756"/>
            <a:ext cx="4153165" cy="534906"/>
          </a:xfrm>
          <a:prstGeom prst="rect">
            <a:avLst/>
          </a:prstGeom>
        </p:spPr>
      </p:pic>
      <p:sp>
        <p:nvSpPr>
          <p:cNvPr id="2" name="Rektangel 1">
            <a:extLst>
              <a:ext uri="{FF2B5EF4-FFF2-40B4-BE49-F238E27FC236}">
                <a16:creationId xmlns:a16="http://schemas.microsoft.com/office/drawing/2014/main" id="{CE8C87CE-3D73-4BE4-A297-5EAFB800C413}"/>
              </a:ext>
            </a:extLst>
          </p:cNvPr>
          <p:cNvSpPr/>
          <p:nvPr userDrawn="1"/>
        </p:nvSpPr>
        <p:spPr>
          <a:xfrm>
            <a:off x="0" y="0"/>
            <a:ext cx="3141024" cy="2585951"/>
          </a:xfrm>
          <a:prstGeom prst="rect">
            <a:avLst/>
          </a:prstGeom>
          <a:blipFill dpi="0" rotWithShape="1">
            <a:blip r:embed="rId5">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3658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66" r:id="rId3"/>
    <p:sldLayoutId id="2147483763" r:id="rId4"/>
    <p:sldLayoutId id="2147483667" r:id="rId5"/>
    <p:sldLayoutId id="2147483764" r:id="rId6"/>
    <p:sldLayoutId id="2147483669" r:id="rId7"/>
    <p:sldLayoutId id="2147483756" r:id="rId8"/>
    <p:sldLayoutId id="2147483765" r:id="rId9"/>
    <p:sldLayoutId id="2147483664" r:id="rId10"/>
    <p:sldLayoutId id="2147483760" r:id="rId11"/>
    <p:sldLayoutId id="2147483713" r:id="rId12"/>
    <p:sldLayoutId id="2147483761" r:id="rId13"/>
    <p:sldLayoutId id="2147483685" r:id="rId14"/>
    <p:sldLayoutId id="2147483714" r:id="rId15"/>
    <p:sldLayoutId id="2147483702" r:id="rId16"/>
    <p:sldLayoutId id="2147483736" r:id="rId17"/>
    <p:sldLayoutId id="2147483733" r:id="rId18"/>
    <p:sldLayoutId id="2147483716" r:id="rId19"/>
    <p:sldLayoutId id="2147483707" r:id="rId20"/>
    <p:sldLayoutId id="2147483675" r:id="rId21"/>
    <p:sldLayoutId id="2147483706" r:id="rId22"/>
    <p:sldLayoutId id="2147483709" r:id="rId23"/>
    <p:sldLayoutId id="2147483711" r:id="rId24"/>
    <p:sldLayoutId id="2147483710" r:id="rId25"/>
    <p:sldLayoutId id="2147483712" r:id="rId26"/>
    <p:sldLayoutId id="2147483655" r:id="rId27"/>
    <p:sldLayoutId id="2147483705" r:id="rId28"/>
    <p:sldLayoutId id="2147483767" r:id="rId29"/>
    <p:sldLayoutId id="2147483766" r:id="rId30"/>
    <p:sldLayoutId id="2147483759" r:id="rId31"/>
    <p:sldLayoutId id="2147483758" r:id="rId32"/>
    <p:sldLayoutId id="2147483757" r:id="rId33"/>
    <p:sldLayoutId id="2147483746" r:id="rId34"/>
    <p:sldLayoutId id="2147483718" r:id="rId35"/>
    <p:sldLayoutId id="2147483719" r:id="rId36"/>
    <p:sldLayoutId id="2147483768" r:id="rId37"/>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37.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71A1DAF-5B81-4E71-B4FB-33B7C3B3F5F3}"/>
              </a:ext>
            </a:extLst>
          </p:cNvPr>
          <p:cNvSpPr>
            <a:spLocks noGrp="1"/>
          </p:cNvSpPr>
          <p:nvPr>
            <p:ph type="dt" sz="half" idx="2"/>
          </p:nvPr>
        </p:nvSpPr>
        <p:spPr/>
        <p:txBody>
          <a:bodyPr/>
          <a:lstStyle/>
          <a:p>
            <a:fld id="{20CAE16B-463B-4D9A-B532-D4D0B4862104}" type="datetime1">
              <a:rPr lang="nb-NO" smtClean="0"/>
              <a:pPr/>
              <a:t>01.11.2021</a:t>
            </a:fld>
            <a:endParaRPr lang="nb-NO"/>
          </a:p>
        </p:txBody>
      </p:sp>
      <p:sp>
        <p:nvSpPr>
          <p:cNvPr id="3" name="Plassholder for tekst 2">
            <a:extLst>
              <a:ext uri="{FF2B5EF4-FFF2-40B4-BE49-F238E27FC236}">
                <a16:creationId xmlns:a16="http://schemas.microsoft.com/office/drawing/2014/main" id="{117B6939-CB60-41BE-9F4A-C07245C16B73}"/>
              </a:ext>
            </a:extLst>
          </p:cNvPr>
          <p:cNvSpPr>
            <a:spLocks noGrp="1"/>
          </p:cNvSpPr>
          <p:nvPr>
            <p:ph type="body" sz="quarter" idx="10"/>
          </p:nvPr>
        </p:nvSpPr>
        <p:spPr>
          <a:xfrm>
            <a:off x="878217" y="733014"/>
            <a:ext cx="8258026" cy="2576997"/>
          </a:xfrm>
        </p:spPr>
        <p:txBody>
          <a:bodyPr/>
          <a:lstStyle/>
          <a:p>
            <a:r>
              <a:rPr lang="nb-NO" sz="4400" dirty="0"/>
              <a:t>Blanda drops </a:t>
            </a:r>
            <a:r>
              <a:rPr lang="nb-NO" sz="4400" dirty="0" err="1"/>
              <a:t>frå</a:t>
            </a:r>
            <a:r>
              <a:rPr lang="nb-NO" sz="4400" dirty="0"/>
              <a:t> skogen</a:t>
            </a:r>
          </a:p>
        </p:txBody>
      </p:sp>
      <p:sp>
        <p:nvSpPr>
          <p:cNvPr id="4" name="Plassholder for tekst 3">
            <a:extLst>
              <a:ext uri="{FF2B5EF4-FFF2-40B4-BE49-F238E27FC236}">
                <a16:creationId xmlns:a16="http://schemas.microsoft.com/office/drawing/2014/main" id="{EA54DE88-4D31-48B2-B2C1-553386B05317}"/>
              </a:ext>
            </a:extLst>
          </p:cNvPr>
          <p:cNvSpPr>
            <a:spLocks noGrp="1"/>
          </p:cNvSpPr>
          <p:nvPr>
            <p:ph type="body" sz="quarter" idx="11"/>
          </p:nvPr>
        </p:nvSpPr>
        <p:spPr/>
        <p:txBody>
          <a:bodyPr/>
          <a:lstStyle/>
          <a:p>
            <a:r>
              <a:rPr lang="nb-NO" dirty="0"/>
              <a:t>Odd Løset</a:t>
            </a:r>
          </a:p>
        </p:txBody>
      </p:sp>
    </p:spTree>
    <p:extLst>
      <p:ext uri="{BB962C8B-B14F-4D97-AF65-F5344CB8AC3E}">
        <p14:creationId xmlns:p14="http://schemas.microsoft.com/office/powerpoint/2010/main" val="4223962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8B01003-57A7-4F4F-AADF-AFA9CF23CA7C}"/>
              </a:ext>
            </a:extLst>
          </p:cNvPr>
          <p:cNvSpPr>
            <a:spLocks noGrp="1"/>
          </p:cNvSpPr>
          <p:nvPr>
            <p:ph type="body" sz="quarter" idx="11"/>
          </p:nvPr>
        </p:nvSpPr>
        <p:spPr/>
        <p:txBody>
          <a:bodyPr/>
          <a:lstStyle/>
          <a:p>
            <a:r>
              <a:rPr lang="nb-NO" sz="2800" dirty="0"/>
              <a:t>Der vurderingene av behovsanalysen konkluderer med at alle skogeiendommene må være med på revisjon, kan Statsforvalteren gi tilskudd til skogeier.</a:t>
            </a:r>
          </a:p>
          <a:p>
            <a:r>
              <a:rPr lang="nb-NO" sz="2800" dirty="0"/>
              <a:t>Det kan gis tilskudd til miljøregistreringer uavhengig av om de inngår i et skogbruksplanprosjekt med skogressurskartlegging eller ikke.</a:t>
            </a:r>
          </a:p>
        </p:txBody>
      </p:sp>
      <p:sp>
        <p:nvSpPr>
          <p:cNvPr id="3" name="Tittel 2">
            <a:extLst>
              <a:ext uri="{FF2B5EF4-FFF2-40B4-BE49-F238E27FC236}">
                <a16:creationId xmlns:a16="http://schemas.microsoft.com/office/drawing/2014/main" id="{A32ABFD9-1BD6-454E-89F5-6F66BCDDC26D}"/>
              </a:ext>
            </a:extLst>
          </p:cNvPr>
          <p:cNvSpPr>
            <a:spLocks noGrp="1"/>
          </p:cNvSpPr>
          <p:nvPr>
            <p:ph type="title"/>
          </p:nvPr>
        </p:nvSpPr>
        <p:spPr/>
        <p:txBody>
          <a:bodyPr/>
          <a:lstStyle/>
          <a:p>
            <a:r>
              <a:rPr lang="nb-NO" dirty="0"/>
              <a:t>Tilskudd til revisjonsarbeidet</a:t>
            </a:r>
          </a:p>
        </p:txBody>
      </p:sp>
    </p:spTree>
    <p:extLst>
      <p:ext uri="{BB962C8B-B14F-4D97-AF65-F5344CB8AC3E}">
        <p14:creationId xmlns:p14="http://schemas.microsoft.com/office/powerpoint/2010/main" val="261637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4D14528-134F-4852-A469-D66312B6D600}"/>
              </a:ext>
            </a:extLst>
          </p:cNvPr>
          <p:cNvSpPr>
            <a:spLocks noGrp="1"/>
          </p:cNvSpPr>
          <p:nvPr>
            <p:ph type="title"/>
          </p:nvPr>
        </p:nvSpPr>
        <p:spPr/>
        <p:txBody>
          <a:bodyPr/>
          <a:lstStyle/>
          <a:p>
            <a:r>
              <a:rPr lang="nb-NO" dirty="0"/>
              <a:t>Vurdering av behov for revisjon</a:t>
            </a:r>
          </a:p>
        </p:txBody>
      </p:sp>
      <p:sp>
        <p:nvSpPr>
          <p:cNvPr id="4" name="Rectangle 1">
            <a:extLst>
              <a:ext uri="{FF2B5EF4-FFF2-40B4-BE49-F238E27FC236}">
                <a16:creationId xmlns:a16="http://schemas.microsoft.com/office/drawing/2014/main" id="{940DE4A6-7ACC-48F8-8D13-348361EEA197}"/>
              </a:ext>
            </a:extLst>
          </p:cNvPr>
          <p:cNvSpPr>
            <a:spLocks noGrp="1" noChangeArrowheads="1"/>
          </p:cNvSpPr>
          <p:nvPr>
            <p:ph type="body" sz="quarter" idx="11"/>
          </p:nvPr>
        </p:nvSpPr>
        <p:spPr bwMode="auto">
          <a:xfrm>
            <a:off x="948158" y="4045882"/>
            <a:ext cx="1015213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Oversikt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frå</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Allskog</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Stordal –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MiS</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-registrert 2005 – Forfalt 2020</a:t>
            </a:r>
            <a:endParaRPr kumimoji="0" lang="nb-NO" altLang="nb-NO"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Skodje –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MiS</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-registrert 2003 – Forfalt 2018 – Forlenget frist for behovsutredning 2023</a:t>
            </a:r>
            <a:endParaRPr kumimoji="0" lang="nb-NO" altLang="nb-NO"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Surnadal –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MiS</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-registrert 2006 – Forfalt 2021 – Forlenget frist for behovsutredning 2022</a:t>
            </a:r>
            <a:endParaRPr kumimoji="0" lang="nb-NO" altLang="nb-NO"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Ørsta – </a:t>
            </a:r>
            <a:r>
              <a:rPr kumimoji="0" lang="nb-NO" altLang="nb-NO" b="0" i="0" u="none" strike="noStrike" cap="none" normalizeH="0" baseline="0" dirty="0" err="1">
                <a:ln>
                  <a:noFill/>
                </a:ln>
                <a:solidFill>
                  <a:schemeClr val="tx1"/>
                </a:solidFill>
                <a:effectLst/>
                <a:latin typeface="Arial" panose="020B0604020202020204" pitchFamily="34" charset="0"/>
                <a:ea typeface="Calibri" panose="020F0502020204030204" pitchFamily="34" charset="0"/>
              </a:rPr>
              <a:t>MiS</a:t>
            </a:r>
            <a:r>
              <a:rPr kumimoji="0" lang="nb-NO" altLang="nb-NO"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-registrert 2007 – Forfaller 2022</a:t>
            </a:r>
            <a:endParaRPr kumimoji="0" lang="nb-NO" altLang="nb-NO" b="0" i="0" u="none" strike="noStrike" cap="none" normalizeH="0" baseline="0" dirty="0">
              <a:ln>
                <a:noFill/>
              </a:ln>
              <a:solidFill>
                <a:schemeClr val="tx1"/>
              </a:solidFill>
              <a:effectLst/>
              <a:latin typeface="Arial" panose="020B0604020202020204" pitchFamily="34" charset="0"/>
            </a:endParaRPr>
          </a:p>
        </p:txBody>
      </p:sp>
      <p:sp>
        <p:nvSpPr>
          <p:cNvPr id="6" name="TekstSylinder 5">
            <a:extLst>
              <a:ext uri="{FF2B5EF4-FFF2-40B4-BE49-F238E27FC236}">
                <a16:creationId xmlns:a16="http://schemas.microsoft.com/office/drawing/2014/main" id="{D594179C-0D6B-4E3B-916F-72D5C8C8C647}"/>
              </a:ext>
            </a:extLst>
          </p:cNvPr>
          <p:cNvSpPr txBox="1"/>
          <p:nvPr/>
        </p:nvSpPr>
        <p:spPr>
          <a:xfrm>
            <a:off x="1055688" y="2245659"/>
            <a:ext cx="8256400" cy="1200329"/>
          </a:xfrm>
          <a:prstGeom prst="rect">
            <a:avLst/>
          </a:prstGeom>
          <a:noFill/>
        </p:spPr>
        <p:txBody>
          <a:bodyPr wrap="square" rtlCol="0">
            <a:spAutoFit/>
          </a:bodyPr>
          <a:lstStyle/>
          <a:p>
            <a:r>
              <a:rPr lang="nb-NO" sz="2400" dirty="0"/>
              <a:t>Rauma kommune gjennomført – krav om ny kartlegging/revisjon</a:t>
            </a:r>
          </a:p>
          <a:p>
            <a:r>
              <a:rPr lang="nb-NO" sz="2400" dirty="0"/>
              <a:t>Molde kommune i gong (gamle Nesset og Molde)</a:t>
            </a:r>
          </a:p>
        </p:txBody>
      </p:sp>
    </p:spTree>
    <p:extLst>
      <p:ext uri="{BB962C8B-B14F-4D97-AF65-F5344CB8AC3E}">
        <p14:creationId xmlns:p14="http://schemas.microsoft.com/office/powerpoint/2010/main" val="69915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F2A1E93-CFD2-47E9-BFAA-62AE1274B4E3}"/>
              </a:ext>
            </a:extLst>
          </p:cNvPr>
          <p:cNvSpPr>
            <a:spLocks noGrp="1"/>
          </p:cNvSpPr>
          <p:nvPr>
            <p:ph type="body" sz="quarter" idx="11"/>
          </p:nvPr>
        </p:nvSpPr>
        <p:spPr>
          <a:xfrm>
            <a:off x="1057541" y="1399978"/>
            <a:ext cx="10078772" cy="4909269"/>
          </a:xfrm>
        </p:spPr>
        <p:txBody>
          <a:bodyPr/>
          <a:lstStyle/>
          <a:p>
            <a:pPr marL="214313" indent="-214313">
              <a:buFontTx/>
              <a:buChar char="-"/>
            </a:pPr>
            <a:r>
              <a:rPr lang="nb-NO" sz="2400" dirty="0"/>
              <a:t>Revidering av </a:t>
            </a:r>
            <a:r>
              <a:rPr lang="nb-NO" sz="2400" dirty="0" err="1"/>
              <a:t>hovudplan</a:t>
            </a:r>
            <a:r>
              <a:rPr lang="nb-NO" sz="2400" dirty="0"/>
              <a:t> for skogbruksplanlegging i M&amp;R</a:t>
            </a:r>
          </a:p>
          <a:p>
            <a:pPr marL="900113" lvl="1" indent="-214313">
              <a:buFontTx/>
              <a:buChar char="-"/>
            </a:pPr>
            <a:r>
              <a:rPr lang="nb-NO" sz="2400" dirty="0"/>
              <a:t>Stadig </a:t>
            </a:r>
            <a:r>
              <a:rPr lang="nb-NO" sz="2400" dirty="0" err="1"/>
              <a:t>endringar</a:t>
            </a:r>
            <a:r>
              <a:rPr lang="nb-NO" sz="2400" dirty="0"/>
              <a:t>..</a:t>
            </a:r>
          </a:p>
          <a:p>
            <a:pPr marL="214313" indent="-214313">
              <a:buFontTx/>
              <a:buChar char="-"/>
            </a:pPr>
            <a:r>
              <a:rPr lang="nb-NO" sz="2400" dirty="0"/>
              <a:t>2021 Oppstart Volda</a:t>
            </a:r>
          </a:p>
          <a:p>
            <a:pPr marL="900113" lvl="1" indent="-214313">
              <a:buFontTx/>
              <a:buChar char="-"/>
            </a:pPr>
            <a:r>
              <a:rPr lang="nb-NO" sz="2400" dirty="0"/>
              <a:t>Ferdig </a:t>
            </a:r>
            <a:r>
              <a:rPr lang="nb-NO" sz="2400" dirty="0" err="1"/>
              <a:t>innan</a:t>
            </a:r>
            <a:r>
              <a:rPr lang="nb-NO" sz="2400" dirty="0"/>
              <a:t> </a:t>
            </a:r>
            <a:r>
              <a:rPr lang="nb-NO" sz="2400" dirty="0" err="1"/>
              <a:t>utgongen</a:t>
            </a:r>
            <a:r>
              <a:rPr lang="nb-NO" sz="2400" dirty="0"/>
              <a:t> av 2022</a:t>
            </a:r>
          </a:p>
          <a:p>
            <a:pPr marL="214313" indent="-214313">
              <a:buFontTx/>
              <a:buChar char="-"/>
            </a:pPr>
            <a:endParaRPr lang="nb-NO" sz="2400" dirty="0"/>
          </a:p>
          <a:p>
            <a:pPr marL="214313" indent="-214313">
              <a:buFontTx/>
              <a:buChar char="-"/>
            </a:pPr>
            <a:r>
              <a:rPr lang="nb-NO" sz="2400" dirty="0"/>
              <a:t>Prosjekt Averøy, Eide, Gjemnes og Kristiansund </a:t>
            </a:r>
          </a:p>
          <a:p>
            <a:pPr marL="671513" lvl="1" indent="-214313">
              <a:buFontTx/>
              <a:buChar char="-"/>
            </a:pPr>
            <a:r>
              <a:rPr lang="nb-NO" sz="2400" dirty="0" err="1"/>
              <a:t>Planane</a:t>
            </a:r>
            <a:r>
              <a:rPr lang="nb-NO" sz="2400" dirty="0"/>
              <a:t> levert</a:t>
            </a:r>
          </a:p>
          <a:p>
            <a:pPr marL="214313" indent="-214313">
              <a:buFontTx/>
              <a:buChar char="-"/>
            </a:pPr>
            <a:endParaRPr lang="nb-NO" sz="2400" dirty="0"/>
          </a:p>
          <a:p>
            <a:pPr marL="900113" lvl="1" indent="-214313">
              <a:buFontTx/>
              <a:buChar char="-"/>
            </a:pPr>
            <a:endParaRPr lang="nb-NO" dirty="0"/>
          </a:p>
        </p:txBody>
      </p:sp>
      <p:sp>
        <p:nvSpPr>
          <p:cNvPr id="3" name="Tittel 2">
            <a:extLst>
              <a:ext uri="{FF2B5EF4-FFF2-40B4-BE49-F238E27FC236}">
                <a16:creationId xmlns:a16="http://schemas.microsoft.com/office/drawing/2014/main" id="{C1C4D1A3-D595-4893-A5FD-5C075690636A}"/>
              </a:ext>
            </a:extLst>
          </p:cNvPr>
          <p:cNvSpPr>
            <a:spLocks noGrp="1"/>
          </p:cNvSpPr>
          <p:nvPr>
            <p:ph type="title"/>
          </p:nvPr>
        </p:nvSpPr>
        <p:spPr>
          <a:xfrm>
            <a:off x="1055688" y="548753"/>
            <a:ext cx="10080625" cy="674651"/>
          </a:xfrm>
        </p:spPr>
        <p:txBody>
          <a:bodyPr/>
          <a:lstStyle/>
          <a:p>
            <a:r>
              <a:rPr lang="nb-NO" dirty="0"/>
              <a:t>Skogbruksplanlegging</a:t>
            </a:r>
          </a:p>
        </p:txBody>
      </p:sp>
    </p:spTree>
    <p:extLst>
      <p:ext uri="{BB962C8B-B14F-4D97-AF65-F5344CB8AC3E}">
        <p14:creationId xmlns:p14="http://schemas.microsoft.com/office/powerpoint/2010/main" val="2862252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E650928A-8DCD-4606-A189-11556B182332}"/>
              </a:ext>
            </a:extLst>
          </p:cNvPr>
          <p:cNvSpPr>
            <a:spLocks noGrp="1"/>
          </p:cNvSpPr>
          <p:nvPr>
            <p:ph type="body" sz="quarter" idx="11"/>
          </p:nvPr>
        </p:nvSpPr>
        <p:spPr/>
        <p:txBody>
          <a:bodyPr/>
          <a:lstStyle/>
          <a:p>
            <a:r>
              <a:rPr lang="nb-NO" dirty="0"/>
              <a:t>Taksert skogareal: 189 975 daa</a:t>
            </a:r>
          </a:p>
          <a:p>
            <a:r>
              <a:rPr lang="nb-NO" dirty="0"/>
              <a:t>Bestilt areal: 125 670 daa</a:t>
            </a:r>
          </a:p>
          <a:p>
            <a:r>
              <a:rPr lang="nb-NO" dirty="0"/>
              <a:t>Tal </a:t>
            </a:r>
            <a:r>
              <a:rPr lang="nb-NO" dirty="0" err="1"/>
              <a:t>skogeigarar</a:t>
            </a:r>
            <a:r>
              <a:rPr lang="nb-NO" dirty="0"/>
              <a:t> som bestilte: 386 </a:t>
            </a:r>
          </a:p>
          <a:p>
            <a:r>
              <a:rPr lang="nb-NO" dirty="0"/>
              <a:t>Nøkkelbiotoper: 2552 daa</a:t>
            </a:r>
          </a:p>
          <a:p>
            <a:r>
              <a:rPr lang="nb-NO" dirty="0"/>
              <a:t>Kostnad: 3 996 009 kr</a:t>
            </a:r>
          </a:p>
          <a:p>
            <a:endParaRPr lang="nb-NO" dirty="0"/>
          </a:p>
        </p:txBody>
      </p:sp>
      <p:sp>
        <p:nvSpPr>
          <p:cNvPr id="3" name="Tittel 2">
            <a:extLst>
              <a:ext uri="{FF2B5EF4-FFF2-40B4-BE49-F238E27FC236}">
                <a16:creationId xmlns:a16="http://schemas.microsoft.com/office/drawing/2014/main" id="{503AFD96-BD8D-448A-BF60-18F45ED1555E}"/>
              </a:ext>
            </a:extLst>
          </p:cNvPr>
          <p:cNvSpPr>
            <a:spLocks noGrp="1"/>
          </p:cNvSpPr>
          <p:nvPr>
            <p:ph type="title"/>
          </p:nvPr>
        </p:nvSpPr>
        <p:spPr/>
        <p:txBody>
          <a:bodyPr/>
          <a:lstStyle/>
          <a:p>
            <a:r>
              <a:rPr lang="nb-NO" dirty="0"/>
              <a:t>Averøy, Eide, Gjemnes og Kristiansund</a:t>
            </a:r>
          </a:p>
        </p:txBody>
      </p:sp>
      <p:pic>
        <p:nvPicPr>
          <p:cNvPr id="5" name="Bilde 4">
            <a:extLst>
              <a:ext uri="{FF2B5EF4-FFF2-40B4-BE49-F238E27FC236}">
                <a16:creationId xmlns:a16="http://schemas.microsoft.com/office/drawing/2014/main" id="{41AAD150-E025-4EA2-8B18-375C75E0CDA9}"/>
              </a:ext>
            </a:extLst>
          </p:cNvPr>
          <p:cNvPicPr>
            <a:picLocks noChangeAspect="1"/>
          </p:cNvPicPr>
          <p:nvPr/>
        </p:nvPicPr>
        <p:blipFill>
          <a:blip r:embed="rId2"/>
          <a:stretch>
            <a:fillRect/>
          </a:stretch>
        </p:blipFill>
        <p:spPr>
          <a:xfrm>
            <a:off x="5112282" y="2856015"/>
            <a:ext cx="6123073" cy="3519116"/>
          </a:xfrm>
          <a:prstGeom prst="rect">
            <a:avLst/>
          </a:prstGeom>
        </p:spPr>
      </p:pic>
    </p:spTree>
    <p:extLst>
      <p:ext uri="{BB962C8B-B14F-4D97-AF65-F5344CB8AC3E}">
        <p14:creationId xmlns:p14="http://schemas.microsoft.com/office/powerpoint/2010/main" val="41415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38F365D-93F4-406D-BFCE-82BF25A0A84E}"/>
              </a:ext>
            </a:extLst>
          </p:cNvPr>
          <p:cNvSpPr>
            <a:spLocks noGrp="1"/>
          </p:cNvSpPr>
          <p:nvPr>
            <p:ph type="body" sz="quarter" idx="11"/>
          </p:nvPr>
        </p:nvSpPr>
        <p:spPr/>
        <p:txBody>
          <a:bodyPr/>
          <a:lstStyle/>
          <a:p>
            <a:r>
              <a:rPr lang="nb-NO" b="1" i="1" dirty="0"/>
              <a:t>Gran. Ordinær hogst. </a:t>
            </a:r>
            <a:r>
              <a:rPr lang="nb-NO" b="1" i="1" dirty="0" err="1"/>
              <a:t>Ikkje</a:t>
            </a:r>
            <a:r>
              <a:rPr lang="nb-NO" b="1" i="1" dirty="0"/>
              <a:t> </a:t>
            </a:r>
            <a:r>
              <a:rPr lang="nb-NO" b="1" i="1" dirty="0" err="1"/>
              <a:t>hogstar</a:t>
            </a:r>
            <a:r>
              <a:rPr lang="nb-NO" b="1" i="1" dirty="0"/>
              <a:t> som utgår. </a:t>
            </a:r>
          </a:p>
          <a:p>
            <a:r>
              <a:rPr lang="nb-NO" dirty="0"/>
              <a:t>Tal bestand: 					281</a:t>
            </a:r>
          </a:p>
          <a:p>
            <a:r>
              <a:rPr lang="nb-NO" dirty="0"/>
              <a:t>Sum areal:				             7713</a:t>
            </a:r>
          </a:p>
          <a:p>
            <a:r>
              <a:rPr lang="nb-NO" dirty="0"/>
              <a:t>Sum volum m3:				        322 553</a:t>
            </a:r>
          </a:p>
          <a:p>
            <a:r>
              <a:rPr lang="nb-NO" dirty="0"/>
              <a:t>Gj.sn. størrelse bestand daa:			   27,4</a:t>
            </a:r>
          </a:p>
          <a:p>
            <a:r>
              <a:rPr lang="nb-NO" dirty="0"/>
              <a:t>Gj.sn. driftsvolum m3:				1148			</a:t>
            </a:r>
          </a:p>
          <a:p>
            <a:r>
              <a:rPr lang="nb-NO" dirty="0"/>
              <a:t>Gj.sn. volum pr. daa				    41,8	</a:t>
            </a:r>
          </a:p>
          <a:p>
            <a:r>
              <a:rPr lang="nb-NO" dirty="0"/>
              <a:t>Tal bestand i </a:t>
            </a:r>
            <a:r>
              <a:rPr lang="nb-NO" dirty="0" err="1"/>
              <a:t>hkl</a:t>
            </a:r>
            <a:r>
              <a:rPr lang="nb-NO" dirty="0"/>
              <a:t>. 4:				  235 (84 %)</a:t>
            </a:r>
          </a:p>
          <a:p>
            <a:r>
              <a:rPr lang="nb-NO" dirty="0"/>
              <a:t>Tal bestand i </a:t>
            </a:r>
            <a:r>
              <a:rPr lang="nb-NO" dirty="0" err="1"/>
              <a:t>hkl</a:t>
            </a:r>
            <a:r>
              <a:rPr lang="nb-NO" dirty="0"/>
              <a:t>. 5: 				    45 (16 %)	</a:t>
            </a:r>
          </a:p>
          <a:p>
            <a:endParaRPr lang="nb-NO" dirty="0"/>
          </a:p>
        </p:txBody>
      </p:sp>
      <p:sp>
        <p:nvSpPr>
          <p:cNvPr id="3" name="Tittel 2">
            <a:extLst>
              <a:ext uri="{FF2B5EF4-FFF2-40B4-BE49-F238E27FC236}">
                <a16:creationId xmlns:a16="http://schemas.microsoft.com/office/drawing/2014/main" id="{417873C2-7275-4903-A7AD-A6A2CBB17639}"/>
              </a:ext>
            </a:extLst>
          </p:cNvPr>
          <p:cNvSpPr>
            <a:spLocks noGrp="1"/>
          </p:cNvSpPr>
          <p:nvPr>
            <p:ph type="title"/>
          </p:nvPr>
        </p:nvSpPr>
        <p:spPr/>
        <p:txBody>
          <a:bodyPr/>
          <a:lstStyle/>
          <a:p>
            <a:r>
              <a:rPr lang="nb-NO" dirty="0"/>
              <a:t>Resultatkartlegging 2011-2020</a:t>
            </a:r>
          </a:p>
        </p:txBody>
      </p:sp>
    </p:spTree>
    <p:extLst>
      <p:ext uri="{BB962C8B-B14F-4D97-AF65-F5344CB8AC3E}">
        <p14:creationId xmlns:p14="http://schemas.microsoft.com/office/powerpoint/2010/main" val="24741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down)">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1000"/>
                                        <p:tgtEl>
                                          <p:spTgt spid="2">
                                            <p:txEl>
                                              <p:pRg st="5" end="5"/>
                                            </p:txEl>
                                          </p:spTgt>
                                        </p:tgtEl>
                                      </p:cBhvr>
                                    </p:animEffect>
                                    <p:anim calcmode="lin" valueType="num">
                                      <p:cBhvr>
                                        <p:cTn id="1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1000"/>
                                        <p:tgtEl>
                                          <p:spTgt spid="2">
                                            <p:txEl>
                                              <p:pRg st="6" end="6"/>
                                            </p:txEl>
                                          </p:spTgt>
                                        </p:tgtEl>
                                      </p:cBhvr>
                                    </p:animEffect>
                                    <p:anim calcmode="lin" valueType="num">
                                      <p:cBhvr>
                                        <p:cTn id="2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 calcmode="lin" valueType="num">
                                      <p:cBhvr additive="base">
                                        <p:cTn id="26"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 calcmode="lin" valueType="num">
                                      <p:cBhvr additive="base">
                                        <p:cTn id="30"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F9627C3-F32A-4E72-AC17-3BE5FC671762}"/>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9C92711A-E0E5-45D8-B573-A078194F49D1}"/>
              </a:ext>
            </a:extLst>
          </p:cNvPr>
          <p:cNvSpPr>
            <a:spLocks noGrp="1"/>
          </p:cNvSpPr>
          <p:nvPr>
            <p:ph type="title"/>
          </p:nvPr>
        </p:nvSpPr>
        <p:spPr/>
        <p:txBody>
          <a:bodyPr/>
          <a:lstStyle/>
          <a:p>
            <a:endParaRPr lang="nb-NO"/>
          </a:p>
        </p:txBody>
      </p:sp>
      <p:pic>
        <p:nvPicPr>
          <p:cNvPr id="5" name="Bilde 4">
            <a:extLst>
              <a:ext uri="{FF2B5EF4-FFF2-40B4-BE49-F238E27FC236}">
                <a16:creationId xmlns:a16="http://schemas.microsoft.com/office/drawing/2014/main" id="{1442C4D1-EDA1-4F98-BED9-D7411B6B9D06}"/>
              </a:ext>
            </a:extLst>
          </p:cNvPr>
          <p:cNvPicPr>
            <a:picLocks noChangeAspect="1"/>
          </p:cNvPicPr>
          <p:nvPr/>
        </p:nvPicPr>
        <p:blipFill>
          <a:blip r:embed="rId2"/>
          <a:stretch>
            <a:fillRect/>
          </a:stretch>
        </p:blipFill>
        <p:spPr>
          <a:xfrm>
            <a:off x="1283338" y="3081461"/>
            <a:ext cx="4257675" cy="1514475"/>
          </a:xfrm>
          <a:prstGeom prst="rect">
            <a:avLst/>
          </a:prstGeom>
        </p:spPr>
      </p:pic>
      <p:pic>
        <p:nvPicPr>
          <p:cNvPr id="7" name="Bilde 6">
            <a:extLst>
              <a:ext uri="{FF2B5EF4-FFF2-40B4-BE49-F238E27FC236}">
                <a16:creationId xmlns:a16="http://schemas.microsoft.com/office/drawing/2014/main" id="{CA7024DF-2CE2-4636-A042-19E3DB4C71DF}"/>
              </a:ext>
            </a:extLst>
          </p:cNvPr>
          <p:cNvPicPr>
            <a:picLocks noChangeAspect="1"/>
          </p:cNvPicPr>
          <p:nvPr/>
        </p:nvPicPr>
        <p:blipFill>
          <a:blip r:embed="rId3"/>
          <a:stretch>
            <a:fillRect/>
          </a:stretch>
        </p:blipFill>
        <p:spPr>
          <a:xfrm>
            <a:off x="5962279" y="3324348"/>
            <a:ext cx="4210050" cy="1028700"/>
          </a:xfrm>
          <a:prstGeom prst="rect">
            <a:avLst/>
          </a:prstGeom>
        </p:spPr>
      </p:pic>
    </p:spTree>
    <p:extLst>
      <p:ext uri="{BB962C8B-B14F-4D97-AF65-F5344CB8AC3E}">
        <p14:creationId xmlns:p14="http://schemas.microsoft.com/office/powerpoint/2010/main" val="41836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D693E7D-F45F-42C7-B972-1DCC5E2143F2}"/>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4A05AEDD-6B8B-4D35-B0B5-832E336FBFD9}"/>
              </a:ext>
            </a:extLst>
          </p:cNvPr>
          <p:cNvSpPr>
            <a:spLocks noGrp="1"/>
          </p:cNvSpPr>
          <p:nvPr>
            <p:ph type="title"/>
          </p:nvPr>
        </p:nvSpPr>
        <p:spPr/>
        <p:txBody>
          <a:bodyPr/>
          <a:lstStyle/>
          <a:p>
            <a:endParaRPr lang="nb-NO"/>
          </a:p>
        </p:txBody>
      </p:sp>
      <p:pic>
        <p:nvPicPr>
          <p:cNvPr id="5" name="Bilde 4">
            <a:extLst>
              <a:ext uri="{FF2B5EF4-FFF2-40B4-BE49-F238E27FC236}">
                <a16:creationId xmlns:a16="http://schemas.microsoft.com/office/drawing/2014/main" id="{4B098D1F-C140-42D2-ABBC-C647D87FA2F7}"/>
              </a:ext>
            </a:extLst>
          </p:cNvPr>
          <p:cNvPicPr>
            <a:picLocks noChangeAspect="1"/>
          </p:cNvPicPr>
          <p:nvPr/>
        </p:nvPicPr>
        <p:blipFill>
          <a:blip r:embed="rId2"/>
          <a:stretch>
            <a:fillRect/>
          </a:stretch>
        </p:blipFill>
        <p:spPr>
          <a:xfrm>
            <a:off x="1116836" y="2047999"/>
            <a:ext cx="4448175" cy="4495800"/>
          </a:xfrm>
          <a:prstGeom prst="rect">
            <a:avLst/>
          </a:prstGeom>
        </p:spPr>
      </p:pic>
      <p:pic>
        <p:nvPicPr>
          <p:cNvPr id="7" name="Bilde 6">
            <a:extLst>
              <a:ext uri="{FF2B5EF4-FFF2-40B4-BE49-F238E27FC236}">
                <a16:creationId xmlns:a16="http://schemas.microsoft.com/office/drawing/2014/main" id="{57AAA6CA-B90B-4628-9BB7-C8643ED79DD9}"/>
              </a:ext>
            </a:extLst>
          </p:cNvPr>
          <p:cNvPicPr>
            <a:picLocks noChangeAspect="1"/>
          </p:cNvPicPr>
          <p:nvPr/>
        </p:nvPicPr>
        <p:blipFill>
          <a:blip r:embed="rId3"/>
          <a:stretch>
            <a:fillRect/>
          </a:stretch>
        </p:blipFill>
        <p:spPr>
          <a:xfrm>
            <a:off x="5863408" y="2047999"/>
            <a:ext cx="4619625" cy="2105025"/>
          </a:xfrm>
          <a:prstGeom prst="rect">
            <a:avLst/>
          </a:prstGeom>
        </p:spPr>
      </p:pic>
      <p:pic>
        <p:nvPicPr>
          <p:cNvPr id="9" name="Bilde 8">
            <a:extLst>
              <a:ext uri="{FF2B5EF4-FFF2-40B4-BE49-F238E27FC236}">
                <a16:creationId xmlns:a16="http://schemas.microsoft.com/office/drawing/2014/main" id="{84E909DC-A2EC-490E-884C-A1DC2B1A58B7}"/>
              </a:ext>
            </a:extLst>
          </p:cNvPr>
          <p:cNvPicPr>
            <a:picLocks noChangeAspect="1"/>
          </p:cNvPicPr>
          <p:nvPr/>
        </p:nvPicPr>
        <p:blipFill>
          <a:blip r:embed="rId4"/>
          <a:stretch>
            <a:fillRect/>
          </a:stretch>
        </p:blipFill>
        <p:spPr>
          <a:xfrm>
            <a:off x="5949133" y="4367678"/>
            <a:ext cx="4533900" cy="1762125"/>
          </a:xfrm>
          <a:prstGeom prst="rect">
            <a:avLst/>
          </a:prstGeom>
        </p:spPr>
      </p:pic>
    </p:spTree>
    <p:extLst>
      <p:ext uri="{BB962C8B-B14F-4D97-AF65-F5344CB8AC3E}">
        <p14:creationId xmlns:p14="http://schemas.microsoft.com/office/powerpoint/2010/main" val="261206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4CB7CC5-4002-4EC1-8A6A-E26D97E3BF26}"/>
              </a:ext>
            </a:extLst>
          </p:cNvPr>
          <p:cNvSpPr>
            <a:spLocks noGrp="1"/>
          </p:cNvSpPr>
          <p:nvPr>
            <p:ph type="body" sz="quarter" idx="11"/>
          </p:nvPr>
        </p:nvSpPr>
        <p:spPr/>
        <p:txBody>
          <a:bodyPr/>
          <a:lstStyle/>
          <a:p>
            <a:r>
              <a:rPr lang="nb-NO" dirty="0"/>
              <a:t>Furu ordinær hogst</a:t>
            </a:r>
          </a:p>
          <a:p>
            <a:endParaRPr lang="nb-NO" dirty="0"/>
          </a:p>
        </p:txBody>
      </p:sp>
      <p:sp>
        <p:nvSpPr>
          <p:cNvPr id="3" name="Tittel 2">
            <a:extLst>
              <a:ext uri="{FF2B5EF4-FFF2-40B4-BE49-F238E27FC236}">
                <a16:creationId xmlns:a16="http://schemas.microsoft.com/office/drawing/2014/main" id="{1801E76E-1B3E-4E91-B873-2D90F7898ABE}"/>
              </a:ext>
            </a:extLst>
          </p:cNvPr>
          <p:cNvSpPr>
            <a:spLocks noGrp="1"/>
          </p:cNvSpPr>
          <p:nvPr>
            <p:ph type="title"/>
          </p:nvPr>
        </p:nvSpPr>
        <p:spPr/>
        <p:txBody>
          <a:bodyPr/>
          <a:lstStyle/>
          <a:p>
            <a:r>
              <a:rPr lang="nb-NO" dirty="0"/>
              <a:t>Resultatkartlegging 2011-2020</a:t>
            </a:r>
          </a:p>
        </p:txBody>
      </p:sp>
      <p:graphicFrame>
        <p:nvGraphicFramePr>
          <p:cNvPr id="4" name="Tabell 3">
            <a:extLst>
              <a:ext uri="{FF2B5EF4-FFF2-40B4-BE49-F238E27FC236}">
                <a16:creationId xmlns:a16="http://schemas.microsoft.com/office/drawing/2014/main" id="{EB9EFB31-2EBB-4117-9138-E7ABE4944B05}"/>
              </a:ext>
            </a:extLst>
          </p:cNvPr>
          <p:cNvGraphicFramePr>
            <a:graphicFrameLocks noGrp="1"/>
          </p:cNvGraphicFramePr>
          <p:nvPr>
            <p:extLst>
              <p:ext uri="{D42A27DB-BD31-4B8C-83A1-F6EECF244321}">
                <p14:modId xmlns:p14="http://schemas.microsoft.com/office/powerpoint/2010/main" val="2329435071"/>
              </p:ext>
            </p:extLst>
          </p:nvPr>
        </p:nvGraphicFramePr>
        <p:xfrm>
          <a:off x="1142423" y="2712079"/>
          <a:ext cx="2425700" cy="571500"/>
        </p:xfrm>
        <a:graphic>
          <a:graphicData uri="http://schemas.openxmlformats.org/drawingml/2006/table">
            <a:tbl>
              <a:tblPr>
                <a:tableStyleId>{5C22544A-7EE6-4342-B048-85BDC9FD1C3A}</a:tableStyleId>
              </a:tblPr>
              <a:tblGrid>
                <a:gridCol w="1626646">
                  <a:extLst>
                    <a:ext uri="{9D8B030D-6E8A-4147-A177-3AD203B41FA5}">
                      <a16:colId xmlns:a16="http://schemas.microsoft.com/office/drawing/2014/main" val="796978053"/>
                    </a:ext>
                  </a:extLst>
                </a:gridCol>
                <a:gridCol w="799054">
                  <a:extLst>
                    <a:ext uri="{9D8B030D-6E8A-4147-A177-3AD203B41FA5}">
                      <a16:colId xmlns:a16="http://schemas.microsoft.com/office/drawing/2014/main" val="3496231899"/>
                    </a:ext>
                  </a:extLst>
                </a:gridCol>
              </a:tblGrid>
              <a:tr h="190500">
                <a:tc>
                  <a:txBody>
                    <a:bodyPr/>
                    <a:lstStyle/>
                    <a:p>
                      <a:pPr algn="l" fontAlgn="b"/>
                      <a:r>
                        <a:rPr lang="nb-NO" sz="1100" u="none" strike="noStrike">
                          <a:effectLst/>
                        </a:rPr>
                        <a:t>Tal bestand</a:t>
                      </a:r>
                      <a:endParaRPr lang="nb-NO"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a:effectLst/>
                        </a:rPr>
                        <a:t>39</a:t>
                      </a:r>
                      <a:endParaRPr lang="nb-N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7331171"/>
                  </a:ext>
                </a:extLst>
              </a:tr>
              <a:tr h="190500">
                <a:tc>
                  <a:txBody>
                    <a:bodyPr/>
                    <a:lstStyle/>
                    <a:p>
                      <a:pPr algn="l" fontAlgn="b"/>
                      <a:r>
                        <a:rPr lang="nb-NO" sz="1100" u="none" strike="noStrike">
                          <a:effectLst/>
                        </a:rPr>
                        <a:t>Sum areal daa</a:t>
                      </a:r>
                      <a:endParaRPr lang="nb-NO"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a:effectLst/>
                        </a:rPr>
                        <a:t>1027</a:t>
                      </a:r>
                      <a:endParaRPr lang="nb-N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1972899"/>
                  </a:ext>
                </a:extLst>
              </a:tr>
              <a:tr h="190500">
                <a:tc>
                  <a:txBody>
                    <a:bodyPr/>
                    <a:lstStyle/>
                    <a:p>
                      <a:pPr algn="l" fontAlgn="b"/>
                      <a:r>
                        <a:rPr lang="nb-NO" sz="1100" u="none" strike="noStrike">
                          <a:effectLst/>
                        </a:rPr>
                        <a:t>Sum volum m3</a:t>
                      </a:r>
                      <a:endParaRPr lang="nb-NO"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dirty="0">
                          <a:effectLst/>
                        </a:rPr>
                        <a:t>13494</a:t>
                      </a:r>
                      <a:endParaRPr lang="nb-N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1909959"/>
                  </a:ext>
                </a:extLst>
              </a:tr>
            </a:tbl>
          </a:graphicData>
        </a:graphic>
      </p:graphicFrame>
      <p:graphicFrame>
        <p:nvGraphicFramePr>
          <p:cNvPr id="5" name="Tabell 4">
            <a:extLst>
              <a:ext uri="{FF2B5EF4-FFF2-40B4-BE49-F238E27FC236}">
                <a16:creationId xmlns:a16="http://schemas.microsoft.com/office/drawing/2014/main" id="{2C61E41A-5173-4EAA-9E1B-E99C271A7A94}"/>
              </a:ext>
            </a:extLst>
          </p:cNvPr>
          <p:cNvGraphicFramePr>
            <a:graphicFrameLocks noGrp="1"/>
          </p:cNvGraphicFramePr>
          <p:nvPr>
            <p:extLst>
              <p:ext uri="{D42A27DB-BD31-4B8C-83A1-F6EECF244321}">
                <p14:modId xmlns:p14="http://schemas.microsoft.com/office/powerpoint/2010/main" val="384189489"/>
              </p:ext>
            </p:extLst>
          </p:nvPr>
        </p:nvGraphicFramePr>
        <p:xfrm>
          <a:off x="1142423" y="3574422"/>
          <a:ext cx="2425700" cy="571500"/>
        </p:xfrm>
        <a:graphic>
          <a:graphicData uri="http://schemas.openxmlformats.org/drawingml/2006/table">
            <a:tbl>
              <a:tblPr>
                <a:tableStyleId>{5C22544A-7EE6-4342-B048-85BDC9FD1C3A}</a:tableStyleId>
              </a:tblPr>
              <a:tblGrid>
                <a:gridCol w="1626646">
                  <a:extLst>
                    <a:ext uri="{9D8B030D-6E8A-4147-A177-3AD203B41FA5}">
                      <a16:colId xmlns:a16="http://schemas.microsoft.com/office/drawing/2014/main" val="698206531"/>
                    </a:ext>
                  </a:extLst>
                </a:gridCol>
                <a:gridCol w="799054">
                  <a:extLst>
                    <a:ext uri="{9D8B030D-6E8A-4147-A177-3AD203B41FA5}">
                      <a16:colId xmlns:a16="http://schemas.microsoft.com/office/drawing/2014/main" val="618611888"/>
                    </a:ext>
                  </a:extLst>
                </a:gridCol>
              </a:tblGrid>
              <a:tr h="190500">
                <a:tc>
                  <a:txBody>
                    <a:bodyPr/>
                    <a:lstStyle/>
                    <a:p>
                      <a:pPr algn="l" fontAlgn="b"/>
                      <a:r>
                        <a:rPr lang="nb-NO" sz="1100" u="none" strike="noStrike">
                          <a:effectLst/>
                        </a:rPr>
                        <a:t>Gj.sn. str. bestand daa</a:t>
                      </a:r>
                      <a:endParaRPr lang="nb-NO"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a:effectLst/>
                        </a:rPr>
                        <a:t>26,3</a:t>
                      </a:r>
                      <a:endParaRPr lang="nb-N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4734465"/>
                  </a:ext>
                </a:extLst>
              </a:tr>
              <a:tr h="190500">
                <a:tc>
                  <a:txBody>
                    <a:bodyPr/>
                    <a:lstStyle/>
                    <a:p>
                      <a:pPr algn="l" fontAlgn="b"/>
                      <a:r>
                        <a:rPr lang="nb-NO" sz="1100" u="none" strike="noStrike" dirty="0">
                          <a:effectLst/>
                        </a:rPr>
                        <a:t>Gj.sn. drift</a:t>
                      </a:r>
                      <a:endParaRPr lang="nb-NO"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a:effectLst/>
                        </a:rPr>
                        <a:t>346</a:t>
                      </a:r>
                      <a:endParaRPr lang="nb-N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4260198"/>
                  </a:ext>
                </a:extLst>
              </a:tr>
              <a:tr h="190500">
                <a:tc>
                  <a:txBody>
                    <a:bodyPr/>
                    <a:lstStyle/>
                    <a:p>
                      <a:pPr algn="l" fontAlgn="b"/>
                      <a:r>
                        <a:rPr lang="pt-BR" sz="1100" u="none" strike="noStrike" dirty="0">
                          <a:effectLst/>
                        </a:rPr>
                        <a:t>Gj.sn. volum pr. daa</a:t>
                      </a:r>
                      <a:endParaRPr lang="pt-B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100" u="none" strike="noStrike" dirty="0">
                          <a:effectLst/>
                        </a:rPr>
                        <a:t>13,1</a:t>
                      </a:r>
                      <a:endParaRPr lang="nb-N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6862129"/>
                  </a:ext>
                </a:extLst>
              </a:tr>
            </a:tbl>
          </a:graphicData>
        </a:graphic>
      </p:graphicFrame>
      <p:pic>
        <p:nvPicPr>
          <p:cNvPr id="7" name="Bilde 6">
            <a:extLst>
              <a:ext uri="{FF2B5EF4-FFF2-40B4-BE49-F238E27FC236}">
                <a16:creationId xmlns:a16="http://schemas.microsoft.com/office/drawing/2014/main" id="{3CF3B1FC-4A06-4668-896F-10F561060CEB}"/>
              </a:ext>
            </a:extLst>
          </p:cNvPr>
          <p:cNvPicPr>
            <a:picLocks noChangeAspect="1"/>
          </p:cNvPicPr>
          <p:nvPr/>
        </p:nvPicPr>
        <p:blipFill>
          <a:blip r:embed="rId2"/>
          <a:stretch>
            <a:fillRect/>
          </a:stretch>
        </p:blipFill>
        <p:spPr>
          <a:xfrm>
            <a:off x="5445517" y="2713117"/>
            <a:ext cx="4352925" cy="1524000"/>
          </a:xfrm>
          <a:prstGeom prst="rect">
            <a:avLst/>
          </a:prstGeom>
        </p:spPr>
      </p:pic>
    </p:spTree>
    <p:extLst>
      <p:ext uri="{BB962C8B-B14F-4D97-AF65-F5344CB8AC3E}">
        <p14:creationId xmlns:p14="http://schemas.microsoft.com/office/powerpoint/2010/main" val="335253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66E55A3-2CAD-43F8-939C-EB6E9D9B9E53}"/>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D8802F79-D142-49F0-BACD-8C0FE3F2FD4B}"/>
              </a:ext>
            </a:extLst>
          </p:cNvPr>
          <p:cNvSpPr>
            <a:spLocks noGrp="1"/>
          </p:cNvSpPr>
          <p:nvPr>
            <p:ph type="title"/>
          </p:nvPr>
        </p:nvSpPr>
        <p:spPr/>
        <p:txBody>
          <a:bodyPr/>
          <a:lstStyle/>
          <a:p>
            <a:endParaRPr lang="nb-NO" dirty="0"/>
          </a:p>
        </p:txBody>
      </p:sp>
      <p:graphicFrame>
        <p:nvGraphicFramePr>
          <p:cNvPr id="7" name="Diagram 6">
            <a:extLst>
              <a:ext uri="{FF2B5EF4-FFF2-40B4-BE49-F238E27FC236}">
                <a16:creationId xmlns:a16="http://schemas.microsoft.com/office/drawing/2014/main" id="{74893326-81B2-4F78-9D08-8FD25E407872}"/>
              </a:ext>
            </a:extLst>
          </p:cNvPr>
          <p:cNvGraphicFramePr>
            <a:graphicFrameLocks/>
          </p:cNvGraphicFramePr>
          <p:nvPr/>
        </p:nvGraphicFramePr>
        <p:xfrm>
          <a:off x="6693218" y="707136"/>
          <a:ext cx="4519136" cy="57414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5">
            <a:extLst>
              <a:ext uri="{FF2B5EF4-FFF2-40B4-BE49-F238E27FC236}">
                <a16:creationId xmlns:a16="http://schemas.microsoft.com/office/drawing/2014/main" id="{64CB4C2E-FAE0-4799-9C20-000169819309}"/>
              </a:ext>
            </a:extLst>
          </p:cNvPr>
          <p:cNvGraphicFramePr>
            <a:graphicFrameLocks/>
          </p:cNvGraphicFramePr>
          <p:nvPr/>
        </p:nvGraphicFramePr>
        <p:xfrm>
          <a:off x="73343" y="707137"/>
          <a:ext cx="6619875" cy="57414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1697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DC24C98-14E8-4A62-B682-0D179C476F7C}"/>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65C9CBF5-90B3-47C6-A168-178960B0AC5B}"/>
              </a:ext>
            </a:extLst>
          </p:cNvPr>
          <p:cNvSpPr>
            <a:spLocks noGrp="1"/>
          </p:cNvSpPr>
          <p:nvPr>
            <p:ph type="title"/>
          </p:nvPr>
        </p:nvSpPr>
        <p:spPr/>
        <p:txBody>
          <a:bodyPr/>
          <a:lstStyle/>
          <a:p>
            <a:endParaRPr lang="nb-NO" dirty="0"/>
          </a:p>
        </p:txBody>
      </p:sp>
      <p:graphicFrame>
        <p:nvGraphicFramePr>
          <p:cNvPr id="6" name="Diagram 5">
            <a:extLst>
              <a:ext uri="{FF2B5EF4-FFF2-40B4-BE49-F238E27FC236}">
                <a16:creationId xmlns:a16="http://schemas.microsoft.com/office/drawing/2014/main" id="{27C563E0-F66E-4335-B625-3D9A0E1CF7CC}"/>
              </a:ext>
            </a:extLst>
          </p:cNvPr>
          <p:cNvGraphicFramePr>
            <a:graphicFrameLocks/>
          </p:cNvGraphicFramePr>
          <p:nvPr/>
        </p:nvGraphicFramePr>
        <p:xfrm>
          <a:off x="6644639" y="548753"/>
          <a:ext cx="4824699" cy="5760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 7">
            <a:extLst>
              <a:ext uri="{FF2B5EF4-FFF2-40B4-BE49-F238E27FC236}">
                <a16:creationId xmlns:a16="http://schemas.microsoft.com/office/drawing/2014/main" id="{569FCE9D-8CAC-452F-B27E-D8A62CF5E157}"/>
              </a:ext>
            </a:extLst>
          </p:cNvPr>
          <p:cNvGraphicFramePr>
            <a:graphicFrameLocks/>
          </p:cNvGraphicFramePr>
          <p:nvPr/>
        </p:nvGraphicFramePr>
        <p:xfrm>
          <a:off x="353568" y="548753"/>
          <a:ext cx="6291071" cy="57604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95772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78B4A2A-400A-4762-97B3-9BE8B56AD0FA}"/>
              </a:ext>
            </a:extLst>
          </p:cNvPr>
          <p:cNvSpPr>
            <a:spLocks noGrp="1"/>
          </p:cNvSpPr>
          <p:nvPr>
            <p:ph type="body" sz="quarter" idx="11"/>
          </p:nvPr>
        </p:nvSpPr>
        <p:spPr/>
        <p:txBody>
          <a:bodyPr/>
          <a:lstStyle/>
          <a:p>
            <a:endParaRPr lang="nb-NO"/>
          </a:p>
        </p:txBody>
      </p:sp>
      <p:sp>
        <p:nvSpPr>
          <p:cNvPr id="3" name="Tittel 2">
            <a:extLst>
              <a:ext uri="{FF2B5EF4-FFF2-40B4-BE49-F238E27FC236}">
                <a16:creationId xmlns:a16="http://schemas.microsoft.com/office/drawing/2014/main" id="{E6FE65A7-F8B4-4FEF-A9AB-1E19C601E295}"/>
              </a:ext>
            </a:extLst>
          </p:cNvPr>
          <p:cNvSpPr>
            <a:spLocks noGrp="1"/>
          </p:cNvSpPr>
          <p:nvPr>
            <p:ph type="title"/>
          </p:nvPr>
        </p:nvSpPr>
        <p:spPr/>
        <p:txBody>
          <a:bodyPr/>
          <a:lstStyle/>
          <a:p>
            <a:endParaRPr lang="nb-NO" dirty="0"/>
          </a:p>
        </p:txBody>
      </p:sp>
      <p:pic>
        <p:nvPicPr>
          <p:cNvPr id="5" name="Bilde 4">
            <a:extLst>
              <a:ext uri="{FF2B5EF4-FFF2-40B4-BE49-F238E27FC236}">
                <a16:creationId xmlns:a16="http://schemas.microsoft.com/office/drawing/2014/main" id="{1EE0FA4D-4B2B-4967-AEFE-0A3AA5B08306}"/>
              </a:ext>
            </a:extLst>
          </p:cNvPr>
          <p:cNvPicPr>
            <a:picLocks noChangeAspect="1"/>
          </p:cNvPicPr>
          <p:nvPr/>
        </p:nvPicPr>
        <p:blipFill>
          <a:blip r:embed="rId2"/>
          <a:stretch>
            <a:fillRect/>
          </a:stretch>
        </p:blipFill>
        <p:spPr>
          <a:xfrm>
            <a:off x="1079714" y="0"/>
            <a:ext cx="10032572" cy="6858000"/>
          </a:xfrm>
          <a:prstGeom prst="rect">
            <a:avLst/>
          </a:prstGeom>
        </p:spPr>
      </p:pic>
    </p:spTree>
    <p:extLst>
      <p:ext uri="{BB962C8B-B14F-4D97-AF65-F5344CB8AC3E}">
        <p14:creationId xmlns:p14="http://schemas.microsoft.com/office/powerpoint/2010/main" val="60579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762F8F8-44D0-4192-A0E6-E8E0973118BB}"/>
              </a:ext>
            </a:extLst>
          </p:cNvPr>
          <p:cNvSpPr>
            <a:spLocks noGrp="1"/>
          </p:cNvSpPr>
          <p:nvPr>
            <p:ph type="body" sz="quarter" idx="11"/>
          </p:nvPr>
        </p:nvSpPr>
        <p:spPr/>
        <p:txBody>
          <a:bodyPr/>
          <a:lstStyle/>
          <a:p>
            <a:endParaRPr lang="nb-NO"/>
          </a:p>
        </p:txBody>
      </p:sp>
      <p:sp>
        <p:nvSpPr>
          <p:cNvPr id="3" name="Tittel 2">
            <a:extLst>
              <a:ext uri="{FF2B5EF4-FFF2-40B4-BE49-F238E27FC236}">
                <a16:creationId xmlns:a16="http://schemas.microsoft.com/office/drawing/2014/main" id="{10E624B6-65CE-4859-8A5F-F81A0FC2D5EF}"/>
              </a:ext>
            </a:extLst>
          </p:cNvPr>
          <p:cNvSpPr>
            <a:spLocks noGrp="1"/>
          </p:cNvSpPr>
          <p:nvPr>
            <p:ph type="title"/>
          </p:nvPr>
        </p:nvSpPr>
        <p:spPr/>
        <p:txBody>
          <a:bodyPr/>
          <a:lstStyle/>
          <a:p>
            <a:endParaRPr lang="nb-NO"/>
          </a:p>
        </p:txBody>
      </p:sp>
      <p:graphicFrame>
        <p:nvGraphicFramePr>
          <p:cNvPr id="5" name="Diagram 4">
            <a:extLst>
              <a:ext uri="{FF2B5EF4-FFF2-40B4-BE49-F238E27FC236}">
                <a16:creationId xmlns:a16="http://schemas.microsoft.com/office/drawing/2014/main" id="{00000000-0008-0000-0000-000003000000}"/>
              </a:ext>
            </a:extLst>
          </p:cNvPr>
          <p:cNvGraphicFramePr>
            <a:graphicFrameLocks/>
          </p:cNvGraphicFramePr>
          <p:nvPr/>
        </p:nvGraphicFramePr>
        <p:xfrm>
          <a:off x="126125" y="138737"/>
          <a:ext cx="11868282" cy="6659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705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DBE554C-1AE5-4660-85DF-2EF155DEB35E}"/>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9786DDA3-AA03-4225-96D3-27BE54AEFC80}"/>
              </a:ext>
            </a:extLst>
          </p:cNvPr>
          <p:cNvSpPr>
            <a:spLocks noGrp="1"/>
          </p:cNvSpPr>
          <p:nvPr>
            <p:ph type="title"/>
          </p:nvPr>
        </p:nvSpPr>
        <p:spPr>
          <a:xfrm>
            <a:off x="1055688" y="548754"/>
            <a:ext cx="10080625" cy="567446"/>
          </a:xfrm>
        </p:spPr>
        <p:txBody>
          <a:bodyPr/>
          <a:lstStyle/>
          <a:p>
            <a:r>
              <a:rPr lang="nb-NO" dirty="0"/>
              <a:t>Avvirkning 2020</a:t>
            </a:r>
          </a:p>
        </p:txBody>
      </p:sp>
      <p:graphicFrame>
        <p:nvGraphicFramePr>
          <p:cNvPr id="4" name="Diagram 3">
            <a:extLst>
              <a:ext uri="{FF2B5EF4-FFF2-40B4-BE49-F238E27FC236}">
                <a16:creationId xmlns:a16="http://schemas.microsoft.com/office/drawing/2014/main" id="{93711402-73B4-4BED-B8EE-B744205ADEF6}"/>
              </a:ext>
            </a:extLst>
          </p:cNvPr>
          <p:cNvGraphicFramePr>
            <a:graphicFrameLocks/>
          </p:cNvGraphicFramePr>
          <p:nvPr/>
        </p:nvGraphicFramePr>
        <p:xfrm>
          <a:off x="526733" y="1254936"/>
          <a:ext cx="6246134" cy="49337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7D87A44C-C0AD-412F-84B0-C378FDD6F736}"/>
              </a:ext>
            </a:extLst>
          </p:cNvPr>
          <p:cNvSpPr txBox="1"/>
          <p:nvPr/>
        </p:nvSpPr>
        <p:spPr>
          <a:xfrm>
            <a:off x="7015431" y="472965"/>
            <a:ext cx="3878317" cy="1815882"/>
          </a:xfrm>
          <a:prstGeom prst="rect">
            <a:avLst/>
          </a:prstGeom>
          <a:noFill/>
        </p:spPr>
        <p:txBody>
          <a:bodyPr wrap="square" rtlCol="0">
            <a:spAutoFit/>
          </a:bodyPr>
          <a:lstStyle/>
          <a:p>
            <a:r>
              <a:rPr lang="nb-NO" sz="1400" dirty="0"/>
              <a:t>Sum alle </a:t>
            </a:r>
            <a:r>
              <a:rPr lang="nb-NO" sz="1400" dirty="0" err="1"/>
              <a:t>virkesgrupper</a:t>
            </a:r>
            <a:r>
              <a:rPr lang="nb-NO" sz="1400" dirty="0"/>
              <a:t>: 275 454 m3</a:t>
            </a:r>
          </a:p>
          <a:p>
            <a:r>
              <a:rPr lang="nb-NO" sz="1400" dirty="0"/>
              <a:t>Skurandel: 61,9 %</a:t>
            </a:r>
          </a:p>
          <a:p>
            <a:r>
              <a:rPr lang="nb-NO" sz="1400" dirty="0"/>
              <a:t>Gran: 248 541 m3</a:t>
            </a:r>
          </a:p>
          <a:p>
            <a:r>
              <a:rPr lang="nb-NO" sz="1400" dirty="0"/>
              <a:t>Gj.sn. pris: 353 kr/m3</a:t>
            </a:r>
          </a:p>
          <a:p>
            <a:r>
              <a:rPr lang="nb-NO" sz="1400" dirty="0"/>
              <a:t>Skurandel: 64,7 %</a:t>
            </a:r>
          </a:p>
          <a:p>
            <a:r>
              <a:rPr lang="nb-NO" sz="1400" dirty="0"/>
              <a:t>Furu: 24 744 m3</a:t>
            </a:r>
          </a:p>
          <a:p>
            <a:r>
              <a:rPr lang="nb-NO" sz="1400" dirty="0"/>
              <a:t>Skurandel: 39,0 %</a:t>
            </a:r>
          </a:p>
          <a:p>
            <a:r>
              <a:rPr lang="nb-NO" sz="1400" dirty="0"/>
              <a:t>Gj.sn. pris: 334 kr/m3</a:t>
            </a:r>
          </a:p>
        </p:txBody>
      </p:sp>
      <p:graphicFrame>
        <p:nvGraphicFramePr>
          <p:cNvPr id="6" name="Diagram 5">
            <a:extLst>
              <a:ext uri="{FF2B5EF4-FFF2-40B4-BE49-F238E27FC236}">
                <a16:creationId xmlns:a16="http://schemas.microsoft.com/office/drawing/2014/main" id="{5963D2EF-DCE1-452B-9803-E7D4F3BF1BDD}"/>
              </a:ext>
            </a:extLst>
          </p:cNvPr>
          <p:cNvGraphicFramePr>
            <a:graphicFrameLocks/>
          </p:cNvGraphicFramePr>
          <p:nvPr/>
        </p:nvGraphicFramePr>
        <p:xfrm>
          <a:off x="6772867" y="2517263"/>
          <a:ext cx="4199933" cy="37919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0529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3847" y="495672"/>
            <a:ext cx="9962800" cy="697883"/>
          </a:xfrm>
        </p:spPr>
        <p:txBody>
          <a:bodyPr/>
          <a:lstStyle/>
          <a:p>
            <a:r>
              <a:rPr lang="nb-NO" dirty="0"/>
              <a:t>Utfordringer foryngelse</a:t>
            </a:r>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156" y="1691470"/>
            <a:ext cx="3089875" cy="2048721"/>
          </a:xfrm>
          <a:prstGeom prst="rect">
            <a:avLst/>
          </a:prstGeom>
        </p:spPr>
      </p:pic>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425" y="3804127"/>
            <a:ext cx="3286760" cy="246380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626" y="3864579"/>
            <a:ext cx="3204464" cy="2403348"/>
          </a:xfrm>
          <a:prstGeom prst="rect">
            <a:avLst/>
          </a:prstGeom>
        </p:spPr>
      </p:pic>
      <p:pic>
        <p:nvPicPr>
          <p:cNvPr id="10" name="Bilde 9"/>
          <p:cNvPicPr>
            <a:picLocks noChangeAspect="1"/>
          </p:cNvPicPr>
          <p:nvPr/>
        </p:nvPicPr>
        <p:blipFill>
          <a:blip r:embed="rId5"/>
          <a:stretch>
            <a:fillRect/>
          </a:stretch>
        </p:blipFill>
        <p:spPr>
          <a:xfrm>
            <a:off x="5823013" y="2925565"/>
            <a:ext cx="5333634" cy="878562"/>
          </a:xfrm>
          <a:prstGeom prst="rect">
            <a:avLst/>
          </a:prstGeom>
        </p:spPr>
      </p:pic>
      <p:sp>
        <p:nvSpPr>
          <p:cNvPr id="3" name="TekstSylinder 2">
            <a:extLst>
              <a:ext uri="{FF2B5EF4-FFF2-40B4-BE49-F238E27FC236}">
                <a16:creationId xmlns:a16="http://schemas.microsoft.com/office/drawing/2014/main" id="{044737C7-2641-44D0-A327-C04E2BC3A159}"/>
              </a:ext>
            </a:extLst>
          </p:cNvPr>
          <p:cNvSpPr txBox="1"/>
          <p:nvPr/>
        </p:nvSpPr>
        <p:spPr>
          <a:xfrm rot="1023104">
            <a:off x="8899995" y="3917852"/>
            <a:ext cx="3059724" cy="923330"/>
          </a:xfrm>
          <a:prstGeom prst="rect">
            <a:avLst/>
          </a:prstGeom>
          <a:noFill/>
        </p:spPr>
        <p:txBody>
          <a:bodyPr wrap="square" rtlCol="0">
            <a:spAutoFit/>
          </a:bodyPr>
          <a:lstStyle/>
          <a:p>
            <a:r>
              <a:rPr lang="nb-NO" dirty="0"/>
              <a:t>Omdisponering til beite</a:t>
            </a:r>
          </a:p>
          <a:p>
            <a:endParaRPr lang="nb-NO" dirty="0"/>
          </a:p>
          <a:p>
            <a:endParaRPr lang="nb-NO" dirty="0"/>
          </a:p>
        </p:txBody>
      </p:sp>
      <p:pic>
        <p:nvPicPr>
          <p:cNvPr id="8" name="Plassholder for innhold 4">
            <a:extLst>
              <a:ext uri="{FF2B5EF4-FFF2-40B4-BE49-F238E27FC236}">
                <a16:creationId xmlns:a16="http://schemas.microsoft.com/office/drawing/2014/main" id="{47959D82-3F2D-4D55-9CF8-DCAE67C4D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097" y="3095745"/>
            <a:ext cx="1757902" cy="3125160"/>
          </a:xfrm>
          <a:prstGeom prst="rect">
            <a:avLst/>
          </a:prstGeom>
        </p:spPr>
      </p:pic>
      <p:pic>
        <p:nvPicPr>
          <p:cNvPr id="6" name="Bilde 5" descr="Et bilde som inneholder mann, utendørs, person, park&#10;&#10;Automatisk generert beskrivelse">
            <a:extLst>
              <a:ext uri="{FF2B5EF4-FFF2-40B4-BE49-F238E27FC236}">
                <a16:creationId xmlns:a16="http://schemas.microsoft.com/office/drawing/2014/main" id="{4837894C-FB02-4D20-860C-85333302B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6203" y="4645152"/>
            <a:ext cx="2434757" cy="1622775"/>
          </a:xfrm>
          <a:prstGeom prst="rect">
            <a:avLst/>
          </a:prstGeom>
        </p:spPr>
      </p:pic>
      <p:pic>
        <p:nvPicPr>
          <p:cNvPr id="11" name="Bilde 10">
            <a:extLst>
              <a:ext uri="{FF2B5EF4-FFF2-40B4-BE49-F238E27FC236}">
                <a16:creationId xmlns:a16="http://schemas.microsoft.com/office/drawing/2014/main" id="{4D8C6A02-6E2B-43DC-BFEC-FC3BCE9D382B}"/>
              </a:ext>
            </a:extLst>
          </p:cNvPr>
          <p:cNvPicPr>
            <a:picLocks noChangeAspect="1"/>
          </p:cNvPicPr>
          <p:nvPr/>
        </p:nvPicPr>
        <p:blipFill>
          <a:blip r:embed="rId8"/>
          <a:stretch>
            <a:fillRect/>
          </a:stretch>
        </p:blipFill>
        <p:spPr>
          <a:xfrm>
            <a:off x="7571879" y="373097"/>
            <a:ext cx="2758612" cy="2565025"/>
          </a:xfrm>
          <a:prstGeom prst="rect">
            <a:avLst/>
          </a:prstGeom>
        </p:spPr>
      </p:pic>
    </p:spTree>
    <p:extLst>
      <p:ext uri="{BB962C8B-B14F-4D97-AF65-F5344CB8AC3E}">
        <p14:creationId xmlns:p14="http://schemas.microsoft.com/office/powerpoint/2010/main" val="315465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51793AD-1129-4B95-BB55-EB1928C8B7DC}"/>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B24F353A-72FE-4A1D-B39D-03F5E2C823A7}"/>
              </a:ext>
            </a:extLst>
          </p:cNvPr>
          <p:cNvSpPr>
            <a:spLocks noGrp="1"/>
          </p:cNvSpPr>
          <p:nvPr>
            <p:ph type="title"/>
          </p:nvPr>
        </p:nvSpPr>
        <p:spPr>
          <a:xfrm>
            <a:off x="855835" y="212109"/>
            <a:ext cx="10078772" cy="673287"/>
          </a:xfrm>
        </p:spPr>
        <p:txBody>
          <a:bodyPr/>
          <a:lstStyle/>
          <a:p>
            <a:r>
              <a:rPr lang="nb-NO" dirty="0"/>
              <a:t>Droner i skogbruket</a:t>
            </a:r>
          </a:p>
        </p:txBody>
      </p:sp>
      <p:pic>
        <p:nvPicPr>
          <p:cNvPr id="5" name="Bilde 4" descr="Et bilde som inneholder tekst, utendørs, natur, vår&#10;&#10;Automatisk generert beskrivelse">
            <a:extLst>
              <a:ext uri="{FF2B5EF4-FFF2-40B4-BE49-F238E27FC236}">
                <a16:creationId xmlns:a16="http://schemas.microsoft.com/office/drawing/2014/main" id="{C0609A1A-F5B9-4F4A-B9AF-1606C0238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57341" y="1624984"/>
            <a:ext cx="5916706" cy="4437530"/>
          </a:xfrm>
          <a:prstGeom prst="rect">
            <a:avLst/>
          </a:prstGeom>
        </p:spPr>
      </p:pic>
      <p:pic>
        <p:nvPicPr>
          <p:cNvPr id="7" name="Bilde 6" descr="Et bilde som inneholder utendørs, natur&#10;&#10;Automatisk generert beskrivelse">
            <a:extLst>
              <a:ext uri="{FF2B5EF4-FFF2-40B4-BE49-F238E27FC236}">
                <a16:creationId xmlns:a16="http://schemas.microsoft.com/office/drawing/2014/main" id="{2AEA5CD7-9B0B-4009-94D9-EF35AFCCE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0821" y="1576074"/>
            <a:ext cx="5972604" cy="4479453"/>
          </a:xfrm>
          <a:prstGeom prst="rect">
            <a:avLst/>
          </a:prstGeom>
        </p:spPr>
      </p:pic>
    </p:spTree>
    <p:extLst>
      <p:ext uri="{BB962C8B-B14F-4D97-AF65-F5344CB8AC3E}">
        <p14:creationId xmlns:p14="http://schemas.microsoft.com/office/powerpoint/2010/main" val="3646406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C933253-7167-4F81-8566-7310B62FBC97}"/>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C67DBC4B-9AC6-470A-A995-1FA06C76366F}"/>
              </a:ext>
            </a:extLst>
          </p:cNvPr>
          <p:cNvSpPr>
            <a:spLocks noGrp="1"/>
          </p:cNvSpPr>
          <p:nvPr>
            <p:ph type="title"/>
          </p:nvPr>
        </p:nvSpPr>
        <p:spPr>
          <a:xfrm>
            <a:off x="1055688" y="548753"/>
            <a:ext cx="10080625" cy="680343"/>
          </a:xfrm>
        </p:spPr>
        <p:txBody>
          <a:bodyPr/>
          <a:lstStyle/>
          <a:p>
            <a:r>
              <a:rPr lang="nb-NO" dirty="0"/>
              <a:t>Forbruk NMSK-skogkultur</a:t>
            </a:r>
          </a:p>
        </p:txBody>
      </p:sp>
      <p:graphicFrame>
        <p:nvGraphicFramePr>
          <p:cNvPr id="6" name="Tabell 5">
            <a:extLst>
              <a:ext uri="{FF2B5EF4-FFF2-40B4-BE49-F238E27FC236}">
                <a16:creationId xmlns:a16="http://schemas.microsoft.com/office/drawing/2014/main" id="{7EA480F8-2DCD-4B51-B9E0-53F716275621}"/>
              </a:ext>
            </a:extLst>
          </p:cNvPr>
          <p:cNvGraphicFramePr>
            <a:graphicFrameLocks noGrp="1"/>
          </p:cNvGraphicFramePr>
          <p:nvPr>
            <p:extLst>
              <p:ext uri="{D42A27DB-BD31-4B8C-83A1-F6EECF244321}">
                <p14:modId xmlns:p14="http://schemas.microsoft.com/office/powerpoint/2010/main" val="852852331"/>
              </p:ext>
            </p:extLst>
          </p:nvPr>
        </p:nvGraphicFramePr>
        <p:xfrm>
          <a:off x="2082429" y="1229096"/>
          <a:ext cx="6931527" cy="5094725"/>
        </p:xfrm>
        <a:graphic>
          <a:graphicData uri="http://schemas.openxmlformats.org/drawingml/2006/table">
            <a:tbl>
              <a:tblPr firstRow="1" bandRow="1">
                <a:tableStyleId>{5C22544A-7EE6-4342-B048-85BDC9FD1C3A}</a:tableStyleId>
              </a:tblPr>
              <a:tblGrid>
                <a:gridCol w="1269486">
                  <a:extLst>
                    <a:ext uri="{9D8B030D-6E8A-4147-A177-3AD203B41FA5}">
                      <a16:colId xmlns:a16="http://schemas.microsoft.com/office/drawing/2014/main" val="360726874"/>
                    </a:ext>
                  </a:extLst>
                </a:gridCol>
                <a:gridCol w="1407913">
                  <a:extLst>
                    <a:ext uri="{9D8B030D-6E8A-4147-A177-3AD203B41FA5}">
                      <a16:colId xmlns:a16="http://schemas.microsoft.com/office/drawing/2014/main" val="911528015"/>
                    </a:ext>
                  </a:extLst>
                </a:gridCol>
                <a:gridCol w="1445053">
                  <a:extLst>
                    <a:ext uri="{9D8B030D-6E8A-4147-A177-3AD203B41FA5}">
                      <a16:colId xmlns:a16="http://schemas.microsoft.com/office/drawing/2014/main" val="1224345028"/>
                    </a:ext>
                  </a:extLst>
                </a:gridCol>
                <a:gridCol w="1161445">
                  <a:extLst>
                    <a:ext uri="{9D8B030D-6E8A-4147-A177-3AD203B41FA5}">
                      <a16:colId xmlns:a16="http://schemas.microsoft.com/office/drawing/2014/main" val="1356640177"/>
                    </a:ext>
                  </a:extLst>
                </a:gridCol>
                <a:gridCol w="823815">
                  <a:extLst>
                    <a:ext uri="{9D8B030D-6E8A-4147-A177-3AD203B41FA5}">
                      <a16:colId xmlns:a16="http://schemas.microsoft.com/office/drawing/2014/main" val="3378845295"/>
                    </a:ext>
                  </a:extLst>
                </a:gridCol>
                <a:gridCol w="823815">
                  <a:extLst>
                    <a:ext uri="{9D8B030D-6E8A-4147-A177-3AD203B41FA5}">
                      <a16:colId xmlns:a16="http://schemas.microsoft.com/office/drawing/2014/main" val="3685215266"/>
                    </a:ext>
                  </a:extLst>
                </a:gridCol>
              </a:tblGrid>
              <a:tr h="319672">
                <a:tc>
                  <a:txBody>
                    <a:bodyPr/>
                    <a:lstStyle/>
                    <a:p>
                      <a:pPr algn="l" fontAlgn="b"/>
                      <a:r>
                        <a:rPr lang="nb-NO" sz="900" u="none" strike="noStrike">
                          <a:effectLst/>
                        </a:rPr>
                        <a:t>KOMNR</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KOMNAVN</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BEVILG</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Forbruk  pr. 25/10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Rest</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dirty="0">
                          <a:effectLst/>
                        </a:rPr>
                        <a:t>Forbruk i %</a:t>
                      </a:r>
                      <a:endParaRPr lang="nb-NO" sz="900" b="0" i="0" u="none" strike="noStrike" dirty="0">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844033768"/>
                  </a:ext>
                </a:extLst>
              </a:tr>
              <a:tr h="164657">
                <a:tc>
                  <a:txBody>
                    <a:bodyPr/>
                    <a:lstStyle/>
                    <a:p>
                      <a:pPr algn="l" fontAlgn="b"/>
                      <a:r>
                        <a:rPr lang="nb-NO" sz="900" u="none" strike="noStrike">
                          <a:effectLst/>
                        </a:rPr>
                        <a:t>1500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MØRE OG ROMSDAL</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4 927 810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842 810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646067493"/>
                  </a:ext>
                </a:extLst>
              </a:tr>
              <a:tr h="164657">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501833164"/>
                  </a:ext>
                </a:extLst>
              </a:tr>
              <a:tr h="164657">
                <a:tc>
                  <a:txBody>
                    <a:bodyPr/>
                    <a:lstStyle/>
                    <a:p>
                      <a:pPr algn="l" fontAlgn="b"/>
                      <a:r>
                        <a:rPr lang="nb-NO" sz="900" u="none" strike="noStrike">
                          <a:effectLst/>
                        </a:rPr>
                        <a:t>1505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KRISTIANSUND</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125949525"/>
                  </a:ext>
                </a:extLst>
              </a:tr>
              <a:tr h="164657">
                <a:tc>
                  <a:txBody>
                    <a:bodyPr/>
                    <a:lstStyle/>
                    <a:p>
                      <a:pPr algn="l" fontAlgn="b"/>
                      <a:r>
                        <a:rPr lang="nb-NO" sz="900" u="none" strike="noStrike">
                          <a:effectLst/>
                        </a:rPr>
                        <a:t>1506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Molde</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446 000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424 636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21 364</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95,2</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613724928"/>
                  </a:ext>
                </a:extLst>
              </a:tr>
              <a:tr h="164657">
                <a:tc>
                  <a:txBody>
                    <a:bodyPr/>
                    <a:lstStyle/>
                    <a:p>
                      <a:pPr algn="l" fontAlgn="b"/>
                      <a:r>
                        <a:rPr lang="nb-NO" sz="900" u="none" strike="noStrike">
                          <a:effectLst/>
                        </a:rPr>
                        <a:t>1507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Ålesund</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14 174</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135 826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9,4</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799749359"/>
                  </a:ext>
                </a:extLst>
              </a:tr>
              <a:tr h="164657">
                <a:tc>
                  <a:txBody>
                    <a:bodyPr/>
                    <a:lstStyle/>
                    <a:p>
                      <a:pPr algn="l" fontAlgn="b"/>
                      <a:r>
                        <a:rPr lang="nb-NO" sz="900" u="none" strike="noStrike">
                          <a:effectLst/>
                        </a:rPr>
                        <a:t>1511</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VANYLVEN</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70049084"/>
                  </a:ext>
                </a:extLst>
              </a:tr>
              <a:tr h="164657">
                <a:tc>
                  <a:txBody>
                    <a:bodyPr/>
                    <a:lstStyle/>
                    <a:p>
                      <a:pPr algn="l" fontAlgn="b"/>
                      <a:r>
                        <a:rPr lang="nb-NO" sz="900" u="none" strike="noStrike">
                          <a:effectLst/>
                        </a:rPr>
                        <a:t>1514</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SANDE</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882828514"/>
                  </a:ext>
                </a:extLst>
              </a:tr>
              <a:tr h="164657">
                <a:tc>
                  <a:txBody>
                    <a:bodyPr/>
                    <a:lstStyle/>
                    <a:p>
                      <a:pPr algn="l" fontAlgn="b"/>
                      <a:r>
                        <a:rPr lang="nb-NO" sz="900" u="none" strike="noStrike">
                          <a:effectLst/>
                        </a:rPr>
                        <a:t>1515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HERØY</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019421024"/>
                  </a:ext>
                </a:extLst>
              </a:tr>
              <a:tr h="164657">
                <a:tc>
                  <a:txBody>
                    <a:bodyPr/>
                    <a:lstStyle/>
                    <a:p>
                      <a:pPr algn="l" fontAlgn="b"/>
                      <a:r>
                        <a:rPr lang="nb-NO" sz="900" u="none" strike="noStrike">
                          <a:effectLst/>
                        </a:rPr>
                        <a:t>1516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ULSTEIN</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444267806"/>
                  </a:ext>
                </a:extLst>
              </a:tr>
              <a:tr h="164657">
                <a:tc>
                  <a:txBody>
                    <a:bodyPr/>
                    <a:lstStyle/>
                    <a:p>
                      <a:pPr algn="l" fontAlgn="b"/>
                      <a:r>
                        <a:rPr lang="nb-NO" sz="900" u="none" strike="noStrike">
                          <a:effectLst/>
                        </a:rPr>
                        <a:t>1517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HAREID</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130 000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47 547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82 453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36,6</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32784985"/>
                  </a:ext>
                </a:extLst>
              </a:tr>
              <a:tr h="164657">
                <a:tc>
                  <a:txBody>
                    <a:bodyPr/>
                    <a:lstStyle/>
                    <a:p>
                      <a:pPr algn="l" fontAlgn="b"/>
                      <a:r>
                        <a:rPr lang="nb-NO" sz="900" u="none" strike="noStrike">
                          <a:effectLst/>
                        </a:rPr>
                        <a:t>1520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ØRSTA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64 951</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185 049</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26,0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2427842352"/>
                  </a:ext>
                </a:extLst>
              </a:tr>
              <a:tr h="164657">
                <a:tc>
                  <a:txBody>
                    <a:bodyPr/>
                    <a:lstStyle/>
                    <a:p>
                      <a:pPr algn="l" fontAlgn="b"/>
                      <a:r>
                        <a:rPr lang="nb-NO" sz="900" u="none" strike="noStrike">
                          <a:effectLst/>
                        </a:rPr>
                        <a:t>1525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STRANDA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37 350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112 650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24,9</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768451088"/>
                  </a:ext>
                </a:extLst>
              </a:tr>
              <a:tr h="164657">
                <a:tc>
                  <a:txBody>
                    <a:bodyPr/>
                    <a:lstStyle/>
                    <a:p>
                      <a:pPr algn="l" fontAlgn="b"/>
                      <a:r>
                        <a:rPr lang="nb-NO" sz="900" u="none" strike="noStrike">
                          <a:effectLst/>
                        </a:rPr>
                        <a:t>1528</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SYKKYLVEN</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100 000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96 498</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3 502</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96,5</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569436036"/>
                  </a:ext>
                </a:extLst>
              </a:tr>
              <a:tr h="164657">
                <a:tc>
                  <a:txBody>
                    <a:bodyPr/>
                    <a:lstStyle/>
                    <a:p>
                      <a:pPr algn="l" fontAlgn="b"/>
                      <a:r>
                        <a:rPr lang="nb-NO" sz="900" u="none" strike="noStrike">
                          <a:effectLst/>
                        </a:rPr>
                        <a:t>1531</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SULA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4023936580"/>
                  </a:ext>
                </a:extLst>
              </a:tr>
              <a:tr h="164657">
                <a:tc>
                  <a:txBody>
                    <a:bodyPr/>
                    <a:lstStyle/>
                    <a:p>
                      <a:pPr algn="l" fontAlgn="b"/>
                      <a:r>
                        <a:rPr lang="nb-NO" sz="900" u="none" strike="noStrike">
                          <a:effectLst/>
                        </a:rPr>
                        <a:t>1532</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GISKE</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2466715134"/>
                  </a:ext>
                </a:extLst>
              </a:tr>
              <a:tr h="164657">
                <a:tc>
                  <a:txBody>
                    <a:bodyPr/>
                    <a:lstStyle/>
                    <a:p>
                      <a:pPr algn="l" fontAlgn="b"/>
                      <a:r>
                        <a:rPr lang="nb-NO" sz="900" u="none" strike="noStrike">
                          <a:effectLst/>
                        </a:rPr>
                        <a:t>1535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VESTNES</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140 000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25 200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114 800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18,0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409928666"/>
                  </a:ext>
                </a:extLst>
              </a:tr>
              <a:tr h="164657">
                <a:tc>
                  <a:txBody>
                    <a:bodyPr/>
                    <a:lstStyle/>
                    <a:p>
                      <a:pPr algn="l" fontAlgn="b"/>
                      <a:r>
                        <a:rPr lang="nb-NO" sz="900" u="none" strike="noStrike">
                          <a:effectLst/>
                        </a:rPr>
                        <a:t>1539</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RAUMA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280 000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236 607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43 393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84,5</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056119873"/>
                  </a:ext>
                </a:extLst>
              </a:tr>
              <a:tr h="164657">
                <a:tc>
                  <a:txBody>
                    <a:bodyPr/>
                    <a:lstStyle/>
                    <a:p>
                      <a:pPr algn="l" fontAlgn="b"/>
                      <a:r>
                        <a:rPr lang="nb-NO" sz="900" u="none" strike="noStrike">
                          <a:effectLst/>
                        </a:rPr>
                        <a:t>1547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AUKRA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2402203010"/>
                  </a:ext>
                </a:extLst>
              </a:tr>
              <a:tr h="164657">
                <a:tc>
                  <a:txBody>
                    <a:bodyPr/>
                    <a:lstStyle/>
                    <a:p>
                      <a:pPr algn="l" fontAlgn="b"/>
                      <a:r>
                        <a:rPr lang="nb-NO" sz="900" u="none" strike="noStrike">
                          <a:effectLst/>
                        </a:rPr>
                        <a:t>1554</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AVERØY</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6 550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23 450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21,8</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790026818"/>
                  </a:ext>
                </a:extLst>
              </a:tr>
              <a:tr h="164657">
                <a:tc>
                  <a:txBody>
                    <a:bodyPr/>
                    <a:lstStyle/>
                    <a:p>
                      <a:pPr algn="l" fontAlgn="b"/>
                      <a:r>
                        <a:rPr lang="nb-NO" sz="900" u="none" strike="noStrike">
                          <a:effectLst/>
                        </a:rPr>
                        <a:t>1557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GJEMNES</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86 838</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163 162</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34,7</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513669168"/>
                  </a:ext>
                </a:extLst>
              </a:tr>
              <a:tr h="164657">
                <a:tc>
                  <a:txBody>
                    <a:bodyPr/>
                    <a:lstStyle/>
                    <a:p>
                      <a:pPr algn="l" fontAlgn="b"/>
                      <a:r>
                        <a:rPr lang="nb-NO" sz="900" u="none" strike="noStrike">
                          <a:effectLst/>
                        </a:rPr>
                        <a:t>1560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TINGVOLL</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420 000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369 085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50 915</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87,9</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17171608"/>
                  </a:ext>
                </a:extLst>
              </a:tr>
              <a:tr h="164657">
                <a:tc>
                  <a:txBody>
                    <a:bodyPr/>
                    <a:lstStyle/>
                    <a:p>
                      <a:pPr algn="l" fontAlgn="b"/>
                      <a:r>
                        <a:rPr lang="nb-NO" sz="900" u="none" strike="noStrike">
                          <a:effectLst/>
                        </a:rPr>
                        <a:t>1563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SUNNDAL</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201 158</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48 842</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80,5</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2635640322"/>
                  </a:ext>
                </a:extLst>
              </a:tr>
              <a:tr h="164657">
                <a:tc>
                  <a:txBody>
                    <a:bodyPr/>
                    <a:lstStyle/>
                    <a:p>
                      <a:pPr algn="l" fontAlgn="b"/>
                      <a:r>
                        <a:rPr lang="nb-NO" sz="900" u="none" strike="noStrike">
                          <a:effectLst/>
                        </a:rPr>
                        <a:t>1566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SURNADAL</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744 000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544 686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199 314</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73,2</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738276055"/>
                  </a:ext>
                </a:extLst>
              </a:tr>
              <a:tr h="164657">
                <a:tc>
                  <a:txBody>
                    <a:bodyPr/>
                    <a:lstStyle/>
                    <a:p>
                      <a:pPr algn="l" fontAlgn="b"/>
                      <a:r>
                        <a:rPr lang="nb-NO" sz="900" u="none" strike="noStrike">
                          <a:effectLst/>
                        </a:rPr>
                        <a:t>1573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SMØLA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0,0</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999424862"/>
                  </a:ext>
                </a:extLst>
              </a:tr>
              <a:tr h="164657">
                <a:tc>
                  <a:txBody>
                    <a:bodyPr/>
                    <a:lstStyle/>
                    <a:p>
                      <a:pPr algn="l" fontAlgn="b"/>
                      <a:r>
                        <a:rPr lang="nb-NO" sz="900" u="none" strike="noStrike">
                          <a:effectLst/>
                        </a:rPr>
                        <a:t>1576</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AURE</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255 000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195 493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59 507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76,7</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862713461"/>
                  </a:ext>
                </a:extLst>
              </a:tr>
              <a:tr h="164657">
                <a:tc>
                  <a:txBody>
                    <a:bodyPr/>
                    <a:lstStyle/>
                    <a:p>
                      <a:pPr algn="l" fontAlgn="b"/>
                      <a:r>
                        <a:rPr lang="nb-NO" sz="900" u="none" strike="noStrike">
                          <a:effectLst/>
                        </a:rPr>
                        <a:t>1577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Volda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200 000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25 049</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174 951</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12,5</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622335308"/>
                  </a:ext>
                </a:extLst>
              </a:tr>
              <a:tr h="164657">
                <a:tc>
                  <a:txBody>
                    <a:bodyPr/>
                    <a:lstStyle/>
                    <a:p>
                      <a:pPr algn="l" fontAlgn="b"/>
                      <a:r>
                        <a:rPr lang="nb-NO" sz="900" u="none" strike="noStrike">
                          <a:effectLst/>
                        </a:rPr>
                        <a:t>1578</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Fjord</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100 000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52 601</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47 399</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52,6</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1961398850"/>
                  </a:ext>
                </a:extLst>
              </a:tr>
              <a:tr h="164657">
                <a:tc>
                  <a:txBody>
                    <a:bodyPr/>
                    <a:lstStyle/>
                    <a:p>
                      <a:pPr algn="l" fontAlgn="b"/>
                      <a:r>
                        <a:rPr lang="nb-NO" sz="900" u="none" strike="noStrike">
                          <a:effectLst/>
                        </a:rPr>
                        <a:t>1579</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Hustadvika</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100 000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62 087</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37 913</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62,1</a:t>
                      </a:r>
                      <a:endParaRPr lang="nb-NO" sz="900" b="0" i="0" u="none" strike="noStrike">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21037922"/>
                  </a:ext>
                </a:extLst>
              </a:tr>
              <a:tr h="164657">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l" fontAlgn="b"/>
                      <a:r>
                        <a:rPr lang="nb-NO" sz="900" u="none" strike="noStrike">
                          <a:effectLst/>
                        </a:rPr>
                        <a:t> </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4 085 000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2 490 510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a:effectLst/>
                        </a:rPr>
                        <a:t>1 594 490</a:t>
                      </a:r>
                      <a:endParaRPr lang="nb-NO" sz="900" b="0" i="0" u="none" strike="noStrike">
                        <a:solidFill>
                          <a:srgbClr val="000000"/>
                        </a:solidFill>
                        <a:effectLst/>
                        <a:latin typeface="Arial" panose="020B0604020202020204" pitchFamily="34" charset="0"/>
                      </a:endParaRPr>
                    </a:p>
                  </a:txBody>
                  <a:tcPr marL="8532" marR="8532" marT="8532" marB="0" anchor="b"/>
                </a:tc>
                <a:tc>
                  <a:txBody>
                    <a:bodyPr/>
                    <a:lstStyle/>
                    <a:p>
                      <a:pPr algn="r" fontAlgn="b"/>
                      <a:r>
                        <a:rPr lang="nb-NO" sz="900" u="none" strike="noStrike" dirty="0">
                          <a:effectLst/>
                        </a:rPr>
                        <a:t>61,0</a:t>
                      </a:r>
                      <a:endParaRPr lang="nb-NO" sz="900" b="0" i="0" u="none" strike="noStrike" dirty="0">
                        <a:solidFill>
                          <a:srgbClr val="000000"/>
                        </a:solidFill>
                        <a:effectLst/>
                        <a:latin typeface="Arial" panose="020B0604020202020204" pitchFamily="34" charset="0"/>
                      </a:endParaRPr>
                    </a:p>
                  </a:txBody>
                  <a:tcPr marL="8532" marR="8532" marT="8532" marB="0" anchor="b"/>
                </a:tc>
                <a:extLst>
                  <a:ext uri="{0D108BD9-81ED-4DB2-BD59-A6C34878D82A}">
                    <a16:rowId xmlns:a16="http://schemas.microsoft.com/office/drawing/2014/main" val="3656479015"/>
                  </a:ext>
                </a:extLst>
              </a:tr>
            </a:tbl>
          </a:graphicData>
        </a:graphic>
      </p:graphicFrame>
    </p:spTree>
    <p:extLst>
      <p:ext uri="{BB962C8B-B14F-4D97-AF65-F5344CB8AC3E}">
        <p14:creationId xmlns:p14="http://schemas.microsoft.com/office/powerpoint/2010/main" val="961005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A6BD87F-0375-45B8-9AAD-273E04AF8768}"/>
              </a:ext>
            </a:extLst>
          </p:cNvPr>
          <p:cNvSpPr>
            <a:spLocks noGrp="1"/>
          </p:cNvSpPr>
          <p:nvPr>
            <p:ph type="body" sz="quarter" idx="11"/>
          </p:nvPr>
        </p:nvSpPr>
        <p:spPr/>
        <p:txBody>
          <a:bodyPr/>
          <a:lstStyle/>
          <a:p>
            <a:endParaRPr lang="nb-NO"/>
          </a:p>
        </p:txBody>
      </p:sp>
      <p:sp>
        <p:nvSpPr>
          <p:cNvPr id="3" name="Tittel 2">
            <a:extLst>
              <a:ext uri="{FF2B5EF4-FFF2-40B4-BE49-F238E27FC236}">
                <a16:creationId xmlns:a16="http://schemas.microsoft.com/office/drawing/2014/main" id="{1897AADB-E3C5-4480-A4AB-914313ECF7CE}"/>
              </a:ext>
            </a:extLst>
          </p:cNvPr>
          <p:cNvSpPr>
            <a:spLocks noGrp="1"/>
          </p:cNvSpPr>
          <p:nvPr>
            <p:ph type="title"/>
          </p:nvPr>
        </p:nvSpPr>
        <p:spPr>
          <a:xfrm>
            <a:off x="1055688" y="548753"/>
            <a:ext cx="10080625" cy="977349"/>
          </a:xfrm>
        </p:spPr>
        <p:txBody>
          <a:bodyPr/>
          <a:lstStyle/>
          <a:p>
            <a:r>
              <a:rPr lang="nb-NO" dirty="0"/>
              <a:t>Planting og ungskogpleie daa</a:t>
            </a:r>
          </a:p>
        </p:txBody>
      </p:sp>
      <p:graphicFrame>
        <p:nvGraphicFramePr>
          <p:cNvPr id="4" name="Diagram 3">
            <a:extLst>
              <a:ext uri="{FF2B5EF4-FFF2-40B4-BE49-F238E27FC236}">
                <a16:creationId xmlns:a16="http://schemas.microsoft.com/office/drawing/2014/main" id="{BB160D50-6AC8-48DF-8D4B-659CC39A2197}"/>
              </a:ext>
            </a:extLst>
          </p:cNvPr>
          <p:cNvGraphicFramePr>
            <a:graphicFrameLocks/>
          </p:cNvGraphicFramePr>
          <p:nvPr/>
        </p:nvGraphicFramePr>
        <p:xfrm>
          <a:off x="630621" y="1526101"/>
          <a:ext cx="10127866" cy="51395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498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32ADE3F-DDD2-4378-99A1-EB451D20C555}"/>
              </a:ext>
            </a:extLst>
          </p:cNvPr>
          <p:cNvSpPr>
            <a:spLocks noGrp="1"/>
          </p:cNvSpPr>
          <p:nvPr>
            <p:ph type="body" sz="quarter" idx="11"/>
          </p:nvPr>
        </p:nvSpPr>
        <p:spPr/>
        <p:txBody>
          <a:bodyPr/>
          <a:lstStyle/>
          <a:p>
            <a:endParaRPr lang="nb-NO" dirty="0"/>
          </a:p>
        </p:txBody>
      </p:sp>
      <p:sp>
        <p:nvSpPr>
          <p:cNvPr id="3" name="Tittel 2">
            <a:extLst>
              <a:ext uri="{FF2B5EF4-FFF2-40B4-BE49-F238E27FC236}">
                <a16:creationId xmlns:a16="http://schemas.microsoft.com/office/drawing/2014/main" id="{E0677C41-343C-41E4-B108-3B34A4858CEB}"/>
              </a:ext>
            </a:extLst>
          </p:cNvPr>
          <p:cNvSpPr>
            <a:spLocks noGrp="1"/>
          </p:cNvSpPr>
          <p:nvPr>
            <p:ph type="title"/>
          </p:nvPr>
        </p:nvSpPr>
        <p:spPr/>
        <p:txBody>
          <a:bodyPr/>
          <a:lstStyle/>
          <a:p>
            <a:r>
              <a:rPr lang="nb-NO" dirty="0"/>
              <a:t>Gjødsling 2021</a:t>
            </a:r>
          </a:p>
        </p:txBody>
      </p:sp>
      <p:pic>
        <p:nvPicPr>
          <p:cNvPr id="5" name="Bilde 4">
            <a:extLst>
              <a:ext uri="{FF2B5EF4-FFF2-40B4-BE49-F238E27FC236}">
                <a16:creationId xmlns:a16="http://schemas.microsoft.com/office/drawing/2014/main" id="{5DA12DEA-FCF1-4016-8814-CC7F68F2CD46}"/>
              </a:ext>
            </a:extLst>
          </p:cNvPr>
          <p:cNvPicPr>
            <a:picLocks noChangeAspect="1"/>
          </p:cNvPicPr>
          <p:nvPr/>
        </p:nvPicPr>
        <p:blipFill>
          <a:blip r:embed="rId2"/>
          <a:stretch>
            <a:fillRect/>
          </a:stretch>
        </p:blipFill>
        <p:spPr>
          <a:xfrm>
            <a:off x="342900" y="2166937"/>
            <a:ext cx="11506200" cy="2524125"/>
          </a:xfrm>
          <a:prstGeom prst="rect">
            <a:avLst/>
          </a:prstGeom>
        </p:spPr>
      </p:pic>
      <p:pic>
        <p:nvPicPr>
          <p:cNvPr id="6" name="Bilde 5" descr="Et bilde som inneholder utendørs, tre, himmel, lastebil&#10;&#10;Automatisk generert beskrivelse">
            <a:extLst>
              <a:ext uri="{FF2B5EF4-FFF2-40B4-BE49-F238E27FC236}">
                <a16:creationId xmlns:a16="http://schemas.microsoft.com/office/drawing/2014/main" id="{9973BBC7-B7D1-4970-82A4-C2A8236A0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73" y="2713196"/>
            <a:ext cx="3346825" cy="2510119"/>
          </a:xfrm>
          <a:prstGeom prst="rect">
            <a:avLst/>
          </a:prstGeom>
        </p:spPr>
      </p:pic>
    </p:spTree>
    <p:extLst>
      <p:ext uri="{BB962C8B-B14F-4D97-AF65-F5344CB8AC3E}">
        <p14:creationId xmlns:p14="http://schemas.microsoft.com/office/powerpoint/2010/main" val="491131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CBDE7B8-D8AC-4FCE-B784-EB2EFB4156EF}"/>
              </a:ext>
            </a:extLst>
          </p:cNvPr>
          <p:cNvSpPr>
            <a:spLocks noGrp="1"/>
          </p:cNvSpPr>
          <p:nvPr>
            <p:ph type="body" sz="quarter" idx="11"/>
          </p:nvPr>
        </p:nvSpPr>
        <p:spPr>
          <a:xfrm>
            <a:off x="1057541" y="2164989"/>
            <a:ext cx="7119387" cy="4616000"/>
          </a:xfrm>
        </p:spPr>
        <p:txBody>
          <a:bodyPr/>
          <a:lstStyle/>
          <a:p>
            <a:endParaRPr lang="nb-NO" dirty="0"/>
          </a:p>
        </p:txBody>
      </p:sp>
      <p:sp>
        <p:nvSpPr>
          <p:cNvPr id="3" name="Tittel 2">
            <a:extLst>
              <a:ext uri="{FF2B5EF4-FFF2-40B4-BE49-F238E27FC236}">
                <a16:creationId xmlns:a16="http://schemas.microsoft.com/office/drawing/2014/main" id="{F9DC685C-E4BF-4AAC-AB8A-A2029532FED9}"/>
              </a:ext>
            </a:extLst>
          </p:cNvPr>
          <p:cNvSpPr>
            <a:spLocks noGrp="1"/>
          </p:cNvSpPr>
          <p:nvPr>
            <p:ph type="title"/>
          </p:nvPr>
        </p:nvSpPr>
        <p:spPr>
          <a:xfrm>
            <a:off x="1055688" y="873125"/>
            <a:ext cx="10080625" cy="686317"/>
          </a:xfrm>
        </p:spPr>
        <p:txBody>
          <a:bodyPr/>
          <a:lstStyle/>
          <a:p>
            <a:r>
              <a:rPr lang="nb-NO" dirty="0"/>
              <a:t>Skogfond</a:t>
            </a:r>
          </a:p>
        </p:txBody>
      </p:sp>
      <p:sp>
        <p:nvSpPr>
          <p:cNvPr id="6" name="TekstSylinder 5">
            <a:extLst>
              <a:ext uri="{FF2B5EF4-FFF2-40B4-BE49-F238E27FC236}">
                <a16:creationId xmlns:a16="http://schemas.microsoft.com/office/drawing/2014/main" id="{B8A1CF6F-7F38-4875-99B7-8B6DE434DE1F}"/>
              </a:ext>
            </a:extLst>
          </p:cNvPr>
          <p:cNvSpPr txBox="1"/>
          <p:nvPr/>
        </p:nvSpPr>
        <p:spPr>
          <a:xfrm>
            <a:off x="8360581" y="2737143"/>
            <a:ext cx="3562061" cy="2831544"/>
          </a:xfrm>
          <a:prstGeom prst="rect">
            <a:avLst/>
          </a:prstGeom>
          <a:noFill/>
        </p:spPr>
        <p:txBody>
          <a:bodyPr wrap="square" rtlCol="0">
            <a:spAutoFit/>
          </a:bodyPr>
          <a:lstStyle/>
          <a:p>
            <a:r>
              <a:rPr lang="nb-NO" dirty="0"/>
              <a:t>Skogfondstrekk 2020:</a:t>
            </a:r>
          </a:p>
          <a:p>
            <a:r>
              <a:rPr lang="nb-NO" dirty="0" err="1"/>
              <a:t>Gjennomsn</a:t>
            </a:r>
            <a:r>
              <a:rPr lang="nb-NO" dirty="0"/>
              <a:t>. alt virke : 12,4 % </a:t>
            </a:r>
          </a:p>
          <a:p>
            <a:r>
              <a:rPr lang="nb-NO" dirty="0" err="1"/>
              <a:t>Allskog</a:t>
            </a:r>
            <a:r>
              <a:rPr lang="nb-NO" dirty="0"/>
              <a:t>: 13,5 %</a:t>
            </a:r>
          </a:p>
          <a:p>
            <a:r>
              <a:rPr lang="nb-NO" dirty="0" err="1"/>
              <a:t>Nortømmer</a:t>
            </a:r>
            <a:r>
              <a:rPr lang="nb-NO" dirty="0"/>
              <a:t>: 10,8 %</a:t>
            </a:r>
          </a:p>
          <a:p>
            <a:endParaRPr lang="nb-NO" dirty="0"/>
          </a:p>
          <a:p>
            <a:r>
              <a:rPr lang="nb-NO" sz="1600" dirty="0"/>
              <a:t>Innestående skogfond okt. 2021</a:t>
            </a:r>
            <a:r>
              <a:rPr lang="nb-NO" dirty="0"/>
              <a:t>:</a:t>
            </a:r>
          </a:p>
          <a:p>
            <a:r>
              <a:rPr lang="nb-NO" dirty="0"/>
              <a:t>69 mill. kr</a:t>
            </a:r>
          </a:p>
          <a:p>
            <a:r>
              <a:rPr lang="nb-NO" sz="1600" dirty="0"/>
              <a:t>Innestående rentemidler okt. 2021: </a:t>
            </a:r>
          </a:p>
          <a:p>
            <a:r>
              <a:rPr lang="nb-NO" dirty="0"/>
              <a:t>3 mill. kr</a:t>
            </a:r>
          </a:p>
          <a:p>
            <a:endParaRPr lang="nb-NO" dirty="0"/>
          </a:p>
        </p:txBody>
      </p:sp>
      <p:pic>
        <p:nvPicPr>
          <p:cNvPr id="10" name="Bilde 9" descr="Et bilde som inneholder utendørs, gress, fjell, natur&#10;&#10;Automatisk generert beskrivelse">
            <a:extLst>
              <a:ext uri="{FF2B5EF4-FFF2-40B4-BE49-F238E27FC236}">
                <a16:creationId xmlns:a16="http://schemas.microsoft.com/office/drawing/2014/main" id="{6550B622-DCD1-4D01-92DA-CAB77FCB2435}"/>
              </a:ext>
            </a:extLst>
          </p:cNvPr>
          <p:cNvPicPr>
            <a:picLocks noChangeAspect="1"/>
          </p:cNvPicPr>
          <p:nvPr/>
        </p:nvPicPr>
        <p:blipFill rotWithShape="1">
          <a:blip r:embed="rId3">
            <a:extLst>
              <a:ext uri="{28A0092B-C50C-407E-A947-70E740481C1C}">
                <a14:useLocalDpi xmlns:a14="http://schemas.microsoft.com/office/drawing/2010/main" val="0"/>
              </a:ext>
            </a:extLst>
          </a:blip>
          <a:srcRect t="8921" r="2" b="16080"/>
          <a:stretch/>
        </p:blipFill>
        <p:spPr>
          <a:xfrm>
            <a:off x="873888" y="1544837"/>
            <a:ext cx="4504134" cy="2533575"/>
          </a:xfrm>
          <a:prstGeom prst="rect">
            <a:avLst/>
          </a:prstGeom>
          <a:noFill/>
          <a:ln>
            <a:noFill/>
          </a:ln>
        </p:spPr>
      </p:pic>
      <p:pic>
        <p:nvPicPr>
          <p:cNvPr id="11" name="Bilde 10" descr="Et bilde som inneholder gress, utendørs, tre, plante&#10;&#10;Automatisk generert beskrivelse">
            <a:extLst>
              <a:ext uri="{FF2B5EF4-FFF2-40B4-BE49-F238E27FC236}">
                <a16:creationId xmlns:a16="http://schemas.microsoft.com/office/drawing/2014/main" id="{226E4064-6B85-4959-83E6-FED4C5A8CB33}"/>
              </a:ext>
            </a:extLst>
          </p:cNvPr>
          <p:cNvPicPr>
            <a:picLocks noChangeAspect="1"/>
          </p:cNvPicPr>
          <p:nvPr/>
        </p:nvPicPr>
        <p:blipFill rotWithShape="1">
          <a:blip r:embed="rId4">
            <a:extLst>
              <a:ext uri="{28A0092B-C50C-407E-A947-70E740481C1C}">
                <a14:useLocalDpi xmlns:a14="http://schemas.microsoft.com/office/drawing/2010/main" val="0"/>
              </a:ext>
            </a:extLst>
          </a:blip>
          <a:srcRect l="18648" r="32908" b="1"/>
          <a:stretch/>
        </p:blipFill>
        <p:spPr>
          <a:xfrm>
            <a:off x="873888" y="4013947"/>
            <a:ext cx="4504134" cy="2533576"/>
          </a:xfrm>
          <a:prstGeom prst="rect">
            <a:avLst/>
          </a:prstGeom>
          <a:noFill/>
          <a:ln>
            <a:noFill/>
          </a:ln>
        </p:spPr>
      </p:pic>
    </p:spTree>
    <p:extLst>
      <p:ext uri="{BB962C8B-B14F-4D97-AF65-F5344CB8AC3E}">
        <p14:creationId xmlns:p14="http://schemas.microsoft.com/office/powerpoint/2010/main" val="1402201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F747F5D-70DB-4DBD-A3E9-6A840E11D39F}"/>
              </a:ext>
            </a:extLst>
          </p:cNvPr>
          <p:cNvSpPr>
            <a:spLocks noGrp="1"/>
          </p:cNvSpPr>
          <p:nvPr>
            <p:ph type="body" sz="quarter" idx="11"/>
          </p:nvPr>
        </p:nvSpPr>
        <p:spPr>
          <a:xfrm>
            <a:off x="1151905" y="1496292"/>
            <a:ext cx="9984407" cy="4812956"/>
          </a:xfrm>
        </p:spPr>
        <p:txBody>
          <a:bodyPr/>
          <a:lstStyle/>
          <a:p>
            <a:r>
              <a:rPr lang="nb-NO" b="1" dirty="0"/>
              <a:t>Forskrift om </a:t>
            </a:r>
            <a:r>
              <a:rPr lang="nb-NO" b="1" dirty="0" err="1"/>
              <a:t>berekraftig</a:t>
            </a:r>
            <a:r>
              <a:rPr lang="nb-NO" b="1" dirty="0"/>
              <a:t> skogbruk</a:t>
            </a:r>
          </a:p>
          <a:p>
            <a:r>
              <a:rPr lang="nb-NO" b="1" dirty="0"/>
              <a:t>§ 4.</a:t>
            </a:r>
            <a:r>
              <a:rPr lang="nb-NO" b="1" i="1" dirty="0"/>
              <a:t>Miljødokumentasjon og </a:t>
            </a:r>
            <a:r>
              <a:rPr lang="nb-NO" b="1" i="1" dirty="0" err="1"/>
              <a:t>miljøregistreringar</a:t>
            </a:r>
            <a:endParaRPr lang="nb-NO" dirty="0"/>
          </a:p>
          <a:p>
            <a:r>
              <a:rPr lang="nn-NO" dirty="0"/>
              <a:t>«Hogst kan normalt berre skje i område der det er gjennomført miljøregistreringar…</a:t>
            </a:r>
          </a:p>
          <a:p>
            <a:r>
              <a:rPr lang="nn-NO" b="0" i="0" dirty="0">
                <a:effectLst/>
              </a:rPr>
              <a:t>Ved hogst i område der slike registreringar enno ikkje er gjennomførte, skal dei føre-var-tiltaka som er nedfelte i Norsk PEFC Skogstandard leggjast til grunn.</a:t>
            </a:r>
            <a:r>
              <a:rPr lang="nn-NO" dirty="0"/>
              <a:t>»</a:t>
            </a:r>
          </a:p>
          <a:p>
            <a:r>
              <a:rPr lang="nb-NO" b="1" dirty="0"/>
              <a:t>§ 5.</a:t>
            </a:r>
            <a:r>
              <a:rPr lang="nb-NO" b="1" i="1" dirty="0"/>
              <a:t>Miljøomsyn ved skogbrukstiltak</a:t>
            </a:r>
            <a:endParaRPr lang="nb-NO" dirty="0"/>
          </a:p>
          <a:p>
            <a:r>
              <a:rPr lang="nb-NO" dirty="0"/>
              <a:t>«Ved gjennomføring av skogbrukstiltak skal </a:t>
            </a:r>
            <a:r>
              <a:rPr lang="nb-NO" dirty="0" err="1"/>
              <a:t>skogeigaren</a:t>
            </a:r>
            <a:r>
              <a:rPr lang="nb-NO" dirty="0"/>
              <a:t> </a:t>
            </a:r>
            <a:r>
              <a:rPr lang="nb-NO" dirty="0" err="1"/>
              <a:t>sørgje</a:t>
            </a:r>
            <a:r>
              <a:rPr lang="nb-NO" dirty="0"/>
              <a:t> for at </a:t>
            </a:r>
            <a:r>
              <a:rPr lang="nb-NO" dirty="0" err="1"/>
              <a:t>verdiane</a:t>
            </a:r>
            <a:r>
              <a:rPr lang="nb-NO" dirty="0"/>
              <a:t> i viktige livsmiljø og </a:t>
            </a:r>
            <a:r>
              <a:rPr lang="nb-NO" dirty="0" err="1"/>
              <a:t>nøkkelbiotopar</a:t>
            </a:r>
            <a:r>
              <a:rPr lang="nb-NO" dirty="0"/>
              <a:t> blir </a:t>
            </a:r>
            <a:r>
              <a:rPr lang="nb-NO" dirty="0" err="1"/>
              <a:t>tekne</a:t>
            </a:r>
            <a:r>
              <a:rPr lang="nb-NO" dirty="0"/>
              <a:t> vare på i samsvar med </a:t>
            </a:r>
            <a:r>
              <a:rPr lang="nb-NO" dirty="0" err="1"/>
              <a:t>retningslinene</a:t>
            </a:r>
            <a:r>
              <a:rPr lang="nb-NO" dirty="0"/>
              <a:t> i Norsk PEFC Skogstandard.»</a:t>
            </a:r>
          </a:p>
          <a:p>
            <a:r>
              <a:rPr lang="nb-NO" sz="2400" b="1" dirty="0"/>
              <a:t>PEFC:</a:t>
            </a:r>
          </a:p>
          <a:p>
            <a:r>
              <a:rPr lang="nb-NO" dirty="0"/>
              <a:t>«Vurdering av behov for revisjon av nøkkelbiotoper kan skje når sertifikatholder(e) mener det er nødvendig og skal senest gjennomføres etter 15 år»</a:t>
            </a:r>
          </a:p>
          <a:p>
            <a:endParaRPr lang="nb-NO" dirty="0"/>
          </a:p>
        </p:txBody>
      </p:sp>
      <p:sp>
        <p:nvSpPr>
          <p:cNvPr id="3" name="Tittel 2">
            <a:extLst>
              <a:ext uri="{FF2B5EF4-FFF2-40B4-BE49-F238E27FC236}">
                <a16:creationId xmlns:a16="http://schemas.microsoft.com/office/drawing/2014/main" id="{5AF27864-E334-4BAA-BD7E-08DC7A986254}"/>
              </a:ext>
            </a:extLst>
          </p:cNvPr>
          <p:cNvSpPr>
            <a:spLocks noGrp="1"/>
          </p:cNvSpPr>
          <p:nvPr>
            <p:ph type="title"/>
          </p:nvPr>
        </p:nvSpPr>
        <p:spPr>
          <a:xfrm>
            <a:off x="1055688" y="374362"/>
            <a:ext cx="10080625" cy="1077209"/>
          </a:xfrm>
        </p:spPr>
        <p:txBody>
          <a:bodyPr/>
          <a:lstStyle/>
          <a:p>
            <a:r>
              <a:rPr lang="nb-NO" dirty="0"/>
              <a:t>Revisjon av Miljøregistreringer i Skog (</a:t>
            </a:r>
            <a:r>
              <a:rPr lang="nb-NO" dirty="0" err="1"/>
              <a:t>MiS</a:t>
            </a:r>
            <a:r>
              <a:rPr lang="nb-NO" dirty="0"/>
              <a:t>)</a:t>
            </a:r>
          </a:p>
        </p:txBody>
      </p:sp>
    </p:spTree>
    <p:extLst>
      <p:ext uri="{BB962C8B-B14F-4D97-AF65-F5344CB8AC3E}">
        <p14:creationId xmlns:p14="http://schemas.microsoft.com/office/powerpoint/2010/main" val="240786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B746572-6378-492E-AC2D-36CC2032EBA1}"/>
              </a:ext>
            </a:extLst>
          </p:cNvPr>
          <p:cNvSpPr>
            <a:spLocks noGrp="1"/>
          </p:cNvSpPr>
          <p:nvPr>
            <p:ph type="body" sz="quarter" idx="11"/>
          </p:nvPr>
        </p:nvSpPr>
        <p:spPr/>
        <p:txBody>
          <a:bodyPr/>
          <a:lstStyle/>
          <a:p>
            <a:r>
              <a:rPr lang="nb-NO" sz="2400" dirty="0"/>
              <a:t>Gjennomføring av en behovsanalyse av tidligere registreringer kan organiseres som et forprosjekt i regi av Statsforvalteren, finansiert av tilskuddsordningen for skogbruksplanlegging med miljøregistreringer.</a:t>
            </a:r>
          </a:p>
        </p:txBody>
      </p:sp>
      <p:sp>
        <p:nvSpPr>
          <p:cNvPr id="3" name="Tittel 2">
            <a:extLst>
              <a:ext uri="{FF2B5EF4-FFF2-40B4-BE49-F238E27FC236}">
                <a16:creationId xmlns:a16="http://schemas.microsoft.com/office/drawing/2014/main" id="{126DDE30-35AB-49CB-984F-C999C00BCE97}"/>
              </a:ext>
            </a:extLst>
          </p:cNvPr>
          <p:cNvSpPr>
            <a:spLocks noGrp="1"/>
          </p:cNvSpPr>
          <p:nvPr>
            <p:ph type="title"/>
          </p:nvPr>
        </p:nvSpPr>
        <p:spPr/>
        <p:txBody>
          <a:bodyPr/>
          <a:lstStyle/>
          <a:p>
            <a:r>
              <a:rPr lang="nb-NO" dirty="0"/>
              <a:t>Behovsanalyse</a:t>
            </a:r>
          </a:p>
        </p:txBody>
      </p:sp>
      <p:pic>
        <p:nvPicPr>
          <p:cNvPr id="5" name="Bilde 4">
            <a:extLst>
              <a:ext uri="{FF2B5EF4-FFF2-40B4-BE49-F238E27FC236}">
                <a16:creationId xmlns:a16="http://schemas.microsoft.com/office/drawing/2014/main" id="{5DBA2A69-B5EA-4D73-AFAD-A4EF33EE9864}"/>
              </a:ext>
            </a:extLst>
          </p:cNvPr>
          <p:cNvPicPr>
            <a:picLocks noChangeAspect="1"/>
          </p:cNvPicPr>
          <p:nvPr/>
        </p:nvPicPr>
        <p:blipFill>
          <a:blip r:embed="rId2"/>
          <a:stretch>
            <a:fillRect/>
          </a:stretch>
        </p:blipFill>
        <p:spPr>
          <a:xfrm>
            <a:off x="1932535" y="4089784"/>
            <a:ext cx="6149148" cy="2116205"/>
          </a:xfrm>
          <a:prstGeom prst="rect">
            <a:avLst/>
          </a:prstGeom>
        </p:spPr>
      </p:pic>
    </p:spTree>
    <p:extLst>
      <p:ext uri="{BB962C8B-B14F-4D97-AF65-F5344CB8AC3E}">
        <p14:creationId xmlns:p14="http://schemas.microsoft.com/office/powerpoint/2010/main" val="344702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1F08362-CEE0-4E0D-8C10-F1DB8FA19842}"/>
              </a:ext>
            </a:extLst>
          </p:cNvPr>
          <p:cNvSpPr>
            <a:spLocks noGrp="1"/>
          </p:cNvSpPr>
          <p:nvPr>
            <p:ph type="body" sz="quarter" idx="11"/>
          </p:nvPr>
        </p:nvSpPr>
        <p:spPr/>
        <p:txBody>
          <a:bodyPr/>
          <a:lstStyle/>
          <a:p>
            <a:r>
              <a:rPr lang="nb-NO" sz="2800" dirty="0"/>
              <a:t>I områder hvor det er dokumentert behov for revisjon, vil skogeiere som har miljøregistreringer som er mer enn 15 år gamle og takker nei til tilbud om revisjon, ikke lenger kunne levere sertifisert virke. Sertifikatholder(ne) kan gjøre unntak fra dette dersom skogeier kan vise til en plan for gjennomføring av revisjon innen tidsfristen som er gitt av sertifikatholder(ne).</a:t>
            </a:r>
          </a:p>
        </p:txBody>
      </p:sp>
      <p:sp>
        <p:nvSpPr>
          <p:cNvPr id="3" name="Tittel 2">
            <a:extLst>
              <a:ext uri="{FF2B5EF4-FFF2-40B4-BE49-F238E27FC236}">
                <a16:creationId xmlns:a16="http://schemas.microsoft.com/office/drawing/2014/main" id="{AFC961A3-F6E3-4999-864E-CDDFE9D201B7}"/>
              </a:ext>
            </a:extLst>
          </p:cNvPr>
          <p:cNvSpPr>
            <a:spLocks noGrp="1"/>
          </p:cNvSpPr>
          <p:nvPr>
            <p:ph type="title"/>
          </p:nvPr>
        </p:nvSpPr>
        <p:spPr/>
        <p:txBody>
          <a:bodyPr/>
          <a:lstStyle/>
          <a:p>
            <a:r>
              <a:rPr lang="nb-NO" dirty="0"/>
              <a:t>Konsekvenser for skogeierne</a:t>
            </a:r>
          </a:p>
        </p:txBody>
      </p:sp>
    </p:spTree>
    <p:extLst>
      <p:ext uri="{BB962C8B-B14F-4D97-AF65-F5344CB8AC3E}">
        <p14:creationId xmlns:p14="http://schemas.microsoft.com/office/powerpoint/2010/main" val="2015686503"/>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Fmr Powerpointmal.potx" id="{6E3B16AF-C9E4-4881-BD23-D5AF60010983}" vid="{A39401B1-261D-4E39-9B0F-C9ECCB0B16A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SFmr Powerpointmal</Template>
  <TotalTime>2312</TotalTime>
  <Words>1010</Words>
  <Application>Microsoft Office PowerPoint</Application>
  <PresentationFormat>Widescreen</PresentationFormat>
  <Paragraphs>288</Paragraphs>
  <Slides>23</Slides>
  <Notes>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23</vt:i4>
      </vt:variant>
    </vt:vector>
  </HeadingPairs>
  <TitlesOfParts>
    <vt:vector size="29" baseType="lpstr">
      <vt:lpstr>Arial</vt:lpstr>
      <vt:lpstr>Calibri</vt:lpstr>
      <vt:lpstr>Open Sans</vt:lpstr>
      <vt:lpstr>Open Sans Light</vt:lpstr>
      <vt:lpstr>Open Sans SemiBold</vt:lpstr>
      <vt:lpstr>Office-tema</vt:lpstr>
      <vt:lpstr>PowerPoint-presentasjon</vt:lpstr>
      <vt:lpstr>PowerPoint-presentasjon</vt:lpstr>
      <vt:lpstr>Forbruk NMSK-skogkultur</vt:lpstr>
      <vt:lpstr>Planting og ungskogpleie daa</vt:lpstr>
      <vt:lpstr>Gjødsling 2021</vt:lpstr>
      <vt:lpstr>Skogfond</vt:lpstr>
      <vt:lpstr>Revisjon av Miljøregistreringer i Skog (MiS)</vt:lpstr>
      <vt:lpstr>Behovsanalyse</vt:lpstr>
      <vt:lpstr>Konsekvenser for skogeierne</vt:lpstr>
      <vt:lpstr>Tilskudd til revisjonsarbeidet</vt:lpstr>
      <vt:lpstr>Vurdering av behov for revisjon</vt:lpstr>
      <vt:lpstr>Skogbruksplanlegging</vt:lpstr>
      <vt:lpstr>Averøy, Eide, Gjemnes og Kristiansund</vt:lpstr>
      <vt:lpstr>Resultatkartlegging 2011-2020</vt:lpstr>
      <vt:lpstr>PowerPoint-presentasjon</vt:lpstr>
      <vt:lpstr>PowerPoint-presentasjon</vt:lpstr>
      <vt:lpstr>Resultatkartlegging 2011-2020</vt:lpstr>
      <vt:lpstr>PowerPoint-presentasjon</vt:lpstr>
      <vt:lpstr>PowerPoint-presentasjon</vt:lpstr>
      <vt:lpstr>PowerPoint-presentasjon</vt:lpstr>
      <vt:lpstr>Avvirkning 2020</vt:lpstr>
      <vt:lpstr>Utfordringer foryngelse</vt:lpstr>
      <vt:lpstr>Droner i skogbruket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Ytterstad, Gunvor Fossholt</dc:creator>
  <dc:description>Powerpointmal for Statsforvaltaren i Møre og Romsdal.</dc:description>
  <cp:lastModifiedBy>Løset, Odd</cp:lastModifiedBy>
  <cp:revision>22</cp:revision>
  <dcterms:created xsi:type="dcterms:W3CDTF">2021-04-30T07:00:20Z</dcterms:created>
  <dcterms:modified xsi:type="dcterms:W3CDTF">2021-11-01T14:30:19Z</dcterms:modified>
</cp:coreProperties>
</file>