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8" r:id="rId1"/>
  </p:sldMasterIdLst>
  <p:notesMasterIdLst>
    <p:notesMasterId r:id="rId36"/>
  </p:notesMasterIdLst>
  <p:handoutMasterIdLst>
    <p:handoutMasterId r:id="rId37"/>
  </p:handoutMasterIdLst>
  <p:sldIdLst>
    <p:sldId id="329" r:id="rId2"/>
    <p:sldId id="330" r:id="rId3"/>
    <p:sldId id="331" r:id="rId4"/>
    <p:sldId id="332" r:id="rId5"/>
    <p:sldId id="364" r:id="rId6"/>
    <p:sldId id="337" r:id="rId7"/>
    <p:sldId id="338" r:id="rId8"/>
    <p:sldId id="339" r:id="rId9"/>
    <p:sldId id="343" r:id="rId10"/>
    <p:sldId id="355" r:id="rId11"/>
    <p:sldId id="340" r:id="rId12"/>
    <p:sldId id="344" r:id="rId13"/>
    <p:sldId id="346" r:id="rId14"/>
    <p:sldId id="348" r:id="rId15"/>
    <p:sldId id="354" r:id="rId16"/>
    <p:sldId id="282" r:id="rId17"/>
    <p:sldId id="293" r:id="rId18"/>
    <p:sldId id="281" r:id="rId19"/>
    <p:sldId id="278" r:id="rId20"/>
    <p:sldId id="360" r:id="rId21"/>
    <p:sldId id="295" r:id="rId22"/>
    <p:sldId id="352" r:id="rId23"/>
    <p:sldId id="356" r:id="rId24"/>
    <p:sldId id="357" r:id="rId25"/>
    <p:sldId id="358" r:id="rId26"/>
    <p:sldId id="359" r:id="rId27"/>
    <p:sldId id="362" r:id="rId28"/>
    <p:sldId id="294" r:id="rId29"/>
    <p:sldId id="290" r:id="rId30"/>
    <p:sldId id="286" r:id="rId31"/>
    <p:sldId id="291" r:id="rId32"/>
    <p:sldId id="292" r:id="rId33"/>
    <p:sldId id="361" r:id="rId34"/>
    <p:sldId id="296" r:id="rId35"/>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um, Torleif" initials="TT" lastIdx="1" clrIdx="0">
    <p:extLst>
      <p:ext uri="{19B8F6BF-5375-455C-9EA6-DF929625EA0E}">
        <p15:presenceInfo xmlns:p15="http://schemas.microsoft.com/office/powerpoint/2012/main" userId="S-1-5-21-4114630475-1080556612-3358132597-3098" providerId="AD"/>
      </p:ext>
    </p:extLst>
  </p:cmAuthor>
  <p:cmAuthor id="2" name="Bøe, Linn Viken" initials="BLV" lastIdx="1" clrIdx="1">
    <p:extLst>
      <p:ext uri="{19B8F6BF-5375-455C-9EA6-DF929625EA0E}">
        <p15:presenceInfo xmlns:p15="http://schemas.microsoft.com/office/powerpoint/2012/main" userId="S-1-5-21-4114630475-1080556612-3358132597-53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E20D3-A665-47EF-BB44-63FCCFB0D93E}" v="29" dt="2022-11-14T11:17:01.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74686" autoAdjust="0"/>
  </p:normalViewPr>
  <p:slideViewPr>
    <p:cSldViewPr snapToGrid="0">
      <p:cViewPr varScale="1">
        <p:scale>
          <a:sx n="97" d="100"/>
          <a:sy n="97" d="100"/>
        </p:scale>
        <p:origin x="189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leif Terum" userId="68c31f29-f9e9-4a9c-9bb0-1958c8fed944" providerId="ADAL" clId="{6A8E20D3-A665-47EF-BB44-63FCCFB0D93E}"/>
    <pc:docChg chg="undo custSel addSld delSld modSld sldOrd delMainMaster">
      <pc:chgData name="Torleif Terum" userId="68c31f29-f9e9-4a9c-9bb0-1958c8fed944" providerId="ADAL" clId="{6A8E20D3-A665-47EF-BB44-63FCCFB0D93E}" dt="2022-11-14T14:41:05.213" v="1541" actId="47"/>
      <pc:docMkLst>
        <pc:docMk/>
      </pc:docMkLst>
      <pc:sldChg chg="del">
        <pc:chgData name="Torleif Terum" userId="68c31f29-f9e9-4a9c-9bb0-1958c8fed944" providerId="ADAL" clId="{6A8E20D3-A665-47EF-BB44-63FCCFB0D93E}" dt="2022-11-14T14:41:05.213" v="1541" actId="47"/>
        <pc:sldMkLst>
          <pc:docMk/>
          <pc:sldMk cId="3817147174" sldId="269"/>
        </pc:sldMkLst>
      </pc:sldChg>
      <pc:sldChg chg="del">
        <pc:chgData name="Torleif Terum" userId="68c31f29-f9e9-4a9c-9bb0-1958c8fed944" providerId="ADAL" clId="{6A8E20D3-A665-47EF-BB44-63FCCFB0D93E}" dt="2022-11-14T14:41:05.213" v="1541" actId="47"/>
        <pc:sldMkLst>
          <pc:docMk/>
          <pc:sldMk cId="3578186602" sldId="270"/>
        </pc:sldMkLst>
      </pc:sldChg>
      <pc:sldChg chg="del">
        <pc:chgData name="Torleif Terum" userId="68c31f29-f9e9-4a9c-9bb0-1958c8fed944" providerId="ADAL" clId="{6A8E20D3-A665-47EF-BB44-63FCCFB0D93E}" dt="2022-11-10T10:14:29.271" v="118" actId="2696"/>
        <pc:sldMkLst>
          <pc:docMk/>
          <pc:sldMk cId="1109655242" sldId="272"/>
        </pc:sldMkLst>
      </pc:sldChg>
      <pc:sldChg chg="del">
        <pc:chgData name="Torleif Terum" userId="68c31f29-f9e9-4a9c-9bb0-1958c8fed944" providerId="ADAL" clId="{6A8E20D3-A665-47EF-BB44-63FCCFB0D93E}" dt="2022-11-14T14:41:05.213" v="1541" actId="47"/>
        <pc:sldMkLst>
          <pc:docMk/>
          <pc:sldMk cId="2943344881" sldId="273"/>
        </pc:sldMkLst>
      </pc:sldChg>
      <pc:sldChg chg="del">
        <pc:chgData name="Torleif Terum" userId="68c31f29-f9e9-4a9c-9bb0-1958c8fed944" providerId="ADAL" clId="{6A8E20D3-A665-47EF-BB44-63FCCFB0D93E}" dt="2022-11-10T10:06:53.583" v="76" actId="47"/>
        <pc:sldMkLst>
          <pc:docMk/>
          <pc:sldMk cId="2309810341" sldId="274"/>
        </pc:sldMkLst>
      </pc:sldChg>
      <pc:sldChg chg="del">
        <pc:chgData name="Torleif Terum" userId="68c31f29-f9e9-4a9c-9bb0-1958c8fed944" providerId="ADAL" clId="{6A8E20D3-A665-47EF-BB44-63FCCFB0D93E}" dt="2022-11-10T10:11:26.400" v="87" actId="2696"/>
        <pc:sldMkLst>
          <pc:docMk/>
          <pc:sldMk cId="1384260254" sldId="275"/>
        </pc:sldMkLst>
      </pc:sldChg>
      <pc:sldChg chg="del">
        <pc:chgData name="Torleif Terum" userId="68c31f29-f9e9-4a9c-9bb0-1958c8fed944" providerId="ADAL" clId="{6A8E20D3-A665-47EF-BB44-63FCCFB0D93E}" dt="2022-11-10T10:11:29.659" v="88" actId="2696"/>
        <pc:sldMkLst>
          <pc:docMk/>
          <pc:sldMk cId="1092726069" sldId="276"/>
        </pc:sldMkLst>
      </pc:sldChg>
      <pc:sldChg chg="del">
        <pc:chgData name="Torleif Terum" userId="68c31f29-f9e9-4a9c-9bb0-1958c8fed944" providerId="ADAL" clId="{6A8E20D3-A665-47EF-BB44-63FCCFB0D93E}" dt="2022-11-10T10:16:23.363" v="146" actId="2696"/>
        <pc:sldMkLst>
          <pc:docMk/>
          <pc:sldMk cId="3157713416" sldId="277"/>
        </pc:sldMkLst>
      </pc:sldChg>
      <pc:sldChg chg="del">
        <pc:chgData name="Torleif Terum" userId="68c31f29-f9e9-4a9c-9bb0-1958c8fed944" providerId="ADAL" clId="{6A8E20D3-A665-47EF-BB44-63FCCFB0D93E}" dt="2022-11-10T10:19:03.818" v="155" actId="47"/>
        <pc:sldMkLst>
          <pc:docMk/>
          <pc:sldMk cId="2134718211" sldId="278"/>
        </pc:sldMkLst>
      </pc:sldChg>
      <pc:sldChg chg="del">
        <pc:chgData name="Torleif Terum" userId="68c31f29-f9e9-4a9c-9bb0-1958c8fed944" providerId="ADAL" clId="{6A8E20D3-A665-47EF-BB44-63FCCFB0D93E}" dt="2022-11-14T07:27:49.357" v="1067" actId="47"/>
        <pc:sldMkLst>
          <pc:docMk/>
          <pc:sldMk cId="3793402452" sldId="278"/>
        </pc:sldMkLst>
      </pc:sldChg>
      <pc:sldChg chg="ord">
        <pc:chgData name="Torleif Terum" userId="68c31f29-f9e9-4a9c-9bb0-1958c8fed944" providerId="ADAL" clId="{6A8E20D3-A665-47EF-BB44-63FCCFB0D93E}" dt="2022-11-14T13:03:47.566" v="1430"/>
        <pc:sldMkLst>
          <pc:docMk/>
          <pc:sldMk cId="4133436652" sldId="278"/>
        </pc:sldMkLst>
      </pc:sldChg>
      <pc:sldChg chg="del">
        <pc:chgData name="Torleif Terum" userId="68c31f29-f9e9-4a9c-9bb0-1958c8fed944" providerId="ADAL" clId="{6A8E20D3-A665-47EF-BB44-63FCCFB0D93E}" dt="2022-11-14T14:41:05.213" v="1541" actId="47"/>
        <pc:sldMkLst>
          <pc:docMk/>
          <pc:sldMk cId="3958387091" sldId="279"/>
        </pc:sldMkLst>
      </pc:sldChg>
      <pc:sldChg chg="del">
        <pc:chgData name="Torleif Terum" userId="68c31f29-f9e9-4a9c-9bb0-1958c8fed944" providerId="ADAL" clId="{6A8E20D3-A665-47EF-BB44-63FCCFB0D93E}" dt="2022-11-14T14:41:05.213" v="1541" actId="47"/>
        <pc:sldMkLst>
          <pc:docMk/>
          <pc:sldMk cId="2017630475" sldId="280"/>
        </pc:sldMkLst>
      </pc:sldChg>
      <pc:sldChg chg="del ord">
        <pc:chgData name="Torleif Terum" userId="68c31f29-f9e9-4a9c-9bb0-1958c8fed944" providerId="ADAL" clId="{6A8E20D3-A665-47EF-BB44-63FCCFB0D93E}" dt="2022-11-14T13:03:31.048" v="1428"/>
        <pc:sldMkLst>
          <pc:docMk/>
          <pc:sldMk cId="65582325" sldId="281"/>
        </pc:sldMkLst>
      </pc:sldChg>
      <pc:sldChg chg="del">
        <pc:chgData name="Torleif Terum" userId="68c31f29-f9e9-4a9c-9bb0-1958c8fed944" providerId="ADAL" clId="{6A8E20D3-A665-47EF-BB44-63FCCFB0D93E}" dt="2022-11-10T09:57:30.812" v="18" actId="47"/>
        <pc:sldMkLst>
          <pc:docMk/>
          <pc:sldMk cId="645812583" sldId="281"/>
        </pc:sldMkLst>
      </pc:sldChg>
      <pc:sldChg chg="del">
        <pc:chgData name="Torleif Terum" userId="68c31f29-f9e9-4a9c-9bb0-1958c8fed944" providerId="ADAL" clId="{6A8E20D3-A665-47EF-BB44-63FCCFB0D93E}" dt="2022-11-10T09:57:33.616" v="20" actId="47"/>
        <pc:sldMkLst>
          <pc:docMk/>
          <pc:sldMk cId="2919717313" sldId="284"/>
        </pc:sldMkLst>
      </pc:sldChg>
      <pc:sldChg chg="del">
        <pc:chgData name="Torleif Terum" userId="68c31f29-f9e9-4a9c-9bb0-1958c8fed944" providerId="ADAL" clId="{6A8E20D3-A665-47EF-BB44-63FCCFB0D93E}" dt="2022-11-10T12:52:40.676" v="340" actId="47"/>
        <pc:sldMkLst>
          <pc:docMk/>
          <pc:sldMk cId="4286612798" sldId="285"/>
        </pc:sldMkLst>
      </pc:sldChg>
      <pc:sldChg chg="del">
        <pc:chgData name="Torleif Terum" userId="68c31f29-f9e9-4a9c-9bb0-1958c8fed944" providerId="ADAL" clId="{6A8E20D3-A665-47EF-BB44-63FCCFB0D93E}" dt="2022-11-14T07:27:49.357" v="1067" actId="47"/>
        <pc:sldMkLst>
          <pc:docMk/>
          <pc:sldMk cId="463365431" sldId="286"/>
        </pc:sldMkLst>
      </pc:sldChg>
      <pc:sldChg chg="modSp del mod ord">
        <pc:chgData name="Torleif Terum" userId="68c31f29-f9e9-4a9c-9bb0-1958c8fed944" providerId="ADAL" clId="{6A8E20D3-A665-47EF-BB44-63FCCFB0D93E}" dt="2022-11-14T12:56:33.943" v="1423"/>
        <pc:sldMkLst>
          <pc:docMk/>
          <pc:sldMk cId="3735295236" sldId="290"/>
        </pc:sldMkLst>
        <pc:spChg chg="mod">
          <ac:chgData name="Torleif Terum" userId="68c31f29-f9e9-4a9c-9bb0-1958c8fed944" providerId="ADAL" clId="{6A8E20D3-A665-47EF-BB44-63FCCFB0D93E}" dt="2022-11-10T13:30:16.279" v="408" actId="20577"/>
          <ac:spMkLst>
            <pc:docMk/>
            <pc:sldMk cId="3735295236" sldId="290"/>
            <ac:spMk id="2" creationId="{1D84400E-B2E5-8F9F-B4A7-139A00678137}"/>
          </ac:spMkLst>
        </pc:spChg>
      </pc:sldChg>
      <pc:sldChg chg="modSp del mod">
        <pc:chgData name="Torleif Terum" userId="68c31f29-f9e9-4a9c-9bb0-1958c8fed944" providerId="ADAL" clId="{6A8E20D3-A665-47EF-BB44-63FCCFB0D93E}" dt="2022-11-14T11:59:37.331" v="1382" actId="1076"/>
        <pc:sldMkLst>
          <pc:docMk/>
          <pc:sldMk cId="297955007" sldId="291"/>
        </pc:sldMkLst>
        <pc:spChg chg="mod">
          <ac:chgData name="Torleif Terum" userId="68c31f29-f9e9-4a9c-9bb0-1958c8fed944" providerId="ADAL" clId="{6A8E20D3-A665-47EF-BB44-63FCCFB0D93E}" dt="2022-11-14T11:59:37.331" v="1382" actId="1076"/>
          <ac:spMkLst>
            <pc:docMk/>
            <pc:sldMk cId="297955007" sldId="291"/>
            <ac:spMk id="3" creationId="{C9089AEB-104A-4C3D-C99B-8BB81B1C5AAC}"/>
          </ac:spMkLst>
        </pc:spChg>
      </pc:sldChg>
      <pc:sldChg chg="modSp del mod modNotesTx">
        <pc:chgData name="Torleif Terum" userId="68c31f29-f9e9-4a9c-9bb0-1958c8fed944" providerId="ADAL" clId="{6A8E20D3-A665-47EF-BB44-63FCCFB0D93E}" dt="2022-11-14T13:00:34.435" v="1426" actId="20577"/>
        <pc:sldMkLst>
          <pc:docMk/>
          <pc:sldMk cId="2817074638" sldId="292"/>
        </pc:sldMkLst>
        <pc:spChg chg="mod">
          <ac:chgData name="Torleif Terum" userId="68c31f29-f9e9-4a9c-9bb0-1958c8fed944" providerId="ADAL" clId="{6A8E20D3-A665-47EF-BB44-63FCCFB0D93E}" dt="2022-11-14T11:59:57.426" v="1383" actId="1076"/>
          <ac:spMkLst>
            <pc:docMk/>
            <pc:sldMk cId="2817074638" sldId="292"/>
            <ac:spMk id="3" creationId="{C9089AEB-104A-4C3D-C99B-8BB81B1C5AAC}"/>
          </ac:spMkLst>
        </pc:spChg>
      </pc:sldChg>
      <pc:sldChg chg="modSp mod">
        <pc:chgData name="Torleif Terum" userId="68c31f29-f9e9-4a9c-9bb0-1958c8fed944" providerId="ADAL" clId="{6A8E20D3-A665-47EF-BB44-63FCCFB0D93E}" dt="2022-11-14T13:06:32.863" v="1441" actId="14100"/>
        <pc:sldMkLst>
          <pc:docMk/>
          <pc:sldMk cId="2447723523" sldId="293"/>
        </pc:sldMkLst>
        <pc:picChg chg="mod">
          <ac:chgData name="Torleif Terum" userId="68c31f29-f9e9-4a9c-9bb0-1958c8fed944" providerId="ADAL" clId="{6A8E20D3-A665-47EF-BB44-63FCCFB0D93E}" dt="2022-11-14T13:06:32.863" v="1441" actId="14100"/>
          <ac:picMkLst>
            <pc:docMk/>
            <pc:sldMk cId="2447723523" sldId="293"/>
            <ac:picMk id="6" creationId="{2289482E-6014-1196-0A43-58EAE5F25791}"/>
          </ac:picMkLst>
        </pc:picChg>
      </pc:sldChg>
      <pc:sldChg chg="del ord">
        <pc:chgData name="Torleif Terum" userId="68c31f29-f9e9-4a9c-9bb0-1958c8fed944" providerId="ADAL" clId="{6A8E20D3-A665-47EF-BB44-63FCCFB0D93E}" dt="2022-11-14T12:55:17.571" v="1419"/>
        <pc:sldMkLst>
          <pc:docMk/>
          <pc:sldMk cId="3762037653" sldId="294"/>
        </pc:sldMkLst>
      </pc:sldChg>
      <pc:sldChg chg="del ord modNotesTx">
        <pc:chgData name="Torleif Terum" userId="68c31f29-f9e9-4a9c-9bb0-1958c8fed944" providerId="ADAL" clId="{6A8E20D3-A665-47EF-BB44-63FCCFB0D93E}" dt="2022-11-14T13:10:24.676" v="1444" actId="20577"/>
        <pc:sldMkLst>
          <pc:docMk/>
          <pc:sldMk cId="897457929" sldId="295"/>
        </pc:sldMkLst>
      </pc:sldChg>
      <pc:sldChg chg="del">
        <pc:chgData name="Torleif Terum" userId="68c31f29-f9e9-4a9c-9bb0-1958c8fed944" providerId="ADAL" clId="{6A8E20D3-A665-47EF-BB44-63FCCFB0D93E}" dt="2022-11-14T07:27:49.357" v="1067" actId="47"/>
        <pc:sldMkLst>
          <pc:docMk/>
          <pc:sldMk cId="586178147" sldId="296"/>
        </pc:sldMkLst>
      </pc:sldChg>
      <pc:sldChg chg="del">
        <pc:chgData name="Torleif Terum" userId="68c31f29-f9e9-4a9c-9bb0-1958c8fed944" providerId="ADAL" clId="{6A8E20D3-A665-47EF-BB44-63FCCFB0D93E}" dt="2022-11-14T07:27:49.357" v="1067" actId="47"/>
        <pc:sldMkLst>
          <pc:docMk/>
          <pc:sldMk cId="3108627359" sldId="297"/>
        </pc:sldMkLst>
      </pc:sldChg>
      <pc:sldChg chg="del">
        <pc:chgData name="Torleif Terum" userId="68c31f29-f9e9-4a9c-9bb0-1958c8fed944" providerId="ADAL" clId="{6A8E20D3-A665-47EF-BB44-63FCCFB0D93E}" dt="2022-11-14T07:27:49.357" v="1067" actId="47"/>
        <pc:sldMkLst>
          <pc:docMk/>
          <pc:sldMk cId="255298016" sldId="298"/>
        </pc:sldMkLst>
      </pc:sldChg>
      <pc:sldChg chg="del">
        <pc:chgData name="Torleif Terum" userId="68c31f29-f9e9-4a9c-9bb0-1958c8fed944" providerId="ADAL" clId="{6A8E20D3-A665-47EF-BB44-63FCCFB0D93E}" dt="2022-11-14T07:27:49.357" v="1067" actId="47"/>
        <pc:sldMkLst>
          <pc:docMk/>
          <pc:sldMk cId="2117618878" sldId="300"/>
        </pc:sldMkLst>
      </pc:sldChg>
      <pc:sldChg chg="del">
        <pc:chgData name="Torleif Terum" userId="68c31f29-f9e9-4a9c-9bb0-1958c8fed944" providerId="ADAL" clId="{6A8E20D3-A665-47EF-BB44-63FCCFB0D93E}" dt="2022-11-14T07:27:49.357" v="1067" actId="47"/>
        <pc:sldMkLst>
          <pc:docMk/>
          <pc:sldMk cId="1032483082" sldId="301"/>
        </pc:sldMkLst>
      </pc:sldChg>
      <pc:sldChg chg="del">
        <pc:chgData name="Torleif Terum" userId="68c31f29-f9e9-4a9c-9bb0-1958c8fed944" providerId="ADAL" clId="{6A8E20D3-A665-47EF-BB44-63FCCFB0D93E}" dt="2022-11-10T13:34:10.232" v="409" actId="47"/>
        <pc:sldMkLst>
          <pc:docMk/>
          <pc:sldMk cId="2998100103" sldId="311"/>
        </pc:sldMkLst>
      </pc:sldChg>
      <pc:sldChg chg="modSp del mod">
        <pc:chgData name="Torleif Terum" userId="68c31f29-f9e9-4a9c-9bb0-1958c8fed944" providerId="ADAL" clId="{6A8E20D3-A665-47EF-BB44-63FCCFB0D93E}" dt="2022-11-10T12:57:05.920" v="358" actId="47"/>
        <pc:sldMkLst>
          <pc:docMk/>
          <pc:sldMk cId="840433929" sldId="312"/>
        </pc:sldMkLst>
        <pc:spChg chg="mod">
          <ac:chgData name="Torleif Terum" userId="68c31f29-f9e9-4a9c-9bb0-1958c8fed944" providerId="ADAL" clId="{6A8E20D3-A665-47EF-BB44-63FCCFB0D93E}" dt="2022-11-10T12:53:49.918" v="342" actId="1076"/>
          <ac:spMkLst>
            <pc:docMk/>
            <pc:sldMk cId="840433929" sldId="312"/>
            <ac:spMk id="2" creationId="{989273E4-3DAD-7846-B3A9-587A40C65FF9}"/>
          </ac:spMkLst>
        </pc:spChg>
      </pc:sldChg>
      <pc:sldChg chg="del">
        <pc:chgData name="Torleif Terum" userId="68c31f29-f9e9-4a9c-9bb0-1958c8fed944" providerId="ADAL" clId="{6A8E20D3-A665-47EF-BB44-63FCCFB0D93E}" dt="2022-11-14T14:41:05.213" v="1541" actId="47"/>
        <pc:sldMkLst>
          <pc:docMk/>
          <pc:sldMk cId="2008780920" sldId="313"/>
        </pc:sldMkLst>
      </pc:sldChg>
      <pc:sldChg chg="del">
        <pc:chgData name="Torleif Terum" userId="68c31f29-f9e9-4a9c-9bb0-1958c8fed944" providerId="ADAL" clId="{6A8E20D3-A665-47EF-BB44-63FCCFB0D93E}" dt="2022-11-14T14:41:05.213" v="1541" actId="47"/>
        <pc:sldMkLst>
          <pc:docMk/>
          <pc:sldMk cId="11538808" sldId="314"/>
        </pc:sldMkLst>
      </pc:sldChg>
      <pc:sldChg chg="del">
        <pc:chgData name="Torleif Terum" userId="68c31f29-f9e9-4a9c-9bb0-1958c8fed944" providerId="ADAL" clId="{6A8E20D3-A665-47EF-BB44-63FCCFB0D93E}" dt="2022-11-14T14:41:05.213" v="1541" actId="47"/>
        <pc:sldMkLst>
          <pc:docMk/>
          <pc:sldMk cId="187653547" sldId="315"/>
        </pc:sldMkLst>
      </pc:sldChg>
      <pc:sldChg chg="del">
        <pc:chgData name="Torleif Terum" userId="68c31f29-f9e9-4a9c-9bb0-1958c8fed944" providerId="ADAL" clId="{6A8E20D3-A665-47EF-BB44-63FCCFB0D93E}" dt="2022-11-10T10:04:42.569" v="69" actId="47"/>
        <pc:sldMkLst>
          <pc:docMk/>
          <pc:sldMk cId="878383398" sldId="316"/>
        </pc:sldMkLst>
      </pc:sldChg>
      <pc:sldChg chg="del">
        <pc:chgData name="Torleif Terum" userId="68c31f29-f9e9-4a9c-9bb0-1958c8fed944" providerId="ADAL" clId="{6A8E20D3-A665-47EF-BB44-63FCCFB0D93E}" dt="2022-11-10T14:07:47.405" v="942" actId="47"/>
        <pc:sldMkLst>
          <pc:docMk/>
          <pc:sldMk cId="2705220479" sldId="317"/>
        </pc:sldMkLst>
      </pc:sldChg>
      <pc:sldChg chg="del">
        <pc:chgData name="Torleif Terum" userId="68c31f29-f9e9-4a9c-9bb0-1958c8fed944" providerId="ADAL" clId="{6A8E20D3-A665-47EF-BB44-63FCCFB0D93E}" dt="2022-11-10T14:07:49.148" v="943" actId="47"/>
        <pc:sldMkLst>
          <pc:docMk/>
          <pc:sldMk cId="4083345883" sldId="318"/>
        </pc:sldMkLst>
      </pc:sldChg>
      <pc:sldChg chg="del">
        <pc:chgData name="Torleif Terum" userId="68c31f29-f9e9-4a9c-9bb0-1958c8fed944" providerId="ADAL" clId="{6A8E20D3-A665-47EF-BB44-63FCCFB0D93E}" dt="2022-11-10T10:20:40.286" v="162" actId="47"/>
        <pc:sldMkLst>
          <pc:docMk/>
          <pc:sldMk cId="903233588" sldId="319"/>
        </pc:sldMkLst>
      </pc:sldChg>
      <pc:sldChg chg="del">
        <pc:chgData name="Torleif Terum" userId="68c31f29-f9e9-4a9c-9bb0-1958c8fed944" providerId="ADAL" clId="{6A8E20D3-A665-47EF-BB44-63FCCFB0D93E}" dt="2022-11-10T13:01:25.920" v="363" actId="47"/>
        <pc:sldMkLst>
          <pc:docMk/>
          <pc:sldMk cId="631649059" sldId="320"/>
        </pc:sldMkLst>
      </pc:sldChg>
      <pc:sldChg chg="del">
        <pc:chgData name="Torleif Terum" userId="68c31f29-f9e9-4a9c-9bb0-1958c8fed944" providerId="ADAL" clId="{6A8E20D3-A665-47EF-BB44-63FCCFB0D93E}" dt="2022-11-10T13:06:36.727" v="385" actId="47"/>
        <pc:sldMkLst>
          <pc:docMk/>
          <pc:sldMk cId="3750337811" sldId="321"/>
        </pc:sldMkLst>
      </pc:sldChg>
      <pc:sldChg chg="del">
        <pc:chgData name="Torleif Terum" userId="68c31f29-f9e9-4a9c-9bb0-1958c8fed944" providerId="ADAL" clId="{6A8E20D3-A665-47EF-BB44-63FCCFB0D93E}" dt="2022-11-10T13:13:52.025" v="401" actId="47"/>
        <pc:sldMkLst>
          <pc:docMk/>
          <pc:sldMk cId="2470338759" sldId="322"/>
        </pc:sldMkLst>
      </pc:sldChg>
      <pc:sldChg chg="del">
        <pc:chgData name="Torleif Terum" userId="68c31f29-f9e9-4a9c-9bb0-1958c8fed944" providerId="ADAL" clId="{6A8E20D3-A665-47EF-BB44-63FCCFB0D93E}" dt="2022-11-14T14:41:05.213" v="1541" actId="47"/>
        <pc:sldMkLst>
          <pc:docMk/>
          <pc:sldMk cId="374314895" sldId="323"/>
        </pc:sldMkLst>
      </pc:sldChg>
      <pc:sldChg chg="del">
        <pc:chgData name="Torleif Terum" userId="68c31f29-f9e9-4a9c-9bb0-1958c8fed944" providerId="ADAL" clId="{6A8E20D3-A665-47EF-BB44-63FCCFB0D93E}" dt="2022-11-10T13:35:37.854" v="415" actId="47"/>
        <pc:sldMkLst>
          <pc:docMk/>
          <pc:sldMk cId="2784203823" sldId="325"/>
        </pc:sldMkLst>
      </pc:sldChg>
      <pc:sldChg chg="del">
        <pc:chgData name="Torleif Terum" userId="68c31f29-f9e9-4a9c-9bb0-1958c8fed944" providerId="ADAL" clId="{6A8E20D3-A665-47EF-BB44-63FCCFB0D93E}" dt="2022-11-10T13:16:15.612" v="402" actId="47"/>
        <pc:sldMkLst>
          <pc:docMk/>
          <pc:sldMk cId="2725771008" sldId="327"/>
        </pc:sldMkLst>
      </pc:sldChg>
      <pc:sldChg chg="modSp mod">
        <pc:chgData name="Torleif Terum" userId="68c31f29-f9e9-4a9c-9bb0-1958c8fed944" providerId="ADAL" clId="{6A8E20D3-A665-47EF-BB44-63FCCFB0D93E}" dt="2022-11-10T14:14:54.658" v="957" actId="20577"/>
        <pc:sldMkLst>
          <pc:docMk/>
          <pc:sldMk cId="418579737" sldId="329"/>
        </pc:sldMkLst>
        <pc:spChg chg="mod">
          <ac:chgData name="Torleif Terum" userId="68c31f29-f9e9-4a9c-9bb0-1958c8fed944" providerId="ADAL" clId="{6A8E20D3-A665-47EF-BB44-63FCCFB0D93E}" dt="2022-11-10T14:14:54.658" v="957" actId="20577"/>
          <ac:spMkLst>
            <pc:docMk/>
            <pc:sldMk cId="418579737" sldId="329"/>
            <ac:spMk id="2" creationId="{95E34F36-1EB3-CDFA-1971-C88454785F46}"/>
          </ac:spMkLst>
        </pc:spChg>
      </pc:sldChg>
      <pc:sldChg chg="modSp new mod modNotesTx">
        <pc:chgData name="Torleif Terum" userId="68c31f29-f9e9-4a9c-9bb0-1958c8fed944" providerId="ADAL" clId="{6A8E20D3-A665-47EF-BB44-63FCCFB0D93E}" dt="2022-11-10T14:11:46.817" v="954" actId="20577"/>
        <pc:sldMkLst>
          <pc:docMk/>
          <pc:sldMk cId="3105614316" sldId="330"/>
        </pc:sldMkLst>
        <pc:spChg chg="mod">
          <ac:chgData name="Torleif Terum" userId="68c31f29-f9e9-4a9c-9bb0-1958c8fed944" providerId="ADAL" clId="{6A8E20D3-A665-47EF-BB44-63FCCFB0D93E}" dt="2022-11-10T09:56:56.628" v="17" actId="255"/>
          <ac:spMkLst>
            <pc:docMk/>
            <pc:sldMk cId="3105614316" sldId="330"/>
            <ac:spMk id="2" creationId="{C8391BCC-E98E-A7F1-1E4C-2D5B1A45B761}"/>
          </ac:spMkLst>
        </pc:spChg>
        <pc:spChg chg="mod">
          <ac:chgData name="Torleif Terum" userId="68c31f29-f9e9-4a9c-9bb0-1958c8fed944" providerId="ADAL" clId="{6A8E20D3-A665-47EF-BB44-63FCCFB0D93E}" dt="2022-11-10T09:50:46.257" v="1"/>
          <ac:spMkLst>
            <pc:docMk/>
            <pc:sldMk cId="3105614316" sldId="330"/>
            <ac:spMk id="3" creationId="{C2CF465B-091F-3FC4-A819-BAEB7BDBF098}"/>
          </ac:spMkLst>
        </pc:spChg>
      </pc:sldChg>
      <pc:sldChg chg="modSp add mod modNotesTx">
        <pc:chgData name="Torleif Terum" userId="68c31f29-f9e9-4a9c-9bb0-1958c8fed944" providerId="ADAL" clId="{6A8E20D3-A665-47EF-BB44-63FCCFB0D93E}" dt="2022-11-14T07:33:14.401" v="1118" actId="20577"/>
        <pc:sldMkLst>
          <pc:docMk/>
          <pc:sldMk cId="731605389" sldId="331"/>
        </pc:sldMkLst>
        <pc:spChg chg="mod">
          <ac:chgData name="Torleif Terum" userId="68c31f29-f9e9-4a9c-9bb0-1958c8fed944" providerId="ADAL" clId="{6A8E20D3-A665-47EF-BB44-63FCCFB0D93E}" dt="2022-11-10T14:15:29.402" v="960" actId="14100"/>
          <ac:spMkLst>
            <pc:docMk/>
            <pc:sldMk cId="731605389" sldId="331"/>
            <ac:spMk id="4" creationId="{69DF09E4-24E4-D522-7370-84244EB50A79}"/>
          </ac:spMkLst>
        </pc:spChg>
        <pc:spChg chg="mod">
          <ac:chgData name="Torleif Terum" userId="68c31f29-f9e9-4a9c-9bb0-1958c8fed944" providerId="ADAL" clId="{6A8E20D3-A665-47EF-BB44-63FCCFB0D93E}" dt="2022-11-14T07:33:14.401" v="1118" actId="20577"/>
          <ac:spMkLst>
            <pc:docMk/>
            <pc:sldMk cId="731605389" sldId="331"/>
            <ac:spMk id="7" creationId="{A2FE4275-604E-34EB-842B-A6C724F10440}"/>
          </ac:spMkLst>
        </pc:spChg>
      </pc:sldChg>
      <pc:sldChg chg="addSp delSp modSp new del">
        <pc:chgData name="Torleif Terum" userId="68c31f29-f9e9-4a9c-9bb0-1958c8fed944" providerId="ADAL" clId="{6A8E20D3-A665-47EF-BB44-63FCCFB0D93E}" dt="2022-11-10T09:59:19.183" v="25" actId="2696"/>
        <pc:sldMkLst>
          <pc:docMk/>
          <pc:sldMk cId="1038380579" sldId="331"/>
        </pc:sldMkLst>
        <pc:spChg chg="del">
          <ac:chgData name="Torleif Terum" userId="68c31f29-f9e9-4a9c-9bb0-1958c8fed944" providerId="ADAL" clId="{6A8E20D3-A665-47EF-BB44-63FCCFB0D93E}" dt="2022-11-10T09:58:33.376" v="22"/>
          <ac:spMkLst>
            <pc:docMk/>
            <pc:sldMk cId="1038380579" sldId="331"/>
            <ac:spMk id="2" creationId="{209477CC-39F7-DA9C-49BF-52959F0C2F3A}"/>
          </ac:spMkLst>
        </pc:spChg>
        <pc:spChg chg="add mod">
          <ac:chgData name="Torleif Terum" userId="68c31f29-f9e9-4a9c-9bb0-1958c8fed944" providerId="ADAL" clId="{6A8E20D3-A665-47EF-BB44-63FCCFB0D93E}" dt="2022-11-10T09:58:57.758" v="24" actId="478"/>
          <ac:spMkLst>
            <pc:docMk/>
            <pc:sldMk cId="1038380579" sldId="331"/>
            <ac:spMk id="5" creationId="{4ADA6C78-7795-48ED-11F5-DDD1D861D8C2}"/>
          </ac:spMkLst>
        </pc:spChg>
        <pc:picChg chg="add del mod">
          <ac:chgData name="Torleif Terum" userId="68c31f29-f9e9-4a9c-9bb0-1958c8fed944" providerId="ADAL" clId="{6A8E20D3-A665-47EF-BB44-63FCCFB0D93E}" dt="2022-11-10T09:58:57.758" v="24" actId="478"/>
          <ac:picMkLst>
            <pc:docMk/>
            <pc:sldMk cId="1038380579" sldId="331"/>
            <ac:picMk id="1026" creationId="{7C7ACF1D-01E9-211B-95C7-D53488FF2FD9}"/>
          </ac:picMkLst>
        </pc:picChg>
      </pc:sldChg>
      <pc:sldChg chg="new add del">
        <pc:chgData name="Torleif Terum" userId="68c31f29-f9e9-4a9c-9bb0-1958c8fed944" providerId="ADAL" clId="{6A8E20D3-A665-47EF-BB44-63FCCFB0D93E}" dt="2022-11-10T09:57:32.496" v="19" actId="47"/>
        <pc:sldMkLst>
          <pc:docMk/>
          <pc:sldMk cId="2504286291" sldId="331"/>
        </pc:sldMkLst>
      </pc:sldChg>
      <pc:sldChg chg="modSp new mod">
        <pc:chgData name="Torleif Terum" userId="68c31f29-f9e9-4a9c-9bb0-1958c8fed944" providerId="ADAL" clId="{6A8E20D3-A665-47EF-BB44-63FCCFB0D93E}" dt="2022-11-14T07:37:33.417" v="1120" actId="115"/>
        <pc:sldMkLst>
          <pc:docMk/>
          <pc:sldMk cId="318068417" sldId="332"/>
        </pc:sldMkLst>
        <pc:spChg chg="mod">
          <ac:chgData name="Torleif Terum" userId="68c31f29-f9e9-4a9c-9bb0-1958c8fed944" providerId="ADAL" clId="{6A8E20D3-A665-47EF-BB44-63FCCFB0D93E}" dt="2022-11-14T07:37:33.417" v="1120" actId="115"/>
          <ac:spMkLst>
            <pc:docMk/>
            <pc:sldMk cId="318068417" sldId="332"/>
            <ac:spMk id="2" creationId="{3A40B00B-984F-769D-58E8-32AC135CD504}"/>
          </ac:spMkLst>
        </pc:spChg>
        <pc:spChg chg="mod">
          <ac:chgData name="Torleif Terum" userId="68c31f29-f9e9-4a9c-9bb0-1958c8fed944" providerId="ADAL" clId="{6A8E20D3-A665-47EF-BB44-63FCCFB0D93E}" dt="2022-11-10T10:05:48.669" v="71"/>
          <ac:spMkLst>
            <pc:docMk/>
            <pc:sldMk cId="318068417" sldId="332"/>
            <ac:spMk id="3" creationId="{9594D64C-C890-0AD6-1134-A99258DA2370}"/>
          </ac:spMkLst>
        </pc:spChg>
      </pc:sldChg>
      <pc:sldChg chg="modSp new del mod">
        <pc:chgData name="Torleif Terum" userId="68c31f29-f9e9-4a9c-9bb0-1958c8fed944" providerId="ADAL" clId="{6A8E20D3-A665-47EF-BB44-63FCCFB0D93E}" dt="2022-11-10T10:08:46.157" v="82" actId="2696"/>
        <pc:sldMkLst>
          <pc:docMk/>
          <pc:sldMk cId="1587252941" sldId="333"/>
        </pc:sldMkLst>
        <pc:spChg chg="mod">
          <ac:chgData name="Torleif Terum" userId="68c31f29-f9e9-4a9c-9bb0-1958c8fed944" providerId="ADAL" clId="{6A8E20D3-A665-47EF-BB44-63FCCFB0D93E}" dt="2022-11-10T10:07:41.788" v="78"/>
          <ac:spMkLst>
            <pc:docMk/>
            <pc:sldMk cId="1587252941" sldId="333"/>
            <ac:spMk id="2" creationId="{BF5D4E64-44B6-E42F-E9CA-1C1137A6133E}"/>
          </ac:spMkLst>
        </pc:spChg>
      </pc:sldChg>
      <pc:sldChg chg="modSp new del mod">
        <pc:chgData name="Torleif Terum" userId="68c31f29-f9e9-4a9c-9bb0-1958c8fed944" providerId="ADAL" clId="{6A8E20D3-A665-47EF-BB44-63FCCFB0D93E}" dt="2022-11-14T11:13:36.253" v="1257" actId="2696"/>
        <pc:sldMkLst>
          <pc:docMk/>
          <pc:sldMk cId="968394240" sldId="334"/>
        </pc:sldMkLst>
        <pc:spChg chg="mod">
          <ac:chgData name="Torleif Terum" userId="68c31f29-f9e9-4a9c-9bb0-1958c8fed944" providerId="ADAL" clId="{6A8E20D3-A665-47EF-BB44-63FCCFB0D93E}" dt="2022-11-14T10:38:51.953" v="1177" actId="207"/>
          <ac:spMkLst>
            <pc:docMk/>
            <pc:sldMk cId="968394240" sldId="334"/>
            <ac:spMk id="2" creationId="{4F581A20-95EB-09F0-7340-51A859F1B141}"/>
          </ac:spMkLst>
        </pc:spChg>
        <pc:spChg chg="mod">
          <ac:chgData name="Torleif Terum" userId="68c31f29-f9e9-4a9c-9bb0-1958c8fed944" providerId="ADAL" clId="{6A8E20D3-A665-47EF-BB44-63FCCFB0D93E}" dt="2022-11-10T10:08:38.212" v="81"/>
          <ac:spMkLst>
            <pc:docMk/>
            <pc:sldMk cId="968394240" sldId="334"/>
            <ac:spMk id="3" creationId="{2341B660-A44B-9A18-826B-4B56959D36EB}"/>
          </ac:spMkLst>
        </pc:spChg>
      </pc:sldChg>
      <pc:sldChg chg="del">
        <pc:chgData name="Torleif Terum" userId="68c31f29-f9e9-4a9c-9bb0-1958c8fed944" providerId="ADAL" clId="{6A8E20D3-A665-47EF-BB44-63FCCFB0D93E}" dt="2022-11-14T14:41:05.213" v="1541" actId="47"/>
        <pc:sldMkLst>
          <pc:docMk/>
          <pc:sldMk cId="1961404421" sldId="334"/>
        </pc:sldMkLst>
      </pc:sldChg>
      <pc:sldChg chg="new del">
        <pc:chgData name="Torleif Terum" userId="68c31f29-f9e9-4a9c-9bb0-1958c8fed944" providerId="ADAL" clId="{6A8E20D3-A665-47EF-BB44-63FCCFB0D93E}" dt="2022-11-10T10:10:04.273" v="84" actId="47"/>
        <pc:sldMkLst>
          <pc:docMk/>
          <pc:sldMk cId="2219325564" sldId="335"/>
        </pc:sldMkLst>
      </pc:sldChg>
      <pc:sldChg chg="del">
        <pc:chgData name="Torleif Terum" userId="68c31f29-f9e9-4a9c-9bb0-1958c8fed944" providerId="ADAL" clId="{6A8E20D3-A665-47EF-BB44-63FCCFB0D93E}" dt="2022-11-14T14:41:05.213" v="1541" actId="47"/>
        <pc:sldMkLst>
          <pc:docMk/>
          <pc:sldMk cId="695478950" sldId="336"/>
        </pc:sldMkLst>
      </pc:sldChg>
      <pc:sldChg chg="modSp del mod">
        <pc:chgData name="Torleif Terum" userId="68c31f29-f9e9-4a9c-9bb0-1958c8fed944" providerId="ADAL" clId="{6A8E20D3-A665-47EF-BB44-63FCCFB0D93E}" dt="2022-11-14T11:13:36.253" v="1257" actId="2696"/>
        <pc:sldMkLst>
          <pc:docMk/>
          <pc:sldMk cId="4242020691" sldId="336"/>
        </pc:sldMkLst>
        <pc:spChg chg="mod">
          <ac:chgData name="Torleif Terum" userId="68c31f29-f9e9-4a9c-9bb0-1958c8fed944" providerId="ADAL" clId="{6A8E20D3-A665-47EF-BB44-63FCCFB0D93E}" dt="2022-11-14T07:42:29.588" v="1131" actId="115"/>
          <ac:spMkLst>
            <pc:docMk/>
            <pc:sldMk cId="4242020691" sldId="336"/>
            <ac:spMk id="2" creationId="{4F581A20-95EB-09F0-7340-51A859F1B141}"/>
          </ac:spMkLst>
        </pc:spChg>
      </pc:sldChg>
      <pc:sldChg chg="modSp new mod">
        <pc:chgData name="Torleif Terum" userId="68c31f29-f9e9-4a9c-9bb0-1958c8fed944" providerId="ADAL" clId="{6A8E20D3-A665-47EF-BB44-63FCCFB0D93E}" dt="2022-11-14T07:44:17.385" v="1133" actId="115"/>
        <pc:sldMkLst>
          <pc:docMk/>
          <pc:sldMk cId="2594941427" sldId="337"/>
        </pc:sldMkLst>
        <pc:spChg chg="mod">
          <ac:chgData name="Torleif Terum" userId="68c31f29-f9e9-4a9c-9bb0-1958c8fed944" providerId="ADAL" clId="{6A8E20D3-A665-47EF-BB44-63FCCFB0D93E}" dt="2022-11-14T07:44:17.385" v="1133" actId="115"/>
          <ac:spMkLst>
            <pc:docMk/>
            <pc:sldMk cId="2594941427" sldId="337"/>
            <ac:spMk id="2" creationId="{8A40AFD2-5124-DB62-0CAD-5AB5AEEB2FA0}"/>
          </ac:spMkLst>
        </pc:spChg>
        <pc:spChg chg="mod">
          <ac:chgData name="Torleif Terum" userId="68c31f29-f9e9-4a9c-9bb0-1958c8fed944" providerId="ADAL" clId="{6A8E20D3-A665-47EF-BB44-63FCCFB0D93E}" dt="2022-11-10T10:16:05.611" v="145" actId="20577"/>
          <ac:spMkLst>
            <pc:docMk/>
            <pc:sldMk cId="2594941427" sldId="337"/>
            <ac:spMk id="3" creationId="{018C98E0-4389-24C5-846B-3A89AC1C81C7}"/>
          </ac:spMkLst>
        </pc:spChg>
      </pc:sldChg>
      <pc:sldChg chg="modSp mod modNotesTx">
        <pc:chgData name="Torleif Terum" userId="68c31f29-f9e9-4a9c-9bb0-1958c8fed944" providerId="ADAL" clId="{6A8E20D3-A665-47EF-BB44-63FCCFB0D93E}" dt="2022-11-14T14:31:10.055" v="1472" actId="20577"/>
        <pc:sldMkLst>
          <pc:docMk/>
          <pc:sldMk cId="4179105575" sldId="338"/>
        </pc:sldMkLst>
        <pc:spChg chg="mod">
          <ac:chgData name="Torleif Terum" userId="68c31f29-f9e9-4a9c-9bb0-1958c8fed944" providerId="ADAL" clId="{6A8E20D3-A665-47EF-BB44-63FCCFB0D93E}" dt="2022-11-14T07:47:53.686" v="1135" actId="115"/>
          <ac:spMkLst>
            <pc:docMk/>
            <pc:sldMk cId="4179105575" sldId="338"/>
            <ac:spMk id="2" creationId="{8A40AFD2-5124-DB62-0CAD-5AB5AEEB2FA0}"/>
          </ac:spMkLst>
        </pc:spChg>
        <pc:spChg chg="mod">
          <ac:chgData name="Torleif Terum" userId="68c31f29-f9e9-4a9c-9bb0-1958c8fed944" providerId="ADAL" clId="{6A8E20D3-A665-47EF-BB44-63FCCFB0D93E}" dt="2022-11-10T10:22:22.972" v="163" actId="14100"/>
          <ac:spMkLst>
            <pc:docMk/>
            <pc:sldMk cId="4179105575" sldId="338"/>
            <ac:spMk id="3" creationId="{018C98E0-4389-24C5-846B-3A89AC1C81C7}"/>
          </ac:spMkLst>
        </pc:spChg>
      </pc:sldChg>
      <pc:sldChg chg="modSp mod modNotesTx">
        <pc:chgData name="Torleif Terum" userId="68c31f29-f9e9-4a9c-9bb0-1958c8fed944" providerId="ADAL" clId="{6A8E20D3-A665-47EF-BB44-63FCCFB0D93E}" dt="2022-11-14T11:21:38.584" v="1381" actId="20577"/>
        <pc:sldMkLst>
          <pc:docMk/>
          <pc:sldMk cId="3513124534" sldId="339"/>
        </pc:sldMkLst>
        <pc:spChg chg="mod">
          <ac:chgData name="Torleif Terum" userId="68c31f29-f9e9-4a9c-9bb0-1958c8fed944" providerId="ADAL" clId="{6A8E20D3-A665-47EF-BB44-63FCCFB0D93E}" dt="2022-11-10T10:18:57.043" v="154" actId="12"/>
          <ac:spMkLst>
            <pc:docMk/>
            <pc:sldMk cId="3513124534" sldId="339"/>
            <ac:spMk id="2" creationId="{8A40AFD2-5124-DB62-0CAD-5AB5AEEB2FA0}"/>
          </ac:spMkLst>
        </pc:spChg>
      </pc:sldChg>
      <pc:sldChg chg="modSp new mod">
        <pc:chgData name="Torleif Terum" userId="68c31f29-f9e9-4a9c-9bb0-1958c8fed944" providerId="ADAL" clId="{6A8E20D3-A665-47EF-BB44-63FCCFB0D93E}" dt="2022-11-14T08:02:17.497" v="1143" actId="115"/>
        <pc:sldMkLst>
          <pc:docMk/>
          <pc:sldMk cId="2852555404" sldId="340"/>
        </pc:sldMkLst>
        <pc:spChg chg="mod">
          <ac:chgData name="Torleif Terum" userId="68c31f29-f9e9-4a9c-9bb0-1958c8fed944" providerId="ADAL" clId="{6A8E20D3-A665-47EF-BB44-63FCCFB0D93E}" dt="2022-11-14T08:02:17.497" v="1143" actId="115"/>
          <ac:spMkLst>
            <pc:docMk/>
            <pc:sldMk cId="2852555404" sldId="340"/>
            <ac:spMk id="2" creationId="{509B970B-3533-5DBD-4048-574BD8787EA4}"/>
          </ac:spMkLst>
        </pc:spChg>
        <pc:spChg chg="mod">
          <ac:chgData name="Torleif Terum" userId="68c31f29-f9e9-4a9c-9bb0-1958c8fed944" providerId="ADAL" clId="{6A8E20D3-A665-47EF-BB44-63FCCFB0D93E}" dt="2022-11-10T10:19:39.406" v="157"/>
          <ac:spMkLst>
            <pc:docMk/>
            <pc:sldMk cId="2852555404" sldId="340"/>
            <ac:spMk id="3" creationId="{5196CC12-1E70-776D-DFF1-889134E22243}"/>
          </ac:spMkLst>
        </pc:spChg>
      </pc:sldChg>
      <pc:sldChg chg="del">
        <pc:chgData name="Torleif Terum" userId="68c31f29-f9e9-4a9c-9bb0-1958c8fed944" providerId="ADAL" clId="{6A8E20D3-A665-47EF-BB44-63FCCFB0D93E}" dt="2022-11-14T14:41:05.213" v="1541" actId="47"/>
        <pc:sldMkLst>
          <pc:docMk/>
          <pc:sldMk cId="1683657867" sldId="341"/>
        </pc:sldMkLst>
      </pc:sldChg>
      <pc:sldChg chg="modSp new del mod ord">
        <pc:chgData name="Torleif Terum" userId="68c31f29-f9e9-4a9c-9bb0-1958c8fed944" providerId="ADAL" clId="{6A8E20D3-A665-47EF-BB44-63FCCFB0D93E}" dt="2022-11-14T11:16:46.720" v="1283" actId="2696"/>
        <pc:sldMkLst>
          <pc:docMk/>
          <pc:sldMk cId="3495334513" sldId="341"/>
        </pc:sldMkLst>
        <pc:spChg chg="mod">
          <ac:chgData name="Torleif Terum" userId="68c31f29-f9e9-4a9c-9bb0-1958c8fed944" providerId="ADAL" clId="{6A8E20D3-A665-47EF-BB44-63FCCFB0D93E}" dt="2022-11-10T14:41:36.153" v="1028" actId="5793"/>
          <ac:spMkLst>
            <pc:docMk/>
            <pc:sldMk cId="3495334513" sldId="341"/>
            <ac:spMk id="2" creationId="{28784C00-DC7F-4E81-021C-1BE29D784D63}"/>
          </ac:spMkLst>
        </pc:spChg>
        <pc:spChg chg="mod">
          <ac:chgData name="Torleif Terum" userId="68c31f29-f9e9-4a9c-9bb0-1958c8fed944" providerId="ADAL" clId="{6A8E20D3-A665-47EF-BB44-63FCCFB0D93E}" dt="2022-11-10T11:55:59.664" v="334" actId="14100"/>
          <ac:spMkLst>
            <pc:docMk/>
            <pc:sldMk cId="3495334513" sldId="341"/>
            <ac:spMk id="3" creationId="{F61BF977-579E-2B5F-41DA-081FF044E2AD}"/>
          </ac:spMkLst>
        </pc:spChg>
      </pc:sldChg>
      <pc:sldChg chg="modSp new del mod ord">
        <pc:chgData name="Torleif Terum" userId="68c31f29-f9e9-4a9c-9bb0-1958c8fed944" providerId="ADAL" clId="{6A8E20D3-A665-47EF-BB44-63FCCFB0D93E}" dt="2022-11-10T14:46:47.431" v="1066" actId="47"/>
        <pc:sldMkLst>
          <pc:docMk/>
          <pc:sldMk cId="2599404833" sldId="342"/>
        </pc:sldMkLst>
        <pc:spChg chg="mod">
          <ac:chgData name="Torleif Terum" userId="68c31f29-f9e9-4a9c-9bb0-1958c8fed944" providerId="ADAL" clId="{6A8E20D3-A665-47EF-BB44-63FCCFB0D93E}" dt="2022-11-10T12:51:51.007" v="337"/>
          <ac:spMkLst>
            <pc:docMk/>
            <pc:sldMk cId="2599404833" sldId="342"/>
            <ac:spMk id="2" creationId="{7CF38028-5A81-F18B-EFB8-A4D1CC22C6AF}"/>
          </ac:spMkLst>
        </pc:spChg>
        <pc:spChg chg="mod">
          <ac:chgData name="Torleif Terum" userId="68c31f29-f9e9-4a9c-9bb0-1958c8fed944" providerId="ADAL" clId="{6A8E20D3-A665-47EF-BB44-63FCCFB0D93E}" dt="2022-11-10T14:43:33.989" v="1036" actId="14100"/>
          <ac:spMkLst>
            <pc:docMk/>
            <pc:sldMk cId="2599404833" sldId="342"/>
            <ac:spMk id="3" creationId="{88E92D08-9E78-1079-E5F2-89805919F59D}"/>
          </ac:spMkLst>
        </pc:spChg>
        <pc:spChg chg="mod">
          <ac:chgData name="Torleif Terum" userId="68c31f29-f9e9-4a9c-9bb0-1958c8fed944" providerId="ADAL" clId="{6A8E20D3-A665-47EF-BB44-63FCCFB0D93E}" dt="2022-11-10T14:42:55.063" v="1031" actId="20577"/>
          <ac:spMkLst>
            <pc:docMk/>
            <pc:sldMk cId="2599404833" sldId="342"/>
            <ac:spMk id="4" creationId="{10B6E572-73E9-7647-8AE3-88DC63A6FAFF}"/>
          </ac:spMkLst>
        </pc:spChg>
      </pc:sldChg>
      <pc:sldChg chg="modSp new mod ord">
        <pc:chgData name="Torleif Terum" userId="68c31f29-f9e9-4a9c-9bb0-1958c8fed944" providerId="ADAL" clId="{6A8E20D3-A665-47EF-BB44-63FCCFB0D93E}" dt="2022-11-14T14:32:00.328" v="1477" actId="20577"/>
        <pc:sldMkLst>
          <pc:docMk/>
          <pc:sldMk cId="2847309434" sldId="343"/>
        </pc:sldMkLst>
        <pc:spChg chg="mod">
          <ac:chgData name="Torleif Terum" userId="68c31f29-f9e9-4a9c-9bb0-1958c8fed944" providerId="ADAL" clId="{6A8E20D3-A665-47EF-BB44-63FCCFB0D93E}" dt="2022-11-10T14:36:23.464" v="1008" actId="20577"/>
          <ac:spMkLst>
            <pc:docMk/>
            <pc:sldMk cId="2847309434" sldId="343"/>
            <ac:spMk id="2" creationId="{A4BAEFF2-D9EC-14C3-BD1C-B4174AAEADBC}"/>
          </ac:spMkLst>
        </pc:spChg>
        <pc:spChg chg="mod">
          <ac:chgData name="Torleif Terum" userId="68c31f29-f9e9-4a9c-9bb0-1958c8fed944" providerId="ADAL" clId="{6A8E20D3-A665-47EF-BB44-63FCCFB0D93E}" dt="2022-11-14T14:32:00.328" v="1477" actId="20577"/>
          <ac:spMkLst>
            <pc:docMk/>
            <pc:sldMk cId="2847309434" sldId="343"/>
            <ac:spMk id="3" creationId="{98099FD0-5F6F-D9B9-B468-C43E59C13CCC}"/>
          </ac:spMkLst>
        </pc:spChg>
      </pc:sldChg>
      <pc:sldChg chg="modSp mod">
        <pc:chgData name="Torleif Terum" userId="68c31f29-f9e9-4a9c-9bb0-1958c8fed944" providerId="ADAL" clId="{6A8E20D3-A665-47EF-BB44-63FCCFB0D93E}" dt="2022-11-14T10:59:59.299" v="1199" actId="115"/>
        <pc:sldMkLst>
          <pc:docMk/>
          <pc:sldMk cId="1591254145" sldId="344"/>
        </pc:sldMkLst>
        <pc:spChg chg="mod">
          <ac:chgData name="Torleif Terum" userId="68c31f29-f9e9-4a9c-9bb0-1958c8fed944" providerId="ADAL" clId="{6A8E20D3-A665-47EF-BB44-63FCCFB0D93E}" dt="2022-11-14T10:59:59.299" v="1199" actId="115"/>
          <ac:spMkLst>
            <pc:docMk/>
            <pc:sldMk cId="1591254145" sldId="344"/>
            <ac:spMk id="3" creationId="{249BF182-EEA8-36BD-2B55-B71BF169381C}"/>
          </ac:spMkLst>
        </pc:spChg>
        <pc:spChg chg="mod">
          <ac:chgData name="Torleif Terum" userId="68c31f29-f9e9-4a9c-9bb0-1958c8fed944" providerId="ADAL" clId="{6A8E20D3-A665-47EF-BB44-63FCCFB0D93E}" dt="2022-11-10T13:00:34.693" v="359"/>
          <ac:spMkLst>
            <pc:docMk/>
            <pc:sldMk cId="1591254145" sldId="344"/>
            <ac:spMk id="4" creationId="{69DF09E4-24E4-D522-7370-84244EB50A79}"/>
          </ac:spMkLst>
        </pc:spChg>
      </pc:sldChg>
      <pc:sldChg chg="modSp new del mod">
        <pc:chgData name="Torleif Terum" userId="68c31f29-f9e9-4a9c-9bb0-1958c8fed944" providerId="ADAL" clId="{6A8E20D3-A665-47EF-BB44-63FCCFB0D93E}" dt="2022-11-10T13:06:40.837" v="386" actId="47"/>
        <pc:sldMkLst>
          <pc:docMk/>
          <pc:sldMk cId="3793948912" sldId="345"/>
        </pc:sldMkLst>
        <pc:spChg chg="mod">
          <ac:chgData name="Torleif Terum" userId="68c31f29-f9e9-4a9c-9bb0-1958c8fed944" providerId="ADAL" clId="{6A8E20D3-A665-47EF-BB44-63FCCFB0D93E}" dt="2022-11-10T13:02:09.719" v="365"/>
          <ac:spMkLst>
            <pc:docMk/>
            <pc:sldMk cId="3793948912" sldId="345"/>
            <ac:spMk id="3" creationId="{5590BB4A-50EC-5747-3A36-43128259F153}"/>
          </ac:spMkLst>
        </pc:spChg>
      </pc:sldChg>
      <pc:sldChg chg="addSp modSp new mod">
        <pc:chgData name="Torleif Terum" userId="68c31f29-f9e9-4a9c-9bb0-1958c8fed944" providerId="ADAL" clId="{6A8E20D3-A665-47EF-BB44-63FCCFB0D93E}" dt="2022-11-14T11:08:53.370" v="1205" actId="115"/>
        <pc:sldMkLst>
          <pc:docMk/>
          <pc:sldMk cId="2498306554" sldId="346"/>
        </pc:sldMkLst>
        <pc:spChg chg="mod">
          <ac:chgData name="Torleif Terum" userId="68c31f29-f9e9-4a9c-9bb0-1958c8fed944" providerId="ADAL" clId="{6A8E20D3-A665-47EF-BB44-63FCCFB0D93E}" dt="2022-11-10T13:02:40.221" v="367"/>
          <ac:spMkLst>
            <pc:docMk/>
            <pc:sldMk cId="2498306554" sldId="346"/>
            <ac:spMk id="2" creationId="{7A2ED1DC-E9AD-1CD1-0FA3-71247332DFCE}"/>
          </ac:spMkLst>
        </pc:spChg>
        <pc:spChg chg="add mod">
          <ac:chgData name="Torleif Terum" userId="68c31f29-f9e9-4a9c-9bb0-1958c8fed944" providerId="ADAL" clId="{6A8E20D3-A665-47EF-BB44-63FCCFB0D93E}" dt="2022-11-14T11:08:25.308" v="1204" actId="115"/>
          <ac:spMkLst>
            <pc:docMk/>
            <pc:sldMk cId="2498306554" sldId="346"/>
            <ac:spMk id="4" creationId="{781817D5-9AA2-E74C-B9A4-E3C4634B49AB}"/>
          </ac:spMkLst>
        </pc:spChg>
        <pc:spChg chg="add mod">
          <ac:chgData name="Torleif Terum" userId="68c31f29-f9e9-4a9c-9bb0-1958c8fed944" providerId="ADAL" clId="{6A8E20D3-A665-47EF-BB44-63FCCFB0D93E}" dt="2022-11-14T11:08:53.370" v="1205" actId="115"/>
          <ac:spMkLst>
            <pc:docMk/>
            <pc:sldMk cId="2498306554" sldId="346"/>
            <ac:spMk id="7" creationId="{2518D77A-A114-BC83-466F-D6C9A02C19A5}"/>
          </ac:spMkLst>
        </pc:spChg>
        <pc:graphicFrameChg chg="add mod">
          <ac:chgData name="Torleif Terum" userId="68c31f29-f9e9-4a9c-9bb0-1958c8fed944" providerId="ADAL" clId="{6A8E20D3-A665-47EF-BB44-63FCCFB0D93E}" dt="2022-11-10T13:05:45.689" v="381" actId="1076"/>
          <ac:graphicFrameMkLst>
            <pc:docMk/>
            <pc:sldMk cId="2498306554" sldId="346"/>
            <ac:graphicFrameMk id="5" creationId="{3D8F9DE8-2F32-8513-B147-9F0F7E2C077A}"/>
          </ac:graphicFrameMkLst>
        </pc:graphicFrameChg>
      </pc:sldChg>
      <pc:sldChg chg="addSp modSp del mod">
        <pc:chgData name="Torleif Terum" userId="68c31f29-f9e9-4a9c-9bb0-1958c8fed944" providerId="ADAL" clId="{6A8E20D3-A665-47EF-BB44-63FCCFB0D93E}" dt="2022-11-10T13:08:46.621" v="391" actId="47"/>
        <pc:sldMkLst>
          <pc:docMk/>
          <pc:sldMk cId="1111902174" sldId="347"/>
        </pc:sldMkLst>
        <pc:spChg chg="add">
          <ac:chgData name="Torleif Terum" userId="68c31f29-f9e9-4a9c-9bb0-1958c8fed944" providerId="ADAL" clId="{6A8E20D3-A665-47EF-BB44-63FCCFB0D93E}" dt="2022-11-10T13:08:15.149" v="388"/>
          <ac:spMkLst>
            <pc:docMk/>
            <pc:sldMk cId="1111902174" sldId="347"/>
            <ac:spMk id="5" creationId="{40625EF9-253D-5A40-3BFE-B1B44314C02D}"/>
          </ac:spMkLst>
        </pc:spChg>
        <pc:spChg chg="add">
          <ac:chgData name="Torleif Terum" userId="68c31f29-f9e9-4a9c-9bb0-1958c8fed944" providerId="ADAL" clId="{6A8E20D3-A665-47EF-BB44-63FCCFB0D93E}" dt="2022-11-10T13:08:21.232" v="389" actId="22"/>
          <ac:spMkLst>
            <pc:docMk/>
            <pc:sldMk cId="1111902174" sldId="347"/>
            <ac:spMk id="8" creationId="{832C99F8-0A7C-AB4A-C397-74850E5709FF}"/>
          </ac:spMkLst>
        </pc:spChg>
        <pc:spChg chg="add">
          <ac:chgData name="Torleif Terum" userId="68c31f29-f9e9-4a9c-9bb0-1958c8fed944" providerId="ADAL" clId="{6A8E20D3-A665-47EF-BB44-63FCCFB0D93E}" dt="2022-11-10T13:08:29.001" v="390" actId="22"/>
          <ac:spMkLst>
            <pc:docMk/>
            <pc:sldMk cId="1111902174" sldId="347"/>
            <ac:spMk id="10" creationId="{3807938D-ED73-0EAA-5EED-0647F9B14C8A}"/>
          </ac:spMkLst>
        </pc:spChg>
      </pc:sldChg>
      <pc:sldChg chg="addSp delSp modSp mod">
        <pc:chgData name="Torleif Terum" userId="68c31f29-f9e9-4a9c-9bb0-1958c8fed944" providerId="ADAL" clId="{6A8E20D3-A665-47EF-BB44-63FCCFB0D93E}" dt="2022-11-14T11:04:10.465" v="1203" actId="20577"/>
        <pc:sldMkLst>
          <pc:docMk/>
          <pc:sldMk cId="4064368958" sldId="348"/>
        </pc:sldMkLst>
        <pc:spChg chg="mod">
          <ac:chgData name="Torleif Terum" userId="68c31f29-f9e9-4a9c-9bb0-1958c8fed944" providerId="ADAL" clId="{6A8E20D3-A665-47EF-BB44-63FCCFB0D93E}" dt="2022-11-14T11:04:10.465" v="1203" actId="20577"/>
          <ac:spMkLst>
            <pc:docMk/>
            <pc:sldMk cId="4064368958" sldId="348"/>
            <ac:spMk id="3" creationId="{249BF182-EEA8-36BD-2B55-B71BF169381C}"/>
          </ac:spMkLst>
        </pc:spChg>
        <pc:spChg chg="mod">
          <ac:chgData name="Torleif Terum" userId="68c31f29-f9e9-4a9c-9bb0-1958c8fed944" providerId="ADAL" clId="{6A8E20D3-A665-47EF-BB44-63FCCFB0D93E}" dt="2022-11-10T13:12:55.042" v="397"/>
          <ac:spMkLst>
            <pc:docMk/>
            <pc:sldMk cId="4064368958" sldId="348"/>
            <ac:spMk id="4" creationId="{69DF09E4-24E4-D522-7370-84244EB50A79}"/>
          </ac:spMkLst>
        </pc:spChg>
        <pc:spChg chg="add del mod">
          <ac:chgData name="Torleif Terum" userId="68c31f29-f9e9-4a9c-9bb0-1958c8fed944" providerId="ADAL" clId="{6A8E20D3-A665-47EF-BB44-63FCCFB0D93E}" dt="2022-11-10T13:12:30.985" v="395"/>
          <ac:spMkLst>
            <pc:docMk/>
            <pc:sldMk cId="4064368958" sldId="348"/>
            <ac:spMk id="7" creationId="{7F6B6788-7841-B6CB-F58B-3CDA1FAA38F1}"/>
          </ac:spMkLst>
        </pc:spChg>
        <pc:picChg chg="add del mod">
          <ac:chgData name="Torleif Terum" userId="68c31f29-f9e9-4a9c-9bb0-1958c8fed944" providerId="ADAL" clId="{6A8E20D3-A665-47EF-BB44-63FCCFB0D93E}" dt="2022-11-10T13:12:34.250" v="396" actId="478"/>
          <ac:picMkLst>
            <pc:docMk/>
            <pc:sldMk cId="4064368958" sldId="348"/>
            <ac:picMk id="2" creationId="{F5799355-45FE-432E-1053-3106E14A2C93}"/>
          </ac:picMkLst>
        </pc:picChg>
        <pc:picChg chg="del">
          <ac:chgData name="Torleif Terum" userId="68c31f29-f9e9-4a9c-9bb0-1958c8fed944" providerId="ADAL" clId="{6A8E20D3-A665-47EF-BB44-63FCCFB0D93E}" dt="2022-11-10T13:12:19.660" v="393" actId="478"/>
          <ac:picMkLst>
            <pc:docMk/>
            <pc:sldMk cId="4064368958" sldId="348"/>
            <ac:picMk id="6" creationId="{7528E28B-BD2D-B3B0-D1F8-7700D0B67262}"/>
          </ac:picMkLst>
        </pc:picChg>
        <pc:picChg chg="add mod">
          <ac:chgData name="Torleif Terum" userId="68c31f29-f9e9-4a9c-9bb0-1958c8fed944" providerId="ADAL" clId="{6A8E20D3-A665-47EF-BB44-63FCCFB0D93E}" dt="2022-11-10T13:12:30.985" v="395"/>
          <ac:picMkLst>
            <pc:docMk/>
            <pc:sldMk cId="4064368958" sldId="348"/>
            <ac:picMk id="8" creationId="{8CBBDEB9-78B5-73C2-19A6-4AD03ED37338}"/>
          </ac:picMkLst>
        </pc:picChg>
      </pc:sldChg>
      <pc:sldChg chg="del">
        <pc:chgData name="Torleif Terum" userId="68c31f29-f9e9-4a9c-9bb0-1958c8fed944" providerId="ADAL" clId="{6A8E20D3-A665-47EF-BB44-63FCCFB0D93E}" dt="2022-11-14T07:27:49.357" v="1067" actId="47"/>
        <pc:sldMkLst>
          <pc:docMk/>
          <pc:sldMk cId="1514922707" sldId="349"/>
        </pc:sldMkLst>
      </pc:sldChg>
      <pc:sldChg chg="del">
        <pc:chgData name="Torleif Terum" userId="68c31f29-f9e9-4a9c-9bb0-1958c8fed944" providerId="ADAL" clId="{6A8E20D3-A665-47EF-BB44-63FCCFB0D93E}" dt="2022-11-14T07:27:49.357" v="1067" actId="47"/>
        <pc:sldMkLst>
          <pc:docMk/>
          <pc:sldMk cId="2406778365" sldId="350"/>
        </pc:sldMkLst>
      </pc:sldChg>
      <pc:sldChg chg="del">
        <pc:chgData name="Torleif Terum" userId="68c31f29-f9e9-4a9c-9bb0-1958c8fed944" providerId="ADAL" clId="{6A8E20D3-A665-47EF-BB44-63FCCFB0D93E}" dt="2022-11-14T07:27:49.357" v="1067" actId="47"/>
        <pc:sldMkLst>
          <pc:docMk/>
          <pc:sldMk cId="4067722095" sldId="351"/>
        </pc:sldMkLst>
      </pc:sldChg>
      <pc:sldChg chg="addSp modSp new mod ord">
        <pc:chgData name="Torleif Terum" userId="68c31f29-f9e9-4a9c-9bb0-1958c8fed944" providerId="ADAL" clId="{6A8E20D3-A665-47EF-BB44-63FCCFB0D93E}" dt="2022-11-14T13:05:13.174" v="1438"/>
        <pc:sldMkLst>
          <pc:docMk/>
          <pc:sldMk cId="2364625534" sldId="352"/>
        </pc:sldMkLst>
        <pc:spChg chg="mod">
          <ac:chgData name="Torleif Terum" userId="68c31f29-f9e9-4a9c-9bb0-1958c8fed944" providerId="ADAL" clId="{6A8E20D3-A665-47EF-BB44-63FCCFB0D93E}" dt="2022-11-10T13:35:21.248" v="413" actId="20577"/>
          <ac:spMkLst>
            <pc:docMk/>
            <pc:sldMk cId="2364625534" sldId="352"/>
            <ac:spMk id="3" creationId="{530FB52A-18E1-EBCC-CA7A-82C68EEC4F4E}"/>
          </ac:spMkLst>
        </pc:spChg>
        <pc:spChg chg="mod">
          <ac:chgData name="Torleif Terum" userId="68c31f29-f9e9-4a9c-9bb0-1958c8fed944" providerId="ADAL" clId="{6A8E20D3-A665-47EF-BB44-63FCCFB0D93E}" dt="2022-11-10T13:35:09.636" v="412"/>
          <ac:spMkLst>
            <pc:docMk/>
            <pc:sldMk cId="2364625534" sldId="352"/>
            <ac:spMk id="4" creationId="{025D6301-BF24-1DCC-ADBE-84CF749687F3}"/>
          </ac:spMkLst>
        </pc:spChg>
        <pc:picChg chg="add mod">
          <ac:chgData name="Torleif Terum" userId="68c31f29-f9e9-4a9c-9bb0-1958c8fed944" providerId="ADAL" clId="{6A8E20D3-A665-47EF-BB44-63FCCFB0D93E}" dt="2022-11-10T13:35:32.455" v="414" actId="14100"/>
          <ac:picMkLst>
            <pc:docMk/>
            <pc:sldMk cId="2364625534" sldId="352"/>
            <ac:picMk id="5" creationId="{B48C2CE4-B49C-A3C4-8149-EF287ED6CB3E}"/>
          </ac:picMkLst>
        </pc:picChg>
      </pc:sldChg>
      <pc:sldChg chg="addSp delSp modSp new del mod delAnim modAnim">
        <pc:chgData name="Torleif Terum" userId="68c31f29-f9e9-4a9c-9bb0-1958c8fed944" providerId="ADAL" clId="{6A8E20D3-A665-47EF-BB44-63FCCFB0D93E}" dt="2022-11-10T14:07:58.128" v="944" actId="47"/>
        <pc:sldMkLst>
          <pc:docMk/>
          <pc:sldMk cId="2403439001" sldId="353"/>
        </pc:sldMkLst>
        <pc:spChg chg="mod">
          <ac:chgData name="Torleif Terum" userId="68c31f29-f9e9-4a9c-9bb0-1958c8fed944" providerId="ADAL" clId="{6A8E20D3-A665-47EF-BB44-63FCCFB0D93E}" dt="2022-11-10T13:43:30.279" v="542" actId="20577"/>
          <ac:spMkLst>
            <pc:docMk/>
            <pc:sldMk cId="2403439001" sldId="353"/>
            <ac:spMk id="2" creationId="{3606FC0E-43B1-941B-1F07-CF29FCB9E4F2}"/>
          </ac:spMkLst>
        </pc:spChg>
        <pc:spChg chg="mod">
          <ac:chgData name="Torleif Terum" userId="68c31f29-f9e9-4a9c-9bb0-1958c8fed944" providerId="ADAL" clId="{6A8E20D3-A665-47EF-BB44-63FCCFB0D93E}" dt="2022-11-10T13:54:05.543" v="916" actId="20577"/>
          <ac:spMkLst>
            <pc:docMk/>
            <pc:sldMk cId="2403439001" sldId="353"/>
            <ac:spMk id="3" creationId="{F3B337C5-CE3E-57F7-93EE-B970F07462B5}"/>
          </ac:spMkLst>
        </pc:spChg>
        <pc:spChg chg="del">
          <ac:chgData name="Torleif Terum" userId="68c31f29-f9e9-4a9c-9bb0-1958c8fed944" providerId="ADAL" clId="{6A8E20D3-A665-47EF-BB44-63FCCFB0D93E}" dt="2022-11-10T13:56:35.716" v="917"/>
          <ac:spMkLst>
            <pc:docMk/>
            <pc:sldMk cId="2403439001" sldId="353"/>
            <ac:spMk id="4" creationId="{0A7C431C-F0E7-2837-C982-0EDFA6D5B0E4}"/>
          </ac:spMkLst>
        </pc:spChg>
        <pc:spChg chg="add mod">
          <ac:chgData name="Torleif Terum" userId="68c31f29-f9e9-4a9c-9bb0-1958c8fed944" providerId="ADAL" clId="{6A8E20D3-A665-47EF-BB44-63FCCFB0D93E}" dt="2022-11-10T14:01:30.886" v="926" actId="478"/>
          <ac:spMkLst>
            <pc:docMk/>
            <pc:sldMk cId="2403439001" sldId="353"/>
            <ac:spMk id="7" creationId="{65EC1CD8-A13A-2D68-538A-CB5060B22B6D}"/>
          </ac:spMkLst>
        </pc:spChg>
        <pc:picChg chg="add del mod">
          <ac:chgData name="Torleif Terum" userId="68c31f29-f9e9-4a9c-9bb0-1958c8fed944" providerId="ADAL" clId="{6A8E20D3-A665-47EF-BB44-63FCCFB0D93E}" dt="2022-11-10T14:01:30.886" v="926" actId="478"/>
          <ac:picMkLst>
            <pc:docMk/>
            <pc:sldMk cId="2403439001" sldId="353"/>
            <ac:picMk id="5" creationId="{D359AE97-23F2-9373-CB91-C17EC6CA5EC7}"/>
          </ac:picMkLst>
        </pc:picChg>
      </pc:sldChg>
      <pc:sldChg chg="addSp delSp modSp mod modAnim modNotesTx">
        <pc:chgData name="Torleif Terum" userId="68c31f29-f9e9-4a9c-9bb0-1958c8fed944" providerId="ADAL" clId="{6A8E20D3-A665-47EF-BB44-63FCCFB0D93E}" dt="2022-11-10T14:13:32.266" v="955"/>
        <pc:sldMkLst>
          <pc:docMk/>
          <pc:sldMk cId="4104748666" sldId="354"/>
        </pc:sldMkLst>
        <pc:spChg chg="mod">
          <ac:chgData name="Torleif Terum" userId="68c31f29-f9e9-4a9c-9bb0-1958c8fed944" providerId="ADAL" clId="{6A8E20D3-A665-47EF-BB44-63FCCFB0D93E}" dt="2022-11-10T14:07:37.949" v="941" actId="20577"/>
          <ac:spMkLst>
            <pc:docMk/>
            <pc:sldMk cId="4104748666" sldId="354"/>
            <ac:spMk id="3" creationId="{249BF182-EEA8-36BD-2B55-B71BF169381C}"/>
          </ac:spMkLst>
        </pc:spChg>
        <pc:spChg chg="mod">
          <ac:chgData name="Torleif Terum" userId="68c31f29-f9e9-4a9c-9bb0-1958c8fed944" providerId="ADAL" clId="{6A8E20D3-A665-47EF-BB44-63FCCFB0D93E}" dt="2022-11-10T14:05:23.626" v="929" actId="14100"/>
          <ac:spMkLst>
            <pc:docMk/>
            <pc:sldMk cId="4104748666" sldId="354"/>
            <ac:spMk id="4" creationId="{69DF09E4-24E4-D522-7370-84244EB50A79}"/>
          </ac:spMkLst>
        </pc:spChg>
        <pc:spChg chg="add del mod">
          <ac:chgData name="Torleif Terum" userId="68c31f29-f9e9-4a9c-9bb0-1958c8fed944" providerId="ADAL" clId="{6A8E20D3-A665-47EF-BB44-63FCCFB0D93E}" dt="2022-11-10T14:04:43.392" v="927"/>
          <ac:spMkLst>
            <pc:docMk/>
            <pc:sldMk cId="4104748666" sldId="354"/>
            <ac:spMk id="5" creationId="{2D1C591B-B64F-651F-A21B-6B3E4A673EE1}"/>
          </ac:spMkLst>
        </pc:spChg>
        <pc:picChg chg="add del mod">
          <ac:chgData name="Torleif Terum" userId="68c31f29-f9e9-4a9c-9bb0-1958c8fed944" providerId="ADAL" clId="{6A8E20D3-A665-47EF-BB44-63FCCFB0D93E}" dt="2022-11-10T13:58:12.407" v="924"/>
          <ac:picMkLst>
            <pc:docMk/>
            <pc:sldMk cId="4104748666" sldId="354"/>
            <ac:picMk id="6" creationId="{E3D0E5E5-36A6-1B5A-A82D-D28999399CB8}"/>
          </ac:picMkLst>
        </pc:picChg>
        <pc:picChg chg="add mod">
          <ac:chgData name="Torleif Terum" userId="68c31f29-f9e9-4a9c-9bb0-1958c8fed944" providerId="ADAL" clId="{6A8E20D3-A665-47EF-BB44-63FCCFB0D93E}" dt="2022-11-10T14:04:43.392" v="927"/>
          <ac:picMkLst>
            <pc:docMk/>
            <pc:sldMk cId="4104748666" sldId="354"/>
            <ac:picMk id="7" creationId="{F9DD6546-A8A0-6E3B-2C52-206B952120B0}"/>
          </ac:picMkLst>
        </pc:picChg>
        <pc:picChg chg="del">
          <ac:chgData name="Torleif Terum" userId="68c31f29-f9e9-4a9c-9bb0-1958c8fed944" providerId="ADAL" clId="{6A8E20D3-A665-47EF-BB44-63FCCFB0D93E}" dt="2022-11-10T13:57:50.402" v="922" actId="478"/>
          <ac:picMkLst>
            <pc:docMk/>
            <pc:sldMk cId="4104748666" sldId="354"/>
            <ac:picMk id="8" creationId="{8CBBDEB9-78B5-73C2-19A6-4AD03ED37338}"/>
          </ac:picMkLst>
        </pc:picChg>
      </pc:sldChg>
      <pc:sldChg chg="modSp mod modNotesTx">
        <pc:chgData name="Torleif Terum" userId="68c31f29-f9e9-4a9c-9bb0-1958c8fed944" providerId="ADAL" clId="{6A8E20D3-A665-47EF-BB44-63FCCFB0D93E}" dt="2022-11-14T14:35:18.636" v="1540" actId="20577"/>
        <pc:sldMkLst>
          <pc:docMk/>
          <pc:sldMk cId="174017117" sldId="355"/>
        </pc:sldMkLst>
        <pc:spChg chg="mod">
          <ac:chgData name="Torleif Terum" userId="68c31f29-f9e9-4a9c-9bb0-1958c8fed944" providerId="ADAL" clId="{6A8E20D3-A665-47EF-BB44-63FCCFB0D93E}" dt="2022-11-14T09:16:03.955" v="1159" actId="20577"/>
          <ac:spMkLst>
            <pc:docMk/>
            <pc:sldMk cId="174017117" sldId="355"/>
            <ac:spMk id="4" creationId="{69DF09E4-24E4-D522-7370-84244EB50A79}"/>
          </ac:spMkLst>
        </pc:spChg>
        <pc:spChg chg="mod">
          <ac:chgData name="Torleif Terum" userId="68c31f29-f9e9-4a9c-9bb0-1958c8fed944" providerId="ADAL" clId="{6A8E20D3-A665-47EF-BB44-63FCCFB0D93E}" dt="2022-11-10T14:46:26.239" v="1065" actId="20577"/>
          <ac:spMkLst>
            <pc:docMk/>
            <pc:sldMk cId="174017117" sldId="355"/>
            <ac:spMk id="7" creationId="{24389AEE-E6E2-344A-0D73-ECEA45A4689D}"/>
          </ac:spMkLst>
        </pc:spChg>
      </pc:sldChg>
      <pc:sldChg chg="ord">
        <pc:chgData name="Torleif Terum" userId="68c31f29-f9e9-4a9c-9bb0-1958c8fed944" providerId="ADAL" clId="{6A8E20D3-A665-47EF-BB44-63FCCFB0D93E}" dt="2022-11-14T13:04:00.592" v="1432"/>
        <pc:sldMkLst>
          <pc:docMk/>
          <pc:sldMk cId="4080998683" sldId="360"/>
        </pc:sldMkLst>
      </pc:sldChg>
      <pc:sldChg chg="ord">
        <pc:chgData name="Torleif Terum" userId="68c31f29-f9e9-4a9c-9bb0-1958c8fed944" providerId="ADAL" clId="{6A8E20D3-A665-47EF-BB44-63FCCFB0D93E}" dt="2022-11-14T12:54:57.815" v="1417"/>
        <pc:sldMkLst>
          <pc:docMk/>
          <pc:sldMk cId="4067722095" sldId="362"/>
        </pc:sldMkLst>
      </pc:sldChg>
      <pc:sldChg chg="del">
        <pc:chgData name="Torleif Terum" userId="68c31f29-f9e9-4a9c-9bb0-1958c8fed944" providerId="ADAL" clId="{6A8E20D3-A665-47EF-BB44-63FCCFB0D93E}" dt="2022-11-14T14:41:05.213" v="1541" actId="47"/>
        <pc:sldMkLst>
          <pc:docMk/>
          <pc:sldMk cId="1119201703" sldId="363"/>
        </pc:sldMkLst>
      </pc:sldChg>
      <pc:sldChg chg="modSp new del mod">
        <pc:chgData name="Torleif Terum" userId="68c31f29-f9e9-4a9c-9bb0-1958c8fed944" providerId="ADAL" clId="{6A8E20D3-A665-47EF-BB44-63FCCFB0D93E}" dt="2022-11-14T11:13:36.253" v="1257" actId="2696"/>
        <pc:sldMkLst>
          <pc:docMk/>
          <pc:sldMk cId="2035752135" sldId="363"/>
        </pc:sldMkLst>
        <pc:spChg chg="mod">
          <ac:chgData name="Torleif Terum" userId="68c31f29-f9e9-4a9c-9bb0-1958c8fed944" providerId="ADAL" clId="{6A8E20D3-A665-47EF-BB44-63FCCFB0D93E}" dt="2022-11-14T10:42:06.253" v="1198" actId="6549"/>
          <ac:spMkLst>
            <pc:docMk/>
            <pc:sldMk cId="2035752135" sldId="363"/>
            <ac:spMk id="2" creationId="{A8464D90-11C3-954E-4599-9279423C697D}"/>
          </ac:spMkLst>
        </pc:spChg>
        <pc:spChg chg="mod">
          <ac:chgData name="Torleif Terum" userId="68c31f29-f9e9-4a9c-9bb0-1958c8fed944" providerId="ADAL" clId="{6A8E20D3-A665-47EF-BB44-63FCCFB0D93E}" dt="2022-11-14T10:39:17.065" v="1192" actId="20577"/>
          <ac:spMkLst>
            <pc:docMk/>
            <pc:sldMk cId="2035752135" sldId="363"/>
            <ac:spMk id="3" creationId="{3397CF20-C6B4-D766-68B9-6334491A4B7F}"/>
          </ac:spMkLst>
        </pc:spChg>
      </pc:sldChg>
      <pc:sldChg chg="modSp new mod modNotesTx">
        <pc:chgData name="Torleif Terum" userId="68c31f29-f9e9-4a9c-9bb0-1958c8fed944" providerId="ADAL" clId="{6A8E20D3-A665-47EF-BB44-63FCCFB0D93E}" dt="2022-11-14T11:17:59.247" v="1346" actId="20577"/>
        <pc:sldMkLst>
          <pc:docMk/>
          <pc:sldMk cId="2327909795" sldId="364"/>
        </pc:sldMkLst>
        <pc:spChg chg="mod">
          <ac:chgData name="Torleif Terum" userId="68c31f29-f9e9-4a9c-9bb0-1958c8fed944" providerId="ADAL" clId="{6A8E20D3-A665-47EF-BB44-63FCCFB0D93E}" dt="2022-11-14T11:16:37.642" v="1282" actId="15"/>
          <ac:spMkLst>
            <pc:docMk/>
            <pc:sldMk cId="2327909795" sldId="364"/>
            <ac:spMk id="2" creationId="{C8097CCC-A30F-7710-7E04-8DEEC20C8C84}"/>
          </ac:spMkLst>
        </pc:spChg>
        <pc:spChg chg="mod">
          <ac:chgData name="Torleif Terum" userId="68c31f29-f9e9-4a9c-9bb0-1958c8fed944" providerId="ADAL" clId="{6A8E20D3-A665-47EF-BB44-63FCCFB0D93E}" dt="2022-11-14T11:13:21.925" v="1256" actId="20577"/>
          <ac:spMkLst>
            <pc:docMk/>
            <pc:sldMk cId="2327909795" sldId="364"/>
            <ac:spMk id="3" creationId="{385F6891-D192-88CA-869A-A7454FD16477}"/>
          </ac:spMkLst>
        </pc:spChg>
      </pc:sldChg>
      <pc:sldMasterChg chg="del delSldLayout">
        <pc:chgData name="Torleif Terum" userId="68c31f29-f9e9-4a9c-9bb0-1958c8fed944" providerId="ADAL" clId="{6A8E20D3-A665-47EF-BB44-63FCCFB0D93E}" dt="2022-11-14T14:41:05.213" v="1541" actId="47"/>
        <pc:sldMasterMkLst>
          <pc:docMk/>
          <pc:sldMasterMk cId="2961925401" sldId="2147483658"/>
        </pc:sldMasterMkLst>
        <pc:sldLayoutChg chg="del">
          <pc:chgData name="Torleif Terum" userId="68c31f29-f9e9-4a9c-9bb0-1958c8fed944" providerId="ADAL" clId="{6A8E20D3-A665-47EF-BB44-63FCCFB0D93E}" dt="2022-11-14T14:41:05.213" v="1541" actId="47"/>
          <pc:sldLayoutMkLst>
            <pc:docMk/>
            <pc:sldMasterMk cId="2961925401" sldId="2147483658"/>
            <pc:sldLayoutMk cId="2992132962" sldId="2147483659"/>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3244404571" sldId="2147483660"/>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2769863954" sldId="2147483661"/>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1030768158" sldId="2147483664"/>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1408833552" sldId="2147483665"/>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683130295" sldId="2147483671"/>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2873906741" sldId="2147483672"/>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3419863029" sldId="2147483673"/>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716470976" sldId="2147483674"/>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1232283724" sldId="2147483675"/>
          </pc:sldLayoutMkLst>
        </pc:sldLayoutChg>
        <pc:sldLayoutChg chg="del">
          <pc:chgData name="Torleif Terum" userId="68c31f29-f9e9-4a9c-9bb0-1958c8fed944" providerId="ADAL" clId="{6A8E20D3-A665-47EF-BB44-63FCCFB0D93E}" dt="2022-11-14T14:41:05.213" v="1541" actId="47"/>
          <pc:sldLayoutMkLst>
            <pc:docMk/>
            <pc:sldMasterMk cId="2961925401" sldId="2147483658"/>
            <pc:sldLayoutMk cId="1501314454" sldId="2147483676"/>
          </pc:sldLayoutMkLst>
        </pc:sldLayoutChg>
        <pc:sldLayoutChg chg="del">
          <pc:chgData name="Torleif Terum" userId="68c31f29-f9e9-4a9c-9bb0-1958c8fed944" providerId="ADAL" clId="{6A8E20D3-A665-47EF-BB44-63FCCFB0D93E}" dt="2022-11-10T13:08:46.621" v="391" actId="47"/>
          <pc:sldLayoutMkLst>
            <pc:docMk/>
            <pc:sldMasterMk cId="2961925401" sldId="2147483658"/>
            <pc:sldLayoutMk cId="3081918083" sldId="21474837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F5C2769D-54F0-4ED7-BF2E-085012BCFAEE}" type="datetimeFigureOut">
              <a:rPr lang="nb-NO" smtClean="0"/>
              <a:t>14.11.2022</a:t>
            </a:fld>
            <a:endParaRPr lang="nb-NO"/>
          </a:p>
        </p:txBody>
      </p:sp>
      <p:sp>
        <p:nvSpPr>
          <p:cNvPr id="4" name="Plassholder for bunntekst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8B67DAA7-F072-449B-A652-035082D56966}" type="slidenum">
              <a:rPr lang="nb-NO" smtClean="0"/>
              <a:t>‹#›</a:t>
            </a:fld>
            <a:endParaRPr lang="nb-NO"/>
          </a:p>
        </p:txBody>
      </p:sp>
    </p:spTree>
    <p:extLst>
      <p:ext uri="{BB962C8B-B14F-4D97-AF65-F5344CB8AC3E}">
        <p14:creationId xmlns:p14="http://schemas.microsoft.com/office/powerpoint/2010/main" val="896323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3B363AB7-D0FA-44DE-92A5-6590A1289F6D}" type="datetimeFigureOut">
              <a:rPr lang="nb-NO" smtClean="0"/>
              <a:t>14.11.2022</a:t>
            </a:fld>
            <a:endParaRPr lang="nb-NO"/>
          </a:p>
        </p:txBody>
      </p:sp>
      <p:sp>
        <p:nvSpPr>
          <p:cNvPr id="4" name="Plassholder for lysbilde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714A5BDA-7C3E-4293-A473-D1DC9F99416F}" type="slidenum">
              <a:rPr lang="nb-NO" smtClean="0"/>
              <a:t>‹#›</a:t>
            </a:fld>
            <a:endParaRPr lang="nb-NO"/>
          </a:p>
        </p:txBody>
      </p:sp>
    </p:spTree>
    <p:extLst>
      <p:ext uri="{BB962C8B-B14F-4D97-AF65-F5344CB8AC3E}">
        <p14:creationId xmlns:p14="http://schemas.microsoft.com/office/powerpoint/2010/main" val="276234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Brundtlandkommisjonen</a:t>
            </a:r>
            <a:r>
              <a:rPr lang="nb-NO" dirty="0"/>
              <a:t>: et kjernepunkt</a:t>
            </a:r>
            <a:r>
              <a:rPr lang="nb-NO" baseline="0" dirty="0"/>
              <a:t> at miljøhensyn skal ivaretas i sektorens beslutningsprosesser</a:t>
            </a:r>
          </a:p>
          <a:p>
            <a:pPr marL="0" indent="0">
              <a:buFont typeface="Arial" panose="020B0604020202020204" pitchFamily="34" charset="0"/>
              <a:buNone/>
            </a:pPr>
            <a:r>
              <a:rPr lang="nb-NO" baseline="0" dirty="0"/>
              <a:t>Plikt til å integrere miljøhensyn er et rettslig prinsipp etter Grunnloven §112</a:t>
            </a:r>
          </a:p>
          <a:p>
            <a:pPr marL="0" indent="0">
              <a:buFont typeface="Arial" panose="020B0604020202020204" pitchFamily="34" charset="0"/>
              <a:buNone/>
            </a:pPr>
            <a:r>
              <a:rPr lang="nb-NO" baseline="0" dirty="0"/>
              <a:t>NMF legger på plass overordnede prinsipper for hvordan miljøhensyn skal integreres i forvaltning og beslutninger</a:t>
            </a:r>
          </a:p>
          <a:p>
            <a:pPr marL="0" indent="0">
              <a:buFont typeface="Arial" panose="020B0604020202020204" pitchFamily="34" charset="0"/>
              <a:buNone/>
            </a:pPr>
            <a:r>
              <a:rPr lang="nb-NO" baseline="0" dirty="0"/>
              <a:t>NMF er en overordnet og sektorovergripende lov, tilsvarende PBL og forurensningsloven, og også kulturminneloven</a:t>
            </a:r>
          </a:p>
          <a:p>
            <a:endParaRPr lang="nb-NO" dirty="0"/>
          </a:p>
          <a:p>
            <a:r>
              <a:rPr lang="nb-NO" dirty="0"/>
              <a:t>Gjelder</a:t>
            </a:r>
            <a:r>
              <a:rPr lang="nb-NO" baseline="0" dirty="0"/>
              <a:t> m</a:t>
            </a:r>
            <a:r>
              <a:rPr lang="nb-NO" dirty="0"/>
              <a:t>yndighetsutøvelse gjennom utforming av virkemidler, og gjennom vedtak i forbindelse med tilskudd og søknadsbehandling</a:t>
            </a:r>
          </a:p>
          <a:p>
            <a:endParaRPr lang="nb-NO" dirty="0"/>
          </a:p>
          <a:p>
            <a:r>
              <a:rPr lang="nb-NO" dirty="0"/>
              <a:t>Dette</a:t>
            </a:r>
            <a:r>
              <a:rPr lang="nb-NO" baseline="0" dirty="0"/>
              <a:t> gir seg utslag i at grunneier har en aktsomhetsplikt etter NMF. Innen visse grenser må grunneier tåle inngrep i sin rådighet over eiendommen, uten erstatning. </a:t>
            </a:r>
            <a:endParaRPr lang="nb-NO" i="1" dirty="0">
              <a:solidFill>
                <a:srgbClr val="FF0000"/>
              </a:solidFill>
            </a:endParaRPr>
          </a:p>
          <a:p>
            <a:endParaRPr lang="nb-NO" dirty="0"/>
          </a:p>
          <a:p>
            <a:r>
              <a:rPr lang="nb-NO" dirty="0" err="1"/>
              <a:t>Lovarkitekturen</a:t>
            </a:r>
            <a:r>
              <a:rPr lang="nb-NO" dirty="0"/>
              <a:t> er slik at det er</a:t>
            </a:r>
            <a:r>
              <a:rPr lang="nb-NO" baseline="0" dirty="0"/>
              <a:t> den spesielle landbrukslovgivningen som regulerer landbruksvirksomhet. De som forvalter de overordnede lovene</a:t>
            </a:r>
            <a:r>
              <a:rPr lang="nb-NO" dirty="0"/>
              <a:t> har dermed en begrenset myndighet til</a:t>
            </a:r>
            <a:r>
              <a:rPr lang="nb-NO" baseline="0" dirty="0"/>
              <a:t> å regulere landbruk, </a:t>
            </a:r>
            <a:r>
              <a:rPr lang="nb-NO" baseline="0" dirty="0" err="1"/>
              <a:t>dvs</a:t>
            </a:r>
            <a:r>
              <a:rPr lang="nb-NO" baseline="0" dirty="0"/>
              <a:t> det overlates til landbruksmyndighetene.</a:t>
            </a:r>
          </a:p>
          <a:p>
            <a:r>
              <a:rPr lang="nb-NO" baseline="0" dirty="0"/>
              <a:t>Og det er skogloven som altså hjemler vedtak som forvaltningen må gjøre for å ivareta sektorens miljøansvar.</a:t>
            </a:r>
          </a:p>
          <a:p>
            <a:r>
              <a:rPr lang="nb-NO" baseline="0" dirty="0"/>
              <a:t>(Med unntak av særforskrifter etter NMF og Kulturminnelov som hjemler vern av arter/ naturtyper/ kulturminner, og </a:t>
            </a:r>
            <a:r>
              <a:rPr lang="nb-NO" baseline="0" dirty="0" err="1"/>
              <a:t>f.eks</a:t>
            </a:r>
            <a:r>
              <a:rPr lang="nb-NO" baseline="0" dirty="0"/>
              <a:t> planting av utenlandske treslag som reguleres i egen forskrift)</a:t>
            </a:r>
          </a:p>
          <a:p>
            <a:endParaRPr lang="nb-NO" dirty="0"/>
          </a:p>
        </p:txBody>
      </p:sp>
      <p:sp>
        <p:nvSpPr>
          <p:cNvPr id="4" name="Plassholder for lysbildenummer 3"/>
          <p:cNvSpPr>
            <a:spLocks noGrp="1"/>
          </p:cNvSpPr>
          <p:nvPr>
            <p:ph type="sldNum" sz="quarter" idx="5"/>
          </p:nvPr>
        </p:nvSpPr>
        <p:spPr/>
        <p:txBody>
          <a:bodyPr/>
          <a:lstStyle/>
          <a:p>
            <a:fld id="{714A5BDA-7C3E-4293-A473-D1DC9F99416F}" type="slidenum">
              <a:rPr lang="nb-NO" smtClean="0"/>
              <a:t>2</a:t>
            </a:fld>
            <a:endParaRPr lang="nb-NO"/>
          </a:p>
        </p:txBody>
      </p:sp>
    </p:spTree>
    <p:extLst>
      <p:ext uri="{BB962C8B-B14F-4D97-AF65-F5344CB8AC3E}">
        <p14:creationId xmlns:p14="http://schemas.microsoft.com/office/powerpoint/2010/main" val="207797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b-NO" sz="1600">
                <a:solidFill>
                  <a:schemeClr val="bg1"/>
                </a:solidFill>
              </a:rPr>
              <a:t>Pågår eller er avsluttet i senere tid, men ikke en </a:t>
            </a:r>
            <a:r>
              <a:rPr lang="nb-NO" sz="1600" err="1">
                <a:solidFill>
                  <a:schemeClr val="bg1"/>
                </a:solidFill>
              </a:rPr>
              <a:t>utømmende</a:t>
            </a:r>
            <a:r>
              <a:rPr lang="nb-NO" sz="1600">
                <a:solidFill>
                  <a:schemeClr val="bg1"/>
                </a:solidFill>
              </a:rPr>
              <a:t> oversikt !</a:t>
            </a:r>
          </a:p>
          <a:p>
            <a:endParaRPr lang="nb-NO"/>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17</a:t>
            </a:fld>
            <a:endParaRPr lang="nb-NO" sz="800"/>
          </a:p>
        </p:txBody>
      </p:sp>
    </p:spTree>
    <p:extLst>
      <p:ext uri="{BB962C8B-B14F-4D97-AF65-F5344CB8AC3E}">
        <p14:creationId xmlns:p14="http://schemas.microsoft.com/office/powerpoint/2010/main" val="4113370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18</a:t>
            </a:fld>
            <a:endParaRPr lang="nb-NO" sz="800"/>
          </a:p>
        </p:txBody>
      </p:sp>
    </p:spTree>
    <p:extLst>
      <p:ext uri="{BB962C8B-B14F-4D97-AF65-F5344CB8AC3E}">
        <p14:creationId xmlns:p14="http://schemas.microsoft.com/office/powerpoint/2010/main" val="35759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Arealbruksendringer: Årlig </a:t>
            </a:r>
            <a:r>
              <a:rPr lang="nb-NO" err="1"/>
              <a:t>avsskoges</a:t>
            </a:r>
            <a:r>
              <a:rPr lang="nb-NO"/>
              <a:t> om lag 50.000 daa skog for annen arealbruk. Enorme konsekvenser for karbon (og </a:t>
            </a:r>
            <a:r>
              <a:rPr lang="nb-NO" err="1"/>
              <a:t>produskjon</a:t>
            </a:r>
            <a:r>
              <a:rPr lang="nb-NO"/>
              <a:t>). Det skal nå gjøre en tiltaksanalyse for hva som kan/bør gjøres for </a:t>
            </a:r>
            <a:r>
              <a:rPr lang="nb-NO" b="0" i="0">
                <a:effectLst/>
                <a:latin typeface="Arial" panose="020B0604020202020204" pitchFamily="34" charset="0"/>
              </a:rPr>
              <a:t>å nå målene om at samlet utslippene fra landarealene ikke skal være større enn de samlede opptakene i 2030.</a:t>
            </a:r>
            <a:endParaRPr lang="nb-NO"/>
          </a:p>
          <a:p>
            <a:endParaRPr lang="nb-NO"/>
          </a:p>
          <a:p>
            <a:r>
              <a:rPr lang="nb-NO"/>
              <a:t>Planting av skog på nye areal: En oppfølging av evalueringsrapporten i 2019. Igangsatt vinter 2022. Sluttføres: ?</a:t>
            </a:r>
          </a:p>
          <a:p>
            <a:endParaRPr lang="nb-NO"/>
          </a:p>
          <a:p>
            <a:r>
              <a:rPr lang="nb-NO"/>
              <a:t>Konklusjon: av gjødslingsevalueringen: Ingen ny kunnskap som tilsier at det faglige grunnlaget fra 2014 er endret. Tilskuddet har hatt en </a:t>
            </a:r>
            <a:r>
              <a:rPr lang="nb-NO" err="1"/>
              <a:t>øsnket</a:t>
            </a:r>
            <a:r>
              <a:rPr lang="nb-NO"/>
              <a:t> effekt på aktivitet. Det er et faglig grunnlag for å videreføre ordningen.</a:t>
            </a:r>
          </a:p>
          <a:p>
            <a:endParaRPr lang="nb-NO"/>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19</a:t>
            </a:fld>
            <a:endParaRPr lang="nb-NO" sz="800"/>
          </a:p>
        </p:txBody>
      </p:sp>
    </p:spTree>
    <p:extLst>
      <p:ext uri="{BB962C8B-B14F-4D97-AF65-F5344CB8AC3E}">
        <p14:creationId xmlns:p14="http://schemas.microsoft.com/office/powerpoint/2010/main" val="1384105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a:t>VERNSKOG: Ny veileder for med kriterier for fastsetting av nye </a:t>
            </a:r>
            <a:r>
              <a:rPr lang="nb-NO" err="1"/>
              <a:t>vernskogforskfrifter</a:t>
            </a:r>
            <a:r>
              <a:rPr lang="nb-NO"/>
              <a:t> er under arbeid. Leveres til jul, mangler </a:t>
            </a:r>
            <a:r>
              <a:rPr lang="nb-NO" err="1"/>
              <a:t>vernskog</a:t>
            </a:r>
            <a:r>
              <a:rPr lang="nb-NO"/>
              <a:t> mot </a:t>
            </a:r>
            <a:r>
              <a:rPr lang="nb-NO" err="1"/>
              <a:t>naturfare</a:t>
            </a:r>
            <a:r>
              <a:rPr lang="nb-NO"/>
              <a:t>. </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20</a:t>
            </a:fld>
            <a:endParaRPr lang="nb-NO" sz="800"/>
          </a:p>
        </p:txBody>
      </p:sp>
    </p:spTree>
    <p:extLst>
      <p:ext uri="{BB962C8B-B14F-4D97-AF65-F5344CB8AC3E}">
        <p14:creationId xmlns:p14="http://schemas.microsoft.com/office/powerpoint/2010/main" val="2920733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Gjennomgang dagens NMSK-miljøtilskudd, gitt 8 anbefalinger som berører forenkling, presiseringer av forskrift og </a:t>
            </a:r>
            <a:r>
              <a:rPr lang="nb-NO" dirty="0" err="1"/>
              <a:t>fleksibiltet</a:t>
            </a:r>
            <a:r>
              <a:rPr lang="nb-NO" dirty="0"/>
              <a:t> omkring midlene.</a:t>
            </a:r>
          </a:p>
          <a:p>
            <a:endParaRPr lang="nb-NO" dirty="0"/>
          </a:p>
          <a:p>
            <a:r>
              <a:rPr lang="nb-NO" dirty="0"/>
              <a:t>Beredskapsplan: Versjon 1 ferdigstilt vår 2021. Samarbeid med NIBIO. Beskriver roller og ansvar for både forvaltning, skognæring og forskning, et risikovarsel med tilhørende kart i Kilden, og en tiltaksliste med mulige tiltak for ulike risikonivå. To faste møtepunkter hvert år- høst og vår.  I 2022 er Kilden oppdatert med </a:t>
            </a:r>
            <a:r>
              <a:rPr lang="nb-NO" dirty="0" err="1"/>
              <a:t>kartlag</a:t>
            </a:r>
            <a:r>
              <a:rPr lang="nb-NO" dirty="0"/>
              <a:t> som viser potensiale for 2. generasjonsbiller. </a:t>
            </a:r>
            <a:r>
              <a:rPr lang="nb-NO" dirty="0" err="1"/>
              <a:t>Ldir</a:t>
            </a:r>
            <a:r>
              <a:rPr lang="nb-NO" dirty="0"/>
              <a:t> skal jobbe videre med faglig beredskapsplan versjon 2.</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21</a:t>
            </a:fld>
            <a:endParaRPr lang="nb-NO" sz="800"/>
          </a:p>
        </p:txBody>
      </p:sp>
    </p:spTree>
    <p:extLst>
      <p:ext uri="{BB962C8B-B14F-4D97-AF65-F5344CB8AC3E}">
        <p14:creationId xmlns:p14="http://schemas.microsoft.com/office/powerpoint/2010/main" val="2107119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feltløsning for offentlig skogforvaltning har vært etterspurt fra brukersiden i mange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Vi kan nå endelig lansere SKART som en del av digitaliseringsprosjektet for skogforvaltningen. </a:t>
            </a:r>
          </a:p>
          <a:p>
            <a:r>
              <a:rPr lang="nb-NO"/>
              <a:t>SKART er integrert med ØKS, og det har vært krevende arbeid. Ikke minst måtte kravet til sikkerhet knyttet til brukerhåndtering løses på en tilfredsstillende måte. </a:t>
            </a:r>
          </a:p>
          <a:p>
            <a:r>
              <a:rPr lang="nb-NO"/>
              <a:t>I dag er det slik at brukere med rollen SKOG_REGNSKAP kan opprette bruker i SKART.</a:t>
            </a:r>
          </a:p>
          <a:p>
            <a:endParaRPr lang="nb-NO"/>
          </a:p>
          <a:p>
            <a:r>
              <a:rPr lang="nb-NO"/>
              <a:t>Det er fortsatt mange som ikke har tatt i bruk SKART i resultatkartlegginga.  Kommunene bør ta i bruk verktøyet!!</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27</a:t>
            </a:fld>
            <a:endParaRPr lang="nb-NO" sz="800"/>
          </a:p>
        </p:txBody>
      </p:sp>
    </p:spTree>
    <p:extLst>
      <p:ext uri="{BB962C8B-B14F-4D97-AF65-F5344CB8AC3E}">
        <p14:creationId xmlns:p14="http://schemas.microsoft.com/office/powerpoint/2010/main" val="71109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feltløsning for offentlig skogforvaltning har vært etterspurt fra brukersiden i mange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Vi kan nå endelig lansere SKART som en del av digitaliseringsprosjektet for skogforvaltningen.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Forprosjekt i 2018 som del av et større initiativ for å gjøre opp status for digitaliseringen av skogforvaltningen. SKART – del av en større </a:t>
            </a:r>
            <a:r>
              <a:rPr lang="nb-NO" err="1"/>
              <a:t>geomatikksatsing</a:t>
            </a:r>
            <a:r>
              <a:rPr lang="nb-NO"/>
              <a:t> i </a:t>
            </a:r>
            <a:r>
              <a:rPr lang="nb-NO" err="1"/>
              <a:t>Ldir</a:t>
            </a:r>
            <a:endParaRPr lang="nb-NO"/>
          </a:p>
          <a:p>
            <a:endParaRPr lang="nb-NO"/>
          </a:p>
          <a:p>
            <a:r>
              <a:rPr lang="nb-NO"/>
              <a:t>Planlagt oppstart var opprinnelig ett år tidligere, men måtte utsette </a:t>
            </a:r>
            <a:r>
              <a:rPr lang="nb-NO" err="1"/>
              <a:t>pga</a:t>
            </a:r>
            <a:r>
              <a:rPr lang="nb-NO"/>
              <a:t> utflytting av skogseksjonen til Steinkjer og påfølgende ressurs/kapasitetsutfordringer.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SKART er utviklet av </a:t>
            </a:r>
            <a:r>
              <a:rPr lang="nb-NO" err="1"/>
              <a:t>Asplan</a:t>
            </a:r>
            <a:r>
              <a:rPr lang="nb-NO"/>
              <a:t> </a:t>
            </a:r>
            <a:r>
              <a:rPr lang="nb-NO" err="1"/>
              <a:t>Viak</a:t>
            </a:r>
            <a:r>
              <a:rPr lang="nb-NO"/>
              <a:t>.</a:t>
            </a:r>
          </a:p>
          <a:p>
            <a:r>
              <a:rPr lang="nb-NO"/>
              <a:t>SKART er integrert med ØKS, og det har vært krevende arbeid. Ikke minst måtte kravet til sikkerhet knyttet til brukerhåndtering løses på en tilfredsstillende måte. </a:t>
            </a:r>
          </a:p>
          <a:p>
            <a:r>
              <a:rPr lang="nb-NO"/>
              <a:t>I dag er det slik at brukere med rollen SKOG_REGNSKAP kan opprette bruker i SKART.</a:t>
            </a:r>
          </a:p>
          <a:p>
            <a:endParaRPr lang="nb-NO"/>
          </a:p>
          <a:p>
            <a:endParaRPr lang="nb-NO"/>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28</a:t>
            </a:fld>
            <a:endParaRPr lang="nb-NO" sz="800"/>
          </a:p>
        </p:txBody>
      </p:sp>
    </p:spTree>
    <p:extLst>
      <p:ext uri="{BB962C8B-B14F-4D97-AF65-F5344CB8AC3E}">
        <p14:creationId xmlns:p14="http://schemas.microsoft.com/office/powerpoint/2010/main" val="377822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Sentrumspunkt som følge av en utvidelse i oppgaveplikten i skogfondsforskriften. </a:t>
            </a:r>
            <a:r>
              <a:rPr lang="nb-NO" err="1"/>
              <a:t>Rapportet</a:t>
            </a:r>
            <a:r>
              <a:rPr lang="nb-NO"/>
              <a:t> inn fra </a:t>
            </a:r>
            <a:r>
              <a:rPr lang="nb-NO" err="1"/>
              <a:t>tømmerkjøper</a:t>
            </a:r>
            <a:r>
              <a:rPr lang="nb-NO"/>
              <a:t>/skogeier sammen men virkesomsettingen</a:t>
            </a:r>
          </a:p>
          <a:p>
            <a:endParaRPr lang="nb-NO"/>
          </a:p>
          <a:p>
            <a:r>
              <a:rPr lang="nb-NO"/>
              <a:t>Det er ikke konkludert. Men trolig må flere kilder kombineres for å få best mulig kartfesting på alt </a:t>
            </a:r>
            <a:r>
              <a:rPr lang="nb-NO" err="1"/>
              <a:t>foryngelsesaral</a:t>
            </a:r>
            <a:r>
              <a:rPr lang="nb-NO"/>
              <a:t>. </a:t>
            </a:r>
          </a:p>
          <a:p>
            <a:r>
              <a:rPr lang="nb-NO"/>
              <a:t>Merk at hogstarealer ikke nødvendigvis er lik foryngelsesareal da noe areal tas i bruk til annet formål.</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29</a:t>
            </a:fld>
            <a:endParaRPr lang="nb-NO" sz="800"/>
          </a:p>
        </p:txBody>
      </p:sp>
    </p:spTree>
    <p:extLst>
      <p:ext uri="{BB962C8B-B14F-4D97-AF65-F5344CB8AC3E}">
        <p14:creationId xmlns:p14="http://schemas.microsoft.com/office/powerpoint/2010/main" val="275411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Konklusjon og anbefalinger er ikke formulert enda. Men </a:t>
            </a:r>
            <a:r>
              <a:rPr lang="nb-NO" err="1"/>
              <a:t>L.dir</a:t>
            </a:r>
            <a:r>
              <a:rPr lang="nb-NO"/>
              <a:t> har gjort seg mange tanker om dagens forskrift og innretning. Det er ikke farlig å si.</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30</a:t>
            </a:fld>
            <a:endParaRPr lang="nb-NO" sz="800"/>
          </a:p>
        </p:txBody>
      </p:sp>
    </p:spTree>
    <p:extLst>
      <p:ext uri="{BB962C8B-B14F-4D97-AF65-F5344CB8AC3E}">
        <p14:creationId xmlns:p14="http://schemas.microsoft.com/office/powerpoint/2010/main" val="3025813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Avgjørende for alle parter: Særlig for prioriteringer og planlegging av den praktiske oppryddingen, </a:t>
            </a:r>
            <a:r>
              <a:rPr lang="nb-NO" err="1"/>
              <a:t>inkl</a:t>
            </a:r>
            <a:r>
              <a:rPr lang="nb-NO"/>
              <a:t> håndtering/styring av virke fra bilveg og fram til kjøpere i inn- og utland.</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31</a:t>
            </a:fld>
            <a:endParaRPr lang="nb-NO" sz="800"/>
          </a:p>
        </p:txBody>
      </p:sp>
    </p:spTree>
    <p:extLst>
      <p:ext uri="{BB962C8B-B14F-4D97-AF65-F5344CB8AC3E}">
        <p14:creationId xmlns:p14="http://schemas.microsoft.com/office/powerpoint/2010/main" val="313514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a:t>
            </a:fld>
            <a:endParaRPr lang="nb-NO" sz="800"/>
          </a:p>
        </p:txBody>
      </p:sp>
    </p:spTree>
    <p:extLst>
      <p:ext uri="{BB962C8B-B14F-4D97-AF65-F5344CB8AC3E}">
        <p14:creationId xmlns:p14="http://schemas.microsoft.com/office/powerpoint/2010/main" val="1384105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Fra før er det innført virkemidler til gjødsling, TTP og skogplanteforedling. </a:t>
            </a:r>
          </a:p>
          <a:p>
            <a:r>
              <a:rPr lang="nb-NO" dirty="0"/>
              <a:t>Nå jobbes det 3 nye tiltak. </a:t>
            </a:r>
          </a:p>
          <a:p>
            <a:r>
              <a:rPr lang="nb-NO" dirty="0"/>
              <a:t>Spesielt utfordrende er virkemidler for ungskogpleie som har en etablert god tilskuddsordning fra før. Hvordan få meraktivitet?</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32</a:t>
            </a:fld>
            <a:endParaRPr lang="nb-NO" sz="800"/>
          </a:p>
        </p:txBody>
      </p:sp>
    </p:spTree>
    <p:extLst>
      <p:ext uri="{BB962C8B-B14F-4D97-AF65-F5344CB8AC3E}">
        <p14:creationId xmlns:p14="http://schemas.microsoft.com/office/powerpoint/2010/main" val="1563392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Felthåndbok MIS: Ny felthåndbok for rike vegetasjonstyper som et nytt støttemateriell for </a:t>
            </a:r>
            <a:r>
              <a:rPr lang="nb-NO" err="1"/>
              <a:t>MiS</a:t>
            </a:r>
            <a:r>
              <a:rPr lang="nb-NO"/>
              <a:t>-kartlegging etter </a:t>
            </a:r>
            <a:r>
              <a:rPr lang="nb-NO" err="1"/>
              <a:t>NiN</a:t>
            </a:r>
            <a:r>
              <a:rPr lang="nb-NO"/>
              <a:t>. Boka er kommet godt i gang. Frist til jul, men blir trolig ikke ferdig før februar. Samarbeid med skogkurs og Naturhistorisk museum (UiO)</a:t>
            </a:r>
          </a:p>
          <a:p>
            <a:endParaRPr lang="nb-NO"/>
          </a:p>
          <a:p>
            <a:r>
              <a:rPr lang="nb-NO"/>
              <a:t>De øvrige er i samarbeid men en rekke andre etater. </a:t>
            </a:r>
          </a:p>
          <a:p>
            <a:endParaRPr lang="nb-NO"/>
          </a:p>
          <a:p>
            <a:r>
              <a:rPr lang="nb-NO"/>
              <a:t>For de pollinerende insektene forsøker vi å belyse skogbrukes rolle/betydning </a:t>
            </a:r>
            <a:r>
              <a:rPr lang="nb-NO" err="1"/>
              <a:t>mht</a:t>
            </a:r>
            <a:r>
              <a:rPr lang="nb-NO"/>
              <a:t> egnede habitater: Skogsvegkanter, hogstflater++</a:t>
            </a:r>
          </a:p>
          <a:p>
            <a:endParaRPr lang="nb-NO"/>
          </a:p>
          <a:p>
            <a:r>
              <a:rPr lang="nb-NO"/>
              <a:t>Økologiske grunnkart: I 2022 har det blitt tilført flere nye </a:t>
            </a:r>
            <a:r>
              <a:rPr lang="nb-NO" err="1"/>
              <a:t>kartlag</a:t>
            </a:r>
            <a:r>
              <a:rPr lang="nb-NO"/>
              <a:t> inn i portalen, og arbeidet med nye kart og forbedringer fortsetter i 2023.</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33</a:t>
            </a:fld>
            <a:endParaRPr lang="nb-NO" sz="800"/>
          </a:p>
        </p:txBody>
      </p:sp>
    </p:spTree>
    <p:extLst>
      <p:ext uri="{BB962C8B-B14F-4D97-AF65-F5344CB8AC3E}">
        <p14:creationId xmlns:p14="http://schemas.microsoft.com/office/powerpoint/2010/main" val="89260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Meldeplikt utvalgte </a:t>
            </a:r>
            <a:r>
              <a:rPr lang="nb-NO" err="1"/>
              <a:t>naturtyer</a:t>
            </a:r>
            <a:r>
              <a:rPr lang="nb-NO"/>
              <a:t>: Gjelder tiltak både i jordbruk  og skogbrukssammenheng.</a:t>
            </a:r>
          </a:p>
          <a:p>
            <a:endParaRPr lang="nb-NO"/>
          </a:p>
          <a:p>
            <a:r>
              <a:rPr lang="nb-NO"/>
              <a:t>Fremmedartlista:  Landbruksdirektoratet bidratt med innspill til innhold og vinkling av ulike deler i lista, blant annet fremmede treslag. </a:t>
            </a:r>
          </a:p>
          <a:p>
            <a:endParaRPr lang="nb-NO"/>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34</a:t>
            </a:fld>
            <a:endParaRPr lang="nb-NO" sz="800"/>
          </a:p>
        </p:txBody>
      </p:sp>
    </p:spTree>
    <p:extLst>
      <p:ext uri="{BB962C8B-B14F-4D97-AF65-F5344CB8AC3E}">
        <p14:creationId xmlns:p14="http://schemas.microsoft.com/office/powerpoint/2010/main" val="239212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Ot.prop</a:t>
            </a:r>
            <a:r>
              <a:rPr lang="nb-NO" dirty="0"/>
              <a:t>. 28  omtaler en egen miljøforskrift for skogbruket.</a:t>
            </a:r>
          </a:p>
        </p:txBody>
      </p:sp>
      <p:sp>
        <p:nvSpPr>
          <p:cNvPr id="4" name="Plassholder for lysbildenummer 3"/>
          <p:cNvSpPr>
            <a:spLocks noGrp="1"/>
          </p:cNvSpPr>
          <p:nvPr>
            <p:ph type="sldNum" sz="quarter" idx="5"/>
          </p:nvPr>
        </p:nvSpPr>
        <p:spPr/>
        <p:txBody>
          <a:bodyPr/>
          <a:lstStyle/>
          <a:p>
            <a:fld id="{714A5BDA-7C3E-4293-A473-D1DC9F99416F}" type="slidenum">
              <a:rPr lang="nb-NO" smtClean="0"/>
              <a:t>5</a:t>
            </a:fld>
            <a:endParaRPr lang="nb-NO"/>
          </a:p>
        </p:txBody>
      </p:sp>
    </p:spTree>
    <p:extLst>
      <p:ext uri="{BB962C8B-B14F-4D97-AF65-F5344CB8AC3E}">
        <p14:creationId xmlns:p14="http://schemas.microsoft.com/office/powerpoint/2010/main" val="318575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MiS</a:t>
            </a:r>
            <a:r>
              <a:rPr lang="nb-NO" dirty="0"/>
              <a:t> er forvaltningen  med i.</a:t>
            </a:r>
          </a:p>
        </p:txBody>
      </p:sp>
      <p:sp>
        <p:nvSpPr>
          <p:cNvPr id="4" name="Plassholder for lysbildenummer 3"/>
          <p:cNvSpPr>
            <a:spLocks noGrp="1"/>
          </p:cNvSpPr>
          <p:nvPr>
            <p:ph type="sldNum" sz="quarter" idx="5"/>
          </p:nvPr>
        </p:nvSpPr>
        <p:spPr/>
        <p:txBody>
          <a:bodyPr/>
          <a:lstStyle/>
          <a:p>
            <a:fld id="{714A5BDA-7C3E-4293-A473-D1DC9F99416F}" type="slidenum">
              <a:rPr lang="nb-NO" smtClean="0"/>
              <a:t>7</a:t>
            </a:fld>
            <a:endParaRPr lang="nb-NO"/>
          </a:p>
        </p:txBody>
      </p:sp>
    </p:spTree>
    <p:extLst>
      <p:ext uri="{BB962C8B-B14F-4D97-AF65-F5344CB8AC3E}">
        <p14:creationId xmlns:p14="http://schemas.microsoft.com/office/powerpoint/2010/main" val="65248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Nygrøfting</a:t>
            </a:r>
            <a:r>
              <a:rPr lang="nb-NO" dirty="0"/>
              <a:t> </a:t>
            </a:r>
            <a:r>
              <a:rPr lang="nb-NO" dirty="0" err="1"/>
              <a:t>pg</a:t>
            </a:r>
            <a:r>
              <a:rPr lang="nb-NO" dirty="0"/>
              <a:t> suppleringsgrøfting</a:t>
            </a:r>
          </a:p>
        </p:txBody>
      </p:sp>
      <p:sp>
        <p:nvSpPr>
          <p:cNvPr id="4" name="Plassholder for lysbildenummer 3"/>
          <p:cNvSpPr>
            <a:spLocks noGrp="1"/>
          </p:cNvSpPr>
          <p:nvPr>
            <p:ph type="sldNum" sz="quarter" idx="5"/>
          </p:nvPr>
        </p:nvSpPr>
        <p:spPr/>
        <p:txBody>
          <a:bodyPr/>
          <a:lstStyle/>
          <a:p>
            <a:fld id="{714A5BDA-7C3E-4293-A473-D1DC9F99416F}" type="slidenum">
              <a:rPr lang="nb-NO" smtClean="0"/>
              <a:t>8</a:t>
            </a:fld>
            <a:endParaRPr lang="nb-NO"/>
          </a:p>
        </p:txBody>
      </p:sp>
    </p:spTree>
    <p:extLst>
      <p:ext uri="{BB962C8B-B14F-4D97-AF65-F5344CB8AC3E}">
        <p14:creationId xmlns:p14="http://schemas.microsoft.com/office/powerpoint/2010/main" val="417964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Livsmiljøer for å ivareta </a:t>
            </a:r>
            <a:r>
              <a:rPr lang="nb-NO" dirty="0" err="1"/>
              <a:t>hewnsynet</a:t>
            </a:r>
            <a:r>
              <a:rPr lang="nb-NO" dirty="0"/>
              <a:t> til trua arter.</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10</a:t>
            </a:fld>
            <a:endParaRPr lang="nb-NO" sz="800"/>
          </a:p>
        </p:txBody>
      </p:sp>
    </p:spTree>
    <p:extLst>
      <p:ext uri="{BB962C8B-B14F-4D97-AF65-F5344CB8AC3E}">
        <p14:creationId xmlns:p14="http://schemas.microsoft.com/office/powerpoint/2010/main" val="89260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a:t>VERNSKOG: Ny veileder for med kriterier for fastsetting av nye </a:t>
            </a:r>
            <a:r>
              <a:rPr lang="nb-NO" err="1"/>
              <a:t>vernskogforskfrifter</a:t>
            </a:r>
            <a:r>
              <a:rPr lang="nb-NO"/>
              <a:t> er under arbeid. Leveres til jul, mangler </a:t>
            </a:r>
            <a:r>
              <a:rPr lang="nb-NO" err="1"/>
              <a:t>vernskog</a:t>
            </a:r>
            <a:r>
              <a:rPr lang="nb-NO"/>
              <a:t> mot </a:t>
            </a:r>
            <a:r>
              <a:rPr lang="nb-NO" err="1"/>
              <a:t>naturfare</a:t>
            </a:r>
            <a:r>
              <a:rPr lang="nb-NO"/>
              <a:t>. </a:t>
            </a:r>
          </a:p>
        </p:txBody>
      </p:sp>
      <p:sp>
        <p:nvSpPr>
          <p:cNvPr id="4" name="Plassholder for lysbildenummer 3"/>
          <p:cNvSpPr>
            <a:spLocks noGrp="1"/>
          </p:cNvSpPr>
          <p:nvPr>
            <p:ph type="sldNum" sz="quarter" idx="5"/>
          </p:nvPr>
        </p:nvSpPr>
        <p:spPr/>
        <p:txBody>
          <a:bodyPr/>
          <a:lstStyle/>
          <a:p>
            <a:pPr algn="l"/>
            <a:fld id="{67511773-260C-A548-8B33-3531903ABA7D}" type="slidenum">
              <a:rPr lang="nb-NO" sz="800" smtClean="0"/>
              <a:pPr algn="l"/>
              <a:t>12</a:t>
            </a:fld>
            <a:endParaRPr lang="nb-NO" sz="800"/>
          </a:p>
        </p:txBody>
      </p:sp>
    </p:spTree>
    <p:extLst>
      <p:ext uri="{BB962C8B-B14F-4D97-AF65-F5344CB8AC3E}">
        <p14:creationId xmlns:p14="http://schemas.microsoft.com/office/powerpoint/2010/main" val="292073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a:t>VERNSKOG: Ny veileder for med kriterier for fastsetting av nye </a:t>
            </a:r>
            <a:r>
              <a:rPr lang="nb-NO" err="1"/>
              <a:t>vernskogforskfrifter</a:t>
            </a:r>
            <a:r>
              <a:rPr lang="nb-NO"/>
              <a:t> er under arbeid. Leveres til jul, mangler </a:t>
            </a:r>
            <a:r>
              <a:rPr lang="nb-NO" err="1"/>
              <a:t>vernskog</a:t>
            </a:r>
            <a:r>
              <a:rPr lang="nb-NO"/>
              <a:t> mot </a:t>
            </a:r>
            <a:r>
              <a:rPr lang="nb-NO" err="1"/>
              <a:t>naturfare</a:t>
            </a:r>
            <a:r>
              <a:rPr lang="nb-NO"/>
              <a:t>. </a:t>
            </a:r>
          </a:p>
        </p:txBody>
      </p:sp>
      <p:sp>
        <p:nvSpPr>
          <p:cNvPr id="4" name="Plassholder for lysbildenummer 3"/>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511773-260C-A548-8B33-3531903ABA7D}" type="slidenum">
              <a:rPr kumimoji="0" lang="nb-NO"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14</a:t>
            </a:fld>
            <a:endParaRPr kumimoji="0" lang="nb-NO"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073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Vannressursloven § 11  </a:t>
            </a:r>
          </a:p>
          <a:p>
            <a:pPr algn="l"/>
            <a:r>
              <a:rPr lang="nb-NO" dirty="0"/>
              <a:t> </a:t>
            </a:r>
            <a:r>
              <a:rPr lang="nb-NO" sz="1200" b="0" i="1" u="none" strike="noStrike" baseline="0" dirty="0">
                <a:latin typeface="Times,Italic"/>
              </a:rPr>
              <a:t>Langs bredden av vassdrag med </a:t>
            </a:r>
            <a:r>
              <a:rPr lang="nb-NO" sz="1200" b="0" i="1" u="none" strike="noStrike" baseline="0" dirty="0" err="1">
                <a:latin typeface="Times,Italic"/>
              </a:rPr>
              <a:t>årssikker</a:t>
            </a:r>
            <a:r>
              <a:rPr lang="nb-NO" sz="1200" b="0" i="1" u="none" strike="noStrike" baseline="0" dirty="0">
                <a:latin typeface="Times,Italic"/>
              </a:rPr>
              <a:t> vannføring skal det opprettholdes et </a:t>
            </a:r>
            <a:r>
              <a:rPr lang="nb-NO" sz="1200" b="0" i="1" u="sng" strike="noStrike" baseline="0" dirty="0">
                <a:latin typeface="Times,Italic"/>
              </a:rPr>
              <a:t>begrenset naturlig vegetasjonsbelte </a:t>
            </a:r>
            <a:r>
              <a:rPr lang="nb-NO" sz="1200" b="0" i="1" u="none" strike="noStrike" baseline="0" dirty="0">
                <a:latin typeface="Times,Italic"/>
              </a:rPr>
              <a:t>som motvirker avrenning og gir levested for planter og dyr. Denne regelen gjelder likevel ikke for byggverk som står i nødvendig sammenheng med vassdraget, eller hvor det trengs åpning for å sikre tilgang til vassdraget. </a:t>
            </a:r>
          </a:p>
          <a:p>
            <a:pPr algn="l"/>
            <a:r>
              <a:rPr lang="nb-NO" sz="1200" b="0" i="1" u="none" strike="noStrike" baseline="0" dirty="0">
                <a:latin typeface="Times,Italic"/>
              </a:rPr>
              <a:t>Grunneieren, tiltakshavere og berørte fagmyndigheter, kan kreve at kommunen fastsetter bredden på beltet. Bredden kan også fastsettes i rettslig bindende planer etter plan- og bygningsloven. </a:t>
            </a:r>
          </a:p>
          <a:p>
            <a:pPr algn="l"/>
            <a:r>
              <a:rPr lang="nb-NO" sz="1200" b="0" i="1" u="none" strike="noStrike" baseline="0" dirty="0">
                <a:latin typeface="Times,Italic"/>
              </a:rPr>
              <a:t>Vassdragsmyndigheten kan i særlige tilfeller frita for kravet i første ledd.</a:t>
            </a:r>
          </a:p>
          <a:p>
            <a:pPr algn="l"/>
            <a:r>
              <a:rPr lang="nb-NO" sz="1200" b="0" i="0" u="none" strike="noStrike" baseline="0" dirty="0">
                <a:latin typeface="Times" panose="02020603050405020304" pitchFamily="18" charset="0"/>
              </a:rPr>
              <a:t>Formålet med bestemmelsen er å sikre at det opprettholdes en naturlig kantvegetasjon som ivaretar de økologiske funksjonene kantvegetasjonen har i naturen. Bestemmelsen sier ikke noe konkret om hvor bred kantvegetasjonen skal være. Loven stiller krav om en begrenset naturlig kantvegetasjon. Denne skal motvirke avrenning, dvs. hindre utrasing og forurensning, og gi levested (skjul, oppholdssted mv) for planter og dyr som har naturlig tilhold ved eller i vassdraget. Bredden vil dermed variere med de naturgitte forhold på stedet. </a:t>
            </a:r>
          </a:p>
          <a:p>
            <a:pPr algn="l"/>
            <a:r>
              <a:rPr lang="nb-NO" sz="1200" b="0" i="0" u="none" strike="noStrike" baseline="0" dirty="0">
                <a:latin typeface="Times" panose="02020603050405020304" pitchFamily="18" charset="0"/>
              </a:rPr>
              <a:t>Hvor bredt beltet skal være, må også bero på en konkret vurdering av verdien av å beholde kantvegetasjonen sett opp mot andre samfunnsinteresser. Det skal tungtveiende grunner til for ikke å opprettholde et belte som oppfyller formålet i bestemmelsen. </a:t>
            </a:r>
          </a:p>
          <a:p>
            <a:pPr algn="l"/>
            <a:r>
              <a:rPr lang="nb-NO" sz="1200" b="0" i="0" u="none" strike="noStrike" baseline="0" dirty="0">
                <a:latin typeface="Times" panose="02020603050405020304" pitchFamily="18" charset="0"/>
              </a:rPr>
              <a:t>Vannressursloven gir ikke kantvegetasjonen noe generelt vern. Det er de økologiske funksjonene som skal opprettholdes.</a:t>
            </a:r>
            <a:endParaRPr lang="nb-NO" dirty="0"/>
          </a:p>
        </p:txBody>
      </p:sp>
      <p:sp>
        <p:nvSpPr>
          <p:cNvPr id="4" name="Plassholder for lysbildenummer 3"/>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511773-260C-A548-8B33-3531903ABA7D}" type="slidenum">
              <a:rPr kumimoji="0" lang="nb-NO"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15</a:t>
            </a:fld>
            <a:endParaRPr kumimoji="0" lang="nb-NO"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5511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mailto:postmottak@landbruksdirektoratet.no"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mailto:postmottak@landbruksdirektoratet.no"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33CB15-0097-C94E-9BAF-BA0F648B1F21}"/>
              </a:ext>
            </a:extLst>
          </p:cNvPr>
          <p:cNvSpPr/>
          <p:nvPr userDrawn="1"/>
        </p:nvSpPr>
        <p:spPr>
          <a:xfrm>
            <a:off x="0" y="0"/>
            <a:ext cx="9144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11" name="Bilde 10">
            <a:extLst>
              <a:ext uri="{FF2B5EF4-FFF2-40B4-BE49-F238E27FC236}">
                <a16:creationId xmlns:a16="http://schemas.microsoft.com/office/drawing/2014/main" id="{A3A6078E-DEBD-9E44-BAD1-926362735B0F}"/>
              </a:ext>
            </a:extLst>
          </p:cNvPr>
          <p:cNvPicPr>
            <a:picLocks noChangeAspect="1"/>
          </p:cNvPicPr>
          <p:nvPr userDrawn="1"/>
        </p:nvPicPr>
        <p:blipFill>
          <a:blip r:embed="rId2"/>
          <a:stretch>
            <a:fillRect/>
          </a:stretch>
        </p:blipFill>
        <p:spPr>
          <a:xfrm>
            <a:off x="4010025" y="-2"/>
            <a:ext cx="5133975" cy="6862160"/>
          </a:xfrm>
          <a:prstGeom prst="rect">
            <a:avLst/>
          </a:prstGeom>
        </p:spPr>
      </p:pic>
      <p:pic>
        <p:nvPicPr>
          <p:cNvPr id="3" name="Bilde 2">
            <a:extLst>
              <a:ext uri="{FF2B5EF4-FFF2-40B4-BE49-F238E27FC236}">
                <a16:creationId xmlns:a16="http://schemas.microsoft.com/office/drawing/2014/main" id="{EB67C6A1-BB40-8C4E-A0ED-5719B3CB24EA}"/>
              </a:ext>
            </a:extLst>
          </p:cNvPr>
          <p:cNvPicPr>
            <a:picLocks noChangeAspect="1"/>
          </p:cNvPicPr>
          <p:nvPr userDrawn="1"/>
        </p:nvPicPr>
        <p:blipFill>
          <a:blip r:embed="rId3"/>
          <a:srcRect/>
          <a:stretch/>
        </p:blipFill>
        <p:spPr>
          <a:xfrm>
            <a:off x="6249287" y="5420781"/>
            <a:ext cx="2529191" cy="889532"/>
          </a:xfrm>
          <a:prstGeom prst="rect">
            <a:avLst/>
          </a:prstGeom>
        </p:spPr>
      </p:pic>
      <p:sp>
        <p:nvSpPr>
          <p:cNvPr id="12" name="Undertittel 2">
            <a:extLst>
              <a:ext uri="{FF2B5EF4-FFF2-40B4-BE49-F238E27FC236}">
                <a16:creationId xmlns:a16="http://schemas.microsoft.com/office/drawing/2014/main" id="{E2710194-0750-394E-81C5-6DA0E7D486B4}"/>
              </a:ext>
            </a:extLst>
          </p:cNvPr>
          <p:cNvSpPr>
            <a:spLocks noGrp="1"/>
          </p:cNvSpPr>
          <p:nvPr>
            <p:ph type="subTitle" idx="1"/>
          </p:nvPr>
        </p:nvSpPr>
        <p:spPr>
          <a:xfrm>
            <a:off x="467747" y="3926488"/>
            <a:ext cx="4272132" cy="998252"/>
          </a:xfrm>
        </p:spPr>
        <p:txBody>
          <a:bodyPr/>
          <a:lstStyle>
            <a:lvl1pPr marL="0" indent="0" algn="l">
              <a:buNone/>
              <a:defRPr sz="21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F3E08531-9DA0-224D-A1F2-BDDF1D10B4F2}"/>
              </a:ext>
            </a:extLst>
          </p:cNvPr>
          <p:cNvSpPr>
            <a:spLocks noGrp="1"/>
          </p:cNvSpPr>
          <p:nvPr>
            <p:ph type="ctrTitle"/>
          </p:nvPr>
        </p:nvSpPr>
        <p:spPr>
          <a:xfrm>
            <a:off x="467747" y="1746591"/>
            <a:ext cx="4272132" cy="2030930"/>
          </a:xfrm>
        </p:spPr>
        <p:txBody>
          <a:bodyPr anchor="b">
            <a:noAutofit/>
          </a:bodyPr>
          <a:lstStyle>
            <a:lvl1pPr algn="l">
              <a:defRPr sz="3600">
                <a:solidFill>
                  <a:schemeClr val="bg1"/>
                </a:solidFill>
              </a:defRPr>
            </a:lvl1pPr>
          </a:lstStyle>
          <a:p>
            <a:r>
              <a:rPr lang="nb-NO"/>
              <a:t>Klikk for å redigere tittelstil</a:t>
            </a:r>
          </a:p>
        </p:txBody>
      </p:sp>
      <p:sp>
        <p:nvSpPr>
          <p:cNvPr id="10" name="Plassholder for dato 10">
            <a:extLst>
              <a:ext uri="{FF2B5EF4-FFF2-40B4-BE49-F238E27FC236}">
                <a16:creationId xmlns:a16="http://schemas.microsoft.com/office/drawing/2014/main" id="{9DAB46B6-FA7D-E845-8CE9-E79C35870AEB}"/>
              </a:ext>
            </a:extLst>
          </p:cNvPr>
          <p:cNvSpPr>
            <a:spLocks noGrp="1"/>
          </p:cNvSpPr>
          <p:nvPr>
            <p:ph type="dt" sz="half" idx="10"/>
          </p:nvPr>
        </p:nvSpPr>
        <p:spPr>
          <a:xfrm>
            <a:off x="468001" y="6100451"/>
            <a:ext cx="1297091" cy="419724"/>
          </a:xfrm>
          <a:prstGeom prst="rect">
            <a:avLst/>
          </a:prstGeom>
        </p:spPr>
        <p:txBody>
          <a:bodyPr lIns="0" tIns="0" rIns="0" bIns="0"/>
          <a:lstStyle>
            <a:lvl1pPr>
              <a:defRPr sz="1200">
                <a:solidFill>
                  <a:schemeClr val="bg1"/>
                </a:solidFill>
              </a:defRPr>
            </a:lvl1pPr>
          </a:lstStyle>
          <a:p>
            <a:endParaRPr lang="nb-NO"/>
          </a:p>
        </p:txBody>
      </p:sp>
    </p:spTree>
    <p:extLst>
      <p:ext uri="{BB962C8B-B14F-4D97-AF65-F5344CB8AC3E}">
        <p14:creationId xmlns:p14="http://schemas.microsoft.com/office/powerpoint/2010/main" val="3257957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kgrunnsbilde_blå">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FACE35-98DB-6A4F-858C-6668DEF796C9}"/>
              </a:ext>
            </a:extLst>
          </p:cNvPr>
          <p:cNvSpPr/>
          <p:nvPr userDrawn="1"/>
        </p:nvSpPr>
        <p:spPr>
          <a:xfrm>
            <a:off x="-11245" y="1"/>
            <a:ext cx="9144000" cy="629716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bg1"/>
              </a:solidFill>
            </a:endParaRPr>
          </a:p>
        </p:txBody>
      </p:sp>
      <p:sp>
        <p:nvSpPr>
          <p:cNvPr id="8" name="Plassholder for bilde 7"/>
          <p:cNvSpPr>
            <a:spLocks noGrp="1"/>
          </p:cNvSpPr>
          <p:nvPr>
            <p:ph type="pic" sz="quarter" idx="13"/>
          </p:nvPr>
        </p:nvSpPr>
        <p:spPr>
          <a:xfrm>
            <a:off x="-25390" y="2835"/>
            <a:ext cx="4808518" cy="6297167"/>
          </a:xfrm>
          <a:custGeom>
            <a:avLst/>
            <a:gdLst>
              <a:gd name="connsiteX0" fmla="*/ 0 w 4842000"/>
              <a:gd name="connsiteY0" fmla="*/ 0 h 6552000"/>
              <a:gd name="connsiteX1" fmla="*/ 4842000 w 4842000"/>
              <a:gd name="connsiteY1" fmla="*/ 0 h 6552000"/>
              <a:gd name="connsiteX2" fmla="*/ 4842000 w 4842000"/>
              <a:gd name="connsiteY2" fmla="*/ 6552000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65375 w 4842000"/>
              <a:gd name="connsiteY2" fmla="*/ 6542475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70137 w 4842000"/>
              <a:gd name="connsiteY2" fmla="*/ 6547237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2269547 w 4842000"/>
              <a:gd name="connsiteY2" fmla="*/ 6292404 h 6552000"/>
              <a:gd name="connsiteX3" fmla="*/ 0 w 4842000"/>
              <a:gd name="connsiteY3" fmla="*/ 6552000 h 6552000"/>
              <a:gd name="connsiteX4" fmla="*/ 0 w 4842000"/>
              <a:gd name="connsiteY4" fmla="*/ 0 h 6552000"/>
              <a:gd name="connsiteX0" fmla="*/ 11243 w 4853243"/>
              <a:gd name="connsiteY0" fmla="*/ 0 h 6297167"/>
              <a:gd name="connsiteX1" fmla="*/ 4853243 w 4853243"/>
              <a:gd name="connsiteY1" fmla="*/ 0 h 6297167"/>
              <a:gd name="connsiteX2" fmla="*/ 2280790 w 4853243"/>
              <a:gd name="connsiteY2" fmla="*/ 6292404 h 6297167"/>
              <a:gd name="connsiteX3" fmla="*/ 0 w 4853243"/>
              <a:gd name="connsiteY3" fmla="*/ 6297167 h 6297167"/>
              <a:gd name="connsiteX4" fmla="*/ 11243 w 4853243"/>
              <a:gd name="connsiteY4" fmla="*/ 0 h 6297167"/>
              <a:gd name="connsiteX0" fmla="*/ 11243 w 4793608"/>
              <a:gd name="connsiteY0" fmla="*/ 0 h 6297167"/>
              <a:gd name="connsiteX1" fmla="*/ 4793608 w 4793608"/>
              <a:gd name="connsiteY1" fmla="*/ 29817 h 6297167"/>
              <a:gd name="connsiteX2" fmla="*/ 2280790 w 4793608"/>
              <a:gd name="connsiteY2" fmla="*/ 6292404 h 6297167"/>
              <a:gd name="connsiteX3" fmla="*/ 0 w 4793608"/>
              <a:gd name="connsiteY3" fmla="*/ 6297167 h 6297167"/>
              <a:gd name="connsiteX4" fmla="*/ 11243 w 4793608"/>
              <a:gd name="connsiteY4" fmla="*/ 0 h 6297167"/>
              <a:gd name="connsiteX0" fmla="*/ 11243 w 4808517"/>
              <a:gd name="connsiteY0" fmla="*/ 0 h 6297167"/>
              <a:gd name="connsiteX1" fmla="*/ 4808517 w 4808517"/>
              <a:gd name="connsiteY1" fmla="*/ 9939 h 6297167"/>
              <a:gd name="connsiteX2" fmla="*/ 2280790 w 4808517"/>
              <a:gd name="connsiteY2" fmla="*/ 6292404 h 6297167"/>
              <a:gd name="connsiteX3" fmla="*/ 0 w 4808517"/>
              <a:gd name="connsiteY3" fmla="*/ 6297167 h 6297167"/>
              <a:gd name="connsiteX4" fmla="*/ 11243 w 4808517"/>
              <a:gd name="connsiteY4" fmla="*/ 0 h 629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517" h="6297167">
                <a:moveTo>
                  <a:pt x="11243" y="0"/>
                </a:moveTo>
                <a:lnTo>
                  <a:pt x="4808517" y="9939"/>
                </a:lnTo>
                <a:lnTo>
                  <a:pt x="2280790" y="6292404"/>
                </a:lnTo>
                <a:lnTo>
                  <a:pt x="0" y="6297167"/>
                </a:lnTo>
                <a:cubicBezTo>
                  <a:pt x="3748" y="4198111"/>
                  <a:pt x="7495" y="2099056"/>
                  <a:pt x="11243"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tIns="0" bIns="720000" anchor="ctr" anchorCtr="1">
            <a:noAutofit/>
          </a:bodyPr>
          <a:lstStyle>
            <a:lvl1pPr marL="0" indent="0">
              <a:buNone/>
              <a:defRPr sz="1050">
                <a:solidFill>
                  <a:schemeClr val="bg1"/>
                </a:solidFill>
              </a:defRPr>
            </a:lvl1pPr>
          </a:lstStyle>
          <a:p>
            <a:r>
              <a:rPr lang="nb-NO"/>
              <a:t>Klikk på ikonet for å legge til et bilde</a:t>
            </a:r>
          </a:p>
        </p:txBody>
      </p:sp>
      <p:sp>
        <p:nvSpPr>
          <p:cNvPr id="3" name="Content Placeholder 2"/>
          <p:cNvSpPr>
            <a:spLocks noGrp="1"/>
          </p:cNvSpPr>
          <p:nvPr>
            <p:ph idx="1"/>
          </p:nvPr>
        </p:nvSpPr>
        <p:spPr>
          <a:xfrm>
            <a:off x="3372787" y="5156617"/>
            <a:ext cx="5392259" cy="1143385"/>
          </a:xfrm>
          <a:prstGeom prst="rect">
            <a:avLst/>
          </a:prstGeom>
        </p:spPr>
        <p:txBody>
          <a:bodyPr>
            <a:noAutofit/>
          </a:bodyPr>
          <a:lstStyle>
            <a:lvl1pPr marL="0" indent="0">
              <a:lnSpc>
                <a:spcPct val="100000"/>
              </a:lnSpc>
              <a:spcBef>
                <a:spcPts val="0"/>
              </a:spcBef>
              <a:buNone/>
              <a:defRPr sz="1800">
                <a:solidFill>
                  <a:schemeClr val="bg1"/>
                </a:solidFill>
              </a:defRPr>
            </a:lvl1pPr>
          </a:lstStyle>
          <a:p>
            <a:pPr lvl="0"/>
            <a:r>
              <a:rPr lang="nb-NO"/>
              <a:t>Klikk for å redigere tekststiler i malen</a:t>
            </a:r>
          </a:p>
        </p:txBody>
      </p:sp>
      <p:sp>
        <p:nvSpPr>
          <p:cNvPr id="2" name="Title 1"/>
          <p:cNvSpPr>
            <a:spLocks noGrp="1"/>
          </p:cNvSpPr>
          <p:nvPr>
            <p:ph type="title"/>
          </p:nvPr>
        </p:nvSpPr>
        <p:spPr>
          <a:xfrm>
            <a:off x="3372775" y="3548744"/>
            <a:ext cx="5392259" cy="1449019"/>
          </a:xfrm>
        </p:spPr>
        <p:txBody>
          <a:bodyPr wrap="square" anchor="b" anchorCtr="0">
            <a:noAutofit/>
          </a:bodyPr>
          <a:lstStyle>
            <a:lvl1pPr algn="l">
              <a:defRPr sz="2700">
                <a:solidFill>
                  <a:schemeClr val="bg1"/>
                </a:solidFill>
              </a:defRPr>
            </a:lvl1pPr>
          </a:lstStyle>
          <a:p>
            <a:r>
              <a:rPr lang="nb-NO"/>
              <a:t>Klikk for å redigere tittelstil</a:t>
            </a:r>
            <a:endParaRPr lang="en-US"/>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4" name="Footer Placeholder 4">
            <a:extLst>
              <a:ext uri="{FF2B5EF4-FFF2-40B4-BE49-F238E27FC236}">
                <a16:creationId xmlns:a16="http://schemas.microsoft.com/office/drawing/2014/main" id="{303CB023-4F27-5B40-B531-AF69D82E4AC2}"/>
              </a:ext>
            </a:extLst>
          </p:cNvPr>
          <p:cNvSpPr>
            <a:spLocks noGrp="1"/>
          </p:cNvSpPr>
          <p:nvPr>
            <p:ph type="ftr" sz="quarter" idx="11"/>
          </p:nvPr>
        </p:nvSpPr>
        <p:spPr>
          <a:xfrm>
            <a:off x="2632710" y="6609644"/>
            <a:ext cx="5711191" cy="80791"/>
          </a:xfrm>
        </p:spPr>
        <p:txBody>
          <a:bodyPr/>
          <a:lstStyle/>
          <a:p>
            <a:endParaRPr lang="nb-NO"/>
          </a:p>
        </p:txBody>
      </p:sp>
    </p:spTree>
    <p:extLst>
      <p:ext uri="{BB962C8B-B14F-4D97-AF65-F5344CB8AC3E}">
        <p14:creationId xmlns:p14="http://schemas.microsoft.com/office/powerpoint/2010/main" val="159917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1748368"/>
            <a:ext cx="8310875" cy="4551635"/>
          </a:xfrm>
          <a:prstGeom prst="rect">
            <a:avLst/>
          </a:prstGeom>
        </p:spPr>
        <p:txBody>
          <a:bodyPr/>
          <a:lstStyle>
            <a:lvl1pPr>
              <a:spcBef>
                <a:spcPts val="1350"/>
              </a:spcBef>
              <a:defRPr sz="1800"/>
            </a:lvl1pPr>
            <a:lvl2pPr>
              <a:spcBef>
                <a:spcPts val="1350"/>
              </a:spcBef>
              <a:defRPr sz="1500"/>
            </a:lvl2pPr>
            <a:lvl3pPr>
              <a:spcBef>
                <a:spcPts val="1350"/>
              </a:spcBef>
              <a:defRPr sz="1350"/>
            </a:lvl3pPr>
            <a:lvl4pPr>
              <a:spcBef>
                <a:spcPts val="1350"/>
              </a:spcBef>
              <a:defRPr sz="1200"/>
            </a:lvl4pPr>
            <a:lvl5pPr>
              <a:spcBef>
                <a:spcPts val="1350"/>
              </a:spcBef>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7" name="Title Placeholder 1">
            <a:extLst>
              <a:ext uri="{FF2B5EF4-FFF2-40B4-BE49-F238E27FC236}">
                <a16:creationId xmlns:a16="http://schemas.microsoft.com/office/drawing/2014/main" id="{00FFA746-32C7-D443-BDA2-C43C3F810279}"/>
              </a:ext>
            </a:extLst>
          </p:cNvPr>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p>
            <a:r>
              <a:rPr lang="nb-NO"/>
              <a:t>Klikk for å redigere tittelstil</a:t>
            </a:r>
            <a:endParaRPr lang="en-US"/>
          </a:p>
        </p:txBody>
      </p:sp>
    </p:spTree>
    <p:extLst>
      <p:ext uri="{BB962C8B-B14F-4D97-AF65-F5344CB8AC3E}">
        <p14:creationId xmlns:p14="http://schemas.microsoft.com/office/powerpoint/2010/main" val="10454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BA35B2-B75A-1E45-BC87-83FFA593B1D0}"/>
              </a:ext>
            </a:extLst>
          </p:cNvPr>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3" name="Content Placeholder 2"/>
          <p:cNvSpPr>
            <a:spLocks noGrp="1"/>
          </p:cNvSpPr>
          <p:nvPr>
            <p:ph idx="1"/>
          </p:nvPr>
        </p:nvSpPr>
        <p:spPr>
          <a:xfrm>
            <a:off x="468000" y="1748368"/>
            <a:ext cx="8310875"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7" name="Title Placeholder 1">
            <a:extLst>
              <a:ext uri="{FF2B5EF4-FFF2-40B4-BE49-F238E27FC236}">
                <a16:creationId xmlns:a16="http://schemas.microsoft.com/office/drawing/2014/main" id="{00FFA746-32C7-D443-BDA2-C43C3F810279}"/>
              </a:ext>
            </a:extLst>
          </p:cNvPr>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lvl1pPr>
              <a:defRPr>
                <a:solidFill>
                  <a:schemeClr val="bg1"/>
                </a:solidFill>
              </a:defRPr>
            </a:lvl1pPr>
          </a:lstStyle>
          <a:p>
            <a:r>
              <a:rPr lang="nb-NO"/>
              <a:t>Klikk for å redigere tittelstil</a:t>
            </a:r>
            <a:endParaRPr lang="en-US"/>
          </a:p>
        </p:txBody>
      </p:sp>
      <p:sp>
        <p:nvSpPr>
          <p:cNvPr id="8" name="TekstSylinder 7">
            <a:extLst>
              <a:ext uri="{FF2B5EF4-FFF2-40B4-BE49-F238E27FC236}">
                <a16:creationId xmlns:a16="http://schemas.microsoft.com/office/drawing/2014/main" id="{6623D2BD-0E1A-7548-9012-9F259B99665D}"/>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412273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BA35B2-B75A-1E45-BC87-83FFA593B1D0}"/>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3" name="Content Placeholder 2"/>
          <p:cNvSpPr>
            <a:spLocks noGrp="1"/>
          </p:cNvSpPr>
          <p:nvPr>
            <p:ph idx="1"/>
          </p:nvPr>
        </p:nvSpPr>
        <p:spPr>
          <a:xfrm>
            <a:off x="468000" y="1748368"/>
            <a:ext cx="8310875"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7" name="Title Placeholder 1">
            <a:extLst>
              <a:ext uri="{FF2B5EF4-FFF2-40B4-BE49-F238E27FC236}">
                <a16:creationId xmlns:a16="http://schemas.microsoft.com/office/drawing/2014/main" id="{00FFA746-32C7-D443-BDA2-C43C3F810279}"/>
              </a:ext>
            </a:extLst>
          </p:cNvPr>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lvl1pPr>
              <a:defRPr>
                <a:solidFill>
                  <a:schemeClr val="bg1"/>
                </a:solidFill>
              </a:defRPr>
            </a:lvl1pPr>
          </a:lstStyle>
          <a:p>
            <a:r>
              <a:rPr lang="nb-NO"/>
              <a:t>Klikk for å redigere tittelstil</a:t>
            </a:r>
            <a:endParaRPr lang="en-US"/>
          </a:p>
        </p:txBody>
      </p:sp>
      <p:sp>
        <p:nvSpPr>
          <p:cNvPr id="8" name="TekstSylinder 7">
            <a:extLst>
              <a:ext uri="{FF2B5EF4-FFF2-40B4-BE49-F238E27FC236}">
                <a16:creationId xmlns:a16="http://schemas.microsoft.com/office/drawing/2014/main" id="{6623D2BD-0E1A-7548-9012-9F259B99665D}"/>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2459886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lyse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BA35B2-B75A-1E45-BC87-83FFA593B1D0}"/>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3" name="Content Placeholder 2"/>
          <p:cNvSpPr>
            <a:spLocks noGrp="1"/>
          </p:cNvSpPr>
          <p:nvPr>
            <p:ph idx="1"/>
          </p:nvPr>
        </p:nvSpPr>
        <p:spPr>
          <a:xfrm>
            <a:off x="468000" y="1748368"/>
            <a:ext cx="8310875" cy="455163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7" name="Title Placeholder 1">
            <a:extLst>
              <a:ext uri="{FF2B5EF4-FFF2-40B4-BE49-F238E27FC236}">
                <a16:creationId xmlns:a16="http://schemas.microsoft.com/office/drawing/2014/main" id="{00FFA746-32C7-D443-BDA2-C43C3F810279}"/>
              </a:ext>
            </a:extLst>
          </p:cNvPr>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lvl1pPr>
              <a:defRPr>
                <a:solidFill>
                  <a:schemeClr val="tx2"/>
                </a:solidFill>
              </a:defRPr>
            </a:lvl1pPr>
          </a:lstStyle>
          <a:p>
            <a:r>
              <a:rPr lang="nb-NO"/>
              <a:t>Klikk for å redigere tittelstil</a:t>
            </a:r>
            <a:endParaRPr lang="en-US"/>
          </a:p>
        </p:txBody>
      </p:sp>
      <p:sp>
        <p:nvSpPr>
          <p:cNvPr id="8" name="TekstSylinder 7">
            <a:extLst>
              <a:ext uri="{FF2B5EF4-FFF2-40B4-BE49-F238E27FC236}">
                <a16:creationId xmlns:a16="http://schemas.microsoft.com/office/drawing/2014/main" id="{6623D2BD-0E1A-7548-9012-9F259B99665D}"/>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2190575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bru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BA35B2-B75A-1E45-BC87-83FFA593B1D0}"/>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3" name="Content Placeholder 2"/>
          <p:cNvSpPr>
            <a:spLocks noGrp="1"/>
          </p:cNvSpPr>
          <p:nvPr>
            <p:ph idx="1"/>
          </p:nvPr>
        </p:nvSpPr>
        <p:spPr>
          <a:xfrm>
            <a:off x="468000" y="1748368"/>
            <a:ext cx="8310875"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7" name="Title Placeholder 1">
            <a:extLst>
              <a:ext uri="{FF2B5EF4-FFF2-40B4-BE49-F238E27FC236}">
                <a16:creationId xmlns:a16="http://schemas.microsoft.com/office/drawing/2014/main" id="{00FFA746-32C7-D443-BDA2-C43C3F810279}"/>
              </a:ext>
            </a:extLst>
          </p:cNvPr>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lvl1pPr>
              <a:defRPr>
                <a:solidFill>
                  <a:schemeClr val="bg1"/>
                </a:solidFill>
              </a:defRPr>
            </a:lvl1pPr>
          </a:lstStyle>
          <a:p>
            <a:r>
              <a:rPr lang="nb-NO"/>
              <a:t>Klikk for å redigere tittelstil</a:t>
            </a:r>
            <a:endParaRPr lang="en-US"/>
          </a:p>
        </p:txBody>
      </p:sp>
      <p:sp>
        <p:nvSpPr>
          <p:cNvPr id="8" name="TekstSylinder 7">
            <a:extLst>
              <a:ext uri="{FF2B5EF4-FFF2-40B4-BE49-F238E27FC236}">
                <a16:creationId xmlns:a16="http://schemas.microsoft.com/office/drawing/2014/main" id="{E088C3DB-2DB7-294D-B97E-B4C0BD2C52DC}"/>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471619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 to spal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a:xfrm>
            <a:off x="468003" y="1748368"/>
            <a:ext cx="4001756" cy="455163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Content Placeholder 2">
            <a:extLst>
              <a:ext uri="{FF2B5EF4-FFF2-40B4-BE49-F238E27FC236}">
                <a16:creationId xmlns:a16="http://schemas.microsoft.com/office/drawing/2014/main" id="{8C36CDC3-7787-6A44-91B9-7424C702067C}"/>
              </a:ext>
            </a:extLst>
          </p:cNvPr>
          <p:cNvSpPr>
            <a:spLocks noGrp="1"/>
          </p:cNvSpPr>
          <p:nvPr>
            <p:ph idx="13"/>
          </p:nvPr>
        </p:nvSpPr>
        <p:spPr>
          <a:xfrm>
            <a:off x="4747264" y="1748368"/>
            <a:ext cx="4034166" cy="455163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251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old, to spalter blå">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6C0929D-B52B-8E43-A9FD-911FD909D94F}"/>
              </a:ext>
            </a:extLst>
          </p:cNvPr>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3" name="Content Placeholder 2"/>
          <p:cNvSpPr>
            <a:spLocks noGrp="1"/>
          </p:cNvSpPr>
          <p:nvPr>
            <p:ph idx="1"/>
          </p:nvPr>
        </p:nvSpPr>
        <p:spPr>
          <a:xfrm>
            <a:off x="468003" y="1748368"/>
            <a:ext cx="400175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Content Placeholder 2">
            <a:extLst>
              <a:ext uri="{FF2B5EF4-FFF2-40B4-BE49-F238E27FC236}">
                <a16:creationId xmlns:a16="http://schemas.microsoft.com/office/drawing/2014/main" id="{8C36CDC3-7787-6A44-91B9-7424C702067C}"/>
              </a:ext>
            </a:extLst>
          </p:cNvPr>
          <p:cNvSpPr>
            <a:spLocks noGrp="1"/>
          </p:cNvSpPr>
          <p:nvPr>
            <p:ph idx="13"/>
          </p:nvPr>
        </p:nvSpPr>
        <p:spPr>
          <a:xfrm>
            <a:off x="4747264" y="1748368"/>
            <a:ext cx="403416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kstSylinder 10">
            <a:extLst>
              <a:ext uri="{FF2B5EF4-FFF2-40B4-BE49-F238E27FC236}">
                <a16:creationId xmlns:a16="http://schemas.microsoft.com/office/drawing/2014/main" id="{9CF9C61A-B926-1F41-9EF3-31B7688E503D}"/>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11775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innhold, to spalter grønn">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6C0929D-B52B-8E43-A9FD-911FD909D94F}"/>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3" name="Content Placeholder 2"/>
          <p:cNvSpPr>
            <a:spLocks noGrp="1"/>
          </p:cNvSpPr>
          <p:nvPr>
            <p:ph idx="1"/>
          </p:nvPr>
        </p:nvSpPr>
        <p:spPr>
          <a:xfrm>
            <a:off x="468003" y="1748368"/>
            <a:ext cx="400175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Content Placeholder 2">
            <a:extLst>
              <a:ext uri="{FF2B5EF4-FFF2-40B4-BE49-F238E27FC236}">
                <a16:creationId xmlns:a16="http://schemas.microsoft.com/office/drawing/2014/main" id="{8C36CDC3-7787-6A44-91B9-7424C702067C}"/>
              </a:ext>
            </a:extLst>
          </p:cNvPr>
          <p:cNvSpPr>
            <a:spLocks noGrp="1"/>
          </p:cNvSpPr>
          <p:nvPr>
            <p:ph idx="13"/>
          </p:nvPr>
        </p:nvSpPr>
        <p:spPr>
          <a:xfrm>
            <a:off x="4747264" y="1748368"/>
            <a:ext cx="403416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kstSylinder 10">
            <a:extLst>
              <a:ext uri="{FF2B5EF4-FFF2-40B4-BE49-F238E27FC236}">
                <a16:creationId xmlns:a16="http://schemas.microsoft.com/office/drawing/2014/main" id="{9CF9C61A-B926-1F41-9EF3-31B7688E503D}"/>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162405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innhold, to spalter brun">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04942C3-4C12-8C44-986F-76E086BDC5A2}"/>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3" name="Content Placeholder 2"/>
          <p:cNvSpPr>
            <a:spLocks noGrp="1"/>
          </p:cNvSpPr>
          <p:nvPr>
            <p:ph idx="1"/>
          </p:nvPr>
        </p:nvSpPr>
        <p:spPr>
          <a:xfrm>
            <a:off x="468003" y="1748368"/>
            <a:ext cx="400175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a:xfrm>
            <a:off x="2632710" y="6609646"/>
            <a:ext cx="5711191" cy="80791"/>
          </a:xfrm>
        </p:spPr>
        <p:txBody>
          <a:bodyPr/>
          <a:lstStyle>
            <a:lvl1pPr>
              <a:defRPr>
                <a:solidFill>
                  <a:schemeClr val="bg1"/>
                </a:solidFill>
              </a:defRPr>
            </a:lvl1pPr>
          </a:lstStyle>
          <a:p>
            <a:endParaRPr lang="nb-NO"/>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0" name="Content Placeholder 2">
            <a:extLst>
              <a:ext uri="{FF2B5EF4-FFF2-40B4-BE49-F238E27FC236}">
                <a16:creationId xmlns:a16="http://schemas.microsoft.com/office/drawing/2014/main" id="{8C36CDC3-7787-6A44-91B9-7424C702067C}"/>
              </a:ext>
            </a:extLst>
          </p:cNvPr>
          <p:cNvSpPr>
            <a:spLocks noGrp="1"/>
          </p:cNvSpPr>
          <p:nvPr>
            <p:ph idx="13"/>
          </p:nvPr>
        </p:nvSpPr>
        <p:spPr>
          <a:xfrm>
            <a:off x="4747264" y="1748368"/>
            <a:ext cx="4034166" cy="45516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kstSylinder 10">
            <a:extLst>
              <a:ext uri="{FF2B5EF4-FFF2-40B4-BE49-F238E27FC236}">
                <a16:creationId xmlns:a16="http://schemas.microsoft.com/office/drawing/2014/main" id="{4DAEACA8-C83D-E84E-A8F5-66B8FFBE3AFC}"/>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89281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_selvvalgt bilde grønn">
    <p:spTree>
      <p:nvGrpSpPr>
        <p:cNvPr id="1" name=""/>
        <p:cNvGrpSpPr/>
        <p:nvPr/>
      </p:nvGrpSpPr>
      <p:grpSpPr>
        <a:xfrm>
          <a:off x="0" y="0"/>
          <a:ext cx="0" cy="0"/>
          <a:chOff x="0" y="0"/>
          <a:chExt cx="0" cy="0"/>
        </a:xfrm>
      </p:grpSpPr>
      <p:sp>
        <p:nvSpPr>
          <p:cNvPr id="45" name="Plassholder for bilde 12">
            <a:extLst>
              <a:ext uri="{FF2B5EF4-FFF2-40B4-BE49-F238E27FC236}">
                <a16:creationId xmlns:a16="http://schemas.microsoft.com/office/drawing/2014/main" id="{ECDD95F2-2EF5-7545-AFEC-1E9E5E417008}"/>
              </a:ext>
            </a:extLst>
          </p:cNvPr>
          <p:cNvSpPr>
            <a:spLocks noGrp="1"/>
          </p:cNvSpPr>
          <p:nvPr>
            <p:ph type="pic" sz="quarter" idx="13"/>
          </p:nvPr>
        </p:nvSpPr>
        <p:spPr>
          <a:xfrm>
            <a:off x="-98822" y="0"/>
            <a:ext cx="9242822" cy="6878962"/>
          </a:xfrm>
          <a:prstGeom prst="rect">
            <a:avLst/>
          </a:prstGeom>
          <a:blipFill>
            <a:blip r:embed="rId2" cstate="hqprint">
              <a:extLst>
                <a:ext uri="{28A0092B-C50C-407E-A947-70E740481C1C}">
                  <a14:useLocalDpi xmlns:a14="http://schemas.microsoft.com/office/drawing/2010/main"/>
                </a:ext>
              </a:extLst>
            </a:blip>
            <a:srcRect/>
            <a:stretch>
              <a:fillRect/>
            </a:stretch>
          </a:blipFill>
        </p:spPr>
        <p:txBody>
          <a:bodyPr tIns="720000" anchor="ctr" anchorCtr="1">
            <a:normAutofit/>
          </a:bodyPr>
          <a:lstStyle>
            <a:lvl1pPr marL="0" indent="0">
              <a:buNone/>
              <a:defRPr sz="1050"/>
            </a:lvl1pPr>
          </a:lstStyle>
          <a:p>
            <a:r>
              <a:rPr lang="nb-NO"/>
              <a:t>Klikk på ikonet for å legge til et bilde</a:t>
            </a:r>
          </a:p>
        </p:txBody>
      </p:sp>
      <p:sp>
        <p:nvSpPr>
          <p:cNvPr id="15" name="Plassholder for bilde 14">
            <a:extLst>
              <a:ext uri="{FF2B5EF4-FFF2-40B4-BE49-F238E27FC236}">
                <a16:creationId xmlns:a16="http://schemas.microsoft.com/office/drawing/2014/main" id="{E91B2040-3D47-9B42-BBFC-2596FCEF16E3}"/>
              </a:ext>
            </a:extLst>
          </p:cNvPr>
          <p:cNvSpPr>
            <a:spLocks noGrp="1"/>
          </p:cNvSpPr>
          <p:nvPr>
            <p:ph type="pic" sz="quarter" idx="16" hasCustomPrompt="1"/>
          </p:nvPr>
        </p:nvSpPr>
        <p:spPr>
          <a:xfrm>
            <a:off x="3965713" y="-15723"/>
            <a:ext cx="5178287" cy="6889445"/>
          </a:xfrm>
          <a:blipFill>
            <a:blip r:embed="rId3" cstate="hqprint">
              <a:alphaModFix amt="84000"/>
              <a:extLst>
                <a:ext uri="{28A0092B-C50C-407E-A947-70E740481C1C}">
                  <a14:useLocalDpi xmlns:a14="http://schemas.microsoft.com/office/drawing/2010/main"/>
                </a:ext>
              </a:extLst>
            </a:blip>
            <a:srcRect/>
            <a:stretch>
              <a:fillRect l="549" r="78"/>
            </a:stretch>
          </a:blipFill>
        </p:spPr>
        <p:txBody>
          <a:bodyPr/>
          <a:lstStyle>
            <a:lvl1pPr marL="0" indent="0">
              <a:buNone/>
              <a:defRPr/>
            </a:lvl1pPr>
          </a:lstStyle>
          <a:p>
            <a:r>
              <a:rPr lang="nb-NO"/>
              <a:t>   </a:t>
            </a:r>
          </a:p>
        </p:txBody>
      </p:sp>
      <p:sp>
        <p:nvSpPr>
          <p:cNvPr id="11" name="Plassholder for dato 10"/>
          <p:cNvSpPr>
            <a:spLocks noGrp="1"/>
          </p:cNvSpPr>
          <p:nvPr>
            <p:ph type="dt" sz="half" idx="10"/>
          </p:nvPr>
        </p:nvSpPr>
        <p:spPr>
          <a:xfrm>
            <a:off x="468001" y="6100451"/>
            <a:ext cx="1297091" cy="419724"/>
          </a:xfrm>
          <a:prstGeom prst="rect">
            <a:avLst/>
          </a:prstGeom>
        </p:spPr>
        <p:txBody>
          <a:bodyPr lIns="0" tIns="0" rIns="0" bIns="0"/>
          <a:lstStyle>
            <a:lvl1pPr>
              <a:defRPr sz="1200">
                <a:solidFill>
                  <a:schemeClr val="bg1"/>
                </a:solidFill>
              </a:defRPr>
            </a:lvl1pPr>
          </a:lstStyle>
          <a:p>
            <a:endParaRPr lang="nb-NO"/>
          </a:p>
        </p:txBody>
      </p:sp>
      <p:sp>
        <p:nvSpPr>
          <p:cNvPr id="12" name="Undertittel 2">
            <a:extLst>
              <a:ext uri="{FF2B5EF4-FFF2-40B4-BE49-F238E27FC236}">
                <a16:creationId xmlns:a16="http://schemas.microsoft.com/office/drawing/2014/main" id="{E2710194-0750-394E-81C5-6DA0E7D486B4}"/>
              </a:ext>
            </a:extLst>
          </p:cNvPr>
          <p:cNvSpPr>
            <a:spLocks noGrp="1"/>
          </p:cNvSpPr>
          <p:nvPr>
            <p:ph type="subTitle" idx="1"/>
          </p:nvPr>
        </p:nvSpPr>
        <p:spPr>
          <a:xfrm>
            <a:off x="467746" y="3926488"/>
            <a:ext cx="8298826" cy="998252"/>
          </a:xfrm>
        </p:spPr>
        <p:txBody>
          <a:bodyPr/>
          <a:lstStyle>
            <a:lvl1pPr marL="0" indent="0" algn="l">
              <a:buNone/>
              <a:defRPr sz="21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F3E08531-9DA0-224D-A1F2-BDDF1D10B4F2}"/>
              </a:ext>
            </a:extLst>
          </p:cNvPr>
          <p:cNvSpPr>
            <a:spLocks noGrp="1"/>
          </p:cNvSpPr>
          <p:nvPr>
            <p:ph type="ctrTitle"/>
          </p:nvPr>
        </p:nvSpPr>
        <p:spPr>
          <a:xfrm>
            <a:off x="467747" y="1746591"/>
            <a:ext cx="8315325" cy="2030930"/>
          </a:xfrm>
        </p:spPr>
        <p:txBody>
          <a:bodyPr anchor="b">
            <a:noAutofit/>
          </a:bodyPr>
          <a:lstStyle>
            <a:lvl1pPr algn="l">
              <a:defRPr sz="3600">
                <a:solidFill>
                  <a:schemeClr val="bg1"/>
                </a:solidFill>
              </a:defRPr>
            </a:lvl1pPr>
          </a:lstStyle>
          <a:p>
            <a:r>
              <a:rPr lang="nb-NO"/>
              <a:t>Klikk for å redigere tittelstil</a:t>
            </a:r>
          </a:p>
        </p:txBody>
      </p:sp>
      <p:sp>
        <p:nvSpPr>
          <p:cNvPr id="17" name="Plassholder for bilde 8">
            <a:extLst>
              <a:ext uri="{FF2B5EF4-FFF2-40B4-BE49-F238E27FC236}">
                <a16:creationId xmlns:a16="http://schemas.microsoft.com/office/drawing/2014/main" id="{E1B0ABD3-B414-EE44-82F6-8B3CA0D6A145}"/>
              </a:ext>
            </a:extLst>
          </p:cNvPr>
          <p:cNvSpPr>
            <a:spLocks noGrp="1"/>
          </p:cNvSpPr>
          <p:nvPr>
            <p:ph type="pic" sz="quarter" idx="15" hasCustomPrompt="1"/>
          </p:nvPr>
        </p:nvSpPr>
        <p:spPr>
          <a:xfrm>
            <a:off x="6249592" y="5427034"/>
            <a:ext cx="2516981" cy="889000"/>
          </a:xfrm>
          <a:blipFill>
            <a:blip r:embed="rId4" cstate="hqprint">
              <a:extLst>
                <a:ext uri="{28A0092B-C50C-407E-A947-70E740481C1C}">
                  <a14:useLocalDpi xmlns:a14="http://schemas.microsoft.com/office/drawing/2010/main"/>
                </a:ext>
              </a:extLst>
            </a:blip>
            <a:stretch>
              <a:fillRect t="1267" b="-753"/>
            </a:stretch>
          </a:blipFill>
        </p:spPr>
        <p:txBody>
          <a:bodyPr/>
          <a:lstStyle>
            <a:lvl1pPr marL="0" indent="0">
              <a:buNone/>
              <a:defRPr/>
            </a:lvl1pPr>
          </a:lstStyle>
          <a:p>
            <a:r>
              <a:rPr lang="nb-NO"/>
              <a:t> </a:t>
            </a:r>
          </a:p>
        </p:txBody>
      </p:sp>
      <p:sp>
        <p:nvSpPr>
          <p:cNvPr id="16" name="TekstSylinder 15">
            <a:extLst>
              <a:ext uri="{FF2B5EF4-FFF2-40B4-BE49-F238E27FC236}">
                <a16:creationId xmlns:a16="http://schemas.microsoft.com/office/drawing/2014/main" id="{2F2D1219-C707-5745-9B8D-52EAE21F5B75}"/>
              </a:ext>
            </a:extLst>
          </p:cNvPr>
          <p:cNvSpPr txBox="1"/>
          <p:nvPr userDrawn="1"/>
        </p:nvSpPr>
        <p:spPr>
          <a:xfrm>
            <a:off x="-98821" y="-351482"/>
            <a:ext cx="743793" cy="138499"/>
          </a:xfrm>
          <a:prstGeom prst="rect">
            <a:avLst/>
          </a:prstGeom>
          <a:noFill/>
        </p:spPr>
        <p:txBody>
          <a:bodyPr wrap="none" lIns="0" tIns="0" rIns="0" bIns="0" rtlCol="0">
            <a:spAutoFit/>
          </a:bodyPr>
          <a:lstStyle/>
          <a:p>
            <a:r>
              <a:rPr lang="nb-NO" sz="900"/>
              <a:t>Selvvalgt bilde</a:t>
            </a:r>
          </a:p>
        </p:txBody>
      </p:sp>
    </p:spTree>
    <p:extLst>
      <p:ext uri="{BB962C8B-B14F-4D97-AF65-F5344CB8AC3E}">
        <p14:creationId xmlns:p14="http://schemas.microsoft.com/office/powerpoint/2010/main" val="2723175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128673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F72FB563-FFC9-C248-9CDB-FF1B0B8901E4}"/>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1685214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lys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F72FB563-FFC9-C248-9CDB-FF1B0B8901E4}"/>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410602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are tittel orang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F72FB563-FFC9-C248-9CDB-FF1B0B8901E4}"/>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1324761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grønn">
    <p:bg>
      <p:bgPr>
        <a:solidFill>
          <a:schemeClr val="accent3"/>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06E7AE75-3FC9-2C45-828F-03BC3FE18C51}"/>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36570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bru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ED631C02-255E-C844-AA16-C66FFA164A70}"/>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3165620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rø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p:cNvSpPr>
            <a:spLocks noGrp="1"/>
          </p:cNvSpPr>
          <p:nvPr>
            <p:ph type="sldNum" sz="quarter" idx="12"/>
          </p:nvPr>
        </p:nvSpPr>
        <p:spPr/>
        <p:txBody>
          <a:bodyPr/>
          <a:lstStyle/>
          <a:p>
            <a:fld id="{0EDAB601-3B06-41AF-BDDE-A1BC8F696C49}" type="slidenum">
              <a:rPr lang="nb-NO" smtClean="0"/>
              <a:t>‹#›</a:t>
            </a:fld>
            <a:endParaRPr lang="nb-NO"/>
          </a:p>
        </p:txBody>
      </p:sp>
      <p:sp>
        <p:nvSpPr>
          <p:cNvPr id="7" name="TekstSylinder 6">
            <a:extLst>
              <a:ext uri="{FF2B5EF4-FFF2-40B4-BE49-F238E27FC236}">
                <a16:creationId xmlns:a16="http://schemas.microsoft.com/office/drawing/2014/main" id="{ED631C02-255E-C844-AA16-C66FFA164A70}"/>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bg1"/>
                </a:solidFill>
              </a:rPr>
              <a:t>Landbruksdirektoratet / </a:t>
            </a:r>
            <a:r>
              <a:rPr lang="nb-NO" sz="638" b="1" err="1">
                <a:solidFill>
                  <a:schemeClr val="bg1"/>
                </a:solidFill>
              </a:rPr>
              <a:t>Eanandoallodirektoráhtta</a:t>
            </a:r>
            <a:endParaRPr lang="nb-NO" sz="638" b="1">
              <a:solidFill>
                <a:schemeClr val="bg1"/>
              </a:solidFill>
            </a:endParaRPr>
          </a:p>
        </p:txBody>
      </p:sp>
    </p:spTree>
    <p:extLst>
      <p:ext uri="{BB962C8B-B14F-4D97-AF65-F5344CB8AC3E}">
        <p14:creationId xmlns:p14="http://schemas.microsoft.com/office/powerpoint/2010/main" val="63063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grå">
    <p:bg>
      <p:bgPr>
        <a:solidFill>
          <a:schemeClr val="bg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C536418-90E7-784B-A3AE-C1F07C05605E}"/>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solidFill>
                <a:schemeClr val="tx2"/>
              </a:solidFill>
            </a:endParaRPr>
          </a:p>
        </p:txBody>
      </p:sp>
      <p:sp>
        <p:nvSpPr>
          <p:cNvPr id="2" name="Title 1"/>
          <p:cNvSpPr>
            <a:spLocks noGrp="1"/>
          </p:cNvSpPr>
          <p:nvPr>
            <p:ph type="title"/>
          </p:nvPr>
        </p:nvSpPr>
        <p:spPr/>
        <p:txBody>
          <a:bodyPr/>
          <a:lstStyle>
            <a:lvl1pPr>
              <a:defRPr>
                <a:solidFill>
                  <a:schemeClr val="tx2"/>
                </a:solidFill>
              </a:defRPr>
            </a:lvl1pPr>
          </a:lstStyle>
          <a:p>
            <a:r>
              <a:rPr lang="nb-NO"/>
              <a:t>Klikk for å redigere tittelstil</a:t>
            </a:r>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nb-NO"/>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0EDAB601-3B06-41AF-BDDE-A1BC8F696C49}" type="slidenum">
              <a:rPr lang="nb-NO" smtClean="0"/>
              <a:pPr/>
              <a:t>‹#›</a:t>
            </a:fld>
            <a:endParaRPr lang="nb-NO"/>
          </a:p>
        </p:txBody>
      </p:sp>
      <p:sp>
        <p:nvSpPr>
          <p:cNvPr id="7" name="TekstSylinder 6">
            <a:extLst>
              <a:ext uri="{FF2B5EF4-FFF2-40B4-BE49-F238E27FC236}">
                <a16:creationId xmlns:a16="http://schemas.microsoft.com/office/drawing/2014/main" id="{ED631C02-255E-C844-AA16-C66FFA164A70}"/>
              </a:ext>
            </a:extLst>
          </p:cNvPr>
          <p:cNvSpPr txBox="1"/>
          <p:nvPr userDrawn="1"/>
        </p:nvSpPr>
        <p:spPr>
          <a:xfrm>
            <a:off x="468010" y="6570722"/>
            <a:ext cx="1909177" cy="98168"/>
          </a:xfrm>
          <a:prstGeom prst="rect">
            <a:avLst/>
          </a:prstGeom>
          <a:noFill/>
        </p:spPr>
        <p:txBody>
          <a:bodyPr wrap="none" lIns="0" tIns="0" rIns="0" bIns="0" rtlCol="0">
            <a:spAutoFit/>
          </a:bodyPr>
          <a:lstStyle/>
          <a:p>
            <a:r>
              <a:rPr lang="nb-NO" sz="638" b="1">
                <a:solidFill>
                  <a:schemeClr val="tx2"/>
                </a:solidFill>
              </a:rPr>
              <a:t>Landbruksdirektoratet / </a:t>
            </a:r>
            <a:r>
              <a:rPr lang="nb-NO" sz="638" b="1" err="1">
                <a:solidFill>
                  <a:schemeClr val="tx2"/>
                </a:solidFill>
              </a:rPr>
              <a:t>Eanandoallodirektoráhtta</a:t>
            </a:r>
            <a:endParaRPr lang="nb-NO" sz="638" b="1">
              <a:solidFill>
                <a:schemeClr val="tx2"/>
              </a:solidFill>
            </a:endParaRPr>
          </a:p>
        </p:txBody>
      </p:sp>
    </p:spTree>
    <p:extLst>
      <p:ext uri="{BB962C8B-B14F-4D97-AF65-F5344CB8AC3E}">
        <p14:creationId xmlns:p14="http://schemas.microsoft.com/office/powerpoint/2010/main" val="2089378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EDAB601-3B06-41AF-BDDE-A1BC8F696C49}" type="slidenum">
              <a:rPr lang="nb-NO" smtClean="0"/>
              <a:t>‹#›</a:t>
            </a:fld>
            <a:endParaRPr lang="nb-NO"/>
          </a:p>
        </p:txBody>
      </p:sp>
    </p:spTree>
    <p:extLst>
      <p:ext uri="{BB962C8B-B14F-4D97-AF65-F5344CB8AC3E}">
        <p14:creationId xmlns:p14="http://schemas.microsoft.com/office/powerpoint/2010/main" val="2532978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56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_selvvalgt bilde blå">
    <p:spTree>
      <p:nvGrpSpPr>
        <p:cNvPr id="1" name=""/>
        <p:cNvGrpSpPr/>
        <p:nvPr/>
      </p:nvGrpSpPr>
      <p:grpSpPr>
        <a:xfrm>
          <a:off x="0" y="0"/>
          <a:ext cx="0" cy="0"/>
          <a:chOff x="0" y="0"/>
          <a:chExt cx="0" cy="0"/>
        </a:xfrm>
      </p:grpSpPr>
      <p:sp>
        <p:nvSpPr>
          <p:cNvPr id="45" name="Plassholder for bilde 12">
            <a:extLst>
              <a:ext uri="{FF2B5EF4-FFF2-40B4-BE49-F238E27FC236}">
                <a16:creationId xmlns:a16="http://schemas.microsoft.com/office/drawing/2014/main" id="{ECDD95F2-2EF5-7545-AFEC-1E9E5E417008}"/>
              </a:ext>
            </a:extLst>
          </p:cNvPr>
          <p:cNvSpPr>
            <a:spLocks noGrp="1"/>
          </p:cNvSpPr>
          <p:nvPr>
            <p:ph type="pic" sz="quarter" idx="13"/>
          </p:nvPr>
        </p:nvSpPr>
        <p:spPr>
          <a:xfrm>
            <a:off x="-98822" y="0"/>
            <a:ext cx="9242822" cy="6878962"/>
          </a:xfrm>
          <a:prstGeom prst="rect">
            <a:avLst/>
          </a:prstGeom>
          <a:blipFill>
            <a:blip r:embed="rId2" cstate="hqprint">
              <a:extLst>
                <a:ext uri="{28A0092B-C50C-407E-A947-70E740481C1C}">
                  <a14:useLocalDpi xmlns:a14="http://schemas.microsoft.com/office/drawing/2010/main"/>
                </a:ext>
              </a:extLst>
            </a:blip>
            <a:srcRect/>
            <a:stretch>
              <a:fillRect/>
            </a:stretch>
          </a:blipFill>
        </p:spPr>
        <p:txBody>
          <a:bodyPr tIns="720000" anchor="ctr" anchorCtr="1">
            <a:normAutofit/>
          </a:bodyPr>
          <a:lstStyle>
            <a:lvl1pPr marL="0" indent="0">
              <a:buNone/>
              <a:defRPr sz="1050"/>
            </a:lvl1pPr>
          </a:lstStyle>
          <a:p>
            <a:r>
              <a:rPr lang="nb-NO"/>
              <a:t>Klikk på ikonet for å legge til et bilde</a:t>
            </a:r>
          </a:p>
        </p:txBody>
      </p:sp>
      <p:sp>
        <p:nvSpPr>
          <p:cNvPr id="15" name="Plassholder for bilde 14">
            <a:extLst>
              <a:ext uri="{FF2B5EF4-FFF2-40B4-BE49-F238E27FC236}">
                <a16:creationId xmlns:a16="http://schemas.microsoft.com/office/drawing/2014/main" id="{E91B2040-3D47-9B42-BBFC-2596FCEF16E3}"/>
              </a:ext>
            </a:extLst>
          </p:cNvPr>
          <p:cNvSpPr>
            <a:spLocks noGrp="1"/>
          </p:cNvSpPr>
          <p:nvPr>
            <p:ph type="pic" sz="quarter" idx="16" hasCustomPrompt="1"/>
          </p:nvPr>
        </p:nvSpPr>
        <p:spPr>
          <a:xfrm>
            <a:off x="3965713" y="-15723"/>
            <a:ext cx="5178287" cy="6889445"/>
          </a:xfrm>
          <a:blipFill>
            <a:blip r:embed="rId3" cstate="hqprint">
              <a:alphaModFix amt="84000"/>
              <a:extLst>
                <a:ext uri="{28A0092B-C50C-407E-A947-70E740481C1C}">
                  <a14:useLocalDpi xmlns:a14="http://schemas.microsoft.com/office/drawing/2010/main"/>
                </a:ext>
              </a:extLst>
            </a:blip>
            <a:srcRect/>
            <a:stretch>
              <a:fillRect l="549" r="78"/>
            </a:stretch>
          </a:blipFill>
        </p:spPr>
        <p:txBody>
          <a:bodyPr/>
          <a:lstStyle>
            <a:lvl1pPr marL="0" indent="0">
              <a:buNone/>
              <a:defRPr/>
            </a:lvl1pPr>
          </a:lstStyle>
          <a:p>
            <a:r>
              <a:rPr lang="nb-NO"/>
              <a:t>   </a:t>
            </a:r>
          </a:p>
        </p:txBody>
      </p:sp>
      <p:sp>
        <p:nvSpPr>
          <p:cNvPr id="11" name="Plassholder for dato 10"/>
          <p:cNvSpPr>
            <a:spLocks noGrp="1"/>
          </p:cNvSpPr>
          <p:nvPr>
            <p:ph type="dt" sz="half" idx="10"/>
          </p:nvPr>
        </p:nvSpPr>
        <p:spPr>
          <a:xfrm>
            <a:off x="468001" y="6100451"/>
            <a:ext cx="1297091" cy="419724"/>
          </a:xfrm>
          <a:prstGeom prst="rect">
            <a:avLst/>
          </a:prstGeom>
        </p:spPr>
        <p:txBody>
          <a:bodyPr lIns="0" tIns="0" rIns="0" bIns="0"/>
          <a:lstStyle>
            <a:lvl1pPr>
              <a:defRPr sz="1200">
                <a:solidFill>
                  <a:schemeClr val="bg1"/>
                </a:solidFill>
              </a:defRPr>
            </a:lvl1pPr>
          </a:lstStyle>
          <a:p>
            <a:endParaRPr lang="nb-NO"/>
          </a:p>
        </p:txBody>
      </p:sp>
      <p:sp>
        <p:nvSpPr>
          <p:cNvPr id="12" name="Undertittel 2">
            <a:extLst>
              <a:ext uri="{FF2B5EF4-FFF2-40B4-BE49-F238E27FC236}">
                <a16:creationId xmlns:a16="http://schemas.microsoft.com/office/drawing/2014/main" id="{E2710194-0750-394E-81C5-6DA0E7D486B4}"/>
              </a:ext>
            </a:extLst>
          </p:cNvPr>
          <p:cNvSpPr>
            <a:spLocks noGrp="1"/>
          </p:cNvSpPr>
          <p:nvPr>
            <p:ph type="subTitle" idx="1"/>
          </p:nvPr>
        </p:nvSpPr>
        <p:spPr>
          <a:xfrm>
            <a:off x="467746" y="3926488"/>
            <a:ext cx="8298826" cy="998252"/>
          </a:xfrm>
        </p:spPr>
        <p:txBody>
          <a:bodyPr/>
          <a:lstStyle>
            <a:lvl1pPr marL="0" indent="0" algn="l">
              <a:buNone/>
              <a:defRPr sz="21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F3E08531-9DA0-224D-A1F2-BDDF1D10B4F2}"/>
              </a:ext>
            </a:extLst>
          </p:cNvPr>
          <p:cNvSpPr>
            <a:spLocks noGrp="1"/>
          </p:cNvSpPr>
          <p:nvPr>
            <p:ph type="ctrTitle"/>
          </p:nvPr>
        </p:nvSpPr>
        <p:spPr>
          <a:xfrm>
            <a:off x="467747" y="1746591"/>
            <a:ext cx="8315325" cy="2030930"/>
          </a:xfrm>
        </p:spPr>
        <p:txBody>
          <a:bodyPr anchor="b">
            <a:noAutofit/>
          </a:bodyPr>
          <a:lstStyle>
            <a:lvl1pPr algn="l">
              <a:defRPr sz="3600">
                <a:solidFill>
                  <a:schemeClr val="bg1"/>
                </a:solidFill>
              </a:defRPr>
            </a:lvl1pPr>
          </a:lstStyle>
          <a:p>
            <a:r>
              <a:rPr lang="nb-NO"/>
              <a:t>Klikk for å redigere tittelstil</a:t>
            </a:r>
          </a:p>
        </p:txBody>
      </p:sp>
      <p:sp>
        <p:nvSpPr>
          <p:cNvPr id="17" name="Plassholder for bilde 8">
            <a:extLst>
              <a:ext uri="{FF2B5EF4-FFF2-40B4-BE49-F238E27FC236}">
                <a16:creationId xmlns:a16="http://schemas.microsoft.com/office/drawing/2014/main" id="{E1B0ABD3-B414-EE44-82F6-8B3CA0D6A145}"/>
              </a:ext>
            </a:extLst>
          </p:cNvPr>
          <p:cNvSpPr>
            <a:spLocks noGrp="1"/>
          </p:cNvSpPr>
          <p:nvPr>
            <p:ph type="pic" sz="quarter" idx="15" hasCustomPrompt="1"/>
          </p:nvPr>
        </p:nvSpPr>
        <p:spPr>
          <a:xfrm>
            <a:off x="6249592" y="5427034"/>
            <a:ext cx="2516981" cy="889000"/>
          </a:xfrm>
          <a:blipFill>
            <a:blip r:embed="rId4" cstate="hqprint">
              <a:extLst>
                <a:ext uri="{28A0092B-C50C-407E-A947-70E740481C1C}">
                  <a14:useLocalDpi xmlns:a14="http://schemas.microsoft.com/office/drawing/2010/main"/>
                </a:ext>
              </a:extLst>
            </a:blip>
            <a:stretch>
              <a:fillRect t="1267" b="-753"/>
            </a:stretch>
          </a:blipFill>
        </p:spPr>
        <p:txBody>
          <a:bodyPr/>
          <a:lstStyle>
            <a:lvl1pPr marL="0" indent="0">
              <a:buNone/>
              <a:defRPr/>
            </a:lvl1pPr>
          </a:lstStyle>
          <a:p>
            <a:r>
              <a:rPr lang="nb-NO"/>
              <a:t> </a:t>
            </a:r>
          </a:p>
        </p:txBody>
      </p:sp>
      <p:sp>
        <p:nvSpPr>
          <p:cNvPr id="16" name="TekstSylinder 15">
            <a:extLst>
              <a:ext uri="{FF2B5EF4-FFF2-40B4-BE49-F238E27FC236}">
                <a16:creationId xmlns:a16="http://schemas.microsoft.com/office/drawing/2014/main" id="{2F2D1219-C707-5745-9B8D-52EAE21F5B75}"/>
              </a:ext>
            </a:extLst>
          </p:cNvPr>
          <p:cNvSpPr txBox="1"/>
          <p:nvPr userDrawn="1"/>
        </p:nvSpPr>
        <p:spPr>
          <a:xfrm>
            <a:off x="-98821" y="-351482"/>
            <a:ext cx="743793" cy="138499"/>
          </a:xfrm>
          <a:prstGeom prst="rect">
            <a:avLst/>
          </a:prstGeom>
          <a:noFill/>
        </p:spPr>
        <p:txBody>
          <a:bodyPr wrap="none" lIns="0" tIns="0" rIns="0" bIns="0" rtlCol="0">
            <a:spAutoFit/>
          </a:bodyPr>
          <a:lstStyle/>
          <a:p>
            <a:r>
              <a:rPr lang="nb-NO" sz="900"/>
              <a:t>Selvvalgt bilde</a:t>
            </a:r>
          </a:p>
        </p:txBody>
      </p:sp>
    </p:spTree>
    <p:extLst>
      <p:ext uri="{BB962C8B-B14F-4D97-AF65-F5344CB8AC3E}">
        <p14:creationId xmlns:p14="http://schemas.microsoft.com/office/powerpoint/2010/main" val="72806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ste side">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9964505A-8F92-C24A-976F-B158FC1A8263}"/>
              </a:ext>
            </a:extLst>
          </p:cNvPr>
          <p:cNvPicPr>
            <a:picLocks noChangeAspect="1"/>
          </p:cNvPicPr>
          <p:nvPr userDrawn="1"/>
        </p:nvPicPr>
        <p:blipFill>
          <a:blip r:embed="rId2"/>
          <a:stretch>
            <a:fillRect/>
          </a:stretch>
        </p:blipFill>
        <p:spPr>
          <a:xfrm>
            <a:off x="4017894" y="0"/>
            <a:ext cx="5126107" cy="6851644"/>
          </a:xfrm>
          <a:prstGeom prst="rect">
            <a:avLst/>
          </a:prstGeom>
        </p:spPr>
      </p:pic>
      <p:pic>
        <p:nvPicPr>
          <p:cNvPr id="3" name="Bilde 2">
            <a:extLst>
              <a:ext uri="{FF2B5EF4-FFF2-40B4-BE49-F238E27FC236}">
                <a16:creationId xmlns:a16="http://schemas.microsoft.com/office/drawing/2014/main" id="{EB67C6A1-BB40-8C4E-A0ED-5719B3CB24EA}"/>
              </a:ext>
            </a:extLst>
          </p:cNvPr>
          <p:cNvPicPr>
            <a:picLocks noChangeAspect="1"/>
          </p:cNvPicPr>
          <p:nvPr userDrawn="1"/>
        </p:nvPicPr>
        <p:blipFill>
          <a:blip r:embed="rId3"/>
          <a:srcRect/>
          <a:stretch/>
        </p:blipFill>
        <p:spPr>
          <a:xfrm>
            <a:off x="500496" y="857059"/>
            <a:ext cx="2529191" cy="889532"/>
          </a:xfrm>
          <a:prstGeom prst="rect">
            <a:avLst/>
          </a:prstGeom>
        </p:spPr>
      </p:pic>
      <p:sp>
        <p:nvSpPr>
          <p:cNvPr id="4" name="TekstSylinder 3">
            <a:extLst>
              <a:ext uri="{FF2B5EF4-FFF2-40B4-BE49-F238E27FC236}">
                <a16:creationId xmlns:a16="http://schemas.microsoft.com/office/drawing/2014/main" id="{AFCFE49A-BB2B-0748-8FF4-22489E57B042}"/>
              </a:ext>
            </a:extLst>
          </p:cNvPr>
          <p:cNvSpPr txBox="1">
            <a:spLocks/>
          </p:cNvSpPr>
          <p:nvPr userDrawn="1"/>
        </p:nvSpPr>
        <p:spPr>
          <a:xfrm>
            <a:off x="7020662" y="3429000"/>
            <a:ext cx="1757817" cy="3149600"/>
          </a:xfrm>
          <a:prstGeom prst="rect">
            <a:avLst/>
          </a:prstGeom>
          <a:noFill/>
        </p:spPr>
        <p:txBody>
          <a:bodyPr wrap="square" lIns="0" tIns="0" rIns="0" bIns="35100" rtlCol="0">
            <a:noAutofit/>
          </a:bodyPr>
          <a:lstStyle/>
          <a:p>
            <a:pPr fontAlgn="base"/>
            <a:r>
              <a:rPr lang="nb-NO" sz="825" b="1" i="0" u="none" strike="noStrike" kern="1200">
                <a:solidFill>
                  <a:schemeClr val="tx1"/>
                </a:solidFill>
                <a:effectLst/>
                <a:latin typeface="+mn-lt"/>
                <a:ea typeface="+mn-ea"/>
                <a:cs typeface="+mn-cs"/>
              </a:rPr>
              <a:t>Oslo – Besøksadresse</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rPr>
              <a:t>Stortingsgt. 28</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rPr>
              <a:t>0161 Oslo</a:t>
            </a:r>
          </a:p>
          <a:p>
            <a:pPr fontAlgn="base"/>
            <a:endParaRPr lang="nb-NO" sz="825" b="0" i="0" u="none" strike="noStrike" kern="1200">
              <a:solidFill>
                <a:schemeClr val="tx1"/>
              </a:solidFill>
              <a:effectLst/>
              <a:latin typeface="+mn-lt"/>
              <a:ea typeface="+mn-ea"/>
              <a:cs typeface="+mn-cs"/>
            </a:endParaRPr>
          </a:p>
          <a:p>
            <a:pPr marL="0" marR="0" lvl="0" indent="0" algn="l" defTabSz="914378" rtl="0" eaLnBrk="1" fontAlgn="base" latinLnBrk="0" hangingPunct="1">
              <a:lnSpc>
                <a:spcPct val="100000"/>
              </a:lnSpc>
              <a:spcBef>
                <a:spcPts val="0"/>
              </a:spcBef>
              <a:spcAft>
                <a:spcPts val="0"/>
              </a:spcAft>
              <a:buClrTx/>
              <a:buSzTx/>
              <a:buFontTx/>
              <a:buNone/>
              <a:tabLst/>
              <a:defRPr/>
            </a:pPr>
            <a:r>
              <a:rPr lang="nb-NO" sz="825" b="1" i="0" u="none" strike="noStrike" kern="1200">
                <a:solidFill>
                  <a:schemeClr val="tx1"/>
                </a:solidFill>
                <a:effectLst/>
                <a:latin typeface="+mn-lt"/>
                <a:ea typeface="+mn-ea"/>
                <a:cs typeface="+mn-cs"/>
              </a:rPr>
              <a:t>Alta – Besøksadresse</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rPr>
              <a:t>Løkkeveien 111-0301</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rPr>
              <a:t>9510 Alta</a:t>
            </a:r>
          </a:p>
          <a:p>
            <a:pPr fontAlgn="base"/>
            <a:endParaRPr lang="nb-NO" sz="825" b="0" i="0" u="none" strike="noStrike" kern="1200">
              <a:solidFill>
                <a:schemeClr val="tx1"/>
              </a:solidFill>
              <a:effectLst/>
              <a:latin typeface="+mn-lt"/>
              <a:ea typeface="+mn-ea"/>
              <a:cs typeface="+mn-cs"/>
            </a:endParaRPr>
          </a:p>
          <a:p>
            <a:pPr fontAlgn="base"/>
            <a:r>
              <a:rPr lang="nb-NO" sz="825" b="1" i="0" u="none" strike="noStrike" kern="1200">
                <a:solidFill>
                  <a:schemeClr val="tx1"/>
                </a:solidFill>
                <a:effectLst/>
                <a:latin typeface="+mn-lt"/>
                <a:ea typeface="+mn-ea"/>
                <a:cs typeface="+mn-cs"/>
              </a:rPr>
              <a:t>Steinkjer – Besøksadresse</a:t>
            </a:r>
            <a:br>
              <a:rPr lang="nb-NO" sz="825"/>
            </a:br>
            <a:r>
              <a:rPr lang="nb-NO" sz="825" b="0" i="0" u="none" strike="noStrike" kern="1200">
                <a:solidFill>
                  <a:schemeClr val="tx1"/>
                </a:solidFill>
                <a:effectLst/>
                <a:latin typeface="+mn-lt"/>
                <a:ea typeface="+mn-ea"/>
                <a:cs typeface="+mn-cs"/>
              </a:rPr>
              <a:t>Skolegata 22</a:t>
            </a:r>
            <a:br>
              <a:rPr lang="nb-NO" sz="825"/>
            </a:br>
            <a:r>
              <a:rPr lang="nb-NO" sz="825" b="0" i="0" u="none" strike="noStrike" kern="1200">
                <a:solidFill>
                  <a:schemeClr val="tx1"/>
                </a:solidFill>
                <a:effectLst/>
                <a:latin typeface="+mn-lt"/>
                <a:ea typeface="+mn-ea"/>
                <a:cs typeface="+mn-cs"/>
              </a:rPr>
              <a:t>7713 Steinkjer</a:t>
            </a:r>
          </a:p>
          <a:p>
            <a:pPr fontAlgn="base"/>
            <a:endParaRPr lang="nb-NO" sz="825" b="0" i="0" u="none" strike="noStrike" kern="1200">
              <a:solidFill>
                <a:schemeClr val="tx1"/>
              </a:solidFill>
              <a:effectLst/>
              <a:latin typeface="+mn-lt"/>
              <a:ea typeface="+mn-ea"/>
              <a:cs typeface="+mn-cs"/>
            </a:endParaRPr>
          </a:p>
          <a:p>
            <a:pPr fontAlgn="base"/>
            <a:r>
              <a:rPr lang="nb-NO" sz="825" b="1" i="0" u="none" strike="noStrike" kern="1200">
                <a:solidFill>
                  <a:schemeClr val="tx1"/>
                </a:solidFill>
                <a:effectLst/>
                <a:latin typeface="+mn-lt"/>
                <a:ea typeface="+mn-ea"/>
                <a:cs typeface="+mn-cs"/>
              </a:rPr>
              <a:t>Kontakt</a:t>
            </a:r>
          </a:p>
          <a:p>
            <a:pPr fontAlgn="base"/>
            <a:r>
              <a:rPr lang="nb-NO" sz="825" b="0" i="0" u="none" strike="noStrike" kern="1200">
                <a:solidFill>
                  <a:schemeClr val="tx1"/>
                </a:solidFill>
                <a:effectLst/>
                <a:latin typeface="+mn-lt"/>
                <a:ea typeface="+mn-ea"/>
                <a:cs typeface="+mn-cs"/>
              </a:rPr>
              <a:t>Postboks 1450 Vika</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rPr>
              <a:t>0116 Oslo</a:t>
            </a:r>
            <a:br>
              <a:rPr lang="nb-NO" sz="825" b="0" i="0" u="none" strike="noStrike" kern="1200">
                <a:solidFill>
                  <a:schemeClr val="tx1"/>
                </a:solidFill>
                <a:effectLst/>
                <a:latin typeface="+mn-lt"/>
                <a:ea typeface="+mn-ea"/>
                <a:cs typeface="+mn-cs"/>
              </a:rPr>
            </a:br>
            <a:endParaRPr lang="nb-NO" sz="825" b="0" i="0" u="none" strike="noStrike" kern="1200">
              <a:solidFill>
                <a:schemeClr val="tx1"/>
              </a:solidFill>
              <a:effectLst/>
              <a:latin typeface="+mn-lt"/>
              <a:ea typeface="+mn-ea"/>
              <a:cs typeface="+mn-cs"/>
            </a:endParaRPr>
          </a:p>
          <a:p>
            <a:pPr fontAlgn="base"/>
            <a:r>
              <a:rPr lang="nb-NO" sz="825" b="0" i="0" u="none" strike="noStrike" kern="1200">
                <a:solidFill>
                  <a:schemeClr val="tx1"/>
                </a:solidFill>
                <a:effectLst/>
                <a:latin typeface="+mn-lt"/>
                <a:ea typeface="+mn-ea"/>
                <a:cs typeface="+mn-cs"/>
              </a:rPr>
              <a:t>Telefon: 78 60 60 00</a:t>
            </a:r>
            <a:br>
              <a:rPr lang="nb-NO" sz="825" b="0" i="0" u="none" strike="noStrike" kern="1200">
                <a:solidFill>
                  <a:schemeClr val="tx1"/>
                </a:solidFill>
                <a:effectLst/>
                <a:latin typeface="+mn-lt"/>
                <a:ea typeface="+mn-ea"/>
                <a:cs typeface="+mn-cs"/>
              </a:rPr>
            </a:br>
            <a:r>
              <a:rPr lang="nb-NO" sz="825" b="0" i="0" u="none" strike="noStrike" kern="1200">
                <a:solidFill>
                  <a:schemeClr val="tx1"/>
                </a:solidFill>
                <a:effectLst/>
                <a:latin typeface="+mn-lt"/>
                <a:ea typeface="+mn-ea"/>
                <a:cs typeface="+mn-cs"/>
                <a:hlinkClick r:id="rId4"/>
              </a:rPr>
              <a:t>postmottak@landbruksdirektoratet.no</a:t>
            </a:r>
            <a:endParaRPr lang="nb-NO" sz="825" b="0" i="0" u="none" strike="noStrike" kern="1200">
              <a:solidFill>
                <a:schemeClr val="tx1"/>
              </a:solidFill>
              <a:effectLst/>
              <a:latin typeface="+mn-lt"/>
              <a:ea typeface="+mn-ea"/>
              <a:cs typeface="+mn-cs"/>
            </a:endParaRPr>
          </a:p>
          <a:p>
            <a:pPr fontAlgn="base"/>
            <a:br>
              <a:rPr lang="nb-NO" sz="825" b="0" i="0" u="none" strike="noStrike" kern="1200">
                <a:solidFill>
                  <a:schemeClr val="tx1"/>
                </a:solidFill>
                <a:effectLst/>
                <a:latin typeface="+mn-lt"/>
                <a:ea typeface="+mn-ea"/>
                <a:cs typeface="+mn-cs"/>
              </a:rPr>
            </a:br>
            <a:endParaRPr lang="nb-NO" sz="825" b="0" i="0" u="none" strike="noStrike" kern="1200">
              <a:solidFill>
                <a:schemeClr val="tx1"/>
              </a:solidFill>
              <a:effectLst/>
              <a:latin typeface="+mn-lt"/>
              <a:ea typeface="+mn-ea"/>
              <a:cs typeface="+mn-cs"/>
            </a:endParaRPr>
          </a:p>
        </p:txBody>
      </p:sp>
      <p:sp>
        <p:nvSpPr>
          <p:cNvPr id="14" name="TekstSylinder 13">
            <a:extLst>
              <a:ext uri="{FF2B5EF4-FFF2-40B4-BE49-F238E27FC236}">
                <a16:creationId xmlns:a16="http://schemas.microsoft.com/office/drawing/2014/main" id="{FA1E8C4B-B029-0B49-8030-665A936CBAC3}"/>
              </a:ext>
            </a:extLst>
          </p:cNvPr>
          <p:cNvSpPr txBox="1"/>
          <p:nvPr userDrawn="1"/>
        </p:nvSpPr>
        <p:spPr>
          <a:xfrm>
            <a:off x="451247" y="6159482"/>
            <a:ext cx="2996803" cy="266275"/>
          </a:xfrm>
          <a:prstGeom prst="rect">
            <a:avLst/>
          </a:prstGeom>
          <a:noFill/>
        </p:spPr>
        <p:txBody>
          <a:bodyPr wrap="square" lIns="0" tIns="0" rIns="0" bIns="35100" rtlCol="0">
            <a:spAutoFit/>
          </a:bodyPr>
          <a:lstStyle/>
          <a:p>
            <a:pPr fontAlgn="base"/>
            <a:r>
              <a:rPr lang="nb-NO" sz="1500" b="1" i="0" u="none" strike="noStrike" kern="1200" err="1">
                <a:solidFill>
                  <a:schemeClr val="accent1"/>
                </a:solidFill>
                <a:effectLst/>
                <a:latin typeface="+mn-lt"/>
                <a:ea typeface="+mn-ea"/>
                <a:cs typeface="+mn-cs"/>
              </a:rPr>
              <a:t>www.landbruksdirektoratet.no</a:t>
            </a:r>
            <a:endParaRPr lang="nb-NO" sz="1500" b="0" i="0" u="none" strike="noStrike" kern="1200">
              <a:solidFill>
                <a:schemeClr val="accent1"/>
              </a:solidFill>
              <a:effectLst/>
              <a:latin typeface="+mn-lt"/>
              <a:ea typeface="+mn-ea"/>
              <a:cs typeface="+mn-cs"/>
            </a:endParaRPr>
          </a:p>
        </p:txBody>
      </p:sp>
      <p:sp>
        <p:nvSpPr>
          <p:cNvPr id="12" name="Undertittel 2">
            <a:extLst>
              <a:ext uri="{FF2B5EF4-FFF2-40B4-BE49-F238E27FC236}">
                <a16:creationId xmlns:a16="http://schemas.microsoft.com/office/drawing/2014/main" id="{E2710194-0750-394E-81C5-6DA0E7D486B4}"/>
              </a:ext>
            </a:extLst>
          </p:cNvPr>
          <p:cNvSpPr>
            <a:spLocks noGrp="1"/>
          </p:cNvSpPr>
          <p:nvPr>
            <p:ph type="subTitle" idx="1"/>
          </p:nvPr>
        </p:nvSpPr>
        <p:spPr>
          <a:xfrm>
            <a:off x="467746" y="3926488"/>
            <a:ext cx="4272133" cy="998252"/>
          </a:xfrm>
        </p:spPr>
        <p:txBody>
          <a:bodyPr/>
          <a:lstStyle>
            <a:lvl1pPr marL="0" indent="0" algn="l">
              <a:buNone/>
              <a:defRPr sz="18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F3E08531-9DA0-224D-A1F2-BDDF1D10B4F2}"/>
              </a:ext>
            </a:extLst>
          </p:cNvPr>
          <p:cNvSpPr>
            <a:spLocks noGrp="1"/>
          </p:cNvSpPr>
          <p:nvPr>
            <p:ph type="ctrTitle" hasCustomPrompt="1"/>
          </p:nvPr>
        </p:nvSpPr>
        <p:spPr>
          <a:xfrm>
            <a:off x="467747" y="2603648"/>
            <a:ext cx="4272132" cy="1173873"/>
          </a:xfrm>
        </p:spPr>
        <p:txBody>
          <a:bodyPr anchor="b">
            <a:noAutofit/>
          </a:bodyPr>
          <a:lstStyle>
            <a:lvl1pPr algn="l">
              <a:defRPr sz="2700">
                <a:solidFill>
                  <a:schemeClr val="tx1"/>
                </a:solidFill>
              </a:defRPr>
            </a:lvl1pPr>
          </a:lstStyle>
          <a:p>
            <a:r>
              <a:rPr lang="nb-NO"/>
              <a:t>Takk for meg!</a:t>
            </a:r>
          </a:p>
        </p:txBody>
      </p:sp>
      <p:grpSp>
        <p:nvGrpSpPr>
          <p:cNvPr id="11" name="Gruppe 10">
            <a:extLst>
              <a:ext uri="{FF2B5EF4-FFF2-40B4-BE49-F238E27FC236}">
                <a16:creationId xmlns:a16="http://schemas.microsoft.com/office/drawing/2014/main" id="{7CA6F0A3-2402-8247-8F5C-71240CDA4899}"/>
              </a:ext>
            </a:extLst>
          </p:cNvPr>
          <p:cNvGrpSpPr/>
          <p:nvPr userDrawn="1"/>
        </p:nvGrpSpPr>
        <p:grpSpPr>
          <a:xfrm>
            <a:off x="451248" y="5549298"/>
            <a:ext cx="900432" cy="355034"/>
            <a:chOff x="4872039" y="3067050"/>
            <a:chExt cx="2447922" cy="723900"/>
          </a:xfrm>
        </p:grpSpPr>
        <p:pic>
          <p:nvPicPr>
            <p:cNvPr id="5" name="Bilde 4" descr="Et bilde som inneholder tegning&#10;&#10;Automatisk generert beskrivelse">
              <a:extLst>
                <a:ext uri="{FF2B5EF4-FFF2-40B4-BE49-F238E27FC236}">
                  <a16:creationId xmlns:a16="http://schemas.microsoft.com/office/drawing/2014/main" id="{A4A7C32D-32D2-A546-A96E-BF7D54C8812B}"/>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734050" y="3067050"/>
              <a:ext cx="723900" cy="723900"/>
            </a:xfrm>
            <a:prstGeom prst="rect">
              <a:avLst/>
            </a:prstGeom>
          </p:spPr>
        </p:pic>
        <p:pic>
          <p:nvPicPr>
            <p:cNvPr id="8" name="Bilde 7" descr="Et bilde som inneholder tegning&#10;&#10;Automatisk generert beskrivelse">
              <a:extLst>
                <a:ext uri="{FF2B5EF4-FFF2-40B4-BE49-F238E27FC236}">
                  <a16:creationId xmlns:a16="http://schemas.microsoft.com/office/drawing/2014/main" id="{AC4BE9D2-A0D6-A842-9AC0-6F53C218F71D}"/>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872039" y="3067050"/>
              <a:ext cx="723900" cy="723900"/>
            </a:xfrm>
            <a:prstGeom prst="rect">
              <a:avLst/>
            </a:prstGeom>
          </p:spPr>
        </p:pic>
        <p:pic>
          <p:nvPicPr>
            <p:cNvPr id="10" name="Bilde 9">
              <a:extLst>
                <a:ext uri="{FF2B5EF4-FFF2-40B4-BE49-F238E27FC236}">
                  <a16:creationId xmlns:a16="http://schemas.microsoft.com/office/drawing/2014/main" id="{DA81AAF1-EAEE-A242-9F79-28FC75FC7A5C}"/>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596061" y="3067050"/>
              <a:ext cx="723900" cy="723900"/>
            </a:xfrm>
            <a:prstGeom prst="rect">
              <a:avLst/>
            </a:prstGeom>
          </p:spPr>
        </p:pic>
      </p:grpSp>
    </p:spTree>
    <p:extLst>
      <p:ext uri="{BB962C8B-B14F-4D97-AF65-F5344CB8AC3E}">
        <p14:creationId xmlns:p14="http://schemas.microsoft.com/office/powerpoint/2010/main" val="295387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ste side blå">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9964505A-8F92-C24A-976F-B158FC1A8263}"/>
              </a:ext>
            </a:extLst>
          </p:cNvPr>
          <p:cNvPicPr>
            <a:picLocks noChangeAspect="1"/>
          </p:cNvPicPr>
          <p:nvPr userDrawn="1"/>
        </p:nvPicPr>
        <p:blipFill>
          <a:blip r:embed="rId2"/>
          <a:srcRect/>
          <a:stretch/>
        </p:blipFill>
        <p:spPr>
          <a:xfrm>
            <a:off x="4017894" y="1"/>
            <a:ext cx="5126107" cy="6851643"/>
          </a:xfrm>
          <a:prstGeom prst="rect">
            <a:avLst/>
          </a:prstGeom>
        </p:spPr>
      </p:pic>
      <p:pic>
        <p:nvPicPr>
          <p:cNvPr id="3" name="Bilde 2">
            <a:extLst>
              <a:ext uri="{FF2B5EF4-FFF2-40B4-BE49-F238E27FC236}">
                <a16:creationId xmlns:a16="http://schemas.microsoft.com/office/drawing/2014/main" id="{EB67C6A1-BB40-8C4E-A0ED-5719B3CB24EA}"/>
              </a:ext>
            </a:extLst>
          </p:cNvPr>
          <p:cNvPicPr>
            <a:picLocks noChangeAspect="1"/>
          </p:cNvPicPr>
          <p:nvPr userDrawn="1"/>
        </p:nvPicPr>
        <p:blipFill>
          <a:blip r:embed="rId3"/>
          <a:srcRect/>
          <a:stretch/>
        </p:blipFill>
        <p:spPr>
          <a:xfrm>
            <a:off x="500496" y="857059"/>
            <a:ext cx="2529191" cy="889532"/>
          </a:xfrm>
          <a:prstGeom prst="rect">
            <a:avLst/>
          </a:prstGeom>
        </p:spPr>
      </p:pic>
      <p:sp>
        <p:nvSpPr>
          <p:cNvPr id="4" name="TekstSylinder 3">
            <a:extLst>
              <a:ext uri="{FF2B5EF4-FFF2-40B4-BE49-F238E27FC236}">
                <a16:creationId xmlns:a16="http://schemas.microsoft.com/office/drawing/2014/main" id="{AFCFE49A-BB2B-0748-8FF4-22489E57B042}"/>
              </a:ext>
            </a:extLst>
          </p:cNvPr>
          <p:cNvSpPr txBox="1">
            <a:spLocks/>
          </p:cNvSpPr>
          <p:nvPr userDrawn="1"/>
        </p:nvSpPr>
        <p:spPr>
          <a:xfrm>
            <a:off x="7020662" y="3429000"/>
            <a:ext cx="1757817" cy="3149600"/>
          </a:xfrm>
          <a:prstGeom prst="rect">
            <a:avLst/>
          </a:prstGeom>
          <a:noFill/>
        </p:spPr>
        <p:txBody>
          <a:bodyPr wrap="square" lIns="0" tIns="0" rIns="0" bIns="35100" rtlCol="0">
            <a:noAutofit/>
          </a:bodyPr>
          <a:lstStyle/>
          <a:p>
            <a:pPr fontAlgn="base"/>
            <a:r>
              <a:rPr lang="nb-NO" sz="825" b="1" i="0" u="none" strike="noStrike" kern="1200">
                <a:solidFill>
                  <a:schemeClr val="bg1"/>
                </a:solidFill>
                <a:effectLst/>
                <a:latin typeface="+mn-lt"/>
                <a:ea typeface="+mn-ea"/>
                <a:cs typeface="+mn-cs"/>
              </a:rPr>
              <a:t>Oslo – Besøksadresse</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rPr>
              <a:t>Stortingsgt. 28</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rPr>
              <a:t>0161 Oslo</a:t>
            </a:r>
          </a:p>
          <a:p>
            <a:pPr fontAlgn="base"/>
            <a:endParaRPr lang="nb-NO" sz="825" b="0" i="0" u="none" strike="noStrike" kern="1200">
              <a:solidFill>
                <a:schemeClr val="bg1"/>
              </a:solidFill>
              <a:effectLst/>
              <a:latin typeface="+mn-lt"/>
              <a:ea typeface="+mn-ea"/>
              <a:cs typeface="+mn-cs"/>
            </a:endParaRPr>
          </a:p>
          <a:p>
            <a:pPr marL="0" marR="0" lvl="0" indent="0" algn="l" defTabSz="914378" rtl="0" eaLnBrk="1" fontAlgn="base" latinLnBrk="0" hangingPunct="1">
              <a:lnSpc>
                <a:spcPct val="100000"/>
              </a:lnSpc>
              <a:spcBef>
                <a:spcPts val="0"/>
              </a:spcBef>
              <a:spcAft>
                <a:spcPts val="0"/>
              </a:spcAft>
              <a:buClrTx/>
              <a:buSzTx/>
              <a:buFontTx/>
              <a:buNone/>
              <a:tabLst/>
              <a:defRPr/>
            </a:pPr>
            <a:r>
              <a:rPr lang="nb-NO" sz="825" b="1" i="0" u="none" strike="noStrike" kern="1200">
                <a:solidFill>
                  <a:schemeClr val="bg1"/>
                </a:solidFill>
                <a:effectLst/>
                <a:latin typeface="+mn-lt"/>
                <a:ea typeface="+mn-ea"/>
                <a:cs typeface="+mn-cs"/>
              </a:rPr>
              <a:t>Alta – Besøksadresse</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rPr>
              <a:t>Løkkeveien 111-0301</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rPr>
              <a:t>9510 Alta</a:t>
            </a:r>
          </a:p>
          <a:p>
            <a:pPr fontAlgn="base"/>
            <a:endParaRPr lang="nb-NO" sz="825" b="0" i="0" u="none" strike="noStrike" kern="1200">
              <a:solidFill>
                <a:schemeClr val="bg1"/>
              </a:solidFill>
              <a:effectLst/>
              <a:latin typeface="+mn-lt"/>
              <a:ea typeface="+mn-ea"/>
              <a:cs typeface="+mn-cs"/>
            </a:endParaRPr>
          </a:p>
          <a:p>
            <a:pPr fontAlgn="base"/>
            <a:r>
              <a:rPr lang="nb-NO" sz="825" b="1" i="0" u="none" strike="noStrike" kern="1200">
                <a:solidFill>
                  <a:schemeClr val="bg1"/>
                </a:solidFill>
                <a:effectLst/>
                <a:latin typeface="+mn-lt"/>
                <a:ea typeface="+mn-ea"/>
                <a:cs typeface="+mn-cs"/>
              </a:rPr>
              <a:t>Steinkjer – Besøksadresse</a:t>
            </a:r>
            <a:br>
              <a:rPr lang="nb-NO" sz="825">
                <a:solidFill>
                  <a:schemeClr val="bg1"/>
                </a:solidFill>
              </a:rPr>
            </a:br>
            <a:r>
              <a:rPr lang="nb-NO" sz="825" b="0" i="0" u="none" strike="noStrike" kern="1200">
                <a:solidFill>
                  <a:schemeClr val="bg1"/>
                </a:solidFill>
                <a:effectLst/>
                <a:latin typeface="+mn-lt"/>
                <a:ea typeface="+mn-ea"/>
                <a:cs typeface="+mn-cs"/>
              </a:rPr>
              <a:t>Skolegata 22</a:t>
            </a:r>
            <a:br>
              <a:rPr lang="nb-NO" sz="825">
                <a:solidFill>
                  <a:schemeClr val="bg1"/>
                </a:solidFill>
              </a:rPr>
            </a:br>
            <a:r>
              <a:rPr lang="nb-NO" sz="825" b="0" i="0" u="none" strike="noStrike" kern="1200">
                <a:solidFill>
                  <a:schemeClr val="bg1"/>
                </a:solidFill>
                <a:effectLst/>
                <a:latin typeface="+mn-lt"/>
                <a:ea typeface="+mn-ea"/>
                <a:cs typeface="+mn-cs"/>
              </a:rPr>
              <a:t>7713 Steinkjer</a:t>
            </a:r>
          </a:p>
          <a:p>
            <a:pPr fontAlgn="base"/>
            <a:endParaRPr lang="nb-NO" sz="825" b="0" i="0" u="none" strike="noStrike" kern="1200">
              <a:solidFill>
                <a:schemeClr val="bg1"/>
              </a:solidFill>
              <a:effectLst/>
              <a:latin typeface="+mn-lt"/>
              <a:ea typeface="+mn-ea"/>
              <a:cs typeface="+mn-cs"/>
            </a:endParaRPr>
          </a:p>
          <a:p>
            <a:pPr fontAlgn="base"/>
            <a:r>
              <a:rPr lang="nb-NO" sz="825" b="1" i="0" u="none" strike="noStrike" kern="1200">
                <a:solidFill>
                  <a:schemeClr val="bg1"/>
                </a:solidFill>
                <a:effectLst/>
                <a:latin typeface="+mn-lt"/>
                <a:ea typeface="+mn-ea"/>
                <a:cs typeface="+mn-cs"/>
              </a:rPr>
              <a:t>Kontakt</a:t>
            </a:r>
          </a:p>
          <a:p>
            <a:pPr fontAlgn="base"/>
            <a:r>
              <a:rPr lang="nb-NO" sz="825" b="0" i="0" u="none" strike="noStrike" kern="1200">
                <a:solidFill>
                  <a:schemeClr val="bg1"/>
                </a:solidFill>
                <a:effectLst/>
                <a:latin typeface="+mn-lt"/>
                <a:ea typeface="+mn-ea"/>
                <a:cs typeface="+mn-cs"/>
              </a:rPr>
              <a:t>Postboks 1450 Vika</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rPr>
              <a:t>0116 Oslo</a:t>
            </a:r>
            <a:br>
              <a:rPr lang="nb-NO" sz="825" b="0" i="0" u="none" strike="noStrike" kern="1200">
                <a:solidFill>
                  <a:schemeClr val="bg1"/>
                </a:solidFill>
                <a:effectLst/>
                <a:latin typeface="+mn-lt"/>
                <a:ea typeface="+mn-ea"/>
                <a:cs typeface="+mn-cs"/>
              </a:rPr>
            </a:br>
            <a:endParaRPr lang="nb-NO" sz="825" b="0" i="0" u="none" strike="noStrike" kern="1200">
              <a:solidFill>
                <a:schemeClr val="bg1"/>
              </a:solidFill>
              <a:effectLst/>
              <a:latin typeface="+mn-lt"/>
              <a:ea typeface="+mn-ea"/>
              <a:cs typeface="+mn-cs"/>
            </a:endParaRPr>
          </a:p>
          <a:p>
            <a:pPr fontAlgn="base"/>
            <a:r>
              <a:rPr lang="nb-NO" sz="825" b="0" i="0" u="none" strike="noStrike" kern="1200">
                <a:solidFill>
                  <a:schemeClr val="bg1"/>
                </a:solidFill>
                <a:effectLst/>
                <a:latin typeface="+mn-lt"/>
                <a:ea typeface="+mn-ea"/>
                <a:cs typeface="+mn-cs"/>
              </a:rPr>
              <a:t>Telefon: 78 60 60 00</a:t>
            </a:r>
            <a:br>
              <a:rPr lang="nb-NO" sz="825" b="0" i="0" u="none" strike="noStrike" kern="1200">
                <a:solidFill>
                  <a:schemeClr val="bg1"/>
                </a:solidFill>
                <a:effectLst/>
                <a:latin typeface="+mn-lt"/>
                <a:ea typeface="+mn-ea"/>
                <a:cs typeface="+mn-cs"/>
              </a:rPr>
            </a:br>
            <a:r>
              <a:rPr lang="nb-NO" sz="825" b="0" i="0" u="none" strike="noStrike" kern="120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postmottak@landbruksdirektoratet.no</a:t>
            </a:r>
            <a:endParaRPr lang="nb-NO" sz="825" b="0" i="0" u="none" strike="noStrike" kern="1200">
              <a:solidFill>
                <a:schemeClr val="bg1"/>
              </a:solidFill>
              <a:effectLst/>
              <a:latin typeface="+mn-lt"/>
              <a:ea typeface="+mn-ea"/>
              <a:cs typeface="+mn-cs"/>
            </a:endParaRPr>
          </a:p>
          <a:p>
            <a:pPr fontAlgn="base"/>
            <a:br>
              <a:rPr lang="nb-NO" sz="825" b="0" i="0" u="none" strike="noStrike" kern="1200">
                <a:solidFill>
                  <a:schemeClr val="bg1"/>
                </a:solidFill>
                <a:effectLst/>
                <a:latin typeface="+mn-lt"/>
                <a:ea typeface="+mn-ea"/>
                <a:cs typeface="+mn-cs"/>
              </a:rPr>
            </a:br>
            <a:endParaRPr lang="nb-NO" sz="825" b="0" i="0" u="none" strike="noStrike" kern="1200">
              <a:solidFill>
                <a:schemeClr val="bg1"/>
              </a:solidFill>
              <a:effectLst/>
              <a:latin typeface="+mn-lt"/>
              <a:ea typeface="+mn-ea"/>
              <a:cs typeface="+mn-cs"/>
            </a:endParaRPr>
          </a:p>
        </p:txBody>
      </p:sp>
      <p:sp>
        <p:nvSpPr>
          <p:cNvPr id="14" name="TekstSylinder 13">
            <a:extLst>
              <a:ext uri="{FF2B5EF4-FFF2-40B4-BE49-F238E27FC236}">
                <a16:creationId xmlns:a16="http://schemas.microsoft.com/office/drawing/2014/main" id="{FA1E8C4B-B029-0B49-8030-665A936CBAC3}"/>
              </a:ext>
            </a:extLst>
          </p:cNvPr>
          <p:cNvSpPr txBox="1"/>
          <p:nvPr userDrawn="1"/>
        </p:nvSpPr>
        <p:spPr>
          <a:xfrm>
            <a:off x="451247" y="6159482"/>
            <a:ext cx="2996803" cy="266275"/>
          </a:xfrm>
          <a:prstGeom prst="rect">
            <a:avLst/>
          </a:prstGeom>
          <a:noFill/>
        </p:spPr>
        <p:txBody>
          <a:bodyPr wrap="square" lIns="0" tIns="0" rIns="0" bIns="35100" rtlCol="0">
            <a:spAutoFit/>
          </a:bodyPr>
          <a:lstStyle/>
          <a:p>
            <a:pPr fontAlgn="base"/>
            <a:r>
              <a:rPr lang="nb-NO" sz="1500" b="1" i="0" u="none" strike="noStrike" kern="1200" err="1">
                <a:solidFill>
                  <a:schemeClr val="accent1"/>
                </a:solidFill>
                <a:effectLst/>
                <a:latin typeface="+mn-lt"/>
                <a:ea typeface="+mn-ea"/>
                <a:cs typeface="+mn-cs"/>
              </a:rPr>
              <a:t>www.landbruksdirektoratet.no</a:t>
            </a:r>
            <a:endParaRPr lang="nb-NO" sz="1500" b="0" i="0" u="none" strike="noStrike" kern="1200">
              <a:solidFill>
                <a:schemeClr val="accent1"/>
              </a:solidFill>
              <a:effectLst/>
              <a:latin typeface="+mn-lt"/>
              <a:ea typeface="+mn-ea"/>
              <a:cs typeface="+mn-cs"/>
            </a:endParaRPr>
          </a:p>
        </p:txBody>
      </p:sp>
      <p:sp>
        <p:nvSpPr>
          <p:cNvPr id="12" name="Undertittel 2">
            <a:extLst>
              <a:ext uri="{FF2B5EF4-FFF2-40B4-BE49-F238E27FC236}">
                <a16:creationId xmlns:a16="http://schemas.microsoft.com/office/drawing/2014/main" id="{E2710194-0750-394E-81C5-6DA0E7D486B4}"/>
              </a:ext>
            </a:extLst>
          </p:cNvPr>
          <p:cNvSpPr>
            <a:spLocks noGrp="1"/>
          </p:cNvSpPr>
          <p:nvPr>
            <p:ph type="subTitle" idx="1"/>
          </p:nvPr>
        </p:nvSpPr>
        <p:spPr>
          <a:xfrm>
            <a:off x="467746" y="3926488"/>
            <a:ext cx="4272133" cy="998252"/>
          </a:xfrm>
        </p:spPr>
        <p:txBody>
          <a:bodyPr/>
          <a:lstStyle>
            <a:lvl1pPr marL="0" indent="0" algn="l">
              <a:buNone/>
              <a:defRPr sz="18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F3E08531-9DA0-224D-A1F2-BDDF1D10B4F2}"/>
              </a:ext>
            </a:extLst>
          </p:cNvPr>
          <p:cNvSpPr>
            <a:spLocks noGrp="1"/>
          </p:cNvSpPr>
          <p:nvPr>
            <p:ph type="ctrTitle" hasCustomPrompt="1"/>
          </p:nvPr>
        </p:nvSpPr>
        <p:spPr>
          <a:xfrm>
            <a:off x="467747" y="2603648"/>
            <a:ext cx="4272132" cy="1173873"/>
          </a:xfrm>
        </p:spPr>
        <p:txBody>
          <a:bodyPr anchor="b">
            <a:noAutofit/>
          </a:bodyPr>
          <a:lstStyle>
            <a:lvl1pPr algn="l">
              <a:defRPr sz="2700">
                <a:solidFill>
                  <a:schemeClr val="tx1"/>
                </a:solidFill>
              </a:defRPr>
            </a:lvl1pPr>
          </a:lstStyle>
          <a:p>
            <a:r>
              <a:rPr lang="nb-NO"/>
              <a:t>Takk for meg!</a:t>
            </a:r>
          </a:p>
        </p:txBody>
      </p:sp>
      <p:grpSp>
        <p:nvGrpSpPr>
          <p:cNvPr id="11" name="Gruppe 10">
            <a:extLst>
              <a:ext uri="{FF2B5EF4-FFF2-40B4-BE49-F238E27FC236}">
                <a16:creationId xmlns:a16="http://schemas.microsoft.com/office/drawing/2014/main" id="{7CA6F0A3-2402-8247-8F5C-71240CDA4899}"/>
              </a:ext>
            </a:extLst>
          </p:cNvPr>
          <p:cNvGrpSpPr/>
          <p:nvPr userDrawn="1"/>
        </p:nvGrpSpPr>
        <p:grpSpPr>
          <a:xfrm>
            <a:off x="451248" y="5549298"/>
            <a:ext cx="900432" cy="355034"/>
            <a:chOff x="4872039" y="3067050"/>
            <a:chExt cx="2447922" cy="723900"/>
          </a:xfrm>
        </p:grpSpPr>
        <p:pic>
          <p:nvPicPr>
            <p:cNvPr id="5" name="Bilde 4" descr="Et bilde som inneholder tegning&#10;&#10;Automatisk generert beskrivelse">
              <a:extLst>
                <a:ext uri="{FF2B5EF4-FFF2-40B4-BE49-F238E27FC236}">
                  <a16:creationId xmlns:a16="http://schemas.microsoft.com/office/drawing/2014/main" id="{A4A7C32D-32D2-A546-A96E-BF7D54C8812B}"/>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734050" y="3067050"/>
              <a:ext cx="723900" cy="723900"/>
            </a:xfrm>
            <a:prstGeom prst="rect">
              <a:avLst/>
            </a:prstGeom>
          </p:spPr>
        </p:pic>
        <p:pic>
          <p:nvPicPr>
            <p:cNvPr id="8" name="Bilde 7" descr="Et bilde som inneholder tegning&#10;&#10;Automatisk generert beskrivelse">
              <a:extLst>
                <a:ext uri="{FF2B5EF4-FFF2-40B4-BE49-F238E27FC236}">
                  <a16:creationId xmlns:a16="http://schemas.microsoft.com/office/drawing/2014/main" id="{AC4BE9D2-A0D6-A842-9AC0-6F53C218F71D}"/>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872039" y="3067050"/>
              <a:ext cx="723900" cy="723900"/>
            </a:xfrm>
            <a:prstGeom prst="rect">
              <a:avLst/>
            </a:prstGeom>
          </p:spPr>
        </p:pic>
        <p:pic>
          <p:nvPicPr>
            <p:cNvPr id="10" name="Bilde 9">
              <a:extLst>
                <a:ext uri="{FF2B5EF4-FFF2-40B4-BE49-F238E27FC236}">
                  <a16:creationId xmlns:a16="http://schemas.microsoft.com/office/drawing/2014/main" id="{DA81AAF1-EAEE-A242-9F79-28FC75FC7A5C}"/>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596061" y="3067050"/>
              <a:ext cx="723900" cy="723900"/>
            </a:xfrm>
            <a:prstGeom prst="rect">
              <a:avLst/>
            </a:prstGeom>
          </p:spPr>
        </p:pic>
      </p:grpSp>
    </p:spTree>
    <p:extLst>
      <p:ext uri="{BB962C8B-B14F-4D97-AF65-F5344CB8AC3E}">
        <p14:creationId xmlns:p14="http://schemas.microsoft.com/office/powerpoint/2010/main" val="250750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ark_grønn">
    <p:bg>
      <p:bgPr>
        <a:solidFill>
          <a:schemeClr val="accent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FE2CCF-1B2E-2D4E-B743-1EFBE4A41FA9}"/>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5" name="Bilde 4" descr="Et bilde som inneholder gitar&#10;&#10;Automatisk generert beskrivelse">
            <a:extLst>
              <a:ext uri="{FF2B5EF4-FFF2-40B4-BE49-F238E27FC236}">
                <a16:creationId xmlns:a16="http://schemas.microsoft.com/office/drawing/2014/main" id="{03E2BDD3-1718-A140-8B69-FF9CAB5BBE3B}"/>
              </a:ext>
            </a:extLst>
          </p:cNvPr>
          <p:cNvPicPr>
            <a:picLocks noChangeAspect="1"/>
          </p:cNvPicPr>
          <p:nvPr userDrawn="1"/>
        </p:nvPicPr>
        <p:blipFill>
          <a:blip r:embed="rId2"/>
          <a:stretch>
            <a:fillRect/>
          </a:stretch>
        </p:blipFill>
        <p:spPr>
          <a:xfrm>
            <a:off x="4010439" y="-1"/>
            <a:ext cx="5133561" cy="6861607"/>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EB67C6A1-BB40-8C4E-A0ED-5719B3CB24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3154" y="642722"/>
            <a:ext cx="1903936" cy="669626"/>
          </a:xfrm>
          <a:prstGeom prst="rect">
            <a:avLst/>
          </a:prstGeom>
        </p:spPr>
      </p:pic>
      <p:sp>
        <p:nvSpPr>
          <p:cNvPr id="12" name="Undertittel 2">
            <a:extLst>
              <a:ext uri="{FF2B5EF4-FFF2-40B4-BE49-F238E27FC236}">
                <a16:creationId xmlns:a16="http://schemas.microsoft.com/office/drawing/2014/main" id="{645A2143-8BD1-364C-B67D-D2E1E8A14811}"/>
              </a:ext>
            </a:extLst>
          </p:cNvPr>
          <p:cNvSpPr>
            <a:spLocks noGrp="1"/>
          </p:cNvSpPr>
          <p:nvPr>
            <p:ph type="subTitle" idx="1"/>
          </p:nvPr>
        </p:nvSpPr>
        <p:spPr>
          <a:xfrm>
            <a:off x="463153" y="3926488"/>
            <a:ext cx="8303419" cy="998252"/>
          </a:xfrm>
        </p:spPr>
        <p:txBody>
          <a:bodyPr/>
          <a:lstStyle>
            <a:lvl1pPr marL="0" indent="0" algn="l">
              <a:buNone/>
              <a:defRPr sz="18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E7E570C3-3E45-234F-9985-8C4C42CB0930}"/>
              </a:ext>
            </a:extLst>
          </p:cNvPr>
          <p:cNvSpPr>
            <a:spLocks noGrp="1"/>
          </p:cNvSpPr>
          <p:nvPr>
            <p:ph type="ctrTitle"/>
          </p:nvPr>
        </p:nvSpPr>
        <p:spPr>
          <a:xfrm>
            <a:off x="467747" y="1746591"/>
            <a:ext cx="8298825" cy="2030930"/>
          </a:xfrm>
        </p:spPr>
        <p:txBody>
          <a:bodyPr anchor="b">
            <a:noAutofit/>
          </a:bodyPr>
          <a:lstStyle>
            <a:lvl1pPr algn="l">
              <a:defRPr sz="3000">
                <a:solidFill>
                  <a:schemeClr val="bg1"/>
                </a:solidFill>
              </a:defRPr>
            </a:lvl1pPr>
          </a:lstStyle>
          <a:p>
            <a:r>
              <a:rPr lang="nb-NO"/>
              <a:t>Klikk for å redigere tittelstil</a:t>
            </a:r>
          </a:p>
        </p:txBody>
      </p:sp>
    </p:spTree>
    <p:extLst>
      <p:ext uri="{BB962C8B-B14F-4D97-AF65-F5344CB8AC3E}">
        <p14:creationId xmlns:p14="http://schemas.microsoft.com/office/powerpoint/2010/main" val="26365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ark_lyse grønn">
    <p:bg>
      <p:bgPr>
        <a:solidFill>
          <a:schemeClr val="accent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FE2CCF-1B2E-2D4E-B743-1EFBE4A41FA9}"/>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8" name="Bilde 7">
            <a:extLst>
              <a:ext uri="{FF2B5EF4-FFF2-40B4-BE49-F238E27FC236}">
                <a16:creationId xmlns:a16="http://schemas.microsoft.com/office/drawing/2014/main" id="{0CBE31C8-D415-8F45-BE75-563153436A79}"/>
              </a:ext>
            </a:extLst>
          </p:cNvPr>
          <p:cNvPicPr>
            <a:picLocks noChangeAspect="1"/>
          </p:cNvPicPr>
          <p:nvPr userDrawn="1"/>
        </p:nvPicPr>
        <p:blipFill>
          <a:blip r:embed="rId2"/>
          <a:srcRect/>
          <a:stretch/>
        </p:blipFill>
        <p:spPr>
          <a:xfrm>
            <a:off x="4010439" y="-1"/>
            <a:ext cx="5133561" cy="6861606"/>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EB67C6A1-BB40-8C4E-A0ED-5719B3CB24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3154" y="642722"/>
            <a:ext cx="1903936" cy="669626"/>
          </a:xfrm>
          <a:prstGeom prst="rect">
            <a:avLst/>
          </a:prstGeom>
        </p:spPr>
      </p:pic>
      <p:sp>
        <p:nvSpPr>
          <p:cNvPr id="12" name="Undertittel 2">
            <a:extLst>
              <a:ext uri="{FF2B5EF4-FFF2-40B4-BE49-F238E27FC236}">
                <a16:creationId xmlns:a16="http://schemas.microsoft.com/office/drawing/2014/main" id="{645A2143-8BD1-364C-B67D-D2E1E8A14811}"/>
              </a:ext>
            </a:extLst>
          </p:cNvPr>
          <p:cNvSpPr>
            <a:spLocks noGrp="1"/>
          </p:cNvSpPr>
          <p:nvPr>
            <p:ph type="subTitle" idx="1"/>
          </p:nvPr>
        </p:nvSpPr>
        <p:spPr>
          <a:xfrm>
            <a:off x="463153" y="3926488"/>
            <a:ext cx="8303419" cy="998252"/>
          </a:xfrm>
        </p:spPr>
        <p:txBody>
          <a:bodyPr/>
          <a:lstStyle>
            <a:lvl1pPr marL="0" indent="0" algn="l">
              <a:buNone/>
              <a:defRPr sz="1800">
                <a:solidFill>
                  <a:schemeClr val="tx2"/>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3" name="Tittel 1">
            <a:extLst>
              <a:ext uri="{FF2B5EF4-FFF2-40B4-BE49-F238E27FC236}">
                <a16:creationId xmlns:a16="http://schemas.microsoft.com/office/drawing/2014/main" id="{E7E570C3-3E45-234F-9985-8C4C42CB0930}"/>
              </a:ext>
            </a:extLst>
          </p:cNvPr>
          <p:cNvSpPr>
            <a:spLocks noGrp="1"/>
          </p:cNvSpPr>
          <p:nvPr>
            <p:ph type="ctrTitle"/>
          </p:nvPr>
        </p:nvSpPr>
        <p:spPr>
          <a:xfrm>
            <a:off x="467747" y="1746591"/>
            <a:ext cx="8298825" cy="2030930"/>
          </a:xfrm>
        </p:spPr>
        <p:txBody>
          <a:bodyPr anchor="b">
            <a:noAutofit/>
          </a:bodyPr>
          <a:lstStyle>
            <a:lvl1pPr algn="l">
              <a:defRPr sz="3000">
                <a:solidFill>
                  <a:schemeClr val="tx2"/>
                </a:solidFill>
              </a:defRPr>
            </a:lvl1pPr>
          </a:lstStyle>
          <a:p>
            <a:r>
              <a:rPr lang="nb-NO"/>
              <a:t>Klikk for å redigere tittelstil</a:t>
            </a:r>
          </a:p>
        </p:txBody>
      </p:sp>
    </p:spTree>
    <p:extLst>
      <p:ext uri="{BB962C8B-B14F-4D97-AF65-F5344CB8AC3E}">
        <p14:creationId xmlns:p14="http://schemas.microsoft.com/office/powerpoint/2010/main" val="2995900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_blå">
    <p:bg>
      <p:bgPr>
        <a:solidFill>
          <a:schemeClr val="accent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FE2CCF-1B2E-2D4E-B743-1EFBE4A41FA9}"/>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8" name="Bilde 7">
            <a:extLst>
              <a:ext uri="{FF2B5EF4-FFF2-40B4-BE49-F238E27FC236}">
                <a16:creationId xmlns:a16="http://schemas.microsoft.com/office/drawing/2014/main" id="{193C559B-D7E4-F147-AB62-051D9CC8C74B}"/>
              </a:ext>
            </a:extLst>
          </p:cNvPr>
          <p:cNvPicPr>
            <a:picLocks noChangeAspect="1"/>
          </p:cNvPicPr>
          <p:nvPr userDrawn="1"/>
        </p:nvPicPr>
        <p:blipFill>
          <a:blip r:embed="rId2"/>
          <a:srcRect/>
          <a:stretch/>
        </p:blipFill>
        <p:spPr>
          <a:xfrm>
            <a:off x="4010439" y="-1"/>
            <a:ext cx="5133561" cy="6861606"/>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EB67C6A1-BB40-8C4E-A0ED-5719B3CB24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3154" y="642722"/>
            <a:ext cx="1903936" cy="669626"/>
          </a:xfrm>
          <a:prstGeom prst="rect">
            <a:avLst/>
          </a:prstGeom>
        </p:spPr>
      </p:pic>
      <p:sp>
        <p:nvSpPr>
          <p:cNvPr id="9" name="Undertittel 2">
            <a:extLst>
              <a:ext uri="{FF2B5EF4-FFF2-40B4-BE49-F238E27FC236}">
                <a16:creationId xmlns:a16="http://schemas.microsoft.com/office/drawing/2014/main" id="{5BC2DA73-8145-8E42-89DF-3D645001AA4A}"/>
              </a:ext>
            </a:extLst>
          </p:cNvPr>
          <p:cNvSpPr>
            <a:spLocks noGrp="1"/>
          </p:cNvSpPr>
          <p:nvPr>
            <p:ph type="subTitle" idx="1"/>
          </p:nvPr>
        </p:nvSpPr>
        <p:spPr>
          <a:xfrm>
            <a:off x="463153" y="3926488"/>
            <a:ext cx="8303419" cy="998252"/>
          </a:xfrm>
        </p:spPr>
        <p:txBody>
          <a:bodyPr/>
          <a:lstStyle>
            <a:lvl1pPr marL="0" indent="0" algn="l">
              <a:buNone/>
              <a:defRPr sz="18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0" name="Tittel 1">
            <a:extLst>
              <a:ext uri="{FF2B5EF4-FFF2-40B4-BE49-F238E27FC236}">
                <a16:creationId xmlns:a16="http://schemas.microsoft.com/office/drawing/2014/main" id="{E1F12FC8-3C1C-AF48-B4DB-1430F8FF71B3}"/>
              </a:ext>
            </a:extLst>
          </p:cNvPr>
          <p:cNvSpPr>
            <a:spLocks noGrp="1"/>
          </p:cNvSpPr>
          <p:nvPr>
            <p:ph type="ctrTitle"/>
          </p:nvPr>
        </p:nvSpPr>
        <p:spPr>
          <a:xfrm>
            <a:off x="467747" y="1746591"/>
            <a:ext cx="8298825" cy="2030930"/>
          </a:xfrm>
        </p:spPr>
        <p:txBody>
          <a:bodyPr anchor="b">
            <a:noAutofit/>
          </a:bodyPr>
          <a:lstStyle>
            <a:lvl1pPr algn="l">
              <a:defRPr sz="3000">
                <a:solidFill>
                  <a:schemeClr val="bg1"/>
                </a:solidFill>
              </a:defRPr>
            </a:lvl1pPr>
          </a:lstStyle>
          <a:p>
            <a:r>
              <a:rPr lang="nb-NO"/>
              <a:t>Klikk for å redigere tittelstil</a:t>
            </a:r>
          </a:p>
        </p:txBody>
      </p:sp>
    </p:spTree>
    <p:extLst>
      <p:ext uri="{BB962C8B-B14F-4D97-AF65-F5344CB8AC3E}">
        <p14:creationId xmlns:p14="http://schemas.microsoft.com/office/powerpoint/2010/main" val="3898845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_brun">
    <p:bg>
      <p:bgPr>
        <a:solidFill>
          <a:schemeClr val="accent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FE2CCF-1B2E-2D4E-B743-1EFBE4A41FA9}"/>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9" name="Bilde 8">
            <a:extLst>
              <a:ext uri="{FF2B5EF4-FFF2-40B4-BE49-F238E27FC236}">
                <a16:creationId xmlns:a16="http://schemas.microsoft.com/office/drawing/2014/main" id="{BEFBF61F-66E5-0E4B-9DE0-E1C38DFD0D8F}"/>
              </a:ext>
            </a:extLst>
          </p:cNvPr>
          <p:cNvPicPr>
            <a:picLocks noChangeAspect="1"/>
          </p:cNvPicPr>
          <p:nvPr userDrawn="1"/>
        </p:nvPicPr>
        <p:blipFill>
          <a:blip r:embed="rId2">
            <a:alphaModFix amt="80000"/>
          </a:blip>
          <a:srcRect/>
          <a:stretch/>
        </p:blipFill>
        <p:spPr>
          <a:xfrm>
            <a:off x="4010440" y="-1"/>
            <a:ext cx="5133560" cy="6861606"/>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EB67C6A1-BB40-8C4E-A0ED-5719B3CB24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3154" y="642722"/>
            <a:ext cx="1903936" cy="669626"/>
          </a:xfrm>
          <a:prstGeom prst="rect">
            <a:avLst/>
          </a:prstGeom>
        </p:spPr>
      </p:pic>
      <p:sp>
        <p:nvSpPr>
          <p:cNvPr id="28" name="Undertittel 2">
            <a:extLst>
              <a:ext uri="{FF2B5EF4-FFF2-40B4-BE49-F238E27FC236}">
                <a16:creationId xmlns:a16="http://schemas.microsoft.com/office/drawing/2014/main" id="{726EEB4C-8749-F845-BB8D-395AFED31B91}"/>
              </a:ext>
            </a:extLst>
          </p:cNvPr>
          <p:cNvSpPr>
            <a:spLocks noGrp="1"/>
          </p:cNvSpPr>
          <p:nvPr>
            <p:ph type="subTitle" idx="1"/>
          </p:nvPr>
        </p:nvSpPr>
        <p:spPr>
          <a:xfrm>
            <a:off x="463153" y="3926488"/>
            <a:ext cx="8303419" cy="998252"/>
          </a:xfrm>
        </p:spPr>
        <p:txBody>
          <a:bodyPr/>
          <a:lstStyle>
            <a:lvl1pPr marL="0" indent="0" algn="l">
              <a:buNone/>
              <a:defRPr sz="18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43" name="Tittel 1">
            <a:extLst>
              <a:ext uri="{FF2B5EF4-FFF2-40B4-BE49-F238E27FC236}">
                <a16:creationId xmlns:a16="http://schemas.microsoft.com/office/drawing/2014/main" id="{5393E6E3-F236-D740-AF3C-279D005A04A6}"/>
              </a:ext>
            </a:extLst>
          </p:cNvPr>
          <p:cNvSpPr>
            <a:spLocks noGrp="1"/>
          </p:cNvSpPr>
          <p:nvPr>
            <p:ph type="ctrTitle"/>
          </p:nvPr>
        </p:nvSpPr>
        <p:spPr>
          <a:xfrm>
            <a:off x="467747" y="1746591"/>
            <a:ext cx="8298825" cy="2030930"/>
          </a:xfrm>
        </p:spPr>
        <p:txBody>
          <a:bodyPr anchor="b">
            <a:noAutofit/>
          </a:bodyPr>
          <a:lstStyle>
            <a:lvl1pPr algn="l">
              <a:defRPr sz="3000">
                <a:solidFill>
                  <a:schemeClr val="bg1"/>
                </a:solidFill>
              </a:defRPr>
            </a:lvl1pPr>
          </a:lstStyle>
          <a:p>
            <a:r>
              <a:rPr lang="nb-NO"/>
              <a:t>Klikk for å redigere tittelstil</a:t>
            </a:r>
          </a:p>
        </p:txBody>
      </p:sp>
    </p:spTree>
    <p:extLst>
      <p:ext uri="{BB962C8B-B14F-4D97-AF65-F5344CB8AC3E}">
        <p14:creationId xmlns:p14="http://schemas.microsoft.com/office/powerpoint/2010/main" val="121294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_orange">
    <p:bg>
      <p:bgPr>
        <a:solidFill>
          <a:schemeClr val="accent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FE2CCF-1B2E-2D4E-B743-1EFBE4A41FA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12" name="Bilde 11">
            <a:extLst>
              <a:ext uri="{FF2B5EF4-FFF2-40B4-BE49-F238E27FC236}">
                <a16:creationId xmlns:a16="http://schemas.microsoft.com/office/drawing/2014/main" id="{4BE5D48C-4D57-CB48-AD42-77DDAC734546}"/>
              </a:ext>
            </a:extLst>
          </p:cNvPr>
          <p:cNvPicPr>
            <a:picLocks noChangeAspect="1"/>
          </p:cNvPicPr>
          <p:nvPr userDrawn="1"/>
        </p:nvPicPr>
        <p:blipFill>
          <a:blip r:embed="rId2">
            <a:alphaModFix amt="40000"/>
          </a:blip>
          <a:srcRect/>
          <a:stretch/>
        </p:blipFill>
        <p:spPr>
          <a:xfrm>
            <a:off x="4010439" y="-1"/>
            <a:ext cx="5133561" cy="6861606"/>
          </a:xfrm>
          <a:prstGeom prst="rect">
            <a:avLst/>
          </a:prstGeom>
        </p:spPr>
      </p:pic>
      <p:pic>
        <p:nvPicPr>
          <p:cNvPr id="3" name="Bilde 2" descr="Et bilde som inneholder tegning&#10;&#10;Automatisk generert beskrivelse">
            <a:extLst>
              <a:ext uri="{FF2B5EF4-FFF2-40B4-BE49-F238E27FC236}">
                <a16:creationId xmlns:a16="http://schemas.microsoft.com/office/drawing/2014/main" id="{EB67C6A1-BB40-8C4E-A0ED-5719B3CB24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3154" y="642722"/>
            <a:ext cx="1903936" cy="669626"/>
          </a:xfrm>
          <a:prstGeom prst="rect">
            <a:avLst/>
          </a:prstGeom>
        </p:spPr>
      </p:pic>
      <p:sp>
        <p:nvSpPr>
          <p:cNvPr id="9" name="Undertittel 2">
            <a:extLst>
              <a:ext uri="{FF2B5EF4-FFF2-40B4-BE49-F238E27FC236}">
                <a16:creationId xmlns:a16="http://schemas.microsoft.com/office/drawing/2014/main" id="{A437F7FD-E101-BA4A-B97F-CA006B86F44D}"/>
              </a:ext>
            </a:extLst>
          </p:cNvPr>
          <p:cNvSpPr>
            <a:spLocks noGrp="1"/>
          </p:cNvSpPr>
          <p:nvPr>
            <p:ph type="subTitle" idx="1"/>
          </p:nvPr>
        </p:nvSpPr>
        <p:spPr>
          <a:xfrm>
            <a:off x="463153" y="3926488"/>
            <a:ext cx="8303419" cy="998252"/>
          </a:xfrm>
        </p:spPr>
        <p:txBody>
          <a:bodyPr/>
          <a:lstStyle>
            <a:lvl1pPr marL="0" indent="0" algn="l">
              <a:buNone/>
              <a:defRPr sz="18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10" name="Tittel 1">
            <a:extLst>
              <a:ext uri="{FF2B5EF4-FFF2-40B4-BE49-F238E27FC236}">
                <a16:creationId xmlns:a16="http://schemas.microsoft.com/office/drawing/2014/main" id="{2CFE84D3-6BD2-9E42-93F2-99662A62C76B}"/>
              </a:ext>
            </a:extLst>
          </p:cNvPr>
          <p:cNvSpPr>
            <a:spLocks noGrp="1"/>
          </p:cNvSpPr>
          <p:nvPr>
            <p:ph type="ctrTitle"/>
          </p:nvPr>
        </p:nvSpPr>
        <p:spPr>
          <a:xfrm>
            <a:off x="467747" y="1746591"/>
            <a:ext cx="8298825" cy="2030930"/>
          </a:xfrm>
        </p:spPr>
        <p:txBody>
          <a:bodyPr anchor="b">
            <a:noAutofit/>
          </a:bodyPr>
          <a:lstStyle>
            <a:lvl1pPr algn="l">
              <a:defRPr sz="3000">
                <a:solidFill>
                  <a:schemeClr val="bg1"/>
                </a:solidFill>
              </a:defRPr>
            </a:lvl1pPr>
          </a:lstStyle>
          <a:p>
            <a:r>
              <a:rPr lang="nb-NO"/>
              <a:t>Klikk for å redigere tittelstil</a:t>
            </a:r>
          </a:p>
        </p:txBody>
      </p:sp>
    </p:spTree>
    <p:extLst>
      <p:ext uri="{BB962C8B-B14F-4D97-AF65-F5344CB8AC3E}">
        <p14:creationId xmlns:p14="http://schemas.microsoft.com/office/powerpoint/2010/main" val="1978672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kgrunnsbilde_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FACE35-98DB-6A4F-858C-6668DEF796C9}"/>
              </a:ext>
            </a:extLst>
          </p:cNvPr>
          <p:cNvSpPr/>
          <p:nvPr userDrawn="1"/>
        </p:nvSpPr>
        <p:spPr>
          <a:xfrm>
            <a:off x="-11245" y="1"/>
            <a:ext cx="9144000" cy="629716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bg1"/>
              </a:solidFill>
            </a:endParaRPr>
          </a:p>
        </p:txBody>
      </p:sp>
      <p:sp>
        <p:nvSpPr>
          <p:cNvPr id="8" name="Plassholder for bilde 7"/>
          <p:cNvSpPr>
            <a:spLocks noGrp="1"/>
          </p:cNvSpPr>
          <p:nvPr>
            <p:ph type="pic" sz="quarter" idx="13"/>
          </p:nvPr>
        </p:nvSpPr>
        <p:spPr>
          <a:xfrm>
            <a:off x="-25390" y="2835"/>
            <a:ext cx="4808518" cy="6297167"/>
          </a:xfrm>
          <a:custGeom>
            <a:avLst/>
            <a:gdLst>
              <a:gd name="connsiteX0" fmla="*/ 0 w 4842000"/>
              <a:gd name="connsiteY0" fmla="*/ 0 h 6552000"/>
              <a:gd name="connsiteX1" fmla="*/ 4842000 w 4842000"/>
              <a:gd name="connsiteY1" fmla="*/ 0 h 6552000"/>
              <a:gd name="connsiteX2" fmla="*/ 4842000 w 4842000"/>
              <a:gd name="connsiteY2" fmla="*/ 6552000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65375 w 4842000"/>
              <a:gd name="connsiteY2" fmla="*/ 6542475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70137 w 4842000"/>
              <a:gd name="connsiteY2" fmla="*/ 6547237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2269547 w 4842000"/>
              <a:gd name="connsiteY2" fmla="*/ 6292404 h 6552000"/>
              <a:gd name="connsiteX3" fmla="*/ 0 w 4842000"/>
              <a:gd name="connsiteY3" fmla="*/ 6552000 h 6552000"/>
              <a:gd name="connsiteX4" fmla="*/ 0 w 4842000"/>
              <a:gd name="connsiteY4" fmla="*/ 0 h 6552000"/>
              <a:gd name="connsiteX0" fmla="*/ 11243 w 4853243"/>
              <a:gd name="connsiteY0" fmla="*/ 0 h 6297167"/>
              <a:gd name="connsiteX1" fmla="*/ 4853243 w 4853243"/>
              <a:gd name="connsiteY1" fmla="*/ 0 h 6297167"/>
              <a:gd name="connsiteX2" fmla="*/ 2280790 w 4853243"/>
              <a:gd name="connsiteY2" fmla="*/ 6292404 h 6297167"/>
              <a:gd name="connsiteX3" fmla="*/ 0 w 4853243"/>
              <a:gd name="connsiteY3" fmla="*/ 6297167 h 6297167"/>
              <a:gd name="connsiteX4" fmla="*/ 11243 w 4853243"/>
              <a:gd name="connsiteY4" fmla="*/ 0 h 6297167"/>
              <a:gd name="connsiteX0" fmla="*/ 11243 w 4793608"/>
              <a:gd name="connsiteY0" fmla="*/ 0 h 6297167"/>
              <a:gd name="connsiteX1" fmla="*/ 4793608 w 4793608"/>
              <a:gd name="connsiteY1" fmla="*/ 29817 h 6297167"/>
              <a:gd name="connsiteX2" fmla="*/ 2280790 w 4793608"/>
              <a:gd name="connsiteY2" fmla="*/ 6292404 h 6297167"/>
              <a:gd name="connsiteX3" fmla="*/ 0 w 4793608"/>
              <a:gd name="connsiteY3" fmla="*/ 6297167 h 6297167"/>
              <a:gd name="connsiteX4" fmla="*/ 11243 w 4793608"/>
              <a:gd name="connsiteY4" fmla="*/ 0 h 6297167"/>
              <a:gd name="connsiteX0" fmla="*/ 11243 w 4808517"/>
              <a:gd name="connsiteY0" fmla="*/ 0 h 6297167"/>
              <a:gd name="connsiteX1" fmla="*/ 4808517 w 4808517"/>
              <a:gd name="connsiteY1" fmla="*/ 9939 h 6297167"/>
              <a:gd name="connsiteX2" fmla="*/ 2280790 w 4808517"/>
              <a:gd name="connsiteY2" fmla="*/ 6292404 h 6297167"/>
              <a:gd name="connsiteX3" fmla="*/ 0 w 4808517"/>
              <a:gd name="connsiteY3" fmla="*/ 6297167 h 6297167"/>
              <a:gd name="connsiteX4" fmla="*/ 11243 w 4808517"/>
              <a:gd name="connsiteY4" fmla="*/ 0 h 629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517" h="6297167">
                <a:moveTo>
                  <a:pt x="11243" y="0"/>
                </a:moveTo>
                <a:lnTo>
                  <a:pt x="4808517" y="9939"/>
                </a:lnTo>
                <a:lnTo>
                  <a:pt x="2280790" y="6292404"/>
                </a:lnTo>
                <a:lnTo>
                  <a:pt x="0" y="6297167"/>
                </a:lnTo>
                <a:cubicBezTo>
                  <a:pt x="3748" y="4198111"/>
                  <a:pt x="7495" y="2099056"/>
                  <a:pt x="11243"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tIns="0" bIns="720000" anchor="ctr" anchorCtr="1">
            <a:noAutofit/>
          </a:bodyPr>
          <a:lstStyle>
            <a:lvl1pPr marL="0" indent="0">
              <a:buNone/>
              <a:defRPr sz="1050">
                <a:solidFill>
                  <a:schemeClr val="bg1"/>
                </a:solidFill>
              </a:defRPr>
            </a:lvl1pPr>
          </a:lstStyle>
          <a:p>
            <a:r>
              <a:rPr lang="nb-NO"/>
              <a:t>Klikk på ikonet for å legge til et bilde</a:t>
            </a:r>
          </a:p>
        </p:txBody>
      </p:sp>
      <p:sp>
        <p:nvSpPr>
          <p:cNvPr id="3" name="Content Placeholder 2"/>
          <p:cNvSpPr>
            <a:spLocks noGrp="1"/>
          </p:cNvSpPr>
          <p:nvPr>
            <p:ph idx="1"/>
          </p:nvPr>
        </p:nvSpPr>
        <p:spPr>
          <a:xfrm>
            <a:off x="3372787" y="5156617"/>
            <a:ext cx="5392259" cy="1143385"/>
          </a:xfrm>
          <a:prstGeom prst="rect">
            <a:avLst/>
          </a:prstGeom>
        </p:spPr>
        <p:txBody>
          <a:bodyPr>
            <a:noAutofit/>
          </a:bodyPr>
          <a:lstStyle>
            <a:lvl1pPr marL="0" indent="0">
              <a:lnSpc>
                <a:spcPct val="100000"/>
              </a:lnSpc>
              <a:spcBef>
                <a:spcPts val="0"/>
              </a:spcBef>
              <a:buNone/>
              <a:defRPr sz="1800">
                <a:solidFill>
                  <a:schemeClr val="bg1"/>
                </a:solidFill>
              </a:defRPr>
            </a:lvl1pPr>
          </a:lstStyle>
          <a:p>
            <a:pPr lvl="0"/>
            <a:r>
              <a:rPr lang="nb-NO"/>
              <a:t>Klikk for å redigere tekststiler i malen</a:t>
            </a:r>
          </a:p>
        </p:txBody>
      </p:sp>
      <p:sp>
        <p:nvSpPr>
          <p:cNvPr id="2" name="Title 1"/>
          <p:cNvSpPr>
            <a:spLocks noGrp="1"/>
          </p:cNvSpPr>
          <p:nvPr>
            <p:ph type="title"/>
          </p:nvPr>
        </p:nvSpPr>
        <p:spPr>
          <a:xfrm>
            <a:off x="3372775" y="3548744"/>
            <a:ext cx="5392259" cy="1449019"/>
          </a:xfrm>
        </p:spPr>
        <p:txBody>
          <a:bodyPr wrap="square" anchor="b" anchorCtr="0">
            <a:noAutofit/>
          </a:bodyPr>
          <a:lstStyle>
            <a:lvl1pPr algn="l">
              <a:defRPr sz="2700">
                <a:solidFill>
                  <a:schemeClr val="bg1"/>
                </a:solidFill>
              </a:defRPr>
            </a:lvl1pPr>
          </a:lstStyle>
          <a:p>
            <a:r>
              <a:rPr lang="nb-NO"/>
              <a:t>Klikk for å redigere tittelstil</a:t>
            </a:r>
            <a:endParaRPr lang="en-US"/>
          </a:p>
        </p:txBody>
      </p:sp>
      <p:sp>
        <p:nvSpPr>
          <p:cNvPr id="6" name="Slide Number Placeholder 5"/>
          <p:cNvSpPr>
            <a:spLocks noGrp="1"/>
          </p:cNvSpPr>
          <p:nvPr>
            <p:ph type="sldNum" sz="quarter" idx="12"/>
          </p:nvPr>
        </p:nvSpPr>
        <p:spPr/>
        <p:txBody>
          <a:bodyPr/>
          <a:lstStyle/>
          <a:p>
            <a:fld id="{0EDAB601-3B06-41AF-BDDE-A1BC8F696C49}" type="slidenum">
              <a:rPr lang="nb-NO" smtClean="0"/>
              <a:t>‹#›</a:t>
            </a:fld>
            <a:endParaRPr lang="nb-NO"/>
          </a:p>
        </p:txBody>
      </p:sp>
      <p:sp>
        <p:nvSpPr>
          <p:cNvPr id="14" name="Footer Placeholder 4">
            <a:extLst>
              <a:ext uri="{FF2B5EF4-FFF2-40B4-BE49-F238E27FC236}">
                <a16:creationId xmlns:a16="http://schemas.microsoft.com/office/drawing/2014/main" id="{303CB023-4F27-5B40-B531-AF69D82E4AC2}"/>
              </a:ext>
            </a:extLst>
          </p:cNvPr>
          <p:cNvSpPr>
            <a:spLocks noGrp="1"/>
          </p:cNvSpPr>
          <p:nvPr>
            <p:ph type="ftr" sz="quarter" idx="11"/>
          </p:nvPr>
        </p:nvSpPr>
        <p:spPr>
          <a:xfrm>
            <a:off x="2632710" y="6609644"/>
            <a:ext cx="5711191" cy="80791"/>
          </a:xfrm>
        </p:spPr>
        <p:txBody>
          <a:bodyPr/>
          <a:lstStyle/>
          <a:p>
            <a:endParaRPr lang="nb-NO"/>
          </a:p>
        </p:txBody>
      </p:sp>
    </p:spTree>
    <p:extLst>
      <p:ext uri="{BB962C8B-B14F-4D97-AF65-F5344CB8AC3E}">
        <p14:creationId xmlns:p14="http://schemas.microsoft.com/office/powerpoint/2010/main" val="1417656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156388"/>
            <a:ext cx="8297034" cy="986612"/>
          </a:xfrm>
          <a:prstGeom prst="rect">
            <a:avLst/>
          </a:prstGeom>
        </p:spPr>
        <p:txBody>
          <a:bodyPr vert="horz" wrap="square" lIns="0" tIns="0" rIns="0" bIns="0" rtlCol="0" anchor="b">
            <a:noAutofit/>
          </a:bodyPr>
          <a:lstStyle/>
          <a:p>
            <a:r>
              <a:rPr lang="nb-NO"/>
              <a:t>Klikk for å redigere tittelstil</a:t>
            </a:r>
            <a:endParaRPr lang="en-US"/>
          </a:p>
        </p:txBody>
      </p:sp>
      <p:sp>
        <p:nvSpPr>
          <p:cNvPr id="3" name="Text Placeholder 2"/>
          <p:cNvSpPr>
            <a:spLocks noGrp="1"/>
          </p:cNvSpPr>
          <p:nvPr>
            <p:ph type="body" idx="1"/>
          </p:nvPr>
        </p:nvSpPr>
        <p:spPr>
          <a:xfrm>
            <a:off x="468000" y="1748368"/>
            <a:ext cx="8310875" cy="4551635"/>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3"/>
          </p:nvPr>
        </p:nvSpPr>
        <p:spPr>
          <a:xfrm>
            <a:off x="2632710" y="6609644"/>
            <a:ext cx="5711191" cy="80791"/>
          </a:xfrm>
          <a:prstGeom prst="rect">
            <a:avLst/>
          </a:prstGeom>
        </p:spPr>
        <p:txBody>
          <a:bodyPr vert="horz" wrap="square" lIns="0" tIns="0" rIns="0" bIns="0" rtlCol="0" anchor="ctr">
            <a:spAutoFit/>
          </a:bodyPr>
          <a:lstStyle>
            <a:lvl1pPr algn="l">
              <a:defRPr sz="525">
                <a:solidFill>
                  <a:schemeClr val="tx2"/>
                </a:solidFill>
              </a:defRPr>
            </a:lvl1pPr>
          </a:lstStyle>
          <a:p>
            <a:endParaRPr lang="nb-NO"/>
          </a:p>
        </p:txBody>
      </p:sp>
      <p:sp>
        <p:nvSpPr>
          <p:cNvPr id="6" name="Slide Number Placeholder 5"/>
          <p:cNvSpPr>
            <a:spLocks noGrp="1"/>
          </p:cNvSpPr>
          <p:nvPr>
            <p:ph type="sldNum" sz="quarter" idx="4"/>
          </p:nvPr>
        </p:nvSpPr>
        <p:spPr>
          <a:xfrm>
            <a:off x="8670463" y="6591425"/>
            <a:ext cx="94578" cy="92333"/>
          </a:xfrm>
          <a:prstGeom prst="rect">
            <a:avLst/>
          </a:prstGeom>
        </p:spPr>
        <p:txBody>
          <a:bodyPr vert="horz" wrap="none" lIns="0" tIns="0" rIns="0" bIns="0" rtlCol="0" anchor="ctr">
            <a:spAutoFit/>
          </a:bodyPr>
          <a:lstStyle>
            <a:lvl1pPr algn="r">
              <a:defRPr sz="600" b="1">
                <a:solidFill>
                  <a:schemeClr val="accent1"/>
                </a:solidFill>
              </a:defRPr>
            </a:lvl1pPr>
          </a:lstStyle>
          <a:p>
            <a:fld id="{0EDAB601-3B06-41AF-BDDE-A1BC8F696C49}" type="slidenum">
              <a:rPr lang="nb-NO" smtClean="0"/>
              <a:pPr/>
              <a:t>‹#›</a:t>
            </a:fld>
            <a:endParaRPr lang="nb-NO"/>
          </a:p>
        </p:txBody>
      </p:sp>
      <p:sp>
        <p:nvSpPr>
          <p:cNvPr id="12" name="TekstSylinder 11"/>
          <p:cNvSpPr txBox="1"/>
          <p:nvPr/>
        </p:nvSpPr>
        <p:spPr>
          <a:xfrm>
            <a:off x="468010" y="6570722"/>
            <a:ext cx="1909177" cy="98168"/>
          </a:xfrm>
          <a:prstGeom prst="rect">
            <a:avLst/>
          </a:prstGeom>
          <a:noFill/>
        </p:spPr>
        <p:txBody>
          <a:bodyPr wrap="none" lIns="0" tIns="0" rIns="0" bIns="0" rtlCol="0">
            <a:spAutoFit/>
          </a:bodyPr>
          <a:lstStyle/>
          <a:p>
            <a:r>
              <a:rPr lang="nb-NO" sz="638" b="1">
                <a:solidFill>
                  <a:schemeClr val="tx2"/>
                </a:solidFill>
              </a:rPr>
              <a:t>Landbruksdirektoratet / </a:t>
            </a:r>
            <a:r>
              <a:rPr lang="nb-NO" sz="638" b="1" err="1">
                <a:solidFill>
                  <a:schemeClr val="tx2"/>
                </a:solidFill>
              </a:rPr>
              <a:t>Eanandoallodirektoráhtta</a:t>
            </a:r>
            <a:endParaRPr lang="nb-NO" sz="638" b="1">
              <a:solidFill>
                <a:schemeClr val="tx2"/>
              </a:solidFill>
            </a:endParaRPr>
          </a:p>
        </p:txBody>
      </p:sp>
      <p:sp>
        <p:nvSpPr>
          <p:cNvPr id="7" name="TekstSylinder 6">
            <a:extLst>
              <a:ext uri="{FF2B5EF4-FFF2-40B4-BE49-F238E27FC236}">
                <a16:creationId xmlns:a16="http://schemas.microsoft.com/office/drawing/2014/main" id="{E2A69E1D-A59C-4C72-9A80-AB6B978526F7}"/>
              </a:ext>
            </a:extLst>
          </p:cNvPr>
          <p:cNvSpPr txBox="1"/>
          <p:nvPr userDrawn="1">
            <p:extLst>
              <p:ext uri="{1162E1C5-73C7-4A58-AE30-91384D911F3F}">
                <p184:classification xmlns:p184="http://schemas.microsoft.com/office/powerpoint/2018/4/main" val="hdr"/>
              </p:ext>
            </p:extLst>
          </p:nvPr>
        </p:nvSpPr>
        <p:spPr>
          <a:xfrm>
            <a:off x="0" y="0"/>
            <a:ext cx="744141" cy="115416"/>
          </a:xfrm>
          <a:prstGeom prst="rect">
            <a:avLst/>
          </a:prstGeom>
        </p:spPr>
        <p:txBody>
          <a:bodyPr horzOverflow="overflow" lIns="0" tIns="0" rIns="0" bIns="0">
            <a:spAutoFit/>
          </a:bodyPr>
          <a:lstStyle/>
          <a:p>
            <a:pPr algn="l"/>
            <a:r>
              <a:rPr lang="nb-NO" sz="750">
                <a:solidFill>
                  <a:srgbClr val="000000"/>
                </a:solidFill>
                <a:latin typeface="Calibri" panose="020F0502020204030204" pitchFamily="34" charset="0"/>
                <a:cs typeface="Calibri" panose="020F0502020204030204" pitchFamily="34" charset="0"/>
              </a:rPr>
              <a:t>Intern informasjon</a:t>
            </a:r>
          </a:p>
        </p:txBody>
      </p:sp>
    </p:spTree>
    <p:extLst>
      <p:ext uri="{BB962C8B-B14F-4D97-AF65-F5344CB8AC3E}">
        <p14:creationId xmlns:p14="http://schemas.microsoft.com/office/powerpoint/2010/main" val="42661326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685732" rtl="0" eaLnBrk="1" latinLnBrk="0" hangingPunct="1">
        <a:lnSpc>
          <a:spcPct val="90000"/>
        </a:lnSpc>
        <a:spcBef>
          <a:spcPct val="0"/>
        </a:spcBef>
        <a:buNone/>
        <a:defRPr sz="2700" kern="1200" cap="none" baseline="0">
          <a:solidFill>
            <a:schemeClr val="tx1"/>
          </a:solidFill>
          <a:latin typeface="+mj-lt"/>
          <a:ea typeface="+mj-ea"/>
          <a:cs typeface="+mj-cs"/>
        </a:defRPr>
      </a:lvl1pPr>
    </p:titleStyle>
    <p:bodyStyle>
      <a:lvl1pPr marL="180971" indent="-180971" algn="l" defTabSz="685732" rtl="0" eaLnBrk="1" latinLnBrk="0" hangingPunct="1">
        <a:lnSpc>
          <a:spcPct val="90000"/>
        </a:lnSpc>
        <a:spcBef>
          <a:spcPts val="135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85952" indent="-148487" algn="l" defTabSz="685732" rtl="0" eaLnBrk="1" latinLnBrk="0" hangingPunct="1">
        <a:lnSpc>
          <a:spcPct val="90000"/>
        </a:lnSpc>
        <a:spcBef>
          <a:spcPts val="1350"/>
        </a:spcBef>
        <a:buClr>
          <a:schemeClr val="accent4"/>
        </a:buClr>
        <a:buFont typeface="Arial" panose="020B0604020202020204" pitchFamily="34" charset="0"/>
        <a:buChar char="•"/>
        <a:defRPr sz="1500" kern="1200">
          <a:solidFill>
            <a:schemeClr val="tx1"/>
          </a:solidFill>
          <a:latin typeface="+mn-lt"/>
          <a:ea typeface="+mn-ea"/>
          <a:cs typeface="+mn-cs"/>
        </a:defRPr>
      </a:lvl2pPr>
      <a:lvl3pPr marL="826116" indent="-148487" algn="l" defTabSz="685732" rtl="0" eaLnBrk="1" latinLnBrk="0" hangingPunct="1">
        <a:lnSpc>
          <a:spcPct val="90000"/>
        </a:lnSpc>
        <a:spcBef>
          <a:spcPts val="1350"/>
        </a:spcBef>
        <a:buClr>
          <a:schemeClr val="accent4"/>
        </a:buClr>
        <a:buFont typeface="Arial" panose="020B0604020202020204" pitchFamily="34" charset="0"/>
        <a:buChar char="•"/>
        <a:defRPr sz="1350" kern="1200">
          <a:solidFill>
            <a:schemeClr val="tx1"/>
          </a:solidFill>
          <a:latin typeface="+mn-lt"/>
          <a:ea typeface="+mn-ea"/>
          <a:cs typeface="+mn-cs"/>
        </a:defRPr>
      </a:lvl3pPr>
      <a:lvl4pPr marL="1187880" indent="-148487" algn="l" defTabSz="685732" rtl="0" eaLnBrk="1" latinLnBrk="0" hangingPunct="1">
        <a:lnSpc>
          <a:spcPct val="90000"/>
        </a:lnSpc>
        <a:spcBef>
          <a:spcPts val="1350"/>
        </a:spcBef>
        <a:buClr>
          <a:schemeClr val="accent4"/>
        </a:buClr>
        <a:buFont typeface="Arial" panose="020B0604020202020204" pitchFamily="34" charset="0"/>
        <a:buChar char="•"/>
        <a:defRPr sz="1200" kern="1200">
          <a:solidFill>
            <a:schemeClr val="tx1"/>
          </a:solidFill>
          <a:latin typeface="+mn-lt"/>
          <a:ea typeface="+mn-ea"/>
          <a:cs typeface="+mn-cs"/>
        </a:defRPr>
      </a:lvl4pPr>
      <a:lvl5pPr marL="1552344" indent="-148487" algn="l" defTabSz="685732" rtl="0" eaLnBrk="1" latinLnBrk="0" hangingPunct="1">
        <a:lnSpc>
          <a:spcPct val="90000"/>
        </a:lnSpc>
        <a:spcBef>
          <a:spcPts val="1350"/>
        </a:spcBef>
        <a:buClr>
          <a:schemeClr val="accent4"/>
        </a:buClr>
        <a:buFont typeface="Arial" panose="020B0604020202020204" pitchFamily="34" charset="0"/>
        <a:buChar char="•"/>
        <a:defRPr sz="12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8" algn="l" defTabSz="685732" rtl="0" eaLnBrk="1" latinLnBrk="0" hangingPunct="1">
        <a:defRPr sz="1350" kern="1200">
          <a:solidFill>
            <a:schemeClr val="tx1"/>
          </a:solidFill>
          <a:latin typeface="+mn-lt"/>
          <a:ea typeface="+mn-ea"/>
          <a:cs typeface="+mn-cs"/>
        </a:defRPr>
      </a:lvl4pPr>
      <a:lvl5pPr marL="1371464" algn="l" defTabSz="685732" rtl="0" eaLnBrk="1" latinLnBrk="0" hangingPunct="1">
        <a:defRPr sz="1350" kern="1200">
          <a:solidFill>
            <a:schemeClr val="tx1"/>
          </a:solidFill>
          <a:latin typeface="+mn-lt"/>
          <a:ea typeface="+mn-ea"/>
          <a:cs typeface="+mn-cs"/>
        </a:defRPr>
      </a:lvl5pPr>
      <a:lvl6pPr marL="1714331"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5">
          <p15:clr>
            <a:srgbClr val="F26B43"/>
          </p15:clr>
        </p15:guide>
        <p15:guide id="2" pos="3871">
          <p15:clr>
            <a:srgbClr val="F26B43"/>
          </p15:clr>
        </p15:guide>
        <p15:guide id="3" pos="389">
          <p15:clr>
            <a:srgbClr val="F26B43"/>
          </p15:clr>
        </p15:guide>
        <p15:guide id="4" orient="horz" pos="1090">
          <p15:clr>
            <a:srgbClr val="F26B43"/>
          </p15:clr>
        </p15:guide>
        <p15:guide id="5" pos="7373">
          <p15:clr>
            <a:srgbClr val="F26B43"/>
          </p15:clr>
        </p15:guide>
        <p15:guide id="6" pos="3757">
          <p15:clr>
            <a:srgbClr val="F26B43"/>
          </p15:clr>
        </p15:guide>
        <p15:guide id="7" pos="3981">
          <p15:clr>
            <a:srgbClr val="F26B43"/>
          </p15:clr>
        </p15:guide>
        <p15:guide id="8" orient="horz" pos="720">
          <p15:clr>
            <a:srgbClr val="F26B43"/>
          </p15:clr>
        </p15:guide>
        <p15:guide id="9" orient="horz" pos="40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naturfakta.no/dyr/?navn=nyestebilder.htm" TargetMode="External"/><Relationship Id="rId2" Type="http://schemas.openxmlformats.org/officeDocument/2006/relationships/image" Target="../media/image25.jpg"/><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95E34F36-1EB3-CDFA-1971-C88454785F46}"/>
              </a:ext>
            </a:extLst>
          </p:cNvPr>
          <p:cNvSpPr>
            <a:spLocks noGrp="1"/>
          </p:cNvSpPr>
          <p:nvPr>
            <p:ph type="subTitle" idx="1"/>
          </p:nvPr>
        </p:nvSpPr>
        <p:spPr>
          <a:xfrm>
            <a:off x="491193" y="5525409"/>
            <a:ext cx="4272132" cy="748689"/>
          </a:xfrm>
        </p:spPr>
        <p:txBody>
          <a:bodyPr/>
          <a:lstStyle/>
          <a:p>
            <a:r>
              <a:rPr lang="nb-NO" sz="1350" dirty="0"/>
              <a:t>17.11.2022</a:t>
            </a:r>
          </a:p>
        </p:txBody>
      </p:sp>
      <p:sp>
        <p:nvSpPr>
          <p:cNvPr id="3" name="Tittel 2">
            <a:extLst>
              <a:ext uri="{FF2B5EF4-FFF2-40B4-BE49-F238E27FC236}">
                <a16:creationId xmlns:a16="http://schemas.microsoft.com/office/drawing/2014/main" id="{9811FB31-4758-D87D-5B91-74FD77FB4A3B}"/>
              </a:ext>
            </a:extLst>
          </p:cNvPr>
          <p:cNvSpPr>
            <a:spLocks noGrp="1"/>
          </p:cNvSpPr>
          <p:nvPr>
            <p:ph type="ctrTitle"/>
          </p:nvPr>
        </p:nvSpPr>
        <p:spPr>
          <a:xfrm>
            <a:off x="495879" y="2667401"/>
            <a:ext cx="4790053" cy="1523198"/>
          </a:xfrm>
        </p:spPr>
        <p:txBody>
          <a:bodyPr/>
          <a:lstStyle/>
          <a:p>
            <a:r>
              <a:rPr lang="nb-NO" dirty="0"/>
              <a:t>PEFC, Lovverket og nytt fra </a:t>
            </a:r>
            <a:br>
              <a:rPr lang="nb-NO" dirty="0"/>
            </a:br>
            <a:r>
              <a:rPr lang="nb-NO" dirty="0"/>
              <a:t>Landbruksdirektoratet</a:t>
            </a:r>
            <a:br>
              <a:rPr lang="nb-NO" dirty="0"/>
            </a:br>
            <a:r>
              <a:rPr lang="nb-NO" dirty="0"/>
              <a:t> </a:t>
            </a:r>
            <a:br>
              <a:rPr lang="nb-NO" dirty="0"/>
            </a:br>
            <a:endParaRPr lang="nb-NO" dirty="0"/>
          </a:p>
        </p:txBody>
      </p:sp>
    </p:spTree>
    <p:extLst>
      <p:ext uri="{BB962C8B-B14F-4D97-AF65-F5344CB8AC3E}">
        <p14:creationId xmlns:p14="http://schemas.microsoft.com/office/powerpoint/2010/main" val="418579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re, utendørs, gress, plante&#10;&#10;Automatisk generert beskrivelse">
            <a:extLst>
              <a:ext uri="{FF2B5EF4-FFF2-40B4-BE49-F238E27FC236}">
                <a16:creationId xmlns:a16="http://schemas.microsoft.com/office/drawing/2014/main" id="{FE04E49D-A13D-E2E5-92BD-9F9A6E4F57B7}"/>
              </a:ext>
            </a:extLst>
          </p:cNvPr>
          <p:cNvPicPr>
            <a:picLocks noGrp="1" noChangeAspect="1"/>
          </p:cNvPicPr>
          <p:nvPr>
            <p:ph type="pic" sz="quarter" idx="13"/>
          </p:nvPr>
        </p:nvPicPr>
        <p:blipFill>
          <a:blip r:embed="rId3"/>
          <a:srcRect l="16070" r="16070"/>
          <a:stretch>
            <a:fillRect/>
          </a:stretch>
        </p:blipFill>
        <p:spPr/>
      </p:pic>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15866"/>
            <a:ext cx="5392259" cy="544451"/>
          </a:xfrm>
        </p:spPr>
        <p:txBody>
          <a:bodyPr/>
          <a:lstStyle/>
          <a:p>
            <a:r>
              <a:rPr lang="nb-NO" dirty="0"/>
              <a:t>Livsmiljø i </a:t>
            </a:r>
            <a:r>
              <a:rPr lang="nb-NO" dirty="0" err="1"/>
              <a:t>MiS</a:t>
            </a:r>
            <a:endParaRPr lang="nb-NO" dirty="0"/>
          </a:p>
        </p:txBody>
      </p:sp>
      <p:sp>
        <p:nvSpPr>
          <p:cNvPr id="7" name="Plassholder for innhold 2">
            <a:extLst>
              <a:ext uri="{FF2B5EF4-FFF2-40B4-BE49-F238E27FC236}">
                <a16:creationId xmlns:a16="http://schemas.microsoft.com/office/drawing/2014/main" id="{24389AEE-E6E2-344A-0D73-ECEA45A4689D}"/>
              </a:ext>
            </a:extLst>
          </p:cNvPr>
          <p:cNvSpPr txBox="1">
            <a:spLocks/>
          </p:cNvSpPr>
          <p:nvPr/>
        </p:nvSpPr>
        <p:spPr>
          <a:xfrm>
            <a:off x="4562169" y="1594790"/>
            <a:ext cx="4576736" cy="4447343"/>
          </a:xfrm>
          <a:prstGeom prst="rect">
            <a:avLst/>
          </a:prstGeom>
        </p:spPr>
        <p:txBody>
          <a:bodyPr vert="horz" lIns="0" tIns="0" rIns="0" bIns="0" rtlCol="0">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800" dirty="0"/>
              <a:t>1</a:t>
            </a:r>
            <a:r>
              <a:rPr lang="nb-NO" dirty="0"/>
              <a:t>. Stående død ved</a:t>
            </a:r>
          </a:p>
          <a:p>
            <a:r>
              <a:rPr lang="nb-NO" dirty="0"/>
              <a:t>2. Liggende død ved</a:t>
            </a:r>
          </a:p>
          <a:p>
            <a:r>
              <a:rPr lang="nb-NO" dirty="0"/>
              <a:t>3. </a:t>
            </a:r>
            <a:r>
              <a:rPr lang="nb-NO" dirty="0" err="1"/>
              <a:t>Rikbarkstrær</a:t>
            </a:r>
            <a:endParaRPr lang="nb-NO" dirty="0"/>
          </a:p>
          <a:p>
            <a:r>
              <a:rPr lang="nb-NO" dirty="0"/>
              <a:t>4. Trær med </a:t>
            </a:r>
            <a:r>
              <a:rPr lang="nb-NO" dirty="0" err="1"/>
              <a:t>hengelav</a:t>
            </a:r>
            <a:r>
              <a:rPr lang="nb-NO" dirty="0"/>
              <a:t> </a:t>
            </a:r>
          </a:p>
          <a:p>
            <a:r>
              <a:rPr lang="nb-NO" dirty="0"/>
              <a:t>5. Eldre lauvsuksesjoner</a:t>
            </a:r>
          </a:p>
          <a:p>
            <a:r>
              <a:rPr lang="nb-NO" dirty="0"/>
              <a:t>6. Gamle trær</a:t>
            </a:r>
          </a:p>
          <a:p>
            <a:r>
              <a:rPr lang="nb-NO" dirty="0"/>
              <a:t>7. Hule lauvtrær </a:t>
            </a:r>
          </a:p>
          <a:p>
            <a:r>
              <a:rPr lang="nb-NO" dirty="0"/>
              <a:t>8. Brannflater</a:t>
            </a:r>
          </a:p>
          <a:p>
            <a:r>
              <a:rPr lang="nb-NO" dirty="0"/>
              <a:t>9. Rik bakkevegetasjon</a:t>
            </a:r>
          </a:p>
          <a:p>
            <a:r>
              <a:rPr lang="nb-NO" dirty="0"/>
              <a:t>10. Bergvegger </a:t>
            </a:r>
          </a:p>
          <a:p>
            <a:r>
              <a:rPr lang="nb-NO" dirty="0"/>
              <a:t>11. Leirraviner</a:t>
            </a:r>
          </a:p>
          <a:p>
            <a:r>
              <a:rPr lang="nb-NO" dirty="0"/>
              <a:t>12. Bekkekløfter</a:t>
            </a:r>
          </a:p>
        </p:txBody>
      </p:sp>
    </p:spTree>
    <p:extLst>
      <p:ext uri="{BB962C8B-B14F-4D97-AF65-F5344CB8AC3E}">
        <p14:creationId xmlns:p14="http://schemas.microsoft.com/office/powerpoint/2010/main" val="174017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09B970B-3533-5DBD-4048-574BD8787EA4}"/>
              </a:ext>
            </a:extLst>
          </p:cNvPr>
          <p:cNvSpPr>
            <a:spLocks noGrp="1"/>
          </p:cNvSpPr>
          <p:nvPr>
            <p:ph idx="1"/>
          </p:nvPr>
        </p:nvSpPr>
        <p:spPr>
          <a:xfrm>
            <a:off x="468000" y="1514168"/>
            <a:ext cx="8310875" cy="4785835"/>
          </a:xfrm>
        </p:spPr>
        <p:txBody>
          <a:bodyPr/>
          <a:lstStyle/>
          <a:p>
            <a:pPr marL="0" indent="0">
              <a:buNone/>
            </a:pPr>
            <a:r>
              <a:rPr lang="nb-NO" dirty="0"/>
              <a:t>§ 5 åttende ledd skal lyde: </a:t>
            </a:r>
          </a:p>
          <a:p>
            <a:r>
              <a:rPr lang="nb-NO" dirty="0"/>
              <a:t>§ 5. Miljøomsyn ved skogbrukstiltak </a:t>
            </a:r>
          </a:p>
          <a:p>
            <a:r>
              <a:rPr lang="nb-NO" u="sng" dirty="0"/>
              <a:t>I skog der volumet av bartre </a:t>
            </a:r>
            <a:r>
              <a:rPr lang="nb-NO" u="sng" dirty="0" err="1"/>
              <a:t>utgjer</a:t>
            </a:r>
            <a:r>
              <a:rPr lang="nb-NO" u="sng" dirty="0"/>
              <a:t> </a:t>
            </a:r>
            <a:r>
              <a:rPr lang="nb-NO" u="sng" dirty="0" err="1"/>
              <a:t>meir</a:t>
            </a:r>
            <a:r>
              <a:rPr lang="nb-NO" u="sng" dirty="0"/>
              <a:t> enn halvparten av det totale volumet i </a:t>
            </a:r>
            <a:r>
              <a:rPr lang="nb-NO" u="sng" dirty="0" err="1"/>
              <a:t>bestandet</a:t>
            </a:r>
            <a:r>
              <a:rPr lang="nb-NO" u="sng" dirty="0"/>
              <a:t> før hogst, kan skifte av treslag </a:t>
            </a:r>
            <a:r>
              <a:rPr lang="nb-NO" u="sng" dirty="0" err="1"/>
              <a:t>frå</a:t>
            </a:r>
            <a:r>
              <a:rPr lang="nb-NO" u="sng" dirty="0"/>
              <a:t> bar til lauv </a:t>
            </a:r>
            <a:r>
              <a:rPr lang="nb-NO" u="sng" dirty="0" err="1"/>
              <a:t>berre</a:t>
            </a:r>
            <a:r>
              <a:rPr lang="nb-NO" u="sng" dirty="0"/>
              <a:t> skje etter godkjenning </a:t>
            </a:r>
            <a:r>
              <a:rPr lang="nb-NO" u="sng" dirty="0" err="1"/>
              <a:t>frå</a:t>
            </a:r>
            <a:r>
              <a:rPr lang="nb-NO" u="sng" dirty="0"/>
              <a:t> kommunen</a:t>
            </a:r>
            <a:r>
              <a:rPr lang="nb-NO" dirty="0"/>
              <a:t>. Skifte av treslag i edellauvskog kan </a:t>
            </a:r>
            <a:r>
              <a:rPr lang="nb-NO" dirty="0" err="1"/>
              <a:t>berre</a:t>
            </a:r>
            <a:r>
              <a:rPr lang="nb-NO" dirty="0"/>
              <a:t> skje etter godkjenning </a:t>
            </a:r>
            <a:r>
              <a:rPr lang="nb-NO" dirty="0" err="1"/>
              <a:t>frå</a:t>
            </a:r>
            <a:r>
              <a:rPr lang="nb-NO" dirty="0"/>
              <a:t> kommunen, med unntak av skifte av treslag i eikeskog på låg og middels bonitet. </a:t>
            </a:r>
            <a:r>
              <a:rPr lang="nb-NO" dirty="0" err="1"/>
              <a:t>Skogeigar</a:t>
            </a:r>
            <a:r>
              <a:rPr lang="nb-NO" dirty="0"/>
              <a:t> må innhente slik godkjenning </a:t>
            </a:r>
            <a:r>
              <a:rPr lang="nb-NO" dirty="0" err="1"/>
              <a:t>innan</a:t>
            </a:r>
            <a:r>
              <a:rPr lang="nb-NO" dirty="0"/>
              <a:t> 1 år etter at hogsten har skjedd. </a:t>
            </a:r>
          </a:p>
          <a:p>
            <a:pPr marL="0" indent="0">
              <a:buNone/>
            </a:pPr>
            <a:r>
              <a:rPr lang="nb-NO" dirty="0"/>
              <a:t>§ 5 tiende ledd skal lyde: </a:t>
            </a:r>
          </a:p>
          <a:p>
            <a:r>
              <a:rPr lang="nb-NO" dirty="0"/>
              <a:t>§ 5. Miljøomsyn ved skogbrukstiltak </a:t>
            </a:r>
          </a:p>
          <a:p>
            <a:r>
              <a:rPr lang="nb-NO" dirty="0"/>
              <a:t>Skogreising på snaumark og skifte av treslag på </a:t>
            </a:r>
            <a:r>
              <a:rPr lang="nb-NO" dirty="0" err="1"/>
              <a:t>samanhengande</a:t>
            </a:r>
            <a:r>
              <a:rPr lang="nb-NO" dirty="0"/>
              <a:t> areal over 100 dekar krev melding til kommunen. Har kommunen </a:t>
            </a:r>
            <a:r>
              <a:rPr lang="nb-NO" dirty="0" err="1"/>
              <a:t>ikkje</a:t>
            </a:r>
            <a:r>
              <a:rPr lang="nb-NO" dirty="0"/>
              <a:t> gitt svar på meldinga </a:t>
            </a:r>
            <a:r>
              <a:rPr lang="nb-NO" dirty="0" err="1"/>
              <a:t>innan</a:t>
            </a:r>
            <a:r>
              <a:rPr lang="nb-NO" dirty="0"/>
              <a:t> 3 veker </a:t>
            </a:r>
            <a:r>
              <a:rPr lang="nb-NO" dirty="0" err="1"/>
              <a:t>frå</a:t>
            </a:r>
            <a:r>
              <a:rPr lang="nb-NO" dirty="0"/>
              <a:t> da meldinga kom fram til kommunen, kan det meldte tiltaket </a:t>
            </a:r>
            <a:r>
              <a:rPr lang="nb-NO" dirty="0" err="1"/>
              <a:t>setjast</a:t>
            </a:r>
            <a:r>
              <a:rPr lang="nb-NO" dirty="0"/>
              <a:t> i verk. Om kommunen treng </a:t>
            </a:r>
            <a:r>
              <a:rPr lang="nb-NO" dirty="0" err="1"/>
              <a:t>meir</a:t>
            </a:r>
            <a:r>
              <a:rPr lang="nb-NO" dirty="0"/>
              <a:t> tid for å ta stilling til tiltaket, kan fristen </a:t>
            </a:r>
            <a:r>
              <a:rPr lang="nb-NO" dirty="0" err="1"/>
              <a:t>forlengjast</a:t>
            </a:r>
            <a:r>
              <a:rPr lang="nb-NO" dirty="0"/>
              <a:t> med inntil 14 </a:t>
            </a:r>
            <a:r>
              <a:rPr lang="nb-NO" dirty="0" err="1"/>
              <a:t>dagar</a:t>
            </a:r>
            <a:r>
              <a:rPr lang="nb-NO" dirty="0"/>
              <a:t>. </a:t>
            </a:r>
            <a:r>
              <a:rPr lang="nb-NO" u="sng" dirty="0"/>
              <a:t>Krav om melding til kommunen gjeld </a:t>
            </a:r>
            <a:r>
              <a:rPr lang="nb-NO" u="sng" dirty="0" err="1"/>
              <a:t>ikkje</a:t>
            </a:r>
            <a:r>
              <a:rPr lang="nb-NO" u="sng" dirty="0"/>
              <a:t> for skifte av treslag etter </a:t>
            </a:r>
            <a:r>
              <a:rPr lang="nb-NO" u="sng" dirty="0" err="1"/>
              <a:t>åttande</a:t>
            </a:r>
            <a:r>
              <a:rPr lang="nb-NO" u="sng" dirty="0"/>
              <a:t> ledd.</a:t>
            </a:r>
            <a:r>
              <a:rPr lang="nb-NO" dirty="0"/>
              <a:t> </a:t>
            </a:r>
          </a:p>
          <a:p>
            <a:endParaRPr lang="nb-NO" dirty="0"/>
          </a:p>
        </p:txBody>
      </p:sp>
      <p:sp>
        <p:nvSpPr>
          <p:cNvPr id="3" name="Tittel 2">
            <a:extLst>
              <a:ext uri="{FF2B5EF4-FFF2-40B4-BE49-F238E27FC236}">
                <a16:creationId xmlns:a16="http://schemas.microsoft.com/office/drawing/2014/main" id="{5196CC12-1E70-776D-DFF1-889134E22243}"/>
              </a:ext>
            </a:extLst>
          </p:cNvPr>
          <p:cNvSpPr>
            <a:spLocks noGrp="1"/>
          </p:cNvSpPr>
          <p:nvPr>
            <p:ph type="title"/>
          </p:nvPr>
        </p:nvSpPr>
        <p:spPr/>
        <p:txBody>
          <a:bodyPr/>
          <a:lstStyle/>
          <a:p>
            <a:r>
              <a:rPr lang="nb-NO" dirty="0"/>
              <a:t>Forslag til endringer i </a:t>
            </a:r>
            <a:r>
              <a:rPr lang="nb-NO" dirty="0" err="1"/>
              <a:t>berekraftforskriften</a:t>
            </a:r>
            <a:endParaRPr lang="nb-NO" dirty="0"/>
          </a:p>
        </p:txBody>
      </p:sp>
    </p:spTree>
    <p:extLst>
      <p:ext uri="{BB962C8B-B14F-4D97-AF65-F5344CB8AC3E}">
        <p14:creationId xmlns:p14="http://schemas.microsoft.com/office/powerpoint/2010/main" val="285255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re, utendørs, himmel, plante&#10;&#10;Automatisk generert beskrivelse">
            <a:extLst>
              <a:ext uri="{FF2B5EF4-FFF2-40B4-BE49-F238E27FC236}">
                <a16:creationId xmlns:a16="http://schemas.microsoft.com/office/drawing/2014/main" id="{7528E28B-BD2D-B3B0-D1F8-7700D0B67262}"/>
              </a:ext>
            </a:extLst>
          </p:cNvPr>
          <p:cNvPicPr>
            <a:picLocks noGrp="1" noChangeAspect="1"/>
          </p:cNvPicPr>
          <p:nvPr>
            <p:ph type="pic" sz="quarter" idx="13"/>
          </p:nvPr>
        </p:nvPicPr>
        <p:blipFill>
          <a:blip r:embed="rId3"/>
          <a:srcRect l="11829" r="11829"/>
          <a:stretch>
            <a:fillRect/>
          </a:stretch>
        </p:blipFill>
        <p:spPr/>
      </p:pic>
      <p:sp>
        <p:nvSpPr>
          <p:cNvPr id="3" name="Plassholder for innhold 2">
            <a:extLst>
              <a:ext uri="{FF2B5EF4-FFF2-40B4-BE49-F238E27FC236}">
                <a16:creationId xmlns:a16="http://schemas.microsoft.com/office/drawing/2014/main" id="{249BF182-EEA8-36BD-2B55-B71BF169381C}"/>
              </a:ext>
            </a:extLst>
          </p:cNvPr>
          <p:cNvSpPr>
            <a:spLocks noGrp="1"/>
          </p:cNvSpPr>
          <p:nvPr>
            <p:ph idx="1"/>
          </p:nvPr>
        </p:nvSpPr>
        <p:spPr>
          <a:xfrm>
            <a:off x="4572000" y="1710813"/>
            <a:ext cx="4408433" cy="612508"/>
          </a:xfrm>
        </p:spPr>
        <p:txBody>
          <a:bodyPr/>
          <a:lstStyle/>
          <a:p>
            <a:pPr marL="257175" indent="-257175">
              <a:buClr>
                <a:schemeClr val="bg1"/>
              </a:buClr>
              <a:buFont typeface="Wingdings" panose="05000000000000000000" pitchFamily="2" charset="2"/>
              <a:buChar char="ü"/>
            </a:pPr>
            <a:r>
              <a:rPr lang="nb-NO" dirty="0"/>
              <a:t>§ 6. Plikta til å forynge </a:t>
            </a:r>
          </a:p>
          <a:p>
            <a:pPr marL="257175" indent="-257175">
              <a:buClr>
                <a:schemeClr val="bg1"/>
              </a:buClr>
              <a:buFont typeface="Wingdings" panose="05000000000000000000" pitchFamily="2" charset="2"/>
              <a:buChar char="ü"/>
            </a:pPr>
            <a:endParaRPr lang="nb-NO" dirty="0"/>
          </a:p>
          <a:p>
            <a:pPr marL="257175" indent="-257175">
              <a:buClr>
                <a:schemeClr val="bg1"/>
              </a:buClr>
              <a:buFont typeface="Wingdings" panose="05000000000000000000" pitchFamily="2" charset="2"/>
              <a:buChar char="ü"/>
            </a:pPr>
            <a:r>
              <a:rPr lang="nb-NO" dirty="0" err="1"/>
              <a:t>Skogeigaren</a:t>
            </a:r>
            <a:r>
              <a:rPr lang="nb-NO" dirty="0"/>
              <a:t> skal </a:t>
            </a:r>
            <a:r>
              <a:rPr lang="nb-NO" dirty="0" err="1"/>
              <a:t>sørgje</a:t>
            </a:r>
            <a:r>
              <a:rPr lang="nb-NO" dirty="0"/>
              <a:t> for </a:t>
            </a:r>
            <a:r>
              <a:rPr lang="nb-NO" dirty="0" err="1"/>
              <a:t>tilfredsstillande</a:t>
            </a:r>
            <a:r>
              <a:rPr lang="nb-NO" dirty="0"/>
              <a:t> forynging etter hogst, jf. skogbrukslova § 6. </a:t>
            </a:r>
            <a:r>
              <a:rPr lang="nb-NO" u="sng" dirty="0"/>
              <a:t>Med </a:t>
            </a:r>
            <a:r>
              <a:rPr lang="nb-NO" u="sng" dirty="0" err="1"/>
              <a:t>tilfredsstillande</a:t>
            </a:r>
            <a:r>
              <a:rPr lang="nb-NO" u="sng" dirty="0"/>
              <a:t> forynging menes både planting og naturforynging som skal sikre framtidig skogproduksjon og som er i tråd med krava i § 7. </a:t>
            </a:r>
          </a:p>
          <a:p>
            <a:pPr>
              <a:buClr>
                <a:schemeClr val="bg1"/>
              </a:buClr>
            </a:pPr>
            <a:endParaRPr lang="nb-NO" dirty="0"/>
          </a:p>
          <a:p>
            <a:pPr marL="257175" indent="-257175">
              <a:buClr>
                <a:schemeClr val="bg1"/>
              </a:buClr>
              <a:buFont typeface="Wingdings" panose="05000000000000000000" pitchFamily="2" charset="2"/>
              <a:buChar char="ü"/>
            </a:pPr>
            <a:endParaRPr lang="nb-NO" dirty="0"/>
          </a:p>
          <a:p>
            <a:pPr marL="257175" indent="-257175">
              <a:buClr>
                <a:schemeClr val="bg1"/>
              </a:buClr>
              <a:buFont typeface="Wingdings" panose="05000000000000000000" pitchFamily="2" charset="2"/>
              <a:buChar char="ü"/>
            </a:pPr>
            <a:endParaRPr lang="nb-NO" dirty="0">
              <a:solidFill>
                <a:srgbClr val="FF0000"/>
              </a:solidFill>
            </a:endParaRPr>
          </a:p>
        </p:txBody>
      </p:sp>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57250"/>
            <a:ext cx="5392259" cy="511723"/>
          </a:xfrm>
        </p:spPr>
        <p:txBody>
          <a:bodyPr/>
          <a:lstStyle/>
          <a:p>
            <a:r>
              <a:rPr lang="nb-NO" dirty="0"/>
              <a:t>Forslag til ny § 6</a:t>
            </a:r>
          </a:p>
        </p:txBody>
      </p:sp>
    </p:spTree>
    <p:extLst>
      <p:ext uri="{BB962C8B-B14F-4D97-AF65-F5344CB8AC3E}">
        <p14:creationId xmlns:p14="http://schemas.microsoft.com/office/powerpoint/2010/main" val="1591254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2ED1DC-E9AD-1CD1-0FA3-71247332DFCE}"/>
              </a:ext>
            </a:extLst>
          </p:cNvPr>
          <p:cNvSpPr>
            <a:spLocks noGrp="1"/>
          </p:cNvSpPr>
          <p:nvPr>
            <p:ph type="title"/>
          </p:nvPr>
        </p:nvSpPr>
        <p:spPr/>
        <p:txBody>
          <a:bodyPr/>
          <a:lstStyle/>
          <a:p>
            <a:r>
              <a:rPr lang="nb-NO" dirty="0"/>
              <a:t>Forslag til ny § 7</a:t>
            </a:r>
          </a:p>
        </p:txBody>
      </p:sp>
      <p:sp>
        <p:nvSpPr>
          <p:cNvPr id="4" name="TekstSylinder 3">
            <a:extLst>
              <a:ext uri="{FF2B5EF4-FFF2-40B4-BE49-F238E27FC236}">
                <a16:creationId xmlns:a16="http://schemas.microsoft.com/office/drawing/2014/main" id="{781817D5-9AA2-E74C-B9A4-E3C4634B49AB}"/>
              </a:ext>
            </a:extLst>
          </p:cNvPr>
          <p:cNvSpPr txBox="1"/>
          <p:nvPr/>
        </p:nvSpPr>
        <p:spPr>
          <a:xfrm>
            <a:off x="468000" y="1367811"/>
            <a:ext cx="8115561" cy="1477328"/>
          </a:xfrm>
          <a:prstGeom prst="rect">
            <a:avLst/>
          </a:prstGeom>
          <a:noFill/>
        </p:spPr>
        <p:txBody>
          <a:bodyPr wrap="square">
            <a:spAutoFit/>
          </a:bodyPr>
          <a:lstStyle/>
          <a:p>
            <a:r>
              <a:rPr lang="nb-NO" sz="1800" b="1" i="0" u="none" strike="noStrike" baseline="0" dirty="0">
                <a:solidFill>
                  <a:schemeClr val="bg1"/>
                </a:solidFill>
                <a:latin typeface="Times New Roman" panose="02020603050405020304" pitchFamily="18" charset="0"/>
              </a:rPr>
              <a:t>§ 7. Krav til </a:t>
            </a:r>
            <a:r>
              <a:rPr lang="nb-NO" sz="1800" b="1" i="1" u="none" strike="noStrike" baseline="0" dirty="0" err="1">
                <a:solidFill>
                  <a:schemeClr val="bg1"/>
                </a:solidFill>
                <a:latin typeface="Times New Roman" panose="02020603050405020304" pitchFamily="18" charset="0"/>
              </a:rPr>
              <a:t>tilfredsstillande</a:t>
            </a:r>
            <a:r>
              <a:rPr lang="nb-NO" sz="1800" b="1" i="1" u="none" strike="noStrike" baseline="0" dirty="0">
                <a:solidFill>
                  <a:schemeClr val="bg1"/>
                </a:solidFill>
                <a:latin typeface="Times New Roman" panose="02020603050405020304" pitchFamily="18" charset="0"/>
              </a:rPr>
              <a:t> </a:t>
            </a:r>
            <a:r>
              <a:rPr lang="nb-NO" sz="1800" b="1" i="0" u="none" strike="noStrike" baseline="0" dirty="0">
                <a:solidFill>
                  <a:schemeClr val="bg1"/>
                </a:solidFill>
                <a:latin typeface="Times New Roman" panose="02020603050405020304" pitchFamily="18" charset="0"/>
              </a:rPr>
              <a:t>forynging </a:t>
            </a:r>
            <a:endParaRPr lang="nb-NO" sz="1800" b="0" i="0" u="none" strike="noStrike" baseline="0" dirty="0">
              <a:solidFill>
                <a:schemeClr val="bg1"/>
              </a:solidFill>
              <a:latin typeface="Times New Roman" panose="02020603050405020304" pitchFamily="18" charset="0"/>
            </a:endParaRPr>
          </a:p>
          <a:p>
            <a:r>
              <a:rPr lang="nn-NO" sz="1800" b="0" i="1" u="none" strike="noStrike" baseline="0" dirty="0">
                <a:solidFill>
                  <a:schemeClr val="bg1"/>
                </a:solidFill>
                <a:latin typeface="Times New Roman" panose="02020603050405020304" pitchFamily="18" charset="0"/>
              </a:rPr>
              <a:t>Forynging etter hogst skal leggje til grunn </a:t>
            </a:r>
            <a:r>
              <a:rPr lang="nn-NO" sz="1800" b="0" i="1" u="none" strike="noStrike" baseline="0" dirty="0" err="1">
                <a:solidFill>
                  <a:schemeClr val="bg1"/>
                </a:solidFill>
                <a:latin typeface="Times New Roman" panose="02020603050405020304" pitchFamily="18" charset="0"/>
              </a:rPr>
              <a:t>plantetala</a:t>
            </a:r>
            <a:r>
              <a:rPr lang="nn-NO" sz="1800" b="0" i="1" u="none" strike="noStrike" baseline="0" dirty="0">
                <a:solidFill>
                  <a:schemeClr val="bg1"/>
                </a:solidFill>
                <a:latin typeface="Times New Roman" panose="02020603050405020304" pitchFamily="18" charset="0"/>
              </a:rPr>
              <a:t> i tabellen nedanfor. </a:t>
            </a:r>
            <a:r>
              <a:rPr lang="nn-NO" sz="1800" b="0" i="1" u="sng" strike="noStrike" baseline="0" dirty="0">
                <a:solidFill>
                  <a:schemeClr val="bg1"/>
                </a:solidFill>
                <a:latin typeface="Times New Roman" panose="02020603050405020304" pitchFamily="18" charset="0"/>
              </a:rPr>
              <a:t>Ved vurdering av </a:t>
            </a:r>
            <a:r>
              <a:rPr lang="nn-NO" sz="1800" b="0" i="1" u="sng" strike="noStrike" baseline="0" dirty="0" err="1">
                <a:solidFill>
                  <a:schemeClr val="bg1"/>
                </a:solidFill>
                <a:latin typeface="Times New Roman" panose="02020603050405020304" pitchFamily="18" charset="0"/>
              </a:rPr>
              <a:t>plantetal</a:t>
            </a:r>
            <a:r>
              <a:rPr lang="nn-NO" sz="1800" b="0" i="1" u="sng" strike="noStrike" baseline="0" dirty="0">
                <a:solidFill>
                  <a:schemeClr val="bg1"/>
                </a:solidFill>
                <a:latin typeface="Times New Roman" panose="02020603050405020304" pitchFamily="18" charset="0"/>
              </a:rPr>
              <a:t> reknast berre som teljande treslag dei treslaga som utnyttar veksttilhøva på veksestaden best, og som kan gi ein tilfredsstillande produksjon av virke, både når det gjeld volum og kvalitet. </a:t>
            </a:r>
            <a:endParaRPr lang="nb-NO" u="sng" dirty="0">
              <a:solidFill>
                <a:schemeClr val="bg1"/>
              </a:solidFill>
            </a:endParaRPr>
          </a:p>
        </p:txBody>
      </p:sp>
      <p:graphicFrame>
        <p:nvGraphicFramePr>
          <p:cNvPr id="5" name="Tabell 4">
            <a:extLst>
              <a:ext uri="{FF2B5EF4-FFF2-40B4-BE49-F238E27FC236}">
                <a16:creationId xmlns:a16="http://schemas.microsoft.com/office/drawing/2014/main" id="{3D8F9DE8-2F32-8513-B147-9F0F7E2C077A}"/>
              </a:ext>
            </a:extLst>
          </p:cNvPr>
          <p:cNvGraphicFramePr>
            <a:graphicFrameLocks noGrp="1"/>
          </p:cNvGraphicFramePr>
          <p:nvPr>
            <p:extLst>
              <p:ext uri="{D42A27DB-BD31-4B8C-83A1-F6EECF244321}">
                <p14:modId xmlns:p14="http://schemas.microsoft.com/office/powerpoint/2010/main" val="1963050044"/>
              </p:ext>
            </p:extLst>
          </p:nvPr>
        </p:nvGraphicFramePr>
        <p:xfrm>
          <a:off x="566635" y="3162545"/>
          <a:ext cx="7709450" cy="1173480"/>
        </p:xfrm>
        <a:graphic>
          <a:graphicData uri="http://schemas.openxmlformats.org/drawingml/2006/table">
            <a:tbl>
              <a:tblPr/>
              <a:tblGrid>
                <a:gridCol w="1101350">
                  <a:extLst>
                    <a:ext uri="{9D8B030D-6E8A-4147-A177-3AD203B41FA5}">
                      <a16:colId xmlns:a16="http://schemas.microsoft.com/office/drawing/2014/main" val="2602609574"/>
                    </a:ext>
                  </a:extLst>
                </a:gridCol>
                <a:gridCol w="1101350">
                  <a:extLst>
                    <a:ext uri="{9D8B030D-6E8A-4147-A177-3AD203B41FA5}">
                      <a16:colId xmlns:a16="http://schemas.microsoft.com/office/drawing/2014/main" val="529774175"/>
                    </a:ext>
                  </a:extLst>
                </a:gridCol>
                <a:gridCol w="1101350">
                  <a:extLst>
                    <a:ext uri="{9D8B030D-6E8A-4147-A177-3AD203B41FA5}">
                      <a16:colId xmlns:a16="http://schemas.microsoft.com/office/drawing/2014/main" val="3134303184"/>
                    </a:ext>
                  </a:extLst>
                </a:gridCol>
                <a:gridCol w="1101350">
                  <a:extLst>
                    <a:ext uri="{9D8B030D-6E8A-4147-A177-3AD203B41FA5}">
                      <a16:colId xmlns:a16="http://schemas.microsoft.com/office/drawing/2014/main" val="3954593422"/>
                    </a:ext>
                  </a:extLst>
                </a:gridCol>
                <a:gridCol w="1101350">
                  <a:extLst>
                    <a:ext uri="{9D8B030D-6E8A-4147-A177-3AD203B41FA5}">
                      <a16:colId xmlns:a16="http://schemas.microsoft.com/office/drawing/2014/main" val="1782544178"/>
                    </a:ext>
                  </a:extLst>
                </a:gridCol>
                <a:gridCol w="1101350">
                  <a:extLst>
                    <a:ext uri="{9D8B030D-6E8A-4147-A177-3AD203B41FA5}">
                      <a16:colId xmlns:a16="http://schemas.microsoft.com/office/drawing/2014/main" val="340473294"/>
                    </a:ext>
                  </a:extLst>
                </a:gridCol>
                <a:gridCol w="1101350">
                  <a:extLst>
                    <a:ext uri="{9D8B030D-6E8A-4147-A177-3AD203B41FA5}">
                      <a16:colId xmlns:a16="http://schemas.microsoft.com/office/drawing/2014/main" val="1244839946"/>
                    </a:ext>
                  </a:extLst>
                </a:gridCol>
              </a:tblGrid>
              <a:tr h="0">
                <a:tc gridSpan="4">
                  <a:txBody>
                    <a:bodyPr/>
                    <a:lstStyle/>
                    <a:p>
                      <a:pPr algn="ctr" fontAlgn="t"/>
                      <a:r>
                        <a:rPr lang="nb-NO" i="1" dirty="0">
                          <a:effectLst/>
                        </a:rPr>
                        <a:t>Gran- og/eller lauvdominert skog</a:t>
                      </a:r>
                      <a:endParaRPr lang="nb-NO" dirty="0">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hMerge="1">
                  <a:txBody>
                    <a:bodyPr/>
                    <a:lstStyle/>
                    <a:p>
                      <a:endParaRPr lang="nb-NO"/>
                    </a:p>
                  </a:txBody>
                  <a:tcPr/>
                </a:tc>
                <a:tc hMerge="1">
                  <a:txBody>
                    <a:bodyPr/>
                    <a:lstStyle/>
                    <a:p>
                      <a:endParaRPr lang="nb-NO"/>
                    </a:p>
                  </a:txBody>
                  <a:tcPr/>
                </a:tc>
                <a:tc hMerge="1">
                  <a:txBody>
                    <a:bodyPr/>
                    <a:lstStyle/>
                    <a:p>
                      <a:endParaRPr lang="nb-NO"/>
                    </a:p>
                  </a:txBody>
                  <a:tcPr/>
                </a:tc>
                <a:tc gridSpan="3">
                  <a:txBody>
                    <a:bodyPr/>
                    <a:lstStyle/>
                    <a:p>
                      <a:pPr algn="ctr" fontAlgn="t"/>
                      <a:r>
                        <a:rPr lang="nb-NO" i="1">
                          <a:effectLst/>
                        </a:rPr>
                        <a:t>Furudominert skog</a:t>
                      </a:r>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247221922"/>
                  </a:ext>
                </a:extLst>
              </a:tr>
              <a:tr h="0">
                <a:tc>
                  <a:txBody>
                    <a:bodyPr/>
                    <a:lstStyle/>
                    <a:p>
                      <a:pPr algn="l" fontAlgn="t"/>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a:effectLst/>
                        </a:rPr>
                        <a:t>G26-G20</a:t>
                      </a:r>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a:effectLst/>
                        </a:rPr>
                        <a:t>G17-G14</a:t>
                      </a:r>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dirty="0">
                          <a:effectLst/>
                        </a:rPr>
                        <a:t>G11-G6</a:t>
                      </a:r>
                      <a:endParaRPr lang="nb-NO" dirty="0">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dirty="0">
                          <a:effectLst/>
                        </a:rPr>
                        <a:t>F20-F17</a:t>
                      </a:r>
                      <a:endParaRPr lang="nb-NO" dirty="0">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a:effectLst/>
                        </a:rPr>
                        <a:t>F14-F11</a:t>
                      </a:r>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pPr algn="ctr" fontAlgn="t"/>
                      <a:r>
                        <a:rPr lang="nb-NO" i="1">
                          <a:effectLst/>
                        </a:rPr>
                        <a:t>F8-F6</a:t>
                      </a:r>
                      <a:endParaRPr lang="nb-NO">
                        <a:effectLst/>
                      </a:endParaRP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extLst>
                  <a:ext uri="{0D108BD9-81ED-4DB2-BD59-A6C34878D82A}">
                    <a16:rowId xmlns:a16="http://schemas.microsoft.com/office/drawing/2014/main" val="1009912197"/>
                  </a:ext>
                </a:extLst>
              </a:tr>
              <a:tr h="0">
                <a:tc>
                  <a:txBody>
                    <a:bodyPr/>
                    <a:lstStyle/>
                    <a:p>
                      <a:pPr algn="l" fontAlgn="t"/>
                      <a:r>
                        <a:rPr lang="nb-NO" sz="1000" dirty="0">
                          <a:effectLst/>
                        </a:rPr>
                        <a:t>Tilrådd </a:t>
                      </a:r>
                      <a:r>
                        <a:rPr lang="nb-NO" sz="1000" dirty="0" err="1">
                          <a:effectLst/>
                        </a:rPr>
                        <a:t>plantetal</a:t>
                      </a:r>
                      <a:r>
                        <a:rPr lang="nb-NO" sz="1000" dirty="0">
                          <a:effectLst/>
                        </a:rPr>
                        <a:t> pr. dekar</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300-180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230-130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140-60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dirty="0">
                          <a:effectLst/>
                        </a:rPr>
                        <a:t>340-190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dirty="0">
                          <a:effectLst/>
                        </a:rPr>
                        <a:t>240-120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130-80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379619195"/>
                  </a:ext>
                </a:extLst>
              </a:tr>
              <a:tr h="0">
                <a:tc>
                  <a:txBody>
                    <a:bodyPr/>
                    <a:lstStyle/>
                    <a:p>
                      <a:pPr algn="l" fontAlgn="t"/>
                      <a:r>
                        <a:rPr lang="nb-NO" sz="1000" dirty="0">
                          <a:effectLst/>
                        </a:rPr>
                        <a:t>Minste </a:t>
                      </a:r>
                      <a:r>
                        <a:rPr lang="nb-NO" sz="1000" dirty="0" err="1">
                          <a:effectLst/>
                        </a:rPr>
                        <a:t>lovlege</a:t>
                      </a:r>
                      <a:r>
                        <a:rPr lang="nb-NO" sz="1000" dirty="0">
                          <a:effectLst/>
                        </a:rPr>
                        <a:t> </a:t>
                      </a:r>
                      <a:r>
                        <a:rPr lang="nb-NO" sz="1000" dirty="0" err="1">
                          <a:effectLst/>
                        </a:rPr>
                        <a:t>plantetal</a:t>
                      </a:r>
                      <a:r>
                        <a:rPr lang="nb-NO" sz="1000" dirty="0">
                          <a:effectLst/>
                        </a:rPr>
                        <a:t> pr. dekar</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150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100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50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150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a:effectLst/>
                        </a:rPr>
                        <a:t>100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t"/>
                      <a:r>
                        <a:rPr lang="nb-NO" dirty="0">
                          <a:effectLst/>
                        </a:rPr>
                        <a:t>50</a:t>
                      </a:r>
                    </a:p>
                  </a:txBody>
                  <a:tcPr marL="19050" marR="19050" marT="19050" marB="190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13367946"/>
                  </a:ext>
                </a:extLst>
              </a:tr>
            </a:tbl>
          </a:graphicData>
        </a:graphic>
      </p:graphicFrame>
      <p:sp>
        <p:nvSpPr>
          <p:cNvPr id="7" name="TekstSylinder 6">
            <a:extLst>
              <a:ext uri="{FF2B5EF4-FFF2-40B4-BE49-F238E27FC236}">
                <a16:creationId xmlns:a16="http://schemas.microsoft.com/office/drawing/2014/main" id="{2518D77A-A114-BC83-466F-D6C9A02C19A5}"/>
              </a:ext>
            </a:extLst>
          </p:cNvPr>
          <p:cNvSpPr txBox="1"/>
          <p:nvPr/>
        </p:nvSpPr>
        <p:spPr>
          <a:xfrm>
            <a:off x="487240" y="4613026"/>
            <a:ext cx="8096321" cy="1754326"/>
          </a:xfrm>
          <a:prstGeom prst="rect">
            <a:avLst/>
          </a:prstGeom>
          <a:noFill/>
        </p:spPr>
        <p:txBody>
          <a:bodyPr wrap="square">
            <a:spAutoFit/>
          </a:bodyPr>
          <a:lstStyle/>
          <a:p>
            <a:r>
              <a:rPr lang="nb-NO" sz="1800" b="0" i="1" u="sng" strike="noStrike" baseline="0" dirty="0">
                <a:solidFill>
                  <a:schemeClr val="bg1"/>
                </a:solidFill>
                <a:latin typeface="Times New Roman" panose="02020603050405020304" pitchFamily="18" charset="0"/>
              </a:rPr>
              <a:t>Minste </a:t>
            </a:r>
            <a:r>
              <a:rPr lang="nb-NO" sz="1800" b="0" i="1" u="sng" strike="noStrike" baseline="0" dirty="0" err="1">
                <a:solidFill>
                  <a:schemeClr val="bg1"/>
                </a:solidFill>
                <a:latin typeface="Times New Roman" panose="02020603050405020304" pitchFamily="18" charset="0"/>
              </a:rPr>
              <a:t>lovlege</a:t>
            </a:r>
            <a:r>
              <a:rPr lang="nb-NO" sz="1800" b="0" i="1" u="sng" strike="noStrike" baseline="0" dirty="0">
                <a:solidFill>
                  <a:schemeClr val="bg1"/>
                </a:solidFill>
                <a:latin typeface="Times New Roman" panose="02020603050405020304" pitchFamily="18" charset="0"/>
              </a:rPr>
              <a:t> </a:t>
            </a:r>
            <a:r>
              <a:rPr lang="nb-NO" sz="1800" b="0" i="1" u="sng" strike="noStrike" baseline="0" dirty="0" err="1">
                <a:solidFill>
                  <a:schemeClr val="bg1"/>
                </a:solidFill>
                <a:latin typeface="Times New Roman" panose="02020603050405020304" pitchFamily="18" charset="0"/>
              </a:rPr>
              <a:t>plantetal</a:t>
            </a:r>
            <a:r>
              <a:rPr lang="nb-NO" sz="1800" b="0" i="1" u="sng" strike="noStrike" baseline="0" dirty="0">
                <a:solidFill>
                  <a:schemeClr val="bg1"/>
                </a:solidFill>
                <a:latin typeface="Times New Roman" panose="02020603050405020304" pitchFamily="18" charset="0"/>
              </a:rPr>
              <a:t> gjeld </a:t>
            </a:r>
            <a:r>
              <a:rPr lang="nb-NO" sz="1800" b="0" i="1" u="sng" strike="noStrike" baseline="0" dirty="0" err="1">
                <a:solidFill>
                  <a:schemeClr val="bg1"/>
                </a:solidFill>
                <a:latin typeface="Times New Roman" panose="02020603050405020304" pitchFamily="18" charset="0"/>
              </a:rPr>
              <a:t>berre</a:t>
            </a:r>
            <a:r>
              <a:rPr lang="nb-NO" sz="1800" b="0" i="1" u="sng" strike="noStrike" baseline="0" dirty="0">
                <a:solidFill>
                  <a:schemeClr val="bg1"/>
                </a:solidFill>
                <a:latin typeface="Times New Roman" panose="02020603050405020304" pitchFamily="18" charset="0"/>
              </a:rPr>
              <a:t> bartre der bartre </a:t>
            </a:r>
            <a:r>
              <a:rPr lang="nb-NO" sz="1800" b="0" i="1" u="sng" strike="noStrike" baseline="0" dirty="0" err="1">
                <a:solidFill>
                  <a:schemeClr val="bg1"/>
                </a:solidFill>
                <a:latin typeface="Times New Roman" panose="02020603050405020304" pitchFamily="18" charset="0"/>
              </a:rPr>
              <a:t>utgjer</a:t>
            </a:r>
            <a:r>
              <a:rPr lang="nb-NO" sz="1800" b="0" i="1" u="sng" strike="noStrike" baseline="0" dirty="0">
                <a:solidFill>
                  <a:schemeClr val="bg1"/>
                </a:solidFill>
                <a:latin typeface="Times New Roman" panose="02020603050405020304" pitchFamily="18" charset="0"/>
              </a:rPr>
              <a:t> </a:t>
            </a:r>
            <a:r>
              <a:rPr lang="nb-NO" sz="1800" b="0" i="1" u="sng" strike="noStrike" baseline="0" dirty="0" err="1">
                <a:solidFill>
                  <a:schemeClr val="bg1"/>
                </a:solidFill>
                <a:latin typeface="Times New Roman" panose="02020603050405020304" pitchFamily="18" charset="0"/>
              </a:rPr>
              <a:t>meir</a:t>
            </a:r>
            <a:r>
              <a:rPr lang="nb-NO" sz="1800" b="0" i="1" u="sng" strike="noStrike" baseline="0" dirty="0">
                <a:solidFill>
                  <a:schemeClr val="bg1"/>
                </a:solidFill>
                <a:latin typeface="Times New Roman" panose="02020603050405020304" pitchFamily="18" charset="0"/>
              </a:rPr>
              <a:t> enn halvparten av det totale volumet i </a:t>
            </a:r>
            <a:r>
              <a:rPr lang="nb-NO" sz="1800" b="0" i="1" u="sng" strike="noStrike" baseline="0" dirty="0" err="1">
                <a:solidFill>
                  <a:schemeClr val="bg1"/>
                </a:solidFill>
                <a:latin typeface="Times New Roman" panose="02020603050405020304" pitchFamily="18" charset="0"/>
              </a:rPr>
              <a:t>bestandet</a:t>
            </a:r>
            <a:r>
              <a:rPr lang="nb-NO" sz="1800" b="0" i="1" u="sng" strike="noStrike" baseline="0" dirty="0">
                <a:solidFill>
                  <a:schemeClr val="bg1"/>
                </a:solidFill>
                <a:latin typeface="Times New Roman" panose="02020603050405020304" pitchFamily="18" charset="0"/>
              </a:rPr>
              <a:t> før hogst. Lauvtre tel med i andre høve og der det er gitt godkjenning </a:t>
            </a:r>
            <a:r>
              <a:rPr lang="nb-NO" sz="1800" b="0" i="1" u="sng" strike="noStrike" baseline="0" dirty="0" err="1">
                <a:solidFill>
                  <a:schemeClr val="bg1"/>
                </a:solidFill>
                <a:latin typeface="Times New Roman" panose="02020603050405020304" pitchFamily="18" charset="0"/>
              </a:rPr>
              <a:t>frå</a:t>
            </a:r>
            <a:r>
              <a:rPr lang="nb-NO" sz="1800" b="0" i="1" u="sng" strike="noStrike" baseline="0" dirty="0">
                <a:solidFill>
                  <a:schemeClr val="bg1"/>
                </a:solidFill>
                <a:latin typeface="Times New Roman" panose="02020603050405020304" pitchFamily="18" charset="0"/>
              </a:rPr>
              <a:t> kommunen etter § 5 </a:t>
            </a:r>
            <a:r>
              <a:rPr lang="nb-NO" sz="1800" b="0" i="1" u="sng" strike="noStrike" baseline="0" dirty="0" err="1">
                <a:solidFill>
                  <a:schemeClr val="bg1"/>
                </a:solidFill>
                <a:latin typeface="Times New Roman" panose="02020603050405020304" pitchFamily="18" charset="0"/>
              </a:rPr>
              <a:t>åttande</a:t>
            </a:r>
            <a:r>
              <a:rPr lang="nb-NO" sz="1800" b="0" i="1" u="sng" strike="noStrike" baseline="0" dirty="0">
                <a:solidFill>
                  <a:schemeClr val="bg1"/>
                </a:solidFill>
                <a:latin typeface="Times New Roman" panose="02020603050405020304" pitchFamily="18" charset="0"/>
              </a:rPr>
              <a:t> ledd</a:t>
            </a:r>
            <a:r>
              <a:rPr lang="nb-NO" sz="1800" b="0" i="1" u="none" strike="noStrike" baseline="0" dirty="0">
                <a:solidFill>
                  <a:schemeClr val="bg1"/>
                </a:solidFill>
                <a:latin typeface="Times New Roman" panose="02020603050405020304" pitchFamily="18" charset="0"/>
              </a:rPr>
              <a:t>. </a:t>
            </a:r>
            <a:r>
              <a:rPr lang="nb-NO" sz="1800" b="0" i="0" u="none" strike="noStrike" baseline="0" dirty="0">
                <a:solidFill>
                  <a:schemeClr val="bg1"/>
                </a:solidFill>
                <a:latin typeface="Times New Roman" panose="02020603050405020304" pitchFamily="18" charset="0"/>
              </a:rPr>
              <a:t>Det skal </a:t>
            </a:r>
            <a:r>
              <a:rPr lang="nb-NO" sz="1800" b="0" i="0" u="none" strike="noStrike" baseline="0" dirty="0" err="1">
                <a:solidFill>
                  <a:schemeClr val="bg1"/>
                </a:solidFill>
                <a:latin typeface="Times New Roman" panose="02020603050405020304" pitchFamily="18" charset="0"/>
              </a:rPr>
              <a:t>takast</a:t>
            </a:r>
            <a:r>
              <a:rPr lang="nb-NO" sz="1800" b="0" i="0" u="none" strike="noStrike" baseline="0" dirty="0">
                <a:solidFill>
                  <a:schemeClr val="bg1"/>
                </a:solidFill>
                <a:latin typeface="Times New Roman" panose="02020603050405020304" pitchFamily="18" charset="0"/>
              </a:rPr>
              <a:t> omsyn til at det i perioden fram til forynginga er etablert, kan skje både avgang og oppslag av nye planter. Forynginga er etablert når konkurransen </a:t>
            </a:r>
            <a:r>
              <a:rPr lang="nb-NO" sz="1800" b="0" i="0" u="none" strike="noStrike" baseline="0" dirty="0" err="1">
                <a:solidFill>
                  <a:schemeClr val="bg1"/>
                </a:solidFill>
                <a:latin typeface="Times New Roman" panose="02020603050405020304" pitchFamily="18" charset="0"/>
              </a:rPr>
              <a:t>frå</a:t>
            </a:r>
            <a:r>
              <a:rPr lang="nb-NO" sz="1800" b="0" i="0" u="none" strike="noStrike" baseline="0" dirty="0">
                <a:solidFill>
                  <a:schemeClr val="bg1"/>
                </a:solidFill>
                <a:latin typeface="Times New Roman" panose="02020603050405020304" pitchFamily="18" charset="0"/>
              </a:rPr>
              <a:t> anna vegetasjon </a:t>
            </a:r>
            <a:r>
              <a:rPr lang="nb-NO" sz="1800" b="0" i="0" u="none" strike="noStrike" baseline="0" dirty="0" err="1">
                <a:solidFill>
                  <a:schemeClr val="bg1"/>
                </a:solidFill>
                <a:latin typeface="Times New Roman" panose="02020603050405020304" pitchFamily="18" charset="0"/>
              </a:rPr>
              <a:t>minkar</a:t>
            </a:r>
            <a:r>
              <a:rPr lang="nb-NO" sz="1800" b="0" i="0" u="none" strike="noStrike" baseline="0" dirty="0">
                <a:solidFill>
                  <a:schemeClr val="bg1"/>
                </a:solidFill>
                <a:latin typeface="Times New Roman" panose="02020603050405020304" pitchFamily="18" charset="0"/>
              </a:rPr>
              <a:t> og konkurransen mellom planter av </a:t>
            </a:r>
            <a:r>
              <a:rPr lang="nb-NO" sz="1800" b="0" i="1" u="none" strike="noStrike" baseline="0" dirty="0" err="1">
                <a:solidFill>
                  <a:schemeClr val="bg1"/>
                </a:solidFill>
                <a:latin typeface="Times New Roman" panose="02020603050405020304" pitchFamily="18" charset="0"/>
              </a:rPr>
              <a:t>teljande</a:t>
            </a:r>
            <a:r>
              <a:rPr lang="nb-NO" sz="1800" b="0" i="1" u="none" strike="noStrike" baseline="0" dirty="0">
                <a:solidFill>
                  <a:schemeClr val="bg1"/>
                </a:solidFill>
                <a:latin typeface="Times New Roman" panose="02020603050405020304" pitchFamily="18" charset="0"/>
              </a:rPr>
              <a:t> </a:t>
            </a:r>
            <a:r>
              <a:rPr lang="nb-NO" sz="1800" b="0" i="0" u="none" strike="noStrike" baseline="0" dirty="0">
                <a:solidFill>
                  <a:schemeClr val="bg1"/>
                </a:solidFill>
                <a:latin typeface="Times New Roman" panose="02020603050405020304" pitchFamily="18" charset="0"/>
              </a:rPr>
              <a:t>treslag </a:t>
            </a:r>
            <a:r>
              <a:rPr lang="nb-NO" sz="1800" b="0" i="0" u="none" strike="noStrike" baseline="0" dirty="0" err="1">
                <a:solidFill>
                  <a:schemeClr val="bg1"/>
                </a:solidFill>
                <a:latin typeface="Times New Roman" panose="02020603050405020304" pitchFamily="18" charset="0"/>
              </a:rPr>
              <a:t>gjer</a:t>
            </a:r>
            <a:r>
              <a:rPr lang="nb-NO" sz="1800" b="0" i="0" u="none" strike="noStrike" baseline="0" dirty="0">
                <a:solidFill>
                  <a:schemeClr val="bg1"/>
                </a:solidFill>
                <a:latin typeface="Times New Roman" panose="02020603050405020304" pitchFamily="18" charset="0"/>
              </a:rPr>
              <a:t> seg </a:t>
            </a:r>
            <a:r>
              <a:rPr lang="nb-NO" sz="1800" b="0" i="0" u="none" strike="noStrike" baseline="0" dirty="0" err="1">
                <a:solidFill>
                  <a:schemeClr val="bg1"/>
                </a:solidFill>
                <a:latin typeface="Times New Roman" panose="02020603050405020304" pitchFamily="18" charset="0"/>
              </a:rPr>
              <a:t>gjeldande</a:t>
            </a:r>
            <a:r>
              <a:rPr lang="nb-NO" sz="1800" b="0" i="0" u="none" strike="noStrike" baseline="0" dirty="0">
                <a:solidFill>
                  <a:schemeClr val="bg1"/>
                </a:solidFill>
                <a:latin typeface="Times New Roman" panose="02020603050405020304" pitchFamily="18" charset="0"/>
              </a:rPr>
              <a:t>. </a:t>
            </a:r>
            <a:endParaRPr lang="nb-NO" dirty="0">
              <a:solidFill>
                <a:schemeClr val="bg1"/>
              </a:solidFill>
            </a:endParaRPr>
          </a:p>
        </p:txBody>
      </p:sp>
    </p:spTree>
    <p:extLst>
      <p:ext uri="{BB962C8B-B14F-4D97-AF65-F5344CB8AC3E}">
        <p14:creationId xmlns:p14="http://schemas.microsoft.com/office/powerpoint/2010/main" val="249830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49BF182-EEA8-36BD-2B55-B71BF169381C}"/>
              </a:ext>
            </a:extLst>
          </p:cNvPr>
          <p:cNvSpPr>
            <a:spLocks noGrp="1"/>
          </p:cNvSpPr>
          <p:nvPr>
            <p:ph idx="1"/>
          </p:nvPr>
        </p:nvSpPr>
        <p:spPr>
          <a:xfrm>
            <a:off x="4572000" y="1465782"/>
            <a:ext cx="4408433" cy="857539"/>
          </a:xfrm>
        </p:spPr>
        <p:txBody>
          <a:bodyPr/>
          <a:lstStyle/>
          <a:p>
            <a:pPr marL="257175" indent="-257175">
              <a:buClr>
                <a:schemeClr val="bg1"/>
              </a:buClr>
              <a:buFont typeface="Wingdings" panose="05000000000000000000" pitchFamily="2" charset="2"/>
              <a:buChar char="ü"/>
            </a:pPr>
            <a:r>
              <a:rPr lang="nn-NO" dirty="0"/>
              <a:t>§ 8. Pålegg om forynging </a:t>
            </a:r>
          </a:p>
          <a:p>
            <a:pPr marL="257175" indent="-257175">
              <a:buClr>
                <a:schemeClr val="bg1"/>
              </a:buClr>
              <a:buFont typeface="Wingdings" panose="05000000000000000000" pitchFamily="2" charset="2"/>
              <a:buChar char="ü"/>
            </a:pPr>
            <a:endParaRPr lang="nn-NO" dirty="0"/>
          </a:p>
          <a:p>
            <a:pPr marL="257175" indent="-257175">
              <a:buClr>
                <a:schemeClr val="bg1"/>
              </a:buClr>
              <a:buFont typeface="Wingdings" panose="05000000000000000000" pitchFamily="2" charset="2"/>
              <a:buChar char="ü"/>
            </a:pPr>
            <a:r>
              <a:rPr lang="nn-NO" dirty="0"/>
              <a:t>Dersom kommunen finn at forynginga ikkje er tilfredsstillande, </a:t>
            </a:r>
            <a:r>
              <a:rPr lang="nn-NO" u="sng" dirty="0"/>
              <a:t>og godkjenning etter § 5 åttande ledd ikkje er gjeve, avgjer kommunen om skogeigar skal påleggjast å setje i verk tiltak for å sikre at arealet blir forynga, jf. skogbrukslova § 6 tredje ledd. </a:t>
            </a:r>
          </a:p>
          <a:p>
            <a:pPr marL="257175" indent="-257175">
              <a:buClr>
                <a:schemeClr val="bg1"/>
              </a:buClr>
              <a:buFont typeface="Wingdings" panose="05000000000000000000" pitchFamily="2" charset="2"/>
              <a:buChar char="ü"/>
            </a:pPr>
            <a:endParaRPr lang="nn-NO" dirty="0"/>
          </a:p>
          <a:p>
            <a:pPr marL="257175" indent="-257175">
              <a:buClr>
                <a:schemeClr val="bg1"/>
              </a:buClr>
              <a:buFont typeface="Wingdings" panose="05000000000000000000" pitchFamily="2" charset="2"/>
              <a:buChar char="ü"/>
            </a:pPr>
            <a:r>
              <a:rPr lang="nn-NO" u="sng" dirty="0"/>
              <a:t>Pålegg skal varslast i tråd med forvaltningslova § 16. </a:t>
            </a:r>
            <a:r>
              <a:rPr lang="nn-NO" dirty="0"/>
              <a:t>Kommunen kan berre gi pålegg om å forynge med treslag som har sitt nåverande eller historiske naturlege utbreiingsområde i Noreg. </a:t>
            </a:r>
            <a:r>
              <a:rPr lang="nn-NO" u="sng" dirty="0"/>
              <a:t>Pålegget må stå i rimeleg forhold til lønnsemda. </a:t>
            </a:r>
          </a:p>
          <a:p>
            <a:pPr>
              <a:buClr>
                <a:schemeClr val="bg1"/>
              </a:buClr>
            </a:pPr>
            <a:endParaRPr lang="nb-NO" dirty="0"/>
          </a:p>
          <a:p>
            <a:pPr marL="257175" indent="-257175">
              <a:buClr>
                <a:schemeClr val="bg1"/>
              </a:buClr>
              <a:buFont typeface="Wingdings" panose="05000000000000000000" pitchFamily="2" charset="2"/>
              <a:buChar char="ü"/>
            </a:pPr>
            <a:endParaRPr lang="nb-NO" dirty="0"/>
          </a:p>
          <a:p>
            <a:pPr marL="257175" indent="-257175">
              <a:buClr>
                <a:schemeClr val="bg1"/>
              </a:buClr>
              <a:buFont typeface="Wingdings" panose="05000000000000000000" pitchFamily="2" charset="2"/>
              <a:buChar char="ü"/>
            </a:pPr>
            <a:endParaRPr lang="nb-NO" dirty="0">
              <a:solidFill>
                <a:srgbClr val="FF0000"/>
              </a:solidFill>
            </a:endParaRPr>
          </a:p>
        </p:txBody>
      </p:sp>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57250"/>
            <a:ext cx="5392259" cy="511723"/>
          </a:xfrm>
        </p:spPr>
        <p:txBody>
          <a:bodyPr/>
          <a:lstStyle/>
          <a:p>
            <a:r>
              <a:rPr lang="nb-NO" dirty="0"/>
              <a:t>Forslag til ny § 8</a:t>
            </a:r>
          </a:p>
        </p:txBody>
      </p:sp>
      <p:pic>
        <p:nvPicPr>
          <p:cNvPr id="8" name="Plassholder for bilde 14">
            <a:extLst>
              <a:ext uri="{FF2B5EF4-FFF2-40B4-BE49-F238E27FC236}">
                <a16:creationId xmlns:a16="http://schemas.microsoft.com/office/drawing/2014/main" id="{8CBBDEB9-78B5-73C2-19A6-4AD03ED373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616" r="24616"/>
          <a:stretch>
            <a:fillRect/>
          </a:stretch>
        </p:blipFill>
        <p:spPr>
          <a:xfrm>
            <a:off x="-25400" y="3175"/>
            <a:ext cx="4808538" cy="6297613"/>
          </a:xfrm>
        </p:spPr>
      </p:pic>
    </p:spTree>
    <p:extLst>
      <p:ext uri="{BB962C8B-B14F-4D97-AF65-F5344CB8AC3E}">
        <p14:creationId xmlns:p14="http://schemas.microsoft.com/office/powerpoint/2010/main" val="406436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49BF182-EEA8-36BD-2B55-B71BF169381C}"/>
              </a:ext>
            </a:extLst>
          </p:cNvPr>
          <p:cNvSpPr>
            <a:spLocks noGrp="1"/>
          </p:cNvSpPr>
          <p:nvPr>
            <p:ph idx="1"/>
          </p:nvPr>
        </p:nvSpPr>
        <p:spPr>
          <a:xfrm>
            <a:off x="4306530" y="1548735"/>
            <a:ext cx="4673904" cy="4527600"/>
          </a:xfrm>
        </p:spPr>
        <p:txBody>
          <a:bodyPr/>
          <a:lstStyle/>
          <a:p>
            <a:pPr>
              <a:buClr>
                <a:schemeClr val="bg1"/>
              </a:buClr>
            </a:pPr>
            <a:r>
              <a:rPr lang="nn-NO" dirty="0" err="1"/>
              <a:t>Naturmangfoldloven</a:t>
            </a:r>
            <a:endParaRPr lang="nn-NO" dirty="0"/>
          </a:p>
          <a:p>
            <a:pPr marL="257175" indent="-257175">
              <a:buClr>
                <a:schemeClr val="bg1"/>
              </a:buClr>
              <a:buFont typeface="Wingdings" panose="05000000000000000000" pitchFamily="2" charset="2"/>
              <a:buChar char="ü"/>
            </a:pPr>
            <a:r>
              <a:rPr lang="nn-NO" dirty="0" err="1"/>
              <a:t>Naturtyper</a:t>
            </a:r>
            <a:r>
              <a:rPr lang="nn-NO" dirty="0"/>
              <a:t> registrert etter Miljødirektoratets instruks i skogsaker</a:t>
            </a:r>
          </a:p>
          <a:p>
            <a:pPr marL="257175" indent="-257175">
              <a:buClr>
                <a:schemeClr val="bg1"/>
              </a:buClr>
              <a:buFont typeface="Wingdings" panose="05000000000000000000" pitchFamily="2" charset="2"/>
              <a:buChar char="ü"/>
            </a:pPr>
            <a:r>
              <a:rPr lang="nn-NO" dirty="0" err="1"/>
              <a:t>Tiskuddskriterier</a:t>
            </a:r>
            <a:r>
              <a:rPr lang="nn-NO" dirty="0"/>
              <a:t> for skoggjødsling og planting av skog på nye </a:t>
            </a:r>
            <a:r>
              <a:rPr lang="nn-NO" dirty="0" err="1"/>
              <a:t>arealer</a:t>
            </a:r>
            <a:endParaRPr lang="nn-NO" dirty="0"/>
          </a:p>
          <a:p>
            <a:pPr marL="257175" indent="-257175">
              <a:buClr>
                <a:schemeClr val="bg1"/>
              </a:buClr>
              <a:buFont typeface="Wingdings" panose="05000000000000000000" pitchFamily="2" charset="2"/>
              <a:buChar char="ü"/>
            </a:pPr>
            <a:endParaRPr lang="nn-NO" dirty="0"/>
          </a:p>
          <a:p>
            <a:pPr>
              <a:buClr>
                <a:schemeClr val="bg1"/>
              </a:buClr>
            </a:pPr>
            <a:r>
              <a:rPr lang="nn-NO" dirty="0" err="1"/>
              <a:t>Vannressursloven</a:t>
            </a:r>
            <a:endParaRPr lang="nn-NO" dirty="0"/>
          </a:p>
          <a:p>
            <a:pPr marL="257175" indent="-257175">
              <a:buClr>
                <a:schemeClr val="bg1"/>
              </a:buClr>
              <a:buFont typeface="Wingdings" panose="05000000000000000000" pitchFamily="2" charset="2"/>
              <a:buChar char="ü"/>
            </a:pPr>
            <a:r>
              <a:rPr lang="nn-NO" dirty="0"/>
              <a:t>Søknadsplikt ved midlertidig fjerning av </a:t>
            </a:r>
            <a:r>
              <a:rPr lang="nn-NO" dirty="0" err="1"/>
              <a:t>kantsonen</a:t>
            </a:r>
            <a:r>
              <a:rPr lang="nn-NO" dirty="0"/>
              <a:t> mot vassdrag</a:t>
            </a:r>
          </a:p>
          <a:p>
            <a:pPr marL="257175" indent="-257175">
              <a:buClr>
                <a:schemeClr val="bg1"/>
              </a:buClr>
              <a:buFont typeface="Wingdings" panose="05000000000000000000" pitchFamily="2" charset="2"/>
              <a:buChar char="ü"/>
            </a:pPr>
            <a:endParaRPr lang="nn-NO" dirty="0"/>
          </a:p>
          <a:p>
            <a:pPr>
              <a:buClr>
                <a:schemeClr val="bg1"/>
              </a:buClr>
            </a:pPr>
            <a:r>
              <a:rPr lang="nn-NO" dirty="0" err="1"/>
              <a:t>Kulturminneloven</a:t>
            </a:r>
            <a:endParaRPr lang="nn-NO" dirty="0"/>
          </a:p>
          <a:p>
            <a:pPr marL="257175" indent="-257175">
              <a:buClr>
                <a:schemeClr val="bg1"/>
              </a:buClr>
              <a:buFont typeface="Wingdings" panose="05000000000000000000" pitchFamily="2" charset="2"/>
              <a:buChar char="ü"/>
            </a:pPr>
            <a:r>
              <a:rPr lang="nn-NO" dirty="0"/>
              <a:t>Søknadsplikt ved bruk av store skogsmaskiner i </a:t>
            </a:r>
            <a:r>
              <a:rPr lang="nn-NO" dirty="0" err="1"/>
              <a:t>avvirkning</a:t>
            </a:r>
            <a:endParaRPr lang="nn-NO" dirty="0"/>
          </a:p>
          <a:p>
            <a:pPr marL="257175" indent="-257175">
              <a:buClr>
                <a:schemeClr val="bg1"/>
              </a:buClr>
              <a:buFont typeface="Wingdings" panose="05000000000000000000" pitchFamily="2" charset="2"/>
              <a:buChar char="ü"/>
            </a:pPr>
            <a:endParaRPr lang="nn-NO" dirty="0"/>
          </a:p>
          <a:p>
            <a:pPr>
              <a:buClr>
                <a:schemeClr val="bg1"/>
              </a:buClr>
            </a:pPr>
            <a:r>
              <a:rPr lang="nn-NO" dirty="0"/>
              <a:t>Plan og bygningsloven</a:t>
            </a:r>
          </a:p>
          <a:p>
            <a:pPr marL="257175" indent="-257175">
              <a:buClr>
                <a:schemeClr val="bg1"/>
              </a:buClr>
              <a:buFont typeface="Wingdings" panose="05000000000000000000" pitchFamily="2" charset="2"/>
              <a:buChar char="ü"/>
            </a:pPr>
            <a:r>
              <a:rPr lang="nn-NO" dirty="0" err="1"/>
              <a:t>Hensynssoner</a:t>
            </a:r>
            <a:r>
              <a:rPr lang="nn-NO" dirty="0"/>
              <a:t> ved </a:t>
            </a:r>
            <a:r>
              <a:rPr lang="nn-NO" dirty="0" err="1"/>
              <a:t>naturfare</a:t>
            </a:r>
            <a:endParaRPr lang="nn-NO" dirty="0"/>
          </a:p>
          <a:p>
            <a:pPr>
              <a:buClr>
                <a:schemeClr val="bg1"/>
              </a:buClr>
            </a:pPr>
            <a:endParaRPr lang="nb-NO" dirty="0"/>
          </a:p>
          <a:p>
            <a:pPr marL="257175" indent="-257175">
              <a:buClr>
                <a:schemeClr val="bg1"/>
              </a:buClr>
              <a:buFont typeface="Wingdings" panose="05000000000000000000" pitchFamily="2" charset="2"/>
              <a:buChar char="ü"/>
            </a:pPr>
            <a:endParaRPr lang="nb-NO" dirty="0"/>
          </a:p>
          <a:p>
            <a:pPr marL="257175" indent="-257175">
              <a:buClr>
                <a:schemeClr val="bg1"/>
              </a:buClr>
              <a:buFont typeface="Wingdings" panose="05000000000000000000" pitchFamily="2" charset="2"/>
              <a:buChar char="ü"/>
            </a:pPr>
            <a:endParaRPr lang="nb-NO" dirty="0">
              <a:solidFill>
                <a:srgbClr val="FF0000"/>
              </a:solidFill>
            </a:endParaRPr>
          </a:p>
        </p:txBody>
      </p:sp>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306529" y="857250"/>
            <a:ext cx="5868857" cy="511723"/>
          </a:xfrm>
        </p:spPr>
        <p:txBody>
          <a:bodyPr/>
          <a:lstStyle/>
          <a:p>
            <a:r>
              <a:rPr lang="nb-NO" dirty="0"/>
              <a:t>Andre lovverk og skogbruket</a:t>
            </a:r>
          </a:p>
        </p:txBody>
      </p:sp>
      <p:pic>
        <p:nvPicPr>
          <p:cNvPr id="7" name="Plassholder for bilde 2">
            <a:extLst>
              <a:ext uri="{FF2B5EF4-FFF2-40B4-BE49-F238E27FC236}">
                <a16:creationId xmlns:a16="http://schemas.microsoft.com/office/drawing/2014/main" id="{F9DD6546-A8A0-6E3B-2C52-206B952120B0}"/>
              </a:ext>
            </a:extLst>
          </p:cNvPr>
          <p:cNvPicPr>
            <a:picLocks noGrp="1" noChangeAspect="1"/>
          </p:cNvPicPr>
          <p:nvPr>
            <p:ph type="pic" sz="quarter" idx="13"/>
          </p:nvPr>
        </p:nvPicPr>
        <p:blipFill>
          <a:blip r:embed="rId3"/>
          <a:srcRect l="25569" r="25569"/>
          <a:stretch/>
        </p:blipFill>
        <p:spPr>
          <a:xfrm>
            <a:off x="-25400" y="3175"/>
            <a:ext cx="4597400" cy="6297613"/>
          </a:xfrm>
        </p:spPr>
      </p:pic>
    </p:spTree>
    <p:extLst>
      <p:ext uri="{BB962C8B-B14F-4D97-AF65-F5344CB8AC3E}">
        <p14:creationId xmlns:p14="http://schemas.microsoft.com/office/powerpoint/2010/main" val="410474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95E34F36-1EB3-CDFA-1971-C88454785F46}"/>
              </a:ext>
            </a:extLst>
          </p:cNvPr>
          <p:cNvSpPr>
            <a:spLocks noGrp="1"/>
          </p:cNvSpPr>
          <p:nvPr>
            <p:ph type="subTitle" idx="1"/>
          </p:nvPr>
        </p:nvSpPr>
        <p:spPr>
          <a:xfrm>
            <a:off x="491193" y="5525409"/>
            <a:ext cx="4272132" cy="748689"/>
          </a:xfrm>
        </p:spPr>
        <p:txBody>
          <a:bodyPr/>
          <a:lstStyle/>
          <a:p>
            <a:r>
              <a:rPr lang="nb-NO" sz="1350"/>
              <a:t>07.11.2022</a:t>
            </a:r>
          </a:p>
        </p:txBody>
      </p:sp>
      <p:sp>
        <p:nvSpPr>
          <p:cNvPr id="3" name="Tittel 2">
            <a:extLst>
              <a:ext uri="{FF2B5EF4-FFF2-40B4-BE49-F238E27FC236}">
                <a16:creationId xmlns:a16="http://schemas.microsoft.com/office/drawing/2014/main" id="{9811FB31-4758-D87D-5B91-74FD77FB4A3B}"/>
              </a:ext>
            </a:extLst>
          </p:cNvPr>
          <p:cNvSpPr>
            <a:spLocks noGrp="1"/>
          </p:cNvSpPr>
          <p:nvPr>
            <p:ph type="ctrTitle"/>
          </p:nvPr>
        </p:nvSpPr>
        <p:spPr>
          <a:xfrm>
            <a:off x="495879" y="2667401"/>
            <a:ext cx="4790053" cy="1523198"/>
          </a:xfrm>
        </p:spPr>
        <p:txBody>
          <a:bodyPr/>
          <a:lstStyle/>
          <a:p>
            <a:r>
              <a:rPr lang="nb-NO"/>
              <a:t>Utrednings- og utviklingsarbeid i </a:t>
            </a:r>
            <a:br>
              <a:rPr lang="nb-NO"/>
            </a:br>
            <a:r>
              <a:rPr lang="nb-NO"/>
              <a:t>Landbruksdirektoratet</a:t>
            </a:r>
            <a:br>
              <a:rPr lang="nb-NO"/>
            </a:br>
            <a:r>
              <a:rPr lang="nb-NO"/>
              <a:t> </a:t>
            </a:r>
            <a:br>
              <a:rPr lang="nb-NO"/>
            </a:br>
            <a:endParaRPr lang="nb-NO"/>
          </a:p>
        </p:txBody>
      </p:sp>
    </p:spTree>
    <p:extLst>
      <p:ext uri="{BB962C8B-B14F-4D97-AF65-F5344CB8AC3E}">
        <p14:creationId xmlns:p14="http://schemas.microsoft.com/office/powerpoint/2010/main" val="3603241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924A4B3B-4FEA-FB2B-9CE3-43E8D5C74A1A}"/>
              </a:ext>
            </a:extLst>
          </p:cNvPr>
          <p:cNvSpPr txBox="1"/>
          <p:nvPr/>
        </p:nvSpPr>
        <p:spPr>
          <a:xfrm>
            <a:off x="357554" y="5628542"/>
            <a:ext cx="2244970" cy="300082"/>
          </a:xfrm>
          <a:prstGeom prst="rect">
            <a:avLst/>
          </a:prstGeom>
          <a:solidFill>
            <a:schemeClr val="accent1"/>
          </a:solidFill>
        </p:spPr>
        <p:txBody>
          <a:bodyPr wrap="square" rtlCol="0">
            <a:spAutoFit/>
          </a:bodyPr>
          <a:lstStyle/>
          <a:p>
            <a:endParaRPr lang="nb-NO" sz="1350"/>
          </a:p>
        </p:txBody>
      </p:sp>
      <p:pic>
        <p:nvPicPr>
          <p:cNvPr id="6" name="Bilde 5">
            <a:extLst>
              <a:ext uri="{FF2B5EF4-FFF2-40B4-BE49-F238E27FC236}">
                <a16:creationId xmlns:a16="http://schemas.microsoft.com/office/drawing/2014/main" id="{2289482E-6014-1196-0A43-58EAE5F25791}"/>
              </a:ext>
            </a:extLst>
          </p:cNvPr>
          <p:cNvPicPr>
            <a:picLocks noChangeAspect="1"/>
          </p:cNvPicPr>
          <p:nvPr/>
        </p:nvPicPr>
        <p:blipFill>
          <a:blip r:embed="rId3"/>
          <a:stretch>
            <a:fillRect/>
          </a:stretch>
        </p:blipFill>
        <p:spPr>
          <a:xfrm>
            <a:off x="1647465" y="0"/>
            <a:ext cx="6558116" cy="6558116"/>
          </a:xfrm>
          <a:prstGeom prst="rect">
            <a:avLst/>
          </a:prstGeom>
        </p:spPr>
      </p:pic>
    </p:spTree>
    <p:extLst>
      <p:ext uri="{BB962C8B-B14F-4D97-AF65-F5344CB8AC3E}">
        <p14:creationId xmlns:p14="http://schemas.microsoft.com/office/powerpoint/2010/main" val="244772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160019" y="1465150"/>
            <a:ext cx="5392259" cy="1086764"/>
          </a:xfrm>
        </p:spPr>
        <p:txBody>
          <a:bodyPr/>
          <a:lstStyle/>
          <a:p>
            <a:r>
              <a:rPr lang="nb-NO"/>
              <a:t>Verktøy</a:t>
            </a:r>
          </a:p>
        </p:txBody>
      </p:sp>
      <p:pic>
        <p:nvPicPr>
          <p:cNvPr id="15" name="Plassholder for bilde 14" descr="Et bilde som inneholder kart&#10;&#10;Automatisk generert beskrivelse">
            <a:extLst>
              <a:ext uri="{FF2B5EF4-FFF2-40B4-BE49-F238E27FC236}">
                <a16:creationId xmlns:a16="http://schemas.microsoft.com/office/drawing/2014/main" id="{5DF5E73D-6A18-6A6E-A6FD-68E337CC7E87}"/>
              </a:ext>
            </a:extLst>
          </p:cNvPr>
          <p:cNvPicPr>
            <a:picLocks noGrp="1" noChangeAspect="1"/>
          </p:cNvPicPr>
          <p:nvPr>
            <p:ph type="pic" sz="quarter" idx="13"/>
          </p:nvPr>
        </p:nvPicPr>
        <p:blipFill>
          <a:blip r:embed="rId3"/>
          <a:srcRect l="14012" r="14012"/>
          <a:stretch>
            <a:fillRect/>
          </a:stretch>
        </p:blipFill>
        <p:spPr/>
      </p:pic>
      <p:sp>
        <p:nvSpPr>
          <p:cNvPr id="9" name="Plassholder for innhold 2">
            <a:extLst>
              <a:ext uri="{FF2B5EF4-FFF2-40B4-BE49-F238E27FC236}">
                <a16:creationId xmlns:a16="http://schemas.microsoft.com/office/drawing/2014/main" id="{E75D0D79-DE5A-E34F-A360-24C488A5550E}"/>
              </a:ext>
            </a:extLst>
          </p:cNvPr>
          <p:cNvSpPr txBox="1">
            <a:spLocks/>
          </p:cNvSpPr>
          <p:nvPr/>
        </p:nvSpPr>
        <p:spPr>
          <a:xfrm>
            <a:off x="4054885" y="2571462"/>
            <a:ext cx="4943285" cy="857539"/>
          </a:xfrm>
          <a:prstGeom prst="rect">
            <a:avLst/>
          </a:prstGeom>
        </p:spPr>
        <p:txBody>
          <a:bodyPr vert="horz" lIns="0" tIns="0" rIns="0" bIns="0" rtlCol="0" anchor="t">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Wingdings" panose="05000000000000000000" pitchFamily="2" charset="2"/>
              <a:buChar char="ü"/>
            </a:pPr>
            <a:r>
              <a:rPr lang="nb-NO" sz="1800" dirty="0"/>
              <a:t>Har utviklet SKART – og videreutvikles</a:t>
            </a:r>
          </a:p>
          <a:p>
            <a:pPr>
              <a:buClr>
                <a:schemeClr val="bg1"/>
              </a:buClr>
            </a:pPr>
            <a:endParaRPr lang="nb-NO" sz="1800"/>
          </a:p>
          <a:p>
            <a:pPr marL="257175" indent="-257175">
              <a:buClr>
                <a:schemeClr val="bg1"/>
              </a:buClr>
              <a:buFont typeface="Wingdings" panose="05000000000000000000" pitchFamily="2" charset="2"/>
              <a:buChar char="ü"/>
            </a:pPr>
            <a:r>
              <a:rPr lang="nb-NO" sz="1800" dirty="0"/>
              <a:t>Gir innspill til kartfesting av foryngelsesareal</a:t>
            </a:r>
            <a:endParaRPr lang="nb-NO" sz="1800" dirty="0">
              <a:cs typeface="Arial"/>
            </a:endParaRPr>
          </a:p>
          <a:p>
            <a:pPr>
              <a:buClr>
                <a:schemeClr val="bg1"/>
              </a:buClr>
            </a:pPr>
            <a:endParaRPr lang="nb-NO" sz="1800"/>
          </a:p>
          <a:p>
            <a:pPr marL="257175" indent="-257175">
              <a:buClr>
                <a:schemeClr val="bg1"/>
              </a:buClr>
              <a:buFont typeface="Wingdings" panose="05000000000000000000" pitchFamily="2" charset="2"/>
              <a:buChar char="ü"/>
            </a:pPr>
            <a:r>
              <a:rPr lang="nb-NO" sz="1800" dirty="0"/>
              <a:t>Innfører to-faktor innlogging i alle fagsystem, </a:t>
            </a:r>
            <a:r>
              <a:rPr lang="nb-NO" sz="1800"/>
              <a:t>inkl.</a:t>
            </a:r>
            <a:r>
              <a:rPr lang="nb-NO" sz="1800" dirty="0"/>
              <a:t> ØKS</a:t>
            </a:r>
            <a:endParaRPr lang="nb-NO" sz="1800" dirty="0">
              <a:cs typeface="Arial"/>
            </a:endParaRPr>
          </a:p>
          <a:p>
            <a:pPr>
              <a:buClr>
                <a:schemeClr val="bg1"/>
              </a:buClr>
            </a:pPr>
            <a:endParaRPr lang="nb-NO" sz="1800"/>
          </a:p>
          <a:p>
            <a:pPr marL="257175" indent="-257175">
              <a:buClr>
                <a:schemeClr val="bg1"/>
              </a:buClr>
              <a:buFont typeface="Wingdings" panose="05000000000000000000" pitchFamily="2" charset="2"/>
              <a:buChar char="ü"/>
            </a:pPr>
            <a:r>
              <a:rPr lang="nb-NO" sz="1800" dirty="0"/>
              <a:t>Innfører to-trinns godkjenning i ØKS</a:t>
            </a:r>
            <a:endParaRPr lang="nb-NO" sz="1800" dirty="0">
              <a:cs typeface="Arial"/>
            </a:endParaRPr>
          </a:p>
          <a:p>
            <a:pPr>
              <a:buClr>
                <a:schemeClr val="bg1"/>
              </a:buClr>
            </a:pPr>
            <a:endParaRPr lang="nb-NO" sz="1800"/>
          </a:p>
        </p:txBody>
      </p:sp>
    </p:spTree>
    <p:extLst>
      <p:ext uri="{BB962C8B-B14F-4D97-AF65-F5344CB8AC3E}">
        <p14:creationId xmlns:p14="http://schemas.microsoft.com/office/powerpoint/2010/main" val="6558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1159294"/>
            <a:ext cx="5392259" cy="593147"/>
          </a:xfrm>
        </p:spPr>
        <p:txBody>
          <a:bodyPr/>
          <a:lstStyle/>
          <a:p>
            <a:r>
              <a:rPr lang="nb-NO"/>
              <a:t>Klima</a:t>
            </a:r>
          </a:p>
        </p:txBody>
      </p:sp>
      <p:sp>
        <p:nvSpPr>
          <p:cNvPr id="7" name="Plassholder for innhold 2">
            <a:extLst>
              <a:ext uri="{FF2B5EF4-FFF2-40B4-BE49-F238E27FC236}">
                <a16:creationId xmlns:a16="http://schemas.microsoft.com/office/drawing/2014/main" id="{A2FE4275-604E-34EB-842B-A6C724F10440}"/>
              </a:ext>
            </a:extLst>
          </p:cNvPr>
          <p:cNvSpPr txBox="1">
            <a:spLocks/>
          </p:cNvSpPr>
          <p:nvPr/>
        </p:nvSpPr>
        <p:spPr>
          <a:xfrm>
            <a:off x="4516821" y="1840201"/>
            <a:ext cx="4463612" cy="1380612"/>
          </a:xfrm>
          <a:prstGeom prst="rect">
            <a:avLst/>
          </a:prstGeom>
        </p:spPr>
        <p:txBody>
          <a:bodyPr vert="horz" lIns="0" tIns="0" rIns="0" bIns="0" rtlCol="0" anchor="t">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Wingdings" panose="05000000000000000000" pitchFamily="2" charset="2"/>
              <a:buChar char="ü"/>
            </a:pPr>
            <a:r>
              <a:rPr lang="nb-NO" sz="1800"/>
              <a:t>Gir innspill virkemidler for ytterligere 3 klimatiltak i skog</a:t>
            </a:r>
          </a:p>
          <a:p>
            <a:pPr>
              <a:buClr>
                <a:schemeClr val="bg1"/>
              </a:buClr>
            </a:pPr>
            <a:endParaRPr lang="nb-NO" sz="1800"/>
          </a:p>
          <a:p>
            <a:pPr marL="257175" indent="-257175">
              <a:buClr>
                <a:schemeClr val="bg1"/>
              </a:buClr>
              <a:buFont typeface="Wingdings" panose="05000000000000000000" pitchFamily="2" charset="2"/>
              <a:buChar char="ü"/>
            </a:pPr>
            <a:r>
              <a:rPr lang="nb-NO" sz="1800"/>
              <a:t>Bidrar i tiltaksanalyse for arealbruksendringer</a:t>
            </a:r>
          </a:p>
          <a:p>
            <a:pPr>
              <a:buClr>
                <a:schemeClr val="bg1"/>
              </a:buClr>
            </a:pPr>
            <a:endParaRPr lang="nb-NO" sz="1800"/>
          </a:p>
          <a:p>
            <a:pPr marL="257175" indent="-257175">
              <a:buClr>
                <a:schemeClr val="bg1"/>
              </a:buClr>
              <a:buFont typeface="Wingdings" panose="05000000000000000000" pitchFamily="2" charset="2"/>
              <a:buChar char="ü"/>
            </a:pPr>
            <a:r>
              <a:rPr lang="nb-NO" sz="1800"/>
              <a:t>Arbeider med retningslinjer for planting av skog på nye arealer</a:t>
            </a:r>
          </a:p>
          <a:p>
            <a:pPr>
              <a:buClr>
                <a:schemeClr val="bg1"/>
              </a:buClr>
            </a:pPr>
            <a:endParaRPr lang="nb-NO" sz="1800"/>
          </a:p>
          <a:p>
            <a:pPr marL="257175" indent="-257175">
              <a:buClr>
                <a:schemeClr val="bg1"/>
              </a:buClr>
              <a:buFont typeface="Wingdings" panose="05000000000000000000" pitchFamily="2" charset="2"/>
              <a:buChar char="ü"/>
            </a:pPr>
            <a:r>
              <a:rPr lang="nb-NO" sz="1800"/>
              <a:t>Har evaluert gjødslingstilskuddet</a:t>
            </a:r>
          </a:p>
        </p:txBody>
      </p:sp>
      <p:pic>
        <p:nvPicPr>
          <p:cNvPr id="18" name="Plassholder for bilde 17" descr="Et bilde som inneholder snø, utendørs, stein, tre&#10;&#10;Automatisk generert beskrivelse">
            <a:extLst>
              <a:ext uri="{FF2B5EF4-FFF2-40B4-BE49-F238E27FC236}">
                <a16:creationId xmlns:a16="http://schemas.microsoft.com/office/drawing/2014/main" id="{08E40DA3-7879-4F63-BEBB-8F2095E52D16}"/>
              </a:ext>
            </a:extLst>
          </p:cNvPr>
          <p:cNvPicPr>
            <a:picLocks noGrp="1" noChangeAspect="1"/>
          </p:cNvPicPr>
          <p:nvPr>
            <p:ph type="pic" sz="quarter" idx="13"/>
          </p:nvPr>
        </p:nvPicPr>
        <p:blipFill>
          <a:blip r:embed="rId3"/>
          <a:srcRect l="16160" r="16160"/>
          <a:stretch>
            <a:fillRect/>
          </a:stretch>
        </p:blipFill>
        <p:spPr/>
      </p:pic>
    </p:spTree>
    <p:extLst>
      <p:ext uri="{BB962C8B-B14F-4D97-AF65-F5344CB8AC3E}">
        <p14:creationId xmlns:p14="http://schemas.microsoft.com/office/powerpoint/2010/main" val="413343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8391BCC-E98E-A7F1-1E4C-2D5B1A45B761}"/>
              </a:ext>
            </a:extLst>
          </p:cNvPr>
          <p:cNvSpPr>
            <a:spLocks noGrp="1"/>
          </p:cNvSpPr>
          <p:nvPr>
            <p:ph idx="1"/>
          </p:nvPr>
        </p:nvSpPr>
        <p:spPr/>
        <p:txBody>
          <a:bodyPr/>
          <a:lstStyle/>
          <a:p>
            <a:r>
              <a:rPr lang="nb-NO" sz="2000" dirty="0"/>
              <a:t>Næring og forvaltning har rettslig ansvar for å ivareta skogproduksjon og miljøhensyn innen skogbruket</a:t>
            </a:r>
          </a:p>
          <a:p>
            <a:r>
              <a:rPr lang="nb-NO" sz="2000" dirty="0"/>
              <a:t>Skogbruksforvaltningen har både myndighet og plikt til å ivareta skogproduksjonen og miljøet i sin myndighetsutøvelse</a:t>
            </a:r>
          </a:p>
          <a:p>
            <a:r>
              <a:rPr lang="nb-NO" sz="2000" dirty="0"/>
              <a:t>Også grunneier har ansvar for å opprettholde skogproduksjonen og sikre fellesskapets rett til helsemessig og mangfoldig miljø </a:t>
            </a:r>
          </a:p>
          <a:p>
            <a:r>
              <a:rPr lang="nb-NO" sz="2000" dirty="0"/>
              <a:t>Skogbruksvirksomheten reguleres av sektorlovverket (skogbruksloven)</a:t>
            </a:r>
          </a:p>
          <a:p>
            <a:r>
              <a:rPr lang="nb-NO" sz="2000" dirty="0"/>
              <a:t>Regulering av skogbruksvirksomhet blir fortrinnsvis skogbruksmyndighetenes ansvar </a:t>
            </a:r>
          </a:p>
          <a:p>
            <a:r>
              <a:rPr lang="nb-NO" sz="2000" dirty="0"/>
              <a:t>Unntak, miljømyndighetene har innført noen særforskrifter</a:t>
            </a:r>
          </a:p>
          <a:p>
            <a:r>
              <a:rPr lang="nb-NO" sz="2000" dirty="0"/>
              <a:t>Når det gjelder å pålegge næringen plikter uten kompensasjon, så har landbruksmyndighetene gått lenger i det for skogbruk enn for jordbruk </a:t>
            </a:r>
          </a:p>
          <a:p>
            <a:endParaRPr lang="nb-NO" dirty="0"/>
          </a:p>
        </p:txBody>
      </p:sp>
      <p:sp>
        <p:nvSpPr>
          <p:cNvPr id="3" name="Tittel 2">
            <a:extLst>
              <a:ext uri="{FF2B5EF4-FFF2-40B4-BE49-F238E27FC236}">
                <a16:creationId xmlns:a16="http://schemas.microsoft.com/office/drawing/2014/main" id="{C2CF465B-091F-3FC4-A819-BAEB7BDBF098}"/>
              </a:ext>
            </a:extLst>
          </p:cNvPr>
          <p:cNvSpPr>
            <a:spLocks noGrp="1"/>
          </p:cNvSpPr>
          <p:nvPr>
            <p:ph type="title"/>
          </p:nvPr>
        </p:nvSpPr>
        <p:spPr/>
        <p:txBody>
          <a:bodyPr/>
          <a:lstStyle/>
          <a:p>
            <a:r>
              <a:rPr lang="nb-NO" dirty="0"/>
              <a:t>Skogbrukets sektoransvar</a:t>
            </a:r>
          </a:p>
        </p:txBody>
      </p:sp>
    </p:spTree>
    <p:extLst>
      <p:ext uri="{BB962C8B-B14F-4D97-AF65-F5344CB8AC3E}">
        <p14:creationId xmlns:p14="http://schemas.microsoft.com/office/powerpoint/2010/main" val="310561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re, utendørs, himmel, plante&#10;&#10;Automatisk generert beskrivelse">
            <a:extLst>
              <a:ext uri="{FF2B5EF4-FFF2-40B4-BE49-F238E27FC236}">
                <a16:creationId xmlns:a16="http://schemas.microsoft.com/office/drawing/2014/main" id="{7528E28B-BD2D-B3B0-D1F8-7700D0B67262}"/>
              </a:ext>
            </a:extLst>
          </p:cNvPr>
          <p:cNvPicPr>
            <a:picLocks noGrp="1" noChangeAspect="1"/>
          </p:cNvPicPr>
          <p:nvPr>
            <p:ph type="pic" sz="quarter" idx="13"/>
          </p:nvPr>
        </p:nvPicPr>
        <p:blipFill>
          <a:blip r:embed="rId3"/>
          <a:srcRect l="11829" r="11829"/>
          <a:stretch>
            <a:fillRect/>
          </a:stretch>
        </p:blipFill>
        <p:spPr/>
      </p:pic>
      <p:sp>
        <p:nvSpPr>
          <p:cNvPr id="3" name="Plassholder for innhold 2">
            <a:extLst>
              <a:ext uri="{FF2B5EF4-FFF2-40B4-BE49-F238E27FC236}">
                <a16:creationId xmlns:a16="http://schemas.microsoft.com/office/drawing/2014/main" id="{249BF182-EEA8-36BD-2B55-B71BF169381C}"/>
              </a:ext>
            </a:extLst>
          </p:cNvPr>
          <p:cNvSpPr>
            <a:spLocks noGrp="1"/>
          </p:cNvSpPr>
          <p:nvPr>
            <p:ph idx="1"/>
          </p:nvPr>
        </p:nvSpPr>
        <p:spPr>
          <a:xfrm>
            <a:off x="4572000" y="1465782"/>
            <a:ext cx="4408433" cy="857539"/>
          </a:xfrm>
        </p:spPr>
        <p:txBody>
          <a:bodyPr/>
          <a:lstStyle/>
          <a:p>
            <a:pPr marL="257175" indent="-257175">
              <a:buClr>
                <a:schemeClr val="bg1"/>
              </a:buClr>
              <a:buFont typeface="Wingdings" panose="05000000000000000000" pitchFamily="2" charset="2"/>
              <a:buChar char="ü"/>
            </a:pPr>
            <a:r>
              <a:rPr lang="nb-NO"/>
              <a:t>Evaluerer NMSK-skogkulturordningen</a:t>
            </a:r>
          </a:p>
          <a:p>
            <a:pPr>
              <a:buClr>
                <a:schemeClr val="bg1"/>
              </a:buClr>
            </a:pPr>
            <a:endParaRPr lang="nb-NO"/>
          </a:p>
          <a:p>
            <a:pPr marL="257175" indent="-257175">
              <a:buClr>
                <a:schemeClr val="bg1"/>
              </a:buClr>
              <a:buFont typeface="Wingdings" panose="05000000000000000000" pitchFamily="2" charset="2"/>
              <a:buChar char="ü"/>
            </a:pPr>
            <a:r>
              <a:rPr lang="nb-NO"/>
              <a:t>Gir innspill til revidering av forskrift om tilskudd til skogbruksplanlegging med </a:t>
            </a:r>
            <a:r>
              <a:rPr lang="nb-NO" err="1"/>
              <a:t>MiS</a:t>
            </a:r>
            <a:r>
              <a:rPr lang="nb-NO"/>
              <a:t>.</a:t>
            </a:r>
          </a:p>
          <a:p>
            <a:pPr>
              <a:buClr>
                <a:schemeClr val="bg1"/>
              </a:buClr>
            </a:pPr>
            <a:endParaRPr lang="nb-NO"/>
          </a:p>
          <a:p>
            <a:pPr marL="257175" indent="-257175">
              <a:buClr>
                <a:schemeClr val="bg1"/>
              </a:buClr>
              <a:buFont typeface="Wingdings" panose="05000000000000000000" pitchFamily="2" charset="2"/>
              <a:buChar char="ü"/>
            </a:pPr>
            <a:r>
              <a:rPr lang="nb-NO"/>
              <a:t>Gir innspill til ny forskrift om skogfrø og skogplanter.</a:t>
            </a:r>
          </a:p>
          <a:p>
            <a:pPr>
              <a:buClr>
                <a:schemeClr val="bg1"/>
              </a:buClr>
            </a:pPr>
            <a:endParaRPr lang="nb-NO"/>
          </a:p>
          <a:p>
            <a:pPr marL="257175" indent="-257175">
              <a:buClr>
                <a:schemeClr val="bg1"/>
              </a:buClr>
              <a:buFont typeface="Wingdings" panose="05000000000000000000" pitchFamily="2" charset="2"/>
              <a:buChar char="ü"/>
            </a:pPr>
            <a:r>
              <a:rPr lang="nb-NO"/>
              <a:t>Lager veileder for fastsetting av </a:t>
            </a:r>
            <a:r>
              <a:rPr lang="nb-NO" err="1"/>
              <a:t>vernskogforskrifter</a:t>
            </a:r>
            <a:r>
              <a:rPr lang="nb-NO"/>
              <a:t> </a:t>
            </a:r>
          </a:p>
          <a:p>
            <a:pPr marL="257175" indent="-257175">
              <a:buClr>
                <a:schemeClr val="bg1"/>
              </a:buClr>
              <a:buFont typeface="Wingdings" panose="05000000000000000000" pitchFamily="2" charset="2"/>
              <a:buChar char="ü"/>
            </a:pPr>
            <a:endParaRPr lang="nb-NO"/>
          </a:p>
          <a:p>
            <a:pPr marL="257175" indent="-257175">
              <a:buClr>
                <a:schemeClr val="bg1"/>
              </a:buClr>
              <a:buFont typeface="Wingdings" panose="05000000000000000000" pitchFamily="2" charset="2"/>
              <a:buChar char="ü"/>
            </a:pPr>
            <a:r>
              <a:rPr lang="nb-NO"/>
              <a:t>Prosjekt «Fjernmåling av stormskader»</a:t>
            </a:r>
          </a:p>
          <a:p>
            <a:pPr>
              <a:buClr>
                <a:schemeClr val="bg1"/>
              </a:buClr>
            </a:pPr>
            <a:endParaRPr lang="nb-NO"/>
          </a:p>
          <a:p>
            <a:pPr>
              <a:buClr>
                <a:schemeClr val="bg1"/>
              </a:buClr>
            </a:pPr>
            <a:endParaRPr lang="nb-NO"/>
          </a:p>
          <a:p>
            <a:pPr marL="257175" indent="-257175">
              <a:buClr>
                <a:schemeClr val="bg1"/>
              </a:buClr>
              <a:buFont typeface="Wingdings" panose="05000000000000000000" pitchFamily="2" charset="2"/>
              <a:buChar char="ü"/>
            </a:pPr>
            <a:endParaRPr lang="nb-NO"/>
          </a:p>
          <a:p>
            <a:pPr marL="257175" indent="-257175">
              <a:buClr>
                <a:schemeClr val="bg1"/>
              </a:buClr>
              <a:buFont typeface="Wingdings" panose="05000000000000000000" pitchFamily="2" charset="2"/>
              <a:buChar char="ü"/>
            </a:pPr>
            <a:endParaRPr lang="nb-NO">
              <a:solidFill>
                <a:srgbClr val="FF0000"/>
              </a:solidFill>
            </a:endParaRPr>
          </a:p>
        </p:txBody>
      </p:sp>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57250"/>
            <a:ext cx="5392259" cy="511723"/>
          </a:xfrm>
        </p:spPr>
        <p:txBody>
          <a:bodyPr/>
          <a:lstStyle/>
          <a:p>
            <a:r>
              <a:rPr lang="nb-NO"/>
              <a:t>Skogressursen</a:t>
            </a:r>
          </a:p>
        </p:txBody>
      </p:sp>
    </p:spTree>
    <p:extLst>
      <p:ext uri="{BB962C8B-B14F-4D97-AF65-F5344CB8AC3E}">
        <p14:creationId xmlns:p14="http://schemas.microsoft.com/office/powerpoint/2010/main" val="4080998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49BF182-EEA8-36BD-2B55-B71BF169381C}"/>
              </a:ext>
            </a:extLst>
          </p:cNvPr>
          <p:cNvSpPr>
            <a:spLocks noGrp="1"/>
          </p:cNvSpPr>
          <p:nvPr>
            <p:ph idx="1"/>
          </p:nvPr>
        </p:nvSpPr>
        <p:spPr>
          <a:xfrm>
            <a:off x="4572000" y="1598946"/>
            <a:ext cx="4408433" cy="857539"/>
          </a:xfrm>
        </p:spPr>
        <p:txBody>
          <a:bodyPr/>
          <a:lstStyle/>
          <a:p>
            <a:pPr marL="257175" indent="-257175">
              <a:buClr>
                <a:schemeClr val="bg1"/>
              </a:buClr>
              <a:buFont typeface="Wingdings" panose="05000000000000000000" pitchFamily="2" charset="2"/>
              <a:buChar char="ü"/>
            </a:pPr>
            <a:r>
              <a:rPr lang="nb-NO"/>
              <a:t>Gitt innspill til endring i forskrift om bærekraftig skogbruk. Er til høring nå. </a:t>
            </a:r>
          </a:p>
          <a:p>
            <a:pPr>
              <a:buClr>
                <a:schemeClr val="bg1"/>
              </a:buClr>
            </a:pPr>
            <a:endParaRPr lang="nb-NO"/>
          </a:p>
          <a:p>
            <a:pPr marL="257175" indent="-257175">
              <a:buClr>
                <a:schemeClr val="bg1"/>
              </a:buClr>
              <a:buFont typeface="Wingdings" panose="05000000000000000000" pitchFamily="2" charset="2"/>
              <a:buChar char="ü"/>
            </a:pPr>
            <a:r>
              <a:rPr lang="nb-NO"/>
              <a:t>Gitt innspill til revidert forskrift om utsetting av utenlandske treslag til skogbruksformål</a:t>
            </a:r>
          </a:p>
          <a:p>
            <a:pPr>
              <a:buClr>
                <a:schemeClr val="bg1"/>
              </a:buClr>
            </a:pPr>
            <a:endParaRPr lang="nb-NO"/>
          </a:p>
          <a:p>
            <a:pPr marL="257175" indent="-257175">
              <a:buClr>
                <a:schemeClr val="bg1"/>
              </a:buClr>
              <a:buFont typeface="Wingdings" panose="05000000000000000000" pitchFamily="2" charset="2"/>
              <a:buChar char="ü"/>
            </a:pPr>
            <a:r>
              <a:rPr lang="nb-NO"/>
              <a:t>Har gjennomgått dagens NMSK-miljøtilskudd i skogbruket</a:t>
            </a:r>
          </a:p>
          <a:p>
            <a:pPr>
              <a:buClr>
                <a:schemeClr val="bg1"/>
              </a:buClr>
            </a:pPr>
            <a:endParaRPr lang="nb-NO"/>
          </a:p>
          <a:p>
            <a:pPr marL="257175" indent="-257175">
              <a:buClr>
                <a:schemeClr val="bg1"/>
              </a:buClr>
              <a:buFont typeface="Wingdings" panose="05000000000000000000" pitchFamily="2" charset="2"/>
              <a:buChar char="ü"/>
            </a:pPr>
            <a:r>
              <a:rPr lang="nb-NO"/>
              <a:t>Har laget faglig beredskapsplan for stor granbarkbille</a:t>
            </a:r>
          </a:p>
          <a:p>
            <a:pPr>
              <a:buClr>
                <a:schemeClr val="bg1"/>
              </a:buClr>
            </a:pPr>
            <a:endParaRPr lang="nb-NO"/>
          </a:p>
          <a:p>
            <a:pPr marL="257175" indent="-257175">
              <a:buClr>
                <a:schemeClr val="bg1"/>
              </a:buClr>
              <a:buFont typeface="Wingdings" panose="05000000000000000000" pitchFamily="2" charset="2"/>
              <a:buChar char="ü"/>
            </a:pPr>
            <a:endParaRPr lang="nb-NO"/>
          </a:p>
          <a:p>
            <a:pPr marL="257175" indent="-257175">
              <a:buClr>
                <a:schemeClr val="bg1"/>
              </a:buClr>
              <a:buFont typeface="Wingdings" panose="05000000000000000000" pitchFamily="2" charset="2"/>
              <a:buChar char="ü"/>
            </a:pPr>
            <a:endParaRPr lang="nb-NO"/>
          </a:p>
          <a:p>
            <a:pPr marL="257175" indent="-257175">
              <a:buClr>
                <a:schemeClr val="bg1"/>
              </a:buClr>
              <a:buFont typeface="Wingdings" panose="05000000000000000000" pitchFamily="2" charset="2"/>
              <a:buChar char="ü"/>
            </a:pPr>
            <a:endParaRPr lang="nb-NO"/>
          </a:p>
          <a:p>
            <a:pPr marL="257175" indent="-257175">
              <a:buClr>
                <a:schemeClr val="bg1"/>
              </a:buClr>
              <a:buFont typeface="Wingdings" panose="05000000000000000000" pitchFamily="2" charset="2"/>
              <a:buChar char="ü"/>
            </a:pPr>
            <a:endParaRPr lang="nb-NO">
              <a:solidFill>
                <a:srgbClr val="FF0000"/>
              </a:solidFill>
            </a:endParaRPr>
          </a:p>
        </p:txBody>
      </p:sp>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57250"/>
            <a:ext cx="5392259" cy="511723"/>
          </a:xfrm>
        </p:spPr>
        <p:txBody>
          <a:bodyPr/>
          <a:lstStyle/>
          <a:p>
            <a:r>
              <a:rPr lang="nb-NO"/>
              <a:t>Skogressursen forts.</a:t>
            </a:r>
          </a:p>
        </p:txBody>
      </p:sp>
      <p:pic>
        <p:nvPicPr>
          <p:cNvPr id="8" name="Plassholder for bilde 7" descr="Et bilde som inneholder gress, tre, utendørs, plante&#10;&#10;Automatisk generert beskrivelse">
            <a:extLst>
              <a:ext uri="{FF2B5EF4-FFF2-40B4-BE49-F238E27FC236}">
                <a16:creationId xmlns:a16="http://schemas.microsoft.com/office/drawing/2014/main" id="{4A500484-D6B6-D837-0454-907319C25FC0}"/>
              </a:ext>
            </a:extLst>
          </p:cNvPr>
          <p:cNvPicPr>
            <a:picLocks noGrp="1" noChangeAspect="1"/>
          </p:cNvPicPr>
          <p:nvPr>
            <p:ph type="pic" sz="quarter" idx="13"/>
          </p:nvPr>
        </p:nvPicPr>
        <p:blipFill>
          <a:blip r:embed="rId3"/>
          <a:srcRect l="16070" r="16070"/>
          <a:stretch>
            <a:fillRect/>
          </a:stretch>
        </p:blipFill>
        <p:spPr/>
      </p:pic>
    </p:spTree>
    <p:extLst>
      <p:ext uri="{BB962C8B-B14F-4D97-AF65-F5344CB8AC3E}">
        <p14:creationId xmlns:p14="http://schemas.microsoft.com/office/powerpoint/2010/main" val="897457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96C3A8DB-7CA7-636E-FD65-6FF853E5F24E}"/>
              </a:ext>
            </a:extLst>
          </p:cNvPr>
          <p:cNvSpPr>
            <a:spLocks noGrp="1"/>
          </p:cNvSpPr>
          <p:nvPr>
            <p:ph type="pic" sz="quarter" idx="13"/>
          </p:nvPr>
        </p:nvSpPr>
        <p:spPr/>
      </p:sp>
      <p:sp>
        <p:nvSpPr>
          <p:cNvPr id="3" name="Plassholder for innhold 2">
            <a:extLst>
              <a:ext uri="{FF2B5EF4-FFF2-40B4-BE49-F238E27FC236}">
                <a16:creationId xmlns:a16="http://schemas.microsoft.com/office/drawing/2014/main" id="{530FB52A-18E1-EBCC-CA7A-82C68EEC4F4E}"/>
              </a:ext>
            </a:extLst>
          </p:cNvPr>
          <p:cNvSpPr>
            <a:spLocks noGrp="1"/>
          </p:cNvSpPr>
          <p:nvPr>
            <p:ph idx="1"/>
          </p:nvPr>
        </p:nvSpPr>
        <p:spPr/>
        <p:txBody>
          <a:bodyPr/>
          <a:lstStyle/>
          <a:p>
            <a:r>
              <a:rPr lang="nb-NO" dirty="0"/>
              <a:t> </a:t>
            </a:r>
          </a:p>
        </p:txBody>
      </p:sp>
      <p:sp>
        <p:nvSpPr>
          <p:cNvPr id="4" name="Tittel 3">
            <a:extLst>
              <a:ext uri="{FF2B5EF4-FFF2-40B4-BE49-F238E27FC236}">
                <a16:creationId xmlns:a16="http://schemas.microsoft.com/office/drawing/2014/main" id="{025D6301-BF24-1DCC-ADBE-84CF749687F3}"/>
              </a:ext>
            </a:extLst>
          </p:cNvPr>
          <p:cNvSpPr>
            <a:spLocks noGrp="1"/>
          </p:cNvSpPr>
          <p:nvPr>
            <p:ph type="title"/>
          </p:nvPr>
        </p:nvSpPr>
        <p:spPr/>
        <p:txBody>
          <a:bodyPr/>
          <a:lstStyle/>
          <a:p>
            <a:r>
              <a:rPr lang="nb-NO" dirty="0"/>
              <a:t>Takk for oppmerksomheten</a:t>
            </a:r>
          </a:p>
        </p:txBody>
      </p:sp>
      <p:pic>
        <p:nvPicPr>
          <p:cNvPr id="5" name="Plassholder for bilde 14">
            <a:extLst>
              <a:ext uri="{FF2B5EF4-FFF2-40B4-BE49-F238E27FC236}">
                <a16:creationId xmlns:a16="http://schemas.microsoft.com/office/drawing/2014/main" id="{B48C2CE4-B49C-A3C4-8149-EF287ED6CB3E}"/>
              </a:ext>
            </a:extLst>
          </p:cNvPr>
          <p:cNvPicPr>
            <a:picLocks noChangeAspect="1"/>
          </p:cNvPicPr>
          <p:nvPr/>
        </p:nvPicPr>
        <p:blipFill>
          <a:blip r:embed="rId2">
            <a:extLst>
              <a:ext uri="{837473B0-CC2E-450A-ABE3-18F120FF3D39}">
                <a1611:picAttrSrcUrl xmlns:a1611="http://schemas.microsoft.com/office/drawing/2016/11/main" r:id="rId3"/>
              </a:ext>
            </a:extLst>
          </a:blip>
          <a:srcRect l="22902" r="22902"/>
          <a:stretch/>
        </p:blipFill>
        <p:spPr>
          <a:xfrm>
            <a:off x="0" y="0"/>
            <a:ext cx="4841875" cy="6297167"/>
          </a:xfrm>
          <a:custGeom>
            <a:avLst/>
            <a:gdLst>
              <a:gd name="connsiteX0" fmla="*/ 0 w 4842000"/>
              <a:gd name="connsiteY0" fmla="*/ 0 h 6552000"/>
              <a:gd name="connsiteX1" fmla="*/ 4842000 w 4842000"/>
              <a:gd name="connsiteY1" fmla="*/ 0 h 6552000"/>
              <a:gd name="connsiteX2" fmla="*/ 4842000 w 4842000"/>
              <a:gd name="connsiteY2" fmla="*/ 6552000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65375 w 4842000"/>
              <a:gd name="connsiteY2" fmla="*/ 6542475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1370137 w 4842000"/>
              <a:gd name="connsiteY2" fmla="*/ 6547237 h 6552000"/>
              <a:gd name="connsiteX3" fmla="*/ 0 w 4842000"/>
              <a:gd name="connsiteY3" fmla="*/ 6552000 h 6552000"/>
              <a:gd name="connsiteX4" fmla="*/ 0 w 4842000"/>
              <a:gd name="connsiteY4" fmla="*/ 0 h 6552000"/>
              <a:gd name="connsiteX0" fmla="*/ 0 w 4842000"/>
              <a:gd name="connsiteY0" fmla="*/ 0 h 6552000"/>
              <a:gd name="connsiteX1" fmla="*/ 4842000 w 4842000"/>
              <a:gd name="connsiteY1" fmla="*/ 0 h 6552000"/>
              <a:gd name="connsiteX2" fmla="*/ 2269547 w 4842000"/>
              <a:gd name="connsiteY2" fmla="*/ 6292404 h 6552000"/>
              <a:gd name="connsiteX3" fmla="*/ 0 w 4842000"/>
              <a:gd name="connsiteY3" fmla="*/ 6552000 h 6552000"/>
              <a:gd name="connsiteX4" fmla="*/ 0 w 4842000"/>
              <a:gd name="connsiteY4" fmla="*/ 0 h 6552000"/>
              <a:gd name="connsiteX0" fmla="*/ 11243 w 4853243"/>
              <a:gd name="connsiteY0" fmla="*/ 0 h 6297167"/>
              <a:gd name="connsiteX1" fmla="*/ 4853243 w 4853243"/>
              <a:gd name="connsiteY1" fmla="*/ 0 h 6297167"/>
              <a:gd name="connsiteX2" fmla="*/ 2280790 w 4853243"/>
              <a:gd name="connsiteY2" fmla="*/ 6292404 h 6297167"/>
              <a:gd name="connsiteX3" fmla="*/ 0 w 4853243"/>
              <a:gd name="connsiteY3" fmla="*/ 6297167 h 6297167"/>
              <a:gd name="connsiteX4" fmla="*/ 11243 w 4853243"/>
              <a:gd name="connsiteY4" fmla="*/ 0 h 6297167"/>
              <a:gd name="connsiteX0" fmla="*/ 11243 w 4793608"/>
              <a:gd name="connsiteY0" fmla="*/ 0 h 6297167"/>
              <a:gd name="connsiteX1" fmla="*/ 4793608 w 4793608"/>
              <a:gd name="connsiteY1" fmla="*/ 29817 h 6297167"/>
              <a:gd name="connsiteX2" fmla="*/ 2280790 w 4793608"/>
              <a:gd name="connsiteY2" fmla="*/ 6292404 h 6297167"/>
              <a:gd name="connsiteX3" fmla="*/ 0 w 4793608"/>
              <a:gd name="connsiteY3" fmla="*/ 6297167 h 6297167"/>
              <a:gd name="connsiteX4" fmla="*/ 11243 w 4793608"/>
              <a:gd name="connsiteY4" fmla="*/ 0 h 6297167"/>
              <a:gd name="connsiteX0" fmla="*/ 11243 w 4808517"/>
              <a:gd name="connsiteY0" fmla="*/ 0 h 6297167"/>
              <a:gd name="connsiteX1" fmla="*/ 4808517 w 4808517"/>
              <a:gd name="connsiteY1" fmla="*/ 9939 h 6297167"/>
              <a:gd name="connsiteX2" fmla="*/ 2280790 w 4808517"/>
              <a:gd name="connsiteY2" fmla="*/ 6292404 h 6297167"/>
              <a:gd name="connsiteX3" fmla="*/ 0 w 4808517"/>
              <a:gd name="connsiteY3" fmla="*/ 6297167 h 6297167"/>
              <a:gd name="connsiteX4" fmla="*/ 11243 w 4808517"/>
              <a:gd name="connsiteY4" fmla="*/ 0 h 629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517" h="6297167">
                <a:moveTo>
                  <a:pt x="11243" y="0"/>
                </a:moveTo>
                <a:lnTo>
                  <a:pt x="4808517" y="9939"/>
                </a:lnTo>
                <a:lnTo>
                  <a:pt x="2280790" y="6292404"/>
                </a:lnTo>
                <a:lnTo>
                  <a:pt x="0" y="6297167"/>
                </a:lnTo>
                <a:cubicBezTo>
                  <a:pt x="3748" y="4198111"/>
                  <a:pt x="7495" y="2099056"/>
                  <a:pt x="11243"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2364625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6B161C4-E067-40F0-7F9D-D2B2A538CBFF}"/>
              </a:ext>
            </a:extLst>
          </p:cNvPr>
          <p:cNvSpPr>
            <a:spLocks noGrp="1"/>
          </p:cNvSpPr>
          <p:nvPr>
            <p:ph type="title"/>
          </p:nvPr>
        </p:nvSpPr>
        <p:spPr>
          <a:xfrm>
            <a:off x="416045" y="1137826"/>
            <a:ext cx="8311878" cy="405966"/>
          </a:xfrm>
        </p:spPr>
        <p:txBody>
          <a:bodyPr/>
          <a:lstStyle/>
          <a:p>
            <a:pPr algn="ctr"/>
            <a:r>
              <a:rPr lang="nb-NO">
                <a:latin typeface="Calibri"/>
                <a:cs typeface="Calibri"/>
              </a:rPr>
              <a:t>Overgang til to-faktor pålogging i ØKS</a:t>
            </a:r>
            <a:endParaRPr lang="nb-NO">
              <a:ea typeface="+mj-lt"/>
              <a:cs typeface="+mj-lt"/>
            </a:endParaRPr>
          </a:p>
        </p:txBody>
      </p:sp>
      <p:sp>
        <p:nvSpPr>
          <p:cNvPr id="6" name="Plassholder for innhold 5">
            <a:extLst>
              <a:ext uri="{FF2B5EF4-FFF2-40B4-BE49-F238E27FC236}">
                <a16:creationId xmlns:a16="http://schemas.microsoft.com/office/drawing/2014/main" id="{5732A94A-1B0D-78DF-3DC6-6466CC29F875}"/>
              </a:ext>
            </a:extLst>
          </p:cNvPr>
          <p:cNvSpPr>
            <a:spLocks noGrp="1"/>
          </p:cNvSpPr>
          <p:nvPr>
            <p:ph idx="1"/>
          </p:nvPr>
        </p:nvSpPr>
        <p:spPr>
          <a:xfrm>
            <a:off x="468000" y="1812267"/>
            <a:ext cx="8310875" cy="3769985"/>
          </a:xfrm>
        </p:spPr>
        <p:txBody>
          <a:bodyPr vert="horz" lIns="0" tIns="0" rIns="0" bIns="0" rtlCol="0" anchor="t">
            <a:noAutofit/>
          </a:bodyPr>
          <a:lstStyle/>
          <a:p>
            <a:pPr marL="180499" indent="-180499">
              <a:lnSpc>
                <a:spcPct val="107000"/>
              </a:lnSpc>
              <a:spcBef>
                <a:spcPts val="750"/>
              </a:spcBef>
              <a:spcAft>
                <a:spcPts val="600"/>
              </a:spcAft>
              <a:buClr>
                <a:schemeClr val="bg1"/>
              </a:buClr>
            </a:pPr>
            <a:r>
              <a:rPr lang="nb-NO" dirty="0">
                <a:latin typeface="Calibri"/>
                <a:cs typeface="Calibri"/>
              </a:rPr>
              <a:t>Del av en større oppgradering av sikkerheten for Landbruksdirektoratets systemer</a:t>
            </a:r>
            <a:endParaRPr lang="en-US" dirty="0">
              <a:latin typeface="Calibri"/>
              <a:cs typeface="Calibri"/>
            </a:endParaRPr>
          </a:p>
          <a:p>
            <a:pPr marL="180499" indent="-180499">
              <a:lnSpc>
                <a:spcPct val="107000"/>
              </a:lnSpc>
              <a:spcBef>
                <a:spcPts val="750"/>
              </a:spcBef>
              <a:spcAft>
                <a:spcPts val="600"/>
              </a:spcAft>
              <a:buClr>
                <a:schemeClr val="bg1"/>
              </a:buClr>
            </a:pPr>
            <a:r>
              <a:rPr lang="nb-NO" dirty="0">
                <a:latin typeface="Calibri"/>
                <a:cs typeface="Calibri"/>
              </a:rPr>
              <a:t>I tillegg til dagens passord i ØKS, må brukere ha en engangskode ved innlogging i ØKS</a:t>
            </a:r>
            <a:endParaRPr lang="en-US" dirty="0">
              <a:latin typeface="Calibri"/>
              <a:cs typeface="Calibri"/>
            </a:endParaRPr>
          </a:p>
          <a:p>
            <a:pPr marL="180499" indent="-180499">
              <a:lnSpc>
                <a:spcPct val="107000"/>
              </a:lnSpc>
              <a:spcBef>
                <a:spcPts val="750"/>
              </a:spcBef>
              <a:spcAft>
                <a:spcPts val="600"/>
              </a:spcAft>
              <a:buClr>
                <a:schemeClr val="bg1"/>
              </a:buClr>
            </a:pPr>
            <a:r>
              <a:rPr lang="nb-NO" dirty="0">
                <a:latin typeface="Calibri"/>
                <a:cs typeface="Calibri"/>
              </a:rPr>
              <a:t>Koden får bruker på e-post eller via en App</a:t>
            </a:r>
            <a:endParaRPr lang="en-US" dirty="0">
              <a:latin typeface="Calibri"/>
              <a:cs typeface="Calibri"/>
            </a:endParaRPr>
          </a:p>
          <a:p>
            <a:pPr marL="180499" indent="-180499">
              <a:lnSpc>
                <a:spcPct val="107000"/>
              </a:lnSpc>
              <a:spcBef>
                <a:spcPts val="750"/>
              </a:spcBef>
              <a:spcAft>
                <a:spcPts val="600"/>
              </a:spcAft>
              <a:buClr>
                <a:schemeClr val="bg1"/>
              </a:buClr>
            </a:pPr>
            <a:r>
              <a:rPr lang="nb-NO" dirty="0">
                <a:latin typeface="Calibri"/>
                <a:cs typeface="Calibri"/>
              </a:rPr>
              <a:t>Kode på e-post og app krever en gyldig e-postadresse knyttet til din bruker i ØKS</a:t>
            </a:r>
            <a:endParaRPr lang="en-US" dirty="0">
              <a:latin typeface="Calibri"/>
              <a:cs typeface="Calibri"/>
            </a:endParaRPr>
          </a:p>
          <a:p>
            <a:pPr marL="180499" indent="-180499">
              <a:lnSpc>
                <a:spcPct val="107000"/>
              </a:lnSpc>
              <a:spcBef>
                <a:spcPts val="750"/>
              </a:spcBef>
              <a:spcAft>
                <a:spcPts val="600"/>
              </a:spcAft>
              <a:buClr>
                <a:schemeClr val="bg1"/>
              </a:buClr>
            </a:pPr>
            <a:r>
              <a:rPr lang="nb-NO" dirty="0">
                <a:latin typeface="Calibri"/>
                <a:cs typeface="Calibri"/>
              </a:rPr>
              <a:t>Statsforvalter har hatt brukergjennomgang for å sikre rett e-postadresse</a:t>
            </a:r>
          </a:p>
          <a:p>
            <a:pPr marL="180499" indent="-180499">
              <a:buClr>
                <a:schemeClr val="bg1"/>
              </a:buClr>
            </a:pPr>
            <a:r>
              <a:rPr lang="nb-NO" err="1">
                <a:latin typeface="Calibri"/>
                <a:cs typeface="Calibri"/>
              </a:rPr>
              <a:t>Teamsmøte</a:t>
            </a:r>
            <a:r>
              <a:rPr lang="nb-NO">
                <a:latin typeface="Calibri"/>
                <a:cs typeface="Calibri"/>
              </a:rPr>
              <a:t> med Statsforvalter før lansering (trolig i løpet av desember)</a:t>
            </a:r>
          </a:p>
          <a:p>
            <a:pPr marL="180499" indent="-180499">
              <a:lnSpc>
                <a:spcPct val="107000"/>
              </a:lnSpc>
              <a:spcBef>
                <a:spcPts val="750"/>
              </a:spcBef>
              <a:spcAft>
                <a:spcPts val="600"/>
              </a:spcAft>
              <a:buClr>
                <a:schemeClr val="bg1"/>
              </a:buClr>
            </a:pPr>
            <a:r>
              <a:rPr lang="nb-NO" dirty="0">
                <a:latin typeface="Calibri"/>
                <a:cs typeface="Calibri"/>
              </a:rPr>
              <a:t>Skogeier benytter allerede to-faktor pålogging i </a:t>
            </a:r>
            <a:r>
              <a:rPr lang="nb-NO" dirty="0" err="1">
                <a:latin typeface="Calibri"/>
                <a:cs typeface="Calibri"/>
              </a:rPr>
              <a:t>Altinn</a:t>
            </a:r>
            <a:r>
              <a:rPr lang="nb-NO" dirty="0">
                <a:latin typeface="Calibri"/>
                <a:cs typeface="Calibri"/>
              </a:rPr>
              <a:t> – ingen endring her</a:t>
            </a:r>
            <a:endParaRPr lang="en-US" dirty="0">
              <a:latin typeface="Calibri"/>
              <a:cs typeface="Calibri"/>
            </a:endParaRPr>
          </a:p>
          <a:p>
            <a:pPr marL="180499" indent="-180499"/>
            <a:endParaRPr lang="nb-NO">
              <a:cs typeface="Arial"/>
            </a:endParaRPr>
          </a:p>
        </p:txBody>
      </p:sp>
    </p:spTree>
    <p:extLst>
      <p:ext uri="{BB962C8B-B14F-4D97-AF65-F5344CB8AC3E}">
        <p14:creationId xmlns:p14="http://schemas.microsoft.com/office/powerpoint/2010/main" val="1069867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BDC28DD-C0A6-AAA5-4049-49073D4DCCBC}"/>
              </a:ext>
            </a:extLst>
          </p:cNvPr>
          <p:cNvSpPr>
            <a:spLocks noGrp="1"/>
          </p:cNvSpPr>
          <p:nvPr>
            <p:ph idx="1"/>
          </p:nvPr>
        </p:nvSpPr>
        <p:spPr>
          <a:xfrm>
            <a:off x="468000" y="1639888"/>
            <a:ext cx="8310875" cy="3942364"/>
          </a:xfrm>
        </p:spPr>
        <p:txBody>
          <a:bodyPr vert="horz" lIns="0" tIns="0" rIns="0" bIns="0" rtlCol="0" anchor="t">
            <a:noAutofit/>
          </a:bodyPr>
          <a:lstStyle/>
          <a:p>
            <a:pPr marL="180499" indent="-180499">
              <a:buClr>
                <a:schemeClr val="bg1"/>
              </a:buClr>
            </a:pPr>
            <a:r>
              <a:rPr lang="nb-NO" dirty="0">
                <a:cs typeface="Arial"/>
              </a:rPr>
              <a:t>Reglement for økonomistyring i staten er gjeldende for forvaltning av skogtilskuddene</a:t>
            </a:r>
          </a:p>
          <a:p>
            <a:pPr marL="180499" indent="-180499">
              <a:buClr>
                <a:schemeClr val="bg1"/>
              </a:buClr>
            </a:pPr>
            <a:r>
              <a:rPr lang="nb-NO">
                <a:cs typeface="Arial"/>
              </a:rPr>
              <a:t>Det er krav om todeling av oppgaven i kommune</a:t>
            </a:r>
          </a:p>
          <a:p>
            <a:pPr marL="485775" lvl="1" indent="-148114">
              <a:buClr>
                <a:schemeClr val="bg1"/>
              </a:buClr>
            </a:pPr>
            <a:r>
              <a:rPr lang="nb-NO" dirty="0">
                <a:cs typeface="Arial"/>
              </a:rPr>
              <a:t>Budsjettdisponeringsmyndighet (BDM)</a:t>
            </a:r>
          </a:p>
          <a:p>
            <a:pPr marL="485775" lvl="1" indent="-148114">
              <a:buClr>
                <a:schemeClr val="bg1"/>
              </a:buClr>
            </a:pPr>
            <a:r>
              <a:rPr lang="nb-NO" dirty="0">
                <a:cs typeface="Arial"/>
              </a:rPr>
              <a:t>Attestasjon</a:t>
            </a:r>
          </a:p>
          <a:p>
            <a:pPr marL="485775" lvl="1" indent="-148114">
              <a:buClr>
                <a:schemeClr val="bg1"/>
              </a:buClr>
              <a:buFont typeface="Wingdings" panose="020B0604020202020204" pitchFamily="34" charset="0"/>
              <a:buChar char="Ø"/>
            </a:pPr>
            <a:r>
              <a:rPr lang="nb-NO" sz="2100">
                <a:cs typeface="Arial"/>
              </a:rPr>
              <a:t>Det blir krav om at 2 personer i kommunen må innom en søknad om tilskudd</a:t>
            </a:r>
          </a:p>
          <a:p>
            <a:pPr marL="180499" indent="-180499">
              <a:buClr>
                <a:schemeClr val="bg1"/>
              </a:buClr>
            </a:pPr>
            <a:endParaRPr lang="nb-NO" dirty="0">
              <a:cs typeface="Arial"/>
            </a:endParaRPr>
          </a:p>
        </p:txBody>
      </p:sp>
      <p:sp>
        <p:nvSpPr>
          <p:cNvPr id="3" name="Tittel 2">
            <a:extLst>
              <a:ext uri="{FF2B5EF4-FFF2-40B4-BE49-F238E27FC236}">
                <a16:creationId xmlns:a16="http://schemas.microsoft.com/office/drawing/2014/main" id="{80D2A8EF-DD75-3B9F-8028-98BD90A3DEC8}"/>
              </a:ext>
            </a:extLst>
          </p:cNvPr>
          <p:cNvSpPr>
            <a:spLocks noGrp="1"/>
          </p:cNvSpPr>
          <p:nvPr>
            <p:ph type="title"/>
          </p:nvPr>
        </p:nvSpPr>
        <p:spPr>
          <a:xfrm>
            <a:off x="468000" y="1004229"/>
            <a:ext cx="8311878" cy="391122"/>
          </a:xfrm>
        </p:spPr>
        <p:txBody>
          <a:bodyPr/>
          <a:lstStyle/>
          <a:p>
            <a:pPr algn="ctr"/>
            <a:r>
              <a:rPr lang="nb-NO">
                <a:cs typeface="Arial"/>
              </a:rPr>
              <a:t>Totrinns godkjenning av søknader i ØKS</a:t>
            </a:r>
          </a:p>
        </p:txBody>
      </p:sp>
    </p:spTree>
    <p:extLst>
      <p:ext uri="{BB962C8B-B14F-4D97-AF65-F5344CB8AC3E}">
        <p14:creationId xmlns:p14="http://schemas.microsoft.com/office/powerpoint/2010/main" val="1156947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BDC28DD-C0A6-AAA5-4049-49073D4DCCBC}"/>
              </a:ext>
            </a:extLst>
          </p:cNvPr>
          <p:cNvSpPr>
            <a:spLocks noGrp="1"/>
          </p:cNvSpPr>
          <p:nvPr>
            <p:ph idx="1"/>
          </p:nvPr>
        </p:nvSpPr>
        <p:spPr>
          <a:xfrm>
            <a:off x="468000" y="1639888"/>
            <a:ext cx="8310875" cy="3942364"/>
          </a:xfrm>
        </p:spPr>
        <p:txBody>
          <a:bodyPr vert="horz" lIns="0" tIns="0" rIns="0" bIns="0" rtlCol="0" anchor="t">
            <a:noAutofit/>
          </a:bodyPr>
          <a:lstStyle/>
          <a:p>
            <a:pPr marL="180499" indent="-180499">
              <a:buClr>
                <a:schemeClr val="bg1"/>
              </a:buClr>
            </a:pPr>
            <a:r>
              <a:rPr lang="nb-NO">
                <a:cs typeface="Arial"/>
              </a:rPr>
              <a:t>Forslag til løsning i ØKS:</a:t>
            </a:r>
          </a:p>
          <a:p>
            <a:pPr marL="485775" lvl="1" indent="-148114">
              <a:buClr>
                <a:schemeClr val="bg1"/>
              </a:buClr>
            </a:pPr>
            <a:r>
              <a:rPr lang="nb-NO">
                <a:ea typeface="+mn-lt"/>
                <a:cs typeface="+mn-lt"/>
              </a:rPr>
              <a:t>Skogbruksansvarlig behandler saken i ØKS som før (henter enten inn saken fra WebSkas, eller legger inn opplysninger fra papirsøknad)</a:t>
            </a:r>
          </a:p>
          <a:p>
            <a:pPr marL="485775" lvl="1" indent="-148114">
              <a:buClr>
                <a:schemeClr val="bg1"/>
              </a:buClr>
            </a:pPr>
            <a:r>
              <a:rPr lang="nb-NO">
                <a:cs typeface="Arial"/>
              </a:rPr>
              <a:t>Skogbruksansvarlig avslutter sin del av saksbehandling og legger saken "Til godkjenning"</a:t>
            </a:r>
            <a:endParaRPr lang="nb-NO" dirty="0">
              <a:cs typeface="Arial"/>
            </a:endParaRPr>
          </a:p>
          <a:p>
            <a:pPr marL="485775" lvl="1" indent="-148114">
              <a:buClr>
                <a:schemeClr val="bg1"/>
              </a:buClr>
            </a:pPr>
            <a:r>
              <a:rPr lang="nb-NO">
                <a:cs typeface="Arial"/>
              </a:rPr>
              <a:t>Ny person i kommunen får sak til godkjenning</a:t>
            </a:r>
            <a:endParaRPr lang="nb-NO" dirty="0">
              <a:cs typeface="Arial"/>
            </a:endParaRPr>
          </a:p>
          <a:p>
            <a:pPr marL="485775" lvl="1" indent="-148114">
              <a:buClr>
                <a:schemeClr val="bg1"/>
              </a:buClr>
            </a:pPr>
            <a:r>
              <a:rPr lang="nb-NO">
                <a:cs typeface="Arial"/>
              </a:rPr>
              <a:t>Ny person skal påse at:</a:t>
            </a:r>
            <a:endParaRPr lang="nb-NO" dirty="0">
              <a:cs typeface="Arial"/>
            </a:endParaRPr>
          </a:p>
          <a:p>
            <a:pPr marL="825818" lvl="2" indent="-148114">
              <a:buClr>
                <a:schemeClr val="bg1"/>
              </a:buClr>
            </a:pPr>
            <a:r>
              <a:rPr lang="nb-NO">
                <a:cs typeface="Arial"/>
              </a:rPr>
              <a:t>utbetalingsforslag stemmer med vedtaket</a:t>
            </a:r>
          </a:p>
          <a:p>
            <a:pPr marL="825818" lvl="2" indent="-148114">
              <a:buClr>
                <a:schemeClr val="bg1"/>
              </a:buClr>
            </a:pPr>
            <a:r>
              <a:rPr lang="nb-NO">
                <a:cs typeface="Arial"/>
              </a:rPr>
              <a:t>dokumentasjon er med</a:t>
            </a:r>
            <a:endParaRPr lang="nb-NO" dirty="0">
              <a:cs typeface="Arial"/>
            </a:endParaRPr>
          </a:p>
          <a:p>
            <a:pPr marL="825818" lvl="2" indent="-148114">
              <a:buClr>
                <a:schemeClr val="bg1"/>
              </a:buClr>
            </a:pPr>
            <a:r>
              <a:rPr lang="nb-NO">
                <a:cs typeface="Arial"/>
              </a:rPr>
              <a:t>det er budsjettdekning for vedtaket</a:t>
            </a:r>
            <a:endParaRPr lang="nb-NO" dirty="0">
              <a:cs typeface="Arial"/>
            </a:endParaRPr>
          </a:p>
          <a:p>
            <a:pPr marL="485775" lvl="1" indent="-148114">
              <a:buClr>
                <a:schemeClr val="bg1"/>
              </a:buClr>
            </a:pPr>
            <a:r>
              <a:rPr lang="nb-NO">
                <a:cs typeface="Arial"/>
              </a:rPr>
              <a:t>Ny person kan godkjenne/avslå sak eller sende tilbake til saksbehandler</a:t>
            </a:r>
            <a:endParaRPr lang="nb-NO" dirty="0">
              <a:cs typeface="Arial"/>
            </a:endParaRPr>
          </a:p>
          <a:p>
            <a:pPr marL="180499" indent="-180499">
              <a:buClr>
                <a:schemeClr val="bg1"/>
              </a:buClr>
            </a:pPr>
            <a:endParaRPr lang="nb-NO" dirty="0">
              <a:cs typeface="Arial"/>
            </a:endParaRPr>
          </a:p>
        </p:txBody>
      </p:sp>
      <p:sp>
        <p:nvSpPr>
          <p:cNvPr id="3" name="Tittel 2">
            <a:extLst>
              <a:ext uri="{FF2B5EF4-FFF2-40B4-BE49-F238E27FC236}">
                <a16:creationId xmlns:a16="http://schemas.microsoft.com/office/drawing/2014/main" id="{80D2A8EF-DD75-3B9F-8028-98BD90A3DEC8}"/>
              </a:ext>
            </a:extLst>
          </p:cNvPr>
          <p:cNvSpPr>
            <a:spLocks noGrp="1"/>
          </p:cNvSpPr>
          <p:nvPr>
            <p:ph type="title"/>
          </p:nvPr>
        </p:nvSpPr>
        <p:spPr>
          <a:xfrm>
            <a:off x="468000" y="1004229"/>
            <a:ext cx="8311878" cy="391122"/>
          </a:xfrm>
        </p:spPr>
        <p:txBody>
          <a:bodyPr/>
          <a:lstStyle/>
          <a:p>
            <a:pPr algn="ctr"/>
            <a:r>
              <a:rPr lang="nb-NO">
                <a:cs typeface="Arial"/>
              </a:rPr>
              <a:t>Totrinns godkjenning av søknader i ØKS</a:t>
            </a:r>
          </a:p>
        </p:txBody>
      </p:sp>
    </p:spTree>
    <p:extLst>
      <p:ext uri="{BB962C8B-B14F-4D97-AF65-F5344CB8AC3E}">
        <p14:creationId xmlns:p14="http://schemas.microsoft.com/office/powerpoint/2010/main" val="372238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BDC28DD-C0A6-AAA5-4049-49073D4DCCBC}"/>
              </a:ext>
            </a:extLst>
          </p:cNvPr>
          <p:cNvSpPr>
            <a:spLocks noGrp="1"/>
          </p:cNvSpPr>
          <p:nvPr>
            <p:ph idx="1"/>
          </p:nvPr>
        </p:nvSpPr>
        <p:spPr>
          <a:xfrm>
            <a:off x="468000" y="1639888"/>
            <a:ext cx="8310875" cy="3942364"/>
          </a:xfrm>
        </p:spPr>
        <p:txBody>
          <a:bodyPr vert="horz" lIns="0" tIns="0" rIns="0" bIns="0" rtlCol="0" anchor="t">
            <a:noAutofit/>
          </a:bodyPr>
          <a:lstStyle/>
          <a:p>
            <a:pPr marL="180499" indent="-180499">
              <a:buClr>
                <a:schemeClr val="bg1"/>
              </a:buClr>
            </a:pPr>
            <a:r>
              <a:rPr lang="nb-NO">
                <a:cs typeface="Arial"/>
              </a:rPr>
              <a:t>Innføres i løpet av våren 2023</a:t>
            </a:r>
          </a:p>
          <a:p>
            <a:pPr marL="180499" indent="-180499">
              <a:buClr>
                <a:schemeClr val="bg1"/>
              </a:buClr>
            </a:pPr>
            <a:r>
              <a:rPr lang="nb-NO">
                <a:cs typeface="Arial"/>
              </a:rPr>
              <a:t>Vil omfatte alle skogtilskuddene</a:t>
            </a:r>
          </a:p>
          <a:p>
            <a:pPr marL="180499" indent="-180499">
              <a:buClr>
                <a:schemeClr val="bg1"/>
              </a:buClr>
            </a:pPr>
            <a:r>
              <a:rPr lang="nb-NO">
                <a:cs typeface="Arial"/>
              </a:rPr>
              <a:t>Ny person i kommunene må læres opp</a:t>
            </a:r>
          </a:p>
          <a:p>
            <a:pPr marL="180499" indent="-180499">
              <a:buClr>
                <a:schemeClr val="bg1"/>
              </a:buClr>
            </a:pPr>
            <a:r>
              <a:rPr lang="nb-NO">
                <a:cs typeface="Arial"/>
              </a:rPr>
              <a:t>Landbruksdirektoratet vil lære opp statsforvalter, som får ansvar for opplæring av kommunene</a:t>
            </a:r>
          </a:p>
          <a:p>
            <a:pPr marL="180499" indent="-180499">
              <a:buClr>
                <a:schemeClr val="bg1"/>
              </a:buClr>
            </a:pPr>
            <a:r>
              <a:rPr lang="nb-NO">
                <a:cs typeface="Arial"/>
              </a:rPr>
              <a:t>Rettningslinjer og veiledningmatriell vil bli utarbeidet før løsningen blir sluppet i ØKS</a:t>
            </a:r>
          </a:p>
          <a:p>
            <a:pPr marL="180499" indent="-180499">
              <a:buClr>
                <a:schemeClr val="bg1"/>
              </a:buClr>
            </a:pPr>
            <a:endParaRPr lang="nb-NO" dirty="0">
              <a:cs typeface="Arial"/>
            </a:endParaRPr>
          </a:p>
          <a:p>
            <a:pPr marL="180499" indent="-180499">
              <a:buClr>
                <a:schemeClr val="bg1"/>
              </a:buClr>
            </a:pPr>
            <a:endParaRPr lang="nb-NO" dirty="0">
              <a:cs typeface="Arial"/>
            </a:endParaRPr>
          </a:p>
        </p:txBody>
      </p:sp>
      <p:sp>
        <p:nvSpPr>
          <p:cNvPr id="3" name="Tittel 2">
            <a:extLst>
              <a:ext uri="{FF2B5EF4-FFF2-40B4-BE49-F238E27FC236}">
                <a16:creationId xmlns:a16="http://schemas.microsoft.com/office/drawing/2014/main" id="{80D2A8EF-DD75-3B9F-8028-98BD90A3DEC8}"/>
              </a:ext>
            </a:extLst>
          </p:cNvPr>
          <p:cNvSpPr>
            <a:spLocks noGrp="1"/>
          </p:cNvSpPr>
          <p:nvPr>
            <p:ph type="title"/>
          </p:nvPr>
        </p:nvSpPr>
        <p:spPr>
          <a:xfrm>
            <a:off x="468000" y="1004229"/>
            <a:ext cx="8311878" cy="391122"/>
          </a:xfrm>
        </p:spPr>
        <p:txBody>
          <a:bodyPr/>
          <a:lstStyle/>
          <a:p>
            <a:pPr algn="ctr"/>
            <a:r>
              <a:rPr lang="nb-NO">
                <a:cs typeface="Arial"/>
              </a:rPr>
              <a:t>Totrinns godkjenning av søknader i ØKS</a:t>
            </a:r>
          </a:p>
        </p:txBody>
      </p:sp>
    </p:spTree>
    <p:extLst>
      <p:ext uri="{BB962C8B-B14F-4D97-AF65-F5344CB8AC3E}">
        <p14:creationId xmlns:p14="http://schemas.microsoft.com/office/powerpoint/2010/main" val="1180799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5D51EC1-2D1C-60A2-0362-86C3517C1166}"/>
              </a:ext>
            </a:extLst>
          </p:cNvPr>
          <p:cNvSpPr txBox="1">
            <a:spLocks/>
          </p:cNvSpPr>
          <p:nvPr/>
        </p:nvSpPr>
        <p:spPr>
          <a:xfrm>
            <a:off x="463154" y="1340551"/>
            <a:ext cx="7124700" cy="373949"/>
          </a:xfrm>
          <a:prstGeom prst="rect">
            <a:avLst/>
          </a:prstGeom>
        </p:spPr>
        <p:txBody>
          <a:bodyPr vert="horz" wrap="square" lIns="0" tIns="0" rIns="0" bIns="0" rtlCol="0" anchor="b">
            <a:noAutofit/>
          </a:bodyPr>
          <a:lstStyle>
            <a:lvl1pPr algn="l" defTabSz="914309" rtl="0" eaLnBrk="1" latinLnBrk="0" hangingPunct="1">
              <a:lnSpc>
                <a:spcPct val="90000"/>
              </a:lnSpc>
              <a:spcBef>
                <a:spcPct val="0"/>
              </a:spcBef>
              <a:buNone/>
              <a:defRPr sz="3600" kern="1200" cap="none" baseline="0">
                <a:solidFill>
                  <a:schemeClr val="bg1"/>
                </a:solidFill>
                <a:latin typeface="+mj-lt"/>
                <a:ea typeface="+mj-ea"/>
                <a:cs typeface="+mj-cs"/>
              </a:defRPr>
            </a:lvl1pPr>
          </a:lstStyle>
          <a:p>
            <a:r>
              <a:rPr lang="nb-NO" sz="2700"/>
              <a:t>SKART – Feltløsning for offentlig skogforvaltning</a:t>
            </a:r>
          </a:p>
        </p:txBody>
      </p:sp>
      <p:sp>
        <p:nvSpPr>
          <p:cNvPr id="4" name="Plassholder for lysbildenummer 3">
            <a:extLst>
              <a:ext uri="{FF2B5EF4-FFF2-40B4-BE49-F238E27FC236}">
                <a16:creationId xmlns:a16="http://schemas.microsoft.com/office/drawing/2014/main" id="{C1B4C958-5A66-8649-8DF6-1B4FD20AF325}"/>
              </a:ext>
            </a:extLst>
          </p:cNvPr>
          <p:cNvSpPr>
            <a:spLocks noGrp="1"/>
          </p:cNvSpPr>
          <p:nvPr>
            <p:ph type="sldNum" sz="quarter" idx="12"/>
          </p:nvPr>
        </p:nvSpPr>
        <p:spPr>
          <a:xfrm>
            <a:off x="8678479" y="5789277"/>
            <a:ext cx="86562" cy="92333"/>
          </a:xfrm>
        </p:spPr>
        <p:txBody>
          <a:bodyPr/>
          <a:lstStyle/>
          <a:p>
            <a:fld id="{0EDAB601-3B06-41AF-BDDE-A1BC8F696C49}" type="slidenum">
              <a:rPr lang="nb-NO" smtClean="0"/>
              <a:t>27</a:t>
            </a:fld>
            <a:endParaRPr lang="nb-NO"/>
          </a:p>
        </p:txBody>
      </p:sp>
      <p:pic>
        <p:nvPicPr>
          <p:cNvPr id="5" name="Bilde 4">
            <a:extLst>
              <a:ext uri="{FF2B5EF4-FFF2-40B4-BE49-F238E27FC236}">
                <a16:creationId xmlns:a16="http://schemas.microsoft.com/office/drawing/2014/main" id="{EAC37E01-E432-8DF1-CD05-309104CEA502}"/>
              </a:ext>
            </a:extLst>
          </p:cNvPr>
          <p:cNvPicPr>
            <a:picLocks noChangeAspect="1"/>
          </p:cNvPicPr>
          <p:nvPr/>
        </p:nvPicPr>
        <p:blipFill>
          <a:blip r:embed="rId3"/>
          <a:stretch>
            <a:fillRect/>
          </a:stretch>
        </p:blipFill>
        <p:spPr>
          <a:xfrm>
            <a:off x="816966" y="2176111"/>
            <a:ext cx="2167159" cy="2872308"/>
          </a:xfrm>
          <a:prstGeom prst="rect">
            <a:avLst/>
          </a:prstGeom>
        </p:spPr>
      </p:pic>
      <p:pic>
        <p:nvPicPr>
          <p:cNvPr id="6" name="Bilde 5">
            <a:extLst>
              <a:ext uri="{FF2B5EF4-FFF2-40B4-BE49-F238E27FC236}">
                <a16:creationId xmlns:a16="http://schemas.microsoft.com/office/drawing/2014/main" id="{96A088FD-2E9B-127F-3B25-1EFF82D5EC70}"/>
              </a:ext>
            </a:extLst>
          </p:cNvPr>
          <p:cNvPicPr>
            <a:picLocks noChangeAspect="1"/>
          </p:cNvPicPr>
          <p:nvPr/>
        </p:nvPicPr>
        <p:blipFill>
          <a:blip r:embed="rId4"/>
          <a:stretch>
            <a:fillRect/>
          </a:stretch>
        </p:blipFill>
        <p:spPr>
          <a:xfrm>
            <a:off x="5293787" y="1648956"/>
            <a:ext cx="3751650" cy="5146296"/>
          </a:xfrm>
          <a:prstGeom prst="rect">
            <a:avLst/>
          </a:prstGeom>
        </p:spPr>
      </p:pic>
      <p:grpSp>
        <p:nvGrpSpPr>
          <p:cNvPr id="7" name="Gruppe 6">
            <a:extLst>
              <a:ext uri="{FF2B5EF4-FFF2-40B4-BE49-F238E27FC236}">
                <a16:creationId xmlns:a16="http://schemas.microsoft.com/office/drawing/2014/main" id="{67854AB2-838B-7F2A-9AD8-74CAEFDB19E8}"/>
              </a:ext>
            </a:extLst>
          </p:cNvPr>
          <p:cNvGrpSpPr/>
          <p:nvPr/>
        </p:nvGrpSpPr>
        <p:grpSpPr>
          <a:xfrm>
            <a:off x="3669071" y="3496851"/>
            <a:ext cx="1525424" cy="253916"/>
            <a:chOff x="5212935" y="3238728"/>
            <a:chExt cx="2033899" cy="338554"/>
          </a:xfrm>
        </p:grpSpPr>
        <p:cxnSp>
          <p:nvCxnSpPr>
            <p:cNvPr id="8" name="Rett pilkobling 7">
              <a:extLst>
                <a:ext uri="{FF2B5EF4-FFF2-40B4-BE49-F238E27FC236}">
                  <a16:creationId xmlns:a16="http://schemas.microsoft.com/office/drawing/2014/main" id="{BF1B232F-CAD8-2398-A06C-83164BE45321}"/>
                </a:ext>
              </a:extLst>
            </p:cNvPr>
            <p:cNvCxnSpPr/>
            <p:nvPr/>
          </p:nvCxnSpPr>
          <p:spPr>
            <a:xfrm>
              <a:off x="5212935" y="3546505"/>
              <a:ext cx="2033899" cy="0"/>
            </a:xfrm>
            <a:prstGeom prst="straightConnector1">
              <a:avLst/>
            </a:prstGeom>
            <a:ln w="38100">
              <a:prstDash val="dash"/>
              <a:tailEnd type="triangle"/>
            </a:ln>
          </p:spPr>
          <p:style>
            <a:lnRef idx="1">
              <a:schemeClr val="accent2"/>
            </a:lnRef>
            <a:fillRef idx="0">
              <a:schemeClr val="accent2"/>
            </a:fillRef>
            <a:effectRef idx="0">
              <a:schemeClr val="accent2"/>
            </a:effectRef>
            <a:fontRef idx="minor">
              <a:schemeClr val="tx1"/>
            </a:fontRef>
          </p:style>
        </p:cxnSp>
        <p:sp>
          <p:nvSpPr>
            <p:cNvPr id="9" name="TekstSylinder 8">
              <a:extLst>
                <a:ext uri="{FF2B5EF4-FFF2-40B4-BE49-F238E27FC236}">
                  <a16:creationId xmlns:a16="http://schemas.microsoft.com/office/drawing/2014/main" id="{503A87A5-B464-DBEE-F89C-8C23245FE494}"/>
                </a:ext>
              </a:extLst>
            </p:cNvPr>
            <p:cNvSpPr txBox="1"/>
            <p:nvPr/>
          </p:nvSpPr>
          <p:spPr>
            <a:xfrm>
              <a:off x="5673354" y="3238728"/>
              <a:ext cx="1245450" cy="338554"/>
            </a:xfrm>
            <a:prstGeom prst="rect">
              <a:avLst/>
            </a:prstGeom>
            <a:noFill/>
          </p:spPr>
          <p:txBody>
            <a:bodyPr wrap="square" rtlCol="0">
              <a:spAutoFit/>
            </a:bodyPr>
            <a:lstStyle/>
            <a:p>
              <a:r>
                <a:rPr lang="nb-NO" sz="1050">
                  <a:solidFill>
                    <a:schemeClr val="accent2">
                      <a:lumMod val="75000"/>
                    </a:schemeClr>
                  </a:solidFill>
                </a:rPr>
                <a:t>2021 - 2022</a:t>
              </a:r>
            </a:p>
          </p:txBody>
        </p:sp>
      </p:grpSp>
      <p:pic>
        <p:nvPicPr>
          <p:cNvPr id="10" name="Plassholder for innhold 7">
            <a:extLst>
              <a:ext uri="{FF2B5EF4-FFF2-40B4-BE49-F238E27FC236}">
                <a16:creationId xmlns:a16="http://schemas.microsoft.com/office/drawing/2014/main" id="{B4BC938A-F1AE-8675-2D02-27D5CB936F4C}"/>
              </a:ext>
            </a:extLst>
          </p:cNvPr>
          <p:cNvPicPr>
            <a:picLocks noChangeAspect="1"/>
          </p:cNvPicPr>
          <p:nvPr/>
        </p:nvPicPr>
        <p:blipFill>
          <a:blip r:embed="rId5"/>
          <a:stretch>
            <a:fillRect/>
          </a:stretch>
        </p:blipFill>
        <p:spPr>
          <a:xfrm>
            <a:off x="1604289" y="4222104"/>
            <a:ext cx="2490104" cy="1778646"/>
          </a:xfrm>
          <a:prstGeom prst="rect">
            <a:avLst/>
          </a:prstGeom>
        </p:spPr>
      </p:pic>
    </p:spTree>
    <p:extLst>
      <p:ext uri="{BB962C8B-B14F-4D97-AF65-F5344CB8AC3E}">
        <p14:creationId xmlns:p14="http://schemas.microsoft.com/office/powerpoint/2010/main" val="4067722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5D51EC1-2D1C-60A2-0362-86C3517C1166}"/>
              </a:ext>
            </a:extLst>
          </p:cNvPr>
          <p:cNvSpPr txBox="1">
            <a:spLocks/>
          </p:cNvSpPr>
          <p:nvPr/>
        </p:nvSpPr>
        <p:spPr>
          <a:xfrm>
            <a:off x="463154" y="1340551"/>
            <a:ext cx="7124700" cy="373949"/>
          </a:xfrm>
          <a:prstGeom prst="rect">
            <a:avLst/>
          </a:prstGeom>
        </p:spPr>
        <p:txBody>
          <a:bodyPr vert="horz" wrap="square" lIns="0" tIns="0" rIns="0" bIns="0" rtlCol="0" anchor="b">
            <a:noAutofit/>
          </a:bodyPr>
          <a:lstStyle>
            <a:lvl1pPr algn="l" defTabSz="914309" rtl="0" eaLnBrk="1" latinLnBrk="0" hangingPunct="1">
              <a:lnSpc>
                <a:spcPct val="90000"/>
              </a:lnSpc>
              <a:spcBef>
                <a:spcPct val="0"/>
              </a:spcBef>
              <a:buNone/>
              <a:defRPr sz="3600" kern="1200" cap="none" baseline="0">
                <a:solidFill>
                  <a:schemeClr val="bg1"/>
                </a:solidFill>
                <a:latin typeface="+mj-lt"/>
                <a:ea typeface="+mj-ea"/>
                <a:cs typeface="+mj-cs"/>
              </a:defRPr>
            </a:lvl1pPr>
          </a:lstStyle>
          <a:p>
            <a:r>
              <a:rPr lang="nb-NO" sz="2700"/>
              <a:t>SKART – Videre utvikling</a:t>
            </a:r>
          </a:p>
        </p:txBody>
      </p:sp>
      <p:sp>
        <p:nvSpPr>
          <p:cNvPr id="4" name="Plassholder for lysbildenummer 3">
            <a:extLst>
              <a:ext uri="{FF2B5EF4-FFF2-40B4-BE49-F238E27FC236}">
                <a16:creationId xmlns:a16="http://schemas.microsoft.com/office/drawing/2014/main" id="{C1B4C958-5A66-8649-8DF6-1B4FD20AF325}"/>
              </a:ext>
            </a:extLst>
          </p:cNvPr>
          <p:cNvSpPr>
            <a:spLocks noGrp="1"/>
          </p:cNvSpPr>
          <p:nvPr>
            <p:ph type="sldNum" sz="quarter" idx="12"/>
          </p:nvPr>
        </p:nvSpPr>
        <p:spPr>
          <a:xfrm>
            <a:off x="8678479" y="5789277"/>
            <a:ext cx="86562" cy="92333"/>
          </a:xfrm>
        </p:spPr>
        <p:txBody>
          <a:bodyPr/>
          <a:lstStyle/>
          <a:p>
            <a:fld id="{0EDAB601-3B06-41AF-BDDE-A1BC8F696C49}" type="slidenum">
              <a:rPr lang="nb-NO" smtClean="0"/>
              <a:t>28</a:t>
            </a:fld>
            <a:endParaRPr lang="nb-NO"/>
          </a:p>
        </p:txBody>
      </p:sp>
      <p:sp>
        <p:nvSpPr>
          <p:cNvPr id="12" name="Plassholder for innhold 1">
            <a:extLst>
              <a:ext uri="{FF2B5EF4-FFF2-40B4-BE49-F238E27FC236}">
                <a16:creationId xmlns:a16="http://schemas.microsoft.com/office/drawing/2014/main" id="{D3D1E01B-3E24-B49C-3393-6D5E0719941B}"/>
              </a:ext>
            </a:extLst>
          </p:cNvPr>
          <p:cNvSpPr txBox="1">
            <a:spLocks/>
          </p:cNvSpPr>
          <p:nvPr/>
        </p:nvSpPr>
        <p:spPr>
          <a:xfrm>
            <a:off x="468000" y="2168526"/>
            <a:ext cx="8310875" cy="3413726"/>
          </a:xfrm>
          <a:prstGeom prst="rect">
            <a:avLst/>
          </a:prstGeom>
        </p:spPr>
        <p:txBody>
          <a:bodyPr lIns="68580" tIns="34290" rIns="68580" bIns="34290" anchor="t"/>
          <a:lstStyle>
            <a:lvl1pPr marL="241294" indent="-241294" algn="l" defTabSz="914309" rtl="0" eaLnBrk="1" latinLnBrk="0" hangingPunct="1">
              <a:lnSpc>
                <a:spcPct val="90000"/>
              </a:lnSpc>
              <a:spcBef>
                <a:spcPts val="1800"/>
              </a:spcBef>
              <a:buClr>
                <a:schemeClr val="accent4"/>
              </a:buClr>
              <a:buFont typeface="Arial" panose="020B0604020202020204" pitchFamily="34" charset="0"/>
              <a:buChar char="•"/>
              <a:tabLst/>
              <a:defRPr sz="2400" kern="1200">
                <a:solidFill>
                  <a:schemeClr val="tx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nb-NO" sz="1800" dirty="0">
                <a:solidFill>
                  <a:schemeClr val="bg1"/>
                </a:solidFill>
              </a:rPr>
              <a:t>Plan for 2023:</a:t>
            </a:r>
          </a:p>
          <a:p>
            <a:pPr marL="180499" indent="-180499">
              <a:buClr>
                <a:schemeClr val="bg1"/>
              </a:buClr>
            </a:pPr>
            <a:r>
              <a:rPr lang="nb-NO" sz="1800">
                <a:solidFill>
                  <a:schemeClr val="bg1"/>
                </a:solidFill>
              </a:rPr>
              <a:t>Skogbruksplandata </a:t>
            </a:r>
            <a:endParaRPr lang="nb-NO" sz="1800">
              <a:solidFill>
                <a:schemeClr val="bg1"/>
              </a:solidFill>
              <a:cs typeface="Arial"/>
            </a:endParaRPr>
          </a:p>
          <a:p>
            <a:pPr marL="180499" indent="-180499">
              <a:buClr>
                <a:schemeClr val="bg1"/>
              </a:buClr>
            </a:pPr>
            <a:r>
              <a:rPr lang="nb-NO" sz="1800" dirty="0">
                <a:solidFill>
                  <a:schemeClr val="bg1"/>
                </a:solidFill>
              </a:rPr>
              <a:t>Forbedre kartfunksjon med tegnforklaring og egenskapsinformasjon</a:t>
            </a:r>
            <a:endParaRPr lang="nb-NO" sz="1800" dirty="0">
              <a:solidFill>
                <a:schemeClr val="bg1"/>
              </a:solidFill>
              <a:cs typeface="Arial"/>
            </a:endParaRPr>
          </a:p>
          <a:p>
            <a:pPr marL="180499" indent="-180499">
              <a:buClr>
                <a:schemeClr val="bg1"/>
              </a:buClr>
            </a:pPr>
            <a:r>
              <a:rPr lang="nb-NO" sz="1800" dirty="0">
                <a:solidFill>
                  <a:schemeClr val="bg1"/>
                </a:solidFill>
              </a:rPr>
              <a:t>Kontroll av NMSK-tilskudd og skogfond  </a:t>
            </a:r>
          </a:p>
          <a:p>
            <a:pPr marL="180499" indent="-180499">
              <a:buClr>
                <a:schemeClr val="bg1"/>
              </a:buClr>
            </a:pPr>
            <a:r>
              <a:rPr lang="nb-NO" sz="1800">
                <a:solidFill>
                  <a:schemeClr val="bg1"/>
                </a:solidFill>
              </a:rPr>
              <a:t>På lengre sikt:</a:t>
            </a:r>
            <a:endParaRPr lang="nb-NO" sz="1800">
              <a:solidFill>
                <a:schemeClr val="bg1"/>
              </a:solidFill>
              <a:cs typeface="Arial" panose="020B0604020202020204"/>
            </a:endParaRPr>
          </a:p>
          <a:p>
            <a:pPr marL="485775" lvl="1" indent="-180499">
              <a:buClr>
                <a:schemeClr val="bg1"/>
              </a:buClr>
            </a:pPr>
            <a:r>
              <a:rPr lang="nb-NO" sz="1500">
                <a:solidFill>
                  <a:schemeClr val="bg1"/>
                </a:solidFill>
              </a:rPr>
              <a:t>Resultatkontroll veg? </a:t>
            </a:r>
            <a:endParaRPr lang="nb-NO" sz="1500">
              <a:solidFill>
                <a:schemeClr val="bg1"/>
              </a:solidFill>
              <a:cs typeface="Arial"/>
            </a:endParaRPr>
          </a:p>
          <a:p>
            <a:pPr marL="485775" lvl="1" indent="-180499">
              <a:buClr>
                <a:schemeClr val="bg1"/>
              </a:buClr>
            </a:pPr>
            <a:r>
              <a:rPr lang="nb-NO" sz="1500">
                <a:solidFill>
                  <a:schemeClr val="bg1"/>
                </a:solidFill>
              </a:rPr>
              <a:t>Foryngelseskontroll?</a:t>
            </a:r>
            <a:endParaRPr lang="nb-NO" sz="1500">
              <a:solidFill>
                <a:schemeClr val="bg1"/>
              </a:solidFill>
              <a:cs typeface="Arial"/>
            </a:endParaRPr>
          </a:p>
          <a:p>
            <a:pPr marL="485775" lvl="1" indent="-180499">
              <a:buClr>
                <a:schemeClr val="bg1"/>
              </a:buClr>
            </a:pPr>
            <a:r>
              <a:rPr lang="nb-NO" sz="1500">
                <a:solidFill>
                  <a:schemeClr val="bg1"/>
                </a:solidFill>
                <a:cs typeface="Arial"/>
              </a:rPr>
              <a:t>Kontroll av driftstilskudd?</a:t>
            </a:r>
          </a:p>
          <a:p>
            <a:pPr marL="180499" indent="-180499">
              <a:buClr>
                <a:schemeClr val="bg1"/>
              </a:buClr>
            </a:pPr>
            <a:endParaRPr lang="nb-NO" sz="1800">
              <a:solidFill>
                <a:schemeClr val="bg1"/>
              </a:solidFill>
              <a:cs typeface="Arial"/>
            </a:endParaRPr>
          </a:p>
        </p:txBody>
      </p:sp>
    </p:spTree>
    <p:extLst>
      <p:ext uri="{BB962C8B-B14F-4D97-AF65-F5344CB8AC3E}">
        <p14:creationId xmlns:p14="http://schemas.microsoft.com/office/powerpoint/2010/main" val="3762037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D84400E-B2E5-8F9F-B4A7-139A00678137}"/>
              </a:ext>
            </a:extLst>
          </p:cNvPr>
          <p:cNvSpPr>
            <a:spLocks noGrp="1"/>
          </p:cNvSpPr>
          <p:nvPr>
            <p:ph idx="1"/>
          </p:nvPr>
        </p:nvSpPr>
        <p:spPr/>
        <p:txBody>
          <a:bodyPr/>
          <a:lstStyle/>
          <a:p>
            <a:pPr>
              <a:buClr>
                <a:schemeClr val="bg1"/>
              </a:buClr>
            </a:pPr>
            <a:r>
              <a:rPr lang="nb-NO"/>
              <a:t>Et viktig ledd i arbeidet med å styrke oppfølging av foryngelsesplikten</a:t>
            </a:r>
          </a:p>
          <a:p>
            <a:pPr lvl="1">
              <a:buClr>
                <a:schemeClr val="bg1"/>
              </a:buClr>
            </a:pPr>
            <a:r>
              <a:rPr lang="nb-NO" sz="1200"/>
              <a:t>Resultatkartleggingen 2010-2016 viser at 22% av  kartlagt areal ikke oppfyller foryngelsesplikten</a:t>
            </a:r>
          </a:p>
          <a:p>
            <a:pPr>
              <a:buClr>
                <a:schemeClr val="bg1"/>
              </a:buClr>
            </a:pPr>
            <a:r>
              <a:rPr lang="nb-NO"/>
              <a:t>Landbruksdirektoratet er bedt om å vurdere av satellitt- og fjernmålingsdata og andre datakilder for kartfesting av foryngelsesflater etter hogst, og hvordan dette </a:t>
            </a:r>
            <a:r>
              <a:rPr lang="nb-NO" err="1"/>
              <a:t>evt</a:t>
            </a:r>
            <a:r>
              <a:rPr lang="nb-NO"/>
              <a:t> kan innarbeides i systemet for skogordningene (ØKS).​</a:t>
            </a:r>
          </a:p>
          <a:p>
            <a:pPr>
              <a:buClr>
                <a:schemeClr val="bg1"/>
              </a:buClr>
            </a:pPr>
            <a:r>
              <a:rPr lang="nb-NO"/>
              <a:t>Er vurdert</a:t>
            </a:r>
          </a:p>
          <a:p>
            <a:pPr lvl="1">
              <a:buClr>
                <a:schemeClr val="bg1"/>
              </a:buClr>
            </a:pPr>
            <a:r>
              <a:rPr lang="nb-NO"/>
              <a:t>Foryngelsesarealer generert ut fra sporlogg fra hogstmaskin</a:t>
            </a:r>
          </a:p>
          <a:p>
            <a:pPr lvl="1">
              <a:buClr>
                <a:schemeClr val="bg1"/>
              </a:buClr>
            </a:pPr>
            <a:r>
              <a:rPr lang="nb-NO"/>
              <a:t>Endringsdeteksjon i skog fra satellittbilder</a:t>
            </a:r>
          </a:p>
          <a:p>
            <a:pPr lvl="1">
              <a:buClr>
                <a:schemeClr val="bg1"/>
              </a:buClr>
            </a:pPr>
            <a:r>
              <a:rPr lang="nb-NO"/>
              <a:t>Foryngelsesareal basert på sentrumspunkt for hogstflata</a:t>
            </a:r>
          </a:p>
          <a:p>
            <a:pPr>
              <a:buClr>
                <a:schemeClr val="bg1"/>
              </a:buClr>
            </a:pPr>
            <a:r>
              <a:rPr lang="nb-NO"/>
              <a:t>Skal leveres desember 2022</a:t>
            </a:r>
          </a:p>
          <a:p>
            <a:pPr>
              <a:buClr>
                <a:schemeClr val="bg1"/>
              </a:buClr>
            </a:pPr>
            <a:endParaRPr lang="nb-NO"/>
          </a:p>
        </p:txBody>
      </p:sp>
      <p:sp>
        <p:nvSpPr>
          <p:cNvPr id="3" name="Tittel 2">
            <a:extLst>
              <a:ext uri="{FF2B5EF4-FFF2-40B4-BE49-F238E27FC236}">
                <a16:creationId xmlns:a16="http://schemas.microsoft.com/office/drawing/2014/main" id="{C9089AEB-104A-4C3D-C99B-8BB81B1C5AAC}"/>
              </a:ext>
            </a:extLst>
          </p:cNvPr>
          <p:cNvSpPr>
            <a:spLocks noGrp="1"/>
          </p:cNvSpPr>
          <p:nvPr>
            <p:ph type="title"/>
          </p:nvPr>
        </p:nvSpPr>
        <p:spPr/>
        <p:txBody>
          <a:bodyPr/>
          <a:lstStyle/>
          <a:p>
            <a:r>
              <a:rPr lang="nb-NO"/>
              <a:t>Kartfesting av foryngelsesareal</a:t>
            </a:r>
          </a:p>
        </p:txBody>
      </p:sp>
    </p:spTree>
    <p:extLst>
      <p:ext uri="{BB962C8B-B14F-4D97-AF65-F5344CB8AC3E}">
        <p14:creationId xmlns:p14="http://schemas.microsoft.com/office/powerpoint/2010/main" val="373529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5093110" y="127820"/>
            <a:ext cx="5082277" cy="570270"/>
          </a:xfrm>
        </p:spPr>
        <p:txBody>
          <a:bodyPr/>
          <a:lstStyle/>
          <a:p>
            <a:r>
              <a:rPr lang="nb-NO" dirty="0"/>
              <a:t>PEFC skogstandard</a:t>
            </a:r>
          </a:p>
        </p:txBody>
      </p:sp>
      <p:sp>
        <p:nvSpPr>
          <p:cNvPr id="7" name="Plassholder for innhold 2">
            <a:extLst>
              <a:ext uri="{FF2B5EF4-FFF2-40B4-BE49-F238E27FC236}">
                <a16:creationId xmlns:a16="http://schemas.microsoft.com/office/drawing/2014/main" id="{A2FE4275-604E-34EB-842B-A6C724F10440}"/>
              </a:ext>
            </a:extLst>
          </p:cNvPr>
          <p:cNvSpPr txBox="1">
            <a:spLocks/>
          </p:cNvSpPr>
          <p:nvPr/>
        </p:nvSpPr>
        <p:spPr>
          <a:xfrm>
            <a:off x="4060723" y="921518"/>
            <a:ext cx="4919710" cy="5378484"/>
          </a:xfrm>
          <a:prstGeom prst="rect">
            <a:avLst/>
          </a:prstGeom>
        </p:spPr>
        <p:txBody>
          <a:bodyPr vert="horz" lIns="0" tIns="0" rIns="0" bIns="0" rtlCol="0" anchor="t">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       ISO </a:t>
            </a:r>
            <a:r>
              <a:rPr lang="nb-NO" sz="1200" dirty="0"/>
              <a:t>(Internasjonal </a:t>
            </a:r>
            <a:r>
              <a:rPr lang="nb-NO" sz="1200" dirty="0" err="1"/>
              <a:t>StandariseringsOrganisasjon</a:t>
            </a:r>
            <a:r>
              <a:rPr lang="nb-NO" sz="1200" dirty="0"/>
              <a:t>)</a:t>
            </a:r>
          </a:p>
          <a:p>
            <a:pPr lvl="1"/>
            <a:r>
              <a:rPr lang="nb-NO" dirty="0">
                <a:solidFill>
                  <a:schemeClr val="bg1"/>
                </a:solidFill>
              </a:rPr>
              <a:t>Kvalitetsstandard (ISO 9001) </a:t>
            </a:r>
          </a:p>
          <a:p>
            <a:pPr lvl="1"/>
            <a:r>
              <a:rPr lang="nb-NO" dirty="0">
                <a:solidFill>
                  <a:schemeClr val="bg1"/>
                </a:solidFill>
              </a:rPr>
              <a:t>Miljøstandard (ISO 14001)</a:t>
            </a:r>
          </a:p>
          <a:p>
            <a:pPr lvl="1"/>
            <a:r>
              <a:rPr lang="nb-NO" dirty="0">
                <a:solidFill>
                  <a:schemeClr val="bg1"/>
                </a:solidFill>
              </a:rPr>
              <a:t>PEFC - Skogstandard</a:t>
            </a:r>
          </a:p>
          <a:p>
            <a:pPr lvl="2">
              <a:spcBef>
                <a:spcPts val="1200"/>
              </a:spcBef>
            </a:pPr>
            <a:r>
              <a:rPr lang="nb-NO" dirty="0">
                <a:solidFill>
                  <a:schemeClr val="bg1"/>
                </a:solidFill>
              </a:rPr>
              <a:t>Næringas bransjestandard</a:t>
            </a:r>
          </a:p>
          <a:p>
            <a:pPr lvl="2">
              <a:spcBef>
                <a:spcPts val="1200"/>
              </a:spcBef>
            </a:pPr>
            <a:r>
              <a:rPr lang="nb-NO" dirty="0">
                <a:solidFill>
                  <a:schemeClr val="bg1"/>
                </a:solidFill>
              </a:rPr>
              <a:t>Viser hvilken (miljø)standard skogproduktene som settes ut i markedet har</a:t>
            </a:r>
          </a:p>
          <a:p>
            <a:pPr lvl="2">
              <a:spcBef>
                <a:spcPts val="1200"/>
              </a:spcBef>
            </a:pPr>
            <a:r>
              <a:rPr lang="nb-NO" dirty="0">
                <a:solidFill>
                  <a:schemeClr val="bg1"/>
                </a:solidFill>
              </a:rPr>
              <a:t>Framforhandlet mellom nærings-, miljø- og friluftsorganisasjoner</a:t>
            </a:r>
          </a:p>
          <a:p>
            <a:pPr lvl="2">
              <a:spcBef>
                <a:spcPts val="1200"/>
              </a:spcBef>
            </a:pPr>
            <a:r>
              <a:rPr lang="nb-NO" dirty="0">
                <a:solidFill>
                  <a:schemeClr val="bg1"/>
                </a:solidFill>
              </a:rPr>
              <a:t>Landbruksforvaltning, miljøforvaltning og forskning er observatører</a:t>
            </a:r>
          </a:p>
          <a:p>
            <a:pPr lvl="2">
              <a:spcBef>
                <a:spcPts val="1200"/>
              </a:spcBef>
            </a:pPr>
            <a:r>
              <a:rPr lang="nb-NO" dirty="0">
                <a:solidFill>
                  <a:schemeClr val="bg1"/>
                </a:solidFill>
              </a:rPr>
              <a:t>Standarden bør minimum tilfredsstille lov- og forskriftskrav</a:t>
            </a:r>
          </a:p>
        </p:txBody>
      </p:sp>
      <p:pic>
        <p:nvPicPr>
          <p:cNvPr id="18" name="Plassholder for bilde 17" descr="Et bilde som inneholder snø, utendørs, stein, tre&#10;&#10;Automatisk generert beskrivelse">
            <a:extLst>
              <a:ext uri="{FF2B5EF4-FFF2-40B4-BE49-F238E27FC236}">
                <a16:creationId xmlns:a16="http://schemas.microsoft.com/office/drawing/2014/main" id="{08E40DA3-7879-4F63-BEBB-8F2095E52D16}"/>
              </a:ext>
            </a:extLst>
          </p:cNvPr>
          <p:cNvPicPr>
            <a:picLocks noGrp="1" noChangeAspect="1"/>
          </p:cNvPicPr>
          <p:nvPr>
            <p:ph type="pic" sz="quarter" idx="13"/>
          </p:nvPr>
        </p:nvPicPr>
        <p:blipFill>
          <a:blip r:embed="rId3"/>
          <a:srcRect l="16160" r="16160"/>
          <a:stretch>
            <a:fillRect/>
          </a:stretch>
        </p:blipFill>
        <p:spPr/>
      </p:pic>
    </p:spTree>
    <p:extLst>
      <p:ext uri="{BB962C8B-B14F-4D97-AF65-F5344CB8AC3E}">
        <p14:creationId xmlns:p14="http://schemas.microsoft.com/office/powerpoint/2010/main" val="73160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D84400E-B2E5-8F9F-B4A7-139A00678137}"/>
              </a:ext>
            </a:extLst>
          </p:cNvPr>
          <p:cNvSpPr>
            <a:spLocks noGrp="1"/>
          </p:cNvSpPr>
          <p:nvPr>
            <p:ph idx="1"/>
          </p:nvPr>
        </p:nvSpPr>
        <p:spPr/>
        <p:txBody>
          <a:bodyPr/>
          <a:lstStyle/>
          <a:p>
            <a:pPr>
              <a:buClr>
                <a:schemeClr val="bg1"/>
              </a:buClr>
            </a:pPr>
            <a:r>
              <a:rPr lang="nb-NO"/>
              <a:t>Om effekter av tilskuddet</a:t>
            </a:r>
          </a:p>
          <a:p>
            <a:pPr>
              <a:buClr>
                <a:schemeClr val="bg1"/>
              </a:buClr>
            </a:pPr>
            <a:r>
              <a:rPr lang="nb-NO"/>
              <a:t>Om forvaltninga av ordninga</a:t>
            </a:r>
          </a:p>
          <a:p>
            <a:pPr>
              <a:buClr>
                <a:schemeClr val="bg1"/>
              </a:buClr>
            </a:pPr>
            <a:r>
              <a:rPr lang="nb-NO"/>
              <a:t>Om ordningas utforming</a:t>
            </a:r>
          </a:p>
          <a:p>
            <a:pPr>
              <a:buClr>
                <a:schemeClr val="bg1"/>
              </a:buClr>
            </a:pPr>
            <a:endParaRPr lang="nb-NO"/>
          </a:p>
          <a:p>
            <a:pPr marL="0" indent="0">
              <a:buClr>
                <a:schemeClr val="bg1"/>
              </a:buClr>
              <a:buNone/>
            </a:pPr>
            <a:r>
              <a:rPr lang="nb-NO"/>
              <a:t>En rekke interessante funn og observasjoner i spørreundersøkelsen og i statistikk fra ØKS</a:t>
            </a:r>
          </a:p>
          <a:p>
            <a:pPr marL="0" indent="0">
              <a:buClr>
                <a:schemeClr val="bg1"/>
              </a:buClr>
              <a:buNone/>
            </a:pPr>
            <a:endParaRPr lang="nb-NO"/>
          </a:p>
          <a:p>
            <a:pPr>
              <a:buClr>
                <a:schemeClr val="bg1"/>
              </a:buClr>
            </a:pPr>
            <a:r>
              <a:rPr lang="nb-NO"/>
              <a:t>Skal leveres desember 2022</a:t>
            </a:r>
          </a:p>
          <a:p>
            <a:pPr>
              <a:buClr>
                <a:schemeClr val="bg1"/>
              </a:buClr>
            </a:pPr>
            <a:endParaRPr lang="nb-NO"/>
          </a:p>
          <a:p>
            <a:endParaRPr lang="nb-NO"/>
          </a:p>
        </p:txBody>
      </p:sp>
      <p:sp>
        <p:nvSpPr>
          <p:cNvPr id="3" name="Tittel 2">
            <a:extLst>
              <a:ext uri="{FF2B5EF4-FFF2-40B4-BE49-F238E27FC236}">
                <a16:creationId xmlns:a16="http://schemas.microsoft.com/office/drawing/2014/main" id="{C9089AEB-104A-4C3D-C99B-8BB81B1C5AAC}"/>
              </a:ext>
            </a:extLst>
          </p:cNvPr>
          <p:cNvSpPr>
            <a:spLocks noGrp="1"/>
          </p:cNvSpPr>
          <p:nvPr>
            <p:ph type="title"/>
          </p:nvPr>
        </p:nvSpPr>
        <p:spPr/>
        <p:txBody>
          <a:bodyPr/>
          <a:lstStyle/>
          <a:p>
            <a:r>
              <a:rPr lang="nb-NO"/>
              <a:t>Evaluering av NMSK-skogkulturordningen</a:t>
            </a:r>
          </a:p>
        </p:txBody>
      </p:sp>
    </p:spTree>
    <p:extLst>
      <p:ext uri="{BB962C8B-B14F-4D97-AF65-F5344CB8AC3E}">
        <p14:creationId xmlns:p14="http://schemas.microsoft.com/office/powerpoint/2010/main" val="46336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D84400E-B2E5-8F9F-B4A7-139A00678137}"/>
              </a:ext>
            </a:extLst>
          </p:cNvPr>
          <p:cNvSpPr>
            <a:spLocks noGrp="1"/>
          </p:cNvSpPr>
          <p:nvPr>
            <p:ph idx="1"/>
          </p:nvPr>
        </p:nvSpPr>
        <p:spPr/>
        <p:txBody>
          <a:bodyPr/>
          <a:lstStyle/>
          <a:p>
            <a:pPr>
              <a:buClr>
                <a:schemeClr val="bg1"/>
              </a:buClr>
            </a:pPr>
            <a:r>
              <a:rPr lang="nb-NO"/>
              <a:t>Avgjørende å få raskere og nøyaktigere tall på skadeomfang enn det vi klarer pr i dag</a:t>
            </a:r>
          </a:p>
          <a:p>
            <a:pPr>
              <a:buClr>
                <a:schemeClr val="bg1"/>
              </a:buClr>
            </a:pPr>
            <a:r>
              <a:rPr lang="nb-NO"/>
              <a:t>Mål 1: Utvikle og teste alternative datakilder og metoder basert på fjernmåling for rask og god oversikt over store stormskader</a:t>
            </a:r>
          </a:p>
          <a:p>
            <a:pPr>
              <a:buClr>
                <a:schemeClr val="bg1"/>
              </a:buClr>
            </a:pPr>
            <a:r>
              <a:rPr lang="nb-NO"/>
              <a:t>Mål 2: Målsettingen er å anbefale produksjonsløype som samler, prosesserer og tilgjengeliggjør data og resultater for prosjekteierne på en praktisk og økonomisk måte</a:t>
            </a:r>
          </a:p>
          <a:p>
            <a:pPr>
              <a:buClr>
                <a:schemeClr val="bg1"/>
              </a:buClr>
            </a:pPr>
            <a:r>
              <a:rPr lang="nb-NO"/>
              <a:t>Prosjektet eies av Landbruksdirektoratet og Skogbrand Forsikring</a:t>
            </a:r>
          </a:p>
          <a:p>
            <a:pPr>
              <a:buClr>
                <a:schemeClr val="bg1"/>
              </a:buClr>
            </a:pPr>
            <a:r>
              <a:rPr lang="nb-NO"/>
              <a:t>Prosjektet skal avsluttes desember 2022</a:t>
            </a:r>
            <a:endParaRPr lang="nb-NO">
              <a:solidFill>
                <a:schemeClr val="accent2"/>
              </a:solidFill>
            </a:endParaRPr>
          </a:p>
        </p:txBody>
      </p:sp>
      <p:sp>
        <p:nvSpPr>
          <p:cNvPr id="3" name="Tittel 2">
            <a:extLst>
              <a:ext uri="{FF2B5EF4-FFF2-40B4-BE49-F238E27FC236}">
                <a16:creationId xmlns:a16="http://schemas.microsoft.com/office/drawing/2014/main" id="{C9089AEB-104A-4C3D-C99B-8BB81B1C5AAC}"/>
              </a:ext>
            </a:extLst>
          </p:cNvPr>
          <p:cNvSpPr>
            <a:spLocks noGrp="1"/>
          </p:cNvSpPr>
          <p:nvPr>
            <p:ph type="title"/>
          </p:nvPr>
        </p:nvSpPr>
        <p:spPr>
          <a:xfrm>
            <a:off x="468000" y="473095"/>
            <a:ext cx="8297034" cy="961232"/>
          </a:xfrm>
        </p:spPr>
        <p:txBody>
          <a:bodyPr/>
          <a:lstStyle/>
          <a:p>
            <a:r>
              <a:rPr lang="nb-NO" dirty="0"/>
              <a:t>Fjernmåling av stormskader</a:t>
            </a:r>
          </a:p>
        </p:txBody>
      </p:sp>
    </p:spTree>
    <p:extLst>
      <p:ext uri="{BB962C8B-B14F-4D97-AF65-F5344CB8AC3E}">
        <p14:creationId xmlns:p14="http://schemas.microsoft.com/office/powerpoint/2010/main" val="29795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D84400E-B2E5-8F9F-B4A7-139A00678137}"/>
              </a:ext>
            </a:extLst>
          </p:cNvPr>
          <p:cNvSpPr>
            <a:spLocks noGrp="1"/>
          </p:cNvSpPr>
          <p:nvPr>
            <p:ph idx="1"/>
          </p:nvPr>
        </p:nvSpPr>
        <p:spPr/>
        <p:txBody>
          <a:bodyPr/>
          <a:lstStyle/>
          <a:p>
            <a:pPr>
              <a:buClr>
                <a:schemeClr val="bg1"/>
              </a:buClr>
            </a:pPr>
            <a:r>
              <a:rPr lang="nb-NO"/>
              <a:t>Bekjempelse av rotråte</a:t>
            </a:r>
          </a:p>
          <a:p>
            <a:pPr>
              <a:buClr>
                <a:schemeClr val="bg1"/>
              </a:buClr>
            </a:pPr>
            <a:r>
              <a:rPr lang="nb-NO"/>
              <a:t>Grøfterensk i produktiv skog </a:t>
            </a:r>
          </a:p>
          <a:p>
            <a:pPr>
              <a:buClr>
                <a:schemeClr val="bg1"/>
              </a:buClr>
            </a:pPr>
            <a:r>
              <a:rPr lang="nb-NO"/>
              <a:t>Styrka ungskogpleie</a:t>
            </a:r>
          </a:p>
          <a:p>
            <a:pPr>
              <a:buClr>
                <a:schemeClr val="bg1"/>
              </a:buClr>
            </a:pPr>
            <a:endParaRPr lang="nb-NO"/>
          </a:p>
          <a:p>
            <a:pPr>
              <a:buClr>
                <a:schemeClr val="bg1"/>
              </a:buClr>
            </a:pPr>
            <a:r>
              <a:rPr lang="nb-NO"/>
              <a:t>Mulige juridiske, økonomiske og administrative virkemidler vurderes</a:t>
            </a:r>
          </a:p>
          <a:p>
            <a:pPr>
              <a:buClr>
                <a:schemeClr val="bg1"/>
              </a:buClr>
            </a:pPr>
            <a:r>
              <a:rPr lang="nb-NO"/>
              <a:t>Hva er mest effektivt, hensiktsmessig og praktisk?</a:t>
            </a:r>
          </a:p>
          <a:p>
            <a:pPr>
              <a:buClr>
                <a:schemeClr val="bg1"/>
              </a:buClr>
            </a:pPr>
            <a:endParaRPr lang="nb-NO"/>
          </a:p>
          <a:p>
            <a:pPr>
              <a:buClr>
                <a:schemeClr val="bg1"/>
              </a:buClr>
            </a:pPr>
            <a:r>
              <a:rPr lang="nb-NO"/>
              <a:t>Skal leveres desember 2022</a:t>
            </a:r>
            <a:endParaRPr lang="nb-NO">
              <a:solidFill>
                <a:srgbClr val="FF0000"/>
              </a:solidFill>
            </a:endParaRPr>
          </a:p>
          <a:p>
            <a:pPr>
              <a:buClr>
                <a:schemeClr val="bg1"/>
              </a:buClr>
            </a:pPr>
            <a:endParaRPr lang="nb-NO"/>
          </a:p>
        </p:txBody>
      </p:sp>
      <p:sp>
        <p:nvSpPr>
          <p:cNvPr id="3" name="Tittel 2">
            <a:extLst>
              <a:ext uri="{FF2B5EF4-FFF2-40B4-BE49-F238E27FC236}">
                <a16:creationId xmlns:a16="http://schemas.microsoft.com/office/drawing/2014/main" id="{C9089AEB-104A-4C3D-C99B-8BB81B1C5AAC}"/>
              </a:ext>
            </a:extLst>
          </p:cNvPr>
          <p:cNvSpPr>
            <a:spLocks noGrp="1"/>
          </p:cNvSpPr>
          <p:nvPr>
            <p:ph type="title"/>
          </p:nvPr>
        </p:nvSpPr>
        <p:spPr>
          <a:xfrm>
            <a:off x="468000" y="787136"/>
            <a:ext cx="8297034" cy="961232"/>
          </a:xfrm>
        </p:spPr>
        <p:txBody>
          <a:bodyPr/>
          <a:lstStyle/>
          <a:p>
            <a:pPr>
              <a:buClr>
                <a:schemeClr val="bg1"/>
              </a:buClr>
            </a:pPr>
            <a:r>
              <a:rPr lang="nb-NO" dirty="0"/>
              <a:t>Innspill virkemidler for 3 klimatiltak i skog</a:t>
            </a:r>
            <a:br>
              <a:rPr lang="nb-NO" dirty="0"/>
            </a:br>
            <a:endParaRPr lang="nb-NO" dirty="0"/>
          </a:p>
        </p:txBody>
      </p:sp>
    </p:spTree>
    <p:extLst>
      <p:ext uri="{BB962C8B-B14F-4D97-AF65-F5344CB8AC3E}">
        <p14:creationId xmlns:p14="http://schemas.microsoft.com/office/powerpoint/2010/main" val="281707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re, utendørs, gress, plante&#10;&#10;Automatisk generert beskrivelse">
            <a:extLst>
              <a:ext uri="{FF2B5EF4-FFF2-40B4-BE49-F238E27FC236}">
                <a16:creationId xmlns:a16="http://schemas.microsoft.com/office/drawing/2014/main" id="{FE04E49D-A13D-E2E5-92BD-9F9A6E4F57B7}"/>
              </a:ext>
            </a:extLst>
          </p:cNvPr>
          <p:cNvPicPr>
            <a:picLocks noGrp="1" noChangeAspect="1"/>
          </p:cNvPicPr>
          <p:nvPr>
            <p:ph type="pic" sz="quarter" idx="13"/>
          </p:nvPr>
        </p:nvPicPr>
        <p:blipFill>
          <a:blip r:embed="rId3"/>
          <a:srcRect l="16070" r="16070"/>
          <a:stretch>
            <a:fillRect/>
          </a:stretch>
        </p:blipFill>
        <p:spPr/>
      </p:pic>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15866"/>
            <a:ext cx="5392259" cy="544451"/>
          </a:xfrm>
        </p:spPr>
        <p:txBody>
          <a:bodyPr/>
          <a:lstStyle/>
          <a:p>
            <a:r>
              <a:rPr lang="nb-NO"/>
              <a:t>Naturmangfold</a:t>
            </a:r>
          </a:p>
        </p:txBody>
      </p:sp>
      <p:sp>
        <p:nvSpPr>
          <p:cNvPr id="7" name="Plassholder for innhold 2">
            <a:extLst>
              <a:ext uri="{FF2B5EF4-FFF2-40B4-BE49-F238E27FC236}">
                <a16:creationId xmlns:a16="http://schemas.microsoft.com/office/drawing/2014/main" id="{24389AEE-E6E2-344A-0D73-ECEA45A4689D}"/>
              </a:ext>
            </a:extLst>
          </p:cNvPr>
          <p:cNvSpPr txBox="1">
            <a:spLocks/>
          </p:cNvSpPr>
          <p:nvPr/>
        </p:nvSpPr>
        <p:spPr>
          <a:xfrm>
            <a:off x="4572001" y="1594791"/>
            <a:ext cx="4576736" cy="857539"/>
          </a:xfrm>
          <a:prstGeom prst="rect">
            <a:avLst/>
          </a:prstGeom>
        </p:spPr>
        <p:txBody>
          <a:bodyPr vert="horz" lIns="0" tIns="0" rIns="0" bIns="0" rtlCol="0">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Wingdings" panose="05000000000000000000" pitchFamily="2" charset="2"/>
              <a:buChar char="ü"/>
            </a:pPr>
            <a:r>
              <a:rPr lang="nb-NO" sz="1800"/>
              <a:t>Bidrar i arbeidet med ny felthåndbok </a:t>
            </a:r>
            <a:r>
              <a:rPr lang="nb-NO" sz="1800" err="1"/>
              <a:t>MiS</a:t>
            </a:r>
            <a:endParaRPr lang="nb-NO" sz="1800"/>
          </a:p>
          <a:p>
            <a:pPr>
              <a:buClr>
                <a:schemeClr val="bg1"/>
              </a:buClr>
            </a:pPr>
            <a:endParaRPr lang="nb-NO" sz="1800"/>
          </a:p>
          <a:p>
            <a:pPr marL="257175" indent="-257175">
              <a:buClr>
                <a:schemeClr val="bg1"/>
              </a:buClr>
              <a:buFont typeface="Wingdings" panose="05000000000000000000" pitchFamily="2" charset="2"/>
              <a:buChar char="ü"/>
            </a:pPr>
            <a:r>
              <a:rPr lang="nb-NO" sz="1800"/>
              <a:t>Bidrar i tiltaksplan for ville pollinerende insekter </a:t>
            </a:r>
          </a:p>
          <a:p>
            <a:pPr>
              <a:buClr>
                <a:schemeClr val="bg1"/>
              </a:buClr>
            </a:pPr>
            <a:endParaRPr lang="nb-NO" sz="1800"/>
          </a:p>
          <a:p>
            <a:pPr marL="257175" indent="-257175">
              <a:buClr>
                <a:schemeClr val="bg1"/>
              </a:buClr>
              <a:buFont typeface="Wingdings" panose="05000000000000000000" pitchFamily="2" charset="2"/>
              <a:buChar char="ü"/>
            </a:pPr>
            <a:r>
              <a:rPr lang="nb-NO" sz="1800"/>
              <a:t>Bidrar i oppfølgingsplan for trua natur</a:t>
            </a:r>
          </a:p>
          <a:p>
            <a:pPr>
              <a:buClr>
                <a:schemeClr val="bg1"/>
              </a:buClr>
            </a:pPr>
            <a:endParaRPr lang="nb-NO" sz="1800"/>
          </a:p>
          <a:p>
            <a:pPr marL="257175" indent="-257175">
              <a:buClr>
                <a:schemeClr val="bg1"/>
              </a:buClr>
              <a:buFont typeface="Wingdings" panose="05000000000000000000" pitchFamily="2" charset="2"/>
              <a:buChar char="ü"/>
            </a:pPr>
            <a:r>
              <a:rPr lang="nb-NO" sz="1800"/>
              <a:t>Bidrar i arbeidet med portalen Økologiske grunnkart</a:t>
            </a:r>
          </a:p>
        </p:txBody>
      </p:sp>
    </p:spTree>
    <p:extLst>
      <p:ext uri="{BB962C8B-B14F-4D97-AF65-F5344CB8AC3E}">
        <p14:creationId xmlns:p14="http://schemas.microsoft.com/office/powerpoint/2010/main" val="240677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9DF09E4-24E4-D522-7370-84244EB50A79}"/>
              </a:ext>
            </a:extLst>
          </p:cNvPr>
          <p:cNvSpPr>
            <a:spLocks noGrp="1"/>
          </p:cNvSpPr>
          <p:nvPr>
            <p:ph type="title"/>
          </p:nvPr>
        </p:nvSpPr>
        <p:spPr>
          <a:xfrm>
            <a:off x="4783127" y="815866"/>
            <a:ext cx="5392259" cy="544451"/>
          </a:xfrm>
        </p:spPr>
        <p:txBody>
          <a:bodyPr/>
          <a:lstStyle/>
          <a:p>
            <a:r>
              <a:rPr lang="nb-NO"/>
              <a:t>Naturmangfold forts.</a:t>
            </a:r>
          </a:p>
        </p:txBody>
      </p:sp>
      <p:sp>
        <p:nvSpPr>
          <p:cNvPr id="7" name="Plassholder for innhold 2">
            <a:extLst>
              <a:ext uri="{FF2B5EF4-FFF2-40B4-BE49-F238E27FC236}">
                <a16:creationId xmlns:a16="http://schemas.microsoft.com/office/drawing/2014/main" id="{24389AEE-E6E2-344A-0D73-ECEA45A4689D}"/>
              </a:ext>
            </a:extLst>
          </p:cNvPr>
          <p:cNvSpPr txBox="1">
            <a:spLocks/>
          </p:cNvSpPr>
          <p:nvPr/>
        </p:nvSpPr>
        <p:spPr>
          <a:xfrm>
            <a:off x="4567264" y="1554842"/>
            <a:ext cx="4576736" cy="857539"/>
          </a:xfrm>
          <a:prstGeom prst="rect">
            <a:avLst/>
          </a:prstGeom>
        </p:spPr>
        <p:txBody>
          <a:bodyPr vert="horz" lIns="0" tIns="0" rIns="0" bIns="0" rtlCol="0">
            <a:noAutofit/>
          </a:bodyPr>
          <a:lstStyle>
            <a:lvl1pPr marL="0" indent="0" algn="l" defTabSz="914309" rtl="0" eaLnBrk="1" latinLnBrk="0" hangingPunct="1">
              <a:lnSpc>
                <a:spcPct val="100000"/>
              </a:lnSpc>
              <a:spcBef>
                <a:spcPts val="0"/>
              </a:spcBef>
              <a:buClr>
                <a:schemeClr val="accent4"/>
              </a:buClr>
              <a:buFont typeface="Arial" panose="020B0604020202020204" pitchFamily="34" charset="0"/>
              <a:buNone/>
              <a:tabLst/>
              <a:defRPr sz="2400" kern="1200">
                <a:solidFill>
                  <a:schemeClr val="bg1"/>
                </a:solidFill>
                <a:latin typeface="+mn-lt"/>
                <a:ea typeface="+mn-ea"/>
                <a:cs typeface="+mn-cs"/>
              </a:defRPr>
            </a:lvl1pPr>
            <a:lvl2pPr marL="647936" indent="-197982" algn="l" defTabSz="914309" rtl="0" eaLnBrk="1" latinLnBrk="0" hangingPunct="1">
              <a:lnSpc>
                <a:spcPct val="90000"/>
              </a:lnSpc>
              <a:spcBef>
                <a:spcPts val="1800"/>
              </a:spcBef>
              <a:buClr>
                <a:schemeClr val="accent4"/>
              </a:buClr>
              <a:buFont typeface="Arial" panose="020B0604020202020204" pitchFamily="34" charset="0"/>
              <a:buChar char="•"/>
              <a:defRPr sz="2000" kern="1200">
                <a:solidFill>
                  <a:schemeClr val="tx1"/>
                </a:solidFill>
                <a:latin typeface="+mn-lt"/>
                <a:ea typeface="+mn-ea"/>
                <a:cs typeface="+mn-cs"/>
              </a:defRPr>
            </a:lvl2pPr>
            <a:lvl3pPr marL="1101488" indent="-197982" algn="l" defTabSz="914309"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3pPr>
            <a:lvl4pPr marL="1583840"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69792" indent="-197982" algn="l" defTabSz="914309" rtl="0" eaLnBrk="1" latinLnBrk="0" hangingPunct="1">
              <a:lnSpc>
                <a:spcPct val="90000"/>
              </a:lnSpc>
              <a:spcBef>
                <a:spcPts val="18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buClr>
                <a:schemeClr val="bg1"/>
              </a:buClr>
              <a:buFont typeface="Wingdings" panose="05000000000000000000" pitchFamily="2" charset="2"/>
              <a:buChar char="ü"/>
            </a:pPr>
            <a:r>
              <a:rPr lang="nb-NO" sz="1800"/>
              <a:t>Bidrar i arbeidet om økologisk tilstand i skog</a:t>
            </a:r>
          </a:p>
          <a:p>
            <a:pPr marL="257175" indent="-257175">
              <a:buClr>
                <a:schemeClr val="bg1"/>
              </a:buClr>
              <a:buFont typeface="Wingdings" panose="05000000000000000000" pitchFamily="2" charset="2"/>
              <a:buChar char="ü"/>
            </a:pPr>
            <a:endParaRPr lang="nb-NO" sz="1800"/>
          </a:p>
          <a:p>
            <a:pPr marL="257175" indent="-257175">
              <a:buClr>
                <a:schemeClr val="bg1"/>
              </a:buClr>
              <a:buFont typeface="Wingdings" panose="05000000000000000000" pitchFamily="2" charset="2"/>
              <a:buChar char="ü"/>
            </a:pPr>
            <a:r>
              <a:rPr lang="nb-NO" sz="1800"/>
              <a:t>Bidrar i arbeidet med veileder for meldeplikt utvalgte naturtyper</a:t>
            </a:r>
          </a:p>
          <a:p>
            <a:pPr>
              <a:buClr>
                <a:schemeClr val="bg1"/>
              </a:buClr>
            </a:pPr>
            <a:endParaRPr lang="nb-NO" sz="1800"/>
          </a:p>
          <a:p>
            <a:pPr marL="257175" indent="-257175">
              <a:buClr>
                <a:schemeClr val="bg1"/>
              </a:buClr>
              <a:buFont typeface="Wingdings" panose="05000000000000000000" pitchFamily="2" charset="2"/>
              <a:buChar char="ü"/>
            </a:pPr>
            <a:r>
              <a:rPr lang="nb-NO" sz="1800"/>
              <a:t>Bidratt med innspill til Fremmedartslista 2023</a:t>
            </a:r>
          </a:p>
          <a:p>
            <a:pPr>
              <a:buClr>
                <a:schemeClr val="bg1"/>
              </a:buClr>
            </a:pPr>
            <a:endParaRPr lang="nb-NO" sz="1800"/>
          </a:p>
          <a:p>
            <a:pPr marL="257175" indent="-257175">
              <a:buClr>
                <a:schemeClr val="bg1"/>
              </a:buClr>
              <a:buFont typeface="Wingdings" panose="05000000000000000000" pitchFamily="2" charset="2"/>
              <a:buChar char="ü"/>
            </a:pPr>
            <a:r>
              <a:rPr lang="nb-NO" sz="1800"/>
              <a:t>Har levert rapporten «Skogvern og konsekvenser for avvirkningen og skognæringens bidrag til det grønne skiftet»</a:t>
            </a:r>
          </a:p>
          <a:p>
            <a:pPr>
              <a:buClr>
                <a:schemeClr val="bg1"/>
              </a:buClr>
            </a:pPr>
            <a:endParaRPr lang="nb-NO" sz="1800"/>
          </a:p>
        </p:txBody>
      </p:sp>
      <p:pic>
        <p:nvPicPr>
          <p:cNvPr id="8" name="Plassholder for bilde 7" descr="Et bilde som inneholder tre, utendørs, plante, skog&#10;&#10;Automatisk generert beskrivelse">
            <a:extLst>
              <a:ext uri="{FF2B5EF4-FFF2-40B4-BE49-F238E27FC236}">
                <a16:creationId xmlns:a16="http://schemas.microsoft.com/office/drawing/2014/main" id="{2CBB2CB1-6266-4762-2E38-59EE5BEB7248}"/>
              </a:ext>
            </a:extLst>
          </p:cNvPr>
          <p:cNvPicPr>
            <a:picLocks noGrp="1" noChangeAspect="1"/>
          </p:cNvPicPr>
          <p:nvPr>
            <p:ph type="pic" sz="quarter" idx="13"/>
          </p:nvPr>
        </p:nvPicPr>
        <p:blipFill>
          <a:blip r:embed="rId3"/>
          <a:srcRect l="11829" r="11829"/>
          <a:stretch>
            <a:fillRect/>
          </a:stretch>
        </p:blipFill>
        <p:spPr/>
      </p:pic>
    </p:spTree>
    <p:extLst>
      <p:ext uri="{BB962C8B-B14F-4D97-AF65-F5344CB8AC3E}">
        <p14:creationId xmlns:p14="http://schemas.microsoft.com/office/powerpoint/2010/main" val="58617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A40B00B-984F-769D-58E8-32AC135CD504}"/>
              </a:ext>
            </a:extLst>
          </p:cNvPr>
          <p:cNvSpPr>
            <a:spLocks noGrp="1"/>
          </p:cNvSpPr>
          <p:nvPr>
            <p:ph idx="1"/>
          </p:nvPr>
        </p:nvSpPr>
        <p:spPr/>
        <p:txBody>
          <a:bodyPr/>
          <a:lstStyle/>
          <a:p>
            <a:pPr marL="0" indent="0">
              <a:buNone/>
            </a:pPr>
            <a:r>
              <a:rPr lang="nn-NO" dirty="0"/>
              <a:t>§ 1. Formålet med lova</a:t>
            </a:r>
          </a:p>
          <a:p>
            <a:r>
              <a:rPr lang="nn-NO" dirty="0"/>
              <a:t>       Denne lova har til formål å fremme ei berekraftig forvaltning av skogressursane i landet med sikte på </a:t>
            </a:r>
            <a:r>
              <a:rPr lang="nn-NO" u="sng" dirty="0"/>
              <a:t>aktiv lokal og nasjonal verdiskaping</a:t>
            </a:r>
            <a:r>
              <a:rPr lang="nn-NO" dirty="0"/>
              <a:t>, og å </a:t>
            </a:r>
            <a:r>
              <a:rPr lang="nn-NO" u="sng" dirty="0"/>
              <a:t>sikre det biologiske mangfaldet, omsyn til landskapet, friluftslivet og kulturverdiane i skogen</a:t>
            </a:r>
            <a:r>
              <a:rPr lang="nn-NO" dirty="0"/>
              <a:t>.</a:t>
            </a:r>
          </a:p>
          <a:p>
            <a:endParaRPr lang="nn-NO" dirty="0"/>
          </a:p>
          <a:p>
            <a:pPr marL="0" indent="0">
              <a:buNone/>
            </a:pPr>
            <a:r>
              <a:rPr lang="nn-NO" dirty="0"/>
              <a:t>§ 4. Skogeigaren sitt forvaltaransvar (1.ledd)</a:t>
            </a:r>
          </a:p>
          <a:p>
            <a:r>
              <a:rPr lang="nn-NO" dirty="0"/>
              <a:t>       Skogeigaren skal sjå til at alle tiltak i skogen blir gjennomførte i samsvar med lov og forskrift. Skogeigaren skal ha oversikt over miljøverdiane i eigen skog og ta omsyn til dei ved gjennomføring av alle tiltak i skogen. Slike omsyn kan føre til at nokre tiltak i skogen ikkje kan gjennomførast. Innafor desse rammene står skogeigaren fritt til å forvalte skogen ut frå eigne mål.</a:t>
            </a:r>
          </a:p>
          <a:p>
            <a:endParaRPr lang="nb-NO" dirty="0"/>
          </a:p>
        </p:txBody>
      </p:sp>
      <p:sp>
        <p:nvSpPr>
          <p:cNvPr id="3" name="Tittel 2">
            <a:extLst>
              <a:ext uri="{FF2B5EF4-FFF2-40B4-BE49-F238E27FC236}">
                <a16:creationId xmlns:a16="http://schemas.microsoft.com/office/drawing/2014/main" id="{9594D64C-C890-0AD6-1134-A99258DA2370}"/>
              </a:ext>
            </a:extLst>
          </p:cNvPr>
          <p:cNvSpPr>
            <a:spLocks noGrp="1"/>
          </p:cNvSpPr>
          <p:nvPr>
            <p:ph type="title"/>
          </p:nvPr>
        </p:nvSpPr>
        <p:spPr/>
        <p:txBody>
          <a:bodyPr/>
          <a:lstStyle/>
          <a:p>
            <a:r>
              <a:rPr lang="nb-NO" dirty="0"/>
              <a:t>Skogbruksloven</a:t>
            </a:r>
          </a:p>
        </p:txBody>
      </p:sp>
    </p:spTree>
    <p:extLst>
      <p:ext uri="{BB962C8B-B14F-4D97-AF65-F5344CB8AC3E}">
        <p14:creationId xmlns:p14="http://schemas.microsoft.com/office/powerpoint/2010/main" val="318068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8097CCC-A30F-7710-7E04-8DEEC20C8C84}"/>
              </a:ext>
            </a:extLst>
          </p:cNvPr>
          <p:cNvSpPr>
            <a:spLocks noGrp="1"/>
          </p:cNvSpPr>
          <p:nvPr>
            <p:ph idx="1"/>
          </p:nvPr>
        </p:nvSpPr>
        <p:spPr/>
        <p:txBody>
          <a:bodyPr/>
          <a:lstStyle/>
          <a:p>
            <a:r>
              <a:rPr lang="nn-NO" dirty="0"/>
              <a:t>§ 6. Forynging og stell av skog</a:t>
            </a:r>
          </a:p>
          <a:p>
            <a:r>
              <a:rPr lang="nn-NO" dirty="0"/>
              <a:t>§ 7. Vegbygging i skog</a:t>
            </a:r>
          </a:p>
          <a:p>
            <a:r>
              <a:rPr lang="nn-NO" dirty="0"/>
              <a:t>§ 8. Hogst og måling</a:t>
            </a:r>
          </a:p>
          <a:p>
            <a:r>
              <a:rPr lang="nn-NO" dirty="0"/>
              <a:t>§ 11. Meldeplikt</a:t>
            </a:r>
          </a:p>
          <a:p>
            <a:endParaRPr lang="nn-NO" dirty="0"/>
          </a:p>
          <a:p>
            <a:r>
              <a:rPr lang="nn-NO" dirty="0" err="1"/>
              <a:t>Ot.prop</a:t>
            </a:r>
            <a:r>
              <a:rPr lang="nn-NO" dirty="0"/>
              <a:t>. 28 2004-2005</a:t>
            </a:r>
          </a:p>
          <a:p>
            <a:pPr lvl="1"/>
            <a:r>
              <a:rPr lang="nn-NO" dirty="0"/>
              <a:t>Skog og miljø: side 16-18, 60-62, 111-112, 116, 118-120</a:t>
            </a:r>
          </a:p>
          <a:p>
            <a:endParaRPr lang="nn-NO" dirty="0"/>
          </a:p>
          <a:p>
            <a:endParaRPr lang="nn-NO" dirty="0"/>
          </a:p>
          <a:p>
            <a:endParaRPr lang="nn-NO" dirty="0"/>
          </a:p>
          <a:p>
            <a:endParaRPr lang="nb-NO" dirty="0"/>
          </a:p>
        </p:txBody>
      </p:sp>
      <p:sp>
        <p:nvSpPr>
          <p:cNvPr id="3" name="Tittel 2">
            <a:extLst>
              <a:ext uri="{FF2B5EF4-FFF2-40B4-BE49-F238E27FC236}">
                <a16:creationId xmlns:a16="http://schemas.microsoft.com/office/drawing/2014/main" id="{385F6891-D192-88CA-869A-A7454FD16477}"/>
              </a:ext>
            </a:extLst>
          </p:cNvPr>
          <p:cNvSpPr>
            <a:spLocks noGrp="1"/>
          </p:cNvSpPr>
          <p:nvPr>
            <p:ph type="title"/>
          </p:nvPr>
        </p:nvSpPr>
        <p:spPr/>
        <p:txBody>
          <a:bodyPr/>
          <a:lstStyle/>
          <a:p>
            <a:r>
              <a:rPr lang="nb-NO" dirty="0"/>
              <a:t>Skogbruksloven og omsyn til miljø</a:t>
            </a:r>
          </a:p>
        </p:txBody>
      </p:sp>
    </p:spTree>
    <p:extLst>
      <p:ext uri="{BB962C8B-B14F-4D97-AF65-F5344CB8AC3E}">
        <p14:creationId xmlns:p14="http://schemas.microsoft.com/office/powerpoint/2010/main" val="2327909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A40AFD2-5124-DB62-0CAD-5AB5AEEB2FA0}"/>
              </a:ext>
            </a:extLst>
          </p:cNvPr>
          <p:cNvSpPr>
            <a:spLocks noGrp="1"/>
          </p:cNvSpPr>
          <p:nvPr>
            <p:ph idx="1"/>
          </p:nvPr>
        </p:nvSpPr>
        <p:spPr>
          <a:xfrm>
            <a:off x="468000" y="1406014"/>
            <a:ext cx="8310875" cy="4893990"/>
          </a:xfrm>
        </p:spPr>
        <p:txBody>
          <a:bodyPr/>
          <a:lstStyle/>
          <a:p>
            <a:pPr marL="0" indent="0">
              <a:buNone/>
            </a:pPr>
            <a:r>
              <a:rPr lang="nn-NO" dirty="0"/>
              <a:t>Kapittel 2. Miljøomsyn</a:t>
            </a:r>
          </a:p>
          <a:p>
            <a:pPr marL="0" indent="0">
              <a:buNone/>
            </a:pPr>
            <a:r>
              <a:rPr lang="nn-NO" dirty="0"/>
              <a:t>§ 3.Plikta til å ta miljøomsyn</a:t>
            </a:r>
          </a:p>
          <a:p>
            <a:r>
              <a:rPr lang="nn-NO" dirty="0"/>
              <a:t>Ved gjennomføring av skogbrukstiltak skal skogeigaren sjå til at det blir teke </a:t>
            </a:r>
            <a:r>
              <a:rPr lang="nn-NO" u="sng" dirty="0"/>
              <a:t>nødvendige omsyn til biologisk mangfald, friluftsliv, landskap og kulturverdiar </a:t>
            </a:r>
            <a:r>
              <a:rPr lang="nn-NO" dirty="0"/>
              <a:t>i samsvar med føresegnene i skogbrukslova.</a:t>
            </a:r>
          </a:p>
          <a:p>
            <a:r>
              <a:rPr lang="nn-NO" dirty="0"/>
              <a:t>Skogeigar skal sjå til at også dei som gjer arbeid i skogen tek slike omsyn.</a:t>
            </a:r>
          </a:p>
          <a:p>
            <a:pPr marL="0" indent="0">
              <a:buNone/>
            </a:pPr>
            <a:r>
              <a:rPr lang="nn-NO" dirty="0"/>
              <a:t>§ 4.Miljødokumentasjon og miljøregistreringar</a:t>
            </a:r>
          </a:p>
          <a:p>
            <a:r>
              <a:rPr lang="nn-NO" dirty="0"/>
              <a:t>Skogeigar skal kunne gjere greie for dei miljøomsyn som ligg til grunn for planlagde eller utførte tiltak i skogen, jf. lov 9. mai 2003 nr. 31 om rett til miljøinformasjon og </a:t>
            </a:r>
            <a:r>
              <a:rPr lang="nn-NO" dirty="0" err="1"/>
              <a:t>deltakelse</a:t>
            </a:r>
            <a:r>
              <a:rPr lang="nn-NO" dirty="0"/>
              <a:t> i </a:t>
            </a:r>
            <a:r>
              <a:rPr lang="nn-NO" dirty="0" err="1"/>
              <a:t>offentlige</a:t>
            </a:r>
            <a:r>
              <a:rPr lang="nn-NO" dirty="0"/>
              <a:t> </a:t>
            </a:r>
            <a:r>
              <a:rPr lang="nn-NO" dirty="0" err="1"/>
              <a:t>beslutningsprosesser</a:t>
            </a:r>
            <a:r>
              <a:rPr lang="nn-NO" dirty="0"/>
              <a:t> av betydning for miljøet (miljøinformasjonsloven).</a:t>
            </a:r>
          </a:p>
          <a:p>
            <a:r>
              <a:rPr lang="nn-NO" dirty="0"/>
              <a:t>Hogst kan normalt berre skje i område der det er gjennomført miljøregistreringar, jf. forskrift 4. februar 2004 nr. 449 om </a:t>
            </a:r>
            <a:r>
              <a:rPr lang="nn-NO" dirty="0" err="1"/>
              <a:t>tilskudd</a:t>
            </a:r>
            <a:r>
              <a:rPr lang="nn-NO" dirty="0"/>
              <a:t> til skogbruksplanlegging med miljøregistreringer. </a:t>
            </a:r>
            <a:r>
              <a:rPr lang="nn-NO" u="sng" dirty="0"/>
              <a:t>Ved hogst i område der slike registreringar enno ikkje er gjennomførte, skal dei føre-var-tiltaka som er nedfelte i Norsk PEFC Skogstandard leggjast til grunn</a:t>
            </a:r>
            <a:r>
              <a:rPr lang="nn-NO" dirty="0"/>
              <a:t>.</a:t>
            </a:r>
          </a:p>
          <a:p>
            <a:endParaRPr lang="nb-NO" dirty="0"/>
          </a:p>
        </p:txBody>
      </p:sp>
      <p:sp>
        <p:nvSpPr>
          <p:cNvPr id="3" name="Tittel 2">
            <a:extLst>
              <a:ext uri="{FF2B5EF4-FFF2-40B4-BE49-F238E27FC236}">
                <a16:creationId xmlns:a16="http://schemas.microsoft.com/office/drawing/2014/main" id="{018C98E0-4389-24C5-846B-3A89AC1C81C7}"/>
              </a:ext>
            </a:extLst>
          </p:cNvPr>
          <p:cNvSpPr>
            <a:spLocks noGrp="1"/>
          </p:cNvSpPr>
          <p:nvPr>
            <p:ph type="title"/>
          </p:nvPr>
        </p:nvSpPr>
        <p:spPr/>
        <p:txBody>
          <a:bodyPr/>
          <a:lstStyle/>
          <a:p>
            <a:r>
              <a:rPr lang="nb-NO" dirty="0"/>
              <a:t>Forskrift om </a:t>
            </a:r>
            <a:r>
              <a:rPr lang="nb-NO" dirty="0" err="1"/>
              <a:t>berekraftig</a:t>
            </a:r>
            <a:r>
              <a:rPr lang="nb-NO" dirty="0"/>
              <a:t> skogbruk</a:t>
            </a:r>
          </a:p>
        </p:txBody>
      </p:sp>
    </p:spTree>
    <p:extLst>
      <p:ext uri="{BB962C8B-B14F-4D97-AF65-F5344CB8AC3E}">
        <p14:creationId xmlns:p14="http://schemas.microsoft.com/office/powerpoint/2010/main" val="259494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A40AFD2-5124-DB62-0CAD-5AB5AEEB2FA0}"/>
              </a:ext>
            </a:extLst>
          </p:cNvPr>
          <p:cNvSpPr>
            <a:spLocks noGrp="1"/>
          </p:cNvSpPr>
          <p:nvPr>
            <p:ph idx="1"/>
          </p:nvPr>
        </p:nvSpPr>
        <p:spPr>
          <a:xfrm>
            <a:off x="468000" y="1179871"/>
            <a:ext cx="8310875" cy="5120133"/>
          </a:xfrm>
        </p:spPr>
        <p:txBody>
          <a:bodyPr/>
          <a:lstStyle/>
          <a:p>
            <a:pPr marL="0" indent="0">
              <a:buNone/>
            </a:pPr>
            <a:r>
              <a:rPr lang="nn-NO" dirty="0"/>
              <a:t>§ 5.Miljøomsyn ved skogbrukstiltak</a:t>
            </a:r>
          </a:p>
          <a:p>
            <a:r>
              <a:rPr lang="nn-NO" dirty="0"/>
              <a:t>Ved gjennomføring av skogbrukstiltak skal skogeigaren sørgje for at </a:t>
            </a:r>
            <a:r>
              <a:rPr lang="nn-NO" u="sng" dirty="0"/>
              <a:t>verdiane i viktige livsmiljø og nøkkelbiotopar blir tekne vare på i samsvar med retningslinene i Norsk PEFC Skogstandard</a:t>
            </a:r>
            <a:r>
              <a:rPr lang="nn-NO" dirty="0"/>
              <a:t>. </a:t>
            </a:r>
          </a:p>
          <a:p>
            <a:r>
              <a:rPr lang="nn-NO" dirty="0"/>
              <a:t>Etter hogst skal kvist og hogstavfall ryddast bort frå bekkar, elver og vatn, og frå vanleg brukte stiger, løyper og andre ferdselsårer der det er til unødig hindring for ferdsel.</a:t>
            </a:r>
          </a:p>
          <a:p>
            <a:r>
              <a:rPr lang="nn-NO" dirty="0"/>
              <a:t>Køyreskadar etter skogbrukstiltak må utbetrast snarast råd etter avslutta drift, slik at det ikkje oppstår unødig hindring for ferdsel i vanleg brukte stigar, løyper og andre ferdselsårer, eller oppstår nye bekkeløp.</a:t>
            </a:r>
          </a:p>
          <a:p>
            <a:r>
              <a:rPr lang="nn-NO" dirty="0"/>
              <a:t>Ved hogst skal det setjast igjen minst 5 stormsterke tre pr. hektar som livsløpstre, helst i grupper. Livsløpstrea skal primært veljast blant dei eldste trea.</a:t>
            </a:r>
          </a:p>
          <a:p>
            <a:r>
              <a:rPr lang="nn-NO" dirty="0"/>
              <a:t>Hogstar skal tilpassast landskapet. Der forholda biologisk, økonomisk og teknisk ligg til rette for det skal det brukast lukka hogstar, dersom ein kan oppnå god stabilitet for gjenståande tre og tilfredsstillande forynging på veksestaden.</a:t>
            </a:r>
          </a:p>
          <a:p>
            <a:r>
              <a:rPr lang="nn-NO" dirty="0"/>
              <a:t>Ved hogst i kantsoner mot vatn og vassdrag og mellom skog og anna mark skal kantsona sin økologiske funksjon takast vare på.</a:t>
            </a:r>
          </a:p>
          <a:p>
            <a:endParaRPr lang="nb-NO" dirty="0"/>
          </a:p>
        </p:txBody>
      </p:sp>
      <p:sp>
        <p:nvSpPr>
          <p:cNvPr id="3" name="Tittel 2">
            <a:extLst>
              <a:ext uri="{FF2B5EF4-FFF2-40B4-BE49-F238E27FC236}">
                <a16:creationId xmlns:a16="http://schemas.microsoft.com/office/drawing/2014/main" id="{018C98E0-4389-24C5-846B-3A89AC1C81C7}"/>
              </a:ext>
            </a:extLst>
          </p:cNvPr>
          <p:cNvSpPr>
            <a:spLocks noGrp="1"/>
          </p:cNvSpPr>
          <p:nvPr>
            <p:ph type="title"/>
          </p:nvPr>
        </p:nvSpPr>
        <p:spPr>
          <a:xfrm>
            <a:off x="468000" y="156388"/>
            <a:ext cx="8297034" cy="669522"/>
          </a:xfrm>
        </p:spPr>
        <p:txBody>
          <a:bodyPr/>
          <a:lstStyle/>
          <a:p>
            <a:r>
              <a:rPr lang="nb-NO" dirty="0"/>
              <a:t>Forskrift om </a:t>
            </a:r>
            <a:r>
              <a:rPr lang="nb-NO" dirty="0" err="1"/>
              <a:t>berekraftig</a:t>
            </a:r>
            <a:r>
              <a:rPr lang="nb-NO" dirty="0"/>
              <a:t> skogbruk</a:t>
            </a:r>
          </a:p>
        </p:txBody>
      </p:sp>
    </p:spTree>
    <p:extLst>
      <p:ext uri="{BB962C8B-B14F-4D97-AF65-F5344CB8AC3E}">
        <p14:creationId xmlns:p14="http://schemas.microsoft.com/office/powerpoint/2010/main" val="417910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A40AFD2-5124-DB62-0CAD-5AB5AEEB2FA0}"/>
              </a:ext>
            </a:extLst>
          </p:cNvPr>
          <p:cNvSpPr>
            <a:spLocks noGrp="1"/>
          </p:cNvSpPr>
          <p:nvPr>
            <p:ph idx="1"/>
          </p:nvPr>
        </p:nvSpPr>
        <p:spPr>
          <a:xfrm>
            <a:off x="468000" y="1406014"/>
            <a:ext cx="8310875" cy="4893990"/>
          </a:xfrm>
        </p:spPr>
        <p:txBody>
          <a:bodyPr/>
          <a:lstStyle/>
          <a:p>
            <a:pPr marL="0" indent="0">
              <a:buNone/>
            </a:pPr>
            <a:r>
              <a:rPr lang="nn-NO" dirty="0"/>
              <a:t>§ 5 forts.</a:t>
            </a:r>
          </a:p>
          <a:p>
            <a:r>
              <a:rPr lang="nn-NO" dirty="0"/>
              <a:t>I forynging av barskog skal ein </a:t>
            </a:r>
            <a:r>
              <a:rPr lang="nn-NO" dirty="0" err="1"/>
              <a:t>tilstreve</a:t>
            </a:r>
            <a:r>
              <a:rPr lang="nn-NO" dirty="0"/>
              <a:t> eit minimum på 10% lauvtre.</a:t>
            </a:r>
          </a:p>
          <a:p>
            <a:r>
              <a:rPr lang="nn-NO" dirty="0"/>
              <a:t>Med unntak av skifte av treslag i eikeskog på låg og middels bonitet, kan skifte av treslag i edellauvskog berre skje etter godkjenning frå kommunen.</a:t>
            </a:r>
          </a:p>
          <a:p>
            <a:r>
              <a:rPr lang="nn-NO" dirty="0"/>
              <a:t>Nygrøfting av myr og sumpskog med sikte på skogproduksjon er forbode.</a:t>
            </a:r>
          </a:p>
          <a:p>
            <a:r>
              <a:rPr lang="nn-NO" dirty="0"/>
              <a:t>Skogreising på snaumark og skifte av treslag på samanhengande areal over 100 dekar krev melding til kommunen. Har kommunen ikkje gitt svar på meldinga innan 3 veker frå da meldinga kom fram til kommunen, kan det meldte tiltaket setjast i verk. Om kommunen treng meir tid for å ta stilling til tiltaket, kan fristen forlengjast med inntil 14 dagar.</a:t>
            </a:r>
          </a:p>
          <a:p>
            <a:r>
              <a:rPr lang="nn-NO" dirty="0"/>
              <a:t>Bruk av utanlandske treslag til skogproduksjon kan berre skje etter godkjenning frå kommunen. Ved avgjerda skal kommunen leggje vekt på å unngå ukontrollert spreiing av slike treslag ved naturleg forynging.</a:t>
            </a:r>
          </a:p>
          <a:p>
            <a:r>
              <a:rPr lang="nn-NO" dirty="0"/>
              <a:t>Ved skogbrukstiltak skal det takast omsyn til kulturminne (jf. lov 9. juni 1978 nr. 50 om </a:t>
            </a:r>
            <a:r>
              <a:rPr lang="nn-NO" dirty="0" err="1"/>
              <a:t>kulturminner</a:t>
            </a:r>
            <a:r>
              <a:rPr lang="nn-NO" dirty="0"/>
              <a:t> § 4).</a:t>
            </a:r>
          </a:p>
          <a:p>
            <a:endParaRPr lang="nb-NO" dirty="0"/>
          </a:p>
        </p:txBody>
      </p:sp>
      <p:sp>
        <p:nvSpPr>
          <p:cNvPr id="3" name="Tittel 2">
            <a:extLst>
              <a:ext uri="{FF2B5EF4-FFF2-40B4-BE49-F238E27FC236}">
                <a16:creationId xmlns:a16="http://schemas.microsoft.com/office/drawing/2014/main" id="{018C98E0-4389-24C5-846B-3A89AC1C81C7}"/>
              </a:ext>
            </a:extLst>
          </p:cNvPr>
          <p:cNvSpPr>
            <a:spLocks noGrp="1"/>
          </p:cNvSpPr>
          <p:nvPr>
            <p:ph type="title"/>
          </p:nvPr>
        </p:nvSpPr>
        <p:spPr/>
        <p:txBody>
          <a:bodyPr/>
          <a:lstStyle/>
          <a:p>
            <a:r>
              <a:rPr lang="nb-NO" dirty="0"/>
              <a:t>Forskrift om </a:t>
            </a:r>
            <a:r>
              <a:rPr lang="nb-NO" dirty="0" err="1"/>
              <a:t>berekraftig</a:t>
            </a:r>
            <a:r>
              <a:rPr lang="nb-NO" dirty="0"/>
              <a:t> skogbruk</a:t>
            </a:r>
          </a:p>
        </p:txBody>
      </p:sp>
    </p:spTree>
    <p:extLst>
      <p:ext uri="{BB962C8B-B14F-4D97-AF65-F5344CB8AC3E}">
        <p14:creationId xmlns:p14="http://schemas.microsoft.com/office/powerpoint/2010/main" val="3513124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4BAEFF2-D9EC-14C3-BD1C-B4174AAEADBC}"/>
              </a:ext>
            </a:extLst>
          </p:cNvPr>
          <p:cNvSpPr>
            <a:spLocks noGrp="1"/>
          </p:cNvSpPr>
          <p:nvPr>
            <p:ph idx="1"/>
          </p:nvPr>
        </p:nvSpPr>
        <p:spPr/>
        <p:txBody>
          <a:bodyPr/>
          <a:lstStyle/>
          <a:p>
            <a:pPr marL="0" indent="0">
              <a:buNone/>
            </a:pPr>
            <a:r>
              <a:rPr lang="nb-NO" dirty="0"/>
              <a:t>Kilder for miljøinformasjon:</a:t>
            </a:r>
          </a:p>
          <a:p>
            <a:r>
              <a:rPr lang="nb-NO" dirty="0"/>
              <a:t>Artskart, </a:t>
            </a:r>
            <a:r>
              <a:rPr lang="nb-NO" dirty="0" err="1"/>
              <a:t>Narinbase</a:t>
            </a:r>
            <a:r>
              <a:rPr lang="nb-NO" dirty="0"/>
              <a:t> og Naturbase</a:t>
            </a:r>
          </a:p>
          <a:p>
            <a:r>
              <a:rPr lang="nb-NO" dirty="0"/>
              <a:t>Minst 4 ulike nær trua skoglevende arter innenfor et areal på 10 dekar</a:t>
            </a:r>
          </a:p>
          <a:p>
            <a:pPr marL="0" indent="0">
              <a:buNone/>
            </a:pPr>
            <a:r>
              <a:rPr lang="nb-NO" dirty="0"/>
              <a:t>Hva skal vurderes:</a:t>
            </a:r>
          </a:p>
          <a:p>
            <a:r>
              <a:rPr lang="nb-NO" dirty="0"/>
              <a:t>Truete arter </a:t>
            </a:r>
          </a:p>
          <a:p>
            <a:r>
              <a:rPr lang="nb-NO" dirty="0"/>
              <a:t>Truete naturtyper </a:t>
            </a:r>
          </a:p>
          <a:p>
            <a:r>
              <a:rPr lang="nb-NO" dirty="0"/>
              <a:t>Nasjonalt viktige naturtyper (A-verdi, eller tilsvarende verdisetting i </a:t>
            </a:r>
            <a:r>
              <a:rPr lang="nb-NO" dirty="0" err="1"/>
              <a:t>Narin</a:t>
            </a:r>
            <a:r>
              <a:rPr lang="nb-NO" dirty="0"/>
              <a:t>) etter DN Håndbok 13. </a:t>
            </a:r>
          </a:p>
          <a:p>
            <a:r>
              <a:rPr lang="nb-NO" dirty="0"/>
              <a:t>Regionalt viktige naturtyper (B-verdi eller tilvarende verdisetting i </a:t>
            </a:r>
            <a:r>
              <a:rPr lang="nb-NO" dirty="0" err="1"/>
              <a:t>Narin</a:t>
            </a:r>
            <a:r>
              <a:rPr lang="nb-NO" dirty="0"/>
              <a:t>) etter DN Håndbok 13 </a:t>
            </a:r>
          </a:p>
          <a:p>
            <a:r>
              <a:rPr lang="nb-NO" dirty="0"/>
              <a:t>Naturtyper med «sentral økosystemfunksjon» kartlagt etter Miljødirektoratets instruks, med registrerte </a:t>
            </a:r>
            <a:r>
              <a:rPr lang="nb-NO" dirty="0" err="1"/>
              <a:t>NiN</a:t>
            </a:r>
            <a:r>
              <a:rPr lang="nb-NO" dirty="0"/>
              <a:t>- egenskaper som indikerer at det kan være viktige livsmiljøkvaliteter </a:t>
            </a:r>
          </a:p>
          <a:p>
            <a:endParaRPr lang="nb-NO" dirty="0"/>
          </a:p>
        </p:txBody>
      </p:sp>
      <p:sp>
        <p:nvSpPr>
          <p:cNvPr id="3" name="Tittel 2">
            <a:extLst>
              <a:ext uri="{FF2B5EF4-FFF2-40B4-BE49-F238E27FC236}">
                <a16:creationId xmlns:a16="http://schemas.microsoft.com/office/drawing/2014/main" id="{98099FD0-5F6F-D9B9-B468-C43E59C13CCC}"/>
              </a:ext>
            </a:extLst>
          </p:cNvPr>
          <p:cNvSpPr>
            <a:spLocks noGrp="1"/>
          </p:cNvSpPr>
          <p:nvPr>
            <p:ph type="title"/>
          </p:nvPr>
        </p:nvSpPr>
        <p:spPr/>
        <p:txBody>
          <a:bodyPr/>
          <a:lstStyle/>
          <a:p>
            <a:r>
              <a:rPr lang="nb-NO" dirty="0"/>
              <a:t>PEFC og føre-var-rutinen</a:t>
            </a:r>
          </a:p>
        </p:txBody>
      </p:sp>
    </p:spTree>
    <p:extLst>
      <p:ext uri="{BB962C8B-B14F-4D97-AF65-F5344CB8AC3E}">
        <p14:creationId xmlns:p14="http://schemas.microsoft.com/office/powerpoint/2010/main" val="284730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Landbruksdirektoratet_PPT">
  <a:themeElements>
    <a:clrScheme name="12">
      <a:dk1>
        <a:srgbClr val="000000"/>
      </a:dk1>
      <a:lt1>
        <a:srgbClr val="FFFFFF"/>
      </a:lt1>
      <a:dk2>
        <a:srgbClr val="53351D"/>
      </a:dk2>
      <a:lt2>
        <a:srgbClr val="E7E6E6"/>
      </a:lt2>
      <a:accent1>
        <a:srgbClr val="00AED6"/>
      </a:accent1>
      <a:accent2>
        <a:srgbClr val="D2252F"/>
      </a:accent2>
      <a:accent3>
        <a:srgbClr val="48773A"/>
      </a:accent3>
      <a:accent4>
        <a:srgbClr val="FF661F"/>
      </a:accent4>
      <a:accent5>
        <a:srgbClr val="7CCCBD"/>
      </a:accent5>
      <a:accent6>
        <a:srgbClr val="FFB81C"/>
      </a:accent6>
      <a:hlink>
        <a:srgbClr val="00AED6"/>
      </a:hlink>
      <a:folHlink>
        <a:srgbClr val="6A2F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farger 2022" id="{26E9A359-0CAE-4E3D-8EA8-EE0DE457AD32}" vid="{B1B390B4-E724-4925-BA24-759485E4613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Landbruksdirektoratet_PPT</Template>
  <TotalTime>3355</TotalTime>
  <Words>3653</Words>
  <Application>Microsoft Office PowerPoint</Application>
  <PresentationFormat>Skjermfremvisning (4:3)</PresentationFormat>
  <Paragraphs>366</Paragraphs>
  <Slides>34</Slides>
  <Notes>22</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34</vt:i4>
      </vt:variant>
    </vt:vector>
  </HeadingPairs>
  <TitlesOfParts>
    <vt:vector size="41" baseType="lpstr">
      <vt:lpstr>Arial</vt:lpstr>
      <vt:lpstr>Calibri</vt:lpstr>
      <vt:lpstr>Times</vt:lpstr>
      <vt:lpstr>Times New Roman</vt:lpstr>
      <vt:lpstr>Times,Italic</vt:lpstr>
      <vt:lpstr>Wingdings</vt:lpstr>
      <vt:lpstr>1_Landbruksdirektoratet_PPT</vt:lpstr>
      <vt:lpstr>PEFC, Lovverket og nytt fra  Landbruksdirektoratet   </vt:lpstr>
      <vt:lpstr>Skogbrukets sektoransvar</vt:lpstr>
      <vt:lpstr>PEFC skogstandard</vt:lpstr>
      <vt:lpstr>Skogbruksloven</vt:lpstr>
      <vt:lpstr>Skogbruksloven og omsyn til miljø</vt:lpstr>
      <vt:lpstr>Forskrift om berekraftig skogbruk</vt:lpstr>
      <vt:lpstr>Forskrift om berekraftig skogbruk</vt:lpstr>
      <vt:lpstr>Forskrift om berekraftig skogbruk</vt:lpstr>
      <vt:lpstr>PEFC og føre-var-rutinen</vt:lpstr>
      <vt:lpstr>Livsmiljø i MiS</vt:lpstr>
      <vt:lpstr>Forslag til endringer i berekraftforskriften</vt:lpstr>
      <vt:lpstr>Forslag til ny § 6</vt:lpstr>
      <vt:lpstr>Forslag til ny § 7</vt:lpstr>
      <vt:lpstr>Forslag til ny § 8</vt:lpstr>
      <vt:lpstr>Andre lovverk og skogbruket</vt:lpstr>
      <vt:lpstr>Utrednings- og utviklingsarbeid i  Landbruksdirektoratet   </vt:lpstr>
      <vt:lpstr>PowerPoint-presentasjon</vt:lpstr>
      <vt:lpstr>Verktøy</vt:lpstr>
      <vt:lpstr>Klima</vt:lpstr>
      <vt:lpstr>Skogressursen</vt:lpstr>
      <vt:lpstr>Skogressursen forts.</vt:lpstr>
      <vt:lpstr>Takk for oppmerksomheten</vt:lpstr>
      <vt:lpstr>Overgang til to-faktor pålogging i ØKS</vt:lpstr>
      <vt:lpstr>Totrinns godkjenning av søknader i ØKS</vt:lpstr>
      <vt:lpstr>Totrinns godkjenning av søknader i ØKS</vt:lpstr>
      <vt:lpstr>Totrinns godkjenning av søknader i ØKS</vt:lpstr>
      <vt:lpstr>PowerPoint-presentasjon</vt:lpstr>
      <vt:lpstr>PowerPoint-presentasjon</vt:lpstr>
      <vt:lpstr>Kartfesting av foryngelsesareal</vt:lpstr>
      <vt:lpstr>Evaluering av NMSK-skogkulturordningen</vt:lpstr>
      <vt:lpstr>Fjernmåling av stormskader</vt:lpstr>
      <vt:lpstr>Innspill virkemidler for 3 klimatiltak i skog </vt:lpstr>
      <vt:lpstr>Naturmangfold</vt:lpstr>
      <vt:lpstr>Naturmangfold forts.</vt:lpstr>
    </vt:vector>
  </TitlesOfParts>
  <Company>Landbruksdirektoratet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Gjennomgang av forskrift om utsetting av utenlandske treslag</dc:title>
  <dc:creator>Bøe, Linn Viken</dc:creator>
  <dc:description>Template by addpoint.no</dc:description>
  <cp:lastModifiedBy>Torleif Terum</cp:lastModifiedBy>
  <cp:revision>95</cp:revision>
  <cp:lastPrinted>2017-01-17T09:52:02Z</cp:lastPrinted>
  <dcterms:created xsi:type="dcterms:W3CDTF">2016-11-28T08:25:02Z</dcterms:created>
  <dcterms:modified xsi:type="dcterms:W3CDTF">2022-11-14T14:41:15Z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