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4" r:id="rId15"/>
    <p:sldId id="275" r:id="rId16"/>
    <p:sldId id="271" r:id="rId17"/>
    <p:sldId id="273" r:id="rId18"/>
    <p:sldId id="276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2AE6D-D067-4E96-A6E5-2F72EFC96623}" v="9" dt="2022-11-15T12:19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atn, Eivind" userId="252613f1-d915-429d-865d-39c22dccb41a" providerId="ADAL" clId="{0362AE6D-D067-4E96-A6E5-2F72EFC96623}"/>
    <pc:docChg chg="undo custSel addSld delSld modSld">
      <pc:chgData name="Kalvatn, Eivind" userId="252613f1-d915-429d-865d-39c22dccb41a" providerId="ADAL" clId="{0362AE6D-D067-4E96-A6E5-2F72EFC96623}" dt="2022-11-15T12:39:25.531" v="1956" actId="20577"/>
      <pc:docMkLst>
        <pc:docMk/>
      </pc:docMkLst>
      <pc:sldChg chg="addSp modSp mod">
        <pc:chgData name="Kalvatn, Eivind" userId="252613f1-d915-429d-865d-39c22dccb41a" providerId="ADAL" clId="{0362AE6D-D067-4E96-A6E5-2F72EFC96623}" dt="2022-11-14T13:38:05.822" v="821" actId="1076"/>
        <pc:sldMkLst>
          <pc:docMk/>
          <pc:sldMk cId="3623203166" sldId="256"/>
        </pc:sldMkLst>
        <pc:picChg chg="add mod">
          <ac:chgData name="Kalvatn, Eivind" userId="252613f1-d915-429d-865d-39c22dccb41a" providerId="ADAL" clId="{0362AE6D-D067-4E96-A6E5-2F72EFC96623}" dt="2022-11-14T13:38:05.822" v="821" actId="1076"/>
          <ac:picMkLst>
            <pc:docMk/>
            <pc:sldMk cId="3623203166" sldId="256"/>
            <ac:picMk id="4" creationId="{67AE479A-0737-6DA2-5FF2-8A846B9C69EB}"/>
          </ac:picMkLst>
        </pc:picChg>
      </pc:sldChg>
      <pc:sldChg chg="addSp delSp modSp mod setBg">
        <pc:chgData name="Kalvatn, Eivind" userId="252613f1-d915-429d-865d-39c22dccb41a" providerId="ADAL" clId="{0362AE6D-D067-4E96-A6E5-2F72EFC96623}" dt="2022-11-14T17:12:20.972" v="1351" actId="20577"/>
        <pc:sldMkLst>
          <pc:docMk/>
          <pc:sldMk cId="238656408" sldId="257"/>
        </pc:sldMkLst>
        <pc:spChg chg="mod">
          <ac:chgData name="Kalvatn, Eivind" userId="252613f1-d915-429d-865d-39c22dccb41a" providerId="ADAL" clId="{0362AE6D-D067-4E96-A6E5-2F72EFC96623}" dt="2022-11-14T17:11:50.565" v="1350" actId="26606"/>
          <ac:spMkLst>
            <pc:docMk/>
            <pc:sldMk cId="238656408" sldId="257"/>
            <ac:spMk id="2" creationId="{93232958-853F-20E1-38EB-B58B1F7E241D}"/>
          </ac:spMkLst>
        </pc:spChg>
        <pc:spChg chg="mod">
          <ac:chgData name="Kalvatn, Eivind" userId="252613f1-d915-429d-865d-39c22dccb41a" providerId="ADAL" clId="{0362AE6D-D067-4E96-A6E5-2F72EFC96623}" dt="2022-11-14T17:12:20.972" v="1351" actId="20577"/>
          <ac:spMkLst>
            <pc:docMk/>
            <pc:sldMk cId="238656408" sldId="257"/>
            <ac:spMk id="3" creationId="{AEADF121-4BEE-AFC4-D9A4-6CDA35C707F3}"/>
          </ac:spMkLst>
        </pc:spChg>
        <pc:picChg chg="add mod">
          <ac:chgData name="Kalvatn, Eivind" userId="252613f1-d915-429d-865d-39c22dccb41a" providerId="ADAL" clId="{0362AE6D-D067-4E96-A6E5-2F72EFC96623}" dt="2022-11-14T17:11:45.590" v="1349" actId="14100"/>
          <ac:picMkLst>
            <pc:docMk/>
            <pc:sldMk cId="238656408" sldId="257"/>
            <ac:picMk id="5" creationId="{FB72391B-723A-1580-029B-3606E70FA202}"/>
          </ac:picMkLst>
        </pc:picChg>
        <pc:cxnChg chg="add del">
          <ac:chgData name="Kalvatn, Eivind" userId="252613f1-d915-429d-865d-39c22dccb41a" providerId="ADAL" clId="{0362AE6D-D067-4E96-A6E5-2F72EFC96623}" dt="2022-11-14T17:11:50.565" v="1350" actId="26606"/>
          <ac:cxnSpMkLst>
            <pc:docMk/>
            <pc:sldMk cId="238656408" sldId="257"/>
            <ac:cxnSpMk id="10" creationId="{A7F400EE-A8A5-48AF-B4D6-291B52C6F0B0}"/>
          </ac:cxnSpMkLst>
        </pc:cxnChg>
      </pc:sldChg>
      <pc:sldChg chg="modSp mod">
        <pc:chgData name="Kalvatn, Eivind" userId="252613f1-d915-429d-865d-39c22dccb41a" providerId="ADAL" clId="{0362AE6D-D067-4E96-A6E5-2F72EFC96623}" dt="2022-11-14T17:08:08.017" v="1342" actId="21"/>
        <pc:sldMkLst>
          <pc:docMk/>
          <pc:sldMk cId="898724589" sldId="258"/>
        </pc:sldMkLst>
        <pc:spChg chg="mod">
          <ac:chgData name="Kalvatn, Eivind" userId="252613f1-d915-429d-865d-39c22dccb41a" providerId="ADAL" clId="{0362AE6D-D067-4E96-A6E5-2F72EFC96623}" dt="2022-11-10T13:11:30.202" v="5"/>
          <ac:spMkLst>
            <pc:docMk/>
            <pc:sldMk cId="898724589" sldId="258"/>
            <ac:spMk id="2" creationId="{13F5C018-516B-E763-7545-F6B8D66857B5}"/>
          </ac:spMkLst>
        </pc:spChg>
        <pc:spChg chg="mod">
          <ac:chgData name="Kalvatn, Eivind" userId="252613f1-d915-429d-865d-39c22dccb41a" providerId="ADAL" clId="{0362AE6D-D067-4E96-A6E5-2F72EFC96623}" dt="2022-11-14T17:08:08.017" v="1342" actId="21"/>
          <ac:spMkLst>
            <pc:docMk/>
            <pc:sldMk cId="898724589" sldId="258"/>
            <ac:spMk id="3" creationId="{A1A233BD-7C6D-16AA-D5BD-77C6F5EDBCB2}"/>
          </ac:spMkLst>
        </pc:spChg>
      </pc:sldChg>
      <pc:sldChg chg="delSp modSp new mod">
        <pc:chgData name="Kalvatn, Eivind" userId="252613f1-d915-429d-865d-39c22dccb41a" providerId="ADAL" clId="{0362AE6D-D067-4E96-A6E5-2F72EFC96623}" dt="2022-11-15T07:29:07.362" v="1438" actId="20577"/>
        <pc:sldMkLst>
          <pc:docMk/>
          <pc:sldMk cId="120356254" sldId="259"/>
        </pc:sldMkLst>
        <pc:spChg chg="del">
          <ac:chgData name="Kalvatn, Eivind" userId="252613f1-d915-429d-865d-39c22dccb41a" providerId="ADAL" clId="{0362AE6D-D067-4E96-A6E5-2F72EFC96623}" dt="2022-11-14T13:49:45.982" v="1013" actId="478"/>
          <ac:spMkLst>
            <pc:docMk/>
            <pc:sldMk cId="120356254" sldId="259"/>
            <ac:spMk id="2" creationId="{F3ECCD38-899C-C9BB-A4DC-19DF9C13F45C}"/>
          </ac:spMkLst>
        </pc:spChg>
        <pc:spChg chg="mod">
          <ac:chgData name="Kalvatn, Eivind" userId="252613f1-d915-429d-865d-39c22dccb41a" providerId="ADAL" clId="{0362AE6D-D067-4E96-A6E5-2F72EFC96623}" dt="2022-11-15T07:29:07.362" v="1438" actId="20577"/>
          <ac:spMkLst>
            <pc:docMk/>
            <pc:sldMk cId="120356254" sldId="259"/>
            <ac:spMk id="3" creationId="{B14CB6DA-02D9-FAAD-E8DF-38E532983E98}"/>
          </ac:spMkLst>
        </pc:spChg>
      </pc:sldChg>
      <pc:sldChg chg="addSp delSp modSp new mod">
        <pc:chgData name="Kalvatn, Eivind" userId="252613f1-d915-429d-865d-39c22dccb41a" providerId="ADAL" clId="{0362AE6D-D067-4E96-A6E5-2F72EFC96623}" dt="2022-11-15T07:29:31.478" v="1456" actId="20577"/>
        <pc:sldMkLst>
          <pc:docMk/>
          <pc:sldMk cId="1914616300" sldId="260"/>
        </pc:sldMkLst>
        <pc:spChg chg="del">
          <ac:chgData name="Kalvatn, Eivind" userId="252613f1-d915-429d-865d-39c22dccb41a" providerId="ADAL" clId="{0362AE6D-D067-4E96-A6E5-2F72EFC96623}" dt="2022-11-10T13:28:42.393" v="160" actId="478"/>
          <ac:spMkLst>
            <pc:docMk/>
            <pc:sldMk cId="1914616300" sldId="260"/>
            <ac:spMk id="2" creationId="{8799CB90-E6B5-7ECF-49E5-742ACE02C17B}"/>
          </ac:spMkLst>
        </pc:spChg>
        <pc:spChg chg="mod">
          <ac:chgData name="Kalvatn, Eivind" userId="252613f1-d915-429d-865d-39c22dccb41a" providerId="ADAL" clId="{0362AE6D-D067-4E96-A6E5-2F72EFC96623}" dt="2022-11-15T07:29:31.478" v="1456" actId="20577"/>
          <ac:spMkLst>
            <pc:docMk/>
            <pc:sldMk cId="1914616300" sldId="260"/>
            <ac:spMk id="3" creationId="{9638901A-53A2-F5B7-F609-83B2725BE545}"/>
          </ac:spMkLst>
        </pc:spChg>
        <pc:picChg chg="add mod">
          <ac:chgData name="Kalvatn, Eivind" userId="252613f1-d915-429d-865d-39c22dccb41a" providerId="ADAL" clId="{0362AE6D-D067-4E96-A6E5-2F72EFC96623}" dt="2022-11-14T13:58:41.155" v="1052" actId="1076"/>
          <ac:picMkLst>
            <pc:docMk/>
            <pc:sldMk cId="1914616300" sldId="260"/>
            <ac:picMk id="1026" creationId="{202E9E52-5F71-F4FC-4E6C-24D86CB9A135}"/>
          </ac:picMkLst>
        </pc:picChg>
      </pc:sldChg>
      <pc:sldChg chg="modSp new del mod">
        <pc:chgData name="Kalvatn, Eivind" userId="252613f1-d915-429d-865d-39c22dccb41a" providerId="ADAL" clId="{0362AE6D-D067-4E96-A6E5-2F72EFC96623}" dt="2022-11-11T09:30:31.865" v="337" actId="47"/>
        <pc:sldMkLst>
          <pc:docMk/>
          <pc:sldMk cId="2812598734" sldId="261"/>
        </pc:sldMkLst>
        <pc:spChg chg="mod">
          <ac:chgData name="Kalvatn, Eivind" userId="252613f1-d915-429d-865d-39c22dccb41a" providerId="ADAL" clId="{0362AE6D-D067-4E96-A6E5-2F72EFC96623}" dt="2022-11-11T09:26:51.735" v="304" actId="21"/>
          <ac:spMkLst>
            <pc:docMk/>
            <pc:sldMk cId="2812598734" sldId="261"/>
            <ac:spMk id="3" creationId="{38F561CA-895A-48AB-FCF5-94FDB6B830B6}"/>
          </ac:spMkLst>
        </pc:spChg>
      </pc:sldChg>
      <pc:sldChg chg="addSp delSp modSp new mod">
        <pc:chgData name="Kalvatn, Eivind" userId="252613f1-d915-429d-865d-39c22dccb41a" providerId="ADAL" clId="{0362AE6D-D067-4E96-A6E5-2F72EFC96623}" dt="2022-11-10T13:27:37.208" v="156" actId="14100"/>
        <pc:sldMkLst>
          <pc:docMk/>
          <pc:sldMk cId="3412935351" sldId="262"/>
        </pc:sldMkLst>
        <pc:spChg chg="del">
          <ac:chgData name="Kalvatn, Eivind" userId="252613f1-d915-429d-865d-39c22dccb41a" providerId="ADAL" clId="{0362AE6D-D067-4E96-A6E5-2F72EFC96623}" dt="2022-11-10T13:25:54.043" v="143" actId="478"/>
          <ac:spMkLst>
            <pc:docMk/>
            <pc:sldMk cId="3412935351" sldId="262"/>
            <ac:spMk id="2" creationId="{ABB8150D-9155-7AFA-458A-D194B225F0CD}"/>
          </ac:spMkLst>
        </pc:spChg>
        <pc:spChg chg="del">
          <ac:chgData name="Kalvatn, Eivind" userId="252613f1-d915-429d-865d-39c22dccb41a" providerId="ADAL" clId="{0362AE6D-D067-4E96-A6E5-2F72EFC96623}" dt="2022-11-10T13:25:16.219" v="139" actId="22"/>
          <ac:spMkLst>
            <pc:docMk/>
            <pc:sldMk cId="3412935351" sldId="262"/>
            <ac:spMk id="3" creationId="{1DE64ACB-6611-05D1-C859-CEBDB1624550}"/>
          </ac:spMkLst>
        </pc:spChg>
        <pc:picChg chg="add mod ord">
          <ac:chgData name="Kalvatn, Eivind" userId="252613f1-d915-429d-865d-39c22dccb41a" providerId="ADAL" clId="{0362AE6D-D067-4E96-A6E5-2F72EFC96623}" dt="2022-11-10T13:27:37.208" v="156" actId="14100"/>
          <ac:picMkLst>
            <pc:docMk/>
            <pc:sldMk cId="3412935351" sldId="262"/>
            <ac:picMk id="5" creationId="{915B2DD9-ED73-F4E4-060C-97EF83EF0FBB}"/>
          </ac:picMkLst>
        </pc:picChg>
        <pc:picChg chg="add mod">
          <ac:chgData name="Kalvatn, Eivind" userId="252613f1-d915-429d-865d-39c22dccb41a" providerId="ADAL" clId="{0362AE6D-D067-4E96-A6E5-2F72EFC96623}" dt="2022-11-10T13:27:31.621" v="155" actId="14100"/>
          <ac:picMkLst>
            <pc:docMk/>
            <pc:sldMk cId="3412935351" sldId="262"/>
            <ac:picMk id="7" creationId="{2A8E2C31-2848-93E3-0019-B97028742FE5}"/>
          </ac:picMkLst>
        </pc:picChg>
        <pc:cxnChg chg="add mod">
          <ac:chgData name="Kalvatn, Eivind" userId="252613f1-d915-429d-865d-39c22dccb41a" providerId="ADAL" clId="{0362AE6D-D067-4E96-A6E5-2F72EFC96623}" dt="2022-11-10T13:27:20.912" v="153" actId="13822"/>
          <ac:cxnSpMkLst>
            <pc:docMk/>
            <pc:sldMk cId="3412935351" sldId="262"/>
            <ac:cxnSpMk id="9" creationId="{E03BEC73-F9DF-B9FE-ADA3-D5B55E34172B}"/>
          </ac:cxnSpMkLst>
        </pc:cxnChg>
      </pc:sldChg>
      <pc:sldChg chg="addSp delSp modSp new mod setBg">
        <pc:chgData name="Kalvatn, Eivind" userId="252613f1-d915-429d-865d-39c22dccb41a" providerId="ADAL" clId="{0362AE6D-D067-4E96-A6E5-2F72EFC96623}" dt="2022-11-15T07:31:24.929" v="1482" actId="20577"/>
        <pc:sldMkLst>
          <pc:docMk/>
          <pc:sldMk cId="4156848829" sldId="263"/>
        </pc:sldMkLst>
        <pc:spChg chg="mod">
          <ac:chgData name="Kalvatn, Eivind" userId="252613f1-d915-429d-865d-39c22dccb41a" providerId="ADAL" clId="{0362AE6D-D067-4E96-A6E5-2F72EFC96623}" dt="2022-11-14T13:52:28.268" v="1018" actId="26606"/>
          <ac:spMkLst>
            <pc:docMk/>
            <pc:sldMk cId="4156848829" sldId="263"/>
            <ac:spMk id="2" creationId="{3B49CA9E-B058-FB0F-30DC-03E9E1ACE3DC}"/>
          </ac:spMkLst>
        </pc:spChg>
        <pc:spChg chg="mod">
          <ac:chgData name="Kalvatn, Eivind" userId="252613f1-d915-429d-865d-39c22dccb41a" providerId="ADAL" clId="{0362AE6D-D067-4E96-A6E5-2F72EFC96623}" dt="2022-11-15T07:31:24.929" v="1482" actId="20577"/>
          <ac:spMkLst>
            <pc:docMk/>
            <pc:sldMk cId="4156848829" sldId="263"/>
            <ac:spMk id="3" creationId="{35B65E0E-BA0B-73EE-41B4-244A8A6F490E}"/>
          </ac:spMkLst>
        </pc:spChg>
        <pc:picChg chg="add del">
          <ac:chgData name="Kalvatn, Eivind" userId="252613f1-d915-429d-865d-39c22dccb41a" providerId="ADAL" clId="{0362AE6D-D067-4E96-A6E5-2F72EFC96623}" dt="2022-11-14T13:51:43.251" v="1016" actId="478"/>
          <ac:picMkLst>
            <pc:docMk/>
            <pc:sldMk cId="4156848829" sldId="263"/>
            <ac:picMk id="5" creationId="{9EBFF2CE-812F-4D21-3EB6-0E5FE6462343}"/>
          </ac:picMkLst>
        </pc:picChg>
        <pc:picChg chg="add mod">
          <ac:chgData name="Kalvatn, Eivind" userId="252613f1-d915-429d-865d-39c22dccb41a" providerId="ADAL" clId="{0362AE6D-D067-4E96-A6E5-2F72EFC96623}" dt="2022-11-14T13:52:28.268" v="1018" actId="26606"/>
          <ac:picMkLst>
            <pc:docMk/>
            <pc:sldMk cId="4156848829" sldId="263"/>
            <ac:picMk id="7" creationId="{71733BE9-15E6-8231-E8AA-0C59722E2155}"/>
          </ac:picMkLst>
        </pc:picChg>
        <pc:cxnChg chg="add">
          <ac:chgData name="Kalvatn, Eivind" userId="252613f1-d915-429d-865d-39c22dccb41a" providerId="ADAL" clId="{0362AE6D-D067-4E96-A6E5-2F72EFC96623}" dt="2022-11-14T13:52:28.268" v="1018" actId="26606"/>
          <ac:cxnSpMkLst>
            <pc:docMk/>
            <pc:sldMk cId="4156848829" sldId="263"/>
            <ac:cxnSpMk id="12" creationId="{A7F400EE-A8A5-48AF-B4D6-291B52C6F0B0}"/>
          </ac:cxnSpMkLst>
        </pc:cxnChg>
      </pc:sldChg>
      <pc:sldChg chg="addSp delSp modSp new mod">
        <pc:chgData name="Kalvatn, Eivind" userId="252613f1-d915-429d-865d-39c22dccb41a" providerId="ADAL" clId="{0362AE6D-D067-4E96-A6E5-2F72EFC96623}" dt="2022-11-14T13:59:41.839" v="1057" actId="1076"/>
        <pc:sldMkLst>
          <pc:docMk/>
          <pc:sldMk cId="1161091968" sldId="264"/>
        </pc:sldMkLst>
        <pc:spChg chg="del">
          <ac:chgData name="Kalvatn, Eivind" userId="252613f1-d915-429d-865d-39c22dccb41a" providerId="ADAL" clId="{0362AE6D-D067-4E96-A6E5-2F72EFC96623}" dt="2022-11-14T13:54:31.931" v="1023" actId="478"/>
          <ac:spMkLst>
            <pc:docMk/>
            <pc:sldMk cId="1161091968" sldId="264"/>
            <ac:spMk id="2" creationId="{64FB9700-5151-44CF-7230-20CE97FD642B}"/>
          </ac:spMkLst>
        </pc:spChg>
        <pc:spChg chg="mod">
          <ac:chgData name="Kalvatn, Eivind" userId="252613f1-d915-429d-865d-39c22dccb41a" providerId="ADAL" clId="{0362AE6D-D067-4E96-A6E5-2F72EFC96623}" dt="2022-11-14T13:59:41.839" v="1057" actId="1076"/>
          <ac:spMkLst>
            <pc:docMk/>
            <pc:sldMk cId="1161091968" sldId="264"/>
            <ac:spMk id="3" creationId="{6D2C5F94-56A8-ACDA-580E-DC07DF5CBA56}"/>
          </ac:spMkLst>
        </pc:spChg>
        <pc:picChg chg="add mod">
          <ac:chgData name="Kalvatn, Eivind" userId="252613f1-d915-429d-865d-39c22dccb41a" providerId="ADAL" clId="{0362AE6D-D067-4E96-A6E5-2F72EFC96623}" dt="2022-11-14T13:54:26.541" v="1020" actId="1076"/>
          <ac:picMkLst>
            <pc:docMk/>
            <pc:sldMk cId="1161091968" sldId="264"/>
            <ac:picMk id="5" creationId="{8C57E8B2-A606-EB06-3E2B-989865C77A65}"/>
          </ac:picMkLst>
        </pc:picChg>
      </pc:sldChg>
      <pc:sldChg chg="addSp delSp modSp new mod">
        <pc:chgData name="Kalvatn, Eivind" userId="252613f1-d915-429d-865d-39c22dccb41a" providerId="ADAL" clId="{0362AE6D-D067-4E96-A6E5-2F72EFC96623}" dt="2022-11-15T08:43:03.864" v="1545" actId="1076"/>
        <pc:sldMkLst>
          <pc:docMk/>
          <pc:sldMk cId="285042959" sldId="265"/>
        </pc:sldMkLst>
        <pc:spChg chg="mod">
          <ac:chgData name="Kalvatn, Eivind" userId="252613f1-d915-429d-865d-39c22dccb41a" providerId="ADAL" clId="{0362AE6D-D067-4E96-A6E5-2F72EFC96623}" dt="2022-11-11T09:20:45.855" v="292"/>
          <ac:spMkLst>
            <pc:docMk/>
            <pc:sldMk cId="285042959" sldId="265"/>
            <ac:spMk id="2" creationId="{A7FBE49F-915C-1E7C-28D4-F8DBB9B1E5F8}"/>
          </ac:spMkLst>
        </pc:spChg>
        <pc:spChg chg="mod">
          <ac:chgData name="Kalvatn, Eivind" userId="252613f1-d915-429d-865d-39c22dccb41a" providerId="ADAL" clId="{0362AE6D-D067-4E96-A6E5-2F72EFC96623}" dt="2022-11-15T08:42:42.185" v="1542" actId="20577"/>
          <ac:spMkLst>
            <pc:docMk/>
            <pc:sldMk cId="285042959" sldId="265"/>
            <ac:spMk id="3" creationId="{4E261EC8-4AA7-23EC-D154-4F114CEF4156}"/>
          </ac:spMkLst>
        </pc:spChg>
        <pc:picChg chg="add mod">
          <ac:chgData name="Kalvatn, Eivind" userId="252613f1-d915-429d-865d-39c22dccb41a" providerId="ADAL" clId="{0362AE6D-D067-4E96-A6E5-2F72EFC96623}" dt="2022-11-15T08:43:02.124" v="1544" actId="1076"/>
          <ac:picMkLst>
            <pc:docMk/>
            <pc:sldMk cId="285042959" sldId="265"/>
            <ac:picMk id="5" creationId="{D28D4E00-9265-F3BE-BE78-9C2080E48EBA}"/>
          </ac:picMkLst>
        </pc:picChg>
        <pc:picChg chg="add del mod">
          <ac:chgData name="Kalvatn, Eivind" userId="252613f1-d915-429d-865d-39c22dccb41a" providerId="ADAL" clId="{0362AE6D-D067-4E96-A6E5-2F72EFC96623}" dt="2022-11-15T08:41:45.415" v="1491" actId="478"/>
          <ac:picMkLst>
            <pc:docMk/>
            <pc:sldMk cId="285042959" sldId="265"/>
            <ac:picMk id="7" creationId="{F59C89CC-6162-A705-2CE3-CD8AA80963E1}"/>
          </ac:picMkLst>
        </pc:picChg>
        <pc:picChg chg="add mod">
          <ac:chgData name="Kalvatn, Eivind" userId="252613f1-d915-429d-865d-39c22dccb41a" providerId="ADAL" clId="{0362AE6D-D067-4E96-A6E5-2F72EFC96623}" dt="2022-11-15T08:43:03.864" v="1545" actId="1076"/>
          <ac:picMkLst>
            <pc:docMk/>
            <pc:sldMk cId="285042959" sldId="265"/>
            <ac:picMk id="9" creationId="{E60159FF-8EE2-6A97-EAC6-C5F583213D02}"/>
          </ac:picMkLst>
        </pc:picChg>
      </pc:sldChg>
      <pc:sldChg chg="modSp new mod">
        <pc:chgData name="Kalvatn, Eivind" userId="252613f1-d915-429d-865d-39c22dccb41a" providerId="ADAL" clId="{0362AE6D-D067-4E96-A6E5-2F72EFC96623}" dt="2022-11-15T09:27:10.459" v="1769" actId="20577"/>
        <pc:sldMkLst>
          <pc:docMk/>
          <pc:sldMk cId="2743421767" sldId="266"/>
        </pc:sldMkLst>
        <pc:spChg chg="mod">
          <ac:chgData name="Kalvatn, Eivind" userId="252613f1-d915-429d-865d-39c22dccb41a" providerId="ADAL" clId="{0362AE6D-D067-4E96-A6E5-2F72EFC96623}" dt="2022-11-15T08:47:39.151" v="1557" actId="20577"/>
          <ac:spMkLst>
            <pc:docMk/>
            <pc:sldMk cId="2743421767" sldId="266"/>
            <ac:spMk id="2" creationId="{8E08CD9A-661F-9BCA-7B2B-F51EF407661D}"/>
          </ac:spMkLst>
        </pc:spChg>
        <pc:spChg chg="mod">
          <ac:chgData name="Kalvatn, Eivind" userId="252613f1-d915-429d-865d-39c22dccb41a" providerId="ADAL" clId="{0362AE6D-D067-4E96-A6E5-2F72EFC96623}" dt="2022-11-15T09:27:10.459" v="1769" actId="20577"/>
          <ac:spMkLst>
            <pc:docMk/>
            <pc:sldMk cId="2743421767" sldId="266"/>
            <ac:spMk id="3" creationId="{4E8977CE-8C85-EE92-441C-37A2572DD09F}"/>
          </ac:spMkLst>
        </pc:spChg>
      </pc:sldChg>
      <pc:sldChg chg="modSp new del mod">
        <pc:chgData name="Kalvatn, Eivind" userId="252613f1-d915-429d-865d-39c22dccb41a" providerId="ADAL" clId="{0362AE6D-D067-4E96-A6E5-2F72EFC96623}" dt="2022-11-11T09:30:32.662" v="338" actId="47"/>
        <pc:sldMkLst>
          <pc:docMk/>
          <pc:sldMk cId="4218286960" sldId="266"/>
        </pc:sldMkLst>
        <pc:spChg chg="mod">
          <ac:chgData name="Kalvatn, Eivind" userId="252613f1-d915-429d-865d-39c22dccb41a" providerId="ADAL" clId="{0362AE6D-D067-4E96-A6E5-2F72EFC96623}" dt="2022-11-11T09:25:31.758" v="299" actId="27636"/>
          <ac:spMkLst>
            <pc:docMk/>
            <pc:sldMk cId="4218286960" sldId="266"/>
            <ac:spMk id="3" creationId="{025FD3C3-18D0-9041-AFD6-B8D4355EF612}"/>
          </ac:spMkLst>
        </pc:spChg>
      </pc:sldChg>
      <pc:sldChg chg="new del">
        <pc:chgData name="Kalvatn, Eivind" userId="252613f1-d915-429d-865d-39c22dccb41a" providerId="ADAL" clId="{0362AE6D-D067-4E96-A6E5-2F72EFC96623}" dt="2022-11-11T09:30:34.029" v="339" actId="47"/>
        <pc:sldMkLst>
          <pc:docMk/>
          <pc:sldMk cId="3080949240" sldId="267"/>
        </pc:sldMkLst>
      </pc:sldChg>
      <pc:sldChg chg="modSp new del mod">
        <pc:chgData name="Kalvatn, Eivind" userId="252613f1-d915-429d-865d-39c22dccb41a" providerId="ADAL" clId="{0362AE6D-D067-4E96-A6E5-2F72EFC96623}" dt="2022-11-15T09:10:43.721" v="1563" actId="47"/>
        <pc:sldMkLst>
          <pc:docMk/>
          <pc:sldMk cId="3627542583" sldId="267"/>
        </pc:sldMkLst>
        <pc:spChg chg="mod">
          <ac:chgData name="Kalvatn, Eivind" userId="252613f1-d915-429d-865d-39c22dccb41a" providerId="ADAL" clId="{0362AE6D-D067-4E96-A6E5-2F72EFC96623}" dt="2022-11-11T09:33:32.114" v="410"/>
          <ac:spMkLst>
            <pc:docMk/>
            <pc:sldMk cId="3627542583" sldId="267"/>
            <ac:spMk id="3" creationId="{EA55FBA6-7EEA-261F-A00B-83F654C4E14D}"/>
          </ac:spMkLst>
        </pc:spChg>
      </pc:sldChg>
      <pc:sldChg chg="new del">
        <pc:chgData name="Kalvatn, Eivind" userId="252613f1-d915-429d-865d-39c22dccb41a" providerId="ADAL" clId="{0362AE6D-D067-4E96-A6E5-2F72EFC96623}" dt="2022-11-11T09:30:35.069" v="340" actId="47"/>
        <pc:sldMkLst>
          <pc:docMk/>
          <pc:sldMk cId="828297867" sldId="268"/>
        </pc:sldMkLst>
      </pc:sldChg>
      <pc:sldChg chg="modSp new mod">
        <pc:chgData name="Kalvatn, Eivind" userId="252613f1-d915-429d-865d-39c22dccb41a" providerId="ADAL" clId="{0362AE6D-D067-4E96-A6E5-2F72EFC96623}" dt="2022-11-15T12:39:25.531" v="1956" actId="20577"/>
        <pc:sldMkLst>
          <pc:docMk/>
          <pc:sldMk cId="1197531861" sldId="268"/>
        </pc:sldMkLst>
        <pc:spChg chg="mod">
          <ac:chgData name="Kalvatn, Eivind" userId="252613f1-d915-429d-865d-39c22dccb41a" providerId="ADAL" clId="{0362AE6D-D067-4E96-A6E5-2F72EFC96623}" dt="2022-11-15T12:39:08.953" v="1946" actId="20577"/>
          <ac:spMkLst>
            <pc:docMk/>
            <pc:sldMk cId="1197531861" sldId="268"/>
            <ac:spMk id="2" creationId="{6361CF24-8D87-62D5-C377-D34139D69A6B}"/>
          </ac:spMkLst>
        </pc:spChg>
        <pc:spChg chg="mod">
          <ac:chgData name="Kalvatn, Eivind" userId="252613f1-d915-429d-865d-39c22dccb41a" providerId="ADAL" clId="{0362AE6D-D067-4E96-A6E5-2F72EFC96623}" dt="2022-11-15T12:39:25.531" v="1956" actId="20577"/>
          <ac:spMkLst>
            <pc:docMk/>
            <pc:sldMk cId="1197531861" sldId="268"/>
            <ac:spMk id="3" creationId="{885E67E1-2C5C-B1DA-9519-9656169CC48E}"/>
          </ac:spMkLst>
        </pc:spChg>
      </pc:sldChg>
      <pc:sldChg chg="new del">
        <pc:chgData name="Kalvatn, Eivind" userId="252613f1-d915-429d-865d-39c22dccb41a" providerId="ADAL" clId="{0362AE6D-D067-4E96-A6E5-2F72EFC96623}" dt="2022-11-11T09:30:36.208" v="341" actId="47"/>
        <pc:sldMkLst>
          <pc:docMk/>
          <pc:sldMk cId="449805751" sldId="269"/>
        </pc:sldMkLst>
      </pc:sldChg>
      <pc:sldChg chg="addSp delSp modSp new mod">
        <pc:chgData name="Kalvatn, Eivind" userId="252613f1-d915-429d-865d-39c22dccb41a" providerId="ADAL" clId="{0362AE6D-D067-4E96-A6E5-2F72EFC96623}" dt="2022-11-15T09:56:42.341" v="1838" actId="1076"/>
        <pc:sldMkLst>
          <pc:docMk/>
          <pc:sldMk cId="3103490464" sldId="269"/>
        </pc:sldMkLst>
        <pc:spChg chg="del">
          <ac:chgData name="Kalvatn, Eivind" userId="252613f1-d915-429d-865d-39c22dccb41a" providerId="ADAL" clId="{0362AE6D-D067-4E96-A6E5-2F72EFC96623}" dt="2022-11-11T09:35:35.396" v="418" actId="478"/>
          <ac:spMkLst>
            <pc:docMk/>
            <pc:sldMk cId="3103490464" sldId="269"/>
            <ac:spMk id="2" creationId="{D223DE29-B664-C0F8-9169-18B708476BD4}"/>
          </ac:spMkLst>
        </pc:spChg>
        <pc:spChg chg="add mod">
          <ac:chgData name="Kalvatn, Eivind" userId="252613f1-d915-429d-865d-39c22dccb41a" providerId="ADAL" clId="{0362AE6D-D067-4E96-A6E5-2F72EFC96623}" dt="2022-11-15T09:56:42.341" v="1838" actId="1076"/>
          <ac:spMkLst>
            <pc:docMk/>
            <pc:sldMk cId="3103490464" sldId="269"/>
            <ac:spMk id="2" creationId="{D8AF187C-47C4-E8E3-ACF6-C0364B9E10E5}"/>
          </ac:spMkLst>
        </pc:spChg>
        <pc:spChg chg="del">
          <ac:chgData name="Kalvatn, Eivind" userId="252613f1-d915-429d-865d-39c22dccb41a" providerId="ADAL" clId="{0362AE6D-D067-4E96-A6E5-2F72EFC96623}" dt="2022-11-11T09:35:30.825" v="417" actId="22"/>
          <ac:spMkLst>
            <pc:docMk/>
            <pc:sldMk cId="3103490464" sldId="269"/>
            <ac:spMk id="3" creationId="{2DAE8D32-1D86-AC1E-DEFE-4691091A52E3}"/>
          </ac:spMkLst>
        </pc:spChg>
        <pc:spChg chg="add del mod">
          <ac:chgData name="Kalvatn, Eivind" userId="252613f1-d915-429d-865d-39c22dccb41a" providerId="ADAL" clId="{0362AE6D-D067-4E96-A6E5-2F72EFC96623}" dt="2022-11-13T09:11:50.814" v="792" actId="22"/>
          <ac:spMkLst>
            <pc:docMk/>
            <pc:sldMk cId="3103490464" sldId="269"/>
            <ac:spMk id="9" creationId="{6A8ADF77-A0A3-9DCB-9D86-B308BD0FCF23}"/>
          </ac:spMkLst>
        </pc:spChg>
        <pc:picChg chg="add del mod ord">
          <ac:chgData name="Kalvatn, Eivind" userId="252613f1-d915-429d-865d-39c22dccb41a" providerId="ADAL" clId="{0362AE6D-D067-4E96-A6E5-2F72EFC96623}" dt="2022-11-13T09:11:48.069" v="791" actId="478"/>
          <ac:picMkLst>
            <pc:docMk/>
            <pc:sldMk cId="3103490464" sldId="269"/>
            <ac:picMk id="5" creationId="{CEC272E2-2E9E-B2F0-EDDD-E4E11059A37C}"/>
          </ac:picMkLst>
        </pc:picChg>
        <pc:picChg chg="add del mod">
          <ac:chgData name="Kalvatn, Eivind" userId="252613f1-d915-429d-865d-39c22dccb41a" providerId="ADAL" clId="{0362AE6D-D067-4E96-A6E5-2F72EFC96623}" dt="2022-11-13T09:14:29.752" v="796" actId="478"/>
          <ac:picMkLst>
            <pc:docMk/>
            <pc:sldMk cId="3103490464" sldId="269"/>
            <ac:picMk id="7" creationId="{4059457D-D436-F43B-A54C-F22DEACE2E81}"/>
          </ac:picMkLst>
        </pc:picChg>
        <pc:picChg chg="add mod ord">
          <ac:chgData name="Kalvatn, Eivind" userId="252613f1-d915-429d-865d-39c22dccb41a" providerId="ADAL" clId="{0362AE6D-D067-4E96-A6E5-2F72EFC96623}" dt="2022-11-13T09:15:18.633" v="804" actId="1076"/>
          <ac:picMkLst>
            <pc:docMk/>
            <pc:sldMk cId="3103490464" sldId="269"/>
            <ac:picMk id="11" creationId="{63BC7F13-2D32-BE3F-AF2B-5B2BAEF1B2ED}"/>
          </ac:picMkLst>
        </pc:picChg>
        <pc:picChg chg="add mod">
          <ac:chgData name="Kalvatn, Eivind" userId="252613f1-d915-429d-865d-39c22dccb41a" providerId="ADAL" clId="{0362AE6D-D067-4E96-A6E5-2F72EFC96623}" dt="2022-11-13T09:15:09.207" v="802" actId="1076"/>
          <ac:picMkLst>
            <pc:docMk/>
            <pc:sldMk cId="3103490464" sldId="269"/>
            <ac:picMk id="13" creationId="{1E30E2E8-4599-3FFB-9426-CC9482F8B0A0}"/>
          </ac:picMkLst>
        </pc:picChg>
      </pc:sldChg>
      <pc:sldChg chg="modSp new del mod">
        <pc:chgData name="Kalvatn, Eivind" userId="252613f1-d915-429d-865d-39c22dccb41a" providerId="ADAL" clId="{0362AE6D-D067-4E96-A6E5-2F72EFC96623}" dt="2022-11-11T09:52:51.968" v="468" actId="47"/>
        <pc:sldMkLst>
          <pc:docMk/>
          <pc:sldMk cId="135408274" sldId="270"/>
        </pc:sldMkLst>
        <pc:spChg chg="mod">
          <ac:chgData name="Kalvatn, Eivind" userId="252613f1-d915-429d-865d-39c22dccb41a" providerId="ADAL" clId="{0362AE6D-D067-4E96-A6E5-2F72EFC96623}" dt="2022-11-11T09:38:51.354" v="448" actId="27636"/>
          <ac:spMkLst>
            <pc:docMk/>
            <pc:sldMk cId="135408274" sldId="270"/>
            <ac:spMk id="3" creationId="{F1FD397E-BBCC-C2E7-7232-7EFC91F82439}"/>
          </ac:spMkLst>
        </pc:spChg>
      </pc:sldChg>
      <pc:sldChg chg="delSp modSp new del mod">
        <pc:chgData name="Kalvatn, Eivind" userId="252613f1-d915-429d-865d-39c22dccb41a" providerId="ADAL" clId="{0362AE6D-D067-4E96-A6E5-2F72EFC96623}" dt="2022-11-11T09:30:38.520" v="343" actId="47"/>
        <pc:sldMkLst>
          <pc:docMk/>
          <pc:sldMk cId="2710265762" sldId="270"/>
        </pc:sldMkLst>
        <pc:spChg chg="del">
          <ac:chgData name="Kalvatn, Eivind" userId="252613f1-d915-429d-865d-39c22dccb41a" providerId="ADAL" clId="{0362AE6D-D067-4E96-A6E5-2F72EFC96623}" dt="2022-11-11T09:27:32.216" v="334" actId="478"/>
          <ac:spMkLst>
            <pc:docMk/>
            <pc:sldMk cId="2710265762" sldId="270"/>
            <ac:spMk id="2" creationId="{35D96CB3-14EC-CFD6-E8F8-0103B0ED7FE5}"/>
          </ac:spMkLst>
        </pc:spChg>
        <pc:spChg chg="mod">
          <ac:chgData name="Kalvatn, Eivind" userId="252613f1-d915-429d-865d-39c22dccb41a" providerId="ADAL" clId="{0362AE6D-D067-4E96-A6E5-2F72EFC96623}" dt="2022-11-11T09:27:34.896" v="336" actId="27636"/>
          <ac:spMkLst>
            <pc:docMk/>
            <pc:sldMk cId="2710265762" sldId="270"/>
            <ac:spMk id="3" creationId="{9A25AC5E-A762-1496-C1EA-BC246BD71ACD}"/>
          </ac:spMkLst>
        </pc:spChg>
      </pc:sldChg>
      <pc:sldChg chg="addSp delSp modSp new mod">
        <pc:chgData name="Kalvatn, Eivind" userId="252613f1-d915-429d-865d-39c22dccb41a" providerId="ADAL" clId="{0362AE6D-D067-4E96-A6E5-2F72EFC96623}" dt="2022-11-15T11:18:17.204" v="1865" actId="1076"/>
        <pc:sldMkLst>
          <pc:docMk/>
          <pc:sldMk cId="1443586282" sldId="271"/>
        </pc:sldMkLst>
        <pc:spChg chg="mod">
          <ac:chgData name="Kalvatn, Eivind" userId="252613f1-d915-429d-865d-39c22dccb41a" providerId="ADAL" clId="{0362AE6D-D067-4E96-A6E5-2F72EFC96623}" dt="2022-11-11T09:39:17.162" v="451" actId="20577"/>
          <ac:spMkLst>
            <pc:docMk/>
            <pc:sldMk cId="1443586282" sldId="271"/>
            <ac:spMk id="2" creationId="{E4E25C29-CB22-1704-F7FD-94A3E7AEA7FC}"/>
          </ac:spMkLst>
        </pc:spChg>
        <pc:spChg chg="del">
          <ac:chgData name="Kalvatn, Eivind" userId="252613f1-d915-429d-865d-39c22dccb41a" providerId="ADAL" clId="{0362AE6D-D067-4E96-A6E5-2F72EFC96623}" dt="2022-11-11T09:40:55.537" v="452" actId="22"/>
          <ac:spMkLst>
            <pc:docMk/>
            <pc:sldMk cId="1443586282" sldId="271"/>
            <ac:spMk id="3" creationId="{12490CFB-99B7-7BC2-98F3-C6DA4B1AC290}"/>
          </ac:spMkLst>
        </pc:spChg>
        <pc:spChg chg="add del mod">
          <ac:chgData name="Kalvatn, Eivind" userId="252613f1-d915-429d-865d-39c22dccb41a" providerId="ADAL" clId="{0362AE6D-D067-4E96-A6E5-2F72EFC96623}" dt="2022-11-13T09:24:07.547" v="808" actId="478"/>
          <ac:spMkLst>
            <pc:docMk/>
            <pc:sldMk cId="1443586282" sldId="271"/>
            <ac:spMk id="9" creationId="{92B521A4-F4E4-06B2-E200-62B7A5EF10D8}"/>
          </ac:spMkLst>
        </pc:spChg>
        <pc:picChg chg="add mod">
          <ac:chgData name="Kalvatn, Eivind" userId="252613f1-d915-429d-865d-39c22dccb41a" providerId="ADAL" clId="{0362AE6D-D067-4E96-A6E5-2F72EFC96623}" dt="2022-11-15T11:18:17.204" v="1865" actId="1076"/>
          <ac:picMkLst>
            <pc:docMk/>
            <pc:sldMk cId="1443586282" sldId="271"/>
            <ac:picMk id="4" creationId="{FA0C1960-AD40-5C89-7C41-E76011CA5C13}"/>
          </ac:picMkLst>
        </pc:picChg>
        <pc:picChg chg="add del mod ord">
          <ac:chgData name="Kalvatn, Eivind" userId="252613f1-d915-429d-865d-39c22dccb41a" providerId="ADAL" clId="{0362AE6D-D067-4E96-A6E5-2F72EFC96623}" dt="2022-11-13T09:23:49.833" v="805" actId="478"/>
          <ac:picMkLst>
            <pc:docMk/>
            <pc:sldMk cId="1443586282" sldId="271"/>
            <ac:picMk id="5" creationId="{A66512DD-C76F-9C71-53A4-FD380A77C429}"/>
          </ac:picMkLst>
        </pc:picChg>
        <pc:picChg chg="add del mod">
          <ac:chgData name="Kalvatn, Eivind" userId="252613f1-d915-429d-865d-39c22dccb41a" providerId="ADAL" clId="{0362AE6D-D067-4E96-A6E5-2F72EFC96623}" dt="2022-11-13T09:24:09.899" v="809" actId="478"/>
          <ac:picMkLst>
            <pc:docMk/>
            <pc:sldMk cId="1443586282" sldId="271"/>
            <ac:picMk id="7" creationId="{FD1C9E4C-CAF0-5F41-49DA-D33E46DB3E2C}"/>
          </ac:picMkLst>
        </pc:picChg>
        <pc:picChg chg="add mod">
          <ac:chgData name="Kalvatn, Eivind" userId="252613f1-d915-429d-865d-39c22dccb41a" providerId="ADAL" clId="{0362AE6D-D067-4E96-A6E5-2F72EFC96623}" dt="2022-11-13T09:24:18.951" v="813" actId="1076"/>
          <ac:picMkLst>
            <pc:docMk/>
            <pc:sldMk cId="1443586282" sldId="271"/>
            <ac:picMk id="11" creationId="{C76E9D00-C878-6DD9-C87F-7722BED33AF7}"/>
          </ac:picMkLst>
        </pc:picChg>
        <pc:picChg chg="add mod">
          <ac:chgData name="Kalvatn, Eivind" userId="252613f1-d915-429d-865d-39c22dccb41a" providerId="ADAL" clId="{0362AE6D-D067-4E96-A6E5-2F72EFC96623}" dt="2022-11-13T09:29:48.002" v="816" actId="14100"/>
          <ac:picMkLst>
            <pc:docMk/>
            <pc:sldMk cId="1443586282" sldId="271"/>
            <ac:picMk id="13" creationId="{07C7B02C-3F12-A0CA-4D42-C52BE308C9F6}"/>
          </ac:picMkLst>
        </pc:picChg>
      </pc:sldChg>
      <pc:sldChg chg="modSp new del mod">
        <pc:chgData name="Kalvatn, Eivind" userId="252613f1-d915-429d-865d-39c22dccb41a" providerId="ADAL" clId="{0362AE6D-D067-4E96-A6E5-2F72EFC96623}" dt="2022-11-11T09:30:37.415" v="342" actId="47"/>
        <pc:sldMkLst>
          <pc:docMk/>
          <pc:sldMk cId="1569788263" sldId="271"/>
        </pc:sldMkLst>
        <pc:spChg chg="mod">
          <ac:chgData name="Kalvatn, Eivind" userId="252613f1-d915-429d-865d-39c22dccb41a" providerId="ADAL" clId="{0362AE6D-D067-4E96-A6E5-2F72EFC96623}" dt="2022-11-11T09:27:22" v="311" actId="27636"/>
          <ac:spMkLst>
            <pc:docMk/>
            <pc:sldMk cId="1569788263" sldId="271"/>
            <ac:spMk id="3" creationId="{F00A9DFA-9467-F458-CF51-19F9B4F192E3}"/>
          </ac:spMkLst>
        </pc:spChg>
      </pc:sldChg>
      <pc:sldChg chg="addSp delSp modSp new del mod">
        <pc:chgData name="Kalvatn, Eivind" userId="252613f1-d915-429d-865d-39c22dccb41a" providerId="ADAL" clId="{0362AE6D-D067-4E96-A6E5-2F72EFC96623}" dt="2022-11-15T09:56:48.647" v="1839" actId="47"/>
        <pc:sldMkLst>
          <pc:docMk/>
          <pc:sldMk cId="336480541" sldId="272"/>
        </pc:sldMkLst>
        <pc:spChg chg="del mod">
          <ac:chgData name="Kalvatn, Eivind" userId="252613f1-d915-429d-865d-39c22dccb41a" providerId="ADAL" clId="{0362AE6D-D067-4E96-A6E5-2F72EFC96623}" dt="2022-11-15T09:11:26.189" v="1566" actId="478"/>
          <ac:spMkLst>
            <pc:docMk/>
            <pc:sldMk cId="336480541" sldId="272"/>
            <ac:spMk id="2" creationId="{9222C563-91EE-96B2-A97D-8CA45C46B345}"/>
          </ac:spMkLst>
        </pc:spChg>
        <pc:spChg chg="del mod">
          <ac:chgData name="Kalvatn, Eivind" userId="252613f1-d915-429d-865d-39c22dccb41a" providerId="ADAL" clId="{0362AE6D-D067-4E96-A6E5-2F72EFC96623}" dt="2022-11-15T09:56:26.477" v="1832" actId="21"/>
          <ac:spMkLst>
            <pc:docMk/>
            <pc:sldMk cId="336480541" sldId="272"/>
            <ac:spMk id="3" creationId="{54C417A8-B755-E843-9BA6-6995A79E9C5D}"/>
          </ac:spMkLst>
        </pc:spChg>
        <pc:spChg chg="add mod">
          <ac:chgData name="Kalvatn, Eivind" userId="252613f1-d915-429d-865d-39c22dccb41a" providerId="ADAL" clId="{0362AE6D-D067-4E96-A6E5-2F72EFC96623}" dt="2022-11-15T09:56:26.477" v="1832" actId="21"/>
          <ac:spMkLst>
            <pc:docMk/>
            <pc:sldMk cId="336480541" sldId="272"/>
            <ac:spMk id="5" creationId="{3E8AC5EF-C30F-6F17-4FFA-A3F1F59B8EF6}"/>
          </ac:spMkLst>
        </pc:spChg>
      </pc:sldChg>
      <pc:sldChg chg="addSp modSp new mod">
        <pc:chgData name="Kalvatn, Eivind" userId="252613f1-d915-429d-865d-39c22dccb41a" providerId="ADAL" clId="{0362AE6D-D067-4E96-A6E5-2F72EFC96623}" dt="2022-11-15T12:19:58.039" v="1918"/>
        <pc:sldMkLst>
          <pc:docMk/>
          <pc:sldMk cId="3866781565" sldId="273"/>
        </pc:sldMkLst>
        <pc:spChg chg="mod">
          <ac:chgData name="Kalvatn, Eivind" userId="252613f1-d915-429d-865d-39c22dccb41a" providerId="ADAL" clId="{0362AE6D-D067-4E96-A6E5-2F72EFC96623}" dt="2022-11-13T08:49:52.636" v="767" actId="20577"/>
          <ac:spMkLst>
            <pc:docMk/>
            <pc:sldMk cId="3866781565" sldId="273"/>
            <ac:spMk id="2" creationId="{5121A7A5-3A9F-AFF1-8961-87F32E2C9491}"/>
          </ac:spMkLst>
        </pc:spChg>
        <pc:spChg chg="mod">
          <ac:chgData name="Kalvatn, Eivind" userId="252613f1-d915-429d-865d-39c22dccb41a" providerId="ADAL" clId="{0362AE6D-D067-4E96-A6E5-2F72EFC96623}" dt="2022-11-15T11:58:20.268" v="1900" actId="20577"/>
          <ac:spMkLst>
            <pc:docMk/>
            <pc:sldMk cId="3866781565" sldId="273"/>
            <ac:spMk id="3" creationId="{4329B5BE-67E6-CF44-698D-01F728F8791D}"/>
          </ac:spMkLst>
        </pc:spChg>
        <pc:picChg chg="add mod">
          <ac:chgData name="Kalvatn, Eivind" userId="252613f1-d915-429d-865d-39c22dccb41a" providerId="ADAL" clId="{0362AE6D-D067-4E96-A6E5-2F72EFC96623}" dt="2022-11-15T12:19:58.039" v="1918"/>
          <ac:picMkLst>
            <pc:docMk/>
            <pc:sldMk cId="3866781565" sldId="273"/>
            <ac:picMk id="4" creationId="{D1E63A7B-CAE7-B0C7-23E3-339387197207}"/>
          </ac:picMkLst>
        </pc:picChg>
      </pc:sldChg>
      <pc:sldChg chg="addSp delSp modSp new mod">
        <pc:chgData name="Kalvatn, Eivind" userId="252613f1-d915-429d-865d-39c22dccb41a" providerId="ADAL" clId="{0362AE6D-D067-4E96-A6E5-2F72EFC96623}" dt="2022-11-15T11:14:24.095" v="1858" actId="114"/>
        <pc:sldMkLst>
          <pc:docMk/>
          <pc:sldMk cId="1610968057" sldId="274"/>
        </pc:sldMkLst>
        <pc:spChg chg="add mod">
          <ac:chgData name="Kalvatn, Eivind" userId="252613f1-d915-429d-865d-39c22dccb41a" providerId="ADAL" clId="{0362AE6D-D067-4E96-A6E5-2F72EFC96623}" dt="2022-11-15T09:32:05.864" v="1831" actId="20577"/>
          <ac:spMkLst>
            <pc:docMk/>
            <pc:sldMk cId="1610968057" sldId="274"/>
            <ac:spMk id="2" creationId="{A403FDAF-8AB4-C0FA-EC6C-133F10FAD6F0}"/>
          </ac:spMkLst>
        </pc:spChg>
        <pc:spChg chg="del">
          <ac:chgData name="Kalvatn, Eivind" userId="252613f1-d915-429d-865d-39c22dccb41a" providerId="ADAL" clId="{0362AE6D-D067-4E96-A6E5-2F72EFC96623}" dt="2022-11-11T11:04:36.025" v="651" actId="478"/>
          <ac:spMkLst>
            <pc:docMk/>
            <pc:sldMk cId="1610968057" sldId="274"/>
            <ac:spMk id="2" creationId="{BB139F2D-9C6E-B76B-BBC8-D0DAAF0A0A22}"/>
          </ac:spMkLst>
        </pc:spChg>
        <pc:spChg chg="mod">
          <ac:chgData name="Kalvatn, Eivind" userId="252613f1-d915-429d-865d-39c22dccb41a" providerId="ADAL" clId="{0362AE6D-D067-4E96-A6E5-2F72EFC96623}" dt="2022-11-15T11:14:24.095" v="1858" actId="114"/>
          <ac:spMkLst>
            <pc:docMk/>
            <pc:sldMk cId="1610968057" sldId="274"/>
            <ac:spMk id="3" creationId="{F24BD01D-EAA7-AFA4-9006-F5B07A2C86A9}"/>
          </ac:spMkLst>
        </pc:spChg>
      </pc:sldChg>
      <pc:sldChg chg="addSp delSp modSp new mod">
        <pc:chgData name="Kalvatn, Eivind" userId="252613f1-d915-429d-865d-39c22dccb41a" providerId="ADAL" clId="{0362AE6D-D067-4E96-A6E5-2F72EFC96623}" dt="2022-11-15T11:29:04.454" v="1870" actId="1076"/>
        <pc:sldMkLst>
          <pc:docMk/>
          <pc:sldMk cId="52530283" sldId="275"/>
        </pc:sldMkLst>
        <pc:spChg chg="del">
          <ac:chgData name="Kalvatn, Eivind" userId="252613f1-d915-429d-865d-39c22dccb41a" providerId="ADAL" clId="{0362AE6D-D067-4E96-A6E5-2F72EFC96623}" dt="2022-11-15T11:20:19.689" v="1866" actId="478"/>
          <ac:spMkLst>
            <pc:docMk/>
            <pc:sldMk cId="52530283" sldId="275"/>
            <ac:spMk id="2" creationId="{94F394C1-E60C-FDDC-456B-B51725F95F6F}"/>
          </ac:spMkLst>
        </pc:spChg>
        <pc:spChg chg="mod">
          <ac:chgData name="Kalvatn, Eivind" userId="252613f1-d915-429d-865d-39c22dccb41a" providerId="ADAL" clId="{0362AE6D-D067-4E96-A6E5-2F72EFC96623}" dt="2022-11-15T11:11:12.932" v="1848" actId="20577"/>
          <ac:spMkLst>
            <pc:docMk/>
            <pc:sldMk cId="52530283" sldId="275"/>
            <ac:spMk id="3" creationId="{9990FD3D-9F94-5A53-B079-3DD9F899473A}"/>
          </ac:spMkLst>
        </pc:spChg>
        <pc:picChg chg="add mod">
          <ac:chgData name="Kalvatn, Eivind" userId="252613f1-d915-429d-865d-39c22dccb41a" providerId="ADAL" clId="{0362AE6D-D067-4E96-A6E5-2F72EFC96623}" dt="2022-11-15T11:29:04.454" v="1870" actId="1076"/>
          <ac:picMkLst>
            <pc:docMk/>
            <pc:sldMk cId="52530283" sldId="275"/>
            <ac:picMk id="5" creationId="{E7FFC4BA-766F-6FA7-7410-03CA8C29C364}"/>
          </ac:picMkLst>
        </pc:picChg>
      </pc:sldChg>
      <pc:sldChg chg="delSp modSp new mod">
        <pc:chgData name="Kalvatn, Eivind" userId="252613f1-d915-429d-865d-39c22dccb41a" providerId="ADAL" clId="{0362AE6D-D067-4E96-A6E5-2F72EFC96623}" dt="2022-11-15T12:18:17.062" v="1916" actId="1076"/>
        <pc:sldMkLst>
          <pc:docMk/>
          <pc:sldMk cId="3237506761" sldId="276"/>
        </pc:sldMkLst>
        <pc:spChg chg="del">
          <ac:chgData name="Kalvatn, Eivind" userId="252613f1-d915-429d-865d-39c22dccb41a" providerId="ADAL" clId="{0362AE6D-D067-4E96-A6E5-2F72EFC96623}" dt="2022-11-15T11:49:41.057" v="1874" actId="478"/>
          <ac:spMkLst>
            <pc:docMk/>
            <pc:sldMk cId="3237506761" sldId="276"/>
            <ac:spMk id="2" creationId="{803BCBAE-74C0-574A-2EA6-BB1B6867EBAC}"/>
          </ac:spMkLst>
        </pc:spChg>
        <pc:spChg chg="mod">
          <ac:chgData name="Kalvatn, Eivind" userId="252613f1-d915-429d-865d-39c22dccb41a" providerId="ADAL" clId="{0362AE6D-D067-4E96-A6E5-2F72EFC96623}" dt="2022-11-15T12:18:17.062" v="1916" actId="1076"/>
          <ac:spMkLst>
            <pc:docMk/>
            <pc:sldMk cId="3237506761" sldId="276"/>
            <ac:spMk id="3" creationId="{939D5DEB-BB35-3EC9-5703-3364A5F7936D}"/>
          </ac:spMkLst>
        </pc:spChg>
      </pc:sldChg>
      <pc:sldChg chg="modSp new del mod">
        <pc:chgData name="Kalvatn, Eivind" userId="252613f1-d915-429d-865d-39c22dccb41a" providerId="ADAL" clId="{0362AE6D-D067-4E96-A6E5-2F72EFC96623}" dt="2022-11-15T12:18:18.489" v="1917" actId="47"/>
        <pc:sldMkLst>
          <pc:docMk/>
          <pc:sldMk cId="3677495452" sldId="277"/>
        </pc:sldMkLst>
        <pc:spChg chg="mod">
          <ac:chgData name="Kalvatn, Eivind" userId="252613f1-d915-429d-865d-39c22dccb41a" providerId="ADAL" clId="{0362AE6D-D067-4E96-A6E5-2F72EFC96623}" dt="2022-11-15T12:18:02.856" v="1905" actId="21"/>
          <ac:spMkLst>
            <pc:docMk/>
            <pc:sldMk cId="3677495452" sldId="277"/>
            <ac:spMk id="3" creationId="{CE26F581-5CDB-049A-C0E2-AFB02459E5F6}"/>
          </ac:spMkLst>
        </pc:spChg>
      </pc:sldChg>
      <pc:sldChg chg="addSp delSp modSp new mod">
        <pc:chgData name="Kalvatn, Eivind" userId="252613f1-d915-429d-865d-39c22dccb41a" providerId="ADAL" clId="{0362AE6D-D067-4E96-A6E5-2F72EFC96623}" dt="2022-11-15T07:28:25.585" v="1380" actId="20577"/>
        <pc:sldMkLst>
          <pc:docMk/>
          <pc:sldMk cId="990090604" sldId="278"/>
        </pc:sldMkLst>
        <pc:spChg chg="del">
          <ac:chgData name="Kalvatn, Eivind" userId="252613f1-d915-429d-865d-39c22dccb41a" providerId="ADAL" clId="{0362AE6D-D067-4E96-A6E5-2F72EFC96623}" dt="2022-11-14T17:13:57.149" v="1355" actId="478"/>
          <ac:spMkLst>
            <pc:docMk/>
            <pc:sldMk cId="990090604" sldId="278"/>
            <ac:spMk id="2" creationId="{125ECF3B-64DB-612B-2FDD-D700675E0ACE}"/>
          </ac:spMkLst>
        </pc:spChg>
        <pc:spChg chg="mod">
          <ac:chgData name="Kalvatn, Eivind" userId="252613f1-d915-429d-865d-39c22dccb41a" providerId="ADAL" clId="{0362AE6D-D067-4E96-A6E5-2F72EFC96623}" dt="2022-11-15T07:28:25.585" v="1380" actId="20577"/>
          <ac:spMkLst>
            <pc:docMk/>
            <pc:sldMk cId="990090604" sldId="278"/>
            <ac:spMk id="3" creationId="{F787CFC7-A8EC-1272-A41F-B9CCB166E24A}"/>
          </ac:spMkLst>
        </pc:spChg>
        <pc:picChg chg="add mod">
          <ac:chgData name="Kalvatn, Eivind" userId="252613f1-d915-429d-865d-39c22dccb41a" providerId="ADAL" clId="{0362AE6D-D067-4E96-A6E5-2F72EFC96623}" dt="2022-11-14T17:13:51.930" v="1354" actId="1076"/>
          <ac:picMkLst>
            <pc:docMk/>
            <pc:sldMk cId="990090604" sldId="278"/>
            <ac:picMk id="5" creationId="{3D8A952D-8D29-1CDA-7253-8CBC0E6A3565}"/>
          </ac:picMkLst>
        </pc:picChg>
      </pc:sldChg>
      <pc:sldChg chg="new del">
        <pc:chgData name="Kalvatn, Eivind" userId="252613f1-d915-429d-865d-39c22dccb41a" providerId="ADAL" clId="{0362AE6D-D067-4E96-A6E5-2F72EFC96623}" dt="2022-11-14T17:12:26.610" v="1352" actId="47"/>
        <pc:sldMkLst>
          <pc:docMk/>
          <pc:sldMk cId="4170340747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8B6C8C-E940-90CC-390B-C7398300A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F4A64A-8F7F-1F6C-5D34-D67097895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66388A-901B-B200-8EBB-4148F6ED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B259BB-860B-77A7-C17E-1B24F73D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339A4C-B55F-FCF6-5AA9-D227B046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85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C6884C-0C98-91A4-D35B-292BC91B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0A4B843-37ED-82A4-F7EA-8AEFBD555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3B3A2B-5200-A3B2-ADDF-6A12487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1A73F5-515B-50C1-B69A-46A9B745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E50FD7-FE9E-FE11-26A0-7DE69C90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69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7968045-D6E4-D12E-B313-782A3F7FC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DF82B3-EC8C-17D0-9364-D5D61E87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518563-CAAE-6563-7AE4-16021A70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2574B6-F154-3F1A-3EC5-C4B700B4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F5361F-3EDB-A0D7-54D9-5EA523D4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3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53999-4809-A3EB-5EA7-361573D5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64C1D1-4217-358F-A9B3-3800FE837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1CFD54-4647-C08C-1A86-9BAE3571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BD5CC0-5860-85E5-E7B3-E6620A13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B06DBD-B1CE-78BA-EFA0-C5497546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94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706EB-4CCF-C25B-CFF8-B67B5D2E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F25A81-EABF-FF70-78AE-61CDAE6B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86BA7B-15FD-0AF4-E2DA-2051EE86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F9D944-78E7-E179-6D6A-14BAD30F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148ADE-59CE-DEB9-BD85-0D1435F5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03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F3359-E9FD-C821-1260-A78ADED8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F52B9C-6283-FE62-464D-A14F5BB89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A34C7D-7302-86C3-06EB-A51CE9928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50E305-7D41-A27B-8237-F031E104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1FE4E8-8845-A5DA-0B85-133BF388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484549-1807-7F41-F800-0CF2B1A5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58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14362D-1A5E-0132-16F4-05EED953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CF41AD-1A35-7C80-7D77-C63FE159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2026F4-F2CA-0C79-5C46-61E1F6488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15D682-2D0A-486C-9999-B09793251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C442B3-D7B1-55FB-928E-CC9113CCA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FB51E0D-1D38-DDF7-5F79-A8471406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47EA9D0-07DD-CD03-A926-FD147263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EAED89-ED1F-78F6-D3D4-8600A01A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01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A39F9E-C69B-0C6A-DC2D-51811C48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260B9F9-18DB-361E-97DF-7D6E555E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2D54B1-7E10-8F0E-6829-A1D9794C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4739B7-C9B2-E066-6308-69AD7E93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5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473548-B44D-5ABB-6F11-3F54CA15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1018B2-C35D-373C-5A71-F78923E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300EAF-51F1-3095-6173-D4E93A5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6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B7A829-07D7-888C-FCF0-3DDC1DA8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ADC823-B21F-B84C-9FBA-9A149AFC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E848D6-4A40-A150-EF35-9BF5F362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8D784E-D056-1452-0333-5DCB7C37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9A3EF1-A998-C3D5-4AE7-0E3D11D0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0D58B6E-27F6-BF0B-4D1B-34A479C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27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141098-2778-EEE3-92ED-275E08BA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4272B97-2B96-11C2-AB60-35F20883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73EF07E-05D0-A287-E06A-4CEEC27F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7D4537-E2E7-A1C9-5D18-2933DF74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8EB9DB-E304-5E7E-24D9-511F9809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CD8C6D-65B8-CBCF-BBF8-6F9A8C55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8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CDC07B1-2E85-E097-03F8-A45C990C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05606E-F38E-256C-1A9D-52CD9F74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9F7054-31F0-5FE5-E22E-4960B9A88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342A-8B9C-4BBF-808E-62C186A3CD62}" type="datetimeFigureOut">
              <a:rPr lang="nb-NO" smtClean="0"/>
              <a:t>15.11.2022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47A861-BDB0-502F-AE6E-2446D4D9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AD44BC-76AF-2974-D74D-AC15BBE51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79F5-5D99-4BC1-B0B8-47D8335A15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CDD57E-D5AA-6295-9407-F9A571C8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nb-NO" sz="2000" i="1" dirty="0"/>
              <a:t>En kort gjennomgang av foreslåtte endringer i vergemålsloven</a:t>
            </a:r>
          </a:p>
          <a:p>
            <a:pPr algn="l"/>
            <a:r>
              <a:rPr lang="nb-NO" sz="1400" dirty="0"/>
              <a:t>-Eivind Kalvatn</a:t>
            </a:r>
          </a:p>
          <a:p>
            <a:pPr algn="l"/>
            <a:endParaRPr lang="nb-NO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C1E774E-7E0A-60C6-32DB-F8ACE877D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676543"/>
            <a:ext cx="5536001" cy="344616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7AE479A-0737-6DA2-5FF2-8A846B9C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25" y="3050276"/>
            <a:ext cx="4332474" cy="17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FBE49F-915C-1E7C-28D4-F8DBB9B1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 om forslag til endringer i</a:t>
            </a:r>
            <a:br>
              <a:rPr lang="nb-NO" dirty="0"/>
            </a:br>
            <a:r>
              <a:rPr lang="nb-NO" dirty="0"/>
              <a:t>vergemålsloven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261EC8-4AA7-23EC-D154-4F114CEF4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høringsnotat med forslag til endringer i vergemålsloven ble sendt på høring 14. november 2018, lovforslag klart 30. sept. 2022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28D4E00-9265-F3BE-BE78-9C2080E4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2" y="3414725"/>
            <a:ext cx="4103836" cy="26959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60159FF-8EE2-6A97-EAC6-C5F58321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52" y="3414725"/>
            <a:ext cx="4201111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8CD9A-661F-9BCA-7B2B-F51EF407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Hovedinnhold i lovforslaget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8977CE-8C85-EE92-441C-37A2572D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foreslås flere endringer for å tydeliggjøre reglene om selvbestemmelse. De viktigste er i §§ 20 og 33.</a:t>
            </a:r>
          </a:p>
          <a:p>
            <a:r>
              <a:rPr lang="nb-NO" dirty="0"/>
              <a:t> Det foreslås en presisering av at det ikke kan opprettes alminnelig vergemål for en som ikke ønsker det uavhengig av manglende samtykkekompetanse/beslutningskompetanse. </a:t>
            </a:r>
          </a:p>
          <a:p>
            <a:r>
              <a:rPr lang="nb-NO" dirty="0"/>
              <a:t>Videre foreslås en tydeligere regulering av at vergen i et alminnelig vergemål ikke kan handle i strid med personens vilje.</a:t>
            </a:r>
          </a:p>
          <a:p>
            <a:r>
              <a:rPr lang="nb-NO" dirty="0"/>
              <a:t>Om vergehaver ikke selv kan formidle hva han eller hun vil, skal verge ta utgangspunkt i den beste tolkningen av vergehavers ønsker, vilje og preferanser.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42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61CF24-8D87-62D5-C377-D34139D6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Spesielt om § 20 (vilkår for vergemål):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5E67E1-2C5C-B1DA-9519-9656169C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nb-NO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Lovavdelingens tolkningsuttalelse fra mars 2018 la til grunn at det allerede følger av gjeldende rett (vgml §20) at det ikke er adgang til å opprette vergemål i strid med personens ønsker selv om han ikke er samtykkekompetent.</a:t>
            </a:r>
          </a:p>
          <a:p>
            <a:r>
              <a:rPr lang="nb-NO" b="0" i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Det nye lovforslaget </a:t>
            </a:r>
            <a:r>
              <a:rPr lang="nb-NO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støtter lovavdelingens forståelse og mener at en slik tolkning av § 20 best harmonerer med presumsjonsprinsippet </a:t>
            </a:r>
            <a:r>
              <a:rPr lang="nb-NO" dirty="0">
                <a:solidFill>
                  <a:srgbClr val="000000"/>
                </a:solidFill>
                <a:latin typeface="TimesNewRomanPSMT"/>
                <a:ea typeface="Times New Roman" panose="02020603050405020304" pitchFamily="18" charset="0"/>
              </a:rPr>
              <a:t>jf.</a:t>
            </a:r>
            <a:r>
              <a:rPr lang="nb-NO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 CRPD artikkel 12.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 Forslaget</a:t>
            </a:r>
            <a:r>
              <a:rPr lang="nb-NO" b="0" i="0" dirty="0">
                <a:solidFill>
                  <a:srgbClr val="000000"/>
                </a:solidFill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nb-NO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</a:rPr>
              <a:t>til § 20 annet ledd innebærer derfor dels en kodifisering og dels en presisering av den nevnte tolkningen av bestemmelsen: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53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63BC7F13-2D32-BE3F-AF2B-5B2BAEF1B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17" y="0"/>
            <a:ext cx="5637348" cy="7136296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E30E2E8-4599-3FFB-9426-CC9482F8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38" y="0"/>
            <a:ext cx="5521362" cy="2752632"/>
          </a:xfrm>
          <a:prstGeom prst="rect">
            <a:avLst/>
          </a:prstGeom>
        </p:spPr>
      </p:pic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D8AF187C-47C4-E8E3-ACF6-C0364B9E10E5}"/>
              </a:ext>
            </a:extLst>
          </p:cNvPr>
          <p:cNvSpPr txBox="1">
            <a:spLocks/>
          </p:cNvSpPr>
          <p:nvPr/>
        </p:nvSpPr>
        <p:spPr>
          <a:xfrm rot="20511471">
            <a:off x="6457740" y="4255609"/>
            <a:ext cx="6372225" cy="1936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Ordet «ønsker» markerer frivillighet og innebærer at opprettelse av vergemål forutsetter at personen selv ønsker bistand gjennom vergemålsordningen </a:t>
            </a:r>
          </a:p>
          <a:p>
            <a:r>
              <a:rPr lang="nb-NO" dirty="0"/>
              <a:t>Opprettelse av vergemål med hjemmel i § 20 annet ledd annet punktum forutsetter at personen har beslutningskompetanse og derved har evne til å ta stilling til opprettelsen av vergemålet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349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4BD01D-EAA7-AFA4-9006-F5B07A2C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4467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Annet ledd regulerer tilfeller der personen heller ikke med tilpasset tilrettelegging har mulighet til å «danne, holde fast ved eller formidle» sine ønsker. </a:t>
            </a:r>
          </a:p>
          <a:p>
            <a:r>
              <a:rPr lang="nb-NO" dirty="0"/>
              <a:t>Personen anses da som </a:t>
            </a:r>
            <a:r>
              <a:rPr lang="nb-NO" i="1" dirty="0"/>
              <a:t>ikke beslutningskompetent.</a:t>
            </a:r>
          </a:p>
          <a:p>
            <a:r>
              <a:rPr lang="nb-NO" dirty="0"/>
              <a:t>Når personen ikke anses beslutningskompetent, følger det at «den beste tolkningen av personens vilje og preferanser» skal legges til grunn.</a:t>
            </a:r>
          </a:p>
          <a:p>
            <a:r>
              <a:rPr lang="nb-NO" dirty="0"/>
              <a:t>Statsforvalterens oppgave med å søke å klargjøre personens vilje og preferanser må ses i sammenheng med § 59 første ledd</a:t>
            </a:r>
          </a:p>
          <a:p>
            <a:r>
              <a:rPr lang="nb-NO" dirty="0"/>
              <a:t>Det foreslås derfor at </a:t>
            </a:r>
            <a:r>
              <a:rPr lang="nb-NO" dirty="0" err="1"/>
              <a:t>statsforvalteren</a:t>
            </a:r>
            <a:r>
              <a:rPr lang="nb-NO" dirty="0"/>
              <a:t> skal legge vekt på hvordan noen som har hatt varig og løpende kontakt med personen, tolker personens </a:t>
            </a:r>
            <a:r>
              <a:rPr lang="nb-NO" dirty="0" err="1"/>
              <a:t>vile</a:t>
            </a:r>
            <a:r>
              <a:rPr lang="nb-NO" dirty="0"/>
              <a:t> og preferanser.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03FDAF-8AB4-C0FA-EC6C-133F10FA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Når vergehaver ikke er beslutningskompetent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96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90FD3D-9F94-5A53-B079-3DD9F899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Særlig for eldre personer eller personer som får sin beslutningsevne svekket over tid, vil «tidligere ønsker og oppfatninger» kunne gi gode holdepunkter for å tolke personens vilje og preferanser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UniCenturyOldStyle"/>
              </a:rPr>
              <a:t>I noen situasjoner vil det være få klare holdepunkter for hva personens vilje og preferanser går ut på. 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UniCenturyOldStyle"/>
              </a:rPr>
              <a:t>I et slikt tilfelle skal det legges vekt på at staten har plikt til å sikre personen beslutningstøtte, herunder nødvendig støtte til å sikre personens rettigheter og hindre diskriminering. </a:t>
            </a:r>
            <a:br>
              <a:rPr lang="nb-NO" dirty="0"/>
            </a:br>
            <a:endParaRPr lang="nb-NO" dirty="0"/>
          </a:p>
        </p:txBody>
      </p:sp>
      <p:pic>
        <p:nvPicPr>
          <p:cNvPr id="5" name="Grafikk 4" descr="Tanke kontur">
            <a:extLst>
              <a:ext uri="{FF2B5EF4-FFF2-40B4-BE49-F238E27FC236}">
                <a16:creationId xmlns:a16="http://schemas.microsoft.com/office/drawing/2014/main" id="{E7FFC4BA-766F-6FA7-7410-03CA8C29C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4246" y="516914"/>
            <a:ext cx="1441938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E25C29-CB22-1704-F7FD-94A3E7AE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76E9D00-C878-6DD9-C87F-7722BED3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55" y="0"/>
            <a:ext cx="5898913" cy="243913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7C7B02C-3F12-A0CA-4D42-C52BE308C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54" y="2439138"/>
            <a:ext cx="5898913" cy="44241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A0C1960-AD40-5C89-7C41-E76011CA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8277">
            <a:off x="8050051" y="804552"/>
            <a:ext cx="4059767" cy="2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1A7A5-3A9F-AFF1-8961-87F32E2C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Nærmere titt på § 33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29B5BE-67E6-CF44-698D-01F728F8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Paragrafen gjelder rekkevidden av vergens plikt til å undersøke personens vilje og handle i samsvar med denne underveis i et frivillig vergemål. </a:t>
            </a:r>
          </a:p>
          <a:p>
            <a:r>
              <a:rPr lang="nb-NO" dirty="0"/>
              <a:t>Det følger at vergen «skal» gi personen «støtte» til å utøve rettslig handleevne «i samsvar med personens ønsker».</a:t>
            </a:r>
          </a:p>
          <a:p>
            <a:r>
              <a:rPr lang="nb-NO" dirty="0"/>
              <a:t>Regulereringen tydeliggjør at CRPD artikkel 2 er gjennomført i loven. Vergen pålegges her en plikt til å yte beslutningstøtte. </a:t>
            </a:r>
          </a:p>
          <a:p>
            <a:r>
              <a:rPr lang="nb-NO" dirty="0"/>
              <a:t>Der personen med tilpasset tilrettelegging </a:t>
            </a:r>
            <a:r>
              <a:rPr lang="nb-NO" i="1" dirty="0"/>
              <a:t>selv kan danne, holde fast ved og formidle sine ønsker</a:t>
            </a:r>
            <a:r>
              <a:rPr lang="nb-NO" dirty="0"/>
              <a:t>, er det dette som er bestemmende for de handlingene som vergen kan foreta innenfor gjeldende regler og samfunnsmessige normer.</a:t>
            </a:r>
          </a:p>
        </p:txBody>
      </p:sp>
      <p:pic>
        <p:nvPicPr>
          <p:cNvPr id="4" name="Grafikk 3" descr="Tanke kontur">
            <a:extLst>
              <a:ext uri="{FF2B5EF4-FFF2-40B4-BE49-F238E27FC236}">
                <a16:creationId xmlns:a16="http://schemas.microsoft.com/office/drawing/2014/main" id="{D1E63A7B-CAE7-B0C7-23E3-3393871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4246" y="516914"/>
            <a:ext cx="1441938" cy="1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1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9D5DEB-BB35-3EC9-5703-3364A5F7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25333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nb-NO" sz="2800" b="0" i="0" dirty="0">
                <a:solidFill>
                  <a:srgbClr val="000000"/>
                </a:solidFill>
                <a:effectLst/>
                <a:latin typeface="UniCenturyOldStyle"/>
              </a:rPr>
              <a:t>I annet ledd reguleres den situasjonen at personen heller ikke med tilrettelegging er i stand til å danne, holde fast ved eller formidle sine ønsker. </a:t>
            </a:r>
          </a:p>
          <a:p>
            <a:r>
              <a:rPr lang="nb-NO" sz="2800" b="0" i="0" dirty="0">
                <a:solidFill>
                  <a:srgbClr val="000000"/>
                </a:solidFill>
                <a:effectLst/>
                <a:latin typeface="UniCenturyOldStyle"/>
              </a:rPr>
              <a:t>I et slikt tilfelle følger det at vergen skal legge til grunn</a:t>
            </a:r>
            <a:br>
              <a:rPr lang="nb-NO" sz="2800" b="0" i="0" dirty="0">
                <a:solidFill>
                  <a:srgbClr val="000000"/>
                </a:solidFill>
                <a:effectLst/>
                <a:latin typeface="UniCenturyOldStyle"/>
              </a:rPr>
            </a:br>
            <a:r>
              <a:rPr lang="nb-NO" sz="2800" b="0" i="0" dirty="0">
                <a:solidFill>
                  <a:srgbClr val="000000"/>
                </a:solidFill>
                <a:effectLst/>
                <a:latin typeface="UniCenturyOldStyle"/>
              </a:rPr>
              <a:t>«den beste tolkningen» av personens vilje og preferanser.</a:t>
            </a:r>
            <a:r>
              <a:rPr lang="nb-NO" dirty="0"/>
              <a:t> </a:t>
            </a:r>
          </a:p>
          <a:p>
            <a:r>
              <a:rPr lang="nb-NO" dirty="0"/>
              <a:t>Det følger av bestemmelsen at personens verdier, livssyn og tidligere ønsker og oppfatninger også skal vektlegges, siden dette kan være egnet til å opplyse personens mer langsiktige vilje </a:t>
            </a:r>
          </a:p>
          <a:p>
            <a:r>
              <a:rPr lang="nb-NO" dirty="0"/>
              <a:t>I annet ledd fjerde punktum presiseres det at vergen ikke kan foreta handlingen dersom det må legges til grunn at den er i strid med personens ønsker</a:t>
            </a:r>
          </a:p>
          <a:p>
            <a:pPr marL="0" indent="0">
              <a:buNone/>
            </a:pP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750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232958-853F-20E1-38EB-B58B1F7E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nb-NO" sz="5400"/>
              <a:t>Bakgrunnen for lovforslaget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ADF121-4BEE-AFC4-D9A4-6CDA35C7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b-NO" sz="2000" dirty="0"/>
              <a:t>Det har over tid kommet mange innspill om forslag til endringer på vergemålsområdet. Stor medieoppmerksomhet i 2018.</a:t>
            </a:r>
          </a:p>
          <a:p>
            <a:r>
              <a:rPr lang="nb-NO" sz="2000" dirty="0"/>
              <a:t>Departementet erkjenner innledningsvis i lovforslaget at det er vanskelig å på samme tid å skulle sikre både selvbestemmelse og beskyttelse for vergehaver. </a:t>
            </a:r>
          </a:p>
          <a:p>
            <a:r>
              <a:rPr lang="nb-NO" sz="2000" dirty="0"/>
              <a:t>Dette fordi god beskyttelse kan innebære redusert selvbestemmelse.</a:t>
            </a:r>
          </a:p>
          <a:p>
            <a:r>
              <a:rPr lang="nb-NO" sz="2000" dirty="0"/>
              <a:t> Et sterkt vern om selvbestemmelsen kan gi økt risiko for tap av øvrige rettigheter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B72391B-723A-1580-029B-3606E70FA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86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65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F5C018-516B-E763-7545-F6B8D668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Tolkningsuttalelser om frivillighet og</a:t>
            </a:r>
            <a:br>
              <a:rPr lang="nb-NO" dirty="0"/>
            </a:br>
            <a:r>
              <a:rPr lang="nb-NO" dirty="0"/>
              <a:t>selvbestemmelse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A233BD-7C6D-16AA-D5BD-77C6F5ED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 løpet av de første fem årene etter at vergemålsloven trådte i kraft i 2013, ble det tydelig at det forelå ulike tolkninger om adgangen til å opprette alminnelige vergemål, vergens handlingsrom og personens selvbestemmelsesrett innenfor slike vergemål</a:t>
            </a:r>
          </a:p>
        </p:txBody>
      </p:sp>
    </p:spTree>
    <p:extLst>
      <p:ext uri="{BB962C8B-B14F-4D97-AF65-F5344CB8AC3E}">
        <p14:creationId xmlns:p14="http://schemas.microsoft.com/office/powerpoint/2010/main" val="89872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15B2DD9-ED73-F4E4-060C-97EF83EF0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43" y="552881"/>
            <a:ext cx="11270650" cy="226651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A8E2C31-2848-93E3-0019-B9702874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3" y="3598985"/>
            <a:ext cx="10974922" cy="233509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03BEC73-F9DF-B9FE-ADA3-D5B55E34172B}"/>
              </a:ext>
            </a:extLst>
          </p:cNvPr>
          <p:cNvCxnSpPr/>
          <p:nvPr/>
        </p:nvCxnSpPr>
        <p:spPr>
          <a:xfrm>
            <a:off x="386862" y="3259015"/>
            <a:ext cx="10738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3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87CFC7-A8EC-1272-A41F-B9CCB166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0333"/>
            <a:ext cx="10515600" cy="4351338"/>
          </a:xfrm>
        </p:spPr>
        <p:txBody>
          <a:bodyPr/>
          <a:lstStyle/>
          <a:p>
            <a:r>
              <a:rPr lang="nb-NO" dirty="0"/>
              <a:t>Lovavdelingen kom i mars 2018 med en tolkningsuttalelse om forståelsen av vergemålsloven §§ 20 og 33.</a:t>
            </a:r>
          </a:p>
          <a:p>
            <a:r>
              <a:rPr lang="nb-NO" dirty="0"/>
              <a:t>I tolkningsuttalelsen ble det lagt til grunn at alminnelige vergemål skal være basert på frivillighet, og at vergemål ikke kan opprettes mot den enkeltes vilje – heller ikke der personen mangler (samtykkekompetanse) evne til å fatte eller formidle egne beslutninger.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8A952D-8D29-1CDA-7253-8CBC0E6A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1" y="263229"/>
            <a:ext cx="5363323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9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CB6DA-02D9-FAAD-E8DF-38E53298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løpende vergemål ble det lagt til grunn at vergen ikke kan foreta disposisjoner som klart strider mot personens reelle vilje heller ikke der vergehaver ikke er samtykkekompetent.</a:t>
            </a:r>
          </a:p>
          <a:p>
            <a:endParaRPr lang="nb-NO" dirty="0"/>
          </a:p>
          <a:p>
            <a:r>
              <a:rPr lang="nb-NO" dirty="0"/>
              <a:t>Lovavdelingens tolkningsuttalelse fra 2018 ble fulgt opp av Statens sivilrettsforvaltning ved at de </a:t>
            </a:r>
            <a:r>
              <a:rPr lang="nb-NO" dirty="0" err="1"/>
              <a:t>statsforvalterne</a:t>
            </a:r>
            <a:r>
              <a:rPr lang="nb-NO" dirty="0"/>
              <a:t> som praktiserte regelverket annerledes, ble instruert om å endre praksis.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35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38901A-53A2-F5B7-F609-83B2725B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806"/>
            <a:ext cx="10515600" cy="5213350"/>
          </a:xfrm>
        </p:spPr>
        <p:txBody>
          <a:bodyPr>
            <a:normAutofit/>
          </a:bodyPr>
          <a:lstStyle/>
          <a:p>
            <a:r>
              <a:rPr lang="nb-NO" dirty="0"/>
              <a:t>Sivilombudsmannen kom i en uttalelse 16. oktober 2018 til orde for en annen forståelse og tolket loven slik at et alminnelig vergemål kan opprettes for personer uten samtykkekompetanse, også der disse ikke ønsker vergemål. </a:t>
            </a:r>
          </a:p>
          <a:p>
            <a:r>
              <a:rPr lang="nb-NO" dirty="0"/>
              <a:t>Ombudsmannen ba i brevet om at fylkesmennene (nå </a:t>
            </a:r>
            <a:r>
              <a:rPr lang="nb-NO" dirty="0" err="1"/>
              <a:t>statsforvalterne</a:t>
            </a:r>
            <a:r>
              <a:rPr lang="nb-NO" dirty="0"/>
              <a:t>) ble instruert til å endre praksis i samsvar med ombudets tolkning av loven.</a:t>
            </a:r>
          </a:p>
          <a:p>
            <a:r>
              <a:rPr lang="nb-NO" dirty="0"/>
              <a:t>Departementet ga på denne tilbakemelding om at Sivilombudsmannens anmodning ikke ville bli etterkommet. </a:t>
            </a:r>
          </a:p>
        </p:txBody>
      </p:sp>
      <p:pic>
        <p:nvPicPr>
          <p:cNvPr id="1026" name="Picture 2" descr="Barn i arrest">
            <a:extLst>
              <a:ext uri="{FF2B5EF4-FFF2-40B4-BE49-F238E27FC236}">
                <a16:creationId xmlns:a16="http://schemas.microsoft.com/office/drawing/2014/main" id="{202E9E52-5F71-F4FC-4E6C-24D86CB9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" y="20637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49CA9E-B058-FB0F-30DC-03E9E1AC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 sz="3100"/>
              <a:t>Kontroll av frivillighet ved opprettelse</a:t>
            </a:r>
            <a:br>
              <a:rPr lang="nb-NO" sz="3100"/>
            </a:br>
            <a:r>
              <a:rPr lang="nb-NO" sz="3100"/>
              <a:t>av vergemål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B65E0E-BA0B-73EE-41B4-244A8A6F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b-NO" sz="2000" dirty="0"/>
              <a:t>Høsten 2018 oppsto det en offentlig debatt om praksis knyttet til alminnelige vergemål og frivillighet i lys av den såkalte Tolga-saken.</a:t>
            </a:r>
          </a:p>
          <a:p>
            <a:r>
              <a:rPr lang="nb-NO" sz="2000" dirty="0"/>
              <a:t>Debatten sprang særlig ut av medieomtale av enkeltsaker der alminnelig vergemål var opprettet uten samtykke etter legeerklæring om manglende samtykkekompetanse</a:t>
            </a:r>
          </a:p>
          <a:p>
            <a:r>
              <a:rPr lang="nb-NO" sz="2000" dirty="0"/>
              <a:t>Departementet ga i desember 2018 Statens sivilrettsforvaltning i oppdrag å sende brev til alle </a:t>
            </a:r>
            <a:r>
              <a:rPr lang="nb-NO" sz="2000" dirty="0" err="1"/>
              <a:t>vergehavere</a:t>
            </a:r>
            <a:r>
              <a:rPr lang="nb-NO" sz="2000" dirty="0"/>
              <a:t> som i saksbehandlingssystemet var registrert som ikke-</a:t>
            </a:r>
            <a:r>
              <a:rPr lang="nb-NO" sz="2000" dirty="0" err="1"/>
              <a:t>samtykkekompetente</a:t>
            </a:r>
            <a:r>
              <a:rPr lang="nb-NO" sz="2000" dirty="0"/>
              <a:t>, for å undersøke nærmere om de ønsket å ha bistand fra verge.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1733BE9-15E6-8231-E8AA-0C59722E2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9" r="75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E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4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2C5F94-56A8-ACDA-580E-DC07DF5C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446" y="773723"/>
            <a:ext cx="4730262" cy="385579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Statens sivilrettsforvaltning sendte via </a:t>
            </a:r>
            <a:r>
              <a:rPr lang="nb-NO" dirty="0" err="1"/>
              <a:t>Statsforvalterne</a:t>
            </a:r>
            <a:r>
              <a:rPr lang="nb-NO" dirty="0"/>
              <a:t> ut brev til ca. 17 000 </a:t>
            </a:r>
            <a:r>
              <a:rPr lang="nb-NO" dirty="0" err="1"/>
              <a:t>vergehavere</a:t>
            </a:r>
            <a:r>
              <a:rPr lang="nb-NO" dirty="0"/>
              <a:t> som ikke var registrert som </a:t>
            </a:r>
            <a:r>
              <a:rPr lang="nb-NO" dirty="0" err="1"/>
              <a:t>samtykkekompetente</a:t>
            </a:r>
            <a:r>
              <a:rPr lang="nb-NO" dirty="0"/>
              <a:t> og deres verger. </a:t>
            </a:r>
          </a:p>
          <a:p>
            <a:r>
              <a:rPr lang="nb-NO" dirty="0"/>
              <a:t>På bakgrunn av svarene på henvendelsene ble rundt 250 av vergemålene opphevet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C57E8B2-A606-EB06-3E2B-989865C7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9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1134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TimesNewRomanPSMT</vt:lpstr>
      <vt:lpstr>UniCenturyOldStyle</vt:lpstr>
      <vt:lpstr>Office-tema</vt:lpstr>
      <vt:lpstr>PowerPoint-presentasjon</vt:lpstr>
      <vt:lpstr>Bakgrunnen for lovforslaget</vt:lpstr>
      <vt:lpstr>Tolkningsuttalelser om frivillighet og selvbestemmelse</vt:lpstr>
      <vt:lpstr>PowerPoint-presentasjon</vt:lpstr>
      <vt:lpstr>PowerPoint-presentasjon</vt:lpstr>
      <vt:lpstr>PowerPoint-presentasjon</vt:lpstr>
      <vt:lpstr>PowerPoint-presentasjon</vt:lpstr>
      <vt:lpstr>Kontroll av frivillighet ved opprettelse av vergemål</vt:lpstr>
      <vt:lpstr>PowerPoint-presentasjon</vt:lpstr>
      <vt:lpstr>Høring om forslag til endringer i vergemålsloven</vt:lpstr>
      <vt:lpstr>Hovedinnhold i lovforslaget</vt:lpstr>
      <vt:lpstr>Spesielt om § 20 (vilkår for vergemål): </vt:lpstr>
      <vt:lpstr>PowerPoint-presentasjon</vt:lpstr>
      <vt:lpstr>Når vergehaver ikke er beslutningskompetent </vt:lpstr>
      <vt:lpstr>PowerPoint-presentasjon</vt:lpstr>
      <vt:lpstr>33</vt:lpstr>
      <vt:lpstr>Nærmere titt på § 33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Kalvatn, Eivind</dc:creator>
  <cp:lastModifiedBy>Kalvatn, Eivind</cp:lastModifiedBy>
  <cp:revision>1</cp:revision>
  <dcterms:created xsi:type="dcterms:W3CDTF">2022-11-10T12:58:01Z</dcterms:created>
  <dcterms:modified xsi:type="dcterms:W3CDTF">2022-11-15T12:39:26Z</dcterms:modified>
</cp:coreProperties>
</file>