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  <p:sldMasterId id="2147483713" r:id="rId2"/>
    <p:sldMasterId id="2147483690" r:id="rId3"/>
  </p:sldMasterIdLst>
  <p:notesMasterIdLst>
    <p:notesMasterId r:id="rId6"/>
  </p:notesMasterIdLst>
  <p:handoutMasterIdLst>
    <p:handoutMasterId r:id="rId7"/>
  </p:handoutMasterIdLst>
  <p:sldIdLst>
    <p:sldId id="342" r:id="rId4"/>
    <p:sldId id="344" r:id="rId5"/>
  </p:sldIdLst>
  <p:sldSz cx="9144000" cy="6858000" type="screen4x3"/>
  <p:notesSz cx="6808788" cy="9940925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31">
          <p15:clr>
            <a:srgbClr val="A4A3A4"/>
          </p15:clr>
        </p15:guide>
        <p15:guide id="4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0025"/>
    <a:srgbClr val="AABD41"/>
    <a:srgbClr val="7F3E50"/>
    <a:srgbClr val="A2B82E"/>
    <a:srgbClr val="E9EED0"/>
    <a:srgbClr val="C3CF7F"/>
    <a:srgbClr val="E7D8DB"/>
    <a:srgbClr val="AE80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stil, ingen rutenet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ys stil 1 – utheving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Temastil 1 – utheving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emastil 2 – utheving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iddels stil 2 – uthev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0645" autoAdjust="0"/>
  </p:normalViewPr>
  <p:slideViewPr>
    <p:cSldViewPr snapToGrid="0" showGuides="1">
      <p:cViewPr varScale="1">
        <p:scale>
          <a:sx n="77" d="100"/>
          <a:sy n="77" d="100"/>
        </p:scale>
        <p:origin x="1104" y="120"/>
      </p:cViewPr>
      <p:guideLst>
        <p:guide orient="horz" pos="2160"/>
        <p:guide pos="28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9F5A3123-F00E-4625-B452-71773DCA3B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B186FFD-207C-43FF-BC49-29FC507B2EE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3E6865-D6B2-4820-B325-A9CE63ED916F}" type="datetimeFigureOut">
              <a:rPr lang="nn-NO" smtClean="0"/>
              <a:t>06.12.2018</a:t>
            </a:fld>
            <a:endParaRPr lang="nn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A0970AE-E1E6-4E07-B39D-89298FEA497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56EA8DC-678D-453B-B798-BA4F73999C7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11EBB-409D-4597-8006-DE79A64D30A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4970436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151A0-E609-47B9-A045-5DD36AA953D9}" type="datetimeFigureOut">
              <a:rPr lang="nb-NO" smtClean="0"/>
              <a:t>06.12.2018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06C9D-5191-41FD-9F59-DEAE71E1DCD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5636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06C9D-5191-41FD-9F59-DEAE71E1DCD3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7738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06C9D-5191-41FD-9F59-DEAE71E1DCD3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0907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rst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5292" y="6377941"/>
            <a:ext cx="2103120" cy="276999"/>
          </a:xfrm>
          <a:prstGeom prst="rect">
            <a:avLst/>
          </a:prstGeom>
        </p:spPr>
        <p:txBody>
          <a:bodyPr/>
          <a:lstStyle/>
          <a:p>
            <a:fld id="{8A06D7C3-DFA6-415F-9A2F-C4C76C3BA5B5}" type="datetimeFigureOut">
              <a:rPr lang="nn-NO" smtClean="0"/>
              <a:t>06.12.2018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8961" y="6377941"/>
            <a:ext cx="2926079" cy="276999"/>
          </a:xfrm>
          <a:prstGeom prst="rect">
            <a:avLst/>
          </a:prstGeom>
        </p:spPr>
        <p:txBody>
          <a:bodyPr/>
          <a:lstStyle/>
          <a:p>
            <a:endParaRPr lang="n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3680" y="6377941"/>
            <a:ext cx="2103120" cy="276999"/>
          </a:xfrm>
          <a:prstGeom prst="rect">
            <a:avLst/>
          </a:prstGeom>
        </p:spPr>
        <p:txBody>
          <a:bodyPr/>
          <a:lstStyle/>
          <a:p>
            <a:fld id="{F5EC99F1-8459-4157-A4D1-33124C2FCA14}" type="slidenum">
              <a:rPr lang="nn-NO" smtClean="0"/>
              <a:t>‹#›</a:t>
            </a:fld>
            <a:endParaRPr lang="nn-NO"/>
          </a:p>
        </p:txBody>
      </p:sp>
      <p:sp>
        <p:nvSpPr>
          <p:cNvPr id="7" name="Holder 2"/>
          <p:cNvSpPr>
            <a:spLocks noGrp="1"/>
          </p:cNvSpPr>
          <p:nvPr>
            <p:ph type="title"/>
          </p:nvPr>
        </p:nvSpPr>
        <p:spPr>
          <a:xfrm>
            <a:off x="239321" y="4832128"/>
            <a:ext cx="747210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rgbClr val="570023"/>
                </a:solidFill>
                <a:latin typeface="Calibri"/>
                <a:cs typeface="Calibri"/>
              </a:defRPr>
            </a:lvl1pPr>
          </a:lstStyle>
          <a:p>
            <a:r>
              <a:rPr lang="nb-NO"/>
              <a:t>Klikk for å redigere tittelstil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94555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Åles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5292" y="6377941"/>
            <a:ext cx="2103120" cy="276999"/>
          </a:xfrm>
          <a:prstGeom prst="rect">
            <a:avLst/>
          </a:prstGeom>
        </p:spPr>
        <p:txBody>
          <a:bodyPr/>
          <a:lstStyle/>
          <a:p>
            <a:fld id="{8A06D7C3-DFA6-415F-9A2F-C4C76C3BA5B5}" type="datetimeFigureOut">
              <a:rPr lang="nn-NO" smtClean="0"/>
              <a:t>06.12.2018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8961" y="6377941"/>
            <a:ext cx="2926079" cy="276999"/>
          </a:xfrm>
          <a:prstGeom prst="rect">
            <a:avLst/>
          </a:prstGeom>
        </p:spPr>
        <p:txBody>
          <a:bodyPr/>
          <a:lstStyle/>
          <a:p>
            <a:endParaRPr lang="n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3680" y="6377941"/>
            <a:ext cx="2103120" cy="276999"/>
          </a:xfrm>
          <a:prstGeom prst="rect">
            <a:avLst/>
          </a:prstGeom>
        </p:spPr>
        <p:txBody>
          <a:bodyPr/>
          <a:lstStyle/>
          <a:p>
            <a:fld id="{F5EC99F1-8459-4157-A4D1-33124C2FCA14}" type="slidenum">
              <a:rPr lang="nn-NO" smtClean="0"/>
              <a:t>‹#›</a:t>
            </a:fld>
            <a:endParaRPr lang="nn-NO"/>
          </a:p>
        </p:txBody>
      </p:sp>
      <p:sp>
        <p:nvSpPr>
          <p:cNvPr id="8" name="Holder 2"/>
          <p:cNvSpPr>
            <a:spLocks noGrp="1"/>
          </p:cNvSpPr>
          <p:nvPr>
            <p:ph type="title"/>
          </p:nvPr>
        </p:nvSpPr>
        <p:spPr>
          <a:xfrm>
            <a:off x="239321" y="4832128"/>
            <a:ext cx="747210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rgbClr val="570023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0297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108172"/>
            <a:ext cx="777240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6992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5949" y="1152928"/>
            <a:ext cx="7472100" cy="697883"/>
          </a:xfrm>
        </p:spPr>
        <p:txBody>
          <a:bodyPr lIns="0" tIns="0" rIns="0" bIns="0"/>
          <a:lstStyle>
            <a:lvl1pPr>
              <a:defRPr sz="4535" b="1" i="0">
                <a:solidFill>
                  <a:srgbClr val="570023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5950" y="2257678"/>
            <a:ext cx="7472100" cy="461246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1751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87400" y="935225"/>
            <a:ext cx="7772400" cy="677108"/>
          </a:xfrm>
        </p:spPr>
        <p:txBody>
          <a:bodyPr/>
          <a:lstStyle>
            <a:lvl1pPr>
              <a:defRPr sz="44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B1AE0-9FAE-4004-A4C7-4AAA01E60FEF}" type="datetimeFigureOut">
              <a:rPr lang="nb-NO" smtClean="0"/>
              <a:t>06.12.2018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3ADF-6D64-49C5-86C7-ABEEAD913B1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818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92749" y="627328"/>
            <a:ext cx="7472100" cy="677108"/>
          </a:xfrm>
        </p:spPr>
        <p:txBody>
          <a:bodyPr/>
          <a:lstStyle>
            <a:lvl1pPr>
              <a:defRPr sz="44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B1AE0-9FAE-4004-A4C7-4AAA01E60FEF}" type="datetimeFigureOut">
              <a:rPr lang="nb-NO" smtClean="0"/>
              <a:t>06.12.2018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3ADF-6D64-49C5-86C7-ABEEAD913B1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628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B1AE0-9FAE-4004-A4C7-4AAA01E60FEF}" type="datetimeFigureOut">
              <a:rPr lang="nb-NO" smtClean="0"/>
              <a:t>06.12.2018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3ADF-6D64-49C5-86C7-ABEEAD913B1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2799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3552" y="756928"/>
            <a:ext cx="7472100" cy="677108"/>
          </a:xfrm>
        </p:spPr>
        <p:txBody>
          <a:bodyPr/>
          <a:lstStyle>
            <a:lvl1pPr>
              <a:defRPr sz="44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B1AE0-9FAE-4004-A4C7-4AAA01E60FEF}" type="datetimeFigureOut">
              <a:rPr lang="nb-NO" smtClean="0"/>
              <a:t>06.12.2018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E3ADF-6D64-49C5-86C7-ABEEAD913B1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4900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5" name="Tittel 1"/>
          <p:cNvSpPr>
            <a:spLocks noGrp="1"/>
          </p:cNvSpPr>
          <p:nvPr>
            <p:ph type="ctrTitle"/>
          </p:nvPr>
        </p:nvSpPr>
        <p:spPr>
          <a:xfrm>
            <a:off x="685800" y="1108172"/>
            <a:ext cx="7772400" cy="738664"/>
          </a:xfrm>
        </p:spPr>
        <p:txBody>
          <a:bodyPr/>
          <a:lstStyle>
            <a:lvl1pPr>
              <a:defRPr sz="4800"/>
            </a:lvl1pPr>
          </a:lstStyle>
          <a:p>
            <a:endParaRPr lang="nn-NO"/>
          </a:p>
        </p:txBody>
      </p:sp>
      <p:sp>
        <p:nvSpPr>
          <p:cNvPr id="6" name="Plassholder for innhold 2"/>
          <p:cNvSpPr>
            <a:spLocks noGrp="1"/>
          </p:cNvSpPr>
          <p:nvPr>
            <p:ph sz="quarter" idx="10"/>
          </p:nvPr>
        </p:nvSpPr>
        <p:spPr>
          <a:xfrm>
            <a:off x="685801" y="2100019"/>
            <a:ext cx="7772400" cy="410705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630604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6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e 13"/>
          <p:cNvGrpSpPr/>
          <p:nvPr userDrawn="1"/>
        </p:nvGrpSpPr>
        <p:grpSpPr>
          <a:xfrm>
            <a:off x="-29685" y="-354587"/>
            <a:ext cx="9207552" cy="7468318"/>
            <a:chOff x="-11635" y="-850318"/>
            <a:chExt cx="9207552" cy="7468318"/>
          </a:xfrm>
        </p:grpSpPr>
        <p:grpSp>
          <p:nvGrpSpPr>
            <p:cNvPr id="11" name="Gruppe 10"/>
            <p:cNvGrpSpPr/>
            <p:nvPr userDrawn="1"/>
          </p:nvGrpSpPr>
          <p:grpSpPr>
            <a:xfrm>
              <a:off x="-11635" y="-850318"/>
              <a:ext cx="9207552" cy="6620479"/>
              <a:chOff x="-31622" y="-455143"/>
              <a:chExt cx="9207552" cy="6620479"/>
            </a:xfrm>
          </p:grpSpPr>
          <p:pic>
            <p:nvPicPr>
              <p:cNvPr id="13" name="Bilde 1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9046" y="84060"/>
                <a:ext cx="9157687" cy="6081276"/>
              </a:xfrm>
              <a:prstGeom prst="rect">
                <a:avLst/>
              </a:prstGeom>
              <a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</p:spPr>
          </p:pic>
          <p:sp>
            <p:nvSpPr>
              <p:cNvPr id="8" name="Frihåndsform 7"/>
              <p:cNvSpPr/>
              <p:nvPr/>
            </p:nvSpPr>
            <p:spPr>
              <a:xfrm>
                <a:off x="-31622" y="-455143"/>
                <a:ext cx="9207552" cy="2752257"/>
              </a:xfrm>
              <a:custGeom>
                <a:avLst/>
                <a:gdLst>
                  <a:gd name="connsiteX0" fmla="*/ 9136117 w 9136117"/>
                  <a:gd name="connsiteY0" fmla="*/ 1308538 h 1308538"/>
                  <a:gd name="connsiteX1" fmla="*/ 9136117 w 9136117"/>
                  <a:gd name="connsiteY1" fmla="*/ 23648 h 1308538"/>
                  <a:gd name="connsiteX2" fmla="*/ 0 w 9136117"/>
                  <a:gd name="connsiteY2" fmla="*/ 0 h 1308538"/>
                  <a:gd name="connsiteX3" fmla="*/ 9136117 w 9136117"/>
                  <a:gd name="connsiteY3" fmla="*/ 1308538 h 1308538"/>
                  <a:gd name="connsiteX0" fmla="*/ 9136117 w 9136117"/>
                  <a:gd name="connsiteY0" fmla="*/ 1309505 h 1309505"/>
                  <a:gd name="connsiteX1" fmla="*/ 9136117 w 9136117"/>
                  <a:gd name="connsiteY1" fmla="*/ 24615 h 1309505"/>
                  <a:gd name="connsiteX2" fmla="*/ 1211283 w 9136117"/>
                  <a:gd name="connsiteY2" fmla="*/ 0 h 1309505"/>
                  <a:gd name="connsiteX3" fmla="*/ 0 w 9136117"/>
                  <a:gd name="connsiteY3" fmla="*/ 967 h 1309505"/>
                  <a:gd name="connsiteX4" fmla="*/ 9136117 w 9136117"/>
                  <a:gd name="connsiteY4" fmla="*/ 1309505 h 1309505"/>
                  <a:gd name="connsiteX0" fmla="*/ 9142055 w 9142055"/>
                  <a:gd name="connsiteY0" fmla="*/ 1447783 h 1447783"/>
                  <a:gd name="connsiteX1" fmla="*/ 9142055 w 9142055"/>
                  <a:gd name="connsiteY1" fmla="*/ 162893 h 1447783"/>
                  <a:gd name="connsiteX2" fmla="*/ 0 w 9142055"/>
                  <a:gd name="connsiteY2" fmla="*/ 0 h 1447783"/>
                  <a:gd name="connsiteX3" fmla="*/ 5938 w 9142055"/>
                  <a:gd name="connsiteY3" fmla="*/ 139245 h 1447783"/>
                  <a:gd name="connsiteX4" fmla="*/ 9142055 w 9142055"/>
                  <a:gd name="connsiteY4" fmla="*/ 1447783 h 1447783"/>
                  <a:gd name="connsiteX0" fmla="*/ 9136117 w 9136117"/>
                  <a:gd name="connsiteY0" fmla="*/ 1409065 h 1409065"/>
                  <a:gd name="connsiteX1" fmla="*/ 9136117 w 9136117"/>
                  <a:gd name="connsiteY1" fmla="*/ 124175 h 1409065"/>
                  <a:gd name="connsiteX2" fmla="*/ 17812 w 9136117"/>
                  <a:gd name="connsiteY2" fmla="*/ 0 h 1409065"/>
                  <a:gd name="connsiteX3" fmla="*/ 0 w 9136117"/>
                  <a:gd name="connsiteY3" fmla="*/ 100527 h 1409065"/>
                  <a:gd name="connsiteX4" fmla="*/ 9136117 w 9136117"/>
                  <a:gd name="connsiteY4" fmla="*/ 1409065 h 1409065"/>
                  <a:gd name="connsiteX0" fmla="*/ 9136117 w 9136117"/>
                  <a:gd name="connsiteY0" fmla="*/ 1409065 h 1409065"/>
                  <a:gd name="connsiteX1" fmla="*/ 9136117 w 9136117"/>
                  <a:gd name="connsiteY1" fmla="*/ 124175 h 1409065"/>
                  <a:gd name="connsiteX2" fmla="*/ 8716488 w 9136117"/>
                  <a:gd name="connsiteY2" fmla="*/ 116154 h 1409065"/>
                  <a:gd name="connsiteX3" fmla="*/ 17812 w 9136117"/>
                  <a:gd name="connsiteY3" fmla="*/ 0 h 1409065"/>
                  <a:gd name="connsiteX4" fmla="*/ 0 w 9136117"/>
                  <a:gd name="connsiteY4" fmla="*/ 100527 h 1409065"/>
                  <a:gd name="connsiteX5" fmla="*/ 9136117 w 9136117"/>
                  <a:gd name="connsiteY5" fmla="*/ 1409065 h 1409065"/>
                  <a:gd name="connsiteX0" fmla="*/ 9136117 w 9167751"/>
                  <a:gd name="connsiteY0" fmla="*/ 1409065 h 1409065"/>
                  <a:gd name="connsiteX1" fmla="*/ 9136117 w 9167751"/>
                  <a:gd name="connsiteY1" fmla="*/ 124175 h 1409065"/>
                  <a:gd name="connsiteX2" fmla="*/ 9167751 w 9167751"/>
                  <a:gd name="connsiteY2" fmla="*/ 0 h 1409065"/>
                  <a:gd name="connsiteX3" fmla="*/ 17812 w 9167751"/>
                  <a:gd name="connsiteY3" fmla="*/ 0 h 1409065"/>
                  <a:gd name="connsiteX4" fmla="*/ 0 w 9167751"/>
                  <a:gd name="connsiteY4" fmla="*/ 100527 h 1409065"/>
                  <a:gd name="connsiteX5" fmla="*/ 9136117 w 9167751"/>
                  <a:gd name="connsiteY5" fmla="*/ 1409065 h 1409065"/>
                  <a:gd name="connsiteX0" fmla="*/ 9153931 w 9185565"/>
                  <a:gd name="connsiteY0" fmla="*/ 1414596 h 1414596"/>
                  <a:gd name="connsiteX1" fmla="*/ 9153931 w 9185565"/>
                  <a:gd name="connsiteY1" fmla="*/ 129706 h 1414596"/>
                  <a:gd name="connsiteX2" fmla="*/ 9185565 w 9185565"/>
                  <a:gd name="connsiteY2" fmla="*/ 5531 h 1414596"/>
                  <a:gd name="connsiteX3" fmla="*/ 0 w 9185565"/>
                  <a:gd name="connsiteY3" fmla="*/ 0 h 1414596"/>
                  <a:gd name="connsiteX4" fmla="*/ 17814 w 9185565"/>
                  <a:gd name="connsiteY4" fmla="*/ 106058 h 1414596"/>
                  <a:gd name="connsiteX5" fmla="*/ 9153931 w 9185565"/>
                  <a:gd name="connsiteY5" fmla="*/ 1414596 h 1414596"/>
                  <a:gd name="connsiteX0" fmla="*/ 9142055 w 9173689"/>
                  <a:gd name="connsiteY0" fmla="*/ 1425658 h 1425658"/>
                  <a:gd name="connsiteX1" fmla="*/ 9142055 w 9173689"/>
                  <a:gd name="connsiteY1" fmla="*/ 140768 h 1425658"/>
                  <a:gd name="connsiteX2" fmla="*/ 9173689 w 9173689"/>
                  <a:gd name="connsiteY2" fmla="*/ 16593 h 1425658"/>
                  <a:gd name="connsiteX3" fmla="*/ 0 w 9173689"/>
                  <a:gd name="connsiteY3" fmla="*/ 0 h 1425658"/>
                  <a:gd name="connsiteX4" fmla="*/ 5938 w 9173689"/>
                  <a:gd name="connsiteY4" fmla="*/ 117120 h 1425658"/>
                  <a:gd name="connsiteX5" fmla="*/ 9142055 w 9173689"/>
                  <a:gd name="connsiteY5" fmla="*/ 1425658 h 1425658"/>
                  <a:gd name="connsiteX0" fmla="*/ 9142055 w 9142055"/>
                  <a:gd name="connsiteY0" fmla="*/ 1425658 h 1425658"/>
                  <a:gd name="connsiteX1" fmla="*/ 9142055 w 9142055"/>
                  <a:gd name="connsiteY1" fmla="*/ 140768 h 1425658"/>
                  <a:gd name="connsiteX2" fmla="*/ 9138063 w 9142055"/>
                  <a:gd name="connsiteY2" fmla="*/ 5531 h 1425658"/>
                  <a:gd name="connsiteX3" fmla="*/ 0 w 9142055"/>
                  <a:gd name="connsiteY3" fmla="*/ 0 h 1425658"/>
                  <a:gd name="connsiteX4" fmla="*/ 5938 w 9142055"/>
                  <a:gd name="connsiteY4" fmla="*/ 117120 h 1425658"/>
                  <a:gd name="connsiteX5" fmla="*/ 9142055 w 9142055"/>
                  <a:gd name="connsiteY5" fmla="*/ 1425658 h 1425658"/>
                  <a:gd name="connsiteX0" fmla="*/ 9142055 w 9161814"/>
                  <a:gd name="connsiteY0" fmla="*/ 1425658 h 1425658"/>
                  <a:gd name="connsiteX1" fmla="*/ 9142055 w 9161814"/>
                  <a:gd name="connsiteY1" fmla="*/ 140768 h 1425658"/>
                  <a:gd name="connsiteX2" fmla="*/ 9161814 w 9161814"/>
                  <a:gd name="connsiteY2" fmla="*/ 5531 h 1425658"/>
                  <a:gd name="connsiteX3" fmla="*/ 0 w 9161814"/>
                  <a:gd name="connsiteY3" fmla="*/ 0 h 1425658"/>
                  <a:gd name="connsiteX4" fmla="*/ 5938 w 9161814"/>
                  <a:gd name="connsiteY4" fmla="*/ 117120 h 1425658"/>
                  <a:gd name="connsiteX5" fmla="*/ 9142055 w 9161814"/>
                  <a:gd name="connsiteY5" fmla="*/ 1425658 h 1425658"/>
                  <a:gd name="connsiteX0" fmla="*/ 9142055 w 9142055"/>
                  <a:gd name="connsiteY0" fmla="*/ 1425658 h 1425658"/>
                  <a:gd name="connsiteX1" fmla="*/ 9142055 w 9142055"/>
                  <a:gd name="connsiteY1" fmla="*/ 140768 h 1425658"/>
                  <a:gd name="connsiteX2" fmla="*/ 9138063 w 9142055"/>
                  <a:gd name="connsiteY2" fmla="*/ 11063 h 1425658"/>
                  <a:gd name="connsiteX3" fmla="*/ 0 w 9142055"/>
                  <a:gd name="connsiteY3" fmla="*/ 0 h 1425658"/>
                  <a:gd name="connsiteX4" fmla="*/ 5938 w 9142055"/>
                  <a:gd name="connsiteY4" fmla="*/ 117120 h 1425658"/>
                  <a:gd name="connsiteX5" fmla="*/ 9142055 w 9142055"/>
                  <a:gd name="connsiteY5" fmla="*/ 1425658 h 1425658"/>
                  <a:gd name="connsiteX0" fmla="*/ 9136117 w 9136117"/>
                  <a:gd name="connsiteY0" fmla="*/ 1425658 h 1425658"/>
                  <a:gd name="connsiteX1" fmla="*/ 9136117 w 9136117"/>
                  <a:gd name="connsiteY1" fmla="*/ 140768 h 1425658"/>
                  <a:gd name="connsiteX2" fmla="*/ 9132125 w 9136117"/>
                  <a:gd name="connsiteY2" fmla="*/ 11063 h 1425658"/>
                  <a:gd name="connsiteX3" fmla="*/ 35296 w 9136117"/>
                  <a:gd name="connsiteY3" fmla="*/ 0 h 1425658"/>
                  <a:gd name="connsiteX4" fmla="*/ 0 w 9136117"/>
                  <a:gd name="connsiteY4" fmla="*/ 117120 h 1425658"/>
                  <a:gd name="connsiteX5" fmla="*/ 9136117 w 9136117"/>
                  <a:gd name="connsiteY5" fmla="*/ 1425658 h 1425658"/>
                  <a:gd name="connsiteX0" fmla="*/ 9100821 w 9100821"/>
                  <a:gd name="connsiteY0" fmla="*/ 1425658 h 1425658"/>
                  <a:gd name="connsiteX1" fmla="*/ 9100821 w 9100821"/>
                  <a:gd name="connsiteY1" fmla="*/ 140768 h 1425658"/>
                  <a:gd name="connsiteX2" fmla="*/ 9096829 w 9100821"/>
                  <a:gd name="connsiteY2" fmla="*/ 11063 h 1425658"/>
                  <a:gd name="connsiteX3" fmla="*/ 0 w 9100821"/>
                  <a:gd name="connsiteY3" fmla="*/ 0 h 1425658"/>
                  <a:gd name="connsiteX4" fmla="*/ 47 w 9100821"/>
                  <a:gd name="connsiteY4" fmla="*/ 117120 h 1425658"/>
                  <a:gd name="connsiteX5" fmla="*/ 9100821 w 9100821"/>
                  <a:gd name="connsiteY5" fmla="*/ 1425658 h 1425658"/>
                  <a:gd name="connsiteX0" fmla="*/ 9134419 w 9134419"/>
                  <a:gd name="connsiteY0" fmla="*/ 2468558 h 2468558"/>
                  <a:gd name="connsiteX1" fmla="*/ 9134419 w 9134419"/>
                  <a:gd name="connsiteY1" fmla="*/ 1183668 h 2468558"/>
                  <a:gd name="connsiteX2" fmla="*/ 9130427 w 9134419"/>
                  <a:gd name="connsiteY2" fmla="*/ 1053963 h 2468558"/>
                  <a:gd name="connsiteX3" fmla="*/ 0 w 9134419"/>
                  <a:gd name="connsiteY3" fmla="*/ 0 h 2468558"/>
                  <a:gd name="connsiteX4" fmla="*/ 33645 w 9134419"/>
                  <a:gd name="connsiteY4" fmla="*/ 1160020 h 2468558"/>
                  <a:gd name="connsiteX5" fmla="*/ 9134419 w 9134419"/>
                  <a:gd name="connsiteY5" fmla="*/ 2468558 h 2468558"/>
                  <a:gd name="connsiteX0" fmla="*/ 9123220 w 9123220"/>
                  <a:gd name="connsiteY0" fmla="*/ 2468558 h 2468558"/>
                  <a:gd name="connsiteX1" fmla="*/ 9123220 w 9123220"/>
                  <a:gd name="connsiteY1" fmla="*/ 1183668 h 2468558"/>
                  <a:gd name="connsiteX2" fmla="*/ 9119228 w 9123220"/>
                  <a:gd name="connsiteY2" fmla="*/ 1053963 h 2468558"/>
                  <a:gd name="connsiteX3" fmla="*/ 0 w 9123220"/>
                  <a:gd name="connsiteY3" fmla="*/ 0 h 2468558"/>
                  <a:gd name="connsiteX4" fmla="*/ 22446 w 9123220"/>
                  <a:gd name="connsiteY4" fmla="*/ 1160020 h 2468558"/>
                  <a:gd name="connsiteX5" fmla="*/ 9123220 w 9123220"/>
                  <a:gd name="connsiteY5" fmla="*/ 2468558 h 2468558"/>
                  <a:gd name="connsiteX0" fmla="*/ 9123220 w 9123220"/>
                  <a:gd name="connsiteY0" fmla="*/ 2468558 h 2468558"/>
                  <a:gd name="connsiteX1" fmla="*/ 9123220 w 9123220"/>
                  <a:gd name="connsiteY1" fmla="*/ 1183668 h 2468558"/>
                  <a:gd name="connsiteX2" fmla="*/ 0 w 9123220"/>
                  <a:gd name="connsiteY2" fmla="*/ 0 h 2468558"/>
                  <a:gd name="connsiteX3" fmla="*/ 22446 w 9123220"/>
                  <a:gd name="connsiteY3" fmla="*/ 1160020 h 2468558"/>
                  <a:gd name="connsiteX4" fmla="*/ 9123220 w 9123220"/>
                  <a:gd name="connsiteY4" fmla="*/ 2468558 h 2468558"/>
                  <a:gd name="connsiteX0" fmla="*/ 9123220 w 9123220"/>
                  <a:gd name="connsiteY0" fmla="*/ 2468558 h 2468558"/>
                  <a:gd name="connsiteX1" fmla="*/ 9100821 w 9123220"/>
                  <a:gd name="connsiteY1" fmla="*/ 9140 h 2468558"/>
                  <a:gd name="connsiteX2" fmla="*/ 0 w 9123220"/>
                  <a:gd name="connsiteY2" fmla="*/ 0 h 2468558"/>
                  <a:gd name="connsiteX3" fmla="*/ 22446 w 9123220"/>
                  <a:gd name="connsiteY3" fmla="*/ 1160020 h 2468558"/>
                  <a:gd name="connsiteX4" fmla="*/ 9123220 w 9123220"/>
                  <a:gd name="connsiteY4" fmla="*/ 2468558 h 2468558"/>
                  <a:gd name="connsiteX0" fmla="*/ 9123220 w 9156816"/>
                  <a:gd name="connsiteY0" fmla="*/ 2468558 h 2468558"/>
                  <a:gd name="connsiteX1" fmla="*/ 9156816 w 9156816"/>
                  <a:gd name="connsiteY1" fmla="*/ 19265 h 2468558"/>
                  <a:gd name="connsiteX2" fmla="*/ 0 w 9156816"/>
                  <a:gd name="connsiteY2" fmla="*/ 0 h 2468558"/>
                  <a:gd name="connsiteX3" fmla="*/ 22446 w 9156816"/>
                  <a:gd name="connsiteY3" fmla="*/ 1160020 h 2468558"/>
                  <a:gd name="connsiteX4" fmla="*/ 9123220 w 9156816"/>
                  <a:gd name="connsiteY4" fmla="*/ 2468558 h 2468558"/>
                  <a:gd name="connsiteX0" fmla="*/ 9123220 w 9145617"/>
                  <a:gd name="connsiteY0" fmla="*/ 2468558 h 2468558"/>
                  <a:gd name="connsiteX1" fmla="*/ 9145617 w 9145617"/>
                  <a:gd name="connsiteY1" fmla="*/ 19265 h 2468558"/>
                  <a:gd name="connsiteX2" fmla="*/ 0 w 9145617"/>
                  <a:gd name="connsiteY2" fmla="*/ 0 h 2468558"/>
                  <a:gd name="connsiteX3" fmla="*/ 22446 w 9145617"/>
                  <a:gd name="connsiteY3" fmla="*/ 1160020 h 2468558"/>
                  <a:gd name="connsiteX4" fmla="*/ 9123220 w 9145617"/>
                  <a:gd name="connsiteY4" fmla="*/ 2468558 h 2468558"/>
                  <a:gd name="connsiteX0" fmla="*/ 9123220 w 9123220"/>
                  <a:gd name="connsiteY0" fmla="*/ 2468558 h 2468558"/>
                  <a:gd name="connsiteX1" fmla="*/ 9100821 w 9123220"/>
                  <a:gd name="connsiteY1" fmla="*/ 19265 h 2468558"/>
                  <a:gd name="connsiteX2" fmla="*/ 0 w 9123220"/>
                  <a:gd name="connsiteY2" fmla="*/ 0 h 2468558"/>
                  <a:gd name="connsiteX3" fmla="*/ 22446 w 9123220"/>
                  <a:gd name="connsiteY3" fmla="*/ 1160020 h 2468558"/>
                  <a:gd name="connsiteX4" fmla="*/ 9123220 w 9123220"/>
                  <a:gd name="connsiteY4" fmla="*/ 2468558 h 2468558"/>
                  <a:gd name="connsiteX0" fmla="*/ 9123220 w 9134417"/>
                  <a:gd name="connsiteY0" fmla="*/ 2468558 h 2468558"/>
                  <a:gd name="connsiteX1" fmla="*/ 9134417 w 9134417"/>
                  <a:gd name="connsiteY1" fmla="*/ 19265 h 2468558"/>
                  <a:gd name="connsiteX2" fmla="*/ 0 w 9134417"/>
                  <a:gd name="connsiteY2" fmla="*/ 0 h 2468558"/>
                  <a:gd name="connsiteX3" fmla="*/ 22446 w 9134417"/>
                  <a:gd name="connsiteY3" fmla="*/ 1160020 h 2468558"/>
                  <a:gd name="connsiteX4" fmla="*/ 9123220 w 9134417"/>
                  <a:gd name="connsiteY4" fmla="*/ 2468558 h 2468558"/>
                  <a:gd name="connsiteX0" fmla="*/ 9123220 w 9123543"/>
                  <a:gd name="connsiteY0" fmla="*/ 2468558 h 2468558"/>
                  <a:gd name="connsiteX1" fmla="*/ 9100820 w 9123543"/>
                  <a:gd name="connsiteY1" fmla="*/ 19265 h 2468558"/>
                  <a:gd name="connsiteX2" fmla="*/ 0 w 9123543"/>
                  <a:gd name="connsiteY2" fmla="*/ 0 h 2468558"/>
                  <a:gd name="connsiteX3" fmla="*/ 22446 w 9123543"/>
                  <a:gd name="connsiteY3" fmla="*/ 1160020 h 2468558"/>
                  <a:gd name="connsiteX4" fmla="*/ 9123220 w 9123543"/>
                  <a:gd name="connsiteY4" fmla="*/ 2468558 h 2468558"/>
                  <a:gd name="connsiteX0" fmla="*/ 9123220 w 9134417"/>
                  <a:gd name="connsiteY0" fmla="*/ 2468558 h 2468558"/>
                  <a:gd name="connsiteX1" fmla="*/ 9134417 w 9134417"/>
                  <a:gd name="connsiteY1" fmla="*/ 19265 h 2468558"/>
                  <a:gd name="connsiteX2" fmla="*/ 0 w 9134417"/>
                  <a:gd name="connsiteY2" fmla="*/ 0 h 2468558"/>
                  <a:gd name="connsiteX3" fmla="*/ 22446 w 9134417"/>
                  <a:gd name="connsiteY3" fmla="*/ 1160020 h 2468558"/>
                  <a:gd name="connsiteX4" fmla="*/ 9123220 w 9134417"/>
                  <a:gd name="connsiteY4" fmla="*/ 2468558 h 2468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34417" h="2468558">
                    <a:moveTo>
                      <a:pt x="9123220" y="2468558"/>
                    </a:moveTo>
                    <a:cubicBezTo>
                      <a:pt x="9126952" y="1652127"/>
                      <a:pt x="9130685" y="835696"/>
                      <a:pt x="9134417" y="19265"/>
                    </a:cubicBezTo>
                    <a:lnTo>
                      <a:pt x="0" y="0"/>
                    </a:lnTo>
                    <a:cubicBezTo>
                      <a:pt x="16" y="39040"/>
                      <a:pt x="22430" y="1120980"/>
                      <a:pt x="22446" y="1160020"/>
                    </a:cubicBezTo>
                    <a:lnTo>
                      <a:pt x="9123220" y="246855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n-NO"/>
              </a:p>
            </p:txBody>
          </p:sp>
          <p:sp>
            <p:nvSpPr>
              <p:cNvPr id="19" name="bk object 19"/>
              <p:cNvSpPr/>
              <p:nvPr/>
            </p:nvSpPr>
            <p:spPr>
              <a:xfrm>
                <a:off x="-19987" y="3698110"/>
                <a:ext cx="9180000" cy="1452691"/>
              </a:xfrm>
              <a:prstGeom prst="rect">
                <a:avLst/>
              </a:prstGeom>
              <a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wrap="square" lIns="0" tIns="0" rIns="0" bIns="0" rtlCol="0"/>
              <a:lstStyle/>
              <a:p>
                <a:endParaRPr sz="949"/>
              </a:p>
            </p:txBody>
          </p:sp>
        </p:grpSp>
        <p:sp>
          <p:nvSpPr>
            <p:cNvPr id="10" name="Frihåndsform 9"/>
            <p:cNvSpPr/>
            <p:nvPr/>
          </p:nvSpPr>
          <p:spPr>
            <a:xfrm>
              <a:off x="0" y="3452479"/>
              <a:ext cx="9177898" cy="3165521"/>
            </a:xfrm>
            <a:custGeom>
              <a:avLst/>
              <a:gdLst>
                <a:gd name="connsiteX0" fmla="*/ 0 w 9159766"/>
                <a:gd name="connsiteY0" fmla="*/ 0 h 1284889"/>
                <a:gd name="connsiteX1" fmla="*/ 0 w 9159766"/>
                <a:gd name="connsiteY1" fmla="*/ 1284889 h 1284889"/>
                <a:gd name="connsiteX2" fmla="*/ 9159766 w 9159766"/>
                <a:gd name="connsiteY2" fmla="*/ 1284889 h 1284889"/>
                <a:gd name="connsiteX3" fmla="*/ 0 w 9159766"/>
                <a:gd name="connsiteY3" fmla="*/ 0 h 1284889"/>
                <a:gd name="connsiteX0" fmla="*/ 0 w 9159766"/>
                <a:gd name="connsiteY0" fmla="*/ 0 h 1284889"/>
                <a:gd name="connsiteX1" fmla="*/ 0 w 9159766"/>
                <a:gd name="connsiteY1" fmla="*/ 1284889 h 1284889"/>
                <a:gd name="connsiteX2" fmla="*/ 2057004 w 9159766"/>
                <a:gd name="connsiteY2" fmla="*/ 1257698 h 1284889"/>
                <a:gd name="connsiteX3" fmla="*/ 9159766 w 9159766"/>
                <a:gd name="connsiteY3" fmla="*/ 1284889 h 1284889"/>
                <a:gd name="connsiteX4" fmla="*/ 0 w 9159766"/>
                <a:gd name="connsiteY4" fmla="*/ 0 h 1284889"/>
                <a:gd name="connsiteX0" fmla="*/ 31441 w 9191207"/>
                <a:gd name="connsiteY0" fmla="*/ 0 h 2657520"/>
                <a:gd name="connsiteX1" fmla="*/ 31441 w 9191207"/>
                <a:gd name="connsiteY1" fmla="*/ 1284889 h 2657520"/>
                <a:gd name="connsiteX2" fmla="*/ 0 w 9191207"/>
                <a:gd name="connsiteY2" fmla="*/ 2657520 h 2657520"/>
                <a:gd name="connsiteX3" fmla="*/ 9191207 w 9191207"/>
                <a:gd name="connsiteY3" fmla="*/ 1284889 h 2657520"/>
                <a:gd name="connsiteX4" fmla="*/ 31441 w 9191207"/>
                <a:gd name="connsiteY4" fmla="*/ 0 h 2657520"/>
                <a:gd name="connsiteX0" fmla="*/ 31441 w 9191207"/>
                <a:gd name="connsiteY0" fmla="*/ 0 h 2657520"/>
                <a:gd name="connsiteX1" fmla="*/ 31441 w 9191207"/>
                <a:gd name="connsiteY1" fmla="*/ 1284889 h 2657520"/>
                <a:gd name="connsiteX2" fmla="*/ 0 w 9191207"/>
                <a:gd name="connsiteY2" fmla="*/ 2657520 h 2657520"/>
                <a:gd name="connsiteX3" fmla="*/ 5870223 w 9191207"/>
                <a:gd name="connsiteY3" fmla="*/ 1776986 h 2657520"/>
                <a:gd name="connsiteX4" fmla="*/ 9191207 w 9191207"/>
                <a:gd name="connsiteY4" fmla="*/ 1284889 h 2657520"/>
                <a:gd name="connsiteX5" fmla="*/ 31441 w 9191207"/>
                <a:gd name="connsiteY5" fmla="*/ 0 h 2657520"/>
                <a:gd name="connsiteX0" fmla="*/ 31441 w 9191207"/>
                <a:gd name="connsiteY0" fmla="*/ 0 h 2668808"/>
                <a:gd name="connsiteX1" fmla="*/ 31441 w 9191207"/>
                <a:gd name="connsiteY1" fmla="*/ 1284889 h 2668808"/>
                <a:gd name="connsiteX2" fmla="*/ 0 w 9191207"/>
                <a:gd name="connsiteY2" fmla="*/ 2657520 h 2668808"/>
                <a:gd name="connsiteX3" fmla="*/ 9189156 w 9191207"/>
                <a:gd name="connsiteY3" fmla="*/ 2668808 h 2668808"/>
                <a:gd name="connsiteX4" fmla="*/ 9191207 w 9191207"/>
                <a:gd name="connsiteY4" fmla="*/ 1284889 h 2668808"/>
                <a:gd name="connsiteX5" fmla="*/ 31441 w 9191207"/>
                <a:gd name="connsiteY5" fmla="*/ 0 h 2668808"/>
                <a:gd name="connsiteX0" fmla="*/ 8863 w 9168629"/>
                <a:gd name="connsiteY0" fmla="*/ 0 h 2680098"/>
                <a:gd name="connsiteX1" fmla="*/ 8863 w 9168629"/>
                <a:gd name="connsiteY1" fmla="*/ 1284889 h 2680098"/>
                <a:gd name="connsiteX2" fmla="*/ 0 w 9168629"/>
                <a:gd name="connsiteY2" fmla="*/ 2680098 h 2680098"/>
                <a:gd name="connsiteX3" fmla="*/ 9166578 w 9168629"/>
                <a:gd name="connsiteY3" fmla="*/ 2668808 h 2680098"/>
                <a:gd name="connsiteX4" fmla="*/ 9168629 w 9168629"/>
                <a:gd name="connsiteY4" fmla="*/ 1284889 h 2680098"/>
                <a:gd name="connsiteX5" fmla="*/ 8863 w 9168629"/>
                <a:gd name="connsiteY5" fmla="*/ 0 h 2680098"/>
                <a:gd name="connsiteX0" fmla="*/ 8863 w 9168629"/>
                <a:gd name="connsiteY0" fmla="*/ 0 h 3165521"/>
                <a:gd name="connsiteX1" fmla="*/ 8863 w 9168629"/>
                <a:gd name="connsiteY1" fmla="*/ 1284889 h 3165521"/>
                <a:gd name="connsiteX2" fmla="*/ 0 w 9168629"/>
                <a:gd name="connsiteY2" fmla="*/ 3165521 h 3165521"/>
                <a:gd name="connsiteX3" fmla="*/ 9166578 w 9168629"/>
                <a:gd name="connsiteY3" fmla="*/ 2668808 h 3165521"/>
                <a:gd name="connsiteX4" fmla="*/ 9168629 w 9168629"/>
                <a:gd name="connsiteY4" fmla="*/ 1284889 h 3165521"/>
                <a:gd name="connsiteX5" fmla="*/ 8863 w 9168629"/>
                <a:gd name="connsiteY5" fmla="*/ 0 h 3165521"/>
                <a:gd name="connsiteX0" fmla="*/ 8863 w 9177898"/>
                <a:gd name="connsiteY0" fmla="*/ 0 h 3165521"/>
                <a:gd name="connsiteX1" fmla="*/ 8863 w 9177898"/>
                <a:gd name="connsiteY1" fmla="*/ 1284889 h 3165521"/>
                <a:gd name="connsiteX2" fmla="*/ 0 w 9177898"/>
                <a:gd name="connsiteY2" fmla="*/ 3165521 h 3165521"/>
                <a:gd name="connsiteX3" fmla="*/ 9177867 w 9177898"/>
                <a:gd name="connsiteY3" fmla="*/ 3165519 h 3165521"/>
                <a:gd name="connsiteX4" fmla="*/ 9168629 w 9177898"/>
                <a:gd name="connsiteY4" fmla="*/ 1284889 h 3165521"/>
                <a:gd name="connsiteX5" fmla="*/ 8863 w 9177898"/>
                <a:gd name="connsiteY5" fmla="*/ 0 h 3165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77898" h="3165521">
                  <a:moveTo>
                    <a:pt x="8863" y="0"/>
                  </a:moveTo>
                  <a:lnTo>
                    <a:pt x="8863" y="1284889"/>
                  </a:lnTo>
                  <a:cubicBezTo>
                    <a:pt x="5909" y="1749959"/>
                    <a:pt x="2954" y="2700451"/>
                    <a:pt x="0" y="3165521"/>
                  </a:cubicBezTo>
                  <a:lnTo>
                    <a:pt x="9177867" y="3165519"/>
                  </a:lnTo>
                  <a:cubicBezTo>
                    <a:pt x="9178551" y="2704213"/>
                    <a:pt x="9167945" y="1746195"/>
                    <a:pt x="9168629" y="1284889"/>
                  </a:cubicBezTo>
                  <a:lnTo>
                    <a:pt x="886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n-NO"/>
            </a:p>
          </p:txBody>
        </p:sp>
      </p:grpSp>
      <p:pic>
        <p:nvPicPr>
          <p:cNvPr id="9" name="Bild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400" y="648000"/>
            <a:ext cx="4774397" cy="6301753"/>
          </a:xfrm>
          <a:prstGeom prst="rect">
            <a:avLst/>
          </a:prstGeom>
        </p:spPr>
      </p:pic>
      <p:grpSp>
        <p:nvGrpSpPr>
          <p:cNvPr id="15" name="Gruppe 14"/>
          <p:cNvGrpSpPr/>
          <p:nvPr userDrawn="1"/>
        </p:nvGrpSpPr>
        <p:grpSpPr>
          <a:xfrm>
            <a:off x="152653" y="47382"/>
            <a:ext cx="1235713" cy="430803"/>
            <a:chOff x="867655" y="280037"/>
            <a:chExt cx="1235713" cy="430803"/>
          </a:xfrm>
        </p:grpSpPr>
        <p:sp>
          <p:nvSpPr>
            <p:cNvPr id="17" name="bk object 17"/>
            <p:cNvSpPr/>
            <p:nvPr/>
          </p:nvSpPr>
          <p:spPr>
            <a:xfrm>
              <a:off x="867655" y="280037"/>
              <a:ext cx="245068" cy="430803"/>
            </a:xfrm>
            <a:prstGeom prst="rect">
              <a:avLst/>
            </a:prstGeom>
            <a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949"/>
            </a:p>
          </p:txBody>
        </p:sp>
        <p:sp>
          <p:nvSpPr>
            <p:cNvPr id="18" name="bk object 18"/>
            <p:cNvSpPr/>
            <p:nvPr/>
          </p:nvSpPr>
          <p:spPr>
            <a:xfrm>
              <a:off x="1172963" y="420785"/>
              <a:ext cx="930405" cy="194334"/>
            </a:xfrm>
            <a:prstGeom prst="rect">
              <a:avLst/>
            </a:prstGeom>
            <a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949"/>
            </a:p>
          </p:txBody>
        </p:sp>
      </p:grpSp>
      <p:sp>
        <p:nvSpPr>
          <p:cNvPr id="2" name="TekstSylinder 1"/>
          <p:cNvSpPr txBox="1"/>
          <p:nvPr userDrawn="1"/>
        </p:nvSpPr>
        <p:spPr>
          <a:xfrm rot="480000">
            <a:off x="-21909" y="1116506"/>
            <a:ext cx="23630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b="1" i="1" u="none" strike="noStrike" kern="1200" baseline="0" dirty="0">
                <a:solidFill>
                  <a:srgbClr val="AE808A"/>
                </a:solidFill>
                <a:latin typeface="+mn-lt"/>
                <a:ea typeface="+mn-ea"/>
                <a:cs typeface="+mn-cs"/>
              </a:rPr>
              <a:t>Trygg framtid for folk og natur.</a:t>
            </a:r>
            <a:endParaRPr lang="nb-NO" sz="1200" i="1" dirty="0">
              <a:solidFill>
                <a:srgbClr val="AE80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20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241093" eaLnBrk="1" hangingPunct="1">
        <a:defRPr>
          <a:latin typeface="+mn-lt"/>
          <a:ea typeface="+mn-ea"/>
          <a:cs typeface="+mn-cs"/>
        </a:defRPr>
      </a:lvl2pPr>
      <a:lvl3pPr marL="482186" eaLnBrk="1" hangingPunct="1">
        <a:defRPr>
          <a:latin typeface="+mn-lt"/>
          <a:ea typeface="+mn-ea"/>
          <a:cs typeface="+mn-cs"/>
        </a:defRPr>
      </a:lvl3pPr>
      <a:lvl4pPr marL="723279" eaLnBrk="1" hangingPunct="1">
        <a:defRPr>
          <a:latin typeface="+mn-lt"/>
          <a:ea typeface="+mn-ea"/>
          <a:cs typeface="+mn-cs"/>
        </a:defRPr>
      </a:lvl4pPr>
      <a:lvl5pPr marL="964372" eaLnBrk="1" hangingPunct="1">
        <a:defRPr>
          <a:latin typeface="+mn-lt"/>
          <a:ea typeface="+mn-ea"/>
          <a:cs typeface="+mn-cs"/>
        </a:defRPr>
      </a:lvl5pPr>
      <a:lvl6pPr marL="1205465" eaLnBrk="1" hangingPunct="1">
        <a:defRPr>
          <a:latin typeface="+mn-lt"/>
          <a:ea typeface="+mn-ea"/>
          <a:cs typeface="+mn-cs"/>
        </a:defRPr>
      </a:lvl6pPr>
      <a:lvl7pPr marL="1446558" eaLnBrk="1" hangingPunct="1">
        <a:defRPr>
          <a:latin typeface="+mn-lt"/>
          <a:ea typeface="+mn-ea"/>
          <a:cs typeface="+mn-cs"/>
        </a:defRPr>
      </a:lvl7pPr>
      <a:lvl8pPr marL="1687651" eaLnBrk="1" hangingPunct="1">
        <a:defRPr>
          <a:latin typeface="+mn-lt"/>
          <a:ea typeface="+mn-ea"/>
          <a:cs typeface="+mn-cs"/>
        </a:defRPr>
      </a:lvl8pPr>
      <a:lvl9pPr marL="1928744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241093" eaLnBrk="1" hangingPunct="1">
        <a:defRPr>
          <a:latin typeface="+mn-lt"/>
          <a:ea typeface="+mn-ea"/>
          <a:cs typeface="+mn-cs"/>
        </a:defRPr>
      </a:lvl2pPr>
      <a:lvl3pPr marL="482186" eaLnBrk="1" hangingPunct="1">
        <a:defRPr>
          <a:latin typeface="+mn-lt"/>
          <a:ea typeface="+mn-ea"/>
          <a:cs typeface="+mn-cs"/>
        </a:defRPr>
      </a:lvl3pPr>
      <a:lvl4pPr marL="723279" eaLnBrk="1" hangingPunct="1">
        <a:defRPr>
          <a:latin typeface="+mn-lt"/>
          <a:ea typeface="+mn-ea"/>
          <a:cs typeface="+mn-cs"/>
        </a:defRPr>
      </a:lvl4pPr>
      <a:lvl5pPr marL="964372" eaLnBrk="1" hangingPunct="1">
        <a:defRPr>
          <a:latin typeface="+mn-lt"/>
          <a:ea typeface="+mn-ea"/>
          <a:cs typeface="+mn-cs"/>
        </a:defRPr>
      </a:lvl5pPr>
      <a:lvl6pPr marL="1205465" eaLnBrk="1" hangingPunct="1">
        <a:defRPr>
          <a:latin typeface="+mn-lt"/>
          <a:ea typeface="+mn-ea"/>
          <a:cs typeface="+mn-cs"/>
        </a:defRPr>
      </a:lvl6pPr>
      <a:lvl7pPr marL="1446558" eaLnBrk="1" hangingPunct="1">
        <a:defRPr>
          <a:latin typeface="+mn-lt"/>
          <a:ea typeface="+mn-ea"/>
          <a:cs typeface="+mn-cs"/>
        </a:defRPr>
      </a:lvl7pPr>
      <a:lvl8pPr marL="1687651" eaLnBrk="1" hangingPunct="1">
        <a:defRPr>
          <a:latin typeface="+mn-lt"/>
          <a:ea typeface="+mn-ea"/>
          <a:cs typeface="+mn-cs"/>
        </a:defRPr>
      </a:lvl8pPr>
      <a:lvl9pPr marL="1928744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803650"/>
            <a:ext cx="9142838" cy="3998405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/>
          </a:p>
        </p:txBody>
      </p:sp>
      <p:sp>
        <p:nvSpPr>
          <p:cNvPr id="19" name="bk object 19"/>
          <p:cNvSpPr/>
          <p:nvPr/>
        </p:nvSpPr>
        <p:spPr>
          <a:xfrm>
            <a:off x="-46799" y="3514392"/>
            <a:ext cx="9236438" cy="1438308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/>
          </a:p>
        </p:txBody>
      </p:sp>
      <p:sp>
        <p:nvSpPr>
          <p:cNvPr id="6" name="TekstSylinder 5"/>
          <p:cNvSpPr txBox="1"/>
          <p:nvPr userDrawn="1"/>
        </p:nvSpPr>
        <p:spPr>
          <a:xfrm rot="480000">
            <a:off x="8938" y="1058903"/>
            <a:ext cx="23630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b="1" i="1" u="none" strike="noStrike" kern="1200" baseline="0" dirty="0">
                <a:solidFill>
                  <a:srgbClr val="AE808A"/>
                </a:solidFill>
                <a:latin typeface="+mn-lt"/>
                <a:ea typeface="+mn-ea"/>
                <a:cs typeface="+mn-cs"/>
              </a:rPr>
              <a:t>Trygg framtid for folk og natur.</a:t>
            </a:r>
            <a:endParaRPr lang="nb-NO" sz="1200" i="1" dirty="0">
              <a:solidFill>
                <a:srgbClr val="AE808A"/>
              </a:solidFill>
            </a:endParaRPr>
          </a:p>
        </p:txBody>
      </p:sp>
      <p:grpSp>
        <p:nvGrpSpPr>
          <p:cNvPr id="7" name="Gruppe 6"/>
          <p:cNvGrpSpPr/>
          <p:nvPr userDrawn="1"/>
        </p:nvGrpSpPr>
        <p:grpSpPr>
          <a:xfrm>
            <a:off x="152653" y="47382"/>
            <a:ext cx="1235713" cy="430803"/>
            <a:chOff x="867655" y="280037"/>
            <a:chExt cx="1235713" cy="430803"/>
          </a:xfrm>
        </p:grpSpPr>
        <p:sp>
          <p:nvSpPr>
            <p:cNvPr id="8" name="bk object 17"/>
            <p:cNvSpPr/>
            <p:nvPr/>
          </p:nvSpPr>
          <p:spPr>
            <a:xfrm>
              <a:off x="867655" y="280037"/>
              <a:ext cx="245068" cy="430803"/>
            </a:xfrm>
            <a:prstGeom prst="rect">
              <a:avLst/>
            </a:prstGeom>
            <a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949"/>
            </a:p>
          </p:txBody>
        </p:sp>
        <p:sp>
          <p:nvSpPr>
            <p:cNvPr id="9" name="bk object 18"/>
            <p:cNvSpPr/>
            <p:nvPr/>
          </p:nvSpPr>
          <p:spPr>
            <a:xfrm>
              <a:off x="1172963" y="420785"/>
              <a:ext cx="930405" cy="194334"/>
            </a:xfrm>
            <a:prstGeom prst="rect">
              <a:avLst/>
            </a:prstGeom>
            <a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949"/>
            </a:p>
          </p:txBody>
        </p:sp>
      </p:grpSp>
    </p:spTree>
    <p:extLst>
      <p:ext uri="{BB962C8B-B14F-4D97-AF65-F5344CB8AC3E}">
        <p14:creationId xmlns:p14="http://schemas.microsoft.com/office/powerpoint/2010/main" val="2928879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txStyles>
    <p:titleStyle>
      <a:lvl1pPr eaLnBrk="1" hangingPunct="1">
        <a:defRPr sz="4400"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241093" eaLnBrk="1" hangingPunct="1">
        <a:defRPr>
          <a:latin typeface="+mn-lt"/>
          <a:ea typeface="+mn-ea"/>
          <a:cs typeface="+mn-cs"/>
        </a:defRPr>
      </a:lvl2pPr>
      <a:lvl3pPr marL="482186" eaLnBrk="1" hangingPunct="1">
        <a:defRPr>
          <a:latin typeface="+mn-lt"/>
          <a:ea typeface="+mn-ea"/>
          <a:cs typeface="+mn-cs"/>
        </a:defRPr>
      </a:lvl3pPr>
      <a:lvl4pPr marL="723279" eaLnBrk="1" hangingPunct="1">
        <a:defRPr>
          <a:latin typeface="+mn-lt"/>
          <a:ea typeface="+mn-ea"/>
          <a:cs typeface="+mn-cs"/>
        </a:defRPr>
      </a:lvl4pPr>
      <a:lvl5pPr marL="964372" eaLnBrk="1" hangingPunct="1">
        <a:defRPr>
          <a:latin typeface="+mn-lt"/>
          <a:ea typeface="+mn-ea"/>
          <a:cs typeface="+mn-cs"/>
        </a:defRPr>
      </a:lvl5pPr>
      <a:lvl6pPr marL="1205465" eaLnBrk="1" hangingPunct="1">
        <a:defRPr>
          <a:latin typeface="+mn-lt"/>
          <a:ea typeface="+mn-ea"/>
          <a:cs typeface="+mn-cs"/>
        </a:defRPr>
      </a:lvl6pPr>
      <a:lvl7pPr marL="1446558" eaLnBrk="1" hangingPunct="1">
        <a:defRPr>
          <a:latin typeface="+mn-lt"/>
          <a:ea typeface="+mn-ea"/>
          <a:cs typeface="+mn-cs"/>
        </a:defRPr>
      </a:lvl7pPr>
      <a:lvl8pPr marL="1687651" eaLnBrk="1" hangingPunct="1">
        <a:defRPr>
          <a:latin typeface="+mn-lt"/>
          <a:ea typeface="+mn-ea"/>
          <a:cs typeface="+mn-cs"/>
        </a:defRPr>
      </a:lvl8pPr>
      <a:lvl9pPr marL="1928744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241093" eaLnBrk="1" hangingPunct="1">
        <a:defRPr>
          <a:latin typeface="+mn-lt"/>
          <a:ea typeface="+mn-ea"/>
          <a:cs typeface="+mn-cs"/>
        </a:defRPr>
      </a:lvl2pPr>
      <a:lvl3pPr marL="482186" eaLnBrk="1" hangingPunct="1">
        <a:defRPr>
          <a:latin typeface="+mn-lt"/>
          <a:ea typeface="+mn-ea"/>
          <a:cs typeface="+mn-cs"/>
        </a:defRPr>
      </a:lvl3pPr>
      <a:lvl4pPr marL="723279" eaLnBrk="1" hangingPunct="1">
        <a:defRPr>
          <a:latin typeface="+mn-lt"/>
          <a:ea typeface="+mn-ea"/>
          <a:cs typeface="+mn-cs"/>
        </a:defRPr>
      </a:lvl4pPr>
      <a:lvl5pPr marL="964372" eaLnBrk="1" hangingPunct="1">
        <a:defRPr>
          <a:latin typeface="+mn-lt"/>
          <a:ea typeface="+mn-ea"/>
          <a:cs typeface="+mn-cs"/>
        </a:defRPr>
      </a:lvl5pPr>
      <a:lvl6pPr marL="1205465" eaLnBrk="1" hangingPunct="1">
        <a:defRPr>
          <a:latin typeface="+mn-lt"/>
          <a:ea typeface="+mn-ea"/>
          <a:cs typeface="+mn-cs"/>
        </a:defRPr>
      </a:lvl6pPr>
      <a:lvl7pPr marL="1446558" eaLnBrk="1" hangingPunct="1">
        <a:defRPr>
          <a:latin typeface="+mn-lt"/>
          <a:ea typeface="+mn-ea"/>
          <a:cs typeface="+mn-cs"/>
        </a:defRPr>
      </a:lvl7pPr>
      <a:lvl8pPr marL="1687651" eaLnBrk="1" hangingPunct="1">
        <a:defRPr>
          <a:latin typeface="+mn-lt"/>
          <a:ea typeface="+mn-ea"/>
          <a:cs typeface="+mn-cs"/>
        </a:defRPr>
      </a:lvl8pPr>
      <a:lvl9pPr marL="1928744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3552" y="756928"/>
            <a:ext cx="7472100" cy="9925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450" b="1" i="0">
                <a:solidFill>
                  <a:srgbClr val="570023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1" y="6377940"/>
            <a:ext cx="292607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grpSp>
        <p:nvGrpSpPr>
          <p:cNvPr id="9" name="Gruppe 8"/>
          <p:cNvGrpSpPr/>
          <p:nvPr userDrawn="1"/>
        </p:nvGrpSpPr>
        <p:grpSpPr>
          <a:xfrm>
            <a:off x="152653" y="47382"/>
            <a:ext cx="1235713" cy="430803"/>
            <a:chOff x="867655" y="280037"/>
            <a:chExt cx="1235713" cy="430803"/>
          </a:xfrm>
        </p:grpSpPr>
        <p:sp>
          <p:nvSpPr>
            <p:cNvPr id="10" name="bk object 17"/>
            <p:cNvSpPr/>
            <p:nvPr/>
          </p:nvSpPr>
          <p:spPr>
            <a:xfrm>
              <a:off x="867655" y="280037"/>
              <a:ext cx="245068" cy="430803"/>
            </a:xfrm>
            <a:prstGeom prst="rect">
              <a:avLst/>
            </a:prstGeom>
            <a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949"/>
            </a:p>
          </p:txBody>
        </p:sp>
        <p:sp>
          <p:nvSpPr>
            <p:cNvPr id="11" name="bk object 18"/>
            <p:cNvSpPr/>
            <p:nvPr/>
          </p:nvSpPr>
          <p:spPr>
            <a:xfrm>
              <a:off x="1172963" y="420785"/>
              <a:ext cx="930405" cy="194334"/>
            </a:xfrm>
            <a:prstGeom prst="rect">
              <a:avLst/>
            </a:prstGeom>
            <a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949"/>
            </a:p>
          </p:txBody>
        </p:sp>
      </p:grp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602" y="556247"/>
            <a:ext cx="4774397" cy="6301753"/>
          </a:xfrm>
          <a:prstGeom prst="rect">
            <a:avLst/>
          </a:prstGeom>
        </p:spPr>
      </p:pic>
      <p:grpSp>
        <p:nvGrpSpPr>
          <p:cNvPr id="16" name="Gruppe 15"/>
          <p:cNvGrpSpPr/>
          <p:nvPr userDrawn="1"/>
        </p:nvGrpSpPr>
        <p:grpSpPr>
          <a:xfrm>
            <a:off x="-14400" y="6780000"/>
            <a:ext cx="9210000" cy="56400"/>
            <a:chOff x="-14400" y="6780000"/>
            <a:chExt cx="9210000" cy="56400"/>
          </a:xfrm>
        </p:grpSpPr>
        <p:cxnSp>
          <p:nvCxnSpPr>
            <p:cNvPr id="7" name="Rett linje 6"/>
            <p:cNvCxnSpPr/>
            <p:nvPr userDrawn="1"/>
          </p:nvCxnSpPr>
          <p:spPr>
            <a:xfrm>
              <a:off x="-14400" y="6836400"/>
              <a:ext cx="9210000" cy="0"/>
            </a:xfrm>
            <a:prstGeom prst="line">
              <a:avLst/>
            </a:prstGeom>
            <a:ln w="57150">
              <a:solidFill>
                <a:srgbClr val="A2B8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/>
            <p:cNvCxnSpPr/>
            <p:nvPr userDrawn="1"/>
          </p:nvCxnSpPr>
          <p:spPr>
            <a:xfrm>
              <a:off x="-13200" y="6780000"/>
              <a:ext cx="9194400" cy="0"/>
            </a:xfrm>
            <a:prstGeom prst="line">
              <a:avLst/>
            </a:prstGeom>
            <a:ln w="57150">
              <a:solidFill>
                <a:srgbClr val="7F3E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83748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8" r:id="rId3"/>
    <p:sldLayoutId id="2147483699" r:id="rId4"/>
    <p:sldLayoutId id="2147483709" r:id="rId5"/>
    <p:sldLayoutId id="2147483710" r:id="rId6"/>
    <p:sldLayoutId id="2147483695" r:id="rId7"/>
  </p:sldLayoutIdLst>
  <p:txStyles>
    <p:titleStyle>
      <a:lvl1pPr>
        <a:defRPr sz="5400">
          <a:solidFill>
            <a:srgbClr val="4C0025"/>
          </a:solidFill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21457">
        <a:defRPr>
          <a:latin typeface="+mn-lt"/>
          <a:ea typeface="+mn-ea"/>
          <a:cs typeface="+mn-cs"/>
        </a:defRPr>
      </a:lvl2pPr>
      <a:lvl3pPr marL="642915">
        <a:defRPr>
          <a:latin typeface="+mn-lt"/>
          <a:ea typeface="+mn-ea"/>
          <a:cs typeface="+mn-cs"/>
        </a:defRPr>
      </a:lvl3pPr>
      <a:lvl4pPr marL="964372">
        <a:defRPr>
          <a:latin typeface="+mn-lt"/>
          <a:ea typeface="+mn-ea"/>
          <a:cs typeface="+mn-cs"/>
        </a:defRPr>
      </a:lvl4pPr>
      <a:lvl5pPr marL="1285829">
        <a:defRPr>
          <a:latin typeface="+mn-lt"/>
          <a:ea typeface="+mn-ea"/>
          <a:cs typeface="+mn-cs"/>
        </a:defRPr>
      </a:lvl5pPr>
      <a:lvl6pPr marL="1607287">
        <a:defRPr>
          <a:latin typeface="+mn-lt"/>
          <a:ea typeface="+mn-ea"/>
          <a:cs typeface="+mn-cs"/>
        </a:defRPr>
      </a:lvl6pPr>
      <a:lvl7pPr marL="1928744">
        <a:defRPr>
          <a:latin typeface="+mn-lt"/>
          <a:ea typeface="+mn-ea"/>
          <a:cs typeface="+mn-cs"/>
        </a:defRPr>
      </a:lvl7pPr>
      <a:lvl8pPr marL="2250201">
        <a:defRPr>
          <a:latin typeface="+mn-lt"/>
          <a:ea typeface="+mn-ea"/>
          <a:cs typeface="+mn-cs"/>
        </a:defRPr>
      </a:lvl8pPr>
      <a:lvl9pPr marL="257165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21457">
        <a:defRPr>
          <a:latin typeface="+mn-lt"/>
          <a:ea typeface="+mn-ea"/>
          <a:cs typeface="+mn-cs"/>
        </a:defRPr>
      </a:lvl2pPr>
      <a:lvl3pPr marL="642915">
        <a:defRPr>
          <a:latin typeface="+mn-lt"/>
          <a:ea typeface="+mn-ea"/>
          <a:cs typeface="+mn-cs"/>
        </a:defRPr>
      </a:lvl3pPr>
      <a:lvl4pPr marL="964372">
        <a:defRPr>
          <a:latin typeface="+mn-lt"/>
          <a:ea typeface="+mn-ea"/>
          <a:cs typeface="+mn-cs"/>
        </a:defRPr>
      </a:lvl4pPr>
      <a:lvl5pPr marL="1285829">
        <a:defRPr>
          <a:latin typeface="+mn-lt"/>
          <a:ea typeface="+mn-ea"/>
          <a:cs typeface="+mn-cs"/>
        </a:defRPr>
      </a:lvl5pPr>
      <a:lvl6pPr marL="1607287">
        <a:defRPr>
          <a:latin typeface="+mn-lt"/>
          <a:ea typeface="+mn-ea"/>
          <a:cs typeface="+mn-cs"/>
        </a:defRPr>
      </a:lvl6pPr>
      <a:lvl7pPr marL="1928744">
        <a:defRPr>
          <a:latin typeface="+mn-lt"/>
          <a:ea typeface="+mn-ea"/>
          <a:cs typeface="+mn-cs"/>
        </a:defRPr>
      </a:lvl7pPr>
      <a:lvl8pPr marL="2250201">
        <a:defRPr>
          <a:latin typeface="+mn-lt"/>
          <a:ea typeface="+mn-ea"/>
          <a:cs typeface="+mn-cs"/>
        </a:defRPr>
      </a:lvl8pPr>
      <a:lvl9pPr marL="257165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BEEE031-1798-4245-BB59-E57ABC84D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749" y="0"/>
            <a:ext cx="7472100" cy="430887"/>
          </a:xfrm>
        </p:spPr>
        <p:txBody>
          <a:bodyPr/>
          <a:lstStyle/>
          <a:p>
            <a:pPr algn="ctr"/>
            <a:r>
              <a:rPr lang="nn-NO" sz="2800" dirty="0"/>
              <a:t>Årsplan 2019 - samordning av tilsyn</a:t>
            </a:r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E0D2C69C-745E-4172-8ADF-DE0AB59F3D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148276"/>
              </p:ext>
            </p:extLst>
          </p:nvPr>
        </p:nvGraphicFramePr>
        <p:xfrm>
          <a:off x="0" y="507942"/>
          <a:ext cx="9144000" cy="6350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4240791196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848891383"/>
                    </a:ext>
                  </a:extLst>
                </a:gridCol>
                <a:gridCol w="1591733">
                  <a:extLst>
                    <a:ext uri="{9D8B030D-6E8A-4147-A177-3AD203B41FA5}">
                      <a16:colId xmlns:a16="http://schemas.microsoft.com/office/drawing/2014/main" val="3804676046"/>
                    </a:ext>
                  </a:extLst>
                </a:gridCol>
                <a:gridCol w="2065867">
                  <a:extLst>
                    <a:ext uri="{9D8B030D-6E8A-4147-A177-3AD203B41FA5}">
                      <a16:colId xmlns:a16="http://schemas.microsoft.com/office/drawing/2014/main" val="406993523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085006665"/>
                    </a:ext>
                  </a:extLst>
                </a:gridCol>
              </a:tblGrid>
              <a:tr h="577816">
                <a:tc>
                  <a:txBody>
                    <a:bodyPr/>
                    <a:lstStyle/>
                    <a:p>
                      <a:r>
                        <a:rPr lang="nn-NO" dirty="0"/>
                        <a:t>Tilsynsgruppe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/>
                        <a:t>Tilsynsforum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/>
                        <a:t>Kontrollutval</a:t>
                      </a:r>
                    </a:p>
                    <a:p>
                      <a:r>
                        <a:rPr lang="nn-NO" dirty="0" err="1"/>
                        <a:t>sekreteriata</a:t>
                      </a:r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/>
                        <a:t>Andre møter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/>
                        <a:t>Fristar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0891443"/>
                  </a:ext>
                </a:extLst>
              </a:tr>
              <a:tr h="577816">
                <a:tc>
                  <a:txBody>
                    <a:bodyPr/>
                    <a:lstStyle/>
                    <a:p>
                      <a:r>
                        <a:rPr lang="nn-NO" dirty="0"/>
                        <a:t>15. jan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/>
                        <a:t>Nyttårskonferanse</a:t>
                      </a:r>
                    </a:p>
                    <a:p>
                      <a:r>
                        <a:rPr lang="nn-NO" dirty="0"/>
                        <a:t>10. Og 11. jan.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/>
                        <a:t>1. jan.*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080932"/>
                  </a:ext>
                </a:extLst>
              </a:tr>
              <a:tr h="479223">
                <a:tc>
                  <a:txBody>
                    <a:bodyPr/>
                    <a:lstStyle/>
                    <a:p>
                      <a:r>
                        <a:rPr lang="nn-NO" dirty="0"/>
                        <a:t>12. feb.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580408"/>
                  </a:ext>
                </a:extLst>
              </a:tr>
              <a:tr h="479223">
                <a:tc>
                  <a:txBody>
                    <a:bodyPr/>
                    <a:lstStyle/>
                    <a:p>
                      <a:r>
                        <a:rPr lang="nn-NO" dirty="0"/>
                        <a:t>12. mars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2780633"/>
                  </a:ext>
                </a:extLst>
              </a:tr>
              <a:tr h="577816">
                <a:tc>
                  <a:txBody>
                    <a:bodyPr/>
                    <a:lstStyle/>
                    <a:p>
                      <a:r>
                        <a:rPr lang="nn-NO" dirty="0"/>
                        <a:t>9. april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/>
                        <a:t>Statsetatsmøte</a:t>
                      </a:r>
                    </a:p>
                    <a:p>
                      <a:r>
                        <a:rPr lang="nn-NO" dirty="0"/>
                        <a:t>11. april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/>
                        <a:t>15. april 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478236"/>
                  </a:ext>
                </a:extLst>
              </a:tr>
              <a:tr h="479223">
                <a:tc>
                  <a:txBody>
                    <a:bodyPr/>
                    <a:lstStyle/>
                    <a:p>
                      <a:r>
                        <a:rPr lang="nn-NO" dirty="0"/>
                        <a:t>14. mai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n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1261991"/>
                  </a:ext>
                </a:extLst>
              </a:tr>
              <a:tr h="479223">
                <a:tc>
                  <a:txBody>
                    <a:bodyPr/>
                    <a:lstStyle/>
                    <a:p>
                      <a:r>
                        <a:rPr lang="nn-NO" dirty="0"/>
                        <a:t>11. juni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/>
                        <a:t>12. juni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2454303"/>
                  </a:ext>
                </a:extLst>
              </a:tr>
              <a:tr h="577816">
                <a:tc>
                  <a:txBody>
                    <a:bodyPr/>
                    <a:lstStyle/>
                    <a:p>
                      <a:r>
                        <a:rPr lang="nn-NO" dirty="0"/>
                        <a:t>10.sept.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/>
                        <a:t>Statsetatsmøte</a:t>
                      </a:r>
                    </a:p>
                    <a:p>
                      <a:r>
                        <a:rPr lang="nn-NO" dirty="0"/>
                        <a:t>17. </a:t>
                      </a:r>
                      <a:r>
                        <a:rPr lang="nn-NO" dirty="0" err="1"/>
                        <a:t>sept</a:t>
                      </a:r>
                      <a:r>
                        <a:rPr lang="nn-NO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6463002"/>
                  </a:ext>
                </a:extLst>
              </a:tr>
              <a:tr h="479223">
                <a:tc>
                  <a:txBody>
                    <a:bodyPr/>
                    <a:lstStyle/>
                    <a:p>
                      <a:r>
                        <a:rPr lang="nn-NO" dirty="0"/>
                        <a:t>15. okt.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/>
                        <a:t>16. okt.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094408"/>
                  </a:ext>
                </a:extLst>
              </a:tr>
              <a:tr h="479223">
                <a:tc>
                  <a:txBody>
                    <a:bodyPr/>
                    <a:lstStyle/>
                    <a:p>
                      <a:r>
                        <a:rPr lang="nn-NO" dirty="0"/>
                        <a:t>12. nov.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/>
                        <a:t>15.nov.  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8683518"/>
                  </a:ext>
                </a:extLst>
              </a:tr>
              <a:tr h="627681">
                <a:tc>
                  <a:txBody>
                    <a:bodyPr/>
                    <a:lstStyle/>
                    <a:p>
                      <a:r>
                        <a:rPr lang="nn-NO" dirty="0"/>
                        <a:t>3. des.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/>
                        <a:t>4. des.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n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dirty="0"/>
                        <a:t>Fagdag tilsyn, internt 5. des.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nn-NO" dirty="0"/>
                        <a:t>1.   des.  ****</a:t>
                      </a:r>
                    </a:p>
                    <a:p>
                      <a:pPr marL="0" indent="0">
                        <a:buNone/>
                      </a:pPr>
                      <a:r>
                        <a:rPr lang="nn-NO" dirty="0"/>
                        <a:t>5.   des.  *****</a:t>
                      </a:r>
                    </a:p>
                    <a:p>
                      <a:pPr marL="0" indent="0">
                        <a:buNone/>
                      </a:pPr>
                      <a:r>
                        <a:rPr lang="nn-NO" dirty="0"/>
                        <a:t>20. des.  ******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541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935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2432896-C776-4EB5-9583-8FD20063A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5" y="0"/>
            <a:ext cx="9022347" cy="954107"/>
          </a:xfrm>
        </p:spPr>
        <p:txBody>
          <a:bodyPr/>
          <a:lstStyle/>
          <a:p>
            <a:pPr algn="ctr"/>
            <a:r>
              <a:rPr lang="nn-NO" dirty="0"/>
              <a:t>Fristar </a:t>
            </a:r>
            <a:br>
              <a:rPr lang="nn-NO" dirty="0"/>
            </a:br>
            <a:r>
              <a:rPr lang="nn-NO" sz="1800" dirty="0"/>
              <a:t>for planlegging, samordning og tilbakemelding  på planlagde tilsyn</a:t>
            </a:r>
          </a:p>
        </p:txBody>
      </p:sp>
      <p:graphicFrame>
        <p:nvGraphicFramePr>
          <p:cNvPr id="7" name="Plassholder for innhold 6">
            <a:extLst>
              <a:ext uri="{FF2B5EF4-FFF2-40B4-BE49-F238E27FC236}">
                <a16:creationId xmlns:a16="http://schemas.microsoft.com/office/drawing/2014/main" id="{1A995A6E-4019-4A09-9827-43A52CB36C2E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21653" y="1185333"/>
          <a:ext cx="9022347" cy="5486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2480">
                  <a:extLst>
                    <a:ext uri="{9D8B030D-6E8A-4147-A177-3AD203B41FA5}">
                      <a16:colId xmlns:a16="http://schemas.microsoft.com/office/drawing/2014/main" val="1755465188"/>
                    </a:ext>
                  </a:extLst>
                </a:gridCol>
                <a:gridCol w="1794934">
                  <a:extLst>
                    <a:ext uri="{9D8B030D-6E8A-4147-A177-3AD203B41FA5}">
                      <a16:colId xmlns:a16="http://schemas.microsoft.com/office/drawing/2014/main" val="4105652736"/>
                    </a:ext>
                  </a:extLst>
                </a:gridCol>
                <a:gridCol w="5604933">
                  <a:extLst>
                    <a:ext uri="{9D8B030D-6E8A-4147-A177-3AD203B41FA5}">
                      <a16:colId xmlns:a16="http://schemas.microsoft.com/office/drawing/2014/main" val="390284958"/>
                    </a:ext>
                  </a:extLst>
                </a:gridCol>
              </a:tblGrid>
              <a:tr h="491254">
                <a:tc>
                  <a:txBody>
                    <a:bodyPr/>
                    <a:lstStyle/>
                    <a:p>
                      <a:r>
                        <a:rPr lang="nn-NO" sz="2400" b="1" dirty="0" err="1">
                          <a:solidFill>
                            <a:schemeClr val="tx1"/>
                          </a:solidFill>
                        </a:rPr>
                        <a:t>Henvisning</a:t>
                      </a:r>
                      <a:endParaRPr lang="nn-NO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2400" b="1" dirty="0">
                          <a:solidFill>
                            <a:schemeClr val="tx1"/>
                          </a:solidFill>
                        </a:rPr>
                        <a:t>Fristar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2400" b="1" dirty="0">
                          <a:solidFill>
                            <a:schemeClr val="tx1"/>
                          </a:solidFill>
                        </a:rPr>
                        <a:t>Tema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820318"/>
                  </a:ext>
                </a:extLst>
              </a:tr>
              <a:tr h="871269">
                <a:tc>
                  <a:txBody>
                    <a:bodyPr/>
                    <a:lstStyle/>
                    <a:p>
                      <a:r>
                        <a:rPr lang="nn-NO" b="1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nn-NO" b="1" dirty="0"/>
                        <a:t>1. Januar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1800" dirty="0"/>
                        <a:t>Alle statlege tilsyn er samordna</a:t>
                      </a:r>
                    </a:p>
                    <a:p>
                      <a:endParaRPr lang="nn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6937253"/>
                  </a:ext>
                </a:extLst>
              </a:tr>
              <a:tr h="871269">
                <a:tc>
                  <a:txBody>
                    <a:bodyPr/>
                    <a:lstStyle/>
                    <a:p>
                      <a:r>
                        <a:rPr lang="nn-NO" b="1" dirty="0"/>
                        <a:t>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b="1" dirty="0"/>
                        <a:t>15. April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1800" dirty="0"/>
                        <a:t>Revidering av tilsynsplanar, alle tilsynsetatane</a:t>
                      </a:r>
                    </a:p>
                    <a:p>
                      <a:endParaRPr lang="nn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1164282"/>
                  </a:ext>
                </a:extLst>
              </a:tr>
              <a:tr h="871269">
                <a:tc>
                  <a:txBody>
                    <a:bodyPr/>
                    <a:lstStyle/>
                    <a:p>
                      <a:r>
                        <a:rPr lang="nn-NO" b="1" dirty="0"/>
                        <a:t>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b="1" dirty="0"/>
                        <a:t>15. November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1800" dirty="0"/>
                        <a:t>Frist for Fylkesmannen – planlagde tilsyn for nytt år</a:t>
                      </a:r>
                    </a:p>
                    <a:p>
                      <a:endParaRPr lang="nn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465169"/>
                  </a:ext>
                </a:extLst>
              </a:tr>
              <a:tr h="941735">
                <a:tc>
                  <a:txBody>
                    <a:bodyPr/>
                    <a:lstStyle/>
                    <a:p>
                      <a:r>
                        <a:rPr lang="nn-NO" b="1" dirty="0"/>
                        <a:t>****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nn-NO" b="1" dirty="0"/>
                        <a:t>1. Desember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1800" dirty="0"/>
                        <a:t>Frist for dei andre statlege tilsynsetatane  - «</a:t>
                      </a:r>
                    </a:p>
                    <a:p>
                      <a:endParaRPr lang="nn-NO" sz="1800" dirty="0"/>
                    </a:p>
                    <a:p>
                      <a:endParaRPr lang="nn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308845"/>
                  </a:ext>
                </a:extLst>
              </a:tr>
              <a:tr h="941735">
                <a:tc>
                  <a:txBody>
                    <a:bodyPr/>
                    <a:lstStyle/>
                    <a:p>
                      <a:r>
                        <a:rPr lang="nn-NO" b="1" dirty="0"/>
                        <a:t>*****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b="1" dirty="0"/>
                        <a:t>5. Desember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1800" dirty="0"/>
                        <a:t>Samordning av alle statlege tilsyn, ansvar Fylkesmannen	</a:t>
                      </a:r>
                    </a:p>
                    <a:p>
                      <a:endParaRPr lang="nn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3885604"/>
                  </a:ext>
                </a:extLst>
              </a:tr>
              <a:tr h="497867">
                <a:tc>
                  <a:txBody>
                    <a:bodyPr/>
                    <a:lstStyle/>
                    <a:p>
                      <a:r>
                        <a:rPr lang="nn-NO" b="1" dirty="0"/>
                        <a:t>******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b="1" dirty="0"/>
                        <a:t>20. Desember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1800" dirty="0"/>
                        <a:t>Frist for kommunane til å kome med tilbakemelding</a:t>
                      </a:r>
                      <a:endParaRPr lang="nn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4408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2769509"/>
      </p:ext>
    </p:extLst>
  </p:cSld>
  <p:clrMapOvr>
    <a:masterClrMapping/>
  </p:clrMapOvr>
</p:sld>
</file>

<file path=ppt/theme/theme1.xml><?xml version="1.0" encoding="utf-8"?>
<a:theme xmlns:a="http://schemas.openxmlformats.org/drawingml/2006/main" name="Åpningssid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" id="{A10D5F55-369A-4CF1-B7DC-E49E48D4C10F}" vid="{DCC18FD5-03BE-499C-A07C-624CF11F8D88}"/>
    </a:ext>
  </a:extLst>
</a:theme>
</file>

<file path=ppt/theme/theme2.xml><?xml version="1.0" encoding="utf-8"?>
<a:theme xmlns:a="http://schemas.openxmlformats.org/drawingml/2006/main" name="Åpningssiden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" id="{A10D5F55-369A-4CF1-B7DC-E49E48D4C10F}" vid="{447F73F3-2185-4787-90FD-8853543182C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" id="{A10D5F55-369A-4CF1-B7DC-E49E48D4C10F}" vid="{4AF6FEB7-F3B2-48C6-9AC4-E3342431F34C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Hovedmal</Template>
  <TotalTime>2246</TotalTime>
  <Words>186</Words>
  <Application>Microsoft Office PowerPoint</Application>
  <PresentationFormat>Skjermfremvisning (4:3)</PresentationFormat>
  <Paragraphs>57</Paragraphs>
  <Slides>2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1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2</vt:i4>
      </vt:variant>
    </vt:vector>
  </HeadingPairs>
  <TitlesOfParts>
    <vt:vector size="6" baseType="lpstr">
      <vt:lpstr>Calibri</vt:lpstr>
      <vt:lpstr>Åpningssiden</vt:lpstr>
      <vt:lpstr>Åpningssiden2</vt:lpstr>
      <vt:lpstr>1_Office Theme</vt:lpstr>
      <vt:lpstr>Årsplan 2019 - samordning av tilsyn</vt:lpstr>
      <vt:lpstr>Fristar  for planlegging, samordning og tilbakemelding  på planlagde tilsyn</vt:lpstr>
    </vt:vector>
  </TitlesOfParts>
  <Company>Fylkesmannen i Møre og Romsdal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Vigdis Rotlid Vestad</dc:creator>
  <cp:lastModifiedBy>Vigdis Rotlid Vestad</cp:lastModifiedBy>
  <cp:revision>207</cp:revision>
  <cp:lastPrinted>2018-03-21T13:56:26Z</cp:lastPrinted>
  <dcterms:created xsi:type="dcterms:W3CDTF">2017-08-21T06:39:48Z</dcterms:created>
  <dcterms:modified xsi:type="dcterms:W3CDTF">2018-12-06T12:09:38Z</dcterms:modified>
</cp:coreProperties>
</file>