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12"/>
  </p:notesMasterIdLst>
  <p:handoutMasterIdLst>
    <p:handoutMasterId r:id="rId13"/>
  </p:handoutMasterIdLst>
  <p:sldIdLst>
    <p:sldId id="429" r:id="rId5"/>
    <p:sldId id="432" r:id="rId6"/>
    <p:sldId id="436" r:id="rId7"/>
    <p:sldId id="439" r:id="rId8"/>
    <p:sldId id="440" r:id="rId9"/>
    <p:sldId id="438" r:id="rId10"/>
    <p:sldId id="443" r:id="rId11"/>
  </p:sldIdLst>
  <p:sldSz cx="9144000" cy="5143500" type="screen16x9"/>
  <p:notesSz cx="6858000" cy="9144000"/>
  <p:defaultTextStyle>
    <a:defPPr>
      <a:defRPr lang="nb-NO"/>
    </a:defPPr>
    <a:lvl1pPr algn="l" rtl="0" fontAlgn="base">
      <a:spcBef>
        <a:spcPct val="0"/>
      </a:spcBef>
      <a:spcAft>
        <a:spcPct val="0"/>
      </a:spcAft>
      <a:defRPr sz="1607" kern="1200">
        <a:solidFill>
          <a:schemeClr val="tx1"/>
        </a:solidFill>
        <a:latin typeface="Arial" charset="0"/>
        <a:ea typeface="Arial" charset="0"/>
        <a:cs typeface="Arial"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BF2"/>
    <a:srgbClr val="1B3A75"/>
    <a:srgbClr val="009DE0"/>
    <a:srgbClr val="FFE400"/>
    <a:srgbClr val="0D2D4C"/>
    <a:srgbClr val="B2D5FF"/>
    <a:srgbClr val="0C2B49"/>
    <a:srgbClr val="001935"/>
    <a:srgbClr val="ECECEC"/>
    <a:srgbClr val="72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D81CF-94F2-401A-BA57-92F5A7B2D0C5}">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5220" autoAdjust="0"/>
  </p:normalViewPr>
  <p:slideViewPr>
    <p:cSldViewPr snapToObjects="1">
      <p:cViewPr varScale="1">
        <p:scale>
          <a:sx n="163" d="100"/>
          <a:sy n="163" d="100"/>
        </p:scale>
        <p:origin x="150" y="6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24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nb-NO" altLang="nb-NO"/>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A7C0D8AD-5F06-BB40-8E5F-3E50625FAE98}" type="slidenum">
              <a:rPr lang="nb-NO" altLang="nb-NO"/>
              <a:pPr/>
              <a:t>‹#›</a:t>
            </a:fld>
            <a:endParaRPr lang="nb-NO" altLang="nb-NO"/>
          </a:p>
        </p:txBody>
      </p:sp>
    </p:spTree>
    <p:extLst>
      <p:ext uri="{BB962C8B-B14F-4D97-AF65-F5344CB8AC3E}">
        <p14:creationId xmlns:p14="http://schemas.microsoft.com/office/powerpoint/2010/main" val="2112129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nb-NO"/>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nb-NO"/>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nb-NO"/>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2DC65D36-F373-8C4B-BC4D-E73737125000}" type="slidenum">
              <a:rPr lang="en-US" altLang="nb-NO"/>
              <a:pPr/>
              <a:t>‹#›</a:t>
            </a:fld>
            <a:endParaRPr lang="en-US" altLang="nb-NO"/>
          </a:p>
        </p:txBody>
      </p:sp>
    </p:spTree>
    <p:extLst>
      <p:ext uri="{BB962C8B-B14F-4D97-AF65-F5344CB8AC3E}">
        <p14:creationId xmlns:p14="http://schemas.microsoft.com/office/powerpoint/2010/main" val="432765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64" kern="1200">
        <a:solidFill>
          <a:schemeClr val="tx1"/>
        </a:solidFill>
        <a:latin typeface="Arial" charset="0"/>
        <a:ea typeface="Arial" charset="0"/>
        <a:cs typeface="Arial" charset="0"/>
      </a:defRPr>
    </a:lvl1pPr>
    <a:lvl2pPr marL="367314" algn="l" rtl="0" fontAlgn="base">
      <a:spcBef>
        <a:spcPct val="30000"/>
      </a:spcBef>
      <a:spcAft>
        <a:spcPct val="0"/>
      </a:spcAft>
      <a:defRPr sz="964" kern="1200">
        <a:solidFill>
          <a:schemeClr val="tx1"/>
        </a:solidFill>
        <a:latin typeface="Arial" charset="0"/>
        <a:ea typeface="Arial" charset="0"/>
        <a:cs typeface="Arial" charset="0"/>
      </a:defRPr>
    </a:lvl2pPr>
    <a:lvl3pPr marL="734629" algn="l" rtl="0" fontAlgn="base">
      <a:spcBef>
        <a:spcPct val="30000"/>
      </a:spcBef>
      <a:spcAft>
        <a:spcPct val="0"/>
      </a:spcAft>
      <a:defRPr sz="964" kern="1200">
        <a:solidFill>
          <a:schemeClr val="tx1"/>
        </a:solidFill>
        <a:latin typeface="Arial" charset="0"/>
        <a:ea typeface="Arial" charset="0"/>
        <a:cs typeface="Arial" charset="0"/>
      </a:defRPr>
    </a:lvl3pPr>
    <a:lvl4pPr marL="1101943" algn="l" rtl="0" fontAlgn="base">
      <a:spcBef>
        <a:spcPct val="30000"/>
      </a:spcBef>
      <a:spcAft>
        <a:spcPct val="0"/>
      </a:spcAft>
      <a:defRPr sz="964" kern="1200">
        <a:solidFill>
          <a:schemeClr val="tx1"/>
        </a:solidFill>
        <a:latin typeface="Arial" charset="0"/>
        <a:ea typeface="Arial" charset="0"/>
        <a:cs typeface="Arial" charset="0"/>
      </a:defRPr>
    </a:lvl4pPr>
    <a:lvl5pPr marL="1469258" algn="l" rtl="0" fontAlgn="base">
      <a:spcBef>
        <a:spcPct val="30000"/>
      </a:spcBef>
      <a:spcAft>
        <a:spcPct val="0"/>
      </a:spcAft>
      <a:defRPr sz="964" kern="1200">
        <a:solidFill>
          <a:schemeClr val="tx1"/>
        </a:solidFill>
        <a:latin typeface="Arial" charset="0"/>
        <a:ea typeface="Arial" charset="0"/>
        <a:cs typeface="Arial" charset="0"/>
      </a:defRPr>
    </a:lvl5pPr>
    <a:lvl6pPr marL="1836572" algn="l" defTabSz="734629" rtl="0" eaLnBrk="1" latinLnBrk="0" hangingPunct="1">
      <a:defRPr sz="964" kern="1200">
        <a:solidFill>
          <a:schemeClr val="tx1"/>
        </a:solidFill>
        <a:latin typeface="+mn-lt"/>
        <a:ea typeface="+mn-ea"/>
        <a:cs typeface="+mn-cs"/>
      </a:defRPr>
    </a:lvl6pPr>
    <a:lvl7pPr marL="2203887" algn="l" defTabSz="734629" rtl="0" eaLnBrk="1" latinLnBrk="0" hangingPunct="1">
      <a:defRPr sz="964" kern="1200">
        <a:solidFill>
          <a:schemeClr val="tx1"/>
        </a:solidFill>
        <a:latin typeface="+mn-lt"/>
        <a:ea typeface="+mn-ea"/>
        <a:cs typeface="+mn-cs"/>
      </a:defRPr>
    </a:lvl7pPr>
    <a:lvl8pPr marL="2571201" algn="l" defTabSz="734629" rtl="0" eaLnBrk="1" latinLnBrk="0" hangingPunct="1">
      <a:defRPr sz="964" kern="1200">
        <a:solidFill>
          <a:schemeClr val="tx1"/>
        </a:solidFill>
        <a:latin typeface="+mn-lt"/>
        <a:ea typeface="+mn-ea"/>
        <a:cs typeface="+mn-cs"/>
      </a:defRPr>
    </a:lvl8pPr>
    <a:lvl9pPr marL="2938516" algn="l" defTabSz="734629" rtl="0" eaLnBrk="1" latinLnBrk="0" hangingPunct="1">
      <a:defRPr sz="9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03CAACC-DAFA-4035-8172-71391AC2F9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3757"/>
            <a:ext cx="9143999" cy="3888582"/>
          </a:xfrm>
          <a:prstGeom prst="rect">
            <a:avLst/>
          </a:prstGeom>
        </p:spPr>
      </p:pic>
      <p:pic>
        <p:nvPicPr>
          <p:cNvPr id="11" name="Bilde 10"/>
          <p:cNvPicPr>
            <a:picLocks noChangeAspect="1"/>
          </p:cNvPicPr>
          <p:nvPr userDrawn="1"/>
        </p:nvPicPr>
        <p:blipFill>
          <a:blip r:embed="rId3"/>
          <a:stretch>
            <a:fillRect/>
          </a:stretch>
        </p:blipFill>
        <p:spPr>
          <a:xfrm>
            <a:off x="0" y="843756"/>
            <a:ext cx="9144000" cy="57091"/>
          </a:xfrm>
          <a:prstGeom prst="rect">
            <a:avLst/>
          </a:prstGeom>
        </p:spPr>
      </p:pic>
      <p:sp>
        <p:nvSpPr>
          <p:cNvPr id="2" name="Tittel 1"/>
          <p:cNvSpPr>
            <a:spLocks noGrp="1"/>
          </p:cNvSpPr>
          <p:nvPr>
            <p:ph type="ctrTitle" hasCustomPrompt="1"/>
          </p:nvPr>
        </p:nvSpPr>
        <p:spPr>
          <a:xfrm>
            <a:off x="3708003"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3" name="Undertittel 2"/>
          <p:cNvSpPr>
            <a:spLocks noGrp="1"/>
          </p:cNvSpPr>
          <p:nvPr>
            <p:ph type="subTitle" idx="1"/>
          </p:nvPr>
        </p:nvSpPr>
        <p:spPr>
          <a:xfrm>
            <a:off x="3708267"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7" name="Plassholder for bunntekst 4">
            <a:extLst>
              <a:ext uri="{FF2B5EF4-FFF2-40B4-BE49-F238E27FC236}">
                <a16:creationId xmlns:a16="http://schemas.microsoft.com/office/drawing/2014/main" id="{1D81B174-F05B-4C7D-B2FD-44D5AE060EF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60797C2A-32B1-4051-868B-7D54725DEFE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78FF7EF4-2E97-465F-9D94-9A5E8604BA3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9" name="Text Box 9">
            <a:extLst>
              <a:ext uri="{FF2B5EF4-FFF2-40B4-BE49-F238E27FC236}">
                <a16:creationId xmlns:a16="http://schemas.microsoft.com/office/drawing/2014/main" id="{3025EA3C-8C2F-42CB-B946-514E5E3B2D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6322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7" name="Bilde 16">
            <a:extLst>
              <a:ext uri="{FF2B5EF4-FFF2-40B4-BE49-F238E27FC236}">
                <a16:creationId xmlns:a16="http://schemas.microsoft.com/office/drawing/2014/main" id="{E4DA1A8D-7F6B-47DB-A70B-BFC52304EC3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550A075A-76A5-4ED9-9E8B-353A06C1979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4687B216-DA1D-4221-8BF6-F5466E600A7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2DE14D3D-01B8-423B-8612-BC2F3F0A05E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1" name="Tittel 1">
            <a:extLst>
              <a:ext uri="{FF2B5EF4-FFF2-40B4-BE49-F238E27FC236}">
                <a16:creationId xmlns:a16="http://schemas.microsoft.com/office/drawing/2014/main" id="{2964BAB5-93AC-471E-B7D9-BF70A283999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2D1EC2F9-DE9A-4B1F-BCFD-5D80A90B0689}"/>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5FE03535-4FAB-43E3-BBE5-A4E1E7B32075}"/>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46D276DA-5FD8-4CCE-B977-19F5B30791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t="-1" b="-1"/>
          <a:stretch/>
        </p:blipFill>
        <p:spPr>
          <a:xfrm>
            <a:off x="0" y="842962"/>
            <a:ext cx="9166532" cy="3889375"/>
          </a:xfrm>
          <a:prstGeom prst="rect">
            <a:avLst/>
          </a:prstGeom>
        </p:spPr>
      </p:pic>
      <p:sp>
        <p:nvSpPr>
          <p:cNvPr id="28" name="Plassholder for tekst 2"/>
          <p:cNvSpPr>
            <a:spLocks noGrp="1"/>
          </p:cNvSpPr>
          <p:nvPr>
            <p:ph type="body" sz="quarter" idx="15" hasCustomPrompt="1"/>
          </p:nvPr>
        </p:nvSpPr>
        <p:spPr>
          <a:xfrm>
            <a:off x="2723566" y="1607043"/>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3544163" y="1607043"/>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3" name="Plassholder for tekst 2">
            <a:extLst>
              <a:ext uri="{FF2B5EF4-FFF2-40B4-BE49-F238E27FC236}">
                <a16:creationId xmlns:a16="http://schemas.microsoft.com/office/drawing/2014/main" id="{7AE6F550-CE4D-4130-8C20-FE7497CDBEDD}"/>
              </a:ext>
            </a:extLst>
          </p:cNvPr>
          <p:cNvSpPr>
            <a:spLocks noGrp="1"/>
          </p:cNvSpPr>
          <p:nvPr>
            <p:ph type="body" sz="quarter" idx="17" hasCustomPrompt="1"/>
          </p:nvPr>
        </p:nvSpPr>
        <p:spPr>
          <a:xfrm>
            <a:off x="2723566" y="1948406"/>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4" name="Plassholder for tekst 11">
            <a:extLst>
              <a:ext uri="{FF2B5EF4-FFF2-40B4-BE49-F238E27FC236}">
                <a16:creationId xmlns:a16="http://schemas.microsoft.com/office/drawing/2014/main" id="{102BB842-0CB7-4DC2-99CE-7E2AB38C9649}"/>
              </a:ext>
            </a:extLst>
          </p:cNvPr>
          <p:cNvSpPr>
            <a:spLocks noGrp="1"/>
          </p:cNvSpPr>
          <p:nvPr>
            <p:ph type="body" sz="quarter" idx="18" hasCustomPrompt="1"/>
          </p:nvPr>
        </p:nvSpPr>
        <p:spPr>
          <a:xfrm>
            <a:off x="3544163" y="1948406"/>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5" name="Plassholder for tekst 2">
            <a:extLst>
              <a:ext uri="{FF2B5EF4-FFF2-40B4-BE49-F238E27FC236}">
                <a16:creationId xmlns:a16="http://schemas.microsoft.com/office/drawing/2014/main" id="{B362D680-C139-472F-8981-74E3C70D107D}"/>
              </a:ext>
            </a:extLst>
          </p:cNvPr>
          <p:cNvSpPr>
            <a:spLocks noGrp="1"/>
          </p:cNvSpPr>
          <p:nvPr>
            <p:ph type="body" sz="quarter" idx="19" hasCustomPrompt="1"/>
          </p:nvPr>
        </p:nvSpPr>
        <p:spPr>
          <a:xfrm>
            <a:off x="2723566" y="2289769"/>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38" name="Plassholder for tekst 11">
            <a:extLst>
              <a:ext uri="{FF2B5EF4-FFF2-40B4-BE49-F238E27FC236}">
                <a16:creationId xmlns:a16="http://schemas.microsoft.com/office/drawing/2014/main" id="{7F30533F-EA00-4CB9-B056-775C09C4105D}"/>
              </a:ext>
            </a:extLst>
          </p:cNvPr>
          <p:cNvSpPr>
            <a:spLocks noGrp="1"/>
          </p:cNvSpPr>
          <p:nvPr>
            <p:ph type="body" sz="quarter" idx="20" hasCustomPrompt="1"/>
          </p:nvPr>
        </p:nvSpPr>
        <p:spPr>
          <a:xfrm>
            <a:off x="3544163" y="2289769"/>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9" name="Plassholder for tekst 2">
            <a:extLst>
              <a:ext uri="{FF2B5EF4-FFF2-40B4-BE49-F238E27FC236}">
                <a16:creationId xmlns:a16="http://schemas.microsoft.com/office/drawing/2014/main" id="{85F11221-3E3F-414A-819E-D0E58A944110}"/>
              </a:ext>
            </a:extLst>
          </p:cNvPr>
          <p:cNvSpPr>
            <a:spLocks noGrp="1"/>
          </p:cNvSpPr>
          <p:nvPr>
            <p:ph type="body" sz="quarter" idx="21" hasCustomPrompt="1"/>
          </p:nvPr>
        </p:nvSpPr>
        <p:spPr>
          <a:xfrm>
            <a:off x="2723566" y="263113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0" name="Plassholder for tekst 11">
            <a:extLst>
              <a:ext uri="{FF2B5EF4-FFF2-40B4-BE49-F238E27FC236}">
                <a16:creationId xmlns:a16="http://schemas.microsoft.com/office/drawing/2014/main" id="{2F8AD391-B811-4286-BA38-29368C78F8E6}"/>
              </a:ext>
            </a:extLst>
          </p:cNvPr>
          <p:cNvSpPr>
            <a:spLocks noGrp="1"/>
          </p:cNvSpPr>
          <p:nvPr>
            <p:ph type="body" sz="quarter" idx="22" hasCustomPrompt="1"/>
          </p:nvPr>
        </p:nvSpPr>
        <p:spPr>
          <a:xfrm>
            <a:off x="3544163" y="263113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1" name="Plassholder for tekst 2">
            <a:extLst>
              <a:ext uri="{FF2B5EF4-FFF2-40B4-BE49-F238E27FC236}">
                <a16:creationId xmlns:a16="http://schemas.microsoft.com/office/drawing/2014/main" id="{9B38E6DF-8866-4B89-8C93-F11C3485924E}"/>
              </a:ext>
            </a:extLst>
          </p:cNvPr>
          <p:cNvSpPr>
            <a:spLocks noGrp="1"/>
          </p:cNvSpPr>
          <p:nvPr>
            <p:ph type="body" sz="quarter" idx="23" hasCustomPrompt="1"/>
          </p:nvPr>
        </p:nvSpPr>
        <p:spPr>
          <a:xfrm>
            <a:off x="2723566" y="2972495"/>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2" name="Plassholder for tekst 11">
            <a:extLst>
              <a:ext uri="{FF2B5EF4-FFF2-40B4-BE49-F238E27FC236}">
                <a16:creationId xmlns:a16="http://schemas.microsoft.com/office/drawing/2014/main" id="{E7C0B5AA-676F-4185-93EE-4BE20CA0BFB3}"/>
              </a:ext>
            </a:extLst>
          </p:cNvPr>
          <p:cNvSpPr>
            <a:spLocks noGrp="1"/>
          </p:cNvSpPr>
          <p:nvPr>
            <p:ph type="body" sz="quarter" idx="24" hasCustomPrompt="1"/>
          </p:nvPr>
        </p:nvSpPr>
        <p:spPr>
          <a:xfrm>
            <a:off x="3544163" y="2972495"/>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3" name="Plassholder for tekst 2">
            <a:extLst>
              <a:ext uri="{FF2B5EF4-FFF2-40B4-BE49-F238E27FC236}">
                <a16:creationId xmlns:a16="http://schemas.microsoft.com/office/drawing/2014/main" id="{F4101750-0BBD-4FBA-8812-1EDE535056DE}"/>
              </a:ext>
            </a:extLst>
          </p:cNvPr>
          <p:cNvSpPr>
            <a:spLocks noGrp="1"/>
          </p:cNvSpPr>
          <p:nvPr>
            <p:ph type="body" sz="quarter" idx="25" hasCustomPrompt="1"/>
          </p:nvPr>
        </p:nvSpPr>
        <p:spPr>
          <a:xfrm>
            <a:off x="2723566" y="3313858"/>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4" name="Plassholder for tekst 11">
            <a:extLst>
              <a:ext uri="{FF2B5EF4-FFF2-40B4-BE49-F238E27FC236}">
                <a16:creationId xmlns:a16="http://schemas.microsoft.com/office/drawing/2014/main" id="{53BBB4EE-207B-49F4-9256-418DA95989EC}"/>
              </a:ext>
            </a:extLst>
          </p:cNvPr>
          <p:cNvSpPr>
            <a:spLocks noGrp="1"/>
          </p:cNvSpPr>
          <p:nvPr>
            <p:ph type="body" sz="quarter" idx="26" hasCustomPrompt="1"/>
          </p:nvPr>
        </p:nvSpPr>
        <p:spPr>
          <a:xfrm>
            <a:off x="3544163" y="3313858"/>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5" name="Plassholder for tekst 2">
            <a:extLst>
              <a:ext uri="{FF2B5EF4-FFF2-40B4-BE49-F238E27FC236}">
                <a16:creationId xmlns:a16="http://schemas.microsoft.com/office/drawing/2014/main" id="{CBF2D7C5-BF81-4B6D-A0F0-5CE470B4E459}"/>
              </a:ext>
            </a:extLst>
          </p:cNvPr>
          <p:cNvSpPr>
            <a:spLocks noGrp="1"/>
          </p:cNvSpPr>
          <p:nvPr>
            <p:ph type="body" sz="quarter" idx="27" hasCustomPrompt="1"/>
          </p:nvPr>
        </p:nvSpPr>
        <p:spPr>
          <a:xfrm>
            <a:off x="2723566" y="3655221"/>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6" name="Plassholder for tekst 11">
            <a:extLst>
              <a:ext uri="{FF2B5EF4-FFF2-40B4-BE49-F238E27FC236}">
                <a16:creationId xmlns:a16="http://schemas.microsoft.com/office/drawing/2014/main" id="{F6C53841-CC3B-4FE2-9C94-7CBEB9AB4310}"/>
              </a:ext>
            </a:extLst>
          </p:cNvPr>
          <p:cNvSpPr>
            <a:spLocks noGrp="1"/>
          </p:cNvSpPr>
          <p:nvPr>
            <p:ph type="body" sz="quarter" idx="28" hasCustomPrompt="1"/>
          </p:nvPr>
        </p:nvSpPr>
        <p:spPr>
          <a:xfrm>
            <a:off x="3544163" y="3655221"/>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7" name="Plassholder for tekst 2">
            <a:extLst>
              <a:ext uri="{FF2B5EF4-FFF2-40B4-BE49-F238E27FC236}">
                <a16:creationId xmlns:a16="http://schemas.microsoft.com/office/drawing/2014/main" id="{8D19F4BA-69AD-46A8-BE08-A8A2093B9C77}"/>
              </a:ext>
            </a:extLst>
          </p:cNvPr>
          <p:cNvSpPr>
            <a:spLocks noGrp="1"/>
          </p:cNvSpPr>
          <p:nvPr>
            <p:ph type="body" sz="quarter" idx="29" hasCustomPrompt="1"/>
          </p:nvPr>
        </p:nvSpPr>
        <p:spPr>
          <a:xfrm>
            <a:off x="2723566" y="399658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8" name="Plassholder for tekst 11">
            <a:extLst>
              <a:ext uri="{FF2B5EF4-FFF2-40B4-BE49-F238E27FC236}">
                <a16:creationId xmlns:a16="http://schemas.microsoft.com/office/drawing/2014/main" id="{260EE36E-CB71-434C-B6F6-FCB4115293B9}"/>
              </a:ext>
            </a:extLst>
          </p:cNvPr>
          <p:cNvSpPr>
            <a:spLocks noGrp="1"/>
          </p:cNvSpPr>
          <p:nvPr>
            <p:ph type="body" sz="quarter" idx="30" hasCustomPrompt="1"/>
          </p:nvPr>
        </p:nvSpPr>
        <p:spPr>
          <a:xfrm>
            <a:off x="3544163" y="399658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6" name="Plassholder for bunntekst 4">
            <a:extLst>
              <a:ext uri="{FF2B5EF4-FFF2-40B4-BE49-F238E27FC236}">
                <a16:creationId xmlns:a16="http://schemas.microsoft.com/office/drawing/2014/main" id="{B4F1BD67-7347-441C-806B-24D92EDD6403}"/>
              </a:ext>
            </a:extLst>
          </p:cNvPr>
          <p:cNvSpPr>
            <a:spLocks noGrp="1"/>
          </p:cNvSpPr>
          <p:nvPr>
            <p:ph type="ftr" sz="quarter" idx="3"/>
          </p:nvPr>
        </p:nvSpPr>
        <p:spPr>
          <a:xfrm>
            <a:off x="540014" y="4877809"/>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7" name="Plassholder for lysbildenummer 5">
            <a:extLst>
              <a:ext uri="{FF2B5EF4-FFF2-40B4-BE49-F238E27FC236}">
                <a16:creationId xmlns:a16="http://schemas.microsoft.com/office/drawing/2014/main" id="{8D45B882-9436-47CE-9FF7-4029966981E4}"/>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30" name="Plassholder for dato 3">
            <a:extLst>
              <a:ext uri="{FF2B5EF4-FFF2-40B4-BE49-F238E27FC236}">
                <a16:creationId xmlns:a16="http://schemas.microsoft.com/office/drawing/2014/main" id="{9261F49C-0CFD-4753-BCB5-40B5D807DE6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2" t="-2"/>
          <a:stretch/>
        </p:blipFill>
        <p:spPr>
          <a:xfrm>
            <a:off x="0" y="842963"/>
            <a:ext cx="9144000" cy="3889375"/>
          </a:xfrm>
          <a:prstGeom prst="rect">
            <a:avLst/>
          </a:prstGeom>
        </p:spPr>
      </p:pic>
      <p:sp>
        <p:nvSpPr>
          <p:cNvPr id="18" name="Plassholder for tekst 2"/>
          <p:cNvSpPr>
            <a:spLocks noGrp="1"/>
          </p:cNvSpPr>
          <p:nvPr>
            <p:ph type="body" sz="quarter" idx="13" hasCustomPrompt="1"/>
          </p:nvPr>
        </p:nvSpPr>
        <p:spPr>
          <a:xfrm>
            <a:off x="539750" y="1419225"/>
            <a:ext cx="1292672" cy="958476"/>
          </a:xfrm>
        </p:spPr>
        <p:txBody>
          <a:bodyPr>
            <a:noAutofit/>
          </a:bodyPr>
          <a:lstStyle>
            <a:lvl1pPr marL="0" indent="0" algn="r">
              <a:buNone/>
              <a:defRPr sz="46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2832263" y="1747284"/>
            <a:ext cx="5771987" cy="2280131"/>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Skilleark – rediger for å legge til tekst</a:t>
            </a:r>
            <a:endParaRPr lang="en-GB" dirty="0"/>
          </a:p>
        </p:txBody>
      </p:sp>
      <p:sp>
        <p:nvSpPr>
          <p:cNvPr id="9" name="Plassholder for bunntekst 4">
            <a:extLst>
              <a:ext uri="{FF2B5EF4-FFF2-40B4-BE49-F238E27FC236}">
                <a16:creationId xmlns:a16="http://schemas.microsoft.com/office/drawing/2014/main" id="{7DA3A926-1858-4C17-9421-A89F644E8A0B}"/>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FFEB062-5CF6-4893-81AF-50D90313009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68C07AA5-9821-49B8-BBDF-0349A12CFE1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7" name="Plassholder for bunntekst 4">
            <a:extLst>
              <a:ext uri="{FF2B5EF4-FFF2-40B4-BE49-F238E27FC236}">
                <a16:creationId xmlns:a16="http://schemas.microsoft.com/office/drawing/2014/main" id="{9C1B81C0-98B5-48B7-973D-C1D513F21F5D}"/>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67341BB9-DDCE-4A58-A817-2399063DC8B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28F03B5C-FC7A-4846-86FD-418F40C4159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extLst>
      <p:ext uri="{BB962C8B-B14F-4D97-AF65-F5344CB8AC3E}">
        <p14:creationId xmlns:p14="http://schemas.microsoft.com/office/powerpoint/2010/main" val="59341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Standard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Standard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extLst>
      <p:ext uri="{BB962C8B-B14F-4D97-AF65-F5344CB8AC3E}">
        <p14:creationId xmlns:p14="http://schemas.microsoft.com/office/powerpoint/2010/main" val="403198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9221"/>
            <a:ext cx="8064500" cy="570533"/>
          </a:xfrm>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3887788"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24040" y="1563687"/>
            <a:ext cx="3887788"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0" name="Plassholder for bunntekst 4">
            <a:extLst>
              <a:ext uri="{FF2B5EF4-FFF2-40B4-BE49-F238E27FC236}">
                <a16:creationId xmlns:a16="http://schemas.microsoft.com/office/drawing/2014/main" id="{35721DF1-7A8B-478E-A6C9-03A5422F027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88A508FC-05D2-4D67-80E3-3B4BBA89567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889AF121-C760-4D26-9E4A-00588836597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ndard to-spalter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tandard to-spalter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extLst>
      <p:ext uri="{BB962C8B-B14F-4D97-AF65-F5344CB8AC3E}">
        <p14:creationId xmlns:p14="http://schemas.microsoft.com/office/powerpoint/2010/main" val="157264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rside – sjek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B18EBB-386A-42B3-AC2B-B74A38A616D0}"/>
              </a:ext>
            </a:extLst>
          </p:cNvPr>
          <p:cNvSpPr/>
          <p:nvPr userDrawn="1"/>
        </p:nvSpPr>
        <p:spPr>
          <a:xfrm>
            <a:off x="7488437" y="900054"/>
            <a:ext cx="1655563" cy="3832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p:cNvPicPr>
            <a:picLocks noChangeAspect="1"/>
          </p:cNvPicPr>
          <p:nvPr userDrawn="1"/>
        </p:nvPicPr>
        <p:blipFill rotWithShape="1">
          <a:blip r:embed="rId2"/>
          <a:srcRect t="22108"/>
          <a:stretch/>
        </p:blipFill>
        <p:spPr>
          <a:xfrm>
            <a:off x="1" y="843756"/>
            <a:ext cx="7488436" cy="3888582"/>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3" y="843756"/>
            <a:ext cx="9144001" cy="3888581"/>
          </a:xfrm>
          <a:prstGeom prst="rect">
            <a:avLst/>
          </a:prstGeom>
          <a:gradFill flip="none" rotWithShape="1">
            <a:gsLst>
              <a:gs pos="0">
                <a:schemeClr val="tx1">
                  <a:alpha val="7000"/>
                  <a:lumMod val="0"/>
                </a:schemeClr>
              </a:gs>
              <a:gs pos="35000">
                <a:schemeClr val="tx1">
                  <a:lumMod val="0"/>
                  <a:alpha val="0"/>
                </a:schemeClr>
              </a:gs>
              <a:gs pos="56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BC7121A9-E84A-4726-A02D-C87FD60E1A3B}"/>
              </a:ext>
            </a:extLst>
          </p:cNvPr>
          <p:cNvSpPr/>
          <p:nvPr userDrawn="1"/>
        </p:nvSpPr>
        <p:spPr>
          <a:xfrm rot="10800000">
            <a:off x="-4" y="843756"/>
            <a:ext cx="9144001" cy="3888582"/>
          </a:xfrm>
          <a:prstGeom prst="rect">
            <a:avLst/>
          </a:prstGeom>
          <a:gradFill flip="none" rotWithShape="1">
            <a:gsLst>
              <a:gs pos="0">
                <a:schemeClr val="tx1">
                  <a:alpha val="7000"/>
                  <a:lumMod val="0"/>
                </a:schemeClr>
              </a:gs>
              <a:gs pos="35000">
                <a:schemeClr val="tx1">
                  <a:lumMod val="0"/>
                  <a:alpha val="0"/>
                </a:schemeClr>
              </a:gs>
              <a:gs pos="4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wrap="square">
            <a:normAutofit/>
          </a:bodyPr>
          <a:lstStyle>
            <a:lvl1pPr marL="0" indent="0" algn="r">
              <a:buNone/>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AC80BDF2-EFDD-477E-8E6D-732036B4080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341869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8064500" cy="579600"/>
          </a:xfrm>
        </p:spPr>
        <p:txBody>
          <a:bodyPr/>
          <a:lstStyle/>
          <a:p>
            <a:r>
              <a:rPr lang="nb-NO"/>
              <a:t>Klikk for å redigere tittelstil</a:t>
            </a:r>
            <a:endParaRPr lang="en-GB" dirty="0"/>
          </a:p>
        </p:txBody>
      </p:sp>
      <p:sp>
        <p:nvSpPr>
          <p:cNvPr id="13" name="Plassholder for bunntekst 4">
            <a:extLst>
              <a:ext uri="{FF2B5EF4-FFF2-40B4-BE49-F238E27FC236}">
                <a16:creationId xmlns:a16="http://schemas.microsoft.com/office/drawing/2014/main" id="{69EDFFDD-D0ED-47EB-999B-BBA6D6F6565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E78C325C-A7D5-486F-86DF-4184D5FF463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DAB769AD-7851-4B26-B3B3-6AE6BCB3E51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tel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extLst>
      <p:ext uri="{BB962C8B-B14F-4D97-AF65-F5344CB8AC3E}">
        <p14:creationId xmlns:p14="http://schemas.microsoft.com/office/powerpoint/2010/main" val="3729583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F473EDF2-4BF9-4CD1-A6FD-2936C2626AB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3FB8C90B-5C36-46B6-9FB6-3B5F161FF71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993C6054-B029-4798-9DD3-2A6E990AFCA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m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om (mørk)">
    <p:bg>
      <p:bgPr>
        <a:solidFill>
          <a:schemeClr val="tx1"/>
        </a:soli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extLst>
      <p:ext uri="{BB962C8B-B14F-4D97-AF65-F5344CB8AC3E}">
        <p14:creationId xmlns:p14="http://schemas.microsoft.com/office/powerpoint/2010/main" val="272878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 y="842963"/>
            <a:ext cx="9143999" cy="3889376"/>
          </a:xfrm>
          <a:prstGeom prst="rect">
            <a:avLst/>
          </a:prstGeom>
          <a:solidFill>
            <a:schemeClr val="bg2"/>
          </a:solidFill>
        </p:spPr>
        <p:txBody>
          <a:bodyPr/>
          <a:lstStyle>
            <a:lvl1pPr marL="0" indent="0" algn="ctr">
              <a:buNone/>
              <a:defRPr>
                <a:solidFill>
                  <a:schemeClr val="tx1"/>
                </a:solidFill>
              </a:defRPr>
            </a:lvl1pPr>
          </a:lstStyle>
          <a:p>
            <a:r>
              <a:rPr lang="nb-NO" noProof="0"/>
              <a:t>Klikk på ikonet for å legge til et bilde</a:t>
            </a:r>
            <a:endParaRPr lang="nb-NO" noProof="0" dirty="0"/>
          </a:p>
        </p:txBody>
      </p:sp>
      <p:sp>
        <p:nvSpPr>
          <p:cNvPr id="8" name="Title 1"/>
          <p:cNvSpPr>
            <a:spLocks noGrp="1"/>
          </p:cNvSpPr>
          <p:nvPr>
            <p:ph type="title" hasCustomPrompt="1"/>
          </p:nvPr>
        </p:nvSpPr>
        <p:spPr>
          <a:xfrm>
            <a:off x="-1" y="1419225"/>
            <a:ext cx="9144001" cy="864526"/>
          </a:xfrm>
          <a:prstGeom prst="rect">
            <a:avLst/>
          </a:prstGeom>
          <a:noFill/>
        </p:spPr>
        <p:txBody>
          <a:bodyPr wrap="square" tIns="360000" bIns="360000" anchor="ctr">
            <a:noAutofit/>
          </a:bodyPr>
          <a:lstStyle>
            <a:lvl1pPr algn="ctr">
              <a:defRPr sz="2000" b="1" baseline="0">
                <a:solidFill>
                  <a:schemeClr val="tx1"/>
                </a:solidFill>
              </a:defRPr>
            </a:lvl1pPr>
          </a:lstStyle>
          <a:p>
            <a:r>
              <a:rPr lang="nb-NO" noProof="0" dirty="0"/>
              <a:t>Rediger for å legge til tekst</a:t>
            </a:r>
          </a:p>
        </p:txBody>
      </p:sp>
      <p:sp>
        <p:nvSpPr>
          <p:cNvPr id="12" name="Plassholder for bunntekst 4">
            <a:extLst>
              <a:ext uri="{FF2B5EF4-FFF2-40B4-BE49-F238E27FC236}">
                <a16:creationId xmlns:a16="http://schemas.microsoft.com/office/drawing/2014/main" id="{ABF2C42B-D4FB-4975-8F0D-BFC309176E4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96095BD4-5691-4E16-A5E0-1560CCD4983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F606A52-D097-40B7-A6B0-B247912908E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116011" y="1419225"/>
            <a:ext cx="6907755" cy="1728523"/>
          </a:xfrm>
        </p:spPr>
        <p:txBody>
          <a:bodyPr anchor="b" anchorCtr="0">
            <a:normAutofit/>
          </a:bodyPr>
          <a:lstStyle>
            <a:lvl1pPr marL="0" indent="0" algn="ctr">
              <a:lnSpc>
                <a:spcPct val="100000"/>
              </a:lnSpc>
              <a:buNone/>
              <a:defRPr sz="2000" b="1"/>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116011" y="3435747"/>
            <a:ext cx="6911977" cy="864790"/>
          </a:xfrm>
        </p:spPr>
        <p:txBody>
          <a:bodyPr>
            <a:normAutofit/>
          </a:bodyPr>
          <a:lstStyle>
            <a:lvl1pPr marL="0" indent="0" algn="ctr">
              <a:buNone/>
              <a:defRPr sz="1100"/>
            </a:lvl1pPr>
          </a:lstStyle>
          <a:p>
            <a:pPr lvl="0"/>
            <a:r>
              <a:rPr lang="nb-NO" dirty="0"/>
              <a:t>Rediger for å legge kilde</a:t>
            </a:r>
            <a:endParaRPr lang="en-GB" dirty="0"/>
          </a:p>
        </p:txBody>
      </p:sp>
      <p:sp>
        <p:nvSpPr>
          <p:cNvPr id="13" name="Plassholder for bunntekst 4">
            <a:extLst>
              <a:ext uri="{FF2B5EF4-FFF2-40B4-BE49-F238E27FC236}">
                <a16:creationId xmlns:a16="http://schemas.microsoft.com/office/drawing/2014/main" id="{B6F6A0A0-65AB-42AE-84E7-C90B128E820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F417AF7F-8319-4BA6-92F1-109CDAC2B995}"/>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6CF08D2B-9038-4DB2-86B1-659E76809AB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t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itat (mørk)">
    <p:bg>
      <p:bgPr>
        <a:solidFill>
          <a:schemeClr val="tx1"/>
        </a:soli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extLst>
      <p:ext uri="{BB962C8B-B14F-4D97-AF65-F5344CB8AC3E}">
        <p14:creationId xmlns:p14="http://schemas.microsoft.com/office/powerpoint/2010/main" val="379125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orside – kommunikasj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51982"/>
          <a:stretch/>
        </p:blipFill>
        <p:spPr>
          <a:xfrm>
            <a:off x="268" y="843756"/>
            <a:ext cx="9144000"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268"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BF965F58-FC59-4F68-AA80-292CD955CA9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762158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39625"/>
            <a:ext cx="4032250" cy="579600"/>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443BAC51-CF2C-4B04-8714-60D456195D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F29601FA-15DB-4C06-BDB2-64B49EC0CD8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44C63A2-338A-49BD-B307-EA96B646DA8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 + bilde A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ekst + bilde A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extLst>
      <p:ext uri="{BB962C8B-B14F-4D97-AF65-F5344CB8AC3E}">
        <p14:creationId xmlns:p14="http://schemas.microsoft.com/office/powerpoint/2010/main" val="1563448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4572000"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4" y="842964"/>
            <a:ext cx="3887786" cy="576262"/>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8"/>
            <a:ext cx="3887786"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9" name="Plassholder for bunntekst 4">
            <a:extLst>
              <a:ext uri="{FF2B5EF4-FFF2-40B4-BE49-F238E27FC236}">
                <a16:creationId xmlns:a16="http://schemas.microsoft.com/office/drawing/2014/main" id="{D5D91E06-BA4E-4DD5-8AFE-E7A54548176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C96C1E0-3252-4DE0-B0EF-BAF88CC8D67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A10DAD3B-83C7-44E8-9FCB-C60504B3D34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kst + bilde B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ekst + bilde B (mørk)">
    <p:bg>
      <p:bgPr>
        <a:solidFill>
          <a:schemeClr val="tx1"/>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extLst>
      <p:ext uri="{BB962C8B-B14F-4D97-AF65-F5344CB8AC3E}">
        <p14:creationId xmlns:p14="http://schemas.microsoft.com/office/powerpoint/2010/main" val="1896730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solidFill>
            <a:schemeClr val="accent5"/>
          </a:solidFill>
        </p:spPr>
        <p:txBody>
          <a:bodyPr lIns="216000" tIns="180000" rIns="576000" bIns="144000"/>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1"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e + tekstboks gradering">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gradFill>
            <a:gsLst>
              <a:gs pos="0">
                <a:schemeClr val="tx1"/>
              </a:gs>
              <a:gs pos="100000">
                <a:srgbClr val="0D2D4C"/>
              </a:gs>
            </a:gsLst>
            <a:lin ang="0" scaled="0"/>
          </a:gradFill>
        </p:spPr>
        <p:txBody>
          <a:bodyPr vert="horz" lIns="216000" tIns="216000" rIns="576000" bIns="144000" rtlCol="0">
            <a:normAutofit fontScale="25000" lnSpcReduction="20000"/>
          </a:bodyPr>
          <a:lstStyle/>
          <a:p>
            <a:pPr marL="144000" lvl="0" indent="-144000" defTabSz="914400" eaLnBrk="1" latinLnBrk="0" hangingPunct="1">
              <a:lnSpc>
                <a:spcPct val="100000"/>
              </a:lnSpc>
              <a:spcBef>
                <a:spcPts val="1000"/>
              </a:spcBef>
              <a:buFont typeface="Arial"/>
              <a:buChar char="•"/>
            </a:pPr>
            <a:endParaRPr lang="en-GB" sz="1700">
              <a:solidFill>
                <a:schemeClr val="bg1"/>
              </a:solidFill>
              <a:latin typeface="Verdana" charset="0"/>
              <a:ea typeface="Verdana" charset="0"/>
            </a:endParaRPr>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gradFill>
            <a:gsLst>
              <a:gs pos="0">
                <a:schemeClr val="tx1"/>
              </a:gs>
              <a:gs pos="100000">
                <a:srgbClr val="0D2D4C"/>
              </a:gs>
            </a:gsLst>
            <a:lin ang="0" scaled="0"/>
          </a:gra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3"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2687912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e + tekstboks sort">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2"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
        <p:nvSpPr>
          <p:cNvPr id="9" name="Plassholder for innhold 2">
            <a:extLst>
              <a:ext uri="{FF2B5EF4-FFF2-40B4-BE49-F238E27FC236}">
                <a16:creationId xmlns:a16="http://schemas.microsoft.com/office/drawing/2014/main" id="{ACF2B6F9-2416-46EF-B973-5F7B5B2CFD54}"/>
              </a:ext>
            </a:extLst>
          </p:cNvPr>
          <p:cNvSpPr>
            <a:spLocks noGrp="1"/>
          </p:cNvSpPr>
          <p:nvPr>
            <p:ph idx="1" hasCustomPrompt="1"/>
          </p:nvPr>
        </p:nvSpPr>
        <p:spPr>
          <a:xfrm>
            <a:off x="4716463" y="842963"/>
            <a:ext cx="4427537" cy="3475988"/>
          </a:xfrm>
          <a:solidFill>
            <a:schemeClr val="tx1"/>
          </a:soli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173394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vedpoeng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31.05.2022</a:t>
            </a:fld>
            <a:endParaRPr lang="en-GB" dirty="0"/>
          </a:p>
        </p:txBody>
      </p:sp>
      <p:sp>
        <p:nvSpPr>
          <p:cNvPr id="24" name="Plassholder for tekst 26">
            <a:extLst>
              <a:ext uri="{FF2B5EF4-FFF2-40B4-BE49-F238E27FC236}">
                <a16:creationId xmlns:a16="http://schemas.microsoft.com/office/drawing/2014/main" id="{77A04AD1-0290-43A7-8525-94B36A3E9D0D}"/>
              </a:ext>
            </a:extLst>
          </p:cNvPr>
          <p:cNvSpPr>
            <a:spLocks noGrp="1"/>
          </p:cNvSpPr>
          <p:nvPr>
            <p:ph type="body" sz="quarter" idx="14" hasCustomPrompt="1"/>
          </p:nvPr>
        </p:nvSpPr>
        <p:spPr>
          <a:xfrm>
            <a:off x="859102"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25" name="Plassholder for tekst 7">
            <a:extLst>
              <a:ext uri="{FF2B5EF4-FFF2-40B4-BE49-F238E27FC236}">
                <a16:creationId xmlns:a16="http://schemas.microsoft.com/office/drawing/2014/main" id="{5B45E2F8-10BB-4CE2-BFCD-5E734C8C4B89}"/>
              </a:ext>
            </a:extLst>
          </p:cNvPr>
          <p:cNvSpPr>
            <a:spLocks noGrp="1"/>
          </p:cNvSpPr>
          <p:nvPr>
            <p:ph type="body" sz="quarter" idx="22" hasCustomPrompt="1"/>
          </p:nvPr>
        </p:nvSpPr>
        <p:spPr>
          <a:xfrm>
            <a:off x="1641636"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26" name="Plassholder for tekst 28">
            <a:extLst>
              <a:ext uri="{FF2B5EF4-FFF2-40B4-BE49-F238E27FC236}">
                <a16:creationId xmlns:a16="http://schemas.microsoft.com/office/drawing/2014/main" id="{ECA7A695-D1CC-49F0-A2E7-3A73F80B6867}"/>
              </a:ext>
            </a:extLst>
          </p:cNvPr>
          <p:cNvSpPr>
            <a:spLocks noGrp="1" noChangeAspect="1"/>
          </p:cNvSpPr>
          <p:nvPr>
            <p:ph type="body" sz="quarter" idx="15" hasCustomPrompt="1"/>
          </p:nvPr>
        </p:nvSpPr>
        <p:spPr>
          <a:xfrm>
            <a:off x="540014"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2" name="Plassholder for tekst 26">
            <a:extLst>
              <a:ext uri="{FF2B5EF4-FFF2-40B4-BE49-F238E27FC236}">
                <a16:creationId xmlns:a16="http://schemas.microsoft.com/office/drawing/2014/main" id="{7B92C022-2569-483E-8FE1-0B1E181A0B76}"/>
              </a:ext>
            </a:extLst>
          </p:cNvPr>
          <p:cNvSpPr>
            <a:spLocks noGrp="1"/>
          </p:cNvSpPr>
          <p:nvPr>
            <p:ph type="body" sz="quarter" idx="23" hasCustomPrompt="1"/>
          </p:nvPr>
        </p:nvSpPr>
        <p:spPr>
          <a:xfrm>
            <a:off x="859102"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3" name="Plassholder for tekst 7">
            <a:extLst>
              <a:ext uri="{FF2B5EF4-FFF2-40B4-BE49-F238E27FC236}">
                <a16:creationId xmlns:a16="http://schemas.microsoft.com/office/drawing/2014/main" id="{6AA1B206-E9A0-4A13-AB9F-7AF85E28A3C6}"/>
              </a:ext>
            </a:extLst>
          </p:cNvPr>
          <p:cNvSpPr>
            <a:spLocks noGrp="1"/>
          </p:cNvSpPr>
          <p:nvPr>
            <p:ph type="body" sz="quarter" idx="24" hasCustomPrompt="1"/>
          </p:nvPr>
        </p:nvSpPr>
        <p:spPr>
          <a:xfrm>
            <a:off x="1641636"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4" name="Plassholder for tekst 28">
            <a:extLst>
              <a:ext uri="{FF2B5EF4-FFF2-40B4-BE49-F238E27FC236}">
                <a16:creationId xmlns:a16="http://schemas.microsoft.com/office/drawing/2014/main" id="{002BCA0A-AF03-4C65-87C1-44FF7875F243}"/>
              </a:ext>
            </a:extLst>
          </p:cNvPr>
          <p:cNvSpPr>
            <a:spLocks noGrp="1" noChangeAspect="1"/>
          </p:cNvSpPr>
          <p:nvPr>
            <p:ph type="body" sz="quarter" idx="25" hasCustomPrompt="1"/>
          </p:nvPr>
        </p:nvSpPr>
        <p:spPr>
          <a:xfrm>
            <a:off x="540014"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035550"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6" name="Plassholder for tekst 7">
            <a:extLst>
              <a:ext uri="{FF2B5EF4-FFF2-40B4-BE49-F238E27FC236}">
                <a16:creationId xmlns:a16="http://schemas.microsoft.com/office/drawing/2014/main" id="{12484CCD-EB33-4C8F-BAF9-E0245121F616}"/>
              </a:ext>
            </a:extLst>
          </p:cNvPr>
          <p:cNvSpPr>
            <a:spLocks noGrp="1"/>
          </p:cNvSpPr>
          <p:nvPr>
            <p:ph type="body" sz="quarter" idx="27" hasCustomPrompt="1"/>
          </p:nvPr>
        </p:nvSpPr>
        <p:spPr>
          <a:xfrm>
            <a:off x="5818084"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4716462"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8" name="Plassholder for tekst 26">
            <a:extLst>
              <a:ext uri="{FF2B5EF4-FFF2-40B4-BE49-F238E27FC236}">
                <a16:creationId xmlns:a16="http://schemas.microsoft.com/office/drawing/2014/main" id="{6D4338B0-6264-4EE8-8A2E-BC50F71BADD5}"/>
              </a:ext>
            </a:extLst>
          </p:cNvPr>
          <p:cNvSpPr>
            <a:spLocks noGrp="1"/>
          </p:cNvSpPr>
          <p:nvPr>
            <p:ph type="body" sz="quarter" idx="29" hasCustomPrompt="1"/>
          </p:nvPr>
        </p:nvSpPr>
        <p:spPr>
          <a:xfrm>
            <a:off x="5035550"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9" name="Plassholder for tekst 7">
            <a:extLst>
              <a:ext uri="{FF2B5EF4-FFF2-40B4-BE49-F238E27FC236}">
                <a16:creationId xmlns:a16="http://schemas.microsoft.com/office/drawing/2014/main" id="{AC452DE4-1DAD-4BAF-8E61-10932F2254C8}"/>
              </a:ext>
            </a:extLst>
          </p:cNvPr>
          <p:cNvSpPr>
            <a:spLocks noGrp="1"/>
          </p:cNvSpPr>
          <p:nvPr>
            <p:ph type="body" sz="quarter" idx="30" hasCustomPrompt="1"/>
          </p:nvPr>
        </p:nvSpPr>
        <p:spPr>
          <a:xfrm>
            <a:off x="5818084"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70" name="Plassholder for tekst 28">
            <a:extLst>
              <a:ext uri="{FF2B5EF4-FFF2-40B4-BE49-F238E27FC236}">
                <a16:creationId xmlns:a16="http://schemas.microsoft.com/office/drawing/2014/main" id="{D6063829-4F80-4540-906C-B68FC01ABCFF}"/>
              </a:ext>
            </a:extLst>
          </p:cNvPr>
          <p:cNvSpPr>
            <a:spLocks noGrp="1" noChangeAspect="1"/>
          </p:cNvSpPr>
          <p:nvPr>
            <p:ph type="body" sz="quarter" idx="31" hasCustomPrompt="1"/>
          </p:nvPr>
        </p:nvSpPr>
        <p:spPr>
          <a:xfrm>
            <a:off x="4716462"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Tree>
    <p:extLst>
      <p:ext uri="{BB962C8B-B14F-4D97-AF65-F5344CB8AC3E}">
        <p14:creationId xmlns:p14="http://schemas.microsoft.com/office/powerpoint/2010/main" val="66739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orside – pen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39"/>
          <a:stretch/>
        </p:blipFill>
        <p:spPr>
          <a:xfrm>
            <a:off x="0" y="843756"/>
            <a:ext cx="9143999"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1" y="842955"/>
            <a:ext cx="9144000" cy="3889380"/>
          </a:xfrm>
          <a:prstGeom prst="rect">
            <a:avLst/>
          </a:prstGeom>
          <a:gradFill flip="none" rotWithShape="1">
            <a:gsLst>
              <a:gs pos="39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5DB8E981-608B-4F5A-A9B1-5115DEE6ED7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547841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vedpoeng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31.05.2022</a:t>
            </a:fld>
            <a:endParaRPr lang="en-GB" dirty="0"/>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723996" y="157200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1</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5542860" y="169139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1</a:t>
            </a:r>
          </a:p>
        </p:txBody>
      </p:sp>
      <p:sp>
        <p:nvSpPr>
          <p:cNvPr id="19" name="Plassholder for tekst 26">
            <a:extLst>
              <a:ext uri="{FF2B5EF4-FFF2-40B4-BE49-F238E27FC236}">
                <a16:creationId xmlns:a16="http://schemas.microsoft.com/office/drawing/2014/main" id="{FBE99363-D923-4330-AD3A-798566C21A4B}"/>
              </a:ext>
            </a:extLst>
          </p:cNvPr>
          <p:cNvSpPr>
            <a:spLocks noGrp="1"/>
          </p:cNvSpPr>
          <p:nvPr>
            <p:ph type="body" sz="quarter" idx="29" hasCustomPrompt="1"/>
          </p:nvPr>
        </p:nvSpPr>
        <p:spPr>
          <a:xfrm>
            <a:off x="5723996" y="2267654"/>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2</a:t>
            </a:r>
          </a:p>
        </p:txBody>
      </p:sp>
      <p:sp>
        <p:nvSpPr>
          <p:cNvPr id="20" name="Plassholder for tekst 28">
            <a:extLst>
              <a:ext uri="{FF2B5EF4-FFF2-40B4-BE49-F238E27FC236}">
                <a16:creationId xmlns:a16="http://schemas.microsoft.com/office/drawing/2014/main" id="{9D41440B-AEA9-440A-928A-7F7CB4F7F561}"/>
              </a:ext>
            </a:extLst>
          </p:cNvPr>
          <p:cNvSpPr>
            <a:spLocks noGrp="1" noChangeAspect="1"/>
          </p:cNvSpPr>
          <p:nvPr>
            <p:ph type="body" sz="quarter" idx="30" hasCustomPrompt="1"/>
          </p:nvPr>
        </p:nvSpPr>
        <p:spPr>
          <a:xfrm>
            <a:off x="5542860" y="2387040"/>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2</a:t>
            </a:r>
          </a:p>
        </p:txBody>
      </p:sp>
      <p:sp>
        <p:nvSpPr>
          <p:cNvPr id="21" name="Plassholder for tekst 26">
            <a:extLst>
              <a:ext uri="{FF2B5EF4-FFF2-40B4-BE49-F238E27FC236}">
                <a16:creationId xmlns:a16="http://schemas.microsoft.com/office/drawing/2014/main" id="{2A16A24A-47AE-4624-B970-143AD5C67E73}"/>
              </a:ext>
            </a:extLst>
          </p:cNvPr>
          <p:cNvSpPr>
            <a:spLocks noGrp="1"/>
          </p:cNvSpPr>
          <p:nvPr>
            <p:ph type="body" sz="quarter" idx="31" hasCustomPrompt="1"/>
          </p:nvPr>
        </p:nvSpPr>
        <p:spPr>
          <a:xfrm>
            <a:off x="5723996" y="296715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3</a:t>
            </a:r>
          </a:p>
        </p:txBody>
      </p:sp>
      <p:sp>
        <p:nvSpPr>
          <p:cNvPr id="22" name="Plassholder for tekst 28">
            <a:extLst>
              <a:ext uri="{FF2B5EF4-FFF2-40B4-BE49-F238E27FC236}">
                <a16:creationId xmlns:a16="http://schemas.microsoft.com/office/drawing/2014/main" id="{319FF6E5-A484-484F-8BD7-A1E802EBDDFE}"/>
              </a:ext>
            </a:extLst>
          </p:cNvPr>
          <p:cNvSpPr>
            <a:spLocks noGrp="1" noChangeAspect="1"/>
          </p:cNvSpPr>
          <p:nvPr>
            <p:ph type="body" sz="quarter" idx="32" hasCustomPrompt="1"/>
          </p:nvPr>
        </p:nvSpPr>
        <p:spPr>
          <a:xfrm>
            <a:off x="5542860" y="308654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3</a:t>
            </a:r>
          </a:p>
        </p:txBody>
      </p:sp>
      <p:sp>
        <p:nvSpPr>
          <p:cNvPr id="23" name="Plassholder for tekst 26">
            <a:extLst>
              <a:ext uri="{FF2B5EF4-FFF2-40B4-BE49-F238E27FC236}">
                <a16:creationId xmlns:a16="http://schemas.microsoft.com/office/drawing/2014/main" id="{2C818102-C0A7-4447-A307-F3882AB3AF7E}"/>
              </a:ext>
            </a:extLst>
          </p:cNvPr>
          <p:cNvSpPr>
            <a:spLocks noGrp="1"/>
          </p:cNvSpPr>
          <p:nvPr>
            <p:ph type="body" sz="quarter" idx="33" hasCustomPrompt="1"/>
          </p:nvPr>
        </p:nvSpPr>
        <p:spPr>
          <a:xfrm>
            <a:off x="5723996" y="3659519"/>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4</a:t>
            </a:r>
          </a:p>
        </p:txBody>
      </p:sp>
      <p:sp>
        <p:nvSpPr>
          <p:cNvPr id="27" name="Plassholder for tekst 28">
            <a:extLst>
              <a:ext uri="{FF2B5EF4-FFF2-40B4-BE49-F238E27FC236}">
                <a16:creationId xmlns:a16="http://schemas.microsoft.com/office/drawing/2014/main" id="{BB17DF05-293E-466B-9D5F-39B21A9BE981}"/>
              </a:ext>
            </a:extLst>
          </p:cNvPr>
          <p:cNvSpPr>
            <a:spLocks noGrp="1" noChangeAspect="1"/>
          </p:cNvSpPr>
          <p:nvPr>
            <p:ph type="body" sz="quarter" idx="34" hasCustomPrompt="1"/>
          </p:nvPr>
        </p:nvSpPr>
        <p:spPr>
          <a:xfrm>
            <a:off x="5542860" y="3778905"/>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4</a:t>
            </a:r>
          </a:p>
        </p:txBody>
      </p:sp>
      <p:sp>
        <p:nvSpPr>
          <p:cNvPr id="28" name="Likebent trekant 27">
            <a:extLst>
              <a:ext uri="{FF2B5EF4-FFF2-40B4-BE49-F238E27FC236}">
                <a16:creationId xmlns:a16="http://schemas.microsoft.com/office/drawing/2014/main" id="{4303F113-CD92-49B5-81AA-596113DDB7EB}"/>
              </a:ext>
            </a:extLst>
          </p:cNvPr>
          <p:cNvSpPr/>
          <p:nvPr userDrawn="1"/>
        </p:nvSpPr>
        <p:spPr>
          <a:xfrm rot="5400000">
            <a:off x="4656684" y="2795750"/>
            <a:ext cx="1219200" cy="215900"/>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lassholder for innhold 2">
            <a:extLst>
              <a:ext uri="{FF2B5EF4-FFF2-40B4-BE49-F238E27FC236}">
                <a16:creationId xmlns:a16="http://schemas.microsoft.com/office/drawing/2014/main" id="{3C4E8245-31D9-403B-BCE9-7549AD063A0B}"/>
              </a:ext>
            </a:extLst>
          </p:cNvPr>
          <p:cNvSpPr>
            <a:spLocks noGrp="1"/>
          </p:cNvSpPr>
          <p:nvPr>
            <p:ph idx="17" hasCustomPrompt="1"/>
          </p:nvPr>
        </p:nvSpPr>
        <p:spPr>
          <a:xfrm>
            <a:off x="539750" y="1572006"/>
            <a:ext cx="4618584" cy="2663775"/>
          </a:xfrm>
          <a:noFill/>
          <a:ln w="6350">
            <a:solidFill>
              <a:schemeClr val="tx1"/>
            </a:solidFill>
          </a:ln>
        </p:spPr>
        <p:txBody>
          <a:bodyPr lIns="216000" tIns="180000" rIns="216000" bIns="144000"/>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209455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3 tekstbokser lyseblå">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1186196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3 tekstbokser gradering">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gradFill flip="none" rotWithShape="1">
            <a:gsLst>
              <a:gs pos="0">
                <a:schemeClr val="tx1"/>
              </a:gs>
              <a:gs pos="100000">
                <a:srgbClr val="0D2D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319160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3 tekstbokser (svart)">
    <p:spTree>
      <p:nvGrpSpPr>
        <p:cNvPr id="1" name=""/>
        <p:cNvGrpSpPr/>
        <p:nvPr/>
      </p:nvGrpSpPr>
      <p:grpSpPr>
        <a:xfrm>
          <a:off x="0" y="0"/>
          <a:ext cx="0" cy="0"/>
          <a:chOff x="0" y="0"/>
          <a:chExt cx="0" cy="0"/>
        </a:xfrm>
      </p:grpSpPr>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16" name="Rektangel 15">
            <a:extLst>
              <a:ext uri="{FF2B5EF4-FFF2-40B4-BE49-F238E27FC236}">
                <a16:creationId xmlns:a16="http://schemas.microsoft.com/office/drawing/2014/main" id="{AA815C70-F95E-44BA-B91C-6F5FC2A11E54}"/>
              </a:ext>
            </a:extLst>
          </p:cNvPr>
          <p:cNvSpPr/>
          <p:nvPr userDrawn="1"/>
        </p:nvSpPr>
        <p:spPr>
          <a:xfrm>
            <a:off x="537637" y="4339797"/>
            <a:ext cx="2594367"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8" name="Rektangel 17">
            <a:extLst>
              <a:ext uri="{FF2B5EF4-FFF2-40B4-BE49-F238E27FC236}">
                <a16:creationId xmlns:a16="http://schemas.microsoft.com/office/drawing/2014/main" id="{34AAC20F-6B4A-4C3C-BE0C-E072D5E9C96D}"/>
              </a:ext>
            </a:extLst>
          </p:cNvPr>
          <p:cNvSpPr/>
          <p:nvPr userDrawn="1"/>
        </p:nvSpPr>
        <p:spPr>
          <a:xfrm>
            <a:off x="3277992" y="4339797"/>
            <a:ext cx="2592248"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9" name="Rektangel 18">
            <a:extLst>
              <a:ext uri="{FF2B5EF4-FFF2-40B4-BE49-F238E27FC236}">
                <a16:creationId xmlns:a16="http://schemas.microsoft.com/office/drawing/2014/main" id="{D92ED3A4-99E6-4E6A-933B-8B734361C57B}"/>
              </a:ext>
            </a:extLst>
          </p:cNvPr>
          <p:cNvSpPr/>
          <p:nvPr userDrawn="1"/>
        </p:nvSpPr>
        <p:spPr>
          <a:xfrm>
            <a:off x="6007070" y="4339797"/>
            <a:ext cx="2596916"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0" name="Bilde 19">
            <a:extLst>
              <a:ext uri="{FF2B5EF4-FFF2-40B4-BE49-F238E27FC236}">
                <a16:creationId xmlns:a16="http://schemas.microsoft.com/office/drawing/2014/main" id="{40F203FE-31EC-4439-8F2B-2840E64B17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pic>
        <p:nvPicPr>
          <p:cNvPr id="23" name="Bilde 22">
            <a:extLst>
              <a:ext uri="{FF2B5EF4-FFF2-40B4-BE49-F238E27FC236}">
                <a16:creationId xmlns:a16="http://schemas.microsoft.com/office/drawing/2014/main" id="{6F37DEB2-CDF4-46B0-AB1D-3025B13D6E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0" name="Bilde 29">
            <a:extLst>
              <a:ext uri="{FF2B5EF4-FFF2-40B4-BE49-F238E27FC236}">
                <a16:creationId xmlns:a16="http://schemas.microsoft.com/office/drawing/2014/main" id="{FDC0B716-8731-4886-816B-B4D2CCAA30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2DDC36C2-FECE-4DF3-9F2F-5AEF327E5EA9}"/>
              </a:ext>
            </a:extLst>
          </p:cNvPr>
          <p:cNvSpPr>
            <a:spLocks noGrp="1"/>
          </p:cNvSpPr>
          <p:nvPr>
            <p:ph idx="15" hasCustomPrompt="1"/>
          </p:nvPr>
        </p:nvSpPr>
        <p:spPr>
          <a:xfrm>
            <a:off x="6007070" y="853010"/>
            <a:ext cx="2597180" cy="3482310"/>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C52D575D-A7F5-4596-A340-9053AA577A12}"/>
              </a:ext>
            </a:extLst>
          </p:cNvPr>
          <p:cNvSpPr>
            <a:spLocks noGrp="1"/>
          </p:cNvSpPr>
          <p:nvPr>
            <p:ph idx="16" hasCustomPrompt="1"/>
          </p:nvPr>
        </p:nvSpPr>
        <p:spPr>
          <a:xfrm>
            <a:off x="3277985" y="842963"/>
            <a:ext cx="2592255" cy="349683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761E678-1F79-4371-B3B8-A770B4D64865}"/>
              </a:ext>
            </a:extLst>
          </p:cNvPr>
          <p:cNvSpPr>
            <a:spLocks noGrp="1"/>
          </p:cNvSpPr>
          <p:nvPr>
            <p:ph idx="17" hasCustomPrompt="1"/>
          </p:nvPr>
        </p:nvSpPr>
        <p:spPr>
          <a:xfrm>
            <a:off x="535088" y="844213"/>
            <a:ext cx="2596917" cy="349558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295142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54B2DDDA-012B-471E-BEBE-806A033B0BA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F510C2E4-C1C7-474E-AEF3-015B5C977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B943B788-088D-46EF-9810-BF2A6F6759B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F65E5065-A6EC-4544-87F5-40CC3C8F7B4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9A953DBB-B765-464A-AA6C-3BDF124DAB0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3CF83408-74E9-4E0F-AD22-BF562FF1AD4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3D0E19C4-257A-4F87-B54E-AD341AFB840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B70E037C-7210-4627-A719-91AD1A26AA2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6CCF1D6A-BB9E-44B2-8B8E-B2FDFCCAEED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pic>
        <p:nvPicPr>
          <p:cNvPr id="16" name="Bilde 15" descr="Logo">
            <a:extLst>
              <a:ext uri="{FF2B5EF4-FFF2-40B4-BE49-F238E27FC236}">
                <a16:creationId xmlns:a16="http://schemas.microsoft.com/office/drawing/2014/main" id="{B81F40F6-D169-405C-8D23-4102C5BF10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9" name="Plassholder for bunntekst 4">
            <a:extLst>
              <a:ext uri="{FF2B5EF4-FFF2-40B4-BE49-F238E27FC236}">
                <a16:creationId xmlns:a16="http://schemas.microsoft.com/office/drawing/2014/main" id="{8C27AD52-AD46-4173-9809-C3D56E12C49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20" name="Plassholder for lysbildenummer 5">
            <a:extLst>
              <a:ext uri="{FF2B5EF4-FFF2-40B4-BE49-F238E27FC236}">
                <a16:creationId xmlns:a16="http://schemas.microsoft.com/office/drawing/2014/main" id="{8D107FE3-F313-4276-83C5-6F889FFCD0A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1" name="Plassholder for dato 3">
            <a:extLst>
              <a:ext uri="{FF2B5EF4-FFF2-40B4-BE49-F238E27FC236}">
                <a16:creationId xmlns:a16="http://schemas.microsoft.com/office/drawing/2014/main" id="{50F26E43-9587-4D87-A654-78765B83E48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4000" cy="3924300"/>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961D00E2-2C71-443B-BE08-2328398A37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C30A838F-5C05-4846-A5D7-CA7941A5224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07392BA0-9C79-4B71-86BB-2581973BA55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3999"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7" name="Bilde 6">
            <a:extLst>
              <a:ext uri="{FF2B5EF4-FFF2-40B4-BE49-F238E27FC236}">
                <a16:creationId xmlns:a16="http://schemas.microsoft.com/office/drawing/2014/main" id="{A458877F-9F62-4DCC-941A-C2CED038CBE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C423B048-EABE-467A-8271-7626163E7DF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CAF8314C-BE01-436A-877D-015041EE0D3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84E16BE6-C9FD-46F9-8B42-0D506BC9C16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Forside – jus">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8480123D-0C47-4180-8A09-0F3B0D118E3D}"/>
              </a:ext>
            </a:extLst>
          </p:cNvPr>
          <p:cNvPicPr>
            <a:picLocks noChangeAspect="1"/>
          </p:cNvPicPr>
          <p:nvPr userDrawn="1"/>
        </p:nvPicPr>
        <p:blipFill rotWithShape="1">
          <a:blip r:embed="rId2"/>
          <a:srcRect l="331" t="2221" r="15513" b="13336"/>
          <a:stretch/>
        </p:blipFill>
        <p:spPr>
          <a:xfrm>
            <a:off x="0" y="864911"/>
            <a:ext cx="9144000" cy="3867426"/>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4072" y="861007"/>
            <a:ext cx="9144000" cy="3871329"/>
          </a:xfrm>
          <a:prstGeom prst="rect">
            <a:avLst/>
          </a:prstGeom>
          <a:gradFill flip="none" rotWithShape="1">
            <a:gsLst>
              <a:gs pos="37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7F1FEE67-A36A-41E2-8371-7673D7F1C95C}"/>
              </a:ext>
            </a:extLst>
          </p:cNvPr>
          <p:cNvSpPr/>
          <p:nvPr userDrawn="1"/>
        </p:nvSpPr>
        <p:spPr>
          <a:xfrm rot="10800000">
            <a:off x="-4072" y="857690"/>
            <a:ext cx="9144000" cy="3874646"/>
          </a:xfrm>
          <a:prstGeom prst="rect">
            <a:avLst/>
          </a:prstGeom>
          <a:gradFill flip="none" rotWithShape="1">
            <a:gsLst>
              <a:gs pos="0">
                <a:schemeClr val="tx1">
                  <a:lumMod val="0"/>
                  <a:alpha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C110B63C-8C0D-4361-B30B-69973D124260}"/>
              </a:ext>
            </a:extLst>
          </p:cNvPr>
          <p:cNvSpPr/>
          <p:nvPr userDrawn="1"/>
        </p:nvSpPr>
        <p:spPr>
          <a:xfrm>
            <a:off x="4860000" y="896445"/>
            <a:ext cx="4284000" cy="3828676"/>
          </a:xfrm>
          <a:prstGeom prst="rect">
            <a:avLst/>
          </a:prstGeom>
          <a:gradFill flip="none" rotWithShape="1">
            <a:gsLst>
              <a:gs pos="0">
                <a:schemeClr val="tx1">
                  <a:lumMod val="0"/>
                  <a:alpha val="0"/>
                </a:schemeClr>
              </a:gs>
              <a:gs pos="5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21" name="Bilde 20">
            <a:extLst>
              <a:ext uri="{FF2B5EF4-FFF2-40B4-BE49-F238E27FC236}">
                <a16:creationId xmlns:a16="http://schemas.microsoft.com/office/drawing/2014/main" id="{A3004892-EA03-44AD-83BE-ECD6B5B7F261}"/>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2" name="Text Box 9">
            <a:extLst>
              <a:ext uri="{FF2B5EF4-FFF2-40B4-BE49-F238E27FC236}">
                <a16:creationId xmlns:a16="http://schemas.microsoft.com/office/drawing/2014/main" id="{A7528066-9666-4A33-B232-23CE71E41D29}"/>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815062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0"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ED0FE798-3379-4555-812C-B535EA8023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1A0D79C7-88ED-400B-A198-9385A5249A7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D5EA4ABB-BD6C-45E4-A597-696EB7E33A37}"/>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1"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469793F-2922-42EE-8D95-6B99BBA9B5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2" name="Plassholder for bunntekst 4">
            <a:extLst>
              <a:ext uri="{FF2B5EF4-FFF2-40B4-BE49-F238E27FC236}">
                <a16:creationId xmlns:a16="http://schemas.microsoft.com/office/drawing/2014/main" id="{3E6543C4-93A1-4C57-A11A-B31710748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DFB5915-0D36-456C-BC40-D89A2D0B3D9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6C1FF13-0E0D-4EC1-AECE-5D2FCC2E0C9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3830E1D0-361D-4108-BC62-A5D7F55FA76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D41E6985-EC8C-47B0-AD6B-E81ED2B4C95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E8F7B251-D6AC-400E-A9A7-2BD825155C1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5E36BFFC-E87C-4B2E-8D32-947FDA8A8C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E08137B0-5DD3-4087-8738-E9E4D536B10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3165DFA-08F0-4CB9-A63C-8DFEB0FAF9B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C4BE2A0-457F-421F-8488-27B7C12E687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708002" y="949325"/>
            <a:ext cx="5435997"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708002"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29183"/>
            <a:ext cx="3708002" cy="1838082"/>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16405EB3-1C5F-4E95-908A-5697D091C33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4B6917B2-124F-4778-9D7E-C7E5230EC1C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C0D63606-88B0-421C-BC8D-DA4D415A491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BD5A1C7-0E04-431D-A723-760579EAFB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3" name="Plassholder for bunntekst 4">
            <a:extLst>
              <a:ext uri="{FF2B5EF4-FFF2-40B4-BE49-F238E27FC236}">
                <a16:creationId xmlns:a16="http://schemas.microsoft.com/office/drawing/2014/main" id="{83030E43-5A22-4516-84E5-C39CD714C4D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2B0292CC-A862-4085-A4F0-99E8F9B9B81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F6730672-4D61-403F-994F-0A1EF693C94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0" name="Plassholder for bunntekst 4">
            <a:extLst>
              <a:ext uri="{FF2B5EF4-FFF2-40B4-BE49-F238E27FC236}">
                <a16:creationId xmlns:a16="http://schemas.microsoft.com/office/drawing/2014/main" id="{AB1743F3-BA34-4D4E-BA54-C993ABBC190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C1A0B519-CB0E-42E9-9366-1B52BFA30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D2A4895-074C-481E-BA11-460AD3EB5D2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3" name="Bilde 12">
            <a:extLst>
              <a:ext uri="{FF2B5EF4-FFF2-40B4-BE49-F238E27FC236}">
                <a16:creationId xmlns:a16="http://schemas.microsoft.com/office/drawing/2014/main" id="{19C518B1-490B-4B9B-9270-C6AD126805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5" name="Plassholder for bunntekst 4">
            <a:extLst>
              <a:ext uri="{FF2B5EF4-FFF2-40B4-BE49-F238E27FC236}">
                <a16:creationId xmlns:a16="http://schemas.microsoft.com/office/drawing/2014/main" id="{2C8D8BB1-960A-4CF1-B84A-97909DEDBC6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0C9B353-854F-49E8-BA63-5AB6304BFB7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BAE2D154-F65B-43AA-9D04-AE68267C1AC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ilder (hvit)">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85522" y="3854590"/>
            <a:ext cx="2497377" cy="163513"/>
          </a:xfrm>
        </p:spPr>
        <p:txBody>
          <a:bodyPr anchor="t" anchorCtr="0">
            <a:normAutofit/>
          </a:bodyPr>
          <a:lstStyle>
            <a:lvl1pPr marL="0" indent="0">
              <a:buNone/>
              <a:defRPr sz="8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6033168"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14" name="Plassholder for bunntekst 4">
            <a:extLst>
              <a:ext uri="{FF2B5EF4-FFF2-40B4-BE49-F238E27FC236}">
                <a16:creationId xmlns:a16="http://schemas.microsoft.com/office/drawing/2014/main" id="{FF28CFD1-CD16-4B17-8D4C-3C512A11E0D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7" name="Plassholder for lysbildenummer 5">
            <a:extLst>
              <a:ext uri="{FF2B5EF4-FFF2-40B4-BE49-F238E27FC236}">
                <a16:creationId xmlns:a16="http://schemas.microsoft.com/office/drawing/2014/main" id="{A778F3D4-5530-41AA-8343-885EE30A99D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8" name="Plassholder for dato 3">
            <a:extLst>
              <a:ext uri="{FF2B5EF4-FFF2-40B4-BE49-F238E27FC236}">
                <a16:creationId xmlns:a16="http://schemas.microsoft.com/office/drawing/2014/main" id="{98A79BF5-E36E-4084-92C7-0D26BF693CE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567353"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9277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5" name="Plassholder for tekst 11"/>
          <p:cNvSpPr>
            <a:spLocks noGrp="1"/>
          </p:cNvSpPr>
          <p:nvPr>
            <p:ph type="body" sz="quarter" idx="20" hasCustomPrompt="1"/>
          </p:nvPr>
        </p:nvSpPr>
        <p:spPr>
          <a:xfrm>
            <a:off x="605493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7" name="Plassholder for bunntekst 4">
            <a:extLst>
              <a:ext uri="{FF2B5EF4-FFF2-40B4-BE49-F238E27FC236}">
                <a16:creationId xmlns:a16="http://schemas.microsoft.com/office/drawing/2014/main" id="{667B929B-13A1-4205-9F56-7369333EB0F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2C7FBFD6-E700-4A13-98BE-C3DDE339A23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62F26161-155D-4D09-9C41-CE095B429DD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rside – hundetjenest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8CB5C8-56AE-4476-BC7A-4F28361278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59" r="-1"/>
          <a:stretch/>
        </p:blipFill>
        <p:spPr>
          <a:xfrm>
            <a:off x="1" y="842963"/>
            <a:ext cx="9141356" cy="3889372"/>
          </a:xfrm>
          <a:prstGeom prst="rect">
            <a:avLst/>
          </a:prstGeom>
        </p:spPr>
      </p:pic>
      <p:sp>
        <p:nvSpPr>
          <p:cNvPr id="17" name="Rektangel 16">
            <a:extLst>
              <a:ext uri="{FF2B5EF4-FFF2-40B4-BE49-F238E27FC236}">
                <a16:creationId xmlns:a16="http://schemas.microsoft.com/office/drawing/2014/main" id="{0544ADF6-CA99-4646-954C-DFCF31030BC1}"/>
              </a:ext>
            </a:extLst>
          </p:cNvPr>
          <p:cNvSpPr/>
          <p:nvPr userDrawn="1"/>
        </p:nvSpPr>
        <p:spPr>
          <a:xfrm rot="10800000">
            <a:off x="1"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42D0AFB2-E3E0-4F3F-9E0A-DE928C3F6B97}"/>
              </a:ext>
            </a:extLst>
          </p:cNvPr>
          <p:cNvSpPr/>
          <p:nvPr userDrawn="1"/>
        </p:nvSpPr>
        <p:spPr>
          <a:xfrm rot="10800000">
            <a:off x="1"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996163D1-F888-4DA3-91B0-08767D4B647B}"/>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108461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 bilder (hvi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28F9E43-FD9D-43FF-93DC-7CB86CA9B48D}"/>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7">
            <a:extLst>
              <a:ext uri="{FF2B5EF4-FFF2-40B4-BE49-F238E27FC236}">
                <a16:creationId xmlns:a16="http://schemas.microsoft.com/office/drawing/2014/main" id="{CA19233E-6CC1-4C91-AB06-57AB112BC997}"/>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19">
            <a:extLst>
              <a:ext uri="{FF2B5EF4-FFF2-40B4-BE49-F238E27FC236}">
                <a16:creationId xmlns:a16="http://schemas.microsoft.com/office/drawing/2014/main" id="{5616E4BB-248D-4D52-B6BE-7E8339C121D5}"/>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5C8330A6-52C1-4F21-AAF4-F0CA466590BF}"/>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25">
            <a:extLst>
              <a:ext uri="{FF2B5EF4-FFF2-40B4-BE49-F238E27FC236}">
                <a16:creationId xmlns:a16="http://schemas.microsoft.com/office/drawing/2014/main" id="{E9FF5287-8C01-44A5-AD4B-40D2FD85ABF9}"/>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lassholder for bilde 9">
            <a:extLst>
              <a:ext uri="{FF2B5EF4-FFF2-40B4-BE49-F238E27FC236}">
                <a16:creationId xmlns:a16="http://schemas.microsoft.com/office/drawing/2014/main" id="{C6851150-98D6-40D2-BBA2-ED2C978A2C4C}"/>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29" name="Plassholder for bilde 9">
            <a:extLst>
              <a:ext uri="{FF2B5EF4-FFF2-40B4-BE49-F238E27FC236}">
                <a16:creationId xmlns:a16="http://schemas.microsoft.com/office/drawing/2014/main" id="{03CA22C5-A17A-4D30-9B0E-7B4B3397E07C}"/>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0" name="Plassholder for bilde 9">
            <a:extLst>
              <a:ext uri="{FF2B5EF4-FFF2-40B4-BE49-F238E27FC236}">
                <a16:creationId xmlns:a16="http://schemas.microsoft.com/office/drawing/2014/main" id="{3BE473E8-CF35-42E3-95A9-8C483D7B5DAE}"/>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1" name="Plassholder for bilde 9">
            <a:extLst>
              <a:ext uri="{FF2B5EF4-FFF2-40B4-BE49-F238E27FC236}">
                <a16:creationId xmlns:a16="http://schemas.microsoft.com/office/drawing/2014/main" id="{28FEDD48-B038-4916-A519-426C530FBA8F}"/>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2" name="Plassholder for bilde 9">
            <a:extLst>
              <a:ext uri="{FF2B5EF4-FFF2-40B4-BE49-F238E27FC236}">
                <a16:creationId xmlns:a16="http://schemas.microsoft.com/office/drawing/2014/main" id="{510D8A24-550F-4551-9E27-ABC092521192}"/>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3" name="Plassholder for tekst 11">
            <a:extLst>
              <a:ext uri="{FF2B5EF4-FFF2-40B4-BE49-F238E27FC236}">
                <a16:creationId xmlns:a16="http://schemas.microsoft.com/office/drawing/2014/main" id="{34B95272-B564-4191-A7A3-6106A6ABA9FC}"/>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4" name="Plassholder for tekst 11">
            <a:extLst>
              <a:ext uri="{FF2B5EF4-FFF2-40B4-BE49-F238E27FC236}">
                <a16:creationId xmlns:a16="http://schemas.microsoft.com/office/drawing/2014/main" id="{71FF20B2-0F76-4949-888D-8B489B8BBCEF}"/>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5" name="Plassholder for tekst 11">
            <a:extLst>
              <a:ext uri="{FF2B5EF4-FFF2-40B4-BE49-F238E27FC236}">
                <a16:creationId xmlns:a16="http://schemas.microsoft.com/office/drawing/2014/main" id="{7C406ABF-237B-4AB2-9B63-9CE8C1276D0A}"/>
              </a:ext>
            </a:extLst>
          </p:cNvPr>
          <p:cNvSpPr>
            <a:spLocks noGrp="1"/>
          </p:cNvSpPr>
          <p:nvPr>
            <p:ph type="body" sz="quarter" idx="46" hasCustomPrompt="1"/>
          </p:nvPr>
        </p:nvSpPr>
        <p:spPr>
          <a:xfrm>
            <a:off x="3805572"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6" name="Plassholder for tekst 11">
            <a:extLst>
              <a:ext uri="{FF2B5EF4-FFF2-40B4-BE49-F238E27FC236}">
                <a16:creationId xmlns:a16="http://schemas.microsoft.com/office/drawing/2014/main" id="{8BAEE01D-CA66-47A3-A9AC-0D0B7FDE70E9}"/>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7" name="Plassholder for tekst 11">
            <a:extLst>
              <a:ext uri="{FF2B5EF4-FFF2-40B4-BE49-F238E27FC236}">
                <a16:creationId xmlns:a16="http://schemas.microsoft.com/office/drawing/2014/main" id="{D8BF249A-92BB-4159-BC43-0F96048B4195}"/>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8" name="Plassholder for tekst 11">
            <a:extLst>
              <a:ext uri="{FF2B5EF4-FFF2-40B4-BE49-F238E27FC236}">
                <a16:creationId xmlns:a16="http://schemas.microsoft.com/office/drawing/2014/main" id="{AB19DEA8-79A0-4F30-8E4D-8BF07E3345E6}"/>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9" name="Plassholder for tekst 11">
            <a:extLst>
              <a:ext uri="{FF2B5EF4-FFF2-40B4-BE49-F238E27FC236}">
                <a16:creationId xmlns:a16="http://schemas.microsoft.com/office/drawing/2014/main" id="{80AD255D-8442-43A7-AEA1-12F28AAE559F}"/>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0" name="Plassholder for tekst 11">
            <a:extLst>
              <a:ext uri="{FF2B5EF4-FFF2-40B4-BE49-F238E27FC236}">
                <a16:creationId xmlns:a16="http://schemas.microsoft.com/office/drawing/2014/main" id="{CE77484B-12DA-470D-9ADA-F5285621FE84}"/>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1" name="Plassholder for tekst 11">
            <a:extLst>
              <a:ext uri="{FF2B5EF4-FFF2-40B4-BE49-F238E27FC236}">
                <a16:creationId xmlns:a16="http://schemas.microsoft.com/office/drawing/2014/main" id="{1A4EAE20-B2A0-4DB4-AF5C-C9EB961F89B0}"/>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2" name="Plassholder for tekst 11">
            <a:extLst>
              <a:ext uri="{FF2B5EF4-FFF2-40B4-BE49-F238E27FC236}">
                <a16:creationId xmlns:a16="http://schemas.microsoft.com/office/drawing/2014/main" id="{2890A0E8-1E61-4D93-ABF0-0349F9B82E96}"/>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3" name="Rektangel 42">
            <a:extLst>
              <a:ext uri="{FF2B5EF4-FFF2-40B4-BE49-F238E27FC236}">
                <a16:creationId xmlns:a16="http://schemas.microsoft.com/office/drawing/2014/main" id="{3EE5688E-3EA6-45EC-B52A-79B6326EE3A7}"/>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ktangel 43">
            <a:extLst>
              <a:ext uri="{FF2B5EF4-FFF2-40B4-BE49-F238E27FC236}">
                <a16:creationId xmlns:a16="http://schemas.microsoft.com/office/drawing/2014/main" id="{EFF2E067-0ACD-4978-AC43-8B18A70A3E07}"/>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ktangel 44">
            <a:extLst>
              <a:ext uri="{FF2B5EF4-FFF2-40B4-BE49-F238E27FC236}">
                <a16:creationId xmlns:a16="http://schemas.microsoft.com/office/drawing/2014/main" id="{B5EE5AE5-008E-4294-858F-65CD7CAEF64D}"/>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ktangel 45">
            <a:extLst>
              <a:ext uri="{FF2B5EF4-FFF2-40B4-BE49-F238E27FC236}">
                <a16:creationId xmlns:a16="http://schemas.microsoft.com/office/drawing/2014/main" id="{2FEDD2E8-EA4B-414D-ABDF-F4BF5F711838}"/>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ktangel 46">
            <a:extLst>
              <a:ext uri="{FF2B5EF4-FFF2-40B4-BE49-F238E27FC236}">
                <a16:creationId xmlns:a16="http://schemas.microsoft.com/office/drawing/2014/main" id="{6700CA7C-BF14-420F-9264-18B27FDA25F7}"/>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lassholder for bilde 9">
            <a:extLst>
              <a:ext uri="{FF2B5EF4-FFF2-40B4-BE49-F238E27FC236}">
                <a16:creationId xmlns:a16="http://schemas.microsoft.com/office/drawing/2014/main" id="{437AD361-34EC-4918-8B37-7982F137F13F}"/>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49" name="Plassholder for bilde 9">
            <a:extLst>
              <a:ext uri="{FF2B5EF4-FFF2-40B4-BE49-F238E27FC236}">
                <a16:creationId xmlns:a16="http://schemas.microsoft.com/office/drawing/2014/main" id="{BEACA988-147E-4DB0-AC69-3E67AD57E3E1}"/>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0" name="Plassholder for bilde 9">
            <a:extLst>
              <a:ext uri="{FF2B5EF4-FFF2-40B4-BE49-F238E27FC236}">
                <a16:creationId xmlns:a16="http://schemas.microsoft.com/office/drawing/2014/main" id="{6EFD370F-324A-4E6C-847B-128E26757E44}"/>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1" name="Plassholder for bilde 9">
            <a:extLst>
              <a:ext uri="{FF2B5EF4-FFF2-40B4-BE49-F238E27FC236}">
                <a16:creationId xmlns:a16="http://schemas.microsoft.com/office/drawing/2014/main" id="{D0CAE83B-0618-4D28-82DB-0E070727B1B3}"/>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2" name="Plassholder for bilde 9">
            <a:extLst>
              <a:ext uri="{FF2B5EF4-FFF2-40B4-BE49-F238E27FC236}">
                <a16:creationId xmlns:a16="http://schemas.microsoft.com/office/drawing/2014/main" id="{AAACD13D-8511-4321-BB38-3F76C7EAA3B3}"/>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3" name="Plassholder for bunntekst 4">
            <a:extLst>
              <a:ext uri="{FF2B5EF4-FFF2-40B4-BE49-F238E27FC236}">
                <a16:creationId xmlns:a16="http://schemas.microsoft.com/office/drawing/2014/main" id="{267260E4-2086-4E93-A9B0-9B4B9492EB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54" name="Plassholder for lysbildenummer 5">
            <a:extLst>
              <a:ext uri="{FF2B5EF4-FFF2-40B4-BE49-F238E27FC236}">
                <a16:creationId xmlns:a16="http://schemas.microsoft.com/office/drawing/2014/main" id="{8C5614AA-7DB9-4156-B417-31AEAA02EB48}"/>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55" name="Plassholder for dato 3">
            <a:extLst>
              <a:ext uri="{FF2B5EF4-FFF2-40B4-BE49-F238E27FC236}">
                <a16:creationId xmlns:a16="http://schemas.microsoft.com/office/drawing/2014/main" id="{17A20962-280A-420E-AB96-47433B01041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extLst>
      <p:ext uri="{BB962C8B-B14F-4D97-AF65-F5344CB8AC3E}">
        <p14:creationId xmlns:p14="http://schemas.microsoft.com/office/powerpoint/2010/main" val="3006255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0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53" name="Rektangel 52">
            <a:extLst>
              <a:ext uri="{FF2B5EF4-FFF2-40B4-BE49-F238E27FC236}">
                <a16:creationId xmlns:a16="http://schemas.microsoft.com/office/drawing/2014/main" id="{FF841A91-B6F8-449F-A4BD-F6A1367C1978}"/>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53">
            <a:extLst>
              <a:ext uri="{FF2B5EF4-FFF2-40B4-BE49-F238E27FC236}">
                <a16:creationId xmlns:a16="http://schemas.microsoft.com/office/drawing/2014/main" id="{6C651AEB-0DBE-47A9-A249-082E532D58F5}"/>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ktangel 54">
            <a:extLst>
              <a:ext uri="{FF2B5EF4-FFF2-40B4-BE49-F238E27FC236}">
                <a16:creationId xmlns:a16="http://schemas.microsoft.com/office/drawing/2014/main" id="{7CB81512-901A-49E3-A3E3-6C02A16873C8}"/>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55">
            <a:extLst>
              <a:ext uri="{FF2B5EF4-FFF2-40B4-BE49-F238E27FC236}">
                <a16:creationId xmlns:a16="http://schemas.microsoft.com/office/drawing/2014/main" id="{3C77165F-D10C-4315-8BC3-E6243AA7B0D6}"/>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56">
            <a:extLst>
              <a:ext uri="{FF2B5EF4-FFF2-40B4-BE49-F238E27FC236}">
                <a16:creationId xmlns:a16="http://schemas.microsoft.com/office/drawing/2014/main" id="{D4F5C8F9-2D0D-4424-BAB6-30F1353EF11D}"/>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Plassholder for bilde 9">
            <a:extLst>
              <a:ext uri="{FF2B5EF4-FFF2-40B4-BE49-F238E27FC236}">
                <a16:creationId xmlns:a16="http://schemas.microsoft.com/office/drawing/2014/main" id="{BFF7A024-7763-497A-9D71-FD7D6CA67149}"/>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9" name="Plassholder for bilde 9">
            <a:extLst>
              <a:ext uri="{FF2B5EF4-FFF2-40B4-BE49-F238E27FC236}">
                <a16:creationId xmlns:a16="http://schemas.microsoft.com/office/drawing/2014/main" id="{39A8589F-AD1D-4935-8890-8459EED2DCAF}"/>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0" name="Plassholder for bilde 9">
            <a:extLst>
              <a:ext uri="{FF2B5EF4-FFF2-40B4-BE49-F238E27FC236}">
                <a16:creationId xmlns:a16="http://schemas.microsoft.com/office/drawing/2014/main" id="{6BF35C97-5EF8-4623-BB56-707DEE600F4D}"/>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1" name="Plassholder for bilde 9">
            <a:extLst>
              <a:ext uri="{FF2B5EF4-FFF2-40B4-BE49-F238E27FC236}">
                <a16:creationId xmlns:a16="http://schemas.microsoft.com/office/drawing/2014/main" id="{9B86B956-4260-4C69-A0A1-4EFC1CF22458}"/>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2" name="Plassholder for bilde 9">
            <a:extLst>
              <a:ext uri="{FF2B5EF4-FFF2-40B4-BE49-F238E27FC236}">
                <a16:creationId xmlns:a16="http://schemas.microsoft.com/office/drawing/2014/main" id="{1ECE6509-16B9-4DCF-ACE6-E03D8F183FCD}"/>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3" name="Plassholder for tekst 11">
            <a:extLst>
              <a:ext uri="{FF2B5EF4-FFF2-40B4-BE49-F238E27FC236}">
                <a16:creationId xmlns:a16="http://schemas.microsoft.com/office/drawing/2014/main" id="{85314915-C1C4-48D8-B645-04B954904CE5}"/>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4" name="Plassholder for tekst 11">
            <a:extLst>
              <a:ext uri="{FF2B5EF4-FFF2-40B4-BE49-F238E27FC236}">
                <a16:creationId xmlns:a16="http://schemas.microsoft.com/office/drawing/2014/main" id="{7938D1A1-27CA-424B-B6B1-A7F08C21006E}"/>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5" name="Plassholder for tekst 11">
            <a:extLst>
              <a:ext uri="{FF2B5EF4-FFF2-40B4-BE49-F238E27FC236}">
                <a16:creationId xmlns:a16="http://schemas.microsoft.com/office/drawing/2014/main" id="{4F8C3D84-17DA-4004-8CF5-2D3025969E89}"/>
              </a:ext>
            </a:extLst>
          </p:cNvPr>
          <p:cNvSpPr>
            <a:spLocks noGrp="1"/>
          </p:cNvSpPr>
          <p:nvPr>
            <p:ph type="body" sz="quarter" idx="46" hasCustomPrompt="1"/>
          </p:nvPr>
        </p:nvSpPr>
        <p:spPr>
          <a:xfrm>
            <a:off x="3805572" y="2466182"/>
            <a:ext cx="1501369" cy="303140"/>
          </a:xfrm>
        </p:spPr>
        <p:txBody>
          <a:bodyPr anchor="t" anchorCtr="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8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nb-NO" dirty="0"/>
              <a:t>Klikk for å redigere beskrivelse, kilde etc.</a:t>
            </a:r>
          </a:p>
          <a:p>
            <a:pPr lvl="0"/>
            <a:endParaRPr lang="nb-NO" dirty="0"/>
          </a:p>
        </p:txBody>
      </p:sp>
      <p:sp>
        <p:nvSpPr>
          <p:cNvPr id="66" name="Plassholder for tekst 11">
            <a:extLst>
              <a:ext uri="{FF2B5EF4-FFF2-40B4-BE49-F238E27FC236}">
                <a16:creationId xmlns:a16="http://schemas.microsoft.com/office/drawing/2014/main" id="{4811FB6D-2546-49C9-83A5-B7639F2F9AC2}"/>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7" name="Plassholder for tekst 11">
            <a:extLst>
              <a:ext uri="{FF2B5EF4-FFF2-40B4-BE49-F238E27FC236}">
                <a16:creationId xmlns:a16="http://schemas.microsoft.com/office/drawing/2014/main" id="{77F502D1-3164-4C8A-A4D1-F548E74795C8}"/>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8" name="Plassholder for tekst 11">
            <a:extLst>
              <a:ext uri="{FF2B5EF4-FFF2-40B4-BE49-F238E27FC236}">
                <a16:creationId xmlns:a16="http://schemas.microsoft.com/office/drawing/2014/main" id="{33D4A4A1-AE9C-42EE-8C13-967B788E6F65}"/>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9" name="Plassholder for tekst 11">
            <a:extLst>
              <a:ext uri="{FF2B5EF4-FFF2-40B4-BE49-F238E27FC236}">
                <a16:creationId xmlns:a16="http://schemas.microsoft.com/office/drawing/2014/main" id="{243FDC07-3644-4502-BCF6-826ED6AE4A15}"/>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0" name="Plassholder for tekst 11">
            <a:extLst>
              <a:ext uri="{FF2B5EF4-FFF2-40B4-BE49-F238E27FC236}">
                <a16:creationId xmlns:a16="http://schemas.microsoft.com/office/drawing/2014/main" id="{7D0D08C8-DB07-44E1-8E79-5E858BF09F18}"/>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1" name="Plassholder for tekst 11">
            <a:extLst>
              <a:ext uri="{FF2B5EF4-FFF2-40B4-BE49-F238E27FC236}">
                <a16:creationId xmlns:a16="http://schemas.microsoft.com/office/drawing/2014/main" id="{D66FA2B3-5147-4725-BE5D-4DB4C21A6141}"/>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2" name="Plassholder for tekst 11">
            <a:extLst>
              <a:ext uri="{FF2B5EF4-FFF2-40B4-BE49-F238E27FC236}">
                <a16:creationId xmlns:a16="http://schemas.microsoft.com/office/drawing/2014/main" id="{F8C51328-FA48-4922-BE11-3C5B0B0A8A6B}"/>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3" name="Rektangel 72">
            <a:extLst>
              <a:ext uri="{FF2B5EF4-FFF2-40B4-BE49-F238E27FC236}">
                <a16:creationId xmlns:a16="http://schemas.microsoft.com/office/drawing/2014/main" id="{0941FD5A-518E-4629-B322-F6FFEA62C885}"/>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ktangel 73">
            <a:extLst>
              <a:ext uri="{FF2B5EF4-FFF2-40B4-BE49-F238E27FC236}">
                <a16:creationId xmlns:a16="http://schemas.microsoft.com/office/drawing/2014/main" id="{3654D1DC-7486-4044-94F4-D73E0EB55344}"/>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ktangel 74">
            <a:extLst>
              <a:ext uri="{FF2B5EF4-FFF2-40B4-BE49-F238E27FC236}">
                <a16:creationId xmlns:a16="http://schemas.microsoft.com/office/drawing/2014/main" id="{4BC125F5-2A4E-4769-A5C2-D91C11367976}"/>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ktangel 75">
            <a:extLst>
              <a:ext uri="{FF2B5EF4-FFF2-40B4-BE49-F238E27FC236}">
                <a16:creationId xmlns:a16="http://schemas.microsoft.com/office/drawing/2014/main" id="{B61072BA-638B-42AC-84C2-91D1BB7F725E}"/>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ktangel 76">
            <a:extLst>
              <a:ext uri="{FF2B5EF4-FFF2-40B4-BE49-F238E27FC236}">
                <a16:creationId xmlns:a16="http://schemas.microsoft.com/office/drawing/2014/main" id="{2FF42558-6CEE-4804-A76D-BD0DF0D2E23D}"/>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lassholder for bilde 9">
            <a:extLst>
              <a:ext uri="{FF2B5EF4-FFF2-40B4-BE49-F238E27FC236}">
                <a16:creationId xmlns:a16="http://schemas.microsoft.com/office/drawing/2014/main" id="{612A5165-E8FB-4B4E-9E99-F1CEDC21C1B3}"/>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79" name="Plassholder for bilde 9">
            <a:extLst>
              <a:ext uri="{FF2B5EF4-FFF2-40B4-BE49-F238E27FC236}">
                <a16:creationId xmlns:a16="http://schemas.microsoft.com/office/drawing/2014/main" id="{0FECB027-4DA7-4674-A5C1-F369EEC814A0}"/>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0" name="Plassholder for bilde 9">
            <a:extLst>
              <a:ext uri="{FF2B5EF4-FFF2-40B4-BE49-F238E27FC236}">
                <a16:creationId xmlns:a16="http://schemas.microsoft.com/office/drawing/2014/main" id="{5A7EB79C-A4A6-46B6-825C-C5D6CE3BFA60}"/>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1" name="Plassholder for bilde 9">
            <a:extLst>
              <a:ext uri="{FF2B5EF4-FFF2-40B4-BE49-F238E27FC236}">
                <a16:creationId xmlns:a16="http://schemas.microsoft.com/office/drawing/2014/main" id="{97783FFC-91F0-4E88-937A-CDDC9512620F}"/>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2" name="Plassholder for bilde 9">
            <a:extLst>
              <a:ext uri="{FF2B5EF4-FFF2-40B4-BE49-F238E27FC236}">
                <a16:creationId xmlns:a16="http://schemas.microsoft.com/office/drawing/2014/main" id="{DA6A980D-4125-4851-A900-1120C2F875D1}"/>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3" name="Plassholder for bunntekst 4">
            <a:extLst>
              <a:ext uri="{FF2B5EF4-FFF2-40B4-BE49-F238E27FC236}">
                <a16:creationId xmlns:a16="http://schemas.microsoft.com/office/drawing/2014/main" id="{205B9FFF-08EC-4FB4-8391-7678393E908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84" name="Plassholder for lysbildenummer 5">
            <a:extLst>
              <a:ext uri="{FF2B5EF4-FFF2-40B4-BE49-F238E27FC236}">
                <a16:creationId xmlns:a16="http://schemas.microsoft.com/office/drawing/2014/main" id="{9B1DA50C-D45D-4799-8E60-F862F468799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85" name="Plassholder for dato 3">
            <a:extLst>
              <a:ext uri="{FF2B5EF4-FFF2-40B4-BE49-F238E27FC236}">
                <a16:creationId xmlns:a16="http://schemas.microsoft.com/office/drawing/2014/main" id="{70AD4505-FE9F-4B3C-B66E-2A685BCF8A7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Tree>
    <p:extLst>
      <p:ext uri="{BB962C8B-B14F-4D97-AF65-F5344CB8AC3E}">
        <p14:creationId xmlns:p14="http://schemas.microsoft.com/office/powerpoint/2010/main" val="1665157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3" name="Plassholder for media 2"/>
          <p:cNvSpPr>
            <a:spLocks noGrp="1"/>
          </p:cNvSpPr>
          <p:nvPr>
            <p:ph type="media" sz="quarter" idx="13" hasCustomPrompt="1"/>
          </p:nvPr>
        </p:nvSpPr>
        <p:spPr>
          <a:xfrm>
            <a:off x="0" y="0"/>
            <a:ext cx="9144000" cy="51435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
        <p:nvSpPr>
          <p:cNvPr id="6" name="Plassholder for bunntekst 4">
            <a:extLst>
              <a:ext uri="{FF2B5EF4-FFF2-40B4-BE49-F238E27FC236}">
                <a16:creationId xmlns:a16="http://schemas.microsoft.com/office/drawing/2014/main" id="{AE890682-9374-47D8-BC11-938097F45B4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13714E3A-0AF4-402D-BA92-0167EF62D05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DFB01EB5-942B-4F71-B031-E2DE5AC515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lleggsfoil">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432176F-78DF-46F6-A156-2D202EE6EDA2}"/>
              </a:ext>
            </a:extLst>
          </p:cNvPr>
          <p:cNvSpPr/>
          <p:nvPr userDrawn="1"/>
        </p:nvSpPr>
        <p:spPr>
          <a:xfrm flipV="1">
            <a:off x="0" y="-2"/>
            <a:ext cx="9144000" cy="168502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b-NO"/>
          </a:p>
        </p:txBody>
      </p:sp>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2283751"/>
            <a:ext cx="6907755" cy="1532094"/>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tekst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4033560"/>
            <a:ext cx="6911977" cy="244102"/>
          </a:xfrm>
        </p:spPr>
        <p:txBody>
          <a:bodyPr>
            <a:normAutofit/>
          </a:bodyPr>
          <a:lstStyle>
            <a:lvl1pPr marL="0" indent="0" algn="ctr">
              <a:buNone/>
              <a:defRPr sz="1100">
                <a:solidFill>
                  <a:schemeClr val="accent2"/>
                </a:solidFill>
              </a:defRPr>
            </a:lvl1pPr>
          </a:lstStyle>
          <a:p>
            <a:pPr lvl="0"/>
            <a:r>
              <a:rPr lang="nb-NO" dirty="0"/>
              <a:t>Rediger for å legge tekst</a:t>
            </a:r>
            <a:endParaRPr lang="en-GB" dirty="0"/>
          </a:p>
        </p:txBody>
      </p:sp>
      <p:pic>
        <p:nvPicPr>
          <p:cNvPr id="6" name="Bilde 5">
            <a:extLst>
              <a:ext uri="{FF2B5EF4-FFF2-40B4-BE49-F238E27FC236}">
                <a16:creationId xmlns:a16="http://schemas.microsoft.com/office/drawing/2014/main" id="{924879C0-581D-4D6F-BE89-C5A22CA505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5055" y="544830"/>
            <a:ext cx="559397" cy="737930"/>
          </a:xfrm>
          <a:prstGeom prst="rect">
            <a:avLst/>
          </a:prstGeom>
        </p:spPr>
      </p:pic>
      <p:pic>
        <p:nvPicPr>
          <p:cNvPr id="21" name="Bilde 20">
            <a:extLst>
              <a:ext uri="{FF2B5EF4-FFF2-40B4-BE49-F238E27FC236}">
                <a16:creationId xmlns:a16="http://schemas.microsoft.com/office/drawing/2014/main" id="{A171963C-6E3E-4428-AA22-977118FA9243}"/>
              </a:ext>
            </a:extLst>
          </p:cNvPr>
          <p:cNvPicPr>
            <a:picLocks noChangeAspect="1"/>
          </p:cNvPicPr>
          <p:nvPr userDrawn="1"/>
        </p:nvPicPr>
        <p:blipFill>
          <a:blip r:embed="rId3"/>
          <a:stretch>
            <a:fillRect/>
          </a:stretch>
        </p:blipFill>
        <p:spPr>
          <a:xfrm>
            <a:off x="0" y="1627934"/>
            <a:ext cx="9144000" cy="57091"/>
          </a:xfrm>
          <a:prstGeom prst="rect">
            <a:avLst/>
          </a:prstGeom>
        </p:spPr>
      </p:pic>
    </p:spTree>
    <p:extLst>
      <p:ext uri="{BB962C8B-B14F-4D97-AF65-F5344CB8AC3E}">
        <p14:creationId xmlns:p14="http://schemas.microsoft.com/office/powerpoint/2010/main" val="251944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371846" y="949325"/>
            <a:ext cx="6450864" cy="3377875"/>
          </a:xfrm>
        </p:spPr>
        <p:txBody>
          <a:bodyPr anchor="ctr" anchorCtr="0">
            <a:normAutofit/>
          </a:bodyPr>
          <a:lstStyle>
            <a:lvl1pPr marL="0" indent="0" algn="ctr">
              <a:lnSpc>
                <a:spcPct val="100000"/>
              </a:lnSpc>
              <a:buNone/>
              <a:defRPr sz="2400" b="1">
                <a:solidFill>
                  <a:schemeClr val="bg1"/>
                </a:solidFill>
              </a:defRPr>
            </a:lvl1pPr>
          </a:lstStyle>
          <a:p>
            <a:pPr lvl="0"/>
            <a:r>
              <a:rPr lang="nb-NO" dirty="0"/>
              <a:t>Rediger for å legge til tekst</a:t>
            </a:r>
            <a:endParaRPr lang="en-GB" dirty="0"/>
          </a:p>
        </p:txBody>
      </p:sp>
      <p:pic>
        <p:nvPicPr>
          <p:cNvPr id="8" name="Bilde 7" descr="Logo">
            <a:extLst>
              <a:ext uri="{FF2B5EF4-FFF2-40B4-BE49-F238E27FC236}">
                <a16:creationId xmlns:a16="http://schemas.microsoft.com/office/drawing/2014/main" id="{BE9B05DC-3478-47E8-B847-2DC455FCCDB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3" name="Plassholder for bunntekst 4">
            <a:extLst>
              <a:ext uri="{FF2B5EF4-FFF2-40B4-BE49-F238E27FC236}">
                <a16:creationId xmlns:a16="http://schemas.microsoft.com/office/drawing/2014/main" id="{42677EDD-5222-423C-A5E4-B9D7117745A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996B0D28-FEBF-4C2A-9CB9-334C67655BD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AF502350-D9B3-43B9-90B1-537F0F6E309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pic>
        <p:nvPicPr>
          <p:cNvPr id="7" name="Bilde 6">
            <a:extLst>
              <a:ext uri="{FF2B5EF4-FFF2-40B4-BE49-F238E27FC236}">
                <a16:creationId xmlns:a16="http://schemas.microsoft.com/office/drawing/2014/main" id="{C1A4BD5B-6D73-4961-BCFD-C10702B47325}"/>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870923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ause / alternativ 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708002" y="1778482"/>
            <a:ext cx="4896247" cy="395793"/>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3708003" y="2283751"/>
            <a:ext cx="4896247" cy="1914624"/>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dirty="0"/>
              <a:t>Denne siden kan du bruke som pauseside med viktig beskjeder om hvor lenge pausen varer, når du starter opp igjen osv. Du kan også informere om trådløst nett. Evt. bruker du denne siden som en avsluttende side med takk for oppmerksomheten, kontaktinformasjon. E-post osv.</a:t>
            </a:r>
          </a:p>
        </p:txBody>
      </p:sp>
      <p:pic>
        <p:nvPicPr>
          <p:cNvPr id="9" name="Bilde 8">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48021" y="2425065"/>
            <a:ext cx="1707986" cy="479353"/>
          </a:xfrm>
          <a:prstGeom prst="rect">
            <a:avLst/>
          </a:prstGeom>
        </p:spPr>
      </p:pic>
      <p:cxnSp>
        <p:nvCxnSpPr>
          <p:cNvPr id="8" name="Straight Connector 8">
            <a:extLst>
              <a:ext uri="{FF2B5EF4-FFF2-40B4-BE49-F238E27FC236}">
                <a16:creationId xmlns:a16="http://schemas.microsoft.com/office/drawing/2014/main" id="{B0F6F580-CC88-479D-B319-8097CC735799}"/>
              </a:ext>
            </a:extLst>
          </p:cNvPr>
          <p:cNvCxnSpPr>
            <a:cxnSpLocks/>
          </p:cNvCxnSpPr>
          <p:nvPr userDrawn="1"/>
        </p:nvCxnSpPr>
        <p:spPr>
          <a:xfrm>
            <a:off x="3132005" y="1369773"/>
            <a:ext cx="0" cy="2929402"/>
          </a:xfrm>
          <a:prstGeom prst="line">
            <a:avLst/>
          </a:prstGeom>
          <a:ln w="6350">
            <a:solidFill>
              <a:srgbClr val="FFE400"/>
            </a:solidFill>
          </a:ln>
          <a:effectLst/>
        </p:spPr>
        <p:style>
          <a:lnRef idx="2">
            <a:schemeClr val="accent1"/>
          </a:lnRef>
          <a:fillRef idx="0">
            <a:schemeClr val="accent1"/>
          </a:fillRef>
          <a:effectRef idx="1">
            <a:schemeClr val="accent1"/>
          </a:effectRef>
          <a:fontRef idx="minor">
            <a:schemeClr val="tx1"/>
          </a:fontRef>
        </p:style>
      </p:cxnSp>
      <p:sp>
        <p:nvSpPr>
          <p:cNvPr id="14" name="Plassholder for bunntekst 4">
            <a:extLst>
              <a:ext uri="{FF2B5EF4-FFF2-40B4-BE49-F238E27FC236}">
                <a16:creationId xmlns:a16="http://schemas.microsoft.com/office/drawing/2014/main" id="{98B78981-75A6-4C6F-A4FA-88A75169714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ADDC8A70-C22D-400D-BEDF-75722DA64DA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CE6989DC-6A17-40A8-9632-FE39F461854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31.05.2022</a:t>
            </a:fld>
            <a:endParaRPr lang="en-GB" dirty="0"/>
          </a:p>
        </p:txBody>
      </p:sp>
      <p:pic>
        <p:nvPicPr>
          <p:cNvPr id="10" name="Bilde 9">
            <a:extLst>
              <a:ext uri="{FF2B5EF4-FFF2-40B4-BE49-F238E27FC236}">
                <a16:creationId xmlns:a16="http://schemas.microsoft.com/office/drawing/2014/main" id="{DCB03936-E616-4DFF-9EAB-A18CD923EBC8}"/>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96169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Trafikk MC">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sp>
        <p:nvSpPr>
          <p:cNvPr id="2" name="Rektangel 1">
            <a:extLst>
              <a:ext uri="{FF2B5EF4-FFF2-40B4-BE49-F238E27FC236}">
                <a16:creationId xmlns:a16="http://schemas.microsoft.com/office/drawing/2014/main" id="{8C7E7839-3DCF-468D-9CDD-E7C1A5DA9755}"/>
              </a:ext>
            </a:extLst>
          </p:cNvPr>
          <p:cNvSpPr/>
          <p:nvPr userDrawn="1"/>
        </p:nvSpPr>
        <p:spPr>
          <a:xfrm>
            <a:off x="0" y="900054"/>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FDCE1725-0117-483E-872F-EC3116F0678C}"/>
              </a:ext>
            </a:extLst>
          </p:cNvPr>
          <p:cNvSpPr/>
          <p:nvPr userDrawn="1"/>
        </p:nvSpPr>
        <p:spPr>
          <a:xfrm>
            <a:off x="2644" y="900055"/>
            <a:ext cx="9144000" cy="3832284"/>
          </a:xfrm>
          <a:prstGeom prst="rect">
            <a:avLst/>
          </a:prstGeom>
          <a:gradFill flip="none" rotWithShape="1">
            <a:gsLst>
              <a:gs pos="3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3999" cy="3889375"/>
          </a:xfrm>
          <a:prstGeom prst="rect">
            <a:avLst/>
          </a:prstGeom>
        </p:spPr>
      </p:pic>
      <p:pic>
        <p:nvPicPr>
          <p:cNvPr id="15" name="Bilde 14">
            <a:extLst>
              <a:ext uri="{FF2B5EF4-FFF2-40B4-BE49-F238E27FC236}">
                <a16:creationId xmlns:a16="http://schemas.microsoft.com/office/drawing/2014/main" id="{2730AC92-0D85-409F-904F-8B3F8DF37B9C}"/>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6D3C334B-C780-4239-A2B0-3A4D1830AF2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93B6A0C-26BB-45B4-9902-DFF6318103A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04A9FDE9-F27B-45CE-AFF4-8AD803F0F99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0" name="Tittel 1">
            <a:extLst>
              <a:ext uri="{FF2B5EF4-FFF2-40B4-BE49-F238E27FC236}">
                <a16:creationId xmlns:a16="http://schemas.microsoft.com/office/drawing/2014/main" id="{6C290A5D-8290-4D21-89B5-ABCCDF2CA45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09DDF75B-473A-4A14-B5EA-B38D261E3DB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EC6F1B84-2931-465F-8FC2-BC90501AF94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67357"/>
            <a:ext cx="9143999" cy="3864981"/>
          </a:xfrm>
          <a:prstGeom prst="rect">
            <a:avLst/>
          </a:prstGeom>
        </p:spPr>
      </p:pic>
      <p:sp>
        <p:nvSpPr>
          <p:cNvPr id="11" name="Rektangel 10">
            <a:extLst>
              <a:ext uri="{FF2B5EF4-FFF2-40B4-BE49-F238E27FC236}">
                <a16:creationId xmlns:a16="http://schemas.microsoft.com/office/drawing/2014/main" id="{5C3E5C23-B9F5-4F8C-B8AF-6461A5D33D5C}"/>
              </a:ext>
            </a:extLst>
          </p:cNvPr>
          <p:cNvSpPr/>
          <p:nvPr userDrawn="1"/>
        </p:nvSpPr>
        <p:spPr>
          <a:xfrm>
            <a:off x="2644" y="900055"/>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2CE5D70B-AE90-43AE-9B63-E91CE2CDC021}"/>
              </a:ext>
            </a:extLst>
          </p:cNvPr>
          <p:cNvSpPr/>
          <p:nvPr userDrawn="1"/>
        </p:nvSpPr>
        <p:spPr>
          <a:xfrm>
            <a:off x="2644" y="849126"/>
            <a:ext cx="9144000" cy="3883211"/>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379AE0DF-C095-4047-B942-41466A6F1CD0}"/>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7878C88E-84F1-42C0-8608-568E69DC9C7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1E5CE689-33CF-4170-B57C-4EF6C12A3B6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CEEDE83B-8388-4A84-99CC-34EAB7DD949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sp>
        <p:nvSpPr>
          <p:cNvPr id="21" name="Tittel 1">
            <a:extLst>
              <a:ext uri="{FF2B5EF4-FFF2-40B4-BE49-F238E27FC236}">
                <a16:creationId xmlns:a16="http://schemas.microsoft.com/office/drawing/2014/main" id="{58FC4754-8705-4A82-86E2-EC638942BD4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88740514-905C-4394-BE01-EB6A1845DE5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B3495B67-4824-4618-BF26-55C0559A021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9485" y="842964"/>
            <a:ext cx="8064257" cy="576262"/>
          </a:xfrm>
          <a:prstGeom prst="rect">
            <a:avLst/>
          </a:prstGeom>
        </p:spPr>
        <p:txBody>
          <a:bodyPr vert="horz" lIns="0" tIns="0" rIns="0" bIns="0" rtlCol="0" anchor="b" anchorCtr="0">
            <a:normAutofit/>
          </a:bodyPr>
          <a:lstStyle/>
          <a:p>
            <a:r>
              <a:rPr lang="nb-NO" dirty="0"/>
              <a:t>Klikk for å redigere tittel</a:t>
            </a:r>
            <a:endParaRPr lang="en-GB" dirty="0"/>
          </a:p>
        </p:txBody>
      </p:sp>
      <p:sp>
        <p:nvSpPr>
          <p:cNvPr id="3" name="Plassholder for tekst 2"/>
          <p:cNvSpPr>
            <a:spLocks noGrp="1"/>
          </p:cNvSpPr>
          <p:nvPr>
            <p:ph type="body" idx="1"/>
          </p:nvPr>
        </p:nvSpPr>
        <p:spPr>
          <a:xfrm>
            <a:off x="539750" y="1563225"/>
            <a:ext cx="8064257" cy="3169113"/>
          </a:xfrm>
          <a:prstGeom prst="rect">
            <a:avLst/>
          </a:prstGeom>
        </p:spPr>
        <p:txBody>
          <a:bodyPr vert="horz" lIns="0" tIns="0" rIns="0" bIns="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31.05.2022</a:t>
            </a:fld>
            <a:endParaRPr lang="en-GB" dirty="0"/>
          </a:p>
        </p:txBody>
      </p:sp>
      <p:pic>
        <p:nvPicPr>
          <p:cNvPr id="10" name="Bilde 9">
            <a:extLst>
              <a:ext uri="{FF2B5EF4-FFF2-40B4-BE49-F238E27FC236}">
                <a16:creationId xmlns:a16="http://schemas.microsoft.com/office/drawing/2014/main" id="{DFCCF80C-ACDB-4244-9305-B4E1A82C7A2A}"/>
              </a:ext>
            </a:extLst>
          </p:cNvPr>
          <p:cNvPicPr>
            <a:picLocks noChangeAspect="1"/>
          </p:cNvPicPr>
          <p:nvPr userDrawn="1"/>
        </p:nvPicPr>
        <p:blipFill>
          <a:blip r:embed="rId67" cstate="print">
            <a:extLst>
              <a:ext uri="{28A0092B-C50C-407E-A947-70E740481C1C}">
                <a14:useLocalDpi xmlns:a14="http://schemas.microsoft.com/office/drawing/2010/main"/>
              </a:ext>
            </a:extLst>
          </a:blip>
          <a:srcRect/>
          <a:stretch/>
        </p:blipFill>
        <p:spPr>
          <a:xfrm>
            <a:off x="191139" y="223285"/>
            <a:ext cx="1206462" cy="337414"/>
          </a:xfrm>
          <a:prstGeom prst="rect">
            <a:avLst/>
          </a:prstGeom>
        </p:spPr>
      </p:pic>
    </p:spTree>
    <p:extLst>
      <p:ext uri="{BB962C8B-B14F-4D97-AF65-F5344CB8AC3E}">
        <p14:creationId xmlns:p14="http://schemas.microsoft.com/office/powerpoint/2010/main" val="1672136801"/>
      </p:ext>
    </p:extLst>
  </p:cSld>
  <p:clrMap bg1="lt1" tx1="dk1" bg2="lt2" tx2="dk2" accent1="accent1" accent2="accent2" accent3="accent3" accent4="accent4" accent5="accent5" accent6="accent6" hlink="hlink" folHlink="folHlink"/>
  <p:sldLayoutIdLst>
    <p:sldLayoutId id="2147483719" r:id="rId1"/>
    <p:sldLayoutId id="2147483805" r:id="rId2"/>
    <p:sldLayoutId id="2147483803" r:id="rId3"/>
    <p:sldLayoutId id="2147483809" r:id="rId4"/>
    <p:sldLayoutId id="2147483806" r:id="rId5"/>
    <p:sldLayoutId id="2147483802" r:id="rId6"/>
    <p:sldLayoutId id="2147483790" r:id="rId7"/>
    <p:sldLayoutId id="2147483785" r:id="rId8"/>
    <p:sldLayoutId id="2147483787" r:id="rId9"/>
    <p:sldLayoutId id="2147483789" r:id="rId10"/>
    <p:sldLayoutId id="2147483791" r:id="rId11"/>
    <p:sldLayoutId id="2147483740" r:id="rId12"/>
    <p:sldLayoutId id="2147483776" r:id="rId13"/>
    <p:sldLayoutId id="2147483720" r:id="rId14"/>
    <p:sldLayoutId id="2147483732" r:id="rId15"/>
    <p:sldLayoutId id="2147483818" r:id="rId16"/>
    <p:sldLayoutId id="2147483725" r:id="rId17"/>
    <p:sldLayoutId id="2147483742" r:id="rId18"/>
    <p:sldLayoutId id="2147483819" r:id="rId19"/>
    <p:sldLayoutId id="2147483726" r:id="rId20"/>
    <p:sldLayoutId id="2147483743" r:id="rId21"/>
    <p:sldLayoutId id="2147483817" r:id="rId22"/>
    <p:sldLayoutId id="2147483727" r:id="rId23"/>
    <p:sldLayoutId id="2147483744" r:id="rId24"/>
    <p:sldLayoutId id="2147483816" r:id="rId25"/>
    <p:sldLayoutId id="2147483724" r:id="rId26"/>
    <p:sldLayoutId id="2147483783" r:id="rId27"/>
    <p:sldLayoutId id="2147483784" r:id="rId28"/>
    <p:sldLayoutId id="2147483815" r:id="rId29"/>
    <p:sldLayoutId id="2147483728" r:id="rId30"/>
    <p:sldLayoutId id="2147483745" r:id="rId31"/>
    <p:sldLayoutId id="2147483814" r:id="rId32"/>
    <p:sldLayoutId id="2147483729" r:id="rId33"/>
    <p:sldLayoutId id="2147483746" r:id="rId34"/>
    <p:sldLayoutId id="2147483813" r:id="rId35"/>
    <p:sldLayoutId id="2147483757" r:id="rId36"/>
    <p:sldLayoutId id="2147483811" r:id="rId37"/>
    <p:sldLayoutId id="2147483812" r:id="rId38"/>
    <p:sldLayoutId id="2147483807" r:id="rId39"/>
    <p:sldLayoutId id="2147483808" r:id="rId40"/>
    <p:sldLayoutId id="2147483797" r:id="rId41"/>
    <p:sldLayoutId id="2147483810" r:id="rId42"/>
    <p:sldLayoutId id="2147483796" r:id="rId43"/>
    <p:sldLayoutId id="2147483763" r:id="rId44"/>
    <p:sldLayoutId id="2147483774" r:id="rId45"/>
    <p:sldLayoutId id="2147483780" r:id="rId46"/>
    <p:sldLayoutId id="2147483775" r:id="rId47"/>
    <p:sldLayoutId id="2147483747" r:id="rId48"/>
    <p:sldLayoutId id="2147483752" r:id="rId49"/>
    <p:sldLayoutId id="2147483748" r:id="rId50"/>
    <p:sldLayoutId id="2147483753" r:id="rId51"/>
    <p:sldLayoutId id="2147483749" r:id="rId52"/>
    <p:sldLayoutId id="2147483754" r:id="rId53"/>
    <p:sldLayoutId id="2147483750" r:id="rId54"/>
    <p:sldLayoutId id="2147483755" r:id="rId55"/>
    <p:sldLayoutId id="2147483751" r:id="rId56"/>
    <p:sldLayoutId id="2147483756" r:id="rId57"/>
    <p:sldLayoutId id="2147483730" r:id="rId58"/>
    <p:sldLayoutId id="2147483781" r:id="rId59"/>
    <p:sldLayoutId id="2147483798" r:id="rId60"/>
    <p:sldLayoutId id="2147483799" r:id="rId61"/>
    <p:sldLayoutId id="2147483772" r:id="rId62"/>
    <p:sldLayoutId id="2147483800" r:id="rId63"/>
    <p:sldLayoutId id="2147483794" r:id="rId64"/>
    <p:sldLayoutId id="2147483793" r:id="rId65"/>
  </p:sldLayoutIdLst>
  <p:hf hdr="0"/>
  <p:txStyles>
    <p:titleStyle>
      <a:lvl1pPr algn="l" defTabSz="914400" rtl="0" eaLnBrk="1" latinLnBrk="0" hangingPunct="1">
        <a:lnSpc>
          <a:spcPct val="90000"/>
        </a:lnSpc>
        <a:spcBef>
          <a:spcPct val="0"/>
        </a:spcBef>
        <a:buNone/>
        <a:defRPr sz="2000" b="1" kern="1200">
          <a:solidFill>
            <a:schemeClr val="tx1"/>
          </a:solidFill>
          <a:latin typeface="Verdana" charset="0"/>
          <a:ea typeface="Verdana" charset="0"/>
          <a:cs typeface="Verdana" charset="0"/>
        </a:defRPr>
      </a:lvl1pPr>
    </p:titleStyle>
    <p:body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4" userDrawn="1">
          <p15:clr>
            <a:srgbClr val="9FCC3B"/>
          </p15:clr>
        </p15:guide>
        <p15:guide id="5" pos="5420" userDrawn="1">
          <p15:clr>
            <a:srgbClr val="F26B43"/>
          </p15:clr>
        </p15:guide>
        <p15:guide id="6" orient="horz" pos="531" userDrawn="1">
          <p15:clr>
            <a:srgbClr val="9FCC3B"/>
          </p15:clr>
        </p15:guide>
        <p15:guide id="8" pos="2880" userDrawn="1">
          <p15:clr>
            <a:srgbClr val="F26B43"/>
          </p15:clr>
        </p15:guide>
        <p15:guide id="9" pos="139" userDrawn="1">
          <p15:clr>
            <a:srgbClr val="F26B43"/>
          </p15:clr>
        </p15:guide>
        <p15:guide id="12" orient="horz" pos="169" userDrawn="1">
          <p15:clr>
            <a:srgbClr val="9FCC3B"/>
          </p15:clr>
        </p15:guide>
        <p15:guide id="13" orient="horz" pos="2981" userDrawn="1">
          <p15:clr>
            <a:srgbClr val="9FCC3B"/>
          </p15:clr>
        </p15:guide>
        <p15:guide id="14" orient="horz" pos="3071" userDrawn="1">
          <p15:clr>
            <a:srgbClr val="9FCC3B"/>
          </p15:clr>
        </p15:guide>
        <p15:guide id="15" pos="2971" userDrawn="1">
          <p15:clr>
            <a:srgbClr val="F26B43"/>
          </p15:clr>
        </p15:guide>
        <p15:guide id="16" pos="2789" userDrawn="1">
          <p15:clr>
            <a:srgbClr val="F26B43"/>
          </p15:clr>
        </p15:guide>
        <p15:guide id="17" orient="horz" pos="985" userDrawn="1">
          <p15:clr>
            <a:srgbClr val="9FCC3B"/>
          </p15:clr>
        </p15:guide>
        <p15:guide id="18" pos="3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CDFE1F4-FCE1-478F-9ECB-DDDFE59FA449}"/>
              </a:ext>
            </a:extLst>
          </p:cNvPr>
          <p:cNvSpPr>
            <a:spLocks noGrp="1"/>
          </p:cNvSpPr>
          <p:nvPr>
            <p:ph type="ctrTitle"/>
          </p:nvPr>
        </p:nvSpPr>
        <p:spPr>
          <a:xfrm>
            <a:off x="3708003" y="1419224"/>
            <a:ext cx="4896247" cy="1071157"/>
          </a:xfrm>
        </p:spPr>
        <p:txBody>
          <a:bodyPr>
            <a:normAutofit fontScale="90000"/>
          </a:bodyPr>
          <a:lstStyle/>
          <a:p>
            <a:r>
              <a:rPr lang="nb-NO" dirty="0"/>
              <a:t>FOREBYGGING OG BEKJEMPELSE AV INTERNETTRELATERTE OVERGREP MOT BARN</a:t>
            </a:r>
          </a:p>
        </p:txBody>
      </p:sp>
      <p:sp>
        <p:nvSpPr>
          <p:cNvPr id="5" name="Undertittel 4">
            <a:extLst>
              <a:ext uri="{FF2B5EF4-FFF2-40B4-BE49-F238E27FC236}">
                <a16:creationId xmlns:a16="http://schemas.microsoft.com/office/drawing/2014/main" id="{C6CB3FC9-2B46-4023-8D66-81342E8EF7DA}"/>
              </a:ext>
            </a:extLst>
          </p:cNvPr>
          <p:cNvSpPr>
            <a:spLocks noGrp="1"/>
          </p:cNvSpPr>
          <p:nvPr>
            <p:ph type="subTitle" idx="1"/>
          </p:nvPr>
        </p:nvSpPr>
        <p:spPr/>
        <p:txBody>
          <a:bodyPr/>
          <a:lstStyle/>
          <a:p>
            <a:endParaRPr lang="nb-NO" dirty="0"/>
          </a:p>
          <a:p>
            <a:endParaRPr lang="nb-NO" dirty="0"/>
          </a:p>
          <a:p>
            <a:r>
              <a:rPr lang="nb-NO" dirty="0"/>
              <a:t>Politiadvokat Marte Myre Linberg</a:t>
            </a:r>
          </a:p>
          <a:p>
            <a:r>
              <a:rPr lang="nb-NO" dirty="0"/>
              <a:t>Politioverbetjent Merete Stav Lervang</a:t>
            </a:r>
          </a:p>
          <a:p>
            <a:r>
              <a:rPr lang="nb-NO" dirty="0"/>
              <a:t>TRØNDELAG POLITIDISTRIKT</a:t>
            </a:r>
          </a:p>
        </p:txBody>
      </p:sp>
      <p:sp>
        <p:nvSpPr>
          <p:cNvPr id="3" name="Plassholder for bunntekst 2"/>
          <p:cNvSpPr>
            <a:spLocks noGrp="1"/>
          </p:cNvSpPr>
          <p:nvPr>
            <p:ph type="ftr" sz="quarter" idx="3"/>
          </p:nvPr>
        </p:nvSpPr>
        <p:spPr/>
        <p:txBody>
          <a:bodyPr/>
          <a:lstStyle/>
          <a:p>
            <a:endParaRPr lang="en-GB"/>
          </a:p>
        </p:txBody>
      </p:sp>
      <p:sp>
        <p:nvSpPr>
          <p:cNvPr id="6" name="Plassholder for lysbildenummer 5"/>
          <p:cNvSpPr>
            <a:spLocks noGrp="1"/>
          </p:cNvSpPr>
          <p:nvPr>
            <p:ph type="sldNum" sz="quarter" idx="4"/>
          </p:nvPr>
        </p:nvSpPr>
        <p:spPr/>
        <p:txBody>
          <a:bodyPr/>
          <a:lstStyle/>
          <a:p>
            <a:r>
              <a:rPr lang="nb-NO" altLang="nb-NO"/>
              <a:t>Side </a:t>
            </a:r>
            <a:fld id="{F57D2C7E-FF28-3646-BDC8-24A1FA3E5E8D}" type="slidenum">
              <a:rPr lang="en-GB" smtClean="0"/>
              <a:pPr/>
              <a:t>1</a:t>
            </a:fld>
            <a:endParaRPr lang="en-GB" dirty="0"/>
          </a:p>
        </p:txBody>
      </p:sp>
      <p:sp>
        <p:nvSpPr>
          <p:cNvPr id="2" name="Plassholder for dato 1"/>
          <p:cNvSpPr>
            <a:spLocks noGrp="1"/>
          </p:cNvSpPr>
          <p:nvPr>
            <p:ph type="dt" sz="half" idx="2"/>
          </p:nvPr>
        </p:nvSpPr>
        <p:spPr/>
        <p:txBody>
          <a:bodyPr/>
          <a:lstStyle/>
          <a:p>
            <a:fld id="{4A496CE5-C65B-0444-AA84-2DE26BEC85CC}" type="datetime1">
              <a:rPr lang="nb-NO" smtClean="0"/>
              <a:pPr/>
              <a:t>31.05.2022</a:t>
            </a:fld>
            <a:endParaRPr lang="en-GB" dirty="0"/>
          </a:p>
        </p:txBody>
      </p:sp>
    </p:spTree>
    <p:extLst>
      <p:ext uri="{BB962C8B-B14F-4D97-AF65-F5344CB8AC3E}">
        <p14:creationId xmlns:p14="http://schemas.microsoft.com/office/powerpoint/2010/main" val="185816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B8F75A3A-E0BA-490F-9F76-18823FFA2027}"/>
              </a:ext>
            </a:extLst>
          </p:cNvPr>
          <p:cNvSpPr>
            <a:spLocks noGrp="1"/>
          </p:cNvSpPr>
          <p:nvPr>
            <p:ph type="body" sz="quarter" idx="15"/>
          </p:nvPr>
        </p:nvSpPr>
        <p:spPr/>
        <p:txBody>
          <a:bodyPr/>
          <a:lstStyle/>
          <a:p>
            <a:endParaRPr lang="nb-NO"/>
          </a:p>
        </p:txBody>
      </p:sp>
      <p:sp>
        <p:nvSpPr>
          <p:cNvPr id="8" name="Plassholder for tekst 7">
            <a:extLst>
              <a:ext uri="{FF2B5EF4-FFF2-40B4-BE49-F238E27FC236}">
                <a16:creationId xmlns:a16="http://schemas.microsoft.com/office/drawing/2014/main" id="{7AFA9B04-A6D1-4FC0-A8A7-B97C55ECDA09}"/>
              </a:ext>
            </a:extLst>
          </p:cNvPr>
          <p:cNvSpPr>
            <a:spLocks noGrp="1"/>
          </p:cNvSpPr>
          <p:nvPr>
            <p:ph type="body" sz="quarter" idx="16"/>
          </p:nvPr>
        </p:nvSpPr>
        <p:spPr/>
        <p:txBody>
          <a:bodyPr/>
          <a:lstStyle/>
          <a:p>
            <a:r>
              <a:rPr lang="nb-NO" dirty="0"/>
              <a:t>OP OSCAR</a:t>
            </a:r>
          </a:p>
        </p:txBody>
      </p:sp>
      <p:sp>
        <p:nvSpPr>
          <p:cNvPr id="9" name="Plassholder for tekst 8">
            <a:extLst>
              <a:ext uri="{FF2B5EF4-FFF2-40B4-BE49-F238E27FC236}">
                <a16:creationId xmlns:a16="http://schemas.microsoft.com/office/drawing/2014/main" id="{1741770D-C40A-4CE1-96E2-26361D8DA638}"/>
              </a:ext>
            </a:extLst>
          </p:cNvPr>
          <p:cNvSpPr>
            <a:spLocks noGrp="1"/>
          </p:cNvSpPr>
          <p:nvPr>
            <p:ph type="body" sz="quarter" idx="17"/>
          </p:nvPr>
        </p:nvSpPr>
        <p:spPr/>
        <p:txBody>
          <a:bodyPr/>
          <a:lstStyle/>
          <a:p>
            <a:endParaRPr lang="nb-NO"/>
          </a:p>
        </p:txBody>
      </p:sp>
      <p:sp>
        <p:nvSpPr>
          <p:cNvPr id="10" name="Plassholder for tekst 9">
            <a:extLst>
              <a:ext uri="{FF2B5EF4-FFF2-40B4-BE49-F238E27FC236}">
                <a16:creationId xmlns:a16="http://schemas.microsoft.com/office/drawing/2014/main" id="{3A1B2F8B-4330-4E12-897F-AA76D2208B37}"/>
              </a:ext>
            </a:extLst>
          </p:cNvPr>
          <p:cNvSpPr>
            <a:spLocks noGrp="1"/>
          </p:cNvSpPr>
          <p:nvPr>
            <p:ph type="body" sz="quarter" idx="18"/>
          </p:nvPr>
        </p:nvSpPr>
        <p:spPr/>
        <p:txBody>
          <a:bodyPr/>
          <a:lstStyle/>
          <a:p>
            <a:r>
              <a:rPr lang="nb-NO" dirty="0"/>
              <a:t>Arbeidsmetodikk</a:t>
            </a:r>
          </a:p>
        </p:txBody>
      </p:sp>
      <p:sp>
        <p:nvSpPr>
          <p:cNvPr id="11" name="Plassholder for tekst 10">
            <a:extLst>
              <a:ext uri="{FF2B5EF4-FFF2-40B4-BE49-F238E27FC236}">
                <a16:creationId xmlns:a16="http://schemas.microsoft.com/office/drawing/2014/main" id="{76261313-7A3C-4550-BDDA-F55540F17CF7}"/>
              </a:ext>
            </a:extLst>
          </p:cNvPr>
          <p:cNvSpPr>
            <a:spLocks noGrp="1"/>
          </p:cNvSpPr>
          <p:nvPr>
            <p:ph type="body" sz="quarter" idx="19"/>
          </p:nvPr>
        </p:nvSpPr>
        <p:spPr/>
        <p:txBody>
          <a:bodyPr/>
          <a:lstStyle/>
          <a:p>
            <a:endParaRPr lang="nb-NO"/>
          </a:p>
        </p:txBody>
      </p:sp>
      <p:sp>
        <p:nvSpPr>
          <p:cNvPr id="12" name="Plassholder for tekst 11">
            <a:extLst>
              <a:ext uri="{FF2B5EF4-FFF2-40B4-BE49-F238E27FC236}">
                <a16:creationId xmlns:a16="http://schemas.microsoft.com/office/drawing/2014/main" id="{034FD43B-E087-4E20-A268-9F8C7334886B}"/>
              </a:ext>
            </a:extLst>
          </p:cNvPr>
          <p:cNvSpPr>
            <a:spLocks noGrp="1"/>
          </p:cNvSpPr>
          <p:nvPr>
            <p:ph type="body" sz="quarter" idx="20"/>
          </p:nvPr>
        </p:nvSpPr>
        <p:spPr/>
        <p:txBody>
          <a:bodyPr/>
          <a:lstStyle/>
          <a:p>
            <a:r>
              <a:rPr lang="nb-NO" dirty="0"/>
              <a:t>Hvorfor gjør vi dette?</a:t>
            </a:r>
          </a:p>
        </p:txBody>
      </p:sp>
      <p:sp>
        <p:nvSpPr>
          <p:cNvPr id="13" name="Plassholder for tekst 12">
            <a:extLst>
              <a:ext uri="{FF2B5EF4-FFF2-40B4-BE49-F238E27FC236}">
                <a16:creationId xmlns:a16="http://schemas.microsoft.com/office/drawing/2014/main" id="{FAE3B3F5-FD5F-4349-A2DE-BA9B577ED60F}"/>
              </a:ext>
            </a:extLst>
          </p:cNvPr>
          <p:cNvSpPr>
            <a:spLocks noGrp="1"/>
          </p:cNvSpPr>
          <p:nvPr>
            <p:ph type="body" sz="quarter" idx="21"/>
          </p:nvPr>
        </p:nvSpPr>
        <p:spPr/>
        <p:txBody>
          <a:bodyPr/>
          <a:lstStyle/>
          <a:p>
            <a:endParaRPr lang="nb-NO"/>
          </a:p>
        </p:txBody>
      </p:sp>
      <p:sp>
        <p:nvSpPr>
          <p:cNvPr id="14" name="Plassholder for tekst 13">
            <a:extLst>
              <a:ext uri="{FF2B5EF4-FFF2-40B4-BE49-F238E27FC236}">
                <a16:creationId xmlns:a16="http://schemas.microsoft.com/office/drawing/2014/main" id="{1686556F-17AC-42BE-A6D8-9AE372B4F21D}"/>
              </a:ext>
            </a:extLst>
          </p:cNvPr>
          <p:cNvSpPr>
            <a:spLocks noGrp="1"/>
          </p:cNvSpPr>
          <p:nvPr>
            <p:ph type="body" sz="quarter" idx="22"/>
          </p:nvPr>
        </p:nvSpPr>
        <p:spPr/>
        <p:txBody>
          <a:bodyPr/>
          <a:lstStyle/>
          <a:p>
            <a:r>
              <a:rPr lang="nb-NO" dirty="0"/>
              <a:t>Nasjonal strategi for samordnet innsats</a:t>
            </a:r>
          </a:p>
          <a:p>
            <a:endParaRPr lang="nb-NO" dirty="0"/>
          </a:p>
        </p:txBody>
      </p:sp>
      <p:sp>
        <p:nvSpPr>
          <p:cNvPr id="15" name="Plassholder for tekst 14">
            <a:extLst>
              <a:ext uri="{FF2B5EF4-FFF2-40B4-BE49-F238E27FC236}">
                <a16:creationId xmlns:a16="http://schemas.microsoft.com/office/drawing/2014/main" id="{C662F3FA-A80A-42E4-AE9D-675E5BE044EA}"/>
              </a:ext>
            </a:extLst>
          </p:cNvPr>
          <p:cNvSpPr>
            <a:spLocks noGrp="1"/>
          </p:cNvSpPr>
          <p:nvPr>
            <p:ph type="body" sz="quarter" idx="23"/>
          </p:nvPr>
        </p:nvSpPr>
        <p:spPr/>
        <p:txBody>
          <a:bodyPr/>
          <a:lstStyle/>
          <a:p>
            <a:endParaRPr lang="nb-NO"/>
          </a:p>
        </p:txBody>
      </p:sp>
      <p:sp>
        <p:nvSpPr>
          <p:cNvPr id="16" name="Plassholder for tekst 15">
            <a:extLst>
              <a:ext uri="{FF2B5EF4-FFF2-40B4-BE49-F238E27FC236}">
                <a16:creationId xmlns:a16="http://schemas.microsoft.com/office/drawing/2014/main" id="{25AB1183-473F-41E7-8A6D-3D0ED7ACE053}"/>
              </a:ext>
            </a:extLst>
          </p:cNvPr>
          <p:cNvSpPr>
            <a:spLocks noGrp="1"/>
          </p:cNvSpPr>
          <p:nvPr>
            <p:ph type="body" sz="quarter" idx="24"/>
          </p:nvPr>
        </p:nvSpPr>
        <p:spPr/>
        <p:txBody>
          <a:bodyPr/>
          <a:lstStyle/>
          <a:p>
            <a:r>
              <a:rPr lang="nb-NO" dirty="0"/>
              <a:t>30 punkter</a:t>
            </a:r>
          </a:p>
        </p:txBody>
      </p:sp>
      <p:sp>
        <p:nvSpPr>
          <p:cNvPr id="17" name="Plassholder for tekst 16">
            <a:extLst>
              <a:ext uri="{FF2B5EF4-FFF2-40B4-BE49-F238E27FC236}">
                <a16:creationId xmlns:a16="http://schemas.microsoft.com/office/drawing/2014/main" id="{A4E3ABD9-7002-48F1-B985-EA275DF3D93F}"/>
              </a:ext>
            </a:extLst>
          </p:cNvPr>
          <p:cNvSpPr>
            <a:spLocks noGrp="1"/>
          </p:cNvSpPr>
          <p:nvPr>
            <p:ph type="body" sz="quarter" idx="25"/>
          </p:nvPr>
        </p:nvSpPr>
        <p:spPr/>
        <p:txBody>
          <a:bodyPr/>
          <a:lstStyle/>
          <a:p>
            <a:endParaRPr lang="nb-NO"/>
          </a:p>
        </p:txBody>
      </p:sp>
      <p:sp>
        <p:nvSpPr>
          <p:cNvPr id="18" name="Plassholder for tekst 17">
            <a:extLst>
              <a:ext uri="{FF2B5EF4-FFF2-40B4-BE49-F238E27FC236}">
                <a16:creationId xmlns:a16="http://schemas.microsoft.com/office/drawing/2014/main" id="{F8DD5926-5D44-4812-896B-3D30D3297252}"/>
              </a:ext>
            </a:extLst>
          </p:cNvPr>
          <p:cNvSpPr>
            <a:spLocks noGrp="1"/>
          </p:cNvSpPr>
          <p:nvPr>
            <p:ph type="body" sz="quarter" idx="26"/>
          </p:nvPr>
        </p:nvSpPr>
        <p:spPr/>
        <p:txBody>
          <a:bodyPr/>
          <a:lstStyle/>
          <a:p>
            <a:r>
              <a:rPr lang="nb-NO" dirty="0"/>
              <a:t>Bestillingsovergrep</a:t>
            </a:r>
          </a:p>
        </p:txBody>
      </p:sp>
      <p:sp>
        <p:nvSpPr>
          <p:cNvPr id="19" name="Plassholder for tekst 18">
            <a:extLst>
              <a:ext uri="{FF2B5EF4-FFF2-40B4-BE49-F238E27FC236}">
                <a16:creationId xmlns:a16="http://schemas.microsoft.com/office/drawing/2014/main" id="{EF9574AC-F2EB-4CEE-8A2C-7E953B0FA8EA}"/>
              </a:ext>
            </a:extLst>
          </p:cNvPr>
          <p:cNvSpPr>
            <a:spLocks noGrp="1"/>
          </p:cNvSpPr>
          <p:nvPr>
            <p:ph type="body" sz="quarter" idx="27"/>
          </p:nvPr>
        </p:nvSpPr>
        <p:spPr/>
        <p:txBody>
          <a:bodyPr/>
          <a:lstStyle/>
          <a:p>
            <a:endParaRPr lang="nb-NO"/>
          </a:p>
        </p:txBody>
      </p:sp>
      <p:sp>
        <p:nvSpPr>
          <p:cNvPr id="20" name="Plassholder for tekst 19">
            <a:extLst>
              <a:ext uri="{FF2B5EF4-FFF2-40B4-BE49-F238E27FC236}">
                <a16:creationId xmlns:a16="http://schemas.microsoft.com/office/drawing/2014/main" id="{24FEEE8D-4173-431C-8317-240B5CE46E50}"/>
              </a:ext>
            </a:extLst>
          </p:cNvPr>
          <p:cNvSpPr>
            <a:spLocks noGrp="1"/>
          </p:cNvSpPr>
          <p:nvPr>
            <p:ph type="body" sz="quarter" idx="28"/>
          </p:nvPr>
        </p:nvSpPr>
        <p:spPr/>
        <p:txBody>
          <a:bodyPr/>
          <a:lstStyle/>
          <a:p>
            <a:r>
              <a:rPr lang="nb-NO" dirty="0"/>
              <a:t>NCMEC</a:t>
            </a:r>
          </a:p>
        </p:txBody>
      </p:sp>
      <p:sp>
        <p:nvSpPr>
          <p:cNvPr id="21" name="Plassholder for tekst 20">
            <a:extLst>
              <a:ext uri="{FF2B5EF4-FFF2-40B4-BE49-F238E27FC236}">
                <a16:creationId xmlns:a16="http://schemas.microsoft.com/office/drawing/2014/main" id="{00BF7DDE-85C1-49F3-823D-9DD03170F10B}"/>
              </a:ext>
            </a:extLst>
          </p:cNvPr>
          <p:cNvSpPr>
            <a:spLocks noGrp="1"/>
          </p:cNvSpPr>
          <p:nvPr>
            <p:ph type="body" sz="quarter" idx="29"/>
          </p:nvPr>
        </p:nvSpPr>
        <p:spPr/>
        <p:txBody>
          <a:bodyPr/>
          <a:lstStyle/>
          <a:p>
            <a:endParaRPr lang="nb-NO"/>
          </a:p>
        </p:txBody>
      </p:sp>
      <p:sp>
        <p:nvSpPr>
          <p:cNvPr id="22" name="Plassholder for tekst 21">
            <a:extLst>
              <a:ext uri="{FF2B5EF4-FFF2-40B4-BE49-F238E27FC236}">
                <a16:creationId xmlns:a16="http://schemas.microsoft.com/office/drawing/2014/main" id="{4A05255C-26F3-4712-8D70-391F1927AF9B}"/>
              </a:ext>
            </a:extLst>
          </p:cNvPr>
          <p:cNvSpPr>
            <a:spLocks noGrp="1"/>
          </p:cNvSpPr>
          <p:nvPr>
            <p:ph type="body" sz="quarter" idx="30"/>
          </p:nvPr>
        </p:nvSpPr>
        <p:spPr/>
        <p:txBody>
          <a:bodyPr/>
          <a:lstStyle/>
          <a:p>
            <a:r>
              <a:rPr lang="nb-NO" dirty="0"/>
              <a:t>"Vipps saker"</a:t>
            </a:r>
          </a:p>
        </p:txBody>
      </p:sp>
      <p:sp>
        <p:nvSpPr>
          <p:cNvPr id="4" name="Plassholder for bunntekst 3">
            <a:extLst>
              <a:ext uri="{FF2B5EF4-FFF2-40B4-BE49-F238E27FC236}">
                <a16:creationId xmlns:a16="http://schemas.microsoft.com/office/drawing/2014/main" id="{F2C1319A-85D5-464E-84E6-7AD4D40EFA55}"/>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0FDA5E06-F40F-4F04-82BF-0FA6AE01E872}"/>
              </a:ext>
            </a:extLst>
          </p:cNvPr>
          <p:cNvSpPr>
            <a:spLocks noGrp="1"/>
          </p:cNvSpPr>
          <p:nvPr>
            <p:ph type="sldNum" sz="quarter" idx="4"/>
          </p:nvPr>
        </p:nvSpPr>
        <p:spPr/>
        <p:txBody>
          <a:bodyPr/>
          <a:lstStyle/>
          <a:p>
            <a:r>
              <a:rPr lang="nb-NO" altLang="nb-NO"/>
              <a:t>Side </a:t>
            </a:r>
            <a:fld id="{F57D2C7E-FF28-3646-BDC8-24A1FA3E5E8D}" type="slidenum">
              <a:rPr lang="en-GB" smtClean="0"/>
              <a:pPr/>
              <a:t>2</a:t>
            </a:fld>
            <a:endParaRPr lang="en-GB" dirty="0"/>
          </a:p>
        </p:txBody>
      </p:sp>
      <p:sp>
        <p:nvSpPr>
          <p:cNvPr id="6" name="Plassholder for dato 5">
            <a:extLst>
              <a:ext uri="{FF2B5EF4-FFF2-40B4-BE49-F238E27FC236}">
                <a16:creationId xmlns:a16="http://schemas.microsoft.com/office/drawing/2014/main" id="{110B014B-E12F-4640-BD1C-DC0FEEFC6BA8}"/>
              </a:ext>
            </a:extLst>
          </p:cNvPr>
          <p:cNvSpPr>
            <a:spLocks noGrp="1"/>
          </p:cNvSpPr>
          <p:nvPr>
            <p:ph type="dt" sz="half" idx="2"/>
          </p:nvPr>
        </p:nvSpPr>
        <p:spPr/>
        <p:txBody>
          <a:bodyPr/>
          <a:lstStyle/>
          <a:p>
            <a:fld id="{71CF5760-0137-4D42-83E3-B092B0912E30}" type="datetime1">
              <a:rPr lang="nb-NO" smtClean="0"/>
              <a:pPr/>
              <a:t>31.05.2022</a:t>
            </a:fld>
            <a:endParaRPr lang="en-GB" dirty="0"/>
          </a:p>
        </p:txBody>
      </p:sp>
    </p:spTree>
    <p:extLst>
      <p:ext uri="{BB962C8B-B14F-4D97-AF65-F5344CB8AC3E}">
        <p14:creationId xmlns:p14="http://schemas.microsoft.com/office/powerpoint/2010/main" val="207769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5D3F678D-1AD3-485E-8C68-4D96EB93E726}"/>
              </a:ext>
            </a:extLst>
          </p:cNvPr>
          <p:cNvSpPr>
            <a:spLocks noGrp="1"/>
          </p:cNvSpPr>
          <p:nvPr>
            <p:ph type="ftr" sz="quarter" idx="3"/>
          </p:nvPr>
        </p:nvSpPr>
        <p:spPr/>
        <p:txBody>
          <a:bodyPr/>
          <a:lstStyle/>
          <a:p>
            <a:endParaRPr lang="en-GB" dirty="0"/>
          </a:p>
        </p:txBody>
      </p:sp>
      <p:sp>
        <p:nvSpPr>
          <p:cNvPr id="3" name="Plassholder for lysbildenummer 2">
            <a:extLst>
              <a:ext uri="{FF2B5EF4-FFF2-40B4-BE49-F238E27FC236}">
                <a16:creationId xmlns:a16="http://schemas.microsoft.com/office/drawing/2014/main" id="{9E06865E-F209-4CC8-9625-F80B51572945}"/>
              </a:ext>
            </a:extLst>
          </p:cNvPr>
          <p:cNvSpPr>
            <a:spLocks noGrp="1"/>
          </p:cNvSpPr>
          <p:nvPr>
            <p:ph type="sldNum" sz="quarter" idx="4"/>
          </p:nvPr>
        </p:nvSpPr>
        <p:spPr/>
        <p:txBody>
          <a:bodyPr/>
          <a:lstStyle/>
          <a:p>
            <a:r>
              <a:rPr lang="nb-NO" altLang="nb-NO"/>
              <a:t>Side </a:t>
            </a:r>
            <a:fld id="{F57D2C7E-FF28-3646-BDC8-24A1FA3E5E8D}" type="slidenum">
              <a:rPr lang="en-GB" smtClean="0"/>
              <a:pPr/>
              <a:t>3</a:t>
            </a:fld>
            <a:endParaRPr lang="en-GB" dirty="0"/>
          </a:p>
        </p:txBody>
      </p:sp>
      <p:sp>
        <p:nvSpPr>
          <p:cNvPr id="4" name="Plassholder for dato 3">
            <a:extLst>
              <a:ext uri="{FF2B5EF4-FFF2-40B4-BE49-F238E27FC236}">
                <a16:creationId xmlns:a16="http://schemas.microsoft.com/office/drawing/2014/main" id="{546129B1-81EB-4DC8-B9BA-FB1FA7F8065C}"/>
              </a:ext>
            </a:extLst>
          </p:cNvPr>
          <p:cNvSpPr>
            <a:spLocks noGrp="1"/>
          </p:cNvSpPr>
          <p:nvPr>
            <p:ph type="dt" sz="half" idx="2"/>
          </p:nvPr>
        </p:nvSpPr>
        <p:spPr/>
        <p:txBody>
          <a:bodyPr/>
          <a:lstStyle/>
          <a:p>
            <a:fld id="{71CF5760-0137-4D42-83E3-B092B0912E30}" type="datetime1">
              <a:rPr lang="nb-NO" smtClean="0"/>
              <a:t>31.05.2022</a:t>
            </a:fld>
            <a:endParaRPr lang="en-GB" dirty="0"/>
          </a:p>
        </p:txBody>
      </p:sp>
      <p:sp>
        <p:nvSpPr>
          <p:cNvPr id="6" name="Undertittel 5">
            <a:extLst>
              <a:ext uri="{FF2B5EF4-FFF2-40B4-BE49-F238E27FC236}">
                <a16:creationId xmlns:a16="http://schemas.microsoft.com/office/drawing/2014/main" id="{4A7FDE94-F2C4-4868-BC42-89A94D854D5A}"/>
              </a:ext>
            </a:extLst>
          </p:cNvPr>
          <p:cNvSpPr>
            <a:spLocks noGrp="1"/>
          </p:cNvSpPr>
          <p:nvPr>
            <p:ph type="subTitle" idx="1"/>
          </p:nvPr>
        </p:nvSpPr>
        <p:spPr>
          <a:xfrm>
            <a:off x="3708002" y="2787774"/>
            <a:ext cx="4895983" cy="1512763"/>
          </a:xfrm>
        </p:spPr>
        <p:txBody>
          <a:bodyPr>
            <a:normAutofit lnSpcReduction="10000"/>
          </a:bodyPr>
          <a:lstStyle/>
          <a:p>
            <a:r>
              <a:rPr lang="nb-NO" dirty="0"/>
              <a:t>Hvordan Oscar ble født</a:t>
            </a:r>
          </a:p>
          <a:p>
            <a:r>
              <a:rPr lang="nb-NO" dirty="0"/>
              <a:t>Arbeidsmetodikk</a:t>
            </a:r>
          </a:p>
          <a:p>
            <a:r>
              <a:rPr lang="nb-NO" dirty="0"/>
              <a:t>SOBI</a:t>
            </a:r>
          </a:p>
          <a:p>
            <a:r>
              <a:rPr lang="nb-NO" dirty="0"/>
              <a:t>Grunnen til at vi gjør dette</a:t>
            </a:r>
          </a:p>
          <a:p>
            <a:r>
              <a:rPr lang="nb-NO" dirty="0"/>
              <a:t>Samarbeid med </a:t>
            </a:r>
            <a:r>
              <a:rPr lang="nb-NO" dirty="0" err="1"/>
              <a:t>St.Olavs</a:t>
            </a:r>
            <a:r>
              <a:rPr lang="nb-NO" dirty="0"/>
              <a:t> og NTNU</a:t>
            </a:r>
          </a:p>
        </p:txBody>
      </p:sp>
      <p:sp>
        <p:nvSpPr>
          <p:cNvPr id="8" name="Tittel 7">
            <a:extLst>
              <a:ext uri="{FF2B5EF4-FFF2-40B4-BE49-F238E27FC236}">
                <a16:creationId xmlns:a16="http://schemas.microsoft.com/office/drawing/2014/main" id="{22C6CB3C-B3B1-45B9-B040-43137A8A5717}"/>
              </a:ext>
            </a:extLst>
          </p:cNvPr>
          <p:cNvSpPr>
            <a:spLocks noGrp="1"/>
          </p:cNvSpPr>
          <p:nvPr>
            <p:ph type="ctrTitle"/>
          </p:nvPr>
        </p:nvSpPr>
        <p:spPr/>
        <p:txBody>
          <a:bodyPr/>
          <a:lstStyle/>
          <a:p>
            <a:r>
              <a:rPr lang="nb-NO" dirty="0"/>
              <a:t>OP OSCAR</a:t>
            </a:r>
          </a:p>
        </p:txBody>
      </p:sp>
    </p:spTree>
    <p:extLst>
      <p:ext uri="{BB962C8B-B14F-4D97-AF65-F5344CB8AC3E}">
        <p14:creationId xmlns:p14="http://schemas.microsoft.com/office/powerpoint/2010/main" val="189173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88F89C3F-7612-470D-918F-A65A4E2B0348}"/>
              </a:ext>
            </a:extLst>
          </p:cNvPr>
          <p:cNvSpPr>
            <a:spLocks noGrp="1"/>
          </p:cNvSpPr>
          <p:nvPr>
            <p:ph type="ftr" sz="quarter" idx="3"/>
          </p:nvPr>
        </p:nvSpPr>
        <p:spPr/>
        <p:txBody>
          <a:bodyPr/>
          <a:lstStyle/>
          <a:p>
            <a:endParaRPr lang="en-GB" dirty="0"/>
          </a:p>
        </p:txBody>
      </p:sp>
      <p:sp>
        <p:nvSpPr>
          <p:cNvPr id="3" name="Plassholder for lysbildenummer 2">
            <a:extLst>
              <a:ext uri="{FF2B5EF4-FFF2-40B4-BE49-F238E27FC236}">
                <a16:creationId xmlns:a16="http://schemas.microsoft.com/office/drawing/2014/main" id="{B3D978A1-F18D-4AA5-82D7-E9F5C90DC87E}"/>
              </a:ext>
            </a:extLst>
          </p:cNvPr>
          <p:cNvSpPr>
            <a:spLocks noGrp="1"/>
          </p:cNvSpPr>
          <p:nvPr>
            <p:ph type="sldNum" sz="quarter" idx="4"/>
          </p:nvPr>
        </p:nvSpPr>
        <p:spPr/>
        <p:txBody>
          <a:bodyPr/>
          <a:lstStyle/>
          <a:p>
            <a:r>
              <a:rPr lang="nb-NO" altLang="nb-NO"/>
              <a:t>Side </a:t>
            </a:r>
            <a:fld id="{F57D2C7E-FF28-3646-BDC8-24A1FA3E5E8D}" type="slidenum">
              <a:rPr lang="en-GB" smtClean="0"/>
              <a:pPr/>
              <a:t>4</a:t>
            </a:fld>
            <a:endParaRPr lang="en-GB" dirty="0"/>
          </a:p>
        </p:txBody>
      </p:sp>
      <p:sp>
        <p:nvSpPr>
          <p:cNvPr id="4" name="Plassholder for dato 3">
            <a:extLst>
              <a:ext uri="{FF2B5EF4-FFF2-40B4-BE49-F238E27FC236}">
                <a16:creationId xmlns:a16="http://schemas.microsoft.com/office/drawing/2014/main" id="{2739D3EC-D216-4C68-98F0-EB2448C228B2}"/>
              </a:ext>
            </a:extLst>
          </p:cNvPr>
          <p:cNvSpPr>
            <a:spLocks noGrp="1"/>
          </p:cNvSpPr>
          <p:nvPr>
            <p:ph type="dt" sz="half" idx="2"/>
          </p:nvPr>
        </p:nvSpPr>
        <p:spPr/>
        <p:txBody>
          <a:bodyPr/>
          <a:lstStyle/>
          <a:p>
            <a:fld id="{71CF5760-0137-4D42-83E3-B092B0912E30}" type="datetime1">
              <a:rPr lang="nb-NO" smtClean="0"/>
              <a:t>31.05.2022</a:t>
            </a:fld>
            <a:endParaRPr lang="en-GB" dirty="0"/>
          </a:p>
        </p:txBody>
      </p:sp>
      <p:sp>
        <p:nvSpPr>
          <p:cNvPr id="5" name="Tittel 4">
            <a:extLst>
              <a:ext uri="{FF2B5EF4-FFF2-40B4-BE49-F238E27FC236}">
                <a16:creationId xmlns:a16="http://schemas.microsoft.com/office/drawing/2014/main" id="{21A51BE1-8B9C-45F7-8AE4-D238C22F60FF}"/>
              </a:ext>
            </a:extLst>
          </p:cNvPr>
          <p:cNvSpPr>
            <a:spLocks noGrp="1"/>
          </p:cNvSpPr>
          <p:nvPr>
            <p:ph type="ctrTitle"/>
          </p:nvPr>
        </p:nvSpPr>
        <p:spPr>
          <a:xfrm>
            <a:off x="3708002" y="987574"/>
            <a:ext cx="4896247" cy="1656184"/>
          </a:xfrm>
        </p:spPr>
        <p:txBody>
          <a:bodyPr>
            <a:normAutofit/>
          </a:bodyPr>
          <a:lstStyle/>
          <a:p>
            <a:br>
              <a:rPr lang="nb-NO" dirty="0"/>
            </a:br>
            <a:br>
              <a:rPr lang="nb-NO" dirty="0"/>
            </a:br>
            <a:endParaRPr lang="nb-NO" dirty="0"/>
          </a:p>
        </p:txBody>
      </p:sp>
      <p:sp>
        <p:nvSpPr>
          <p:cNvPr id="6" name="Undertittel 5">
            <a:extLst>
              <a:ext uri="{FF2B5EF4-FFF2-40B4-BE49-F238E27FC236}">
                <a16:creationId xmlns:a16="http://schemas.microsoft.com/office/drawing/2014/main" id="{5F1E1D19-D244-42E9-8374-E1D220C64625}"/>
              </a:ext>
            </a:extLst>
          </p:cNvPr>
          <p:cNvSpPr>
            <a:spLocks noGrp="1"/>
          </p:cNvSpPr>
          <p:nvPr>
            <p:ph type="subTitle" idx="1"/>
          </p:nvPr>
        </p:nvSpPr>
        <p:spPr>
          <a:xfrm>
            <a:off x="3708002" y="1635646"/>
            <a:ext cx="4895983" cy="2736303"/>
          </a:xfrm>
        </p:spPr>
        <p:txBody>
          <a:bodyPr>
            <a:normAutofit fontScale="92500" lnSpcReduction="20000"/>
          </a:bodyPr>
          <a:lstStyle/>
          <a:p>
            <a:r>
              <a:rPr lang="nb-NO" sz="1800" b="1" dirty="0"/>
              <a:t>10: Sikre et sterkere samarbeid mellom internettselskaper og myndighetene for bedre bekjempelse av internettrelaterte overgrep</a:t>
            </a:r>
            <a:r>
              <a:rPr lang="nb-NO" sz="1500" b="1" dirty="0"/>
              <a:t>:</a:t>
            </a:r>
          </a:p>
          <a:p>
            <a:r>
              <a:rPr lang="nb-NO" sz="1800" dirty="0"/>
              <a:t>-NCMEC</a:t>
            </a:r>
          </a:p>
          <a:p>
            <a:endParaRPr lang="nb-NO" sz="1800" b="1" dirty="0"/>
          </a:p>
          <a:p>
            <a:r>
              <a:rPr lang="nb-NO" sz="1800" b="1" dirty="0"/>
              <a:t>27: Vurdere plikt for norske tjenesteleverandører til å rapportere funn av overgrepsmateriale:</a:t>
            </a:r>
          </a:p>
          <a:p>
            <a:r>
              <a:rPr lang="nb-NO" sz="1500" dirty="0"/>
              <a:t>-</a:t>
            </a:r>
            <a:r>
              <a:rPr lang="nb-NO" sz="1700" dirty="0"/>
              <a:t>Frivillig i Norge </a:t>
            </a:r>
          </a:p>
        </p:txBody>
      </p:sp>
    </p:spTree>
    <p:extLst>
      <p:ext uri="{BB962C8B-B14F-4D97-AF65-F5344CB8AC3E}">
        <p14:creationId xmlns:p14="http://schemas.microsoft.com/office/powerpoint/2010/main" val="330869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CE4991D6-7DB6-4F18-8A80-58210C25D44A}"/>
              </a:ext>
            </a:extLst>
          </p:cNvPr>
          <p:cNvSpPr>
            <a:spLocks noGrp="1"/>
          </p:cNvSpPr>
          <p:nvPr>
            <p:ph type="ftr" sz="quarter" idx="3"/>
          </p:nvPr>
        </p:nvSpPr>
        <p:spPr/>
        <p:txBody>
          <a:bodyPr/>
          <a:lstStyle/>
          <a:p>
            <a:endParaRPr lang="en-GB" dirty="0"/>
          </a:p>
        </p:txBody>
      </p:sp>
      <p:sp>
        <p:nvSpPr>
          <p:cNvPr id="3" name="Plassholder for lysbildenummer 2">
            <a:extLst>
              <a:ext uri="{FF2B5EF4-FFF2-40B4-BE49-F238E27FC236}">
                <a16:creationId xmlns:a16="http://schemas.microsoft.com/office/drawing/2014/main" id="{E7B46F10-EE27-4DBA-AC21-B6D071A8053D}"/>
              </a:ext>
            </a:extLst>
          </p:cNvPr>
          <p:cNvSpPr>
            <a:spLocks noGrp="1"/>
          </p:cNvSpPr>
          <p:nvPr>
            <p:ph type="sldNum" sz="quarter" idx="4"/>
          </p:nvPr>
        </p:nvSpPr>
        <p:spPr/>
        <p:txBody>
          <a:bodyPr/>
          <a:lstStyle/>
          <a:p>
            <a:r>
              <a:rPr lang="nb-NO" altLang="nb-NO"/>
              <a:t>Side </a:t>
            </a:r>
            <a:fld id="{F57D2C7E-FF28-3646-BDC8-24A1FA3E5E8D}" type="slidenum">
              <a:rPr lang="en-GB" smtClean="0"/>
              <a:pPr/>
              <a:t>5</a:t>
            </a:fld>
            <a:endParaRPr lang="en-GB" dirty="0"/>
          </a:p>
        </p:txBody>
      </p:sp>
      <p:sp>
        <p:nvSpPr>
          <p:cNvPr id="4" name="Plassholder for dato 3">
            <a:extLst>
              <a:ext uri="{FF2B5EF4-FFF2-40B4-BE49-F238E27FC236}">
                <a16:creationId xmlns:a16="http://schemas.microsoft.com/office/drawing/2014/main" id="{4DC9F2EB-0BC0-48EB-BBAB-DE766836AEBF}"/>
              </a:ext>
            </a:extLst>
          </p:cNvPr>
          <p:cNvSpPr>
            <a:spLocks noGrp="1"/>
          </p:cNvSpPr>
          <p:nvPr>
            <p:ph type="dt" sz="half" idx="2"/>
          </p:nvPr>
        </p:nvSpPr>
        <p:spPr/>
        <p:txBody>
          <a:bodyPr/>
          <a:lstStyle/>
          <a:p>
            <a:fld id="{71CF5760-0137-4D42-83E3-B092B0912E30}" type="datetime1">
              <a:rPr lang="nb-NO" smtClean="0"/>
              <a:t>31.05.2022</a:t>
            </a:fld>
            <a:endParaRPr lang="en-GB" dirty="0"/>
          </a:p>
        </p:txBody>
      </p:sp>
      <p:sp>
        <p:nvSpPr>
          <p:cNvPr id="5" name="Tittel 4">
            <a:extLst>
              <a:ext uri="{FF2B5EF4-FFF2-40B4-BE49-F238E27FC236}">
                <a16:creationId xmlns:a16="http://schemas.microsoft.com/office/drawing/2014/main" id="{FDC4A358-492E-4313-BBC3-D223D4159065}"/>
              </a:ext>
            </a:extLst>
          </p:cNvPr>
          <p:cNvSpPr>
            <a:spLocks noGrp="1"/>
          </p:cNvSpPr>
          <p:nvPr>
            <p:ph type="ctrTitle"/>
          </p:nvPr>
        </p:nvSpPr>
        <p:spPr>
          <a:xfrm>
            <a:off x="3708002" y="771550"/>
            <a:ext cx="4896247" cy="1810155"/>
          </a:xfrm>
        </p:spPr>
        <p:txBody>
          <a:bodyPr>
            <a:normAutofit/>
          </a:bodyPr>
          <a:lstStyle/>
          <a:p>
            <a:r>
              <a:rPr lang="nb-NO" sz="1600" dirty="0"/>
              <a:t>9:Videreutvikle lokal kriminalitetsforebygging mot internettrelaterte overgrep:</a:t>
            </a:r>
            <a:br>
              <a:rPr lang="nb-NO" dirty="0"/>
            </a:br>
            <a:endParaRPr lang="nb-NO" dirty="0"/>
          </a:p>
        </p:txBody>
      </p:sp>
      <p:sp>
        <p:nvSpPr>
          <p:cNvPr id="6" name="Undertittel 5">
            <a:extLst>
              <a:ext uri="{FF2B5EF4-FFF2-40B4-BE49-F238E27FC236}">
                <a16:creationId xmlns:a16="http://schemas.microsoft.com/office/drawing/2014/main" id="{880DA37B-EE6E-4817-92B5-B81F1CEA2A12}"/>
              </a:ext>
            </a:extLst>
          </p:cNvPr>
          <p:cNvSpPr>
            <a:spLocks noGrp="1"/>
          </p:cNvSpPr>
          <p:nvPr>
            <p:ph type="subTitle" idx="1"/>
          </p:nvPr>
        </p:nvSpPr>
        <p:spPr/>
        <p:txBody>
          <a:bodyPr/>
          <a:lstStyle/>
          <a:p>
            <a:r>
              <a:rPr lang="nb-NO" dirty="0"/>
              <a:t>-Kompetansedeling mellom etater</a:t>
            </a:r>
          </a:p>
          <a:p>
            <a:r>
              <a:rPr lang="nb-NO" dirty="0"/>
              <a:t>-Skole/barnehager/skolehelsetjenester</a:t>
            </a:r>
          </a:p>
          <a:p>
            <a:r>
              <a:rPr lang="nb-NO" dirty="0"/>
              <a:t>-Barnevern</a:t>
            </a:r>
          </a:p>
          <a:p>
            <a:r>
              <a:rPr lang="nb-NO" dirty="0"/>
              <a:t>-Hvordan kan vi beskytte barna?</a:t>
            </a:r>
          </a:p>
          <a:p>
            <a:r>
              <a:rPr lang="nb-NO" dirty="0"/>
              <a:t>-"Vipps saker"</a:t>
            </a:r>
          </a:p>
        </p:txBody>
      </p:sp>
    </p:spTree>
    <p:extLst>
      <p:ext uri="{BB962C8B-B14F-4D97-AF65-F5344CB8AC3E}">
        <p14:creationId xmlns:p14="http://schemas.microsoft.com/office/powerpoint/2010/main" val="95355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AD0EFD45-0E9F-4FF7-B349-0B935F5294BF}"/>
              </a:ext>
            </a:extLst>
          </p:cNvPr>
          <p:cNvSpPr>
            <a:spLocks noGrp="1"/>
          </p:cNvSpPr>
          <p:nvPr>
            <p:ph type="ftr" sz="quarter" idx="3"/>
          </p:nvPr>
        </p:nvSpPr>
        <p:spPr/>
        <p:txBody>
          <a:bodyPr/>
          <a:lstStyle/>
          <a:p>
            <a:endParaRPr lang="en-GB" dirty="0"/>
          </a:p>
        </p:txBody>
      </p:sp>
      <p:sp>
        <p:nvSpPr>
          <p:cNvPr id="3" name="Plassholder for lysbildenummer 2">
            <a:extLst>
              <a:ext uri="{FF2B5EF4-FFF2-40B4-BE49-F238E27FC236}">
                <a16:creationId xmlns:a16="http://schemas.microsoft.com/office/drawing/2014/main" id="{1666DE81-9348-4B4A-B973-9235E674D977}"/>
              </a:ext>
            </a:extLst>
          </p:cNvPr>
          <p:cNvSpPr>
            <a:spLocks noGrp="1"/>
          </p:cNvSpPr>
          <p:nvPr>
            <p:ph type="sldNum" sz="quarter" idx="4"/>
          </p:nvPr>
        </p:nvSpPr>
        <p:spPr/>
        <p:txBody>
          <a:bodyPr/>
          <a:lstStyle/>
          <a:p>
            <a:r>
              <a:rPr lang="nb-NO" altLang="nb-NO"/>
              <a:t>Side </a:t>
            </a:r>
            <a:fld id="{F57D2C7E-FF28-3646-BDC8-24A1FA3E5E8D}" type="slidenum">
              <a:rPr lang="en-GB" smtClean="0"/>
              <a:pPr/>
              <a:t>6</a:t>
            </a:fld>
            <a:endParaRPr lang="en-GB" dirty="0"/>
          </a:p>
        </p:txBody>
      </p:sp>
      <p:sp>
        <p:nvSpPr>
          <p:cNvPr id="4" name="Plassholder for dato 3">
            <a:extLst>
              <a:ext uri="{FF2B5EF4-FFF2-40B4-BE49-F238E27FC236}">
                <a16:creationId xmlns:a16="http://schemas.microsoft.com/office/drawing/2014/main" id="{8D7343DC-540C-479B-B337-781FFC1C0EAD}"/>
              </a:ext>
            </a:extLst>
          </p:cNvPr>
          <p:cNvSpPr>
            <a:spLocks noGrp="1"/>
          </p:cNvSpPr>
          <p:nvPr>
            <p:ph type="dt" sz="half" idx="2"/>
          </p:nvPr>
        </p:nvSpPr>
        <p:spPr/>
        <p:txBody>
          <a:bodyPr/>
          <a:lstStyle/>
          <a:p>
            <a:fld id="{71CF5760-0137-4D42-83E3-B092B0912E30}" type="datetime1">
              <a:rPr lang="nb-NO" smtClean="0"/>
              <a:t>31.05.2022</a:t>
            </a:fld>
            <a:endParaRPr lang="en-GB" dirty="0"/>
          </a:p>
        </p:txBody>
      </p:sp>
      <p:sp>
        <p:nvSpPr>
          <p:cNvPr id="5" name="Tittel 4">
            <a:extLst>
              <a:ext uri="{FF2B5EF4-FFF2-40B4-BE49-F238E27FC236}">
                <a16:creationId xmlns:a16="http://schemas.microsoft.com/office/drawing/2014/main" id="{F475031C-0719-4CFB-9568-D39856CA0165}"/>
              </a:ext>
            </a:extLst>
          </p:cNvPr>
          <p:cNvSpPr>
            <a:spLocks noGrp="1"/>
          </p:cNvSpPr>
          <p:nvPr>
            <p:ph type="ctrTitle"/>
          </p:nvPr>
        </p:nvSpPr>
        <p:spPr>
          <a:xfrm>
            <a:off x="3059832" y="1290092"/>
            <a:ext cx="4896247" cy="911656"/>
          </a:xfrm>
        </p:spPr>
        <p:txBody>
          <a:bodyPr>
            <a:normAutofit/>
          </a:bodyPr>
          <a:lstStyle/>
          <a:p>
            <a:r>
              <a:rPr lang="nb-NO" sz="1600" dirty="0"/>
              <a:t>25: Utvikle finansiell etterforskning og følge pengespor for å forebygge og avdekke seksuelle overgrep</a:t>
            </a:r>
          </a:p>
        </p:txBody>
      </p:sp>
      <p:sp>
        <p:nvSpPr>
          <p:cNvPr id="8" name="Undertittel 7">
            <a:extLst>
              <a:ext uri="{FF2B5EF4-FFF2-40B4-BE49-F238E27FC236}">
                <a16:creationId xmlns:a16="http://schemas.microsoft.com/office/drawing/2014/main" id="{3CD38D43-00DD-4139-8A88-9DB0AF4EB90F}"/>
              </a:ext>
            </a:extLst>
          </p:cNvPr>
          <p:cNvSpPr>
            <a:spLocks noGrp="1"/>
          </p:cNvSpPr>
          <p:nvPr>
            <p:ph type="subTitle" idx="1"/>
          </p:nvPr>
        </p:nvSpPr>
        <p:spPr/>
        <p:txBody>
          <a:bodyPr/>
          <a:lstStyle/>
          <a:p>
            <a:r>
              <a:rPr lang="nb-NO" dirty="0"/>
              <a:t>-Bestillingsovergrep</a:t>
            </a:r>
          </a:p>
        </p:txBody>
      </p:sp>
    </p:spTree>
    <p:extLst>
      <p:ext uri="{BB962C8B-B14F-4D97-AF65-F5344CB8AC3E}">
        <p14:creationId xmlns:p14="http://schemas.microsoft.com/office/powerpoint/2010/main" val="307535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DF982721-6987-4B50-B5C5-9ACB534BE2B0}"/>
              </a:ext>
            </a:extLst>
          </p:cNvPr>
          <p:cNvSpPr>
            <a:spLocks noGrp="1"/>
          </p:cNvSpPr>
          <p:nvPr>
            <p:ph type="ftr" sz="quarter" idx="3"/>
          </p:nvPr>
        </p:nvSpPr>
        <p:spPr/>
        <p:txBody>
          <a:bodyPr/>
          <a:lstStyle/>
          <a:p>
            <a:endParaRPr lang="en-GB" dirty="0"/>
          </a:p>
        </p:txBody>
      </p:sp>
      <p:sp>
        <p:nvSpPr>
          <p:cNvPr id="3" name="Plassholder for lysbildenummer 2">
            <a:extLst>
              <a:ext uri="{FF2B5EF4-FFF2-40B4-BE49-F238E27FC236}">
                <a16:creationId xmlns:a16="http://schemas.microsoft.com/office/drawing/2014/main" id="{24ABC8EC-8518-476D-B7B7-E733E14D913B}"/>
              </a:ext>
            </a:extLst>
          </p:cNvPr>
          <p:cNvSpPr>
            <a:spLocks noGrp="1"/>
          </p:cNvSpPr>
          <p:nvPr>
            <p:ph type="sldNum" sz="quarter" idx="4"/>
          </p:nvPr>
        </p:nvSpPr>
        <p:spPr/>
        <p:txBody>
          <a:bodyPr/>
          <a:lstStyle/>
          <a:p>
            <a:r>
              <a:rPr lang="nb-NO" altLang="nb-NO"/>
              <a:t>Side </a:t>
            </a:r>
            <a:fld id="{F57D2C7E-FF28-3646-BDC8-24A1FA3E5E8D}" type="slidenum">
              <a:rPr lang="en-GB" smtClean="0"/>
              <a:pPr/>
              <a:t>7</a:t>
            </a:fld>
            <a:endParaRPr lang="en-GB" dirty="0"/>
          </a:p>
        </p:txBody>
      </p:sp>
      <p:sp>
        <p:nvSpPr>
          <p:cNvPr id="4" name="Plassholder for dato 3">
            <a:extLst>
              <a:ext uri="{FF2B5EF4-FFF2-40B4-BE49-F238E27FC236}">
                <a16:creationId xmlns:a16="http://schemas.microsoft.com/office/drawing/2014/main" id="{E41399AE-0DB9-4326-9062-F46C60F39B25}"/>
              </a:ext>
            </a:extLst>
          </p:cNvPr>
          <p:cNvSpPr>
            <a:spLocks noGrp="1"/>
          </p:cNvSpPr>
          <p:nvPr>
            <p:ph type="dt" sz="half" idx="2"/>
          </p:nvPr>
        </p:nvSpPr>
        <p:spPr/>
        <p:txBody>
          <a:bodyPr/>
          <a:lstStyle/>
          <a:p>
            <a:fld id="{71CF5760-0137-4D42-83E3-B092B0912E30}" type="datetime1">
              <a:rPr lang="nb-NO" smtClean="0"/>
              <a:t>31.05.2022</a:t>
            </a:fld>
            <a:endParaRPr lang="en-GB" dirty="0"/>
          </a:p>
        </p:txBody>
      </p:sp>
      <p:sp>
        <p:nvSpPr>
          <p:cNvPr id="5" name="Tittel 4">
            <a:extLst>
              <a:ext uri="{FF2B5EF4-FFF2-40B4-BE49-F238E27FC236}">
                <a16:creationId xmlns:a16="http://schemas.microsoft.com/office/drawing/2014/main" id="{9B20A240-161D-46FD-91DE-CDA69D0D6769}"/>
              </a:ext>
            </a:extLst>
          </p:cNvPr>
          <p:cNvSpPr>
            <a:spLocks noGrp="1"/>
          </p:cNvSpPr>
          <p:nvPr>
            <p:ph type="ctrTitle"/>
          </p:nvPr>
        </p:nvSpPr>
        <p:spPr/>
        <p:txBody>
          <a:bodyPr/>
          <a:lstStyle/>
          <a:p>
            <a:r>
              <a:rPr lang="nb-NO" dirty="0"/>
              <a:t>AVSLUTNING</a:t>
            </a:r>
          </a:p>
        </p:txBody>
      </p:sp>
      <p:sp>
        <p:nvSpPr>
          <p:cNvPr id="6" name="Undertittel 5">
            <a:extLst>
              <a:ext uri="{FF2B5EF4-FFF2-40B4-BE49-F238E27FC236}">
                <a16:creationId xmlns:a16="http://schemas.microsoft.com/office/drawing/2014/main" id="{F19C0D55-A230-404A-84B5-58E78D94488B}"/>
              </a:ext>
            </a:extLst>
          </p:cNvPr>
          <p:cNvSpPr>
            <a:spLocks noGrp="1"/>
          </p:cNvSpPr>
          <p:nvPr>
            <p:ph type="subTitle" idx="1"/>
          </p:nvPr>
        </p:nvSpPr>
        <p:spPr/>
        <p:txBody>
          <a:bodyPr/>
          <a:lstStyle/>
          <a:p>
            <a:br>
              <a:rPr lang="nb-NO" dirty="0"/>
            </a:br>
            <a:br>
              <a:rPr lang="nb-NO" dirty="0"/>
            </a:br>
            <a:r>
              <a:rPr lang="nb-NO" dirty="0"/>
              <a:t>Hvem er de som siktes?</a:t>
            </a:r>
            <a:br>
              <a:rPr lang="nb-NO" dirty="0"/>
            </a:br>
            <a:br>
              <a:rPr lang="nb-NO" dirty="0"/>
            </a:br>
            <a:r>
              <a:rPr lang="nb-NO" dirty="0"/>
              <a:t>"Du ser det ikke før du tror det"</a:t>
            </a:r>
          </a:p>
        </p:txBody>
      </p:sp>
    </p:spTree>
    <p:extLst>
      <p:ext uri="{BB962C8B-B14F-4D97-AF65-F5344CB8AC3E}">
        <p14:creationId xmlns:p14="http://schemas.microsoft.com/office/powerpoint/2010/main" val="1369778052"/>
      </p:ext>
    </p:extLst>
  </p:cSld>
  <p:clrMapOvr>
    <a:masterClrMapping/>
  </p:clrMapOvr>
</p:sld>
</file>

<file path=ppt/theme/theme1.xml><?xml version="1.0" encoding="utf-8"?>
<a:theme xmlns:a="http://schemas.openxmlformats.org/drawingml/2006/main" name="Egendefinert utforming">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Politets skrif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a:solidFill>
              <a:schemeClr val="tx1"/>
            </a:solidFill>
            <a:latin typeface="+mn-lt"/>
          </a:defRPr>
        </a:defPPr>
      </a:lstStyle>
    </a:txDef>
  </a:objectDefaults>
  <a:extraClrSchemeLst/>
  <a:extLst>
    <a:ext uri="{05A4C25C-085E-4340-85A3-A5531E510DB2}">
      <thm15:themeFamily xmlns:thm15="http://schemas.microsoft.com/office/thememl/2012/main" name="Mal_Nasj_presentasjon" id="{1B941393-26E7-4AC7-88F1-3E0FDA6118BC}" vid="{0B0923E8-29D6-4E99-BD57-F34A1F177836}"/>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93030A6FD8C4FBBF9E181F71896FE" ma:contentTypeVersion="10" ma:contentTypeDescription="Create a new document." ma:contentTypeScope="" ma:versionID="7487b68bbe9775573437e00fd522d6eb">
  <xsd:schema xmlns:xsd="http://www.w3.org/2001/XMLSchema" xmlns:xs="http://www.w3.org/2001/XMLSchema" xmlns:p="http://schemas.microsoft.com/office/2006/metadata/properties" xmlns:ns2="6c825914-1ada-45ba-a517-3b922fc92b82" xmlns:ns3="3f785d27-503b-4dd3-ac91-804198cfdbb9" targetNamespace="http://schemas.microsoft.com/office/2006/metadata/properties" ma:root="true" ma:fieldsID="68e187aa22b8d03c1ab81d122460ba9e" ns2:_="" ns3:_="">
    <xsd:import namespace="6c825914-1ada-45ba-a517-3b922fc92b82"/>
    <xsd:import namespace="3f785d27-503b-4dd3-ac91-804198cfdb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25914-1ada-45ba-a517-3b922fc92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785d27-503b-4dd3-ac91-804198cfdbb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A47247-C54F-43B9-B5D1-47609ADF7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25914-1ada-45ba-a517-3b922fc92b82"/>
    <ds:schemaRef ds:uri="3f785d27-503b-4dd3-ac91-804198cfd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1878F1-CD65-40B6-BD62-5FAF39C17735}">
  <ds:schemaRefs>
    <ds:schemaRef ds:uri="http://schemas.microsoft.com/sharepoint/v3/contenttype/forms"/>
  </ds:schemaRefs>
</ds:datastoreItem>
</file>

<file path=customXml/itemProps3.xml><?xml version="1.0" encoding="utf-8"?>
<ds:datastoreItem xmlns:ds="http://schemas.openxmlformats.org/officeDocument/2006/customXml" ds:itemID="{E54B4958-6B85-4DC1-882C-CC6BABD8787D}">
  <ds:schemaRefs>
    <ds:schemaRef ds:uri="6c825914-1ada-45ba-a517-3b922fc92b82"/>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f785d27-503b-4dd3-ac91-804198cfdbb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Mal_Nasj_presentasjon</Template>
  <TotalTime>0</TotalTime>
  <Words>191</Words>
  <Application>Microsoft Office PowerPoint</Application>
  <PresentationFormat>Skjermfremvisning (16:9)</PresentationFormat>
  <Paragraphs>50</Paragraphs>
  <Slides>7</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7</vt:i4>
      </vt:variant>
    </vt:vector>
  </HeadingPairs>
  <TitlesOfParts>
    <vt:vector size="13" baseType="lpstr">
      <vt:lpstr>Arial</vt:lpstr>
      <vt:lpstr>ArialUnicodeMS</vt:lpstr>
      <vt:lpstr>Cambria</vt:lpstr>
      <vt:lpstr>LucidaGrande</vt:lpstr>
      <vt:lpstr>Verdana</vt:lpstr>
      <vt:lpstr>Egendefinert utforming</vt:lpstr>
      <vt:lpstr>FOREBYGGING OG BEKJEMPELSE AV INTERNETTRELATERTE OVERGREP MOT BARN</vt:lpstr>
      <vt:lpstr>PowerPoint-presentasjon</vt:lpstr>
      <vt:lpstr>OP OSCAR</vt:lpstr>
      <vt:lpstr>  </vt:lpstr>
      <vt:lpstr>9:Videreutvikle lokal kriminalitetsforebygging mot internettrelaterte overgrep: </vt:lpstr>
      <vt:lpstr>25: Utvikle finansiell etterforskning og følge pengespor for å forebygge og avdekke seksuelle overgrep</vt:lpstr>
      <vt:lpstr>AVSLUTNING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Merete Stav Lervang</dc:creator>
  <cp:lastModifiedBy>Merete Stav Lervang</cp:lastModifiedBy>
  <cp:revision>34</cp:revision>
  <dcterms:created xsi:type="dcterms:W3CDTF">2022-05-23T09:04:21Z</dcterms:created>
  <dcterms:modified xsi:type="dcterms:W3CDTF">2022-05-31T12:13:28Z</dcterms:modified>
</cp:coreProperties>
</file>