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68" r:id="rId3"/>
    <p:sldId id="330" r:id="rId4"/>
    <p:sldId id="269" r:id="rId5"/>
    <p:sldId id="270" r:id="rId6"/>
    <p:sldId id="280" r:id="rId7"/>
    <p:sldId id="263" r:id="rId8"/>
    <p:sldId id="311" r:id="rId9"/>
    <p:sldId id="267" r:id="rId10"/>
    <p:sldId id="262" r:id="rId11"/>
    <p:sldId id="266" r:id="rId12"/>
    <p:sldId id="265" r:id="rId13"/>
    <p:sldId id="326" r:id="rId14"/>
    <p:sldId id="327" r:id="rId15"/>
    <p:sldId id="328" r:id="rId16"/>
    <p:sldId id="329" r:id="rId17"/>
    <p:sldId id="325" r:id="rId18"/>
    <p:sldId id="291"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11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90217-1786-49AE-8CBD-85786DFEB6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13D47BC-3B09-488C-B7A9-DFBB7688F415}">
      <dgm:prSet/>
      <dgm:spPr/>
      <dgm:t>
        <a:bodyPr/>
        <a:lstStyle/>
        <a:p>
          <a:r>
            <a:rPr lang="nb-NO" b="0" i="1"/>
            <a:t>"Det paaligger Statens Myndigheter at lægge forholdene til rette for at den samiske folkegruppe kan sikre og utvikle sit Sprog, sin Kultur og sit Samfundsliv"</a:t>
          </a:r>
          <a:endParaRPr lang="en-US"/>
        </a:p>
      </dgm:t>
    </dgm:pt>
    <dgm:pt modelId="{14BA4D72-CF23-4BA7-A542-173D05B17B8B}" type="parTrans" cxnId="{06E6D58A-3DEE-4411-82B7-61C8172A7755}">
      <dgm:prSet/>
      <dgm:spPr/>
      <dgm:t>
        <a:bodyPr/>
        <a:lstStyle/>
        <a:p>
          <a:endParaRPr lang="en-US"/>
        </a:p>
      </dgm:t>
    </dgm:pt>
    <dgm:pt modelId="{B8A135BF-8DF9-4316-8FD3-53CD19A56347}" type="sibTrans" cxnId="{06E6D58A-3DEE-4411-82B7-61C8172A7755}">
      <dgm:prSet/>
      <dgm:spPr/>
      <dgm:t>
        <a:bodyPr/>
        <a:lstStyle/>
        <a:p>
          <a:endParaRPr lang="en-US"/>
        </a:p>
      </dgm:t>
    </dgm:pt>
    <dgm:pt modelId="{8F37D69F-1758-410D-8FA5-F9560B8499E9}">
      <dgm:prSet/>
      <dgm:spPr/>
      <dgm:t>
        <a:bodyPr/>
        <a:lstStyle/>
        <a:p>
          <a:r>
            <a:rPr lang="nb-NO"/>
            <a:t>Norges Grunnlov § 108 </a:t>
          </a:r>
          <a:endParaRPr lang="en-US"/>
        </a:p>
      </dgm:t>
    </dgm:pt>
    <dgm:pt modelId="{5AE77595-1655-4888-B824-5A5C3BCDC664}" type="parTrans" cxnId="{4BB21ED3-D24B-4873-B4A2-473F3D51A6D4}">
      <dgm:prSet/>
      <dgm:spPr/>
      <dgm:t>
        <a:bodyPr/>
        <a:lstStyle/>
        <a:p>
          <a:endParaRPr lang="en-US"/>
        </a:p>
      </dgm:t>
    </dgm:pt>
    <dgm:pt modelId="{902CACB4-6318-4CC7-8FA8-D273D6BF2599}" type="sibTrans" cxnId="{4BB21ED3-D24B-4873-B4A2-473F3D51A6D4}">
      <dgm:prSet/>
      <dgm:spPr/>
      <dgm:t>
        <a:bodyPr/>
        <a:lstStyle/>
        <a:p>
          <a:endParaRPr lang="en-US"/>
        </a:p>
      </dgm:t>
    </dgm:pt>
    <dgm:pt modelId="{245A3484-ED61-4009-B3A6-4E5E063A6F4C}" type="pres">
      <dgm:prSet presAssocID="{B1990217-1786-49AE-8CBD-85786DFEB691}" presName="root" presStyleCnt="0">
        <dgm:presLayoutVars>
          <dgm:dir/>
          <dgm:resizeHandles val="exact"/>
        </dgm:presLayoutVars>
      </dgm:prSet>
      <dgm:spPr/>
    </dgm:pt>
    <dgm:pt modelId="{D872024E-B8CF-4DFA-9091-A92B16B7F422}" type="pres">
      <dgm:prSet presAssocID="{C13D47BC-3B09-488C-B7A9-DFBB7688F415}" presName="compNode" presStyleCnt="0"/>
      <dgm:spPr/>
    </dgm:pt>
    <dgm:pt modelId="{99875A98-F3C4-480C-A194-E4D0DFA9E97E}" type="pres">
      <dgm:prSet presAssocID="{C13D47BC-3B09-488C-B7A9-DFBB7688F415}" presName="bgRect" presStyleLbl="bgShp" presStyleIdx="0" presStyleCnt="2"/>
      <dgm:spPr/>
    </dgm:pt>
    <dgm:pt modelId="{781D97DE-7C8F-42BA-AED5-58144A9B29AF}" type="pres">
      <dgm:prSet presAssocID="{C13D47BC-3B09-488C-B7A9-DFBB7688F41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1EE65EEA-3500-4942-98C2-47A7B9254B86}" type="pres">
      <dgm:prSet presAssocID="{C13D47BC-3B09-488C-B7A9-DFBB7688F415}" presName="spaceRect" presStyleCnt="0"/>
      <dgm:spPr/>
    </dgm:pt>
    <dgm:pt modelId="{BD766662-6027-4C43-B675-0AE35D479EC1}" type="pres">
      <dgm:prSet presAssocID="{C13D47BC-3B09-488C-B7A9-DFBB7688F415}" presName="parTx" presStyleLbl="revTx" presStyleIdx="0" presStyleCnt="2">
        <dgm:presLayoutVars>
          <dgm:chMax val="0"/>
          <dgm:chPref val="0"/>
        </dgm:presLayoutVars>
      </dgm:prSet>
      <dgm:spPr/>
    </dgm:pt>
    <dgm:pt modelId="{ACFE7455-1201-4319-A88F-A4E4DDA63016}" type="pres">
      <dgm:prSet presAssocID="{B8A135BF-8DF9-4316-8FD3-53CD19A56347}" presName="sibTrans" presStyleCnt="0"/>
      <dgm:spPr/>
    </dgm:pt>
    <dgm:pt modelId="{7D0738A7-9897-4713-8CCD-1A8F2F36C134}" type="pres">
      <dgm:prSet presAssocID="{8F37D69F-1758-410D-8FA5-F9560B8499E9}" presName="compNode" presStyleCnt="0"/>
      <dgm:spPr/>
    </dgm:pt>
    <dgm:pt modelId="{634702A5-7DE8-431D-9E5D-A14B21A29F6E}" type="pres">
      <dgm:prSet presAssocID="{8F37D69F-1758-410D-8FA5-F9560B8499E9}" presName="bgRect" presStyleLbl="bgShp" presStyleIdx="1" presStyleCnt="2"/>
      <dgm:spPr/>
    </dgm:pt>
    <dgm:pt modelId="{0261B4C1-06DD-478C-8F94-88AC250A45D1}" type="pres">
      <dgm:prSet presAssocID="{8F37D69F-1758-410D-8FA5-F9560B8499E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ubbe"/>
        </a:ext>
      </dgm:extLst>
    </dgm:pt>
    <dgm:pt modelId="{D8F25196-9C33-46CD-BF7C-6C9DE2DE76B3}" type="pres">
      <dgm:prSet presAssocID="{8F37D69F-1758-410D-8FA5-F9560B8499E9}" presName="spaceRect" presStyleCnt="0"/>
      <dgm:spPr/>
    </dgm:pt>
    <dgm:pt modelId="{48D70577-2FF3-4D20-ADAF-A3186A748F3F}" type="pres">
      <dgm:prSet presAssocID="{8F37D69F-1758-410D-8FA5-F9560B8499E9}" presName="parTx" presStyleLbl="revTx" presStyleIdx="1" presStyleCnt="2">
        <dgm:presLayoutVars>
          <dgm:chMax val="0"/>
          <dgm:chPref val="0"/>
        </dgm:presLayoutVars>
      </dgm:prSet>
      <dgm:spPr/>
    </dgm:pt>
  </dgm:ptLst>
  <dgm:cxnLst>
    <dgm:cxn modelId="{B0D3ED02-85EE-4264-A04F-A5FA99445323}" type="presOf" srcId="{C13D47BC-3B09-488C-B7A9-DFBB7688F415}" destId="{BD766662-6027-4C43-B675-0AE35D479EC1}" srcOrd="0" destOrd="0" presId="urn:microsoft.com/office/officeart/2018/2/layout/IconVerticalSolidList"/>
    <dgm:cxn modelId="{C8942A17-8CA5-4E07-8961-0D1EE9AAC7A0}" type="presOf" srcId="{8F37D69F-1758-410D-8FA5-F9560B8499E9}" destId="{48D70577-2FF3-4D20-ADAF-A3186A748F3F}" srcOrd="0" destOrd="0" presId="urn:microsoft.com/office/officeart/2018/2/layout/IconVerticalSolidList"/>
    <dgm:cxn modelId="{1EF89255-BC85-48E5-8711-B524CD2F5E9C}" type="presOf" srcId="{B1990217-1786-49AE-8CBD-85786DFEB691}" destId="{245A3484-ED61-4009-B3A6-4E5E063A6F4C}" srcOrd="0" destOrd="0" presId="urn:microsoft.com/office/officeart/2018/2/layout/IconVerticalSolidList"/>
    <dgm:cxn modelId="{06E6D58A-3DEE-4411-82B7-61C8172A7755}" srcId="{B1990217-1786-49AE-8CBD-85786DFEB691}" destId="{C13D47BC-3B09-488C-B7A9-DFBB7688F415}" srcOrd="0" destOrd="0" parTransId="{14BA4D72-CF23-4BA7-A542-173D05B17B8B}" sibTransId="{B8A135BF-8DF9-4316-8FD3-53CD19A56347}"/>
    <dgm:cxn modelId="{4BB21ED3-D24B-4873-B4A2-473F3D51A6D4}" srcId="{B1990217-1786-49AE-8CBD-85786DFEB691}" destId="{8F37D69F-1758-410D-8FA5-F9560B8499E9}" srcOrd="1" destOrd="0" parTransId="{5AE77595-1655-4888-B824-5A5C3BCDC664}" sibTransId="{902CACB4-6318-4CC7-8FA8-D273D6BF2599}"/>
    <dgm:cxn modelId="{98EC5BF1-1C25-4A5B-888B-1C4DC8805553}" type="presParOf" srcId="{245A3484-ED61-4009-B3A6-4E5E063A6F4C}" destId="{D872024E-B8CF-4DFA-9091-A92B16B7F422}" srcOrd="0" destOrd="0" presId="urn:microsoft.com/office/officeart/2018/2/layout/IconVerticalSolidList"/>
    <dgm:cxn modelId="{AB37BD8C-6C65-4B45-A4DF-501BFC29E78C}" type="presParOf" srcId="{D872024E-B8CF-4DFA-9091-A92B16B7F422}" destId="{99875A98-F3C4-480C-A194-E4D0DFA9E97E}" srcOrd="0" destOrd="0" presId="urn:microsoft.com/office/officeart/2018/2/layout/IconVerticalSolidList"/>
    <dgm:cxn modelId="{D1321375-3DAC-47E8-8B4F-6483F4201794}" type="presParOf" srcId="{D872024E-B8CF-4DFA-9091-A92B16B7F422}" destId="{781D97DE-7C8F-42BA-AED5-58144A9B29AF}" srcOrd="1" destOrd="0" presId="urn:microsoft.com/office/officeart/2018/2/layout/IconVerticalSolidList"/>
    <dgm:cxn modelId="{9419FC88-C2F4-4A47-9F52-ECC474FBF256}" type="presParOf" srcId="{D872024E-B8CF-4DFA-9091-A92B16B7F422}" destId="{1EE65EEA-3500-4942-98C2-47A7B9254B86}" srcOrd="2" destOrd="0" presId="urn:microsoft.com/office/officeart/2018/2/layout/IconVerticalSolidList"/>
    <dgm:cxn modelId="{671A1BC0-D5AA-40A3-A598-B82895FF0B84}" type="presParOf" srcId="{D872024E-B8CF-4DFA-9091-A92B16B7F422}" destId="{BD766662-6027-4C43-B675-0AE35D479EC1}" srcOrd="3" destOrd="0" presId="urn:microsoft.com/office/officeart/2018/2/layout/IconVerticalSolidList"/>
    <dgm:cxn modelId="{F7100B43-236D-49FD-B3B2-7240B933F3A9}" type="presParOf" srcId="{245A3484-ED61-4009-B3A6-4E5E063A6F4C}" destId="{ACFE7455-1201-4319-A88F-A4E4DDA63016}" srcOrd="1" destOrd="0" presId="urn:microsoft.com/office/officeart/2018/2/layout/IconVerticalSolidList"/>
    <dgm:cxn modelId="{424448E8-68F5-4B01-9788-9337DEF082A9}" type="presParOf" srcId="{245A3484-ED61-4009-B3A6-4E5E063A6F4C}" destId="{7D0738A7-9897-4713-8CCD-1A8F2F36C134}" srcOrd="2" destOrd="0" presId="urn:microsoft.com/office/officeart/2018/2/layout/IconVerticalSolidList"/>
    <dgm:cxn modelId="{E7A26A48-4B85-4974-94E9-B9AEB2C6136D}" type="presParOf" srcId="{7D0738A7-9897-4713-8CCD-1A8F2F36C134}" destId="{634702A5-7DE8-431D-9E5D-A14B21A29F6E}" srcOrd="0" destOrd="0" presId="urn:microsoft.com/office/officeart/2018/2/layout/IconVerticalSolidList"/>
    <dgm:cxn modelId="{BC5A05F0-BBCA-48A8-859D-50C383084B12}" type="presParOf" srcId="{7D0738A7-9897-4713-8CCD-1A8F2F36C134}" destId="{0261B4C1-06DD-478C-8F94-88AC250A45D1}" srcOrd="1" destOrd="0" presId="urn:microsoft.com/office/officeart/2018/2/layout/IconVerticalSolidList"/>
    <dgm:cxn modelId="{964F9BBA-4E00-42A3-9386-DA602EA28625}" type="presParOf" srcId="{7D0738A7-9897-4713-8CCD-1A8F2F36C134}" destId="{D8F25196-9C33-46CD-BF7C-6C9DE2DE76B3}" srcOrd="2" destOrd="0" presId="urn:microsoft.com/office/officeart/2018/2/layout/IconVerticalSolidList"/>
    <dgm:cxn modelId="{180D54A9-6548-4379-99D3-FEE7A1DA66B8}" type="presParOf" srcId="{7D0738A7-9897-4713-8CCD-1A8F2F36C134}" destId="{48D70577-2FF3-4D20-ADAF-A3186A748F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75A98-F3C4-480C-A194-E4D0DFA9E97E}">
      <dsp:nvSpPr>
        <dsp:cNvPr id="0" name=""/>
        <dsp:cNvSpPr/>
      </dsp:nvSpPr>
      <dsp:spPr>
        <a:xfrm>
          <a:off x="0" y="719525"/>
          <a:ext cx="5607889" cy="13283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D97DE-7C8F-42BA-AED5-58144A9B29AF}">
      <dsp:nvSpPr>
        <dsp:cNvPr id="0" name=""/>
        <dsp:cNvSpPr/>
      </dsp:nvSpPr>
      <dsp:spPr>
        <a:xfrm>
          <a:off x="401827" y="1018405"/>
          <a:ext cx="730595" cy="7305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766662-6027-4C43-B675-0AE35D479EC1}">
      <dsp:nvSpPr>
        <dsp:cNvPr id="0" name=""/>
        <dsp:cNvSpPr/>
      </dsp:nvSpPr>
      <dsp:spPr>
        <a:xfrm>
          <a:off x="1534250" y="719525"/>
          <a:ext cx="4073638" cy="132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584" tIns="140584" rIns="140584" bIns="140584" numCol="1" spcCol="1270" anchor="ctr" anchorCtr="0">
          <a:noAutofit/>
        </a:bodyPr>
        <a:lstStyle/>
        <a:p>
          <a:pPr marL="0" lvl="0" indent="0" algn="l" defTabSz="800100">
            <a:lnSpc>
              <a:spcPct val="90000"/>
            </a:lnSpc>
            <a:spcBef>
              <a:spcPct val="0"/>
            </a:spcBef>
            <a:spcAft>
              <a:spcPct val="35000"/>
            </a:spcAft>
            <a:buNone/>
          </a:pPr>
          <a:r>
            <a:rPr lang="nb-NO" sz="1800" b="0" i="1" kern="1200"/>
            <a:t>"Det paaligger Statens Myndigheter at lægge forholdene til rette for at den samiske folkegruppe kan sikre og utvikle sit Sprog, sin Kultur og sit Samfundsliv"</a:t>
          </a:r>
          <a:endParaRPr lang="en-US" sz="1800" kern="1200"/>
        </a:p>
      </dsp:txBody>
      <dsp:txXfrm>
        <a:off x="1534250" y="719525"/>
        <a:ext cx="4073638" cy="1328355"/>
      </dsp:txXfrm>
    </dsp:sp>
    <dsp:sp modelId="{634702A5-7DE8-431D-9E5D-A14B21A29F6E}">
      <dsp:nvSpPr>
        <dsp:cNvPr id="0" name=""/>
        <dsp:cNvSpPr/>
      </dsp:nvSpPr>
      <dsp:spPr>
        <a:xfrm>
          <a:off x="0" y="2379970"/>
          <a:ext cx="5607889" cy="13283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1B4C1-06DD-478C-8F94-88AC250A45D1}">
      <dsp:nvSpPr>
        <dsp:cNvPr id="0" name=""/>
        <dsp:cNvSpPr/>
      </dsp:nvSpPr>
      <dsp:spPr>
        <a:xfrm>
          <a:off x="401827" y="2678850"/>
          <a:ext cx="730595" cy="730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D70577-2FF3-4D20-ADAF-A3186A748F3F}">
      <dsp:nvSpPr>
        <dsp:cNvPr id="0" name=""/>
        <dsp:cNvSpPr/>
      </dsp:nvSpPr>
      <dsp:spPr>
        <a:xfrm>
          <a:off x="1534250" y="2379970"/>
          <a:ext cx="4073638" cy="132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584" tIns="140584" rIns="140584" bIns="140584" numCol="1" spcCol="1270" anchor="ctr" anchorCtr="0">
          <a:noAutofit/>
        </a:bodyPr>
        <a:lstStyle/>
        <a:p>
          <a:pPr marL="0" lvl="0" indent="0" algn="l" defTabSz="800100">
            <a:lnSpc>
              <a:spcPct val="90000"/>
            </a:lnSpc>
            <a:spcBef>
              <a:spcPct val="0"/>
            </a:spcBef>
            <a:spcAft>
              <a:spcPct val="35000"/>
            </a:spcAft>
            <a:buNone/>
          </a:pPr>
          <a:r>
            <a:rPr lang="nb-NO" sz="1800" kern="1200"/>
            <a:t>Norges Grunnlov § 108 </a:t>
          </a:r>
          <a:endParaRPr lang="en-US" sz="1800" kern="1200"/>
        </a:p>
      </dsp:txBody>
      <dsp:txXfrm>
        <a:off x="1534250" y="2379970"/>
        <a:ext cx="4073638" cy="13283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A585C-D442-464F-B34B-BA37138475F7}" type="datetimeFigureOut">
              <a:rPr lang="nb-NO" smtClean="0"/>
              <a:t>08.06.2022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D6E9-29FE-4579-B719-FB812CC1F4ED}" type="slidenum">
              <a:rPr lang="nb-NO" smtClean="0"/>
              <a:t>‹#›</a:t>
            </a:fld>
            <a:endParaRPr lang="nb-NO"/>
          </a:p>
        </p:txBody>
      </p:sp>
    </p:spTree>
    <p:extLst>
      <p:ext uri="{BB962C8B-B14F-4D97-AF65-F5344CB8AC3E}">
        <p14:creationId xmlns:p14="http://schemas.microsoft.com/office/powerpoint/2010/main" val="426818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nl.no/assimilering" TargetMode="External"/><Relationship Id="rId7" Type="http://schemas.openxmlformats.org/officeDocument/2006/relationships/hyperlink" Target="https://snl.no/kultu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nl.no/folk" TargetMode="External"/><Relationship Id="rId5" Type="http://schemas.openxmlformats.org/officeDocument/2006/relationships/hyperlink" Target="https://snl.no/stat" TargetMode="External"/><Relationship Id="rId4" Type="http://schemas.openxmlformats.org/officeDocument/2006/relationships/hyperlink" Target="https://snl.no/sam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538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2030">
              <a:defRPr/>
            </a:pPr>
            <a:r>
              <a:rPr lang="nb-NO"/>
              <a:t>Spesielt viktig for Barnevern vil være: For at samiske barn og familier skal få gode og likeverdige tjenester må de bli møtt på sine behov av et hjelpeapparat som har kompetanse på samisk språk og kultur</a:t>
            </a:r>
          </a:p>
          <a:p>
            <a:endParaRPr lang="nb-NO">
              <a:cs typeface="Calibri"/>
            </a:endParaRPr>
          </a:p>
          <a:p>
            <a:r>
              <a:rPr lang="nb-NO">
                <a:cs typeface="Calibri"/>
              </a:rPr>
              <a:t>Det er den siste tiden skrevet flere masteroppgaver knyttet til tema, eksempelvis: Samiske barns rettigheter i møte med barnevernet knyttet til internasjonal og nasjonal rett.</a:t>
            </a:r>
          </a:p>
          <a:p>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7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75634" indent="-275634">
              <a:lnSpc>
                <a:spcPct val="90000"/>
              </a:lnSpc>
              <a:buFont typeface="Arial" panose="020B0604020202020204" pitchFamily="34" charset="0"/>
              <a:buChar char="•"/>
            </a:pPr>
            <a:r>
              <a:rPr lang="nb-NO" dirty="0">
                <a:cs typeface="Calibri" panose="020F0502020204030204"/>
              </a:rPr>
              <a:t>Anerkjenner urfolks ønsker om og behov for kontroll over egne institusjoner, sin egen livsform og økonomisk utvikling</a:t>
            </a:r>
          </a:p>
          <a:p>
            <a:pPr marL="275634" indent="-275634">
              <a:buFont typeface="Arial" panose="020B0604020202020204" pitchFamily="34" charset="0"/>
              <a:buChar char="•"/>
            </a:pPr>
            <a:r>
              <a:rPr lang="nb-NO" dirty="0">
                <a:cs typeface="Calibri" panose="020F0502020204030204"/>
              </a:rPr>
              <a:t>Har videre bestemmelser om blant annet landrettigheter, sysselsetting og arbeidsliv, opplæring, trygd og helse</a:t>
            </a:r>
          </a:p>
          <a:p>
            <a:pPr marL="275634" indent="-275634">
              <a:buFont typeface="Arial" panose="020B0604020202020204" pitchFamily="34" charset="0"/>
              <a:buChar char="•"/>
            </a:pPr>
            <a:endParaRPr lang="nb-NO" dirty="0">
              <a:cs typeface="Calibri" panose="020F0502020204030204"/>
            </a:endParaRPr>
          </a:p>
          <a:p>
            <a:pPr marL="275634" indent="-275634">
              <a:buFont typeface="Arial" panose="020B0604020202020204" pitchFamily="34" charset="0"/>
              <a:buChar char="•"/>
            </a:pPr>
            <a:r>
              <a:rPr lang="nb-NO" b="0" i="0" dirty="0">
                <a:solidFill>
                  <a:srgbClr val="333333"/>
                </a:solidFill>
                <a:effectLst/>
                <a:latin typeface="Open Sans" panose="020B0606030504020204" pitchFamily="34" charset="0"/>
              </a:rPr>
              <a:t>Hovedprinsippet ILO-konvensjon </a:t>
            </a:r>
            <a:r>
              <a:rPr lang="nb-NO" b="0" i="0" dirty="0" err="1">
                <a:solidFill>
                  <a:srgbClr val="333333"/>
                </a:solidFill>
                <a:effectLst/>
                <a:latin typeface="Open Sans" panose="020B0606030504020204" pitchFamily="34" charset="0"/>
              </a:rPr>
              <a:t>nr</a:t>
            </a:r>
            <a:r>
              <a:rPr lang="nb-NO" b="0" i="0" dirty="0">
                <a:solidFill>
                  <a:srgbClr val="333333"/>
                </a:solidFill>
                <a:effectLst/>
                <a:latin typeface="Open Sans" panose="020B0606030504020204" pitchFamily="34" charset="0"/>
              </a:rPr>
              <a:t> 169 om urfolk og stammefolk i selvstendige stater er urfolks rett til å bevare og videreutvikle sin egen kultur, og myndighetenes plikt til å treffe tiltak for å støtte dette arbeidet. Norge ratifiserte konvensjonen i 1990 (</a:t>
            </a:r>
            <a:r>
              <a:rPr lang="nb-NO" b="0" i="0" dirty="0">
                <a:solidFill>
                  <a:srgbClr val="4D5156"/>
                </a:solidFill>
                <a:effectLst/>
                <a:latin typeface="arial" panose="020B0604020202020204" pitchFamily="34" charset="0"/>
              </a:rPr>
              <a:t> Den internasjonale arbeidsorganisasjonen (</a:t>
            </a:r>
            <a:r>
              <a:rPr lang="nb-NO" b="1" i="0" dirty="0">
                <a:solidFill>
                  <a:srgbClr val="5F6368"/>
                </a:solidFill>
                <a:effectLst/>
                <a:latin typeface="arial" panose="020B0604020202020204" pitchFamily="34" charset="0"/>
              </a:rPr>
              <a:t>ILO</a:t>
            </a:r>
            <a:r>
              <a:rPr lang="nb-NO" b="0" i="0" dirty="0">
                <a:solidFill>
                  <a:srgbClr val="4D5156"/>
                </a:solidFill>
                <a:effectLst/>
                <a:latin typeface="arial" panose="020B0604020202020204" pitchFamily="34" charset="0"/>
              </a:rPr>
              <a:t>) har vedtatt)</a:t>
            </a:r>
            <a:endParaRPr lang="nb-NO" dirty="0">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084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a:t>
            </a:r>
            <a:r>
              <a:rPr lang="nb-NO" dirty="0" err="1"/>
              <a:t>fagutvikling,forskning</a:t>
            </a:r>
            <a:r>
              <a:rPr lang="nb-NO" dirty="0"/>
              <a:t>, metodeutvikling</a:t>
            </a:r>
          </a:p>
          <a:p>
            <a:endParaRPr lang="nb-NO" dirty="0"/>
          </a:p>
          <a:p>
            <a:r>
              <a:rPr lang="nb-NO" dirty="0"/>
              <a:t>Ønsker å ha praksis-nær dem det gjelder.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22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Røros, svært lite fokus på det samiske. </a:t>
            </a:r>
            <a:r>
              <a:rPr lang="nb-NO" dirty="0" err="1"/>
              <a:t>Verdensarvby</a:t>
            </a:r>
            <a:r>
              <a:rPr lang="nb-NO" dirty="0"/>
              <a:t>. Gruver. Mange kjenner  Røros men lite om det samiske. Parallell samfunn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2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74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13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-Videreføring av RESAK. Regionalt samisk kompetansesenter. Indre Finnmark Familievernkontor.</a:t>
            </a:r>
          </a:p>
          <a:p>
            <a:r>
              <a:rPr lang="nb-NO" dirty="0"/>
              <a:t>-Frihet fra Vold-Regjeringens handlingsplan for å forebygge og bekjempe vold i nære relasjoner.</a:t>
            </a:r>
          </a:p>
          <a:p>
            <a:pPr marL="171450" indent="-171450">
              <a:buFontTx/>
              <a:buChar char="-"/>
            </a:pPr>
            <a:r>
              <a:rPr lang="nb-NO" dirty="0"/>
              <a:t>Teamet. Leder Olaf Trosten. Tana-Karasjok, Psykologspesialist Trine Solbakk, Jurist Vivian ,   ..Jill…Tromsø,…Familieterapeut Johan Inge Greff Røros, Ansetter Psykologspesialist i Oslo. </a:t>
            </a:r>
            <a:r>
              <a:rPr lang="nb-NO" dirty="0" err="1"/>
              <a:t>Bufetat</a:t>
            </a:r>
            <a:r>
              <a:rPr lang="nb-NO" dirty="0"/>
              <a:t> Nord. </a:t>
            </a:r>
            <a:r>
              <a:rPr lang="nb-NO" dirty="0" err="1"/>
              <a:t>Ombefatter</a:t>
            </a:r>
            <a:r>
              <a:rPr lang="nb-NO" dirty="0"/>
              <a:t> alle </a:t>
            </a:r>
            <a:r>
              <a:rPr lang="nb-NO" dirty="0" err="1"/>
              <a:t>Bufetats</a:t>
            </a:r>
            <a:r>
              <a:rPr lang="nb-NO" dirty="0"/>
              <a:t> regioner.</a:t>
            </a:r>
          </a:p>
          <a:p>
            <a:pPr marL="171450" indent="-171450">
              <a:buFontTx/>
              <a:buChar cha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76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2030">
              <a:defRPr/>
            </a:pPr>
            <a:r>
              <a:rPr lang="nb-NO" dirty="0">
                <a:latin typeface="Calibri" panose="020F0502020204030204" pitchFamily="34" charset="0"/>
                <a:ea typeface="Calibri" panose="020F0502020204030204" pitchFamily="34" charset="0"/>
              </a:rPr>
              <a:t>Dette bygger på regjeringens handlingsplan Mangfold og likeverd fra 2005. Hvor dette med likeverdige tilbud til den samiske befolkningen løftes frem. </a:t>
            </a:r>
          </a:p>
          <a:p>
            <a:pPr defTabSz="882030">
              <a:defRPr/>
            </a:pPr>
            <a:r>
              <a:rPr lang="nb-NO" i="1" dirty="0">
                <a:solidFill>
                  <a:srgbClr val="333333"/>
                </a:solidFill>
                <a:latin typeface="Open Sans"/>
              </a:rPr>
              <a:t>NOU 2019:20: RESAK er et kompetansesenter som skal styrke og utvikle et likeverdig behandlingstilbud til den samiske befolkningen innen familievernet og det statlige barnevernet i </a:t>
            </a:r>
            <a:r>
              <a:rPr lang="nb-NO" i="1" dirty="0" err="1">
                <a:solidFill>
                  <a:srgbClr val="333333"/>
                </a:solidFill>
                <a:latin typeface="Open Sans"/>
              </a:rPr>
              <a:t>Bufetat</a:t>
            </a:r>
            <a:r>
              <a:rPr lang="nb-NO" i="1" dirty="0">
                <a:solidFill>
                  <a:srgbClr val="333333"/>
                </a:solidFill>
                <a:latin typeface="Open Sans"/>
              </a:rPr>
              <a:t>, region nord. Kompetansesenteret arbeider for å ivareta samiske barn, unge og familier og deres kulturelle bakgrunn i deres møte med familievernet og det statlige barnevernet. Dette gjøres gjennom fagutvikling i temaer som omhandler familierelaterte utfordringer i de samiske samfunnene. I tillegg er RESAK også en medspiller i </a:t>
            </a:r>
            <a:r>
              <a:rPr lang="nb-NO" i="1" dirty="0" err="1">
                <a:solidFill>
                  <a:srgbClr val="333333"/>
                </a:solidFill>
                <a:latin typeface="Open Sans"/>
              </a:rPr>
              <a:t>Bufetats</a:t>
            </a:r>
            <a:r>
              <a:rPr lang="nb-NO" i="1" dirty="0">
                <a:solidFill>
                  <a:srgbClr val="333333"/>
                </a:solidFill>
                <a:latin typeface="Open Sans"/>
              </a:rPr>
              <a:t> arbeid med andre etniske minoriteter og flerkulturelle miljøer.</a:t>
            </a:r>
          </a:p>
          <a:p>
            <a:pPr defTabSz="882030">
              <a:defRPr/>
            </a:pPr>
            <a:endParaRPr lang="nb-NO" i="1" dirty="0">
              <a:solidFill>
                <a:srgbClr val="333333"/>
              </a:solidFill>
              <a:latin typeface="Open Sans"/>
            </a:endParaRPr>
          </a:p>
          <a:p>
            <a:pPr defTabSz="882030">
              <a:defRPr/>
            </a:pPr>
            <a:r>
              <a:rPr lang="nb-NO" dirty="0"/>
              <a:t>For å oppnå likeverdige tjenester må tilbudet tilpasses behovene til den enkelte familie. Mens et likhetsideal peker i retning av standardisering av metoder og pakkeforløp, forutsetter likeverdig tjenesteyting at tilbudene tilpasses ulike menneskers og ulike gruppers behov – med rom for individuelle tilpasninger, bruk av faglig skjønn i enkeltsaker, lokale spesialtilbud og variasjon i tjenestetilbudet. Et slikt likeverdig tilbud skapes gjennom en videreutvikling av kontorenes kompetanse, mer kunnskap og en økt bevissthet om de særskilte behovene ulike grupper har i møte med familieverntjenesten. De ansatte må ha en kulturkompetanse som gir kultursensitivitet. </a:t>
            </a:r>
            <a:endParaRPr lang="nb-NO" sz="1000" b="1" i="1" dirty="0"/>
          </a:p>
          <a:p>
            <a:pPr defTabSz="882030">
              <a:defRPr/>
            </a:pPr>
            <a:endParaRPr lang="nb-NO" dirty="0">
              <a:latin typeface="Calibri" panose="020F0502020204030204" pitchFamily="34" charset="0"/>
              <a:ea typeface="Calibri" panose="020F0502020204030204" pitchFamily="34" charset="0"/>
            </a:endParaRPr>
          </a:p>
          <a:p>
            <a:pPr defTabSz="882030">
              <a:defRPr/>
            </a:pPr>
            <a:endParaRPr lang="nb-NO" dirty="0">
              <a:latin typeface="Calibri" panose="020F0502020204030204" pitchFamily="34" charset="0"/>
              <a:ea typeface="Calibri" panose="020F0502020204030204" pitchFamily="34" charset="0"/>
            </a:endParaRPr>
          </a:p>
          <a:p>
            <a:pPr defTabSz="882030">
              <a:defRPr/>
            </a:pPr>
            <a:r>
              <a:rPr lang="nb-NO" i="1" dirty="0">
                <a:latin typeface="Calibri" panose="020F0502020204030204" pitchFamily="34" charset="0"/>
                <a:ea typeface="Calibri" panose="020F0502020204030204" pitchFamily="34" charset="0"/>
              </a:rPr>
              <a:t>Likhet versus likeverdighet</a:t>
            </a:r>
          </a:p>
          <a:p>
            <a:endParaRPr lang="nb-NO" dirty="0"/>
          </a:p>
          <a:p>
            <a:pPr defTabSz="882030">
              <a:defRPr/>
            </a:pPr>
            <a:r>
              <a:rPr lang="nb-NO" dirty="0">
                <a:latin typeface="Calibri" panose="020F0502020204030204" pitchFamily="34" charset="0"/>
                <a:ea typeface="Times New Roman" panose="02020603050405020304" pitchFamily="18" charset="0"/>
              </a:rPr>
              <a:t>Gledelige signaler som har kommet, venter i spenning på endelig behandling av statsbudsjettet. </a:t>
            </a:r>
          </a:p>
          <a:p>
            <a:pPr defTabSz="882030">
              <a:defRPr/>
            </a:pPr>
            <a:endParaRPr lang="nb-NO" dirty="0">
              <a:latin typeface="Calibri" panose="020F0502020204030204" pitchFamily="34" charset="0"/>
              <a:ea typeface="Times New Roman" panose="02020603050405020304" pitchFamily="18" charset="0"/>
            </a:endParaRPr>
          </a:p>
          <a:p>
            <a:pPr defTabSz="882030">
              <a:defRPr/>
            </a:pPr>
            <a:r>
              <a:rPr lang="nb-NO" dirty="0"/>
              <a:t>NOU 2019:20: Utvalget mener også at det regionale samiske kompetansesenteret RESAK bør bli et nasjonalt kompetansesenter. Utvalget mener det bør legges til rette for mer lokal styring og tilpasning av kompetansearbeidet i tjenestene. Dette begrunnes både med hensynet til geografisk tilgjengelighet og målsettingen om likeverdig tjenesteyting i en mangfoldig befolkning. Utvalget påpeker at det må legges til rette for fag- og kompetanseutvikling som både er </a:t>
            </a:r>
            <a:r>
              <a:rPr lang="nb-NO" dirty="0" err="1"/>
              <a:t>praksisnær</a:t>
            </a:r>
            <a:r>
              <a:rPr lang="nb-NO" dirty="0"/>
              <a:t>, kunnskapsbasert og tilpasset lokale behov. Det må sikres ressurser for at fag- og kompetanseutvikling</a:t>
            </a:r>
            <a:endParaRPr lang="nb-NO" dirty="0">
              <a:latin typeface="Calibri" panose="020F0502020204030204" pitchFamily="34" charset="0"/>
              <a:ea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46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2030">
              <a:defRPr/>
            </a:pPr>
            <a:r>
              <a:rPr lang="nb-NO" dirty="0">
                <a:latin typeface="Calibri" panose="020F0502020204030204" pitchFamily="34" charset="0"/>
                <a:ea typeface="Calibri" panose="020F0502020204030204" pitchFamily="34" charset="0"/>
                <a:cs typeface="Calibri" panose="020F0502020204030204" pitchFamily="34" charset="0"/>
              </a:rPr>
              <a:t>Målgruppen for kompetansesenterets arbeid er ressurspersoner og personale som arbeider med samiske familier, foreldre og barn i familieverntjenesten, statlig og kommunalt barnevern og i krisesentre. </a:t>
            </a:r>
            <a:endParaRPr lang="nb-NO" dirty="0">
              <a:latin typeface="Calibri" panose="020F0502020204030204" pitchFamily="34" charset="0"/>
              <a:ea typeface="Calibri" panose="020F0502020204030204" pitchFamily="34" charset="0"/>
              <a:cs typeface="Arial" panose="020B0604020202020204" pitchFamily="34" charset="0"/>
            </a:endParaRPr>
          </a:p>
          <a:p>
            <a:r>
              <a:rPr lang="nb-NO" dirty="0"/>
              <a:t>Klinisk virksomhet: 20%-50%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2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-Gjelder hele Norge; Sør, Øst ,Vest  og Nord.</a:t>
            </a:r>
          </a:p>
          <a:p>
            <a:r>
              <a:rPr lang="nb-NO" dirty="0"/>
              <a:t>Ulike samiske kontekster</a:t>
            </a:r>
          </a:p>
          <a:p>
            <a:r>
              <a:rPr lang="nb-NO" dirty="0"/>
              <a:t>Slektskap firemeining---</a:t>
            </a:r>
            <a:r>
              <a:rPr lang="nb-NO" dirty="0" err="1"/>
              <a:t>møre..kulturforståelse</a:t>
            </a:r>
            <a:r>
              <a:rPr lang="nb-NO" dirty="0"/>
              <a:t> </a:t>
            </a:r>
            <a:r>
              <a:rPr lang="nb-NO" dirty="0" err="1"/>
              <a:t>lie</a:t>
            </a:r>
            <a:r>
              <a:rPr lang="nb-NO" dirty="0"/>
              <a:t> eksempel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2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2030">
              <a:defRPr/>
            </a:pPr>
            <a:r>
              <a:rPr lang="nb-NO" dirty="0"/>
              <a:t>Samiske barn og barn av andre minoriteter har ifølge barnekonvensjonene rett til å møte et barnevern som er kultursensitiv, og som rår over tiltak som ivaretar behovet for å nyte godt av egen kultur, språk og religion (Skogvang 2009, Saus 2003). Familier har rett til å utøve sin kultur også når det settes inn barnevernstiltak. Det er med andre ord en rettighetsdiskurs, ikke en risikodiskurs, som gjøres gjeldende. En risikodiskurs hadde satt fokus på de særskilte utfordringer som trer i kraft på grunn av familiens minoritetsbakgrunn, for å bruke begrepene fra </a:t>
            </a:r>
            <a:r>
              <a:rPr lang="nb-NO" dirty="0" err="1"/>
              <a:t>Hollekim</a:t>
            </a:r>
            <a:r>
              <a:rPr lang="nb-NO" dirty="0"/>
              <a:t> (2016). I vårt prosjekt vil vi legge begge disse perspektivene til grunn. Rettighetsdiskurser vil legge føringer mot å inkludere drøftinger i forbindelse med utredningen som ivaretar de rettigheter som samiske barn og familier, og andre minoriteter har, etter barnevernloven og de konvensjoner som Norge har ratifisert</a:t>
            </a:r>
          </a:p>
          <a:p>
            <a:pPr defTabSz="882030">
              <a:defRPr/>
            </a:pPr>
            <a:endParaRPr lang="nb-NO" dirty="0"/>
          </a:p>
          <a:p>
            <a:pPr algn="l"/>
            <a:r>
              <a:rPr lang="nb-NO" b="0" i="0" dirty="0">
                <a:solidFill>
                  <a:srgbClr val="203E51"/>
                </a:solidFill>
                <a:effectLst/>
                <a:latin typeface="Publico text"/>
              </a:rPr>
              <a:t>Fornorskingspolitikk er en betegnelse som brukes om den offentlige politikk som norske myndigheter førte for å </a:t>
            </a:r>
            <a:r>
              <a:rPr lang="nb-NO" b="0" i="0" u="none" strike="noStrike" dirty="0">
                <a:solidFill>
                  <a:srgbClr val="203E51"/>
                </a:solidFill>
                <a:effectLst/>
                <a:latin typeface="Publico text"/>
                <a:hlinkClick r:id="rId3"/>
              </a:rPr>
              <a:t>assimilere</a:t>
            </a:r>
            <a:r>
              <a:rPr lang="nb-NO" b="0" i="0" dirty="0">
                <a:solidFill>
                  <a:srgbClr val="203E51"/>
                </a:solidFill>
                <a:effectLst/>
                <a:latin typeface="Publico text"/>
              </a:rPr>
              <a:t> </a:t>
            </a:r>
            <a:r>
              <a:rPr lang="nb-NO" b="0" i="0" u="none" strike="noStrike" dirty="0">
                <a:solidFill>
                  <a:srgbClr val="203E51"/>
                </a:solidFill>
                <a:effectLst/>
                <a:latin typeface="Publico text"/>
                <a:hlinkClick r:id="rId4"/>
              </a:rPr>
              <a:t>samene</a:t>
            </a:r>
            <a:r>
              <a:rPr lang="nb-NO" b="0" i="0" dirty="0">
                <a:solidFill>
                  <a:srgbClr val="203E51"/>
                </a:solidFill>
                <a:effectLst/>
                <a:latin typeface="Publico text"/>
              </a:rPr>
              <a:t> i det norske samfunnet. I om lag 100 år (fra cirka 1850) var den offisielle norske politikken at samene skulle assimileres i det norske samfunnet.</a:t>
            </a:r>
          </a:p>
          <a:p>
            <a:pPr algn="l"/>
            <a:r>
              <a:rPr lang="nb-NO" b="0" i="0" dirty="0">
                <a:solidFill>
                  <a:srgbClr val="203E51"/>
                </a:solidFill>
                <a:effectLst/>
                <a:latin typeface="Publico text"/>
              </a:rPr>
              <a:t>Fornorskingspolitikken ble ført ut fra det syn at «den eneste redning for </a:t>
            </a:r>
            <a:r>
              <a:rPr lang="nb-NO" b="0" i="0" dirty="0" err="1">
                <a:solidFill>
                  <a:srgbClr val="203E51"/>
                </a:solidFill>
                <a:effectLst/>
                <a:latin typeface="Publico text"/>
              </a:rPr>
              <a:t>lapperne</a:t>
            </a:r>
            <a:r>
              <a:rPr lang="nb-NO" b="0" i="0" dirty="0">
                <a:solidFill>
                  <a:srgbClr val="203E51"/>
                </a:solidFill>
                <a:effectLst/>
                <a:latin typeface="Publico text"/>
              </a:rPr>
              <a:t> er å absorberes av den norske nasjon». I dag er den offisielle holdning at </a:t>
            </a:r>
            <a:r>
              <a:rPr lang="nb-NO" b="0" i="0" u="none" strike="noStrike" dirty="0">
                <a:solidFill>
                  <a:srgbClr val="203E51"/>
                </a:solidFill>
                <a:effectLst/>
                <a:latin typeface="Publico text"/>
                <a:hlinkClick r:id="rId5"/>
              </a:rPr>
              <a:t>staten</a:t>
            </a:r>
            <a:r>
              <a:rPr lang="nb-NO" b="0" i="0" dirty="0">
                <a:solidFill>
                  <a:srgbClr val="203E51"/>
                </a:solidFill>
                <a:effectLst/>
                <a:latin typeface="Publico text"/>
              </a:rPr>
              <a:t> Norge er grunnlagt på territoriet til to </a:t>
            </a:r>
            <a:r>
              <a:rPr lang="nb-NO" b="0" i="0" u="none" strike="noStrike" dirty="0">
                <a:solidFill>
                  <a:srgbClr val="203E51"/>
                </a:solidFill>
                <a:effectLst/>
                <a:latin typeface="Publico text"/>
                <a:hlinkClick r:id="rId6"/>
              </a:rPr>
              <a:t>folk</a:t>
            </a:r>
            <a:r>
              <a:rPr lang="nb-NO" b="0" i="0" dirty="0">
                <a:solidFill>
                  <a:srgbClr val="203E51"/>
                </a:solidFill>
                <a:effectLst/>
                <a:latin typeface="Publico text"/>
              </a:rPr>
              <a:t> – samer og nordmenn. Begge folkene har den samme rett til å kunne utvikle sin </a:t>
            </a:r>
            <a:r>
              <a:rPr lang="nb-NO" b="0" i="0" u="none" strike="noStrike" dirty="0">
                <a:solidFill>
                  <a:srgbClr val="203E51"/>
                </a:solidFill>
                <a:effectLst/>
                <a:latin typeface="Publico text"/>
                <a:hlinkClick r:id="rId7"/>
              </a:rPr>
              <a:t>kultur</a:t>
            </a:r>
            <a:r>
              <a:rPr lang="nb-NO" b="0" i="0" dirty="0">
                <a:solidFill>
                  <a:srgbClr val="203E51"/>
                </a:solidFill>
                <a:effectLst/>
                <a:latin typeface="Publico text"/>
              </a:rPr>
              <a:t> og sitt samfunnsliv.</a:t>
            </a:r>
          </a:p>
          <a:p>
            <a:pPr algn="l"/>
            <a:r>
              <a:rPr lang="nb-NO" b="0" i="0" dirty="0">
                <a:solidFill>
                  <a:srgbClr val="203E51"/>
                </a:solidFill>
                <a:effectLst/>
                <a:latin typeface="Publico text"/>
              </a:rPr>
              <a:t>En av begrunnelsene for samiske rettigheter er å reparere og gjøre opp for gammel urett som fornorskingspolitikken representerte.</a:t>
            </a:r>
          </a:p>
          <a:p>
            <a:pPr algn="l"/>
            <a:endParaRPr lang="nb-NO" b="0" i="0" dirty="0">
              <a:solidFill>
                <a:srgbClr val="203E51"/>
              </a:solidFill>
              <a:effectLst/>
              <a:latin typeface="Publico text"/>
            </a:endParaRPr>
          </a:p>
          <a:p>
            <a:pPr algn="l"/>
            <a:r>
              <a:rPr lang="nb-NO" b="0" i="0" dirty="0">
                <a:solidFill>
                  <a:srgbClr val="203E51"/>
                </a:solidFill>
                <a:effectLst/>
                <a:latin typeface="Publico text"/>
              </a:rPr>
              <a:t>Eks Tysfjordsaken, vold i nære relasjoner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88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Flere perspektiver- mangfold. Både samisk og Norsk</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85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Eksempler…</a:t>
            </a:r>
            <a:r>
              <a:rPr lang="nb-NO" dirty="0" err="1"/>
              <a:t>webster</a:t>
            </a:r>
            <a:r>
              <a:rPr lang="nb-NO" dirty="0"/>
              <a:t> </a:t>
            </a:r>
            <a:r>
              <a:rPr lang="nb-NO" dirty="0" err="1"/>
              <a:t>stratton</a:t>
            </a:r>
            <a:endParaRPr lang="nb-NO" dirty="0"/>
          </a:p>
          <a:p>
            <a:r>
              <a:rPr lang="nb-NO" dirty="0"/>
              <a:t>Far barnehage-møte med barnevernet-blikk</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3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882030">
              <a:defRPr/>
            </a:pPr>
            <a:r>
              <a:rPr lang="nb-NO"/>
              <a:t>Samene i Norge er i dag anerkjent som urfolk både av lovgiver, regjering og domstolene, samt av internasjonale organer. </a:t>
            </a:r>
            <a:r>
              <a:rPr lang="nb-NO">
                <a:latin typeface="Calibri"/>
                <a:cs typeface="Calibri"/>
              </a:rPr>
              <a:t>Norske myndigheter har derfor klare nasjonale og internasjonale forpliktelser overfor det samiske folk..</a:t>
            </a:r>
          </a:p>
          <a:p>
            <a:pPr defTabSz="882030">
              <a:defRPr/>
            </a:pPr>
            <a:r>
              <a:rPr lang="nb-NO">
                <a:cs typeface="Calibri"/>
              </a:rPr>
              <a:t>FNs generalforsamling vedtok 13. September 2007 en felles urfolkserklæring, utarbeidet i en prosess med tett samarbeid mellom ulike stater og ulike folkegrupper</a:t>
            </a:r>
          </a:p>
          <a:p>
            <a:pPr marL="275634" indent="-275634">
              <a:lnSpc>
                <a:spcPct val="90000"/>
              </a:lnSpc>
              <a:spcAft>
                <a:spcPts val="579"/>
              </a:spcAft>
              <a:buFont typeface="Arial,Sans-Serif"/>
              <a:buChar char="•"/>
              <a:defRPr/>
            </a:pPr>
            <a:endParaRPr lang="nb-NO"/>
          </a:p>
          <a:p>
            <a:pPr defTabSz="882030">
              <a:defRPr/>
            </a:pPr>
            <a:endParaRPr lang="nb-NO">
              <a:latin typeface="Calibri" panose="020F0502020204030204" pitchFamily="34" charset="0"/>
              <a:ea typeface="Calibri" panose="020F0502020204030204" pitchFamily="34" charset="0"/>
              <a:cs typeface="Calibri"/>
            </a:endParaRPr>
          </a:p>
          <a:p>
            <a:pPr defTabSz="882030">
              <a:defRPr/>
            </a:pPr>
            <a:endParaRPr lang="nb-NO">
              <a:latin typeface="Calibri" panose="020F0502020204030204" pitchFamily="34" charset="0"/>
              <a:ea typeface="Calibri" panose="020F0502020204030204" pitchFamily="34" charset="0"/>
              <a:cs typeface="Times New Roman" panose="02020603050405020304" pitchFamily="18" charset="0"/>
            </a:endParaRPr>
          </a:p>
          <a:p>
            <a:pPr defTabSz="882030">
              <a:defRPr/>
            </a:pPr>
            <a:r>
              <a:rPr lang="nb-NO">
                <a:latin typeface="Calibri"/>
                <a:ea typeface="Calibri" panose="020F0502020204030204" pitchFamily="34" charset="0"/>
                <a:cs typeface="Calibri"/>
              </a:rPr>
              <a:t>Av særlig betydning er </a:t>
            </a:r>
            <a:r>
              <a:rPr lang="nb-NO" u="sng">
                <a:solidFill>
                  <a:srgbClr val="4472C4"/>
                </a:solidFill>
                <a:latin typeface="Calibri"/>
                <a:ea typeface="Calibri" panose="020F0502020204030204" pitchFamily="34" charset="0"/>
                <a:cs typeface="Calibri"/>
              </a:rPr>
              <a:t>FNs konvensjon om sivile og politiske rettigheter (SP) </a:t>
            </a:r>
            <a:r>
              <a:rPr lang="nb-NO">
                <a:latin typeface="Calibri"/>
                <a:ea typeface="Calibri" panose="020F0502020204030204" pitchFamily="34" charset="0"/>
                <a:cs typeface="Calibri"/>
              </a:rPr>
              <a:t>og</a:t>
            </a:r>
            <a:r>
              <a:rPr lang="nb-NO" u="sng">
                <a:solidFill>
                  <a:srgbClr val="4472C4"/>
                </a:solidFill>
                <a:latin typeface="Calibri"/>
                <a:ea typeface="Calibri" panose="020F0502020204030204" pitchFamily="34" charset="0"/>
                <a:cs typeface="Calibri"/>
              </a:rPr>
              <a:t> ILO-konvensjon nr. 169</a:t>
            </a:r>
            <a:r>
              <a:rPr lang="nb-NO">
                <a:solidFill>
                  <a:srgbClr val="4472C4"/>
                </a:solidFill>
                <a:latin typeface="Calibri"/>
                <a:ea typeface="Calibri" panose="020F0502020204030204" pitchFamily="34" charset="0"/>
                <a:cs typeface="Calibri"/>
              </a:rPr>
              <a:t> </a:t>
            </a:r>
            <a:r>
              <a:rPr lang="nb-NO">
                <a:latin typeface="Calibri"/>
                <a:ea typeface="Calibri" panose="020F0502020204030204" pitchFamily="34" charset="0"/>
                <a:cs typeface="Calibri"/>
              </a:rPr>
              <a:t>om urfolk og stammefolk i selvstendige stater. Disse konvensjonene gir urfolk rett til blant annet å bevare og videreutvikle sin</a:t>
            </a:r>
            <a:r>
              <a:rPr lang="nb-NO">
                <a:solidFill>
                  <a:srgbClr val="FF0000"/>
                </a:solidFill>
                <a:latin typeface="Calibri"/>
                <a:ea typeface="Calibri" panose="020F0502020204030204" pitchFamily="34" charset="0"/>
                <a:cs typeface="Calibri"/>
              </a:rPr>
              <a:t> </a:t>
            </a:r>
            <a:r>
              <a:rPr lang="nb-NO">
                <a:latin typeface="Calibri"/>
                <a:ea typeface="Calibri" panose="020F0502020204030204" pitchFamily="34" charset="0"/>
                <a:cs typeface="Calibri"/>
              </a:rPr>
              <a:t>egen kultur og sitt språk. Statene skal treffe tiltak for å sikre dette. Et annet viktig internasjonalt instrument er </a:t>
            </a:r>
            <a:r>
              <a:rPr lang="nb-NO" u="sng">
                <a:solidFill>
                  <a:srgbClr val="4472C4"/>
                </a:solidFill>
                <a:latin typeface="Calibri"/>
                <a:ea typeface="Calibri" panose="020F0502020204030204" pitchFamily="34" charset="0"/>
                <a:cs typeface="Calibri"/>
              </a:rPr>
              <a:t>FNs erklæring om urfolksrettigheter</a:t>
            </a:r>
            <a:r>
              <a:rPr lang="nb-NO">
                <a:latin typeface="Calibri"/>
                <a:ea typeface="Calibri" panose="020F0502020204030204" pitchFamily="34" charset="0"/>
                <a:cs typeface="Calibri"/>
              </a:rPr>
              <a:t>, vedtatt av FNs generalforsamling i 2007. Urfolkserklæringen gir viktige politiske føringer for statene og bygger på allerede eksisterende menneskerettsbestemmelser.</a:t>
            </a:r>
          </a:p>
          <a:p>
            <a:endParaRPr lang="nb-NO"/>
          </a:p>
          <a:p>
            <a:pPr marL="275634" indent="-275634">
              <a:lnSpc>
                <a:spcPct val="90000"/>
              </a:lnSpc>
              <a:buFont typeface="Arial" panose="020B0604020202020204" pitchFamily="34" charset="0"/>
              <a:buChar char="•"/>
            </a:pPr>
            <a:r>
              <a:rPr lang="nb-NO"/>
              <a:t>Hovedprinsippet i ILO – konvensjonen nr. 169 om urfolk og stammefolk i selvstendige stater er urfolks rett til å bevare og videre utvikle sin egen kultur, og myndighetenes plikt til å treffe tiltak for å støtte dette arbeidet</a:t>
            </a:r>
            <a:endParaRPr lang="nb-NO">
              <a:cs typeface="Calibri"/>
            </a:endParaRPr>
          </a:p>
          <a:p>
            <a:pPr marL="275634" indent="-275634">
              <a:lnSpc>
                <a:spcPct val="90000"/>
              </a:lnSpc>
              <a:buFont typeface="Arial" panose="020B0604020202020204" pitchFamily="34" charset="0"/>
              <a:buChar char="•"/>
            </a:pPr>
            <a:r>
              <a:rPr lang="nb-NO"/>
              <a:t>Urfolks rett til selv å bestemme over sin kulturelle utvikling, til å lære å bruke eget språk og til å opprette egne institusjoner til å representere seg overfor myndighetene</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F2583-61A8-417A-A5D5-F76910D02A2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826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DC332-C3D1-4338-B259-0D62D0BC1CAF}"/>
              </a:ext>
            </a:extLst>
          </p:cNvPr>
          <p:cNvSpPr txBox="1"/>
          <p:nvPr userDrawn="1"/>
        </p:nvSpPr>
        <p:spPr>
          <a:xfrm>
            <a:off x="-2235200" y="0"/>
            <a:ext cx="2235200" cy="2308324"/>
          </a:xfrm>
          <a:prstGeom prst="rect">
            <a:avLst/>
          </a:prstGeom>
          <a:noFill/>
        </p:spPr>
        <p:txBody>
          <a:bodyPr wrap="square" rtlCol="0">
            <a:spAutoFit/>
          </a:bodyPr>
          <a:lstStyle/>
          <a:p>
            <a:pPr algn="l"/>
            <a:r>
              <a:rPr lang="nb-NO" b="1"/>
              <a:t>Hvordan legge til alternativ tekst på bilder</a:t>
            </a:r>
          </a:p>
          <a:p>
            <a:pPr algn="l"/>
            <a:endParaRPr lang="nb-NO"/>
          </a:p>
          <a:p>
            <a:pPr marL="342900" indent="-342900" algn="l">
              <a:buAutoNum type="arabicPeriod"/>
            </a:pPr>
            <a:r>
              <a:rPr lang="nb-NO"/>
              <a:t>Høyreklikk på bildet</a:t>
            </a:r>
          </a:p>
          <a:p>
            <a:pPr marL="342900" indent="-342900" algn="l">
              <a:buAutoNum type="arabicPeriod"/>
            </a:pPr>
            <a:r>
              <a:rPr lang="nb-NO"/>
              <a:t>Velg «rediger alternativ tekst».</a:t>
            </a:r>
          </a:p>
        </p:txBody>
      </p:sp>
      <p:sp>
        <p:nvSpPr>
          <p:cNvPr id="17" name="Plassholder for dato 16">
            <a:extLst>
              <a:ext uri="{FF2B5EF4-FFF2-40B4-BE49-F238E27FC236}">
                <a16:creationId xmlns:a16="http://schemas.microsoft.com/office/drawing/2014/main" id="{AEAA9278-EE73-4A64-A7BA-067865015EFA}"/>
              </a:ext>
            </a:extLst>
          </p:cNvPr>
          <p:cNvSpPr>
            <a:spLocks noGrp="1"/>
          </p:cNvSpPr>
          <p:nvPr>
            <p:ph type="dt" sz="half" idx="10"/>
          </p:nvPr>
        </p:nvSpPr>
        <p:spPr>
          <a:xfrm>
            <a:off x="6132513" y="4504792"/>
            <a:ext cx="1759527" cy="276999"/>
          </a:xfrm>
        </p:spPr>
        <p:txBody>
          <a:bodyPr wrap="square">
            <a:noAutofit/>
          </a:bodyPr>
          <a:lstStyle>
            <a:lvl1pPr>
              <a:defRPr sz="1800"/>
            </a:lvl1pPr>
          </a:lstStyle>
          <a:p>
            <a:fld id="{E02C09F5-B756-4394-B6EB-FD79F2468E25}" type="datetime1">
              <a:rPr lang="nb-NO" smtClean="0"/>
              <a:t>08.06.2022</a:t>
            </a:fld>
            <a:endParaRPr lang="nb-NO"/>
          </a:p>
        </p:txBody>
      </p:sp>
      <p:sp>
        <p:nvSpPr>
          <p:cNvPr id="3" name="Undertittel 2">
            <a:extLst>
              <a:ext uri="{FF2B5EF4-FFF2-40B4-BE49-F238E27FC236}">
                <a16:creationId xmlns:a16="http://schemas.microsoft.com/office/drawing/2014/main" id="{736484B8-5D06-445C-BD84-C5FD0A2A2385}"/>
              </a:ext>
            </a:extLst>
          </p:cNvPr>
          <p:cNvSpPr>
            <a:spLocks noGrp="1"/>
          </p:cNvSpPr>
          <p:nvPr>
            <p:ph type="subTitle" idx="1" hasCustomPrompt="1"/>
          </p:nvPr>
        </p:nvSpPr>
        <p:spPr>
          <a:xfrm>
            <a:off x="6132512" y="3528220"/>
            <a:ext cx="5561013" cy="738664"/>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2" name="Tittel 1">
            <a:extLst>
              <a:ext uri="{FF2B5EF4-FFF2-40B4-BE49-F238E27FC236}">
                <a16:creationId xmlns:a16="http://schemas.microsoft.com/office/drawing/2014/main" id="{1D995976-8DC1-4555-8167-7073823CCB61}"/>
              </a:ext>
            </a:extLst>
          </p:cNvPr>
          <p:cNvSpPr>
            <a:spLocks noGrp="1"/>
          </p:cNvSpPr>
          <p:nvPr>
            <p:ph type="ctrTitle"/>
          </p:nvPr>
        </p:nvSpPr>
        <p:spPr>
          <a:xfrm>
            <a:off x="6120765" y="568325"/>
            <a:ext cx="5573474" cy="2513809"/>
          </a:xfrm>
        </p:spPr>
        <p:txBody>
          <a:bodyPr anchor="b">
            <a:noAutofit/>
          </a:bodyPr>
          <a:lstStyle>
            <a:lvl1pPr algn="l">
              <a:defRPr sz="4000"/>
            </a:lvl1pPr>
          </a:lstStyle>
          <a:p>
            <a:r>
              <a:rPr lang="nb-NO"/>
              <a:t>Klikk for å redigere tittelstil</a:t>
            </a:r>
          </a:p>
        </p:txBody>
      </p:sp>
      <p:pic>
        <p:nvPicPr>
          <p:cNvPr id="13" name="Bilde 12">
            <a:extLst>
              <a:ext uri="{FF2B5EF4-FFF2-40B4-BE49-F238E27FC236}">
                <a16:creationId xmlns:a16="http://schemas.microsoft.com/office/drawing/2014/main" id="{8AF5FE55-024D-3045-A555-2BA8BAA468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381"/>
          <a:stretch/>
        </p:blipFill>
        <p:spPr>
          <a:xfrm flipH="1">
            <a:off x="-3047" y="0"/>
            <a:ext cx="5431387" cy="6858000"/>
          </a:xfrm>
          <a:prstGeom prst="rect">
            <a:avLst/>
          </a:prstGeom>
        </p:spPr>
      </p:pic>
      <p:pic>
        <p:nvPicPr>
          <p:cNvPr id="9" name="Grafikk 8">
            <a:extLst>
              <a:ext uri="{FF2B5EF4-FFF2-40B4-BE49-F238E27FC236}">
                <a16:creationId xmlns:a16="http://schemas.microsoft.com/office/drawing/2014/main" id="{EF346A26-583E-7844-B238-64B745356FD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2513" y="5470467"/>
            <a:ext cx="3599684" cy="978485"/>
          </a:xfrm>
          <a:prstGeom prst="rect">
            <a:avLst/>
          </a:prstGeom>
        </p:spPr>
      </p:pic>
    </p:spTree>
    <p:extLst>
      <p:ext uri="{BB962C8B-B14F-4D97-AF65-F5344CB8AC3E}">
        <p14:creationId xmlns:p14="http://schemas.microsoft.com/office/powerpoint/2010/main" val="27401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innhold og sitatboks">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r>
              <a:rPr lang="nb-NO"/>
              <a:t>Tittel foredrag</a:t>
            </a:r>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BA7EF4A3-3974-41DF-AC7A-2B09B767FD55}" type="datetime1">
              <a:rPr lang="nb-NO" smtClean="0"/>
              <a:t>08.06.2022</a:t>
            </a:fld>
            <a:endParaRPr lang="nb-NO"/>
          </a:p>
        </p:txBody>
      </p:sp>
      <p:sp>
        <p:nvSpPr>
          <p:cNvPr id="4" name="Plassholder for tekst 3">
            <a:extLst>
              <a:ext uri="{FF2B5EF4-FFF2-40B4-BE49-F238E27FC236}">
                <a16:creationId xmlns:a16="http://schemas.microsoft.com/office/drawing/2014/main" id="{DA6C6DF2-CA12-4E3F-8CA0-6F8BCA249580}"/>
              </a:ext>
            </a:extLst>
          </p:cNvPr>
          <p:cNvSpPr>
            <a:spLocks noGrp="1"/>
          </p:cNvSpPr>
          <p:nvPr>
            <p:ph type="body" sz="quarter" idx="14" hasCustomPrompt="1"/>
          </p:nvPr>
        </p:nvSpPr>
        <p:spPr>
          <a:xfrm>
            <a:off x="6287261" y="1956620"/>
            <a:ext cx="5406263" cy="3805551"/>
          </a:xfrm>
          <a:solidFill>
            <a:schemeClr val="accent5"/>
          </a:solidFill>
        </p:spPr>
        <p:txBody>
          <a:bodyPr lIns="180000" tIns="180000" rIns="180000" bIns="180000" anchor="ctr"/>
          <a:lstStyle>
            <a:lvl1pPr marL="0" indent="0" algn="ctr">
              <a:buNone/>
              <a:defRPr b="1" i="0">
                <a:solidFill>
                  <a:schemeClr val="tx1"/>
                </a:solidFill>
              </a:defRPr>
            </a:lvl1pPr>
            <a:lvl2pPr algn="ctr">
              <a:defRPr/>
            </a:lvl2pPr>
            <a:lvl3pPr algn="ctr">
              <a:defRPr/>
            </a:lvl3pPr>
            <a:lvl4pPr algn="ctr">
              <a:defRPr/>
            </a:lvl4pPr>
            <a:lvl5pPr algn="ctr">
              <a:defRPr/>
            </a:lvl5pPr>
          </a:lstStyle>
          <a:p>
            <a:pPr lvl="0"/>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sp>
        <p:nvSpPr>
          <p:cNvPr id="3" name="Plassholder for tekst 2">
            <a:extLst>
              <a:ext uri="{FF2B5EF4-FFF2-40B4-BE49-F238E27FC236}">
                <a16:creationId xmlns:a16="http://schemas.microsoft.com/office/drawing/2014/main" id="{7F88CF1F-E29F-4916-AE22-EF6A56959F0B}"/>
              </a:ext>
            </a:extLst>
          </p:cNvPr>
          <p:cNvSpPr>
            <a:spLocks noGrp="1"/>
          </p:cNvSpPr>
          <p:nvPr>
            <p:ph type="body" sz="quarter" idx="15" hasCustomPrompt="1"/>
          </p:nvPr>
        </p:nvSpPr>
        <p:spPr>
          <a:xfrm rot="10800000">
            <a:off x="10608819" y="2275001"/>
            <a:ext cx="422788" cy="3896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Plassholder for innhold 2">
            <a:extLst>
              <a:ext uri="{FF2B5EF4-FFF2-40B4-BE49-F238E27FC236}">
                <a16:creationId xmlns:a16="http://schemas.microsoft.com/office/drawing/2014/main" id="{16A88CB7-1D6F-4A76-B6DB-6BD9CA321121}"/>
              </a:ext>
            </a:extLst>
          </p:cNvPr>
          <p:cNvSpPr>
            <a:spLocks noGrp="1"/>
          </p:cNvSpPr>
          <p:nvPr>
            <p:ph idx="16"/>
          </p:nvPr>
        </p:nvSpPr>
        <p:spPr>
          <a:xfrm>
            <a:off x="864109" y="1966452"/>
            <a:ext cx="5040628" cy="3795719"/>
          </a:xfrm>
        </p:spPr>
        <p:txBody>
          <a:bodyPr/>
          <a:lstStyle>
            <a:lvl1pPr>
              <a:lnSpc>
                <a:spcPct val="100000"/>
              </a:lnSpc>
              <a:spcBef>
                <a:spcPts val="0"/>
              </a:spcBef>
              <a:defRPr sz="24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823828" cy="1052596"/>
          </a:xfrm>
        </p:spPr>
        <p:txBody>
          <a:bodyPr/>
          <a:lstStyle/>
          <a:p>
            <a:r>
              <a:rPr lang="nb-NO"/>
              <a:t>Klikk for å redigere tittelstil</a:t>
            </a:r>
          </a:p>
        </p:txBody>
      </p:sp>
    </p:spTree>
    <p:extLst>
      <p:ext uri="{BB962C8B-B14F-4D97-AF65-F5344CB8AC3E}">
        <p14:creationId xmlns:p14="http://schemas.microsoft.com/office/powerpoint/2010/main" val="103409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sitatboks og innhold">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r>
              <a:rPr lang="nb-NO"/>
              <a:t>Tittel foredrag</a:t>
            </a:r>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5EF83E7F-64F8-4B61-B87B-BB9F9B757505}" type="datetime1">
              <a:rPr lang="nb-NO" smtClean="0"/>
              <a:t>08.06.2022</a:t>
            </a:fld>
            <a:endParaRPr lang="nb-NO"/>
          </a:p>
        </p:txBody>
      </p:sp>
      <p:sp>
        <p:nvSpPr>
          <p:cNvPr id="8" name="Picture Placeholder 7">
            <a:extLst>
              <a:ext uri="{FF2B5EF4-FFF2-40B4-BE49-F238E27FC236}">
                <a16:creationId xmlns:a16="http://schemas.microsoft.com/office/drawing/2014/main" id="{1013C440-939D-4862-BE17-B4F6C9A75884}"/>
              </a:ext>
            </a:extLst>
          </p:cNvPr>
          <p:cNvSpPr>
            <a:spLocks noGrp="1"/>
          </p:cNvSpPr>
          <p:nvPr>
            <p:ph type="pic" sz="quarter" idx="17"/>
          </p:nvPr>
        </p:nvSpPr>
        <p:spPr>
          <a:xfrm>
            <a:off x="6393872" y="1966453"/>
            <a:ext cx="5294063" cy="3795719"/>
          </a:xfrm>
          <a:prstGeom prst="rect">
            <a:avLst/>
          </a:prstGeom>
          <a:solidFill>
            <a:schemeClr val="bg1">
              <a:lumMod val="75000"/>
            </a:schemeClr>
          </a:solidFill>
        </p:spPr>
        <p:txBody>
          <a:bodyPr lIns="0" tIns="0" rIns="0" bIns="0"/>
          <a:lstStyle/>
          <a:p>
            <a:r>
              <a:rPr lang="nb-NO"/>
              <a:t>Klikk på ikonet for å legge til et bilde</a:t>
            </a:r>
          </a:p>
        </p:txBody>
      </p:sp>
      <p:sp>
        <p:nvSpPr>
          <p:cNvPr id="4" name="Plassholder for tekst 3">
            <a:extLst>
              <a:ext uri="{FF2B5EF4-FFF2-40B4-BE49-F238E27FC236}">
                <a16:creationId xmlns:a16="http://schemas.microsoft.com/office/drawing/2014/main" id="{DA6C6DF2-CA12-4E3F-8CA0-6F8BCA249580}"/>
              </a:ext>
            </a:extLst>
          </p:cNvPr>
          <p:cNvSpPr>
            <a:spLocks noGrp="1"/>
          </p:cNvSpPr>
          <p:nvPr>
            <p:ph type="body" sz="quarter" idx="14" hasCustomPrompt="1"/>
          </p:nvPr>
        </p:nvSpPr>
        <p:spPr>
          <a:xfrm>
            <a:off x="864108" y="1956620"/>
            <a:ext cx="5040630" cy="3805551"/>
          </a:xfrm>
          <a:solidFill>
            <a:schemeClr val="accent5"/>
          </a:solidFill>
        </p:spPr>
        <p:txBody>
          <a:bodyPr lIns="180000" tIns="180000" rIns="180000" bIns="180000" anchor="ctr"/>
          <a:lstStyle>
            <a:lvl1pPr marL="0" indent="0" algn="ctr">
              <a:buNone/>
              <a:defRPr b="1" i="0">
                <a:solidFill>
                  <a:schemeClr val="tx1"/>
                </a:solidFill>
              </a:defRPr>
            </a:lvl1pPr>
            <a:lvl2pPr algn="ctr">
              <a:defRPr/>
            </a:lvl2pPr>
            <a:lvl3pPr algn="ctr">
              <a:defRPr/>
            </a:lvl3pPr>
            <a:lvl4pPr algn="ctr">
              <a:defRPr/>
            </a:lvl4pPr>
            <a:lvl5pPr algn="ctr">
              <a:defRPr/>
            </a:lvl5pPr>
          </a:lstStyle>
          <a:p>
            <a:pPr lvl="0"/>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sp>
        <p:nvSpPr>
          <p:cNvPr id="3" name="Plassholder for tekst 2">
            <a:extLst>
              <a:ext uri="{FF2B5EF4-FFF2-40B4-BE49-F238E27FC236}">
                <a16:creationId xmlns:a16="http://schemas.microsoft.com/office/drawing/2014/main" id="{7F88CF1F-E29F-4916-AE22-EF6A56959F0B}"/>
              </a:ext>
            </a:extLst>
          </p:cNvPr>
          <p:cNvSpPr>
            <a:spLocks noGrp="1"/>
          </p:cNvSpPr>
          <p:nvPr>
            <p:ph type="body" sz="quarter" idx="15" hasCustomPrompt="1"/>
          </p:nvPr>
        </p:nvSpPr>
        <p:spPr>
          <a:xfrm rot="10800000">
            <a:off x="5185665" y="2275001"/>
            <a:ext cx="422788" cy="3896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7" y="569531"/>
            <a:ext cx="10823827" cy="1052596"/>
          </a:xfrm>
        </p:spPr>
        <p:txBody>
          <a:bodyPr/>
          <a:lstStyle/>
          <a:p>
            <a:r>
              <a:rPr lang="nb-NO"/>
              <a:t>Klikk for å redigere tittelstil</a:t>
            </a:r>
          </a:p>
        </p:txBody>
      </p:sp>
    </p:spTree>
    <p:extLst>
      <p:ext uri="{BB962C8B-B14F-4D97-AF65-F5344CB8AC3E}">
        <p14:creationId xmlns:p14="http://schemas.microsoft.com/office/powerpoint/2010/main" val="18158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tatside gul">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5380E9C0-5A44-4486-923B-4E711EA2FCFE}"/>
              </a:ext>
              <a:ext uri="{C183D7F6-B498-43B3-948B-1728B52AA6E4}">
                <adec:decorative xmlns:adec="http://schemas.microsoft.com/office/drawing/2017/decorative" val="1"/>
              </a:ext>
            </a:extLst>
          </p:cNvPr>
          <p:cNvSpPr/>
          <p:nvPr userDrawn="1"/>
        </p:nvSpPr>
        <p:spPr>
          <a:xfrm>
            <a:off x="275771" y="957942"/>
            <a:ext cx="11640458" cy="55254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b-NO"/>
          </a:p>
        </p:txBody>
      </p:sp>
      <p:pic>
        <p:nvPicPr>
          <p:cNvPr id="13" name="Picture 4" descr="Bilderesultat for quotation mark png">
            <a:extLst>
              <a:ext uri="{FF2B5EF4-FFF2-40B4-BE49-F238E27FC236}">
                <a16:creationId xmlns:a16="http://schemas.microsoft.com/office/drawing/2014/main" id="{03BDF3BF-791C-40C2-A233-EA7E2AB6DD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0439053" y="1524124"/>
            <a:ext cx="829845"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p>
            <a:fld id="{6F39D8AF-29C3-4070-9D77-0A16EEBC3A7A}" type="datetime1">
              <a:rPr lang="nb-NO" smtClean="0"/>
              <a:t>08.06.2022</a:t>
            </a:fld>
            <a:endParaRPr lang="nb-NO"/>
          </a:p>
        </p:txBody>
      </p:sp>
      <p:sp>
        <p:nvSpPr>
          <p:cNvPr id="4" name="Plassholder for tekst 3">
            <a:extLst>
              <a:ext uri="{FF2B5EF4-FFF2-40B4-BE49-F238E27FC236}">
                <a16:creationId xmlns:a16="http://schemas.microsoft.com/office/drawing/2014/main" id="{CC66E5A8-F060-43C0-85D4-ADF7CDE668DF}"/>
              </a:ext>
            </a:extLst>
          </p:cNvPr>
          <p:cNvSpPr>
            <a:spLocks noGrp="1"/>
          </p:cNvSpPr>
          <p:nvPr>
            <p:ph type="body" sz="quarter" idx="13" hasCustomPrompt="1"/>
          </p:nvPr>
        </p:nvSpPr>
        <p:spPr>
          <a:xfrm>
            <a:off x="864109" y="5004753"/>
            <a:ext cx="10463783" cy="623887"/>
          </a:xfrm>
        </p:spPr>
        <p:txBody>
          <a:bodyPr>
            <a:noAutofit/>
          </a:bodyPr>
          <a:lstStyle>
            <a:lvl1pPr marL="0" indent="0" algn="ctr">
              <a:buNone/>
              <a:defRPr sz="2000"/>
            </a:lvl1pPr>
          </a:lstStyle>
          <a:p>
            <a:pPr lvl="0"/>
            <a:r>
              <a:rPr lang="nb-NO"/>
              <a:t>Av Navn </a:t>
            </a:r>
            <a:r>
              <a:rPr lang="nb-NO" err="1"/>
              <a:t>Navnesen</a:t>
            </a:r>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hasCustomPrompt="1"/>
          </p:nvPr>
        </p:nvSpPr>
        <p:spPr>
          <a:xfrm>
            <a:off x="864108" y="1922820"/>
            <a:ext cx="10463784" cy="2954655"/>
          </a:xfrm>
        </p:spPr>
        <p:txBody>
          <a:bodyPr anchor="ctr" anchorCtr="1">
            <a:noAutofit/>
          </a:bodyPr>
          <a:lstStyle>
            <a:lvl1pPr algn="ctr">
              <a:defRPr lang="nb-NO" sz="4000" dirty="0"/>
            </a:lvl1pPr>
          </a:lstStyle>
          <a:p>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pic>
        <p:nvPicPr>
          <p:cNvPr id="6" name="Grafikk 5">
            <a:extLst>
              <a:ext uri="{FF2B5EF4-FFF2-40B4-BE49-F238E27FC236}">
                <a16:creationId xmlns:a16="http://schemas.microsoft.com/office/drawing/2014/main" id="{5555B992-24DC-AD4B-965D-F5794C436CA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330"/>
          <a:stretch/>
        </p:blipFill>
        <p:spPr>
          <a:xfrm>
            <a:off x="275770" y="5483234"/>
            <a:ext cx="11640459" cy="902408"/>
          </a:xfrm>
          <a:prstGeom prst="rect">
            <a:avLst/>
          </a:prstGeom>
        </p:spPr>
      </p:pic>
    </p:spTree>
    <p:extLst>
      <p:ext uri="{BB962C8B-B14F-4D97-AF65-F5344CB8AC3E}">
        <p14:creationId xmlns:p14="http://schemas.microsoft.com/office/powerpoint/2010/main" val="33981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ekst og bilde (høyr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7594C2F5-CC97-4537-A36D-6C971236B09B}"/>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r>
              <a:rPr lang="nb-NO"/>
              <a:t>Tittel foredrag</a:t>
            </a:r>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CED8A913-8813-4356-AE0C-C2276D55688C}" type="datetime1">
              <a:rPr lang="nb-NO" smtClean="0"/>
              <a:t>08.06.2022</a:t>
            </a:fld>
            <a:endParaRPr lang="nb-NO"/>
          </a:p>
        </p:txBody>
      </p:sp>
      <p:sp>
        <p:nvSpPr>
          <p:cNvPr id="13" name="Plassholder for bilde 7">
            <a:extLst>
              <a:ext uri="{FF2B5EF4-FFF2-40B4-BE49-F238E27FC236}">
                <a16:creationId xmlns:a16="http://schemas.microsoft.com/office/drawing/2014/main" id="{6F389596-D1B8-48DB-B40E-0C4288631A88}"/>
              </a:ext>
            </a:extLst>
          </p:cNvPr>
          <p:cNvSpPr>
            <a:spLocks noGrp="1"/>
          </p:cNvSpPr>
          <p:nvPr>
            <p:ph type="pic" sz="quarter" idx="15"/>
          </p:nvPr>
        </p:nvSpPr>
        <p:spPr>
          <a:xfrm>
            <a:off x="6882580" y="1956619"/>
            <a:ext cx="4805356" cy="3805551"/>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11" name="Plassholder for tekst 2">
            <a:extLst>
              <a:ext uri="{FF2B5EF4-FFF2-40B4-BE49-F238E27FC236}">
                <a16:creationId xmlns:a16="http://schemas.microsoft.com/office/drawing/2014/main" id="{BDF56B18-C0C8-4A05-805B-C91E5B28AD74}"/>
              </a:ext>
            </a:extLst>
          </p:cNvPr>
          <p:cNvSpPr>
            <a:spLocks noGrp="1"/>
          </p:cNvSpPr>
          <p:nvPr>
            <p:ph type="body" sz="quarter" idx="17"/>
          </p:nvPr>
        </p:nvSpPr>
        <p:spPr>
          <a:xfrm>
            <a:off x="864106" y="1956619"/>
            <a:ext cx="5644849"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a:extLst>
              <a:ext uri="{FF2B5EF4-FFF2-40B4-BE49-F238E27FC236}">
                <a16:creationId xmlns:a16="http://schemas.microsoft.com/office/drawing/2014/main" id="{FCAD0A85-D3E6-4054-8485-581C18C917D7}"/>
              </a:ext>
            </a:extLst>
          </p:cNvPr>
          <p:cNvSpPr>
            <a:spLocks noGrp="1"/>
          </p:cNvSpPr>
          <p:nvPr>
            <p:ph type="title"/>
          </p:nvPr>
        </p:nvSpPr>
        <p:spPr>
          <a:xfrm>
            <a:off x="864107" y="569531"/>
            <a:ext cx="10823829" cy="1052596"/>
          </a:xfrm>
        </p:spPr>
        <p:txBody>
          <a:bodyPr/>
          <a:lstStyle/>
          <a:p>
            <a:r>
              <a:rPr lang="nb-NO"/>
              <a:t>Klikk for å redigere tittelstil</a:t>
            </a:r>
          </a:p>
        </p:txBody>
      </p:sp>
    </p:spTree>
    <p:extLst>
      <p:ext uri="{BB962C8B-B14F-4D97-AF65-F5344CB8AC3E}">
        <p14:creationId xmlns:p14="http://schemas.microsoft.com/office/powerpoint/2010/main" val="321452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7594C2F5-CC97-4537-A36D-6C971236B09B}"/>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r>
              <a:rPr lang="nb-NO"/>
              <a:t>Tittel foredrag</a:t>
            </a:r>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CED8A913-8813-4356-AE0C-C2276D55688C}" type="datetime1">
              <a:rPr lang="nb-NO" smtClean="0"/>
              <a:t>08.06.2022</a:t>
            </a:fld>
            <a:endParaRPr lang="nb-NO"/>
          </a:p>
        </p:txBody>
      </p:sp>
      <p:sp>
        <p:nvSpPr>
          <p:cNvPr id="13" name="Plassholder for bilde 7">
            <a:extLst>
              <a:ext uri="{FF2B5EF4-FFF2-40B4-BE49-F238E27FC236}">
                <a16:creationId xmlns:a16="http://schemas.microsoft.com/office/drawing/2014/main" id="{6F389596-D1B8-48DB-B40E-0C4288631A88}"/>
              </a:ext>
            </a:extLst>
          </p:cNvPr>
          <p:cNvSpPr>
            <a:spLocks noGrp="1"/>
          </p:cNvSpPr>
          <p:nvPr>
            <p:ph type="pic" sz="quarter" idx="15"/>
          </p:nvPr>
        </p:nvSpPr>
        <p:spPr>
          <a:xfrm>
            <a:off x="864107" y="1956619"/>
            <a:ext cx="4805356" cy="3805551"/>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11" name="Plassholder for tekst 2">
            <a:extLst>
              <a:ext uri="{FF2B5EF4-FFF2-40B4-BE49-F238E27FC236}">
                <a16:creationId xmlns:a16="http://schemas.microsoft.com/office/drawing/2014/main" id="{BDF56B18-C0C8-4A05-805B-C91E5B28AD74}"/>
              </a:ext>
            </a:extLst>
          </p:cNvPr>
          <p:cNvSpPr>
            <a:spLocks noGrp="1"/>
          </p:cNvSpPr>
          <p:nvPr>
            <p:ph type="body" sz="quarter" idx="17"/>
          </p:nvPr>
        </p:nvSpPr>
        <p:spPr>
          <a:xfrm>
            <a:off x="6043087" y="1956619"/>
            <a:ext cx="5644849"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a:extLst>
              <a:ext uri="{FF2B5EF4-FFF2-40B4-BE49-F238E27FC236}">
                <a16:creationId xmlns:a16="http://schemas.microsoft.com/office/drawing/2014/main" id="{FCAD0A85-D3E6-4054-8485-581C18C917D7}"/>
              </a:ext>
            </a:extLst>
          </p:cNvPr>
          <p:cNvSpPr>
            <a:spLocks noGrp="1"/>
          </p:cNvSpPr>
          <p:nvPr>
            <p:ph type="title"/>
          </p:nvPr>
        </p:nvSpPr>
        <p:spPr>
          <a:xfrm>
            <a:off x="864107" y="569531"/>
            <a:ext cx="10823829" cy="1052596"/>
          </a:xfrm>
        </p:spPr>
        <p:txBody>
          <a:bodyPr/>
          <a:lstStyle/>
          <a:p>
            <a:r>
              <a:rPr lang="nb-NO"/>
              <a:t>Klikk for å redigere tittelstil</a:t>
            </a:r>
          </a:p>
        </p:txBody>
      </p:sp>
    </p:spTree>
    <p:extLst>
      <p:ext uri="{BB962C8B-B14F-4D97-AF65-F5344CB8AC3E}">
        <p14:creationId xmlns:p14="http://schemas.microsoft.com/office/powerpoint/2010/main" val="24367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tabell/graf (venstre)">
    <p:spTree>
      <p:nvGrpSpPr>
        <p:cNvPr id="1" name=""/>
        <p:cNvGrpSpPr/>
        <p:nvPr/>
      </p:nvGrpSpPr>
      <p:grpSpPr>
        <a:xfrm>
          <a:off x="0" y="0"/>
          <a:ext cx="0" cy="0"/>
          <a:chOff x="0" y="0"/>
          <a:chExt cx="0" cy="0"/>
        </a:xfrm>
      </p:grpSpPr>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r>
              <a:rPr lang="nb-NO"/>
              <a:t>Tittel foredrag</a:t>
            </a:r>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67D8D9F7-F0DC-4EFC-B2F6-BBCEBA4EFCBA}" type="datetime1">
              <a:rPr lang="nb-NO" smtClean="0"/>
              <a:t>08.06.2022</a:t>
            </a:fld>
            <a:endParaRPr lang="nb-NO"/>
          </a:p>
        </p:txBody>
      </p:sp>
      <p:sp>
        <p:nvSpPr>
          <p:cNvPr id="12" name="Plassholder for tekst 2">
            <a:extLst>
              <a:ext uri="{FF2B5EF4-FFF2-40B4-BE49-F238E27FC236}">
                <a16:creationId xmlns:a16="http://schemas.microsoft.com/office/drawing/2014/main" id="{C83581B4-FDEE-4B56-9809-81EDA683E69F}"/>
              </a:ext>
            </a:extLst>
          </p:cNvPr>
          <p:cNvSpPr>
            <a:spLocks noGrp="1"/>
          </p:cNvSpPr>
          <p:nvPr>
            <p:ph type="body" sz="quarter" idx="18"/>
          </p:nvPr>
        </p:nvSpPr>
        <p:spPr>
          <a:xfrm>
            <a:off x="6882582" y="1956619"/>
            <a:ext cx="4805354"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5">
            <a:extLst>
              <a:ext uri="{FF2B5EF4-FFF2-40B4-BE49-F238E27FC236}">
                <a16:creationId xmlns:a16="http://schemas.microsoft.com/office/drawing/2014/main" id="{2A997653-2816-416F-9852-4FA2780EC3D7}"/>
              </a:ext>
            </a:extLst>
          </p:cNvPr>
          <p:cNvSpPr>
            <a:spLocks noGrp="1"/>
          </p:cNvSpPr>
          <p:nvPr>
            <p:ph sz="quarter" idx="20" hasCustomPrompt="1"/>
          </p:nvPr>
        </p:nvSpPr>
        <p:spPr>
          <a:xfrm>
            <a:off x="901065" y="1956619"/>
            <a:ext cx="5607889" cy="3805552"/>
          </a:xfrm>
        </p:spPr>
        <p:txBody>
          <a:bodyPr/>
          <a:lstStyle>
            <a:lvl1pPr marL="0" indent="0">
              <a:buNone/>
              <a:defRPr/>
            </a:lvl1pPr>
          </a:lstStyle>
          <a:p>
            <a:pPr lvl="0"/>
            <a:r>
              <a:rPr lang="nb-NO"/>
              <a:t> </a:t>
            </a:r>
          </a:p>
        </p:txBody>
      </p:sp>
      <p:sp>
        <p:nvSpPr>
          <p:cNvPr id="2" name="Tittel 1">
            <a:extLst>
              <a:ext uri="{FF2B5EF4-FFF2-40B4-BE49-F238E27FC236}">
                <a16:creationId xmlns:a16="http://schemas.microsoft.com/office/drawing/2014/main" id="{C881C793-6917-4814-A73A-7174079C6F87}"/>
              </a:ext>
            </a:extLst>
          </p:cNvPr>
          <p:cNvSpPr>
            <a:spLocks noGrp="1"/>
          </p:cNvSpPr>
          <p:nvPr>
            <p:ph type="title"/>
          </p:nvPr>
        </p:nvSpPr>
        <p:spPr>
          <a:xfrm>
            <a:off x="864108" y="569531"/>
            <a:ext cx="10823828" cy="1052596"/>
          </a:xfrm>
        </p:spPr>
        <p:txBody>
          <a:bodyPr/>
          <a:lstStyle/>
          <a:p>
            <a:r>
              <a:rPr lang="nb-NO"/>
              <a:t>Klikk for å redigere tittelstil</a:t>
            </a:r>
          </a:p>
        </p:txBody>
      </p:sp>
    </p:spTree>
    <p:extLst>
      <p:ext uri="{BB962C8B-B14F-4D97-AF65-F5344CB8AC3E}">
        <p14:creationId xmlns:p14="http://schemas.microsoft.com/office/powerpoint/2010/main" val="31899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tabell/graf (høyre)">
    <p:spTree>
      <p:nvGrpSpPr>
        <p:cNvPr id="1" name=""/>
        <p:cNvGrpSpPr/>
        <p:nvPr/>
      </p:nvGrpSpPr>
      <p:grpSpPr>
        <a:xfrm>
          <a:off x="0" y="0"/>
          <a:ext cx="0" cy="0"/>
          <a:chOff x="0" y="0"/>
          <a:chExt cx="0" cy="0"/>
        </a:xfrm>
      </p:grpSpPr>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r>
              <a:rPr lang="nb-NO"/>
              <a:t>Tittel foredrag</a:t>
            </a:r>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67D8D9F7-F0DC-4EFC-B2F6-BBCEBA4EFCBA}" type="datetime1">
              <a:rPr lang="nb-NO" smtClean="0"/>
              <a:t>08.06.2022</a:t>
            </a:fld>
            <a:endParaRPr lang="nb-NO"/>
          </a:p>
        </p:txBody>
      </p:sp>
      <p:sp>
        <p:nvSpPr>
          <p:cNvPr id="12" name="Plassholder for tekst 2">
            <a:extLst>
              <a:ext uri="{FF2B5EF4-FFF2-40B4-BE49-F238E27FC236}">
                <a16:creationId xmlns:a16="http://schemas.microsoft.com/office/drawing/2014/main" id="{C83581B4-FDEE-4B56-9809-81EDA683E69F}"/>
              </a:ext>
            </a:extLst>
          </p:cNvPr>
          <p:cNvSpPr>
            <a:spLocks noGrp="1"/>
          </p:cNvSpPr>
          <p:nvPr>
            <p:ph type="body" sz="quarter" idx="18"/>
          </p:nvPr>
        </p:nvSpPr>
        <p:spPr>
          <a:xfrm>
            <a:off x="864108" y="1956619"/>
            <a:ext cx="4805354"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5">
            <a:extLst>
              <a:ext uri="{FF2B5EF4-FFF2-40B4-BE49-F238E27FC236}">
                <a16:creationId xmlns:a16="http://schemas.microsoft.com/office/drawing/2014/main" id="{2A997653-2816-416F-9852-4FA2780EC3D7}"/>
              </a:ext>
            </a:extLst>
          </p:cNvPr>
          <p:cNvSpPr>
            <a:spLocks noGrp="1"/>
          </p:cNvSpPr>
          <p:nvPr>
            <p:ph sz="quarter" idx="20" hasCustomPrompt="1"/>
          </p:nvPr>
        </p:nvSpPr>
        <p:spPr>
          <a:xfrm>
            <a:off x="6080047" y="1956619"/>
            <a:ext cx="5607889" cy="3805552"/>
          </a:xfrm>
        </p:spPr>
        <p:txBody>
          <a:bodyPr/>
          <a:lstStyle>
            <a:lvl1pPr marL="0" indent="0">
              <a:buNone/>
              <a:defRPr/>
            </a:lvl1pPr>
          </a:lstStyle>
          <a:p>
            <a:pPr lvl="0"/>
            <a:r>
              <a:rPr lang="nb-NO"/>
              <a:t> </a:t>
            </a:r>
          </a:p>
        </p:txBody>
      </p:sp>
      <p:sp>
        <p:nvSpPr>
          <p:cNvPr id="2" name="Tittel 1">
            <a:extLst>
              <a:ext uri="{FF2B5EF4-FFF2-40B4-BE49-F238E27FC236}">
                <a16:creationId xmlns:a16="http://schemas.microsoft.com/office/drawing/2014/main" id="{C881C793-6917-4814-A73A-7174079C6F87}"/>
              </a:ext>
            </a:extLst>
          </p:cNvPr>
          <p:cNvSpPr>
            <a:spLocks noGrp="1"/>
          </p:cNvSpPr>
          <p:nvPr>
            <p:ph type="title"/>
          </p:nvPr>
        </p:nvSpPr>
        <p:spPr>
          <a:xfrm>
            <a:off x="864108" y="569531"/>
            <a:ext cx="10823828" cy="1052596"/>
          </a:xfrm>
        </p:spPr>
        <p:txBody>
          <a:bodyPr/>
          <a:lstStyle/>
          <a:p>
            <a:r>
              <a:rPr lang="nb-NO"/>
              <a:t>Klikk for å redigere tittelstil</a:t>
            </a:r>
          </a:p>
        </p:txBody>
      </p:sp>
    </p:spTree>
    <p:extLst>
      <p:ext uri="{BB962C8B-B14F-4D97-AF65-F5344CB8AC3E}">
        <p14:creationId xmlns:p14="http://schemas.microsoft.com/office/powerpoint/2010/main" val="331047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ACBBED51-3F69-4F11-B52D-0F4B532BF3A8}"/>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4" name="Plassholder for lysbildenummer 3">
            <a:extLst>
              <a:ext uri="{FF2B5EF4-FFF2-40B4-BE49-F238E27FC236}">
                <a16:creationId xmlns:a16="http://schemas.microsoft.com/office/drawing/2014/main" id="{96E734C9-890B-4149-802B-6ADB2B7495D3}"/>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3" name="Plassholder for bunntekst 2">
            <a:extLst>
              <a:ext uri="{FF2B5EF4-FFF2-40B4-BE49-F238E27FC236}">
                <a16:creationId xmlns:a16="http://schemas.microsoft.com/office/drawing/2014/main" id="{EBB7BA1F-5A8D-4A00-BDC3-F7E1CE2098B4}"/>
              </a:ext>
            </a:extLst>
          </p:cNvPr>
          <p:cNvSpPr>
            <a:spLocks noGrp="1"/>
          </p:cNvSpPr>
          <p:nvPr>
            <p:ph type="ftr" sz="quarter" idx="11"/>
          </p:nvPr>
        </p:nvSpPr>
        <p:spPr/>
        <p:txBody>
          <a:bodyPr/>
          <a:lstStyle>
            <a:lvl1pPr algn="ctr">
              <a:defRPr/>
            </a:lvl1pPr>
          </a:lstStyle>
          <a:p>
            <a:r>
              <a:rPr lang="nb-NO"/>
              <a:t>Tittel foredrag</a:t>
            </a:r>
          </a:p>
        </p:txBody>
      </p:sp>
      <p:sp>
        <p:nvSpPr>
          <p:cNvPr id="2" name="Plassholder for dato 1">
            <a:extLst>
              <a:ext uri="{FF2B5EF4-FFF2-40B4-BE49-F238E27FC236}">
                <a16:creationId xmlns:a16="http://schemas.microsoft.com/office/drawing/2014/main" id="{86BB4A9E-1D2F-43F8-87CF-670AB038CC43}"/>
              </a:ext>
            </a:extLst>
          </p:cNvPr>
          <p:cNvSpPr>
            <a:spLocks noGrp="1"/>
          </p:cNvSpPr>
          <p:nvPr>
            <p:ph type="dt" sz="half" idx="10"/>
          </p:nvPr>
        </p:nvSpPr>
        <p:spPr/>
        <p:txBody>
          <a:bodyPr/>
          <a:lstStyle/>
          <a:p>
            <a:fld id="{369D31DE-4F59-4BF6-8B0F-31432ADA1BE7}" type="datetime1">
              <a:rPr lang="nb-NO" smtClean="0"/>
              <a:t>08.06.2022</a:t>
            </a:fld>
            <a:endParaRPr lang="nb-NO"/>
          </a:p>
        </p:txBody>
      </p:sp>
      <p:sp>
        <p:nvSpPr>
          <p:cNvPr id="8" name="Plassholder for bilde 7">
            <a:extLst>
              <a:ext uri="{FF2B5EF4-FFF2-40B4-BE49-F238E27FC236}">
                <a16:creationId xmlns:a16="http://schemas.microsoft.com/office/drawing/2014/main" id="{0BCBC816-F638-4BD1-A69A-222553C658B0}"/>
              </a:ext>
            </a:extLst>
          </p:cNvPr>
          <p:cNvSpPr>
            <a:spLocks noGrp="1"/>
          </p:cNvSpPr>
          <p:nvPr>
            <p:ph type="pic" sz="quarter" idx="16"/>
          </p:nvPr>
        </p:nvSpPr>
        <p:spPr>
          <a:xfrm>
            <a:off x="7332453" y="568325"/>
            <a:ext cx="4361072" cy="5668573"/>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11" name="Plassholder for bilde 7">
            <a:extLst>
              <a:ext uri="{FF2B5EF4-FFF2-40B4-BE49-F238E27FC236}">
                <a16:creationId xmlns:a16="http://schemas.microsoft.com/office/drawing/2014/main" id="{8A1B8B95-4B40-483C-8075-5F4DA2EA8485}"/>
              </a:ext>
            </a:extLst>
          </p:cNvPr>
          <p:cNvSpPr>
            <a:spLocks noGrp="1"/>
          </p:cNvSpPr>
          <p:nvPr>
            <p:ph type="pic" sz="quarter" idx="15"/>
          </p:nvPr>
        </p:nvSpPr>
        <p:spPr>
          <a:xfrm>
            <a:off x="864107" y="568325"/>
            <a:ext cx="6149169" cy="5668573"/>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9" name="Title 4">
            <a:extLst>
              <a:ext uri="{FF2B5EF4-FFF2-40B4-BE49-F238E27FC236}">
                <a16:creationId xmlns:a16="http://schemas.microsoft.com/office/drawing/2014/main" id="{5E31BC18-B8DA-416F-93A1-F3B4B18B9C50}"/>
              </a:ext>
            </a:extLst>
          </p:cNvPr>
          <p:cNvSpPr>
            <a:spLocks noGrp="1"/>
          </p:cNvSpPr>
          <p:nvPr>
            <p:ph type="title"/>
          </p:nvPr>
        </p:nvSpPr>
        <p:spPr>
          <a:xfrm>
            <a:off x="864107" y="6282766"/>
            <a:ext cx="10829417" cy="268639"/>
          </a:xfrm>
        </p:spPr>
        <p:txBody>
          <a:bodyPr/>
          <a:lstStyle>
            <a:lvl1pPr algn="ctr">
              <a:defRPr sz="1200"/>
            </a:lvl1pPr>
          </a:lstStyle>
          <a:p>
            <a:r>
              <a:rPr lang="nb-NO"/>
              <a:t>Klikk for å redigere tittelstil</a:t>
            </a:r>
          </a:p>
        </p:txBody>
      </p:sp>
    </p:spTree>
    <p:extLst>
      <p:ext uri="{BB962C8B-B14F-4D97-AF65-F5344CB8AC3E}">
        <p14:creationId xmlns:p14="http://schemas.microsoft.com/office/powerpoint/2010/main" val="393346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tt bilde">
    <p:spTree>
      <p:nvGrpSpPr>
        <p:cNvPr id="1" name=""/>
        <p:cNvGrpSpPr/>
        <p:nvPr/>
      </p:nvGrpSpPr>
      <p:grpSpPr>
        <a:xfrm>
          <a:off x="0" y="0"/>
          <a:ext cx="0" cy="0"/>
          <a:chOff x="0" y="0"/>
          <a:chExt cx="0" cy="0"/>
        </a:xfrm>
      </p:grpSpPr>
      <p:sp>
        <p:nvSpPr>
          <p:cNvPr id="7" name="forklaring">
            <a:extLst>
              <a:ext uri="{FF2B5EF4-FFF2-40B4-BE49-F238E27FC236}">
                <a16:creationId xmlns:a16="http://schemas.microsoft.com/office/drawing/2014/main" id="{56B5981F-C5CD-4449-B299-6D27536ABEA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4" name="Plassholder for lysbildenummer 3">
            <a:extLst>
              <a:ext uri="{FF2B5EF4-FFF2-40B4-BE49-F238E27FC236}">
                <a16:creationId xmlns:a16="http://schemas.microsoft.com/office/drawing/2014/main" id="{96E734C9-890B-4149-802B-6ADB2B7495D3}"/>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3" name="Plassholder for bunntekst 2">
            <a:extLst>
              <a:ext uri="{FF2B5EF4-FFF2-40B4-BE49-F238E27FC236}">
                <a16:creationId xmlns:a16="http://schemas.microsoft.com/office/drawing/2014/main" id="{EBB7BA1F-5A8D-4A00-BDC3-F7E1CE2098B4}"/>
              </a:ext>
            </a:extLst>
          </p:cNvPr>
          <p:cNvSpPr>
            <a:spLocks noGrp="1"/>
          </p:cNvSpPr>
          <p:nvPr>
            <p:ph type="ftr" sz="quarter" idx="11"/>
          </p:nvPr>
        </p:nvSpPr>
        <p:spPr/>
        <p:txBody>
          <a:bodyPr/>
          <a:lstStyle/>
          <a:p>
            <a:r>
              <a:rPr lang="nb-NO"/>
              <a:t>Tittel foredrag</a:t>
            </a:r>
          </a:p>
        </p:txBody>
      </p:sp>
      <p:sp>
        <p:nvSpPr>
          <p:cNvPr id="2" name="Plassholder for dato 1">
            <a:extLst>
              <a:ext uri="{FF2B5EF4-FFF2-40B4-BE49-F238E27FC236}">
                <a16:creationId xmlns:a16="http://schemas.microsoft.com/office/drawing/2014/main" id="{86BB4A9E-1D2F-43F8-87CF-670AB038CC43}"/>
              </a:ext>
            </a:extLst>
          </p:cNvPr>
          <p:cNvSpPr>
            <a:spLocks noGrp="1"/>
          </p:cNvSpPr>
          <p:nvPr>
            <p:ph type="dt" sz="half" idx="10"/>
          </p:nvPr>
        </p:nvSpPr>
        <p:spPr/>
        <p:txBody>
          <a:bodyPr/>
          <a:lstStyle/>
          <a:p>
            <a:fld id="{E6EE0121-C198-4214-85BD-A1EA33FFC122}" type="datetime1">
              <a:rPr lang="nb-NO" smtClean="0"/>
              <a:t>08.06.2022</a:t>
            </a:fld>
            <a:endParaRPr lang="nb-NO"/>
          </a:p>
        </p:txBody>
      </p:sp>
      <p:sp>
        <p:nvSpPr>
          <p:cNvPr id="6" name="Plassholder for bilde 7">
            <a:extLst>
              <a:ext uri="{FF2B5EF4-FFF2-40B4-BE49-F238E27FC236}">
                <a16:creationId xmlns:a16="http://schemas.microsoft.com/office/drawing/2014/main" id="{E96225AC-2339-4269-B4D6-802F0014A4C1}"/>
              </a:ext>
            </a:extLst>
          </p:cNvPr>
          <p:cNvSpPr>
            <a:spLocks noGrp="1"/>
          </p:cNvSpPr>
          <p:nvPr>
            <p:ph type="pic" sz="quarter" idx="13"/>
          </p:nvPr>
        </p:nvSpPr>
        <p:spPr>
          <a:xfrm>
            <a:off x="864108" y="568325"/>
            <a:ext cx="10823828" cy="5668574"/>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5" name="Title 4">
            <a:extLst>
              <a:ext uri="{FF2B5EF4-FFF2-40B4-BE49-F238E27FC236}">
                <a16:creationId xmlns:a16="http://schemas.microsoft.com/office/drawing/2014/main" id="{23B16BE0-1BCE-4B1B-A7CB-E6F1CDFE7AC1}"/>
              </a:ext>
            </a:extLst>
          </p:cNvPr>
          <p:cNvSpPr>
            <a:spLocks noGrp="1"/>
          </p:cNvSpPr>
          <p:nvPr>
            <p:ph type="title"/>
          </p:nvPr>
        </p:nvSpPr>
        <p:spPr>
          <a:xfrm>
            <a:off x="864107" y="6282766"/>
            <a:ext cx="10829417" cy="268639"/>
          </a:xfrm>
        </p:spPr>
        <p:txBody>
          <a:bodyPr/>
          <a:lstStyle>
            <a:lvl1pPr algn="ctr">
              <a:defRPr sz="1200"/>
            </a:lvl1pPr>
          </a:lstStyle>
          <a:p>
            <a:r>
              <a:rPr lang="nb-NO"/>
              <a:t>Klikk for å redigere tittelstil</a:t>
            </a:r>
          </a:p>
        </p:txBody>
      </p:sp>
    </p:spTree>
    <p:extLst>
      <p:ext uri="{BB962C8B-B14F-4D97-AF65-F5344CB8AC3E}">
        <p14:creationId xmlns:p14="http://schemas.microsoft.com/office/powerpoint/2010/main" val="185205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5C1DF212-B43C-4E27-8A32-30A911DB7BC0}"/>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4" name="Plassholder for bunntekst 3">
            <a:extLst>
              <a:ext uri="{FF2B5EF4-FFF2-40B4-BE49-F238E27FC236}">
                <a16:creationId xmlns:a16="http://schemas.microsoft.com/office/drawing/2014/main" id="{C0697C09-DA3F-49E2-AFE2-17C81B58D441}"/>
              </a:ext>
            </a:extLst>
          </p:cNvPr>
          <p:cNvSpPr>
            <a:spLocks noGrp="1"/>
          </p:cNvSpPr>
          <p:nvPr>
            <p:ph type="ftr" sz="quarter" idx="11"/>
          </p:nvPr>
        </p:nvSpPr>
        <p:spPr/>
        <p:txBody>
          <a:bodyPr/>
          <a:lstStyle/>
          <a:p>
            <a:r>
              <a:rPr lang="nb-NO"/>
              <a:t>Tittel foredrag</a:t>
            </a:r>
          </a:p>
        </p:txBody>
      </p:sp>
      <p:sp>
        <p:nvSpPr>
          <p:cNvPr id="3" name="Plassholder for dato 2">
            <a:extLst>
              <a:ext uri="{FF2B5EF4-FFF2-40B4-BE49-F238E27FC236}">
                <a16:creationId xmlns:a16="http://schemas.microsoft.com/office/drawing/2014/main" id="{48C01A9D-ABCE-4C71-80EA-10CB24A60484}"/>
              </a:ext>
            </a:extLst>
          </p:cNvPr>
          <p:cNvSpPr>
            <a:spLocks noGrp="1"/>
          </p:cNvSpPr>
          <p:nvPr>
            <p:ph type="dt" sz="half" idx="10"/>
          </p:nvPr>
        </p:nvSpPr>
        <p:spPr/>
        <p:txBody>
          <a:bodyPr/>
          <a:lstStyle/>
          <a:p>
            <a:fld id="{DDD76D1B-79CB-458B-835C-47618CA46E2A}" type="datetime1">
              <a:rPr lang="nb-NO" smtClean="0"/>
              <a:t>08.06.2022</a:t>
            </a:fld>
            <a:endParaRPr lang="nb-NO"/>
          </a:p>
        </p:txBody>
      </p:sp>
      <p:sp>
        <p:nvSpPr>
          <p:cNvPr id="6" name="Tittel 5">
            <a:extLst>
              <a:ext uri="{FF2B5EF4-FFF2-40B4-BE49-F238E27FC236}">
                <a16:creationId xmlns:a16="http://schemas.microsoft.com/office/drawing/2014/main" id="{180A75A8-7C10-4B2C-9953-D7864D9E7D50}"/>
              </a:ext>
            </a:extLst>
          </p:cNvPr>
          <p:cNvSpPr>
            <a:spLocks noGrp="1"/>
          </p:cNvSpPr>
          <p:nvPr>
            <p:ph type="title"/>
          </p:nvPr>
        </p:nvSpPr>
        <p:spPr>
          <a:xfrm>
            <a:off x="864108" y="569531"/>
            <a:ext cx="10823828" cy="1052596"/>
          </a:xfrm>
        </p:spPr>
        <p:txBody>
          <a:bodyPr/>
          <a:lstStyle/>
          <a:p>
            <a:r>
              <a:rPr lang="nb-NO"/>
              <a:t>Klikk for å redigere tittelstil</a:t>
            </a:r>
          </a:p>
        </p:txBody>
      </p:sp>
    </p:spTree>
    <p:extLst>
      <p:ext uri="{BB962C8B-B14F-4D97-AF65-F5344CB8AC3E}">
        <p14:creationId xmlns:p14="http://schemas.microsoft.com/office/powerpoint/2010/main" val="291750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08B45B44-E8C2-8247-AB76-E26F27C639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33"/>
          <a:stretch/>
        </p:blipFill>
        <p:spPr>
          <a:xfrm>
            <a:off x="-1" y="0"/>
            <a:ext cx="4273905" cy="3149410"/>
          </a:xfrm>
          <a:prstGeom prst="rect">
            <a:avLst/>
          </a:prstGeom>
        </p:spPr>
      </p:pic>
      <p:sp>
        <p:nvSpPr>
          <p:cNvPr id="31" name="Plassholder for bilde 30">
            <a:extLst>
              <a:ext uri="{FF2B5EF4-FFF2-40B4-BE49-F238E27FC236}">
                <a16:creationId xmlns:a16="http://schemas.microsoft.com/office/drawing/2014/main" id="{0E4AD88D-E64F-4ACC-97EE-40F283B4C82A}"/>
              </a:ext>
            </a:extLst>
          </p:cNvPr>
          <p:cNvSpPr>
            <a:spLocks noGrp="1"/>
          </p:cNvSpPr>
          <p:nvPr>
            <p:ph type="pic" sz="quarter" idx="11"/>
          </p:nvPr>
        </p:nvSpPr>
        <p:spPr>
          <a:xfrm>
            <a:off x="-1" y="2547825"/>
            <a:ext cx="4299402" cy="4310176"/>
          </a:xfrm>
          <a:custGeom>
            <a:avLst/>
            <a:gdLst>
              <a:gd name="connsiteX0" fmla="*/ 1051109 w 4299402"/>
              <a:gd name="connsiteY0" fmla="*/ 276204 h 4269197"/>
              <a:gd name="connsiteX1" fmla="*/ 4299402 w 4299402"/>
              <a:gd name="connsiteY1" fmla="*/ 1131626 h 4269197"/>
              <a:gd name="connsiteX2" fmla="*/ 4299402 w 4299402"/>
              <a:gd name="connsiteY2" fmla="*/ 2663296 h 4269197"/>
              <a:gd name="connsiteX3" fmla="*/ 4299402 w 4299402"/>
              <a:gd name="connsiteY3" fmla="*/ 3442134 h 4269197"/>
              <a:gd name="connsiteX4" fmla="*/ 4299402 w 4299402"/>
              <a:gd name="connsiteY4" fmla="*/ 4194964 h 4269197"/>
              <a:gd name="connsiteX5" fmla="*/ 4299402 w 4299402"/>
              <a:gd name="connsiteY5" fmla="*/ 4269197 h 4269197"/>
              <a:gd name="connsiteX6" fmla="*/ 1618929 w 4299402"/>
              <a:gd name="connsiteY6" fmla="*/ 4269197 h 4269197"/>
              <a:gd name="connsiteX7" fmla="*/ 0 w 4299402"/>
              <a:gd name="connsiteY7" fmla="*/ 3843635 h 4269197"/>
              <a:gd name="connsiteX8" fmla="*/ 0 w 4299402"/>
              <a:gd name="connsiteY8" fmla="*/ 543783 h 4269197"/>
              <a:gd name="connsiteX9" fmla="*/ 0 w 4299402"/>
              <a:gd name="connsiteY9" fmla="*/ 0 h 4269197"/>
              <a:gd name="connsiteX10" fmla="*/ 1051109 w 4299402"/>
              <a:gd name="connsiteY10" fmla="*/ 276204 h 4269197"/>
              <a:gd name="connsiteX11" fmla="*/ 0 w 4299402"/>
              <a:gd name="connsiteY11" fmla="*/ 543782 h 4269197"/>
              <a:gd name="connsiteX0" fmla="*/ 1051109 w 4299402"/>
              <a:gd name="connsiteY0" fmla="*/ 276204 h 4269197"/>
              <a:gd name="connsiteX1" fmla="*/ 4299402 w 4299402"/>
              <a:gd name="connsiteY1" fmla="*/ 1131626 h 4269197"/>
              <a:gd name="connsiteX2" fmla="*/ 4299402 w 4299402"/>
              <a:gd name="connsiteY2" fmla="*/ 2663296 h 4269197"/>
              <a:gd name="connsiteX3" fmla="*/ 4299402 w 4299402"/>
              <a:gd name="connsiteY3" fmla="*/ 3442134 h 4269197"/>
              <a:gd name="connsiteX4" fmla="*/ 4299402 w 4299402"/>
              <a:gd name="connsiteY4" fmla="*/ 4194964 h 4269197"/>
              <a:gd name="connsiteX5" fmla="*/ 4299402 w 4299402"/>
              <a:gd name="connsiteY5" fmla="*/ 4269197 h 4269197"/>
              <a:gd name="connsiteX6" fmla="*/ 1618929 w 4299402"/>
              <a:gd name="connsiteY6" fmla="*/ 4269197 h 4269197"/>
              <a:gd name="connsiteX7" fmla="*/ 0 w 4299402"/>
              <a:gd name="connsiteY7" fmla="*/ 3843635 h 4269197"/>
              <a:gd name="connsiteX8" fmla="*/ 0 w 4299402"/>
              <a:gd name="connsiteY8" fmla="*/ 543783 h 4269197"/>
              <a:gd name="connsiteX9" fmla="*/ 1051109 w 4299402"/>
              <a:gd name="connsiteY9" fmla="*/ 276204 h 4269197"/>
              <a:gd name="connsiteX10" fmla="*/ 0 w 4299402"/>
              <a:gd name="connsiteY10" fmla="*/ 0 h 4269197"/>
              <a:gd name="connsiteX11" fmla="*/ 0 w 4299402"/>
              <a:gd name="connsiteY11" fmla="*/ 543782 h 4269197"/>
              <a:gd name="connsiteX12" fmla="*/ 0 w 4299402"/>
              <a:gd name="connsiteY12" fmla="*/ 0 h 4269197"/>
              <a:gd name="connsiteX0" fmla="*/ 1051109 w 4299402"/>
              <a:gd name="connsiteY0" fmla="*/ 0 h 3992993"/>
              <a:gd name="connsiteX1" fmla="*/ 4299402 w 4299402"/>
              <a:gd name="connsiteY1" fmla="*/ 855422 h 3992993"/>
              <a:gd name="connsiteX2" fmla="*/ 4299402 w 4299402"/>
              <a:gd name="connsiteY2" fmla="*/ 2387092 h 3992993"/>
              <a:gd name="connsiteX3" fmla="*/ 4299402 w 4299402"/>
              <a:gd name="connsiteY3" fmla="*/ 3165930 h 3992993"/>
              <a:gd name="connsiteX4" fmla="*/ 4299402 w 4299402"/>
              <a:gd name="connsiteY4" fmla="*/ 3918760 h 3992993"/>
              <a:gd name="connsiteX5" fmla="*/ 4299402 w 4299402"/>
              <a:gd name="connsiteY5" fmla="*/ 3992993 h 3992993"/>
              <a:gd name="connsiteX6" fmla="*/ 1618929 w 4299402"/>
              <a:gd name="connsiteY6" fmla="*/ 3992993 h 3992993"/>
              <a:gd name="connsiteX7" fmla="*/ 0 w 4299402"/>
              <a:gd name="connsiteY7" fmla="*/ 3567431 h 3992993"/>
              <a:gd name="connsiteX8" fmla="*/ 0 w 4299402"/>
              <a:gd name="connsiteY8" fmla="*/ 267579 h 3992993"/>
              <a:gd name="connsiteX9" fmla="*/ 1051109 w 4299402"/>
              <a:gd name="connsiteY9" fmla="*/ 0 h 3992993"/>
              <a:gd name="connsiteX0" fmla="*/ 232 w 4299402"/>
              <a:gd name="connsiteY0" fmla="*/ 0 h 4284684"/>
              <a:gd name="connsiteX1" fmla="*/ 4299402 w 4299402"/>
              <a:gd name="connsiteY1" fmla="*/ 1147113 h 4284684"/>
              <a:gd name="connsiteX2" fmla="*/ 4299402 w 4299402"/>
              <a:gd name="connsiteY2" fmla="*/ 2678783 h 4284684"/>
              <a:gd name="connsiteX3" fmla="*/ 4299402 w 4299402"/>
              <a:gd name="connsiteY3" fmla="*/ 3457621 h 4284684"/>
              <a:gd name="connsiteX4" fmla="*/ 4299402 w 4299402"/>
              <a:gd name="connsiteY4" fmla="*/ 4210451 h 4284684"/>
              <a:gd name="connsiteX5" fmla="*/ 4299402 w 4299402"/>
              <a:gd name="connsiteY5" fmla="*/ 4284684 h 4284684"/>
              <a:gd name="connsiteX6" fmla="*/ 1618929 w 4299402"/>
              <a:gd name="connsiteY6" fmla="*/ 4284684 h 4284684"/>
              <a:gd name="connsiteX7" fmla="*/ 0 w 4299402"/>
              <a:gd name="connsiteY7" fmla="*/ 3859122 h 4284684"/>
              <a:gd name="connsiteX8" fmla="*/ 0 w 4299402"/>
              <a:gd name="connsiteY8" fmla="*/ 559270 h 4284684"/>
              <a:gd name="connsiteX9" fmla="*/ 232 w 4299402"/>
              <a:gd name="connsiteY9" fmla="*/ 0 h 4284684"/>
              <a:gd name="connsiteX0" fmla="*/ 232 w 4299402"/>
              <a:gd name="connsiteY0" fmla="*/ 0 h 4284684"/>
              <a:gd name="connsiteX1" fmla="*/ 4299402 w 4299402"/>
              <a:gd name="connsiteY1" fmla="*/ 1147113 h 4284684"/>
              <a:gd name="connsiteX2" fmla="*/ 4299402 w 4299402"/>
              <a:gd name="connsiteY2" fmla="*/ 2678783 h 4284684"/>
              <a:gd name="connsiteX3" fmla="*/ 4299402 w 4299402"/>
              <a:gd name="connsiteY3" fmla="*/ 3457621 h 4284684"/>
              <a:gd name="connsiteX4" fmla="*/ 4299402 w 4299402"/>
              <a:gd name="connsiteY4" fmla="*/ 4210451 h 4284684"/>
              <a:gd name="connsiteX5" fmla="*/ 4299402 w 4299402"/>
              <a:gd name="connsiteY5" fmla="*/ 4284684 h 4284684"/>
              <a:gd name="connsiteX6" fmla="*/ 1618929 w 4299402"/>
              <a:gd name="connsiteY6" fmla="*/ 4284684 h 4284684"/>
              <a:gd name="connsiteX7" fmla="*/ 0 w 4299402"/>
              <a:gd name="connsiteY7" fmla="*/ 3859122 h 4284684"/>
              <a:gd name="connsiteX8" fmla="*/ 232 w 4299402"/>
              <a:gd name="connsiteY8" fmla="*/ 0 h 42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402" h="4284684">
                <a:moveTo>
                  <a:pt x="232" y="0"/>
                </a:moveTo>
                <a:lnTo>
                  <a:pt x="4299402" y="1147113"/>
                </a:lnTo>
                <a:lnTo>
                  <a:pt x="4299402" y="2678783"/>
                </a:lnTo>
                <a:lnTo>
                  <a:pt x="4299402" y="3457621"/>
                </a:lnTo>
                <a:lnTo>
                  <a:pt x="4299402" y="4210451"/>
                </a:lnTo>
                <a:lnTo>
                  <a:pt x="4299402" y="4284684"/>
                </a:lnTo>
                <a:lnTo>
                  <a:pt x="1618929" y="4284684"/>
                </a:lnTo>
                <a:lnTo>
                  <a:pt x="0" y="3859122"/>
                </a:lnTo>
                <a:cubicBezTo>
                  <a:pt x="77" y="2572748"/>
                  <a:pt x="155" y="1286374"/>
                  <a:pt x="232" y="0"/>
                </a:cubicBezTo>
                <a:close/>
              </a:path>
            </a:pathLst>
          </a:custGeom>
          <a:solidFill>
            <a:srgbClr val="DAD8CE"/>
          </a:solidFill>
        </p:spPr>
        <p:txBody>
          <a:bodyPr wrap="square" anchor="ctr">
            <a:noAutofit/>
          </a:bodyPr>
          <a:lstStyle>
            <a:lvl1pPr algn="ctr">
              <a:defRPr sz="1800"/>
            </a:lvl1pPr>
          </a:lstStyle>
          <a:p>
            <a:r>
              <a:rPr lang="nb-NO"/>
              <a:t>Klikk på ikonet for å legge til et bilde</a:t>
            </a:r>
          </a:p>
        </p:txBody>
      </p:sp>
      <p:sp>
        <p:nvSpPr>
          <p:cNvPr id="10" name="Tittel 1">
            <a:extLst>
              <a:ext uri="{FF2B5EF4-FFF2-40B4-BE49-F238E27FC236}">
                <a16:creationId xmlns:a16="http://schemas.microsoft.com/office/drawing/2014/main" id="{E1E848D3-2890-4F3F-9DDC-6953925607F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pic>
        <p:nvPicPr>
          <p:cNvPr id="14" name="Grafikk 13">
            <a:extLst>
              <a:ext uri="{FF2B5EF4-FFF2-40B4-BE49-F238E27FC236}">
                <a16:creationId xmlns:a16="http://schemas.microsoft.com/office/drawing/2014/main" id="{548B838F-5D35-C949-9854-413F709028F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2513" y="5470467"/>
            <a:ext cx="3599684" cy="978485"/>
          </a:xfrm>
          <a:prstGeom prst="rect">
            <a:avLst/>
          </a:prstGeom>
        </p:spPr>
      </p:pic>
      <p:sp>
        <p:nvSpPr>
          <p:cNvPr id="15" name="Plassholder for dato 16">
            <a:extLst>
              <a:ext uri="{FF2B5EF4-FFF2-40B4-BE49-F238E27FC236}">
                <a16:creationId xmlns:a16="http://schemas.microsoft.com/office/drawing/2014/main" id="{BE447F18-3933-1A4A-9EF1-1D08A87C5DBB}"/>
              </a:ext>
            </a:extLst>
          </p:cNvPr>
          <p:cNvSpPr>
            <a:spLocks noGrp="1"/>
          </p:cNvSpPr>
          <p:nvPr>
            <p:ph type="dt" sz="half" idx="10"/>
          </p:nvPr>
        </p:nvSpPr>
        <p:spPr>
          <a:xfrm>
            <a:off x="6132513" y="4504792"/>
            <a:ext cx="1759527" cy="276999"/>
          </a:xfrm>
        </p:spPr>
        <p:txBody>
          <a:bodyPr wrap="square">
            <a:noAutofit/>
          </a:bodyPr>
          <a:lstStyle>
            <a:lvl1pPr>
              <a:defRPr sz="1800"/>
            </a:lvl1pPr>
          </a:lstStyle>
          <a:p>
            <a:fld id="{E02C09F5-B756-4394-B6EB-FD79F2468E25}" type="datetime1">
              <a:rPr lang="nb-NO" smtClean="0"/>
              <a:t>08.06.2022</a:t>
            </a:fld>
            <a:endParaRPr lang="nb-NO"/>
          </a:p>
        </p:txBody>
      </p:sp>
      <p:sp>
        <p:nvSpPr>
          <p:cNvPr id="17" name="Undertittel 2">
            <a:extLst>
              <a:ext uri="{FF2B5EF4-FFF2-40B4-BE49-F238E27FC236}">
                <a16:creationId xmlns:a16="http://schemas.microsoft.com/office/drawing/2014/main" id="{78BF9112-E85F-0746-AC99-DE11B1329EF4}"/>
              </a:ext>
            </a:extLst>
          </p:cNvPr>
          <p:cNvSpPr>
            <a:spLocks noGrp="1"/>
          </p:cNvSpPr>
          <p:nvPr>
            <p:ph type="subTitle" idx="1" hasCustomPrompt="1"/>
          </p:nvPr>
        </p:nvSpPr>
        <p:spPr>
          <a:xfrm>
            <a:off x="6132512" y="3528220"/>
            <a:ext cx="5561013" cy="738664"/>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19" name="Tittel 1">
            <a:extLst>
              <a:ext uri="{FF2B5EF4-FFF2-40B4-BE49-F238E27FC236}">
                <a16:creationId xmlns:a16="http://schemas.microsoft.com/office/drawing/2014/main" id="{FA9F500A-B023-DE4A-862D-02400A7D8AC7}"/>
              </a:ext>
            </a:extLst>
          </p:cNvPr>
          <p:cNvSpPr>
            <a:spLocks noGrp="1"/>
          </p:cNvSpPr>
          <p:nvPr>
            <p:ph type="ctrTitle"/>
          </p:nvPr>
        </p:nvSpPr>
        <p:spPr>
          <a:xfrm>
            <a:off x="6120765" y="568325"/>
            <a:ext cx="5573474" cy="2513809"/>
          </a:xfrm>
        </p:spPr>
        <p:txBody>
          <a:bodyPr anchor="b">
            <a:noAutofit/>
          </a:bodyPr>
          <a:lstStyle>
            <a:lvl1pPr algn="l">
              <a:defRPr sz="4000"/>
            </a:lvl1pPr>
          </a:lstStyle>
          <a:p>
            <a:r>
              <a:rPr lang="nb-NO"/>
              <a:t>Klikk for å redigere tittelstil</a:t>
            </a:r>
          </a:p>
        </p:txBody>
      </p:sp>
    </p:spTree>
    <p:extLst>
      <p:ext uri="{BB962C8B-B14F-4D97-AF65-F5344CB8AC3E}">
        <p14:creationId xmlns:p14="http://schemas.microsoft.com/office/powerpoint/2010/main" val="384047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ontaktinfo gu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p>
            <a:fld id="{009F2C39-2627-4074-9CE9-42396203A4A9}" type="datetime1">
              <a:rPr lang="nb-NO" smtClean="0"/>
              <a:t>08.06.2022</a:t>
            </a:fld>
            <a:endParaRPr lang="nb-NO"/>
          </a:p>
        </p:txBody>
      </p:sp>
      <p:sp>
        <p:nvSpPr>
          <p:cNvPr id="16" name="Plassholder for tekst 12">
            <a:extLst>
              <a:ext uri="{FF2B5EF4-FFF2-40B4-BE49-F238E27FC236}">
                <a16:creationId xmlns:a16="http://schemas.microsoft.com/office/drawing/2014/main" id="{51288EF3-989E-4C73-A412-BFDE260BFBC1}"/>
              </a:ext>
            </a:extLst>
          </p:cNvPr>
          <p:cNvSpPr>
            <a:spLocks noGrp="1"/>
          </p:cNvSpPr>
          <p:nvPr>
            <p:ph type="body" sz="quarter" idx="15" hasCustomPrompt="1"/>
          </p:nvPr>
        </p:nvSpPr>
        <p:spPr>
          <a:xfrm>
            <a:off x="501190" y="3808497"/>
            <a:ext cx="5594809" cy="307777"/>
          </a:xfrm>
        </p:spPr>
        <p:txBody>
          <a:bodyPr wrap="square">
            <a:noAutofit/>
          </a:bodyPr>
          <a:lstStyle>
            <a:lvl1pPr marL="0" indent="0">
              <a:buNone/>
              <a:defRPr sz="2000"/>
            </a:lvl1pPr>
          </a:lstStyle>
          <a:p>
            <a:pPr lvl="0"/>
            <a:r>
              <a:rPr lang="nb-NO"/>
              <a:t>Rediger tekststiler i malen</a:t>
            </a:r>
          </a:p>
        </p:txBody>
      </p:sp>
      <p:sp>
        <p:nvSpPr>
          <p:cNvPr id="15" name="TekstSylinder 14">
            <a:extLst>
              <a:ext uri="{FF2B5EF4-FFF2-40B4-BE49-F238E27FC236}">
                <a16:creationId xmlns:a16="http://schemas.microsoft.com/office/drawing/2014/main" id="{CE1C347E-0371-4952-8773-14BEE0056E78}"/>
              </a:ext>
            </a:extLst>
          </p:cNvPr>
          <p:cNvSpPr txBox="1"/>
          <p:nvPr userDrawn="1"/>
        </p:nvSpPr>
        <p:spPr>
          <a:xfrm>
            <a:off x="504063" y="3319101"/>
            <a:ext cx="5591936" cy="492443"/>
          </a:xfrm>
          <a:prstGeom prst="rect">
            <a:avLst/>
          </a:prstGeom>
          <a:noFill/>
        </p:spPr>
        <p:txBody>
          <a:bodyPr wrap="square" lIns="0" tIns="0" rIns="0" bIns="0" rtlCol="0">
            <a:noAutofit/>
          </a:bodyPr>
          <a:lstStyle/>
          <a:p>
            <a:r>
              <a:rPr lang="nb-NO" sz="3200" b="1">
                <a:solidFill>
                  <a:schemeClr val="tx1"/>
                </a:solidFill>
              </a:rPr>
              <a:t>Mer informasjon</a:t>
            </a:r>
          </a:p>
        </p:txBody>
      </p:sp>
      <p:sp>
        <p:nvSpPr>
          <p:cNvPr id="14" name="Plassholder for tekst 12">
            <a:extLst>
              <a:ext uri="{FF2B5EF4-FFF2-40B4-BE49-F238E27FC236}">
                <a16:creationId xmlns:a16="http://schemas.microsoft.com/office/drawing/2014/main" id="{B93B0BA4-7BFD-4A1D-A0A2-F34E607303F9}"/>
              </a:ext>
            </a:extLst>
          </p:cNvPr>
          <p:cNvSpPr>
            <a:spLocks noGrp="1"/>
          </p:cNvSpPr>
          <p:nvPr>
            <p:ph type="body" sz="quarter" idx="14" hasCustomPrompt="1"/>
          </p:nvPr>
        </p:nvSpPr>
        <p:spPr>
          <a:xfrm>
            <a:off x="501190" y="2704309"/>
            <a:ext cx="5594809" cy="307777"/>
          </a:xfrm>
        </p:spPr>
        <p:txBody>
          <a:bodyPr wrap="square">
            <a:noAutofit/>
          </a:bodyPr>
          <a:lstStyle>
            <a:lvl1pPr marL="0" indent="0">
              <a:buNone/>
              <a:defRPr sz="2000"/>
            </a:lvl1pPr>
          </a:lstStyle>
          <a:p>
            <a:pPr lvl="0"/>
            <a:r>
              <a:rPr lang="nb-NO" err="1"/>
              <a:t>Tlf</a:t>
            </a:r>
            <a:r>
              <a:rPr lang="nb-NO"/>
              <a:t> / epost</a:t>
            </a:r>
          </a:p>
        </p:txBody>
      </p:sp>
      <p:sp>
        <p:nvSpPr>
          <p:cNvPr id="13" name="Plassholder for tekst 12">
            <a:extLst>
              <a:ext uri="{FF2B5EF4-FFF2-40B4-BE49-F238E27FC236}">
                <a16:creationId xmlns:a16="http://schemas.microsoft.com/office/drawing/2014/main" id="{B459BD94-C578-443F-A2D1-76801A4ADF72}"/>
              </a:ext>
            </a:extLst>
          </p:cNvPr>
          <p:cNvSpPr>
            <a:spLocks noGrp="1"/>
          </p:cNvSpPr>
          <p:nvPr>
            <p:ph type="body" sz="quarter" idx="13" hasCustomPrompt="1"/>
          </p:nvPr>
        </p:nvSpPr>
        <p:spPr>
          <a:xfrm>
            <a:off x="501191" y="2398055"/>
            <a:ext cx="5594809" cy="307777"/>
          </a:xfrm>
        </p:spPr>
        <p:txBody>
          <a:bodyPr wrap="square">
            <a:noAutofit/>
          </a:bodyPr>
          <a:lstStyle>
            <a:lvl1pPr marL="0" indent="0">
              <a:buNone/>
              <a:defRPr sz="2000"/>
            </a:lvl1pPr>
          </a:lstStyle>
          <a:p>
            <a:pPr lvl="0"/>
            <a:r>
              <a:rPr lang="nb-NO"/>
              <a:t>Navn </a:t>
            </a:r>
            <a:r>
              <a:rPr lang="nb-NO" err="1"/>
              <a:t>Navnesen</a:t>
            </a:r>
            <a:endParaRPr lang="nb-NO"/>
          </a:p>
        </p:txBody>
      </p:sp>
      <p:sp>
        <p:nvSpPr>
          <p:cNvPr id="6" name="TekstSylinder 5">
            <a:extLst>
              <a:ext uri="{FF2B5EF4-FFF2-40B4-BE49-F238E27FC236}">
                <a16:creationId xmlns:a16="http://schemas.microsoft.com/office/drawing/2014/main" id="{0191679D-1E07-4BD9-A48F-9AD5B5A363D4}"/>
              </a:ext>
            </a:extLst>
          </p:cNvPr>
          <p:cNvSpPr txBox="1"/>
          <p:nvPr userDrawn="1"/>
        </p:nvSpPr>
        <p:spPr>
          <a:xfrm>
            <a:off x="504064" y="1908659"/>
            <a:ext cx="5591936" cy="492443"/>
          </a:xfrm>
          <a:prstGeom prst="rect">
            <a:avLst/>
          </a:prstGeom>
          <a:noFill/>
        </p:spPr>
        <p:txBody>
          <a:bodyPr wrap="square" lIns="0" tIns="0" rIns="0" bIns="0" rtlCol="0">
            <a:noAutofit/>
          </a:bodyPr>
          <a:lstStyle/>
          <a:p>
            <a:r>
              <a:rPr lang="nb-NO" sz="3200" b="1">
                <a:solidFill>
                  <a:schemeClr val="tx1"/>
                </a:solidFill>
              </a:rPr>
              <a:t>Kontaktinformasjon</a:t>
            </a:r>
          </a:p>
        </p:txBody>
      </p:sp>
      <p:pic>
        <p:nvPicPr>
          <p:cNvPr id="17" name="Bilde 16" descr="Et bilde som inneholder tekst&#10;&#10;Automatisk generert beskrivelse">
            <a:extLst>
              <a:ext uri="{FF2B5EF4-FFF2-40B4-BE49-F238E27FC236}">
                <a16:creationId xmlns:a16="http://schemas.microsoft.com/office/drawing/2014/main" id="{0846607B-20D7-3348-9929-8352219089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1152" y="5237018"/>
            <a:ext cx="936784" cy="1243926"/>
          </a:xfrm>
          <a:prstGeom prst="rect">
            <a:avLst/>
          </a:prstGeom>
        </p:spPr>
      </p:pic>
    </p:spTree>
    <p:extLst>
      <p:ext uri="{BB962C8B-B14F-4D97-AF65-F5344CB8AC3E}">
        <p14:creationId xmlns:p14="http://schemas.microsoft.com/office/powerpoint/2010/main" val="398063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ontaktinfo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p>
            <a:fld id="{009F2C39-2627-4074-9CE9-42396203A4A9}" type="datetime1">
              <a:rPr lang="nb-NO" smtClean="0"/>
              <a:t>08.06.2022</a:t>
            </a:fld>
            <a:endParaRPr lang="nb-NO"/>
          </a:p>
        </p:txBody>
      </p:sp>
      <p:sp>
        <p:nvSpPr>
          <p:cNvPr id="16" name="Plassholder for tekst 12">
            <a:extLst>
              <a:ext uri="{FF2B5EF4-FFF2-40B4-BE49-F238E27FC236}">
                <a16:creationId xmlns:a16="http://schemas.microsoft.com/office/drawing/2014/main" id="{51288EF3-989E-4C73-A412-BFDE260BFBC1}"/>
              </a:ext>
            </a:extLst>
          </p:cNvPr>
          <p:cNvSpPr>
            <a:spLocks noGrp="1"/>
          </p:cNvSpPr>
          <p:nvPr>
            <p:ph type="body" sz="quarter" idx="15" hasCustomPrompt="1"/>
          </p:nvPr>
        </p:nvSpPr>
        <p:spPr>
          <a:xfrm>
            <a:off x="501190" y="3808497"/>
            <a:ext cx="5594809" cy="307777"/>
          </a:xfrm>
        </p:spPr>
        <p:txBody>
          <a:bodyPr wrap="square">
            <a:noAutofit/>
          </a:bodyPr>
          <a:lstStyle>
            <a:lvl1pPr marL="0" indent="0">
              <a:buNone/>
              <a:defRPr sz="2000"/>
            </a:lvl1pPr>
          </a:lstStyle>
          <a:p>
            <a:pPr lvl="0"/>
            <a:r>
              <a:rPr lang="nb-NO"/>
              <a:t>Rediger tekststiler i malen</a:t>
            </a:r>
          </a:p>
        </p:txBody>
      </p:sp>
      <p:sp>
        <p:nvSpPr>
          <p:cNvPr id="15" name="TekstSylinder 14">
            <a:extLst>
              <a:ext uri="{FF2B5EF4-FFF2-40B4-BE49-F238E27FC236}">
                <a16:creationId xmlns:a16="http://schemas.microsoft.com/office/drawing/2014/main" id="{CE1C347E-0371-4952-8773-14BEE0056E78}"/>
              </a:ext>
            </a:extLst>
          </p:cNvPr>
          <p:cNvSpPr txBox="1"/>
          <p:nvPr userDrawn="1"/>
        </p:nvSpPr>
        <p:spPr>
          <a:xfrm>
            <a:off x="504063" y="3319101"/>
            <a:ext cx="5591936" cy="492443"/>
          </a:xfrm>
          <a:prstGeom prst="rect">
            <a:avLst/>
          </a:prstGeom>
          <a:noFill/>
        </p:spPr>
        <p:txBody>
          <a:bodyPr wrap="square" lIns="0" tIns="0" rIns="0" bIns="0" rtlCol="0">
            <a:noAutofit/>
          </a:bodyPr>
          <a:lstStyle/>
          <a:p>
            <a:r>
              <a:rPr lang="nb-NO" sz="3200" b="1">
                <a:solidFill>
                  <a:schemeClr val="tx1"/>
                </a:solidFill>
              </a:rPr>
              <a:t>Mer informasjon</a:t>
            </a:r>
          </a:p>
        </p:txBody>
      </p:sp>
      <p:sp>
        <p:nvSpPr>
          <p:cNvPr id="14" name="Plassholder for tekst 12">
            <a:extLst>
              <a:ext uri="{FF2B5EF4-FFF2-40B4-BE49-F238E27FC236}">
                <a16:creationId xmlns:a16="http://schemas.microsoft.com/office/drawing/2014/main" id="{B93B0BA4-7BFD-4A1D-A0A2-F34E607303F9}"/>
              </a:ext>
            </a:extLst>
          </p:cNvPr>
          <p:cNvSpPr>
            <a:spLocks noGrp="1"/>
          </p:cNvSpPr>
          <p:nvPr>
            <p:ph type="body" sz="quarter" idx="14" hasCustomPrompt="1"/>
          </p:nvPr>
        </p:nvSpPr>
        <p:spPr>
          <a:xfrm>
            <a:off x="501190" y="2704309"/>
            <a:ext cx="5594809" cy="307777"/>
          </a:xfrm>
        </p:spPr>
        <p:txBody>
          <a:bodyPr wrap="square">
            <a:noAutofit/>
          </a:bodyPr>
          <a:lstStyle>
            <a:lvl1pPr marL="0" indent="0">
              <a:buNone/>
              <a:defRPr sz="2000"/>
            </a:lvl1pPr>
          </a:lstStyle>
          <a:p>
            <a:pPr lvl="0"/>
            <a:r>
              <a:rPr lang="nb-NO" err="1"/>
              <a:t>Tlf</a:t>
            </a:r>
            <a:r>
              <a:rPr lang="nb-NO"/>
              <a:t> / epost</a:t>
            </a:r>
          </a:p>
        </p:txBody>
      </p:sp>
      <p:sp>
        <p:nvSpPr>
          <p:cNvPr id="13" name="Plassholder for tekst 12">
            <a:extLst>
              <a:ext uri="{FF2B5EF4-FFF2-40B4-BE49-F238E27FC236}">
                <a16:creationId xmlns:a16="http://schemas.microsoft.com/office/drawing/2014/main" id="{B459BD94-C578-443F-A2D1-76801A4ADF72}"/>
              </a:ext>
            </a:extLst>
          </p:cNvPr>
          <p:cNvSpPr>
            <a:spLocks noGrp="1"/>
          </p:cNvSpPr>
          <p:nvPr>
            <p:ph type="body" sz="quarter" idx="13" hasCustomPrompt="1"/>
          </p:nvPr>
        </p:nvSpPr>
        <p:spPr>
          <a:xfrm>
            <a:off x="501191" y="2398055"/>
            <a:ext cx="5594809" cy="307777"/>
          </a:xfrm>
        </p:spPr>
        <p:txBody>
          <a:bodyPr wrap="square">
            <a:noAutofit/>
          </a:bodyPr>
          <a:lstStyle>
            <a:lvl1pPr marL="0" indent="0">
              <a:buNone/>
              <a:defRPr sz="2000"/>
            </a:lvl1pPr>
          </a:lstStyle>
          <a:p>
            <a:pPr lvl="0"/>
            <a:r>
              <a:rPr lang="nb-NO"/>
              <a:t>Navn </a:t>
            </a:r>
            <a:r>
              <a:rPr lang="nb-NO" err="1"/>
              <a:t>Navnesen</a:t>
            </a:r>
            <a:endParaRPr lang="nb-NO"/>
          </a:p>
        </p:txBody>
      </p:sp>
      <p:sp>
        <p:nvSpPr>
          <p:cNvPr id="6" name="TekstSylinder 5">
            <a:extLst>
              <a:ext uri="{FF2B5EF4-FFF2-40B4-BE49-F238E27FC236}">
                <a16:creationId xmlns:a16="http://schemas.microsoft.com/office/drawing/2014/main" id="{0191679D-1E07-4BD9-A48F-9AD5B5A363D4}"/>
              </a:ext>
            </a:extLst>
          </p:cNvPr>
          <p:cNvSpPr txBox="1"/>
          <p:nvPr userDrawn="1"/>
        </p:nvSpPr>
        <p:spPr>
          <a:xfrm>
            <a:off x="504064" y="1908659"/>
            <a:ext cx="5591936" cy="492443"/>
          </a:xfrm>
          <a:prstGeom prst="rect">
            <a:avLst/>
          </a:prstGeom>
          <a:noFill/>
        </p:spPr>
        <p:txBody>
          <a:bodyPr wrap="square" lIns="0" tIns="0" rIns="0" bIns="0" rtlCol="0">
            <a:noAutofit/>
          </a:bodyPr>
          <a:lstStyle/>
          <a:p>
            <a:r>
              <a:rPr lang="nb-NO" sz="3200" b="1">
                <a:solidFill>
                  <a:schemeClr val="tx1"/>
                </a:solidFill>
              </a:rPr>
              <a:t>Kontaktinformasjon</a:t>
            </a:r>
          </a:p>
        </p:txBody>
      </p:sp>
      <p:pic>
        <p:nvPicPr>
          <p:cNvPr id="18" name="Bilde 17" descr="Et bilde som inneholder tekst, skilt&#10;&#10;Automatisk generert beskrivelse">
            <a:extLst>
              <a:ext uri="{FF2B5EF4-FFF2-40B4-BE49-F238E27FC236}">
                <a16:creationId xmlns:a16="http://schemas.microsoft.com/office/drawing/2014/main" id="{BED85766-6081-9947-B60C-0A2606566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1151" y="5237016"/>
            <a:ext cx="936785" cy="1243927"/>
          </a:xfrm>
          <a:prstGeom prst="rect">
            <a:avLst/>
          </a:prstGeom>
        </p:spPr>
      </p:pic>
    </p:spTree>
    <p:extLst>
      <p:ext uri="{BB962C8B-B14F-4D97-AF65-F5344CB8AC3E}">
        <p14:creationId xmlns:p14="http://schemas.microsoft.com/office/powerpoint/2010/main" val="25386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loverskrift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lvl1pPr>
              <a:defRPr>
                <a:solidFill>
                  <a:schemeClr val="tx1"/>
                </a:solidFill>
              </a:defRPr>
            </a:lvl1p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lvl1pPr>
              <a:defRPr>
                <a:solidFill>
                  <a:schemeClr val="tx1"/>
                </a:solidFill>
              </a:defRPr>
            </a:lvl1p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lvl1pPr>
              <a:defRPr>
                <a:solidFill>
                  <a:schemeClr val="tx1"/>
                </a:solidFill>
              </a:defRPr>
            </a:lvl1pPr>
          </a:lstStyle>
          <a:p>
            <a:fld id="{7A855942-C8F4-4466-A4CE-EFBBF417D927}" type="datetime1">
              <a:rPr lang="nb-NO" smtClean="0"/>
              <a:t>08.06.2022</a:t>
            </a:fld>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p:nvPr>
        </p:nvSpPr>
        <p:spPr>
          <a:xfrm>
            <a:off x="864108" y="1960563"/>
            <a:ext cx="10463784" cy="2391767"/>
          </a:xfrm>
        </p:spPr>
        <p:txBody>
          <a:bodyPr anchor="ctr" anchorCtr="1">
            <a:noAutofit/>
          </a:bodyPr>
          <a:lstStyle>
            <a:lvl1pPr algn="ctr">
              <a:defRPr sz="6000">
                <a:solidFill>
                  <a:schemeClr val="tx1"/>
                </a:solidFill>
              </a:defRPr>
            </a:lvl1pPr>
          </a:lstStyle>
          <a:p>
            <a:r>
              <a:rPr lang="nb-NO"/>
              <a:t>Klikk for å redigere tittelstil</a:t>
            </a:r>
          </a:p>
        </p:txBody>
      </p:sp>
      <p:pic>
        <p:nvPicPr>
          <p:cNvPr id="7" name="Grafikk 6">
            <a:extLst>
              <a:ext uri="{FF2B5EF4-FFF2-40B4-BE49-F238E27FC236}">
                <a16:creationId xmlns:a16="http://schemas.microsoft.com/office/drawing/2014/main" id="{CFF58DF8-8FDB-5F49-90C5-414A47A51F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561977"/>
            <a:ext cx="12215218" cy="943841"/>
          </a:xfrm>
          <a:prstGeom prst="rect">
            <a:avLst/>
          </a:prstGeom>
        </p:spPr>
      </p:pic>
    </p:spTree>
    <p:extLst>
      <p:ext uri="{BB962C8B-B14F-4D97-AF65-F5344CB8AC3E}">
        <p14:creationId xmlns:p14="http://schemas.microsoft.com/office/powerpoint/2010/main" val="18466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loverskrift gu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lvl1pPr>
              <a:defRPr>
                <a:solidFill>
                  <a:schemeClr val="tx1"/>
                </a:solidFill>
              </a:defRPr>
            </a:lvl1p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lvl1pPr>
              <a:defRPr>
                <a:solidFill>
                  <a:schemeClr val="tx1"/>
                </a:solidFill>
              </a:defRPr>
            </a:lvl1p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lvl1pPr>
              <a:defRPr>
                <a:solidFill>
                  <a:schemeClr val="tx1"/>
                </a:solidFill>
              </a:defRPr>
            </a:lvl1pPr>
          </a:lstStyle>
          <a:p>
            <a:fld id="{7A855942-C8F4-4466-A4CE-EFBBF417D927}" type="datetime1">
              <a:rPr lang="nb-NO" smtClean="0"/>
              <a:t>08.06.2022</a:t>
            </a:fld>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p:nvPr>
        </p:nvSpPr>
        <p:spPr>
          <a:xfrm>
            <a:off x="864108" y="1960563"/>
            <a:ext cx="10463784" cy="2391767"/>
          </a:xfrm>
        </p:spPr>
        <p:txBody>
          <a:bodyPr anchor="ctr" anchorCtr="1">
            <a:noAutofit/>
          </a:bodyPr>
          <a:lstStyle>
            <a:lvl1pPr algn="ctr">
              <a:defRPr sz="6000">
                <a:solidFill>
                  <a:schemeClr val="tx1"/>
                </a:solidFill>
              </a:defRPr>
            </a:lvl1pPr>
          </a:lstStyle>
          <a:p>
            <a:r>
              <a:rPr lang="nb-NO"/>
              <a:t>Klikk for å redigere tittelstil</a:t>
            </a:r>
          </a:p>
        </p:txBody>
      </p:sp>
      <p:pic>
        <p:nvPicPr>
          <p:cNvPr id="7" name="Grafikk 6">
            <a:extLst>
              <a:ext uri="{FF2B5EF4-FFF2-40B4-BE49-F238E27FC236}">
                <a16:creationId xmlns:a16="http://schemas.microsoft.com/office/drawing/2014/main" id="{1858469A-65F8-5044-B9F0-091855BC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561977"/>
            <a:ext cx="12215218" cy="943841"/>
          </a:xfrm>
          <a:prstGeom prst="rect">
            <a:avLst/>
          </a:prstGeom>
        </p:spPr>
      </p:pic>
    </p:spTree>
    <p:extLst>
      <p:ext uri="{BB962C8B-B14F-4D97-AF65-F5344CB8AC3E}">
        <p14:creationId xmlns:p14="http://schemas.microsoft.com/office/powerpoint/2010/main" val="232461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Autofit/>
          </a:bodyPr>
          <a:lstStyle>
            <a:lvl1pPr>
              <a:defRPr>
                <a:solidFill>
                  <a:schemeClr val="tx1"/>
                </a:solidFill>
              </a:defRPr>
            </a:lvl1p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Autofit/>
          </a:bodyPr>
          <a:lstStyle>
            <a:lvl1pPr>
              <a:defRPr>
                <a:solidFill>
                  <a:schemeClr val="tx1"/>
                </a:solidFill>
              </a:defRPr>
            </a:lvl1pPr>
          </a:lstStyle>
          <a:p>
            <a:r>
              <a:rPr lang="nb-NO"/>
              <a:t>Tittel foredrag</a:t>
            </a:r>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Autofit/>
          </a:bodyPr>
          <a:lstStyle>
            <a:lvl1pPr>
              <a:defRPr>
                <a:solidFill>
                  <a:schemeClr val="tx1"/>
                </a:solidFill>
              </a:defRPr>
            </a:lvl1pPr>
          </a:lstStyle>
          <a:p>
            <a:fld id="{7A855942-C8F4-4466-A4CE-EFBBF417D927}" type="datetime1">
              <a:rPr lang="nb-NO" smtClean="0"/>
              <a:t>08.06.2022</a:t>
            </a:fld>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p:nvPr>
        </p:nvSpPr>
        <p:spPr>
          <a:xfrm>
            <a:off x="864108" y="1960563"/>
            <a:ext cx="10463784" cy="2391767"/>
          </a:xfrm>
        </p:spPr>
        <p:txBody>
          <a:bodyPr anchor="ctr" anchorCtr="1">
            <a:noAutofit/>
          </a:bodyPr>
          <a:lstStyle>
            <a:lvl1pPr algn="ctr">
              <a:defRPr sz="6000">
                <a:solidFill>
                  <a:schemeClr val="tx1"/>
                </a:solidFill>
              </a:defRPr>
            </a:lvl1pPr>
          </a:lstStyle>
          <a:p>
            <a:r>
              <a:rPr lang="nb-NO"/>
              <a:t>Klikk for å redigere tittelstil</a:t>
            </a:r>
          </a:p>
        </p:txBody>
      </p:sp>
      <p:pic>
        <p:nvPicPr>
          <p:cNvPr id="7" name="Grafikk 6">
            <a:extLst>
              <a:ext uri="{FF2B5EF4-FFF2-40B4-BE49-F238E27FC236}">
                <a16:creationId xmlns:a16="http://schemas.microsoft.com/office/drawing/2014/main" id="{EBBCD8EB-950B-C348-92E9-91E4B6D9D9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561977"/>
            <a:ext cx="12215218" cy="943841"/>
          </a:xfrm>
          <a:prstGeom prst="rect">
            <a:avLst/>
          </a:prstGeom>
        </p:spPr>
      </p:pic>
    </p:spTree>
    <p:extLst>
      <p:ext uri="{BB962C8B-B14F-4D97-AF65-F5344CB8AC3E}">
        <p14:creationId xmlns:p14="http://schemas.microsoft.com/office/powerpoint/2010/main" val="17336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49D4A5AF-AF2A-43ED-91B1-0B2BA8AC83FF}"/>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5" name="Plassholder for bunntekst 4">
            <a:extLst>
              <a:ext uri="{FF2B5EF4-FFF2-40B4-BE49-F238E27FC236}">
                <a16:creationId xmlns:a16="http://schemas.microsoft.com/office/drawing/2014/main" id="{03D99CDA-2F22-4D7A-88DA-0CC1C790FE3D}"/>
              </a:ext>
            </a:extLst>
          </p:cNvPr>
          <p:cNvSpPr>
            <a:spLocks noGrp="1"/>
          </p:cNvSpPr>
          <p:nvPr>
            <p:ph type="ftr" sz="quarter" idx="11"/>
          </p:nvPr>
        </p:nvSpPr>
        <p:spPr/>
        <p:txBody>
          <a:bodyPr/>
          <a:lstStyle/>
          <a:p>
            <a:r>
              <a:rPr lang="nb-NO"/>
              <a:t>Tittel foredrag</a:t>
            </a:r>
          </a:p>
        </p:txBody>
      </p:sp>
      <p:sp>
        <p:nvSpPr>
          <p:cNvPr id="4" name="Plassholder for dato 3">
            <a:extLst>
              <a:ext uri="{FF2B5EF4-FFF2-40B4-BE49-F238E27FC236}">
                <a16:creationId xmlns:a16="http://schemas.microsoft.com/office/drawing/2014/main" id="{BDD2E9DA-1709-4F09-82C7-5C0D6BE3D3CF}"/>
              </a:ext>
            </a:extLst>
          </p:cNvPr>
          <p:cNvSpPr>
            <a:spLocks noGrp="1"/>
          </p:cNvSpPr>
          <p:nvPr>
            <p:ph type="dt" sz="half" idx="10"/>
          </p:nvPr>
        </p:nvSpPr>
        <p:spPr/>
        <p:txBody>
          <a:bodyPr/>
          <a:lstStyle/>
          <a:p>
            <a:fld id="{9411352D-1E3E-47D6-8177-E4CCAC5E4CD1}" type="datetime1">
              <a:rPr lang="nb-NO" smtClean="0"/>
              <a:t>08.06.2022</a:t>
            </a:fld>
            <a:endParaRPr lang="nb-NO"/>
          </a:p>
        </p:txBody>
      </p:sp>
      <p:sp>
        <p:nvSpPr>
          <p:cNvPr id="3" name="Plassholder for innhold 2">
            <a:extLst>
              <a:ext uri="{FF2B5EF4-FFF2-40B4-BE49-F238E27FC236}">
                <a16:creationId xmlns:a16="http://schemas.microsoft.com/office/drawing/2014/main" id="{47E0BE78-B74D-4B7F-962A-E57611EC1FBE}"/>
              </a:ext>
            </a:extLst>
          </p:cNvPr>
          <p:cNvSpPr>
            <a:spLocks noGrp="1"/>
          </p:cNvSpPr>
          <p:nvPr>
            <p:ph idx="1"/>
          </p:nvPr>
        </p:nvSpPr>
        <p:spPr>
          <a:xfrm>
            <a:off x="864107" y="1966452"/>
            <a:ext cx="10829417" cy="3795719"/>
          </a:xfrm>
        </p:spPr>
        <p:txBody>
          <a:bodyPr/>
          <a:lstStyle>
            <a:lvl1pPr>
              <a:lnSpc>
                <a:spcPct val="100000"/>
              </a:lnSpc>
              <a:spcBef>
                <a:spcPts val="1200"/>
              </a:spcBef>
              <a:defRPr sz="2400"/>
            </a:lvl1pPr>
            <a:lvl2pPr>
              <a:spcBef>
                <a:spcPts val="0"/>
              </a:spcBef>
              <a:defRPr sz="2200"/>
            </a:lvl2pPr>
            <a:lvl3pPr>
              <a:spcBef>
                <a:spcPts val="0"/>
              </a:spcBef>
              <a:defRPr sz="2000"/>
            </a:lvl3pPr>
            <a:lvl4pPr>
              <a:spcBef>
                <a:spcPts val="0"/>
              </a:spcBef>
              <a:defRPr sz="2000"/>
            </a:lvl4pPr>
            <a:lvl5pPr>
              <a:spcBef>
                <a:spcPts val="0"/>
              </a:spcBef>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a:extLst>
              <a:ext uri="{FF2B5EF4-FFF2-40B4-BE49-F238E27FC236}">
                <a16:creationId xmlns:a16="http://schemas.microsoft.com/office/drawing/2014/main" id="{081FF9D8-C584-47D4-BA50-9AA308D4018B}"/>
              </a:ext>
            </a:extLst>
          </p:cNvPr>
          <p:cNvSpPr>
            <a:spLocks noGrp="1"/>
          </p:cNvSpPr>
          <p:nvPr>
            <p:ph type="title"/>
          </p:nvPr>
        </p:nvSpPr>
        <p:spPr>
          <a:xfrm>
            <a:off x="864107" y="569531"/>
            <a:ext cx="10829417" cy="1052596"/>
          </a:xfrm>
        </p:spPr>
        <p:txBody>
          <a:bodyPr/>
          <a:lstStyle/>
          <a:p>
            <a:r>
              <a:rPr lang="nb-NO"/>
              <a:t>Klikk for å redigere tittelstil</a:t>
            </a:r>
          </a:p>
        </p:txBody>
      </p:sp>
    </p:spTree>
    <p:extLst>
      <p:ext uri="{BB962C8B-B14F-4D97-AF65-F5344CB8AC3E}">
        <p14:creationId xmlns:p14="http://schemas.microsoft.com/office/powerpoint/2010/main" val="224267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r>
              <a:rPr lang="nb-NO"/>
              <a:t>Tittel foredrag</a:t>
            </a:r>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319A4CB7-55CF-4486-80D7-4D23AC2E6653}" type="datetime1">
              <a:rPr lang="nb-NO" smtClean="0"/>
              <a:t>08.06.2022</a:t>
            </a:fld>
            <a:endParaRPr lang="nb-NO"/>
          </a:p>
        </p:txBody>
      </p:sp>
      <p:sp>
        <p:nvSpPr>
          <p:cNvPr id="14" name="Plassholder for innhold 2">
            <a:extLst>
              <a:ext uri="{FF2B5EF4-FFF2-40B4-BE49-F238E27FC236}">
                <a16:creationId xmlns:a16="http://schemas.microsoft.com/office/drawing/2014/main" id="{233A48A5-4ACF-4DE0-B37D-537E4B0EA3FC}"/>
              </a:ext>
            </a:extLst>
          </p:cNvPr>
          <p:cNvSpPr>
            <a:spLocks noGrp="1"/>
          </p:cNvSpPr>
          <p:nvPr>
            <p:ph idx="15"/>
          </p:nvPr>
        </p:nvSpPr>
        <p:spPr>
          <a:xfrm>
            <a:off x="6287263" y="1966452"/>
            <a:ext cx="5406833" cy="3795719"/>
          </a:xfrm>
        </p:spPr>
        <p:txBody>
          <a:bodyPr/>
          <a:lstStyle>
            <a:lvl1pPr>
              <a:lnSpc>
                <a:spcPct val="100000"/>
              </a:lnSpc>
              <a:spcBef>
                <a:spcPts val="1200"/>
              </a:spcBef>
              <a:defRPr sz="2400"/>
            </a:lvl1pPr>
            <a:lvl2pPr>
              <a:spcBef>
                <a:spcPts val="0"/>
              </a:spcBef>
              <a:defRPr sz="2000"/>
            </a:lvl2pPr>
            <a:lvl3pPr>
              <a:spcBef>
                <a:spcPts val="0"/>
              </a:spcBef>
              <a:defRPr sz="2000"/>
            </a:lvl3pPr>
            <a:lvl4pPr>
              <a:spcBef>
                <a:spcPts val="0"/>
              </a:spcBef>
              <a:defRPr sz="2000"/>
            </a:lvl4pPr>
            <a:lvl5pPr>
              <a:spcBef>
                <a:spcPts val="0"/>
              </a:spcBef>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2">
            <a:extLst>
              <a:ext uri="{FF2B5EF4-FFF2-40B4-BE49-F238E27FC236}">
                <a16:creationId xmlns:a16="http://schemas.microsoft.com/office/drawing/2014/main" id="{690147EF-0EA3-4FDB-B9CA-36577ED4B658}"/>
              </a:ext>
            </a:extLst>
          </p:cNvPr>
          <p:cNvSpPr>
            <a:spLocks noGrp="1"/>
          </p:cNvSpPr>
          <p:nvPr>
            <p:ph idx="14"/>
          </p:nvPr>
        </p:nvSpPr>
        <p:spPr>
          <a:xfrm>
            <a:off x="864108" y="1966452"/>
            <a:ext cx="5040629" cy="3795719"/>
          </a:xfrm>
        </p:spPr>
        <p:txBody>
          <a:bodyPr/>
          <a:lstStyle>
            <a:lvl1pPr>
              <a:lnSpc>
                <a:spcPct val="100000"/>
              </a:lnSpc>
              <a:spcBef>
                <a:spcPts val="1200"/>
              </a:spcBef>
              <a:defRPr sz="2400"/>
            </a:lvl1pPr>
            <a:lvl2pPr>
              <a:spcBef>
                <a:spcPts val="0"/>
              </a:spcBef>
              <a:defRPr sz="2000"/>
            </a:lvl2pPr>
            <a:lvl3pPr>
              <a:spcBef>
                <a:spcPts val="0"/>
              </a:spcBef>
              <a:defRPr sz="2000"/>
            </a:lvl3pPr>
            <a:lvl4pPr>
              <a:spcBef>
                <a:spcPts val="0"/>
              </a:spcBef>
              <a:defRPr sz="2000"/>
            </a:lvl4pPr>
            <a:lvl5pPr>
              <a:spcBef>
                <a:spcPts val="0"/>
              </a:spcBef>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829418" cy="1052596"/>
          </a:xfrm>
        </p:spPr>
        <p:txBody>
          <a:bodyPr/>
          <a:lstStyle/>
          <a:p>
            <a:r>
              <a:rPr lang="nb-NO"/>
              <a:t>Klikk for å redigere tittelstil</a:t>
            </a:r>
          </a:p>
        </p:txBody>
      </p:sp>
    </p:spTree>
    <p:extLst>
      <p:ext uri="{BB962C8B-B14F-4D97-AF65-F5344CB8AC3E}">
        <p14:creationId xmlns:p14="http://schemas.microsoft.com/office/powerpoint/2010/main" val="309811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r>
              <a:rPr lang="nb-NO"/>
              <a:t>Tittel foredrag</a:t>
            </a:r>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D414A554-C6FC-4B67-BD22-F42745FD56E4}" type="datetime1">
              <a:rPr lang="nb-NO" smtClean="0"/>
              <a:t>08.06.2022</a:t>
            </a:fld>
            <a:endParaRPr lang="nb-NO"/>
          </a:p>
        </p:txBody>
      </p:sp>
      <p:sp>
        <p:nvSpPr>
          <p:cNvPr id="15" name="Plassholder for innhold 2">
            <a:extLst>
              <a:ext uri="{FF2B5EF4-FFF2-40B4-BE49-F238E27FC236}">
                <a16:creationId xmlns:a16="http://schemas.microsoft.com/office/drawing/2014/main" id="{3CDEF495-6FEC-4C77-9B9B-C2916C4F7027}"/>
              </a:ext>
            </a:extLst>
          </p:cNvPr>
          <p:cNvSpPr>
            <a:spLocks noGrp="1"/>
          </p:cNvSpPr>
          <p:nvPr>
            <p:ph idx="16"/>
          </p:nvPr>
        </p:nvSpPr>
        <p:spPr>
          <a:xfrm>
            <a:off x="8375521" y="1966452"/>
            <a:ext cx="3312415" cy="3795719"/>
          </a:xfrm>
        </p:spPr>
        <p:txBody>
          <a:bodyPr/>
          <a:lstStyle>
            <a:lvl1pPr>
              <a:lnSpc>
                <a:spcPct val="100000"/>
              </a:lnSpc>
              <a:spcBef>
                <a:spcPts val="0"/>
              </a:spcBef>
              <a:defRPr sz="2200"/>
            </a:lvl1pPr>
            <a:lvl2pPr>
              <a:spcBef>
                <a:spcPts val="0"/>
              </a:spcBef>
              <a:defRPr sz="2000"/>
            </a:lvl2pPr>
            <a:lvl3pPr>
              <a:spcBef>
                <a:spcPts val="0"/>
              </a:spcBef>
              <a:defRPr sz="2000"/>
            </a:lvl3pPr>
            <a:lvl4pPr>
              <a:spcBef>
                <a:spcPts val="0"/>
              </a:spcBef>
              <a:defRPr sz="2000"/>
            </a:lvl4pPr>
            <a:lvl5pPr>
              <a:spcBef>
                <a:spcPts val="0"/>
              </a:spcBef>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innhold 2">
            <a:extLst>
              <a:ext uri="{FF2B5EF4-FFF2-40B4-BE49-F238E27FC236}">
                <a16:creationId xmlns:a16="http://schemas.microsoft.com/office/drawing/2014/main" id="{E91174AE-615D-436D-9ED0-A47C80C7340A}"/>
              </a:ext>
            </a:extLst>
          </p:cNvPr>
          <p:cNvSpPr>
            <a:spLocks noGrp="1"/>
          </p:cNvSpPr>
          <p:nvPr>
            <p:ph idx="17"/>
          </p:nvPr>
        </p:nvSpPr>
        <p:spPr>
          <a:xfrm>
            <a:off x="4617179" y="1966452"/>
            <a:ext cx="3312414" cy="3795719"/>
          </a:xfrm>
        </p:spPr>
        <p:txBody>
          <a:bodyPr/>
          <a:lstStyle>
            <a:lvl1pPr>
              <a:lnSpc>
                <a:spcPct val="100000"/>
              </a:lnSpc>
              <a:spcBef>
                <a:spcPts val="0"/>
              </a:spcBef>
              <a:defRPr sz="2200"/>
            </a:lvl1pPr>
            <a:lvl2pPr>
              <a:spcBef>
                <a:spcPts val="0"/>
              </a:spcBef>
              <a:defRPr sz="2000"/>
            </a:lvl2pPr>
            <a:lvl3pPr>
              <a:spcBef>
                <a:spcPts val="0"/>
              </a:spcBef>
              <a:defRPr sz="2000"/>
            </a:lvl3pPr>
            <a:lvl4pPr>
              <a:spcBef>
                <a:spcPts val="0"/>
              </a:spcBef>
              <a:defRPr sz="2000"/>
            </a:lvl4pPr>
            <a:lvl5pPr>
              <a:spcBef>
                <a:spcPts val="0"/>
              </a:spcBef>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innhold 2">
            <a:extLst>
              <a:ext uri="{FF2B5EF4-FFF2-40B4-BE49-F238E27FC236}">
                <a16:creationId xmlns:a16="http://schemas.microsoft.com/office/drawing/2014/main" id="{770EB2C9-947F-4330-B178-9FD8BBD252B3}"/>
              </a:ext>
            </a:extLst>
          </p:cNvPr>
          <p:cNvSpPr>
            <a:spLocks noGrp="1"/>
          </p:cNvSpPr>
          <p:nvPr>
            <p:ph idx="15"/>
          </p:nvPr>
        </p:nvSpPr>
        <p:spPr>
          <a:xfrm>
            <a:off x="858838" y="1966452"/>
            <a:ext cx="3312414" cy="3795719"/>
          </a:xfrm>
        </p:spPr>
        <p:txBody>
          <a:bodyPr/>
          <a:lstStyle>
            <a:lvl1pPr>
              <a:lnSpc>
                <a:spcPct val="100000"/>
              </a:lnSpc>
              <a:spcBef>
                <a:spcPts val="0"/>
              </a:spcBef>
              <a:defRPr sz="2200"/>
            </a:lvl1pPr>
            <a:lvl2pPr>
              <a:spcBef>
                <a:spcPts val="0"/>
              </a:spcBef>
              <a:defRPr sz="2000"/>
            </a:lvl2pPr>
            <a:lvl3pPr>
              <a:spcBef>
                <a:spcPts val="0"/>
              </a:spcBef>
              <a:defRPr sz="2000"/>
            </a:lvl3pPr>
            <a:lvl4pPr>
              <a:spcBef>
                <a:spcPts val="0"/>
              </a:spcBef>
              <a:defRPr sz="2000"/>
            </a:lvl4pPr>
            <a:lvl5pPr>
              <a:spcBef>
                <a:spcPts val="0"/>
              </a:spcBef>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7" y="569531"/>
            <a:ext cx="10829417" cy="1052596"/>
          </a:xfrm>
        </p:spPr>
        <p:txBody>
          <a:bodyPr/>
          <a:lstStyle/>
          <a:p>
            <a:r>
              <a:rPr lang="nb-NO"/>
              <a:t>Klikk for å redigere tittelstil</a:t>
            </a:r>
          </a:p>
        </p:txBody>
      </p:sp>
    </p:spTree>
    <p:extLst>
      <p:ext uri="{BB962C8B-B14F-4D97-AF65-F5344CB8AC3E}">
        <p14:creationId xmlns:p14="http://schemas.microsoft.com/office/powerpoint/2010/main" val="23628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r>
              <a:rPr lang="nb-NO"/>
              <a:t>Tittel foredrag</a:t>
            </a:r>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5DF95948-0942-4B9D-BE81-978FD9B35428}" type="datetime1">
              <a:rPr lang="nb-NO" smtClean="0"/>
              <a:t>08.06.2022</a:t>
            </a:fld>
            <a:endParaRPr lang="nb-NO"/>
          </a:p>
        </p:txBody>
      </p:sp>
      <p:sp>
        <p:nvSpPr>
          <p:cNvPr id="17" name="Plassholder for innhold 2">
            <a:extLst>
              <a:ext uri="{FF2B5EF4-FFF2-40B4-BE49-F238E27FC236}">
                <a16:creationId xmlns:a16="http://schemas.microsoft.com/office/drawing/2014/main" id="{44025B41-6561-415C-9A20-8688EC70A268}"/>
              </a:ext>
            </a:extLst>
          </p:cNvPr>
          <p:cNvSpPr>
            <a:spLocks noGrp="1"/>
          </p:cNvSpPr>
          <p:nvPr>
            <p:ph idx="17"/>
          </p:nvPr>
        </p:nvSpPr>
        <p:spPr>
          <a:xfrm>
            <a:off x="9239469" y="1966452"/>
            <a:ext cx="2454056" cy="3795719"/>
          </a:xfrm>
        </p:spPr>
        <p:txBody>
          <a:bodyPr/>
          <a:lstStyle>
            <a:lvl1pPr>
              <a:lnSpc>
                <a:spcPct val="100000"/>
              </a:lnSpc>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nb-NO"/>
              <a:t>Klikk for å redigere tekststiler i malen</a:t>
            </a:r>
          </a:p>
          <a:p>
            <a:pPr lvl="1"/>
            <a:r>
              <a:rPr lang="nb-NO"/>
              <a:t>Andre nivå</a:t>
            </a:r>
          </a:p>
          <a:p>
            <a:pPr lvl="2"/>
            <a:r>
              <a:rPr lang="nb-NO"/>
              <a:t>Tredje nivå</a:t>
            </a:r>
          </a:p>
        </p:txBody>
      </p:sp>
      <p:sp>
        <p:nvSpPr>
          <p:cNvPr id="19" name="Plassholder for innhold 2">
            <a:extLst>
              <a:ext uri="{FF2B5EF4-FFF2-40B4-BE49-F238E27FC236}">
                <a16:creationId xmlns:a16="http://schemas.microsoft.com/office/drawing/2014/main" id="{B9515DC9-E05C-497B-81C9-9D5C29E2E0E8}"/>
              </a:ext>
            </a:extLst>
          </p:cNvPr>
          <p:cNvSpPr>
            <a:spLocks noGrp="1"/>
          </p:cNvSpPr>
          <p:nvPr>
            <p:ph idx="19"/>
          </p:nvPr>
        </p:nvSpPr>
        <p:spPr>
          <a:xfrm>
            <a:off x="6447683" y="1966452"/>
            <a:ext cx="2454055" cy="3795719"/>
          </a:xfrm>
        </p:spPr>
        <p:txBody>
          <a:bodyPr/>
          <a:lstStyle>
            <a:lvl1pPr>
              <a:lnSpc>
                <a:spcPct val="100000"/>
              </a:lnSpc>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nb-NO"/>
              <a:t>Klikk for å redigere tekststiler i malen</a:t>
            </a:r>
          </a:p>
          <a:p>
            <a:pPr lvl="1"/>
            <a:r>
              <a:rPr lang="nb-NO"/>
              <a:t>Andre nivå</a:t>
            </a:r>
          </a:p>
          <a:p>
            <a:pPr lvl="2"/>
            <a:r>
              <a:rPr lang="nb-NO"/>
              <a:t>Tredje nivå</a:t>
            </a:r>
          </a:p>
        </p:txBody>
      </p:sp>
      <p:sp>
        <p:nvSpPr>
          <p:cNvPr id="18" name="Plassholder for innhold 2">
            <a:extLst>
              <a:ext uri="{FF2B5EF4-FFF2-40B4-BE49-F238E27FC236}">
                <a16:creationId xmlns:a16="http://schemas.microsoft.com/office/drawing/2014/main" id="{737E6355-653D-4626-B7AF-1983E00104C1}"/>
              </a:ext>
            </a:extLst>
          </p:cNvPr>
          <p:cNvSpPr>
            <a:spLocks noGrp="1"/>
          </p:cNvSpPr>
          <p:nvPr>
            <p:ph idx="18"/>
          </p:nvPr>
        </p:nvSpPr>
        <p:spPr>
          <a:xfrm>
            <a:off x="3655896" y="1966452"/>
            <a:ext cx="2454055" cy="3795719"/>
          </a:xfrm>
        </p:spPr>
        <p:txBody>
          <a:bodyPr/>
          <a:lstStyle>
            <a:lvl1pPr>
              <a:lnSpc>
                <a:spcPct val="100000"/>
              </a:lnSpc>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nb-NO"/>
              <a:t>Klikk for å redigere tekststiler i malen</a:t>
            </a:r>
          </a:p>
          <a:p>
            <a:pPr lvl="1"/>
            <a:r>
              <a:rPr lang="nb-NO"/>
              <a:t>Andre nivå</a:t>
            </a:r>
          </a:p>
          <a:p>
            <a:pPr lvl="2"/>
            <a:r>
              <a:rPr lang="nb-NO"/>
              <a:t>Tredje nivå</a:t>
            </a:r>
          </a:p>
        </p:txBody>
      </p:sp>
      <p:sp>
        <p:nvSpPr>
          <p:cNvPr id="16" name="Plassholder for innhold 2">
            <a:extLst>
              <a:ext uri="{FF2B5EF4-FFF2-40B4-BE49-F238E27FC236}">
                <a16:creationId xmlns:a16="http://schemas.microsoft.com/office/drawing/2014/main" id="{94A5B35D-2758-4E3E-B237-B325C7435F0C}"/>
              </a:ext>
            </a:extLst>
          </p:cNvPr>
          <p:cNvSpPr>
            <a:spLocks noGrp="1"/>
          </p:cNvSpPr>
          <p:nvPr>
            <p:ph idx="16"/>
          </p:nvPr>
        </p:nvSpPr>
        <p:spPr>
          <a:xfrm>
            <a:off x="864109" y="1966452"/>
            <a:ext cx="2454055" cy="3795719"/>
          </a:xfrm>
        </p:spPr>
        <p:txBody>
          <a:bodyPr/>
          <a:lstStyle>
            <a:lvl1pPr>
              <a:lnSpc>
                <a:spcPct val="100000"/>
              </a:lnSpc>
              <a:spcBef>
                <a:spcPts val="0"/>
              </a:spcBef>
              <a:defRPr sz="1800"/>
            </a:lvl1pPr>
            <a:lvl2pPr>
              <a:spcBef>
                <a:spcPts val="0"/>
              </a:spcBef>
              <a:defRPr sz="1800"/>
            </a:lvl2pPr>
            <a:lvl3pPr>
              <a:spcBef>
                <a:spcPts val="0"/>
              </a:spcBef>
              <a:defRPr sz="1800"/>
            </a:lvl3pPr>
            <a:lvl4pPr>
              <a:spcBef>
                <a:spcPts val="0"/>
              </a:spcBef>
              <a:defRPr sz="1800"/>
            </a:lvl4pPr>
            <a:lvl5pPr>
              <a:spcBef>
                <a:spcPts val="0"/>
              </a:spcBef>
              <a:defRPr sz="1800"/>
            </a:lvl5pPr>
          </a:lstStyle>
          <a:p>
            <a:pPr lvl="0"/>
            <a:r>
              <a:rPr lang="nb-NO"/>
              <a:t>Klikk for å redigere tekststiler i malen</a:t>
            </a:r>
          </a:p>
          <a:p>
            <a:pPr lvl="1"/>
            <a:r>
              <a:rPr lang="nb-NO"/>
              <a:t>Andre nivå</a:t>
            </a:r>
          </a:p>
          <a:p>
            <a:pPr lvl="2"/>
            <a:r>
              <a:rPr lang="nb-NO"/>
              <a:t>Tredje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829417" cy="1052596"/>
          </a:xfrm>
        </p:spPr>
        <p:txBody>
          <a:bodyPr/>
          <a:lstStyle/>
          <a:p>
            <a:r>
              <a:rPr lang="nb-NO"/>
              <a:t>Klikk for å redigere tittelstil</a:t>
            </a:r>
          </a:p>
        </p:txBody>
      </p:sp>
    </p:spTree>
    <p:extLst>
      <p:ext uri="{BB962C8B-B14F-4D97-AF65-F5344CB8AC3E}">
        <p14:creationId xmlns:p14="http://schemas.microsoft.com/office/powerpoint/2010/main" val="297815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18F55A1-2788-43EB-93D4-6CA30951E6AD}"/>
              </a:ext>
            </a:extLst>
          </p:cNvPr>
          <p:cNvSpPr>
            <a:spLocks noGrp="1"/>
          </p:cNvSpPr>
          <p:nvPr>
            <p:ph type="title"/>
          </p:nvPr>
        </p:nvSpPr>
        <p:spPr>
          <a:xfrm>
            <a:off x="864108" y="569531"/>
            <a:ext cx="10823828" cy="1052596"/>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a:extLst>
              <a:ext uri="{FF2B5EF4-FFF2-40B4-BE49-F238E27FC236}">
                <a16:creationId xmlns:a16="http://schemas.microsoft.com/office/drawing/2014/main" id="{ED1B710B-CF37-4F14-80D8-CC57FEE5D125}"/>
              </a:ext>
            </a:extLst>
          </p:cNvPr>
          <p:cNvSpPr>
            <a:spLocks noGrp="1"/>
          </p:cNvSpPr>
          <p:nvPr>
            <p:ph type="body" idx="1"/>
          </p:nvPr>
        </p:nvSpPr>
        <p:spPr>
          <a:xfrm>
            <a:off x="864107" y="1966452"/>
            <a:ext cx="10829417" cy="3795719"/>
          </a:xfrm>
          <a:prstGeom prst="rect">
            <a:avLst/>
          </a:prstGeom>
        </p:spPr>
        <p:txBody>
          <a:bodyPr vert="horz" lIns="0" tIns="0" rIns="0" bIns="0" rtlCol="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9DDD969-0A65-4C0E-ADEB-68220519C75D}"/>
              </a:ext>
            </a:extLst>
          </p:cNvPr>
          <p:cNvSpPr>
            <a:spLocks noGrp="1"/>
          </p:cNvSpPr>
          <p:nvPr>
            <p:ph type="dt" sz="half" idx="2"/>
          </p:nvPr>
        </p:nvSpPr>
        <p:spPr>
          <a:xfrm>
            <a:off x="504064" y="167517"/>
            <a:ext cx="1402079" cy="184666"/>
          </a:xfrm>
          <a:prstGeom prst="rect">
            <a:avLst/>
          </a:prstGeom>
        </p:spPr>
        <p:txBody>
          <a:bodyPr vert="horz" lIns="0" tIns="0" rIns="0" bIns="0" rtlCol="0" anchor="ctr">
            <a:noAutofit/>
          </a:bodyPr>
          <a:lstStyle>
            <a:lvl1pPr algn="l">
              <a:lnSpc>
                <a:spcPct val="100000"/>
              </a:lnSpc>
              <a:spcBef>
                <a:spcPts val="0"/>
              </a:spcBef>
              <a:defRPr sz="1200">
                <a:solidFill>
                  <a:schemeClr val="tx1"/>
                </a:solidFill>
              </a:defRPr>
            </a:lvl1pPr>
          </a:lstStyle>
          <a:p>
            <a:fld id="{A1623D04-6BD9-4FCD-8550-5927F0E9B515}" type="datetime1">
              <a:rPr lang="nb-NO" smtClean="0"/>
              <a:t>08.06.2022</a:t>
            </a:fld>
            <a:endParaRPr lang="nb-NO"/>
          </a:p>
        </p:txBody>
      </p:sp>
      <p:sp>
        <p:nvSpPr>
          <p:cNvPr id="5" name="Plassholder for bunntekst 4">
            <a:extLst>
              <a:ext uri="{FF2B5EF4-FFF2-40B4-BE49-F238E27FC236}">
                <a16:creationId xmlns:a16="http://schemas.microsoft.com/office/drawing/2014/main" id="{52AE00EB-2CDD-43C9-9EB7-AF9FF8DDB12E}"/>
              </a:ext>
            </a:extLst>
          </p:cNvPr>
          <p:cNvSpPr>
            <a:spLocks noGrp="1"/>
          </p:cNvSpPr>
          <p:nvPr>
            <p:ph type="ftr" sz="quarter" idx="3"/>
          </p:nvPr>
        </p:nvSpPr>
        <p:spPr>
          <a:xfrm>
            <a:off x="3093720" y="167517"/>
            <a:ext cx="6004560" cy="184666"/>
          </a:xfrm>
          <a:prstGeom prst="rect">
            <a:avLst/>
          </a:prstGeom>
        </p:spPr>
        <p:txBody>
          <a:bodyPr vert="horz" lIns="0" tIns="0" rIns="0" bIns="0" rtlCol="0" anchor="ctr">
            <a:noAutofit/>
          </a:bodyPr>
          <a:lstStyle>
            <a:lvl1pPr algn="ctr">
              <a:lnSpc>
                <a:spcPct val="100000"/>
              </a:lnSpc>
              <a:spcBef>
                <a:spcPts val="0"/>
              </a:spcBef>
              <a:defRPr sz="1200">
                <a:solidFill>
                  <a:schemeClr val="tx1"/>
                </a:solidFill>
              </a:defRPr>
            </a:lvl1pPr>
          </a:lstStyle>
          <a:p>
            <a:r>
              <a:rPr lang="nb-NO"/>
              <a:t>Tittel foredrag</a:t>
            </a:r>
          </a:p>
        </p:txBody>
      </p:sp>
      <p:sp>
        <p:nvSpPr>
          <p:cNvPr id="6" name="Plassholder for lysbildenummer 5">
            <a:extLst>
              <a:ext uri="{FF2B5EF4-FFF2-40B4-BE49-F238E27FC236}">
                <a16:creationId xmlns:a16="http://schemas.microsoft.com/office/drawing/2014/main" id="{58CBCF91-8ED7-40C6-ABD1-0C405DB8B156}"/>
              </a:ext>
            </a:extLst>
          </p:cNvPr>
          <p:cNvSpPr>
            <a:spLocks noGrp="1"/>
          </p:cNvSpPr>
          <p:nvPr>
            <p:ph type="sldNum" sz="quarter" idx="4"/>
          </p:nvPr>
        </p:nvSpPr>
        <p:spPr>
          <a:xfrm>
            <a:off x="10285857" y="167517"/>
            <a:ext cx="1402079" cy="184666"/>
          </a:xfrm>
          <a:prstGeom prst="rect">
            <a:avLst/>
          </a:prstGeom>
        </p:spPr>
        <p:txBody>
          <a:bodyPr vert="horz" lIns="0" tIns="0" rIns="0" bIns="0" rtlCol="0" anchor="ctr">
            <a:noAutofit/>
          </a:bodyPr>
          <a:lstStyle>
            <a:lvl1pPr algn="r">
              <a:lnSpc>
                <a:spcPct val="100000"/>
              </a:lnSpc>
              <a:spcBef>
                <a:spcPts val="0"/>
              </a:spcBef>
              <a:defRPr sz="1200">
                <a:solidFill>
                  <a:schemeClr val="tx1"/>
                </a:solidFill>
              </a:defRPr>
            </a:lvl1pPr>
          </a:lstStyle>
          <a:p>
            <a:fld id="{74DC5C6B-5FF5-4C51-B1C4-3E46E479ECBD}" type="slidenum">
              <a:rPr lang="nb-NO" smtClean="0"/>
              <a:pPr/>
              <a:t>‹#›</a:t>
            </a:fld>
            <a:endParaRPr lang="nb-NO"/>
          </a:p>
        </p:txBody>
      </p:sp>
      <p:pic>
        <p:nvPicPr>
          <p:cNvPr id="11" name="Grafikk 10">
            <a:extLst>
              <a:ext uri="{FF2B5EF4-FFF2-40B4-BE49-F238E27FC236}">
                <a16:creationId xmlns:a16="http://schemas.microsoft.com/office/drawing/2014/main" id="{E1D07B7D-E353-F84C-AC99-6E92151A6AD1}"/>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63392" y="6207683"/>
            <a:ext cx="2530133" cy="370611"/>
          </a:xfrm>
          <a:prstGeom prst="rect">
            <a:avLst/>
          </a:prstGeom>
        </p:spPr>
      </p:pic>
    </p:spTree>
    <p:extLst>
      <p:ext uri="{BB962C8B-B14F-4D97-AF65-F5344CB8AC3E}">
        <p14:creationId xmlns:p14="http://schemas.microsoft.com/office/powerpoint/2010/main" val="2491469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ts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chemeClr val="tx1"/>
        </a:buClr>
        <a:buFont typeface="Arial" panose="020B0604020202020204" pitchFamily="34" charset="0"/>
        <a:buChar char="•"/>
        <a:defRPr sz="220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chemeClr val="tx1"/>
        </a:buClr>
        <a:buFont typeface="Arial" panose="020B0604020202020204" pitchFamily="34" charset="0"/>
        <a:buChar char="•"/>
        <a:defRPr sz="2000" kern="1200">
          <a:solidFill>
            <a:schemeClr val="tx1"/>
          </a:solidFill>
          <a:latin typeface="+mn-lt"/>
          <a:ea typeface="+mn-ea"/>
          <a:cs typeface="+mn-cs"/>
        </a:defRPr>
      </a:lvl4pPr>
      <a:lvl5pPr marL="720000" indent="-201600" algn="l" defTabSz="914400" rtl="0" eaLnBrk="1" latinLnBrk="0" hangingPunct="1">
        <a:lnSpc>
          <a:spcPct val="100000"/>
        </a:lnSpc>
        <a:spcBef>
          <a:spcPts val="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4896">
          <p15:clr>
            <a:srgbClr val="F26B43"/>
          </p15:clr>
        </p15:guide>
        <p15:guide id="3" pos="541">
          <p15:clr>
            <a:srgbClr val="F26B43"/>
          </p15:clr>
        </p15:guide>
        <p15:guide id="4" pos="7366">
          <p15:clr>
            <a:srgbClr val="F26B43"/>
          </p15:clr>
        </p15:guide>
        <p15:guide id="5" orient="horz" pos="358">
          <p15:clr>
            <a:srgbClr val="F26B43"/>
          </p15:clr>
        </p15:guide>
        <p15:guide id="6" orient="horz" pos="3631">
          <p15:clr>
            <a:srgbClr val="F26B43"/>
          </p15:clr>
        </p15:guide>
        <p15:guide id="7" pos="3857">
          <p15:clr>
            <a:srgbClr val="F26B43"/>
          </p15:clr>
        </p15:guide>
        <p15:guide id="8" orient="horz" pos="12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7" descr="Et bilde som inneholder person, utendørs&#10;&#10;Automatisk generert beskrivelse">
            <a:extLst>
              <a:ext uri="{FF2B5EF4-FFF2-40B4-BE49-F238E27FC236}">
                <a16:creationId xmlns:a16="http://schemas.microsoft.com/office/drawing/2014/main" id="{E3DFA5FD-1800-404F-AD4A-D56A459ADBA7}"/>
              </a:ext>
            </a:extLst>
          </p:cNvPr>
          <p:cNvPicPr>
            <a:picLocks noChangeAspect="1"/>
          </p:cNvPicPr>
          <p:nvPr/>
        </p:nvPicPr>
        <p:blipFill rotWithShape="1">
          <a:blip r:embed="rId3"/>
          <a:srcRect r="246" b="-4"/>
          <a:stretch/>
        </p:blipFill>
        <p:spPr>
          <a:xfrm>
            <a:off x="-1" y="2547825"/>
            <a:ext cx="4299402" cy="4310176"/>
          </a:xfrm>
          <a:custGeom>
            <a:avLst/>
            <a:gdLst>
              <a:gd name="connsiteX0" fmla="*/ 1051109 w 4299402"/>
              <a:gd name="connsiteY0" fmla="*/ 276204 h 4269197"/>
              <a:gd name="connsiteX1" fmla="*/ 4299402 w 4299402"/>
              <a:gd name="connsiteY1" fmla="*/ 1131626 h 4269197"/>
              <a:gd name="connsiteX2" fmla="*/ 4299402 w 4299402"/>
              <a:gd name="connsiteY2" fmla="*/ 2663296 h 4269197"/>
              <a:gd name="connsiteX3" fmla="*/ 4299402 w 4299402"/>
              <a:gd name="connsiteY3" fmla="*/ 3442134 h 4269197"/>
              <a:gd name="connsiteX4" fmla="*/ 4299402 w 4299402"/>
              <a:gd name="connsiteY4" fmla="*/ 4194964 h 4269197"/>
              <a:gd name="connsiteX5" fmla="*/ 4299402 w 4299402"/>
              <a:gd name="connsiteY5" fmla="*/ 4269197 h 4269197"/>
              <a:gd name="connsiteX6" fmla="*/ 1618929 w 4299402"/>
              <a:gd name="connsiteY6" fmla="*/ 4269197 h 4269197"/>
              <a:gd name="connsiteX7" fmla="*/ 0 w 4299402"/>
              <a:gd name="connsiteY7" fmla="*/ 3843635 h 4269197"/>
              <a:gd name="connsiteX8" fmla="*/ 0 w 4299402"/>
              <a:gd name="connsiteY8" fmla="*/ 543783 h 4269197"/>
              <a:gd name="connsiteX9" fmla="*/ 0 w 4299402"/>
              <a:gd name="connsiteY9" fmla="*/ 0 h 4269197"/>
              <a:gd name="connsiteX10" fmla="*/ 1051109 w 4299402"/>
              <a:gd name="connsiteY10" fmla="*/ 276204 h 4269197"/>
              <a:gd name="connsiteX11" fmla="*/ 0 w 4299402"/>
              <a:gd name="connsiteY11" fmla="*/ 543782 h 4269197"/>
              <a:gd name="connsiteX0" fmla="*/ 1051109 w 4299402"/>
              <a:gd name="connsiteY0" fmla="*/ 276204 h 4269197"/>
              <a:gd name="connsiteX1" fmla="*/ 4299402 w 4299402"/>
              <a:gd name="connsiteY1" fmla="*/ 1131626 h 4269197"/>
              <a:gd name="connsiteX2" fmla="*/ 4299402 w 4299402"/>
              <a:gd name="connsiteY2" fmla="*/ 2663296 h 4269197"/>
              <a:gd name="connsiteX3" fmla="*/ 4299402 w 4299402"/>
              <a:gd name="connsiteY3" fmla="*/ 3442134 h 4269197"/>
              <a:gd name="connsiteX4" fmla="*/ 4299402 w 4299402"/>
              <a:gd name="connsiteY4" fmla="*/ 4194964 h 4269197"/>
              <a:gd name="connsiteX5" fmla="*/ 4299402 w 4299402"/>
              <a:gd name="connsiteY5" fmla="*/ 4269197 h 4269197"/>
              <a:gd name="connsiteX6" fmla="*/ 1618929 w 4299402"/>
              <a:gd name="connsiteY6" fmla="*/ 4269197 h 4269197"/>
              <a:gd name="connsiteX7" fmla="*/ 0 w 4299402"/>
              <a:gd name="connsiteY7" fmla="*/ 3843635 h 4269197"/>
              <a:gd name="connsiteX8" fmla="*/ 0 w 4299402"/>
              <a:gd name="connsiteY8" fmla="*/ 543783 h 4269197"/>
              <a:gd name="connsiteX9" fmla="*/ 1051109 w 4299402"/>
              <a:gd name="connsiteY9" fmla="*/ 276204 h 4269197"/>
              <a:gd name="connsiteX10" fmla="*/ 0 w 4299402"/>
              <a:gd name="connsiteY10" fmla="*/ 0 h 4269197"/>
              <a:gd name="connsiteX11" fmla="*/ 0 w 4299402"/>
              <a:gd name="connsiteY11" fmla="*/ 543782 h 4269197"/>
              <a:gd name="connsiteX12" fmla="*/ 0 w 4299402"/>
              <a:gd name="connsiteY12" fmla="*/ 0 h 4269197"/>
              <a:gd name="connsiteX0" fmla="*/ 1051109 w 4299402"/>
              <a:gd name="connsiteY0" fmla="*/ 0 h 3992993"/>
              <a:gd name="connsiteX1" fmla="*/ 4299402 w 4299402"/>
              <a:gd name="connsiteY1" fmla="*/ 855422 h 3992993"/>
              <a:gd name="connsiteX2" fmla="*/ 4299402 w 4299402"/>
              <a:gd name="connsiteY2" fmla="*/ 2387092 h 3992993"/>
              <a:gd name="connsiteX3" fmla="*/ 4299402 w 4299402"/>
              <a:gd name="connsiteY3" fmla="*/ 3165930 h 3992993"/>
              <a:gd name="connsiteX4" fmla="*/ 4299402 w 4299402"/>
              <a:gd name="connsiteY4" fmla="*/ 3918760 h 3992993"/>
              <a:gd name="connsiteX5" fmla="*/ 4299402 w 4299402"/>
              <a:gd name="connsiteY5" fmla="*/ 3992993 h 3992993"/>
              <a:gd name="connsiteX6" fmla="*/ 1618929 w 4299402"/>
              <a:gd name="connsiteY6" fmla="*/ 3992993 h 3992993"/>
              <a:gd name="connsiteX7" fmla="*/ 0 w 4299402"/>
              <a:gd name="connsiteY7" fmla="*/ 3567431 h 3992993"/>
              <a:gd name="connsiteX8" fmla="*/ 0 w 4299402"/>
              <a:gd name="connsiteY8" fmla="*/ 267579 h 3992993"/>
              <a:gd name="connsiteX9" fmla="*/ 1051109 w 4299402"/>
              <a:gd name="connsiteY9" fmla="*/ 0 h 3992993"/>
              <a:gd name="connsiteX0" fmla="*/ 232 w 4299402"/>
              <a:gd name="connsiteY0" fmla="*/ 0 h 4284684"/>
              <a:gd name="connsiteX1" fmla="*/ 4299402 w 4299402"/>
              <a:gd name="connsiteY1" fmla="*/ 1147113 h 4284684"/>
              <a:gd name="connsiteX2" fmla="*/ 4299402 w 4299402"/>
              <a:gd name="connsiteY2" fmla="*/ 2678783 h 4284684"/>
              <a:gd name="connsiteX3" fmla="*/ 4299402 w 4299402"/>
              <a:gd name="connsiteY3" fmla="*/ 3457621 h 4284684"/>
              <a:gd name="connsiteX4" fmla="*/ 4299402 w 4299402"/>
              <a:gd name="connsiteY4" fmla="*/ 4210451 h 4284684"/>
              <a:gd name="connsiteX5" fmla="*/ 4299402 w 4299402"/>
              <a:gd name="connsiteY5" fmla="*/ 4284684 h 4284684"/>
              <a:gd name="connsiteX6" fmla="*/ 1618929 w 4299402"/>
              <a:gd name="connsiteY6" fmla="*/ 4284684 h 4284684"/>
              <a:gd name="connsiteX7" fmla="*/ 0 w 4299402"/>
              <a:gd name="connsiteY7" fmla="*/ 3859122 h 4284684"/>
              <a:gd name="connsiteX8" fmla="*/ 0 w 4299402"/>
              <a:gd name="connsiteY8" fmla="*/ 559270 h 4284684"/>
              <a:gd name="connsiteX9" fmla="*/ 232 w 4299402"/>
              <a:gd name="connsiteY9" fmla="*/ 0 h 4284684"/>
              <a:gd name="connsiteX0" fmla="*/ 232 w 4299402"/>
              <a:gd name="connsiteY0" fmla="*/ 0 h 4284684"/>
              <a:gd name="connsiteX1" fmla="*/ 4299402 w 4299402"/>
              <a:gd name="connsiteY1" fmla="*/ 1147113 h 4284684"/>
              <a:gd name="connsiteX2" fmla="*/ 4299402 w 4299402"/>
              <a:gd name="connsiteY2" fmla="*/ 2678783 h 4284684"/>
              <a:gd name="connsiteX3" fmla="*/ 4299402 w 4299402"/>
              <a:gd name="connsiteY3" fmla="*/ 3457621 h 4284684"/>
              <a:gd name="connsiteX4" fmla="*/ 4299402 w 4299402"/>
              <a:gd name="connsiteY4" fmla="*/ 4210451 h 4284684"/>
              <a:gd name="connsiteX5" fmla="*/ 4299402 w 4299402"/>
              <a:gd name="connsiteY5" fmla="*/ 4284684 h 4284684"/>
              <a:gd name="connsiteX6" fmla="*/ 1618929 w 4299402"/>
              <a:gd name="connsiteY6" fmla="*/ 4284684 h 4284684"/>
              <a:gd name="connsiteX7" fmla="*/ 0 w 4299402"/>
              <a:gd name="connsiteY7" fmla="*/ 3859122 h 4284684"/>
              <a:gd name="connsiteX8" fmla="*/ 232 w 4299402"/>
              <a:gd name="connsiteY8" fmla="*/ 0 h 42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402" h="4284684">
                <a:moveTo>
                  <a:pt x="232" y="0"/>
                </a:moveTo>
                <a:lnTo>
                  <a:pt x="4299402" y="1147113"/>
                </a:lnTo>
                <a:lnTo>
                  <a:pt x="4299402" y="2678783"/>
                </a:lnTo>
                <a:lnTo>
                  <a:pt x="4299402" y="3457621"/>
                </a:lnTo>
                <a:lnTo>
                  <a:pt x="4299402" y="4210451"/>
                </a:lnTo>
                <a:lnTo>
                  <a:pt x="4299402" y="4284684"/>
                </a:lnTo>
                <a:lnTo>
                  <a:pt x="1618929" y="4284684"/>
                </a:lnTo>
                <a:lnTo>
                  <a:pt x="0" y="3859122"/>
                </a:lnTo>
                <a:cubicBezTo>
                  <a:pt x="77" y="2572748"/>
                  <a:pt x="155" y="1286374"/>
                  <a:pt x="232" y="0"/>
                </a:cubicBezTo>
                <a:close/>
              </a:path>
            </a:pathLst>
          </a:custGeom>
          <a:noFill/>
        </p:spPr>
      </p:pic>
      <p:sp>
        <p:nvSpPr>
          <p:cNvPr id="4" name="Tittel 3">
            <a:extLst>
              <a:ext uri="{FF2B5EF4-FFF2-40B4-BE49-F238E27FC236}">
                <a16:creationId xmlns:a16="http://schemas.microsoft.com/office/drawing/2014/main" id="{4976B041-DED4-984F-8F67-E57673E25DA2}"/>
              </a:ext>
            </a:extLst>
          </p:cNvPr>
          <p:cNvSpPr>
            <a:spLocks noGrp="1"/>
          </p:cNvSpPr>
          <p:nvPr>
            <p:ph type="ctrTitle"/>
          </p:nvPr>
        </p:nvSpPr>
        <p:spPr>
          <a:xfrm>
            <a:off x="6120765" y="568325"/>
            <a:ext cx="5573474" cy="2513809"/>
          </a:xfrm>
        </p:spPr>
        <p:txBody>
          <a:bodyPr anchor="b">
            <a:normAutofit/>
          </a:bodyPr>
          <a:lstStyle/>
          <a:p>
            <a:r>
              <a:rPr lang="se-NO" sz="3100" noProof="0"/>
              <a:t>Našunála sámi gealboguovddaš </a:t>
            </a:r>
            <a:br>
              <a:rPr lang="se-NO" sz="3100" noProof="0"/>
            </a:br>
            <a:r>
              <a:rPr lang="se-NO" sz="3100" noProof="0"/>
              <a:t>– NASÁG</a:t>
            </a:r>
            <a:r>
              <a:rPr lang="se-NO" sz="3100"/>
              <a:t> </a:t>
            </a:r>
            <a:r>
              <a:rPr lang="se-NO" sz="3100" noProof="0"/>
              <a:t> </a:t>
            </a:r>
            <a:br>
              <a:rPr lang="se-NO" sz="3100" noProof="0"/>
            </a:br>
            <a:r>
              <a:rPr lang="nb-NO" sz="3100" noProof="0"/>
              <a:t>Nasjonalt</a:t>
            </a:r>
            <a:r>
              <a:rPr lang="en-GB" sz="3100"/>
              <a:t> </a:t>
            </a:r>
            <a:r>
              <a:rPr lang="nb-NO" sz="3100" noProof="0"/>
              <a:t>samisk</a:t>
            </a:r>
            <a:r>
              <a:rPr lang="en-GB" sz="3100"/>
              <a:t> </a:t>
            </a:r>
            <a:r>
              <a:rPr lang="nb-NO" sz="3100" noProof="0"/>
              <a:t>kompetansesenter</a:t>
            </a:r>
            <a:br>
              <a:rPr lang="en-GB" sz="3100"/>
            </a:br>
            <a:r>
              <a:rPr lang="en-GB" sz="3100"/>
              <a:t> - NASAK</a:t>
            </a:r>
            <a:endParaRPr lang="nb-NO" sz="3100"/>
          </a:p>
        </p:txBody>
      </p:sp>
      <p:sp>
        <p:nvSpPr>
          <p:cNvPr id="6" name="Undertittel 5">
            <a:extLst>
              <a:ext uri="{FF2B5EF4-FFF2-40B4-BE49-F238E27FC236}">
                <a16:creationId xmlns:a16="http://schemas.microsoft.com/office/drawing/2014/main" id="{A073A0F1-0083-804B-3B14-6D89386D6B89}"/>
              </a:ext>
            </a:extLst>
          </p:cNvPr>
          <p:cNvSpPr>
            <a:spLocks noGrp="1"/>
          </p:cNvSpPr>
          <p:nvPr>
            <p:ph type="subTitle" idx="1"/>
          </p:nvPr>
        </p:nvSpPr>
        <p:spPr/>
        <p:txBody>
          <a:bodyPr/>
          <a:lstStyle/>
          <a:p>
            <a:r>
              <a:rPr lang="nb-NO" dirty="0"/>
              <a:t>Jill Abelsen Olsen og Johan Inge </a:t>
            </a:r>
            <a:r>
              <a:rPr lang="nb-NO" dirty="0" err="1"/>
              <a:t>Greff</a:t>
            </a:r>
            <a:endParaRPr lang="nb-NO" dirty="0"/>
          </a:p>
        </p:txBody>
      </p:sp>
    </p:spTree>
    <p:extLst>
      <p:ext uri="{BB962C8B-B14F-4D97-AF65-F5344CB8AC3E}">
        <p14:creationId xmlns:p14="http://schemas.microsoft.com/office/powerpoint/2010/main" val="20332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BB6355E-9D60-4AA0-8D2B-A022D87163D0}"/>
              </a:ext>
            </a:extLst>
          </p:cNvPr>
          <p:cNvSpPr>
            <a:spLocks noGrp="1"/>
          </p:cNvSpPr>
          <p:nvPr>
            <p:ph type="sldNum" sz="quarter" idx="12"/>
          </p:nvPr>
        </p:nvSpPr>
        <p:spPr>
          <a:xfrm>
            <a:off x="10285857" y="167517"/>
            <a:ext cx="1402079" cy="184666"/>
          </a:xfrm>
        </p:spPr>
        <p:txBody>
          <a:bodyPr vert="horz"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0B5A6B73-7934-4038-8E46-90C4FF41AB54}"/>
              </a:ext>
            </a:extLst>
          </p:cNvPr>
          <p:cNvSpPr>
            <a:spLocks noGrp="1"/>
          </p:cNvSpPr>
          <p:nvPr>
            <p:ph type="ftr" sz="quarter" idx="11"/>
          </p:nvPr>
        </p:nvSpPr>
        <p:spPr>
          <a:xfrm>
            <a:off x="3093720" y="167517"/>
            <a:ext cx="6004560" cy="184666"/>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E182A6B0-28D1-4E4E-8CD1-BC5649FFC184}"/>
              </a:ext>
            </a:extLst>
          </p:cNvPr>
          <p:cNvSpPr>
            <a:spLocks noGrp="1"/>
          </p:cNvSpPr>
          <p:nvPr>
            <p:ph type="dt" sz="half" idx="10"/>
          </p:nvPr>
        </p:nvSpPr>
        <p:spPr>
          <a:xfrm>
            <a:off x="504064" y="167517"/>
            <a:ext cx="1402079" cy="184666"/>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EF83E7F-64F8-4B61-B87B-BB9F9B757505}"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F36555C4-7A92-4926-9E52-2E2C3E27AD9A}"/>
              </a:ext>
            </a:extLst>
          </p:cNvPr>
          <p:cNvSpPr/>
          <p:nvPr/>
        </p:nvSpPr>
        <p:spPr>
          <a:xfrm>
            <a:off x="6893020" y="2379643"/>
            <a:ext cx="4794916" cy="3073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p>
            <a:pPr marL="0" marR="0" lvl="0" indent="0" algn="ctr" defTabSz="914400" rtl="0" eaLnBrk="1" fontAlgn="auto" latinLnBrk="0" hangingPunct="1">
              <a:lnSpc>
                <a:spcPct val="90000"/>
              </a:lnSpc>
              <a:spcBef>
                <a:spcPts val="0"/>
              </a:spcBef>
              <a:spcAft>
                <a:spcPts val="600"/>
              </a:spcAft>
              <a:buClr>
                <a:srgbClr val="000000"/>
              </a:buClr>
              <a:buSzTx/>
              <a:buFontTx/>
              <a:buNone/>
              <a:tabLst/>
              <a:defRPr/>
            </a:pPr>
            <a:endParaRPr kumimoji="0" lang="nb-NO" sz="3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b-NO" sz="3200" b="0" i="0" u="none" strike="noStrike" kern="1200" cap="none" spc="0" normalizeH="0" baseline="0" noProof="0">
                <a:ln>
                  <a:noFill/>
                </a:ln>
                <a:solidFill>
                  <a:srgbClr val="000000"/>
                </a:solidFill>
                <a:effectLst/>
                <a:uLnTx/>
                <a:uFillTx/>
                <a:latin typeface="Calibri" panose="020F0502020204030204"/>
                <a:ea typeface="+mn-ea"/>
                <a:cs typeface="+mn-cs"/>
              </a:rPr>
              <a:t>Samene i Norge er i dag anerkjent som urfolk både av lovgiver, regjering og domstolene, samt av internasjonale organer. </a:t>
            </a:r>
            <a:endParaRPr kumimoji="0" lang="nb-NO"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0"/>
              </a:spcBef>
              <a:spcAft>
                <a:spcPts val="600"/>
              </a:spcAft>
              <a:buClr>
                <a:srgbClr val="000000"/>
              </a:buClr>
              <a:buSzTx/>
              <a:buFont typeface="Arial" panose="020B0604020202020204" pitchFamily="34" charset="0"/>
              <a:buNone/>
              <a:tabLst/>
              <a:defRPr/>
            </a:pPr>
            <a:endParaRPr kumimoji="0" lang="nb-NO"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0"/>
              </a:spcBef>
              <a:spcAft>
                <a:spcPts val="600"/>
              </a:spcAft>
              <a:buClr>
                <a:srgbClr val="000000"/>
              </a:buClr>
              <a:buSzTx/>
              <a:buFontTx/>
              <a:buNone/>
              <a:tabLst/>
              <a:defRPr/>
            </a:pPr>
            <a:endParaRPr kumimoji="0" lang="nb-NO" sz="2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8" name="Tittel 7">
            <a:extLst>
              <a:ext uri="{FF2B5EF4-FFF2-40B4-BE49-F238E27FC236}">
                <a16:creationId xmlns:a16="http://schemas.microsoft.com/office/drawing/2014/main" id="{9A93DA5D-DF85-4895-9383-42CFBD4D0D3F}"/>
              </a:ext>
            </a:extLst>
          </p:cNvPr>
          <p:cNvSpPr>
            <a:spLocks noGrp="1"/>
          </p:cNvSpPr>
          <p:nvPr>
            <p:ph type="title"/>
          </p:nvPr>
        </p:nvSpPr>
        <p:spPr>
          <a:xfrm>
            <a:off x="864108" y="569531"/>
            <a:ext cx="10823828" cy="1052596"/>
          </a:xfrm>
        </p:spPr>
        <p:txBody>
          <a:bodyPr vert="horz" lIns="0" tIns="0" rIns="0" bIns="0" rtlCol="0" anchor="b" anchorCtr="0">
            <a:normAutofit/>
          </a:bodyPr>
          <a:lstStyle/>
          <a:p>
            <a:r>
              <a:rPr lang="nb-NO" b="1" kern="1200">
                <a:latin typeface="+mj-lt"/>
                <a:ea typeface="+mj-ea"/>
                <a:cs typeface="+mj-cs"/>
              </a:rPr>
              <a:t>Urfolks rettigheter</a:t>
            </a:r>
          </a:p>
        </p:txBody>
      </p:sp>
      <p:graphicFrame>
        <p:nvGraphicFramePr>
          <p:cNvPr id="15" name="Plassholder for tekst 5">
            <a:extLst>
              <a:ext uri="{FF2B5EF4-FFF2-40B4-BE49-F238E27FC236}">
                <a16:creationId xmlns:a16="http://schemas.microsoft.com/office/drawing/2014/main" id="{61EB6F27-0DEB-4147-9071-03106E636C17}"/>
              </a:ext>
            </a:extLst>
          </p:cNvPr>
          <p:cNvGraphicFramePr/>
          <p:nvPr/>
        </p:nvGraphicFramePr>
        <p:xfrm>
          <a:off x="901065" y="1651819"/>
          <a:ext cx="5607889" cy="4427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83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F2F1DAF-07C4-4445-8617-0116CA82F2DA}"/>
              </a:ext>
            </a:extLst>
          </p:cNvPr>
          <p:cNvSpPr>
            <a:spLocks noGrp="1"/>
          </p:cNvSpPr>
          <p:nvPr>
            <p:ph type="sldNum" sz="quarter" idx="12"/>
          </p:nvPr>
        </p:nvSpPr>
        <p:spPr>
          <a:xfrm>
            <a:off x="10285857" y="167517"/>
            <a:ext cx="1402079" cy="184666"/>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2CD6436F-BC27-43EE-B350-581F6B6AE44D}"/>
              </a:ext>
            </a:extLst>
          </p:cNvPr>
          <p:cNvSpPr>
            <a:spLocks noGrp="1"/>
          </p:cNvSpPr>
          <p:nvPr>
            <p:ph type="ftr" sz="quarter" idx="11"/>
          </p:nvPr>
        </p:nvSpPr>
        <p:spPr>
          <a:xfrm>
            <a:off x="3093720" y="167517"/>
            <a:ext cx="6004560" cy="18466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6F7CC463-B12F-471E-AF3F-9FA3CCF663FC}"/>
              </a:ext>
            </a:extLst>
          </p:cNvPr>
          <p:cNvSpPr>
            <a:spLocks noGrp="1"/>
          </p:cNvSpPr>
          <p:nvPr>
            <p:ph type="dt" sz="half" idx="10"/>
          </p:nvPr>
        </p:nvSpPr>
        <p:spPr>
          <a:xfrm>
            <a:off x="504064" y="167517"/>
            <a:ext cx="1402079" cy="184666"/>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A855942-C8F4-4466-A4CE-EFBBF417D927}"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 Placeholder 4">
            <a:extLst>
              <a:ext uri="{FF2B5EF4-FFF2-40B4-BE49-F238E27FC236}">
                <a16:creationId xmlns:a16="http://schemas.microsoft.com/office/drawing/2014/main" id="{E7BFCD1C-6B9B-4909-B323-25E143BD775B}"/>
              </a:ext>
            </a:extLst>
          </p:cNvPr>
          <p:cNvSpPr>
            <a:spLocks noGrp="1"/>
          </p:cNvSpPr>
          <p:nvPr>
            <p:ph type="body" sz="quarter" idx="13"/>
          </p:nvPr>
        </p:nvSpPr>
        <p:spPr>
          <a:xfrm>
            <a:off x="184659" y="4846003"/>
            <a:ext cx="10463783" cy="623887"/>
          </a:xfrm>
        </p:spPr>
        <p:txBody>
          <a:bodyPr vert="horz" lIns="0" tIns="0" rIns="0" bIns="0" rtlCol="0" anchor="t">
            <a:noAutofit/>
          </a:bodyPr>
          <a:lstStyle/>
          <a:p>
            <a:r>
              <a:rPr lang="en-US" b="1" err="1">
                <a:ea typeface="+mn-lt"/>
                <a:cs typeface="+mn-lt"/>
              </a:rPr>
              <a:t>Barnekonvensjonen</a:t>
            </a:r>
            <a:r>
              <a:rPr lang="en-US" b="1">
                <a:ea typeface="+mn-lt"/>
                <a:cs typeface="+mn-lt"/>
              </a:rPr>
              <a:t> </a:t>
            </a:r>
            <a:r>
              <a:rPr lang="en-US" b="1" err="1">
                <a:ea typeface="+mn-lt"/>
                <a:cs typeface="+mn-lt"/>
              </a:rPr>
              <a:t>artikkel</a:t>
            </a:r>
            <a:r>
              <a:rPr lang="en-US" b="1">
                <a:ea typeface="+mn-lt"/>
                <a:cs typeface="+mn-lt"/>
              </a:rPr>
              <a:t> 30</a:t>
            </a:r>
            <a:endParaRPr lang="nb-NO">
              <a:ea typeface="+mn-lt"/>
              <a:cs typeface="+mn-lt"/>
            </a:endParaRPr>
          </a:p>
          <a:p>
            <a:endParaRPr lang="en-US">
              <a:cs typeface="Calibri"/>
            </a:endParaRPr>
          </a:p>
        </p:txBody>
      </p:sp>
      <p:sp>
        <p:nvSpPr>
          <p:cNvPr id="12" name="Title 5">
            <a:extLst>
              <a:ext uri="{FF2B5EF4-FFF2-40B4-BE49-F238E27FC236}">
                <a16:creationId xmlns:a16="http://schemas.microsoft.com/office/drawing/2014/main" id="{540E8301-DFDF-4183-8965-82928A539111}"/>
              </a:ext>
            </a:extLst>
          </p:cNvPr>
          <p:cNvSpPr>
            <a:spLocks noGrp="1"/>
          </p:cNvSpPr>
          <p:nvPr>
            <p:ph type="title"/>
          </p:nvPr>
        </p:nvSpPr>
        <p:spPr>
          <a:xfrm>
            <a:off x="730758" y="1999020"/>
            <a:ext cx="9066784" cy="2954655"/>
          </a:xfrm>
        </p:spPr>
        <p:txBody>
          <a:bodyPr/>
          <a:lstStyle/>
          <a:p>
            <a:r>
              <a:rPr lang="en-US" sz="2800" b="0" i="1">
                <a:ea typeface="+mj-lt"/>
                <a:cs typeface="+mj-lt"/>
              </a:rPr>
              <a:t>I stater </a:t>
            </a:r>
            <a:r>
              <a:rPr lang="en-US" sz="2800" b="0" i="1" err="1">
                <a:ea typeface="+mj-lt"/>
                <a:cs typeface="+mj-lt"/>
              </a:rPr>
              <a:t>hvor</a:t>
            </a:r>
            <a:r>
              <a:rPr lang="en-US" sz="2800" b="0" i="1">
                <a:ea typeface="+mj-lt"/>
                <a:cs typeface="+mj-lt"/>
              </a:rPr>
              <a:t> det </a:t>
            </a:r>
            <a:r>
              <a:rPr lang="en-US" sz="2800" b="0" i="1" err="1">
                <a:ea typeface="+mj-lt"/>
                <a:cs typeface="+mj-lt"/>
              </a:rPr>
              <a:t>finnes</a:t>
            </a:r>
            <a:r>
              <a:rPr lang="en-US" sz="2800" b="0" i="1">
                <a:ea typeface="+mj-lt"/>
                <a:cs typeface="+mj-lt"/>
              </a:rPr>
              <a:t> </a:t>
            </a:r>
            <a:r>
              <a:rPr lang="en-US" sz="2800" b="0" i="1" err="1">
                <a:ea typeface="+mj-lt"/>
                <a:cs typeface="+mj-lt"/>
              </a:rPr>
              <a:t>etniske</a:t>
            </a:r>
            <a:r>
              <a:rPr lang="en-US" sz="2800" b="0" i="1">
                <a:ea typeface="+mj-lt"/>
                <a:cs typeface="+mj-lt"/>
              </a:rPr>
              <a:t>, </a:t>
            </a:r>
            <a:r>
              <a:rPr lang="en-US" sz="2800" b="0" i="1" err="1">
                <a:ea typeface="+mj-lt"/>
                <a:cs typeface="+mj-lt"/>
              </a:rPr>
              <a:t>religiøse</a:t>
            </a:r>
            <a:r>
              <a:rPr lang="en-US" sz="2800" b="0" i="1">
                <a:ea typeface="+mj-lt"/>
                <a:cs typeface="+mj-lt"/>
              </a:rPr>
              <a:t> </a:t>
            </a:r>
            <a:r>
              <a:rPr lang="en-US" sz="2800" b="0" i="1" err="1">
                <a:ea typeface="+mj-lt"/>
                <a:cs typeface="+mj-lt"/>
              </a:rPr>
              <a:t>eller</a:t>
            </a:r>
            <a:r>
              <a:rPr lang="en-US" sz="2800" b="0" i="1">
                <a:ea typeface="+mj-lt"/>
                <a:cs typeface="+mj-lt"/>
              </a:rPr>
              <a:t> </a:t>
            </a:r>
            <a:r>
              <a:rPr lang="en-US" sz="2800" b="0" i="1" err="1">
                <a:ea typeface="+mj-lt"/>
                <a:cs typeface="+mj-lt"/>
              </a:rPr>
              <a:t>språklige</a:t>
            </a:r>
            <a:r>
              <a:rPr lang="en-US" sz="2800" b="0" i="1">
                <a:ea typeface="+mj-lt"/>
                <a:cs typeface="+mj-lt"/>
              </a:rPr>
              <a:t> </a:t>
            </a:r>
            <a:r>
              <a:rPr lang="en-US" sz="2800" b="0" i="1" err="1">
                <a:ea typeface="+mj-lt"/>
                <a:cs typeface="+mj-lt"/>
              </a:rPr>
              <a:t>minoriteter</a:t>
            </a:r>
            <a:r>
              <a:rPr lang="en-US" sz="2800" b="0" i="1">
                <a:ea typeface="+mj-lt"/>
                <a:cs typeface="+mj-lt"/>
              </a:rPr>
              <a:t> </a:t>
            </a:r>
            <a:r>
              <a:rPr lang="en-US" sz="2800" b="0" i="1" err="1">
                <a:ea typeface="+mj-lt"/>
                <a:cs typeface="+mj-lt"/>
              </a:rPr>
              <a:t>eller</a:t>
            </a:r>
            <a:r>
              <a:rPr lang="en-US" sz="2800" b="0" i="1">
                <a:ea typeface="+mj-lt"/>
                <a:cs typeface="+mj-lt"/>
              </a:rPr>
              <a:t> </a:t>
            </a:r>
            <a:r>
              <a:rPr lang="en-US" sz="2800" b="0" i="1" err="1">
                <a:ea typeface="+mj-lt"/>
                <a:cs typeface="+mj-lt"/>
              </a:rPr>
              <a:t>personer</a:t>
            </a:r>
            <a:r>
              <a:rPr lang="en-US" sz="2800" b="0" i="1">
                <a:ea typeface="+mj-lt"/>
                <a:cs typeface="+mj-lt"/>
              </a:rPr>
              <a:t> </a:t>
            </a:r>
            <a:r>
              <a:rPr lang="en-US" sz="2800" b="0" i="1" err="1">
                <a:ea typeface="+mj-lt"/>
                <a:cs typeface="+mj-lt"/>
              </a:rPr>
              <a:t>som</a:t>
            </a:r>
            <a:r>
              <a:rPr lang="en-US" sz="2800" b="0" i="1">
                <a:ea typeface="+mj-lt"/>
                <a:cs typeface="+mj-lt"/>
              </a:rPr>
              <a:t> </a:t>
            </a:r>
            <a:r>
              <a:rPr lang="en-US" sz="2800" b="0" i="1" err="1">
                <a:ea typeface="+mj-lt"/>
                <a:cs typeface="+mj-lt"/>
              </a:rPr>
              <a:t>tilhører</a:t>
            </a:r>
            <a:r>
              <a:rPr lang="en-US" sz="2800" b="0" i="1">
                <a:ea typeface="+mj-lt"/>
                <a:cs typeface="+mj-lt"/>
              </a:rPr>
              <a:t> </a:t>
            </a:r>
            <a:r>
              <a:rPr lang="en-US" sz="2800" b="0" i="1" err="1">
                <a:ea typeface="+mj-lt"/>
                <a:cs typeface="+mj-lt"/>
              </a:rPr>
              <a:t>en</a:t>
            </a:r>
            <a:r>
              <a:rPr lang="en-US" sz="2800" b="0" i="1">
                <a:ea typeface="+mj-lt"/>
                <a:cs typeface="+mj-lt"/>
              </a:rPr>
              <a:t> </a:t>
            </a:r>
            <a:r>
              <a:rPr lang="en-US" sz="2800" b="0" i="1" err="1">
                <a:ea typeface="+mj-lt"/>
                <a:cs typeface="+mj-lt"/>
              </a:rPr>
              <a:t>urbefolkning</a:t>
            </a:r>
            <a:r>
              <a:rPr lang="en-US" sz="2800" b="0" i="1">
                <a:ea typeface="+mj-lt"/>
                <a:cs typeface="+mj-lt"/>
              </a:rPr>
              <a:t>, </a:t>
            </a:r>
            <a:r>
              <a:rPr lang="en-US" sz="2800" b="0" i="1" err="1">
                <a:ea typeface="+mj-lt"/>
                <a:cs typeface="+mj-lt"/>
              </a:rPr>
              <a:t>skal</a:t>
            </a:r>
            <a:r>
              <a:rPr lang="en-US" sz="2800" b="0" i="1">
                <a:ea typeface="+mj-lt"/>
                <a:cs typeface="+mj-lt"/>
              </a:rPr>
              <a:t> et barn </a:t>
            </a:r>
            <a:r>
              <a:rPr lang="en-US" sz="2800" b="0" i="1" err="1">
                <a:ea typeface="+mj-lt"/>
                <a:cs typeface="+mj-lt"/>
              </a:rPr>
              <a:t>som</a:t>
            </a:r>
            <a:r>
              <a:rPr lang="en-US" sz="2800" b="0" i="1">
                <a:ea typeface="+mj-lt"/>
                <a:cs typeface="+mj-lt"/>
              </a:rPr>
              <a:t> </a:t>
            </a:r>
            <a:r>
              <a:rPr lang="en-US" sz="2800" b="0" i="1" err="1">
                <a:ea typeface="+mj-lt"/>
                <a:cs typeface="+mj-lt"/>
              </a:rPr>
              <a:t>tilhører</a:t>
            </a:r>
            <a:r>
              <a:rPr lang="en-US" sz="2800" b="0" i="1">
                <a:ea typeface="+mj-lt"/>
                <a:cs typeface="+mj-lt"/>
              </a:rPr>
              <a:t> </a:t>
            </a:r>
            <a:r>
              <a:rPr lang="en-US" sz="2800" b="0" i="1" err="1">
                <a:ea typeface="+mj-lt"/>
                <a:cs typeface="+mj-lt"/>
              </a:rPr>
              <a:t>en</a:t>
            </a:r>
            <a:r>
              <a:rPr lang="en-US" sz="2800" b="0" i="1">
                <a:ea typeface="+mj-lt"/>
                <a:cs typeface="+mj-lt"/>
              </a:rPr>
              <a:t> </a:t>
            </a:r>
            <a:r>
              <a:rPr lang="en-US" sz="2800" b="0" i="1" err="1">
                <a:ea typeface="+mj-lt"/>
                <a:cs typeface="+mj-lt"/>
              </a:rPr>
              <a:t>slik</a:t>
            </a:r>
            <a:r>
              <a:rPr lang="en-US" sz="2800" b="0" i="1">
                <a:ea typeface="+mj-lt"/>
                <a:cs typeface="+mj-lt"/>
              </a:rPr>
              <a:t> </a:t>
            </a:r>
            <a:r>
              <a:rPr lang="en-US" sz="2800" b="0" i="1" err="1">
                <a:ea typeface="+mj-lt"/>
                <a:cs typeface="+mj-lt"/>
              </a:rPr>
              <a:t>minoritet</a:t>
            </a:r>
            <a:r>
              <a:rPr lang="en-US" sz="2800" b="0" i="1">
                <a:ea typeface="+mj-lt"/>
                <a:cs typeface="+mj-lt"/>
              </a:rPr>
              <a:t> </a:t>
            </a:r>
            <a:r>
              <a:rPr lang="en-US" sz="2800" b="0" i="1" err="1">
                <a:ea typeface="+mj-lt"/>
                <a:cs typeface="+mj-lt"/>
              </a:rPr>
              <a:t>eller</a:t>
            </a:r>
            <a:r>
              <a:rPr lang="en-US" sz="2800" b="0" i="1">
                <a:ea typeface="+mj-lt"/>
                <a:cs typeface="+mj-lt"/>
              </a:rPr>
              <a:t> </a:t>
            </a:r>
            <a:r>
              <a:rPr lang="en-US" sz="2800" b="0" i="1" err="1">
                <a:ea typeface="+mj-lt"/>
                <a:cs typeface="+mj-lt"/>
              </a:rPr>
              <a:t>urbefolkning</a:t>
            </a:r>
            <a:r>
              <a:rPr lang="en-US" sz="2800" b="0" i="1">
                <a:ea typeface="+mj-lt"/>
                <a:cs typeface="+mj-lt"/>
              </a:rPr>
              <a:t>, </a:t>
            </a:r>
            <a:r>
              <a:rPr lang="en-US" sz="2800" b="0" i="1" err="1">
                <a:ea typeface="+mj-lt"/>
                <a:cs typeface="+mj-lt"/>
              </a:rPr>
              <a:t>ikke</a:t>
            </a:r>
            <a:r>
              <a:rPr lang="en-US" sz="2800" b="0" i="1">
                <a:ea typeface="+mj-lt"/>
                <a:cs typeface="+mj-lt"/>
              </a:rPr>
              <a:t> </a:t>
            </a:r>
            <a:r>
              <a:rPr lang="en-US" sz="2800" b="0" i="1" err="1">
                <a:ea typeface="+mj-lt"/>
                <a:cs typeface="+mj-lt"/>
              </a:rPr>
              <a:t>nektes</a:t>
            </a:r>
            <a:r>
              <a:rPr lang="en-US" sz="2800" b="0" i="1">
                <a:ea typeface="+mj-lt"/>
                <a:cs typeface="+mj-lt"/>
              </a:rPr>
              <a:t> </a:t>
            </a:r>
            <a:r>
              <a:rPr lang="en-US" sz="2800" b="0" i="1" err="1">
                <a:ea typeface="+mj-lt"/>
                <a:cs typeface="+mj-lt"/>
              </a:rPr>
              <a:t>retten</a:t>
            </a:r>
            <a:r>
              <a:rPr lang="en-US" sz="2800" b="0" i="1">
                <a:ea typeface="+mj-lt"/>
                <a:cs typeface="+mj-lt"/>
              </a:rPr>
              <a:t> </a:t>
            </a:r>
            <a:r>
              <a:rPr lang="en-US" sz="2800" b="0" i="1" err="1">
                <a:ea typeface="+mj-lt"/>
                <a:cs typeface="+mj-lt"/>
              </a:rPr>
              <a:t>til</a:t>
            </a:r>
            <a:r>
              <a:rPr lang="en-US" sz="2800" b="0" i="1">
                <a:ea typeface="+mj-lt"/>
                <a:cs typeface="+mj-lt"/>
              </a:rPr>
              <a:t> </a:t>
            </a:r>
            <a:r>
              <a:rPr lang="en-US" sz="2800" b="0" i="1" err="1">
                <a:ea typeface="+mj-lt"/>
                <a:cs typeface="+mj-lt"/>
              </a:rPr>
              <a:t>sammen</a:t>
            </a:r>
            <a:r>
              <a:rPr lang="en-US" sz="2800" b="0" i="1">
                <a:ea typeface="+mj-lt"/>
                <a:cs typeface="+mj-lt"/>
              </a:rPr>
              <a:t> med </a:t>
            </a:r>
            <a:r>
              <a:rPr lang="en-US" sz="2800" b="0" i="1" err="1">
                <a:ea typeface="+mj-lt"/>
                <a:cs typeface="+mj-lt"/>
              </a:rPr>
              <a:t>andre</a:t>
            </a:r>
            <a:r>
              <a:rPr lang="en-US" sz="2800" b="0" i="1">
                <a:ea typeface="+mj-lt"/>
                <a:cs typeface="+mj-lt"/>
              </a:rPr>
              <a:t> </a:t>
            </a:r>
            <a:r>
              <a:rPr lang="en-US" sz="2800" b="0" i="1" err="1">
                <a:ea typeface="+mj-lt"/>
                <a:cs typeface="+mj-lt"/>
              </a:rPr>
              <a:t>medlemmer</a:t>
            </a:r>
            <a:r>
              <a:rPr lang="en-US" sz="2800" b="0" i="1">
                <a:ea typeface="+mj-lt"/>
                <a:cs typeface="+mj-lt"/>
              </a:rPr>
              <a:t> av sin </a:t>
            </a:r>
            <a:r>
              <a:rPr lang="en-US" sz="2800" b="0" i="1" err="1">
                <a:ea typeface="+mj-lt"/>
                <a:cs typeface="+mj-lt"/>
              </a:rPr>
              <a:t>gruppe</a:t>
            </a:r>
            <a:r>
              <a:rPr lang="en-US" sz="2800" b="0" i="1">
                <a:ea typeface="+mj-lt"/>
                <a:cs typeface="+mj-lt"/>
              </a:rPr>
              <a:t> å </a:t>
            </a:r>
            <a:r>
              <a:rPr lang="en-US" sz="2800" b="0" i="1" err="1">
                <a:ea typeface="+mj-lt"/>
                <a:cs typeface="+mj-lt"/>
              </a:rPr>
              <a:t>leve</a:t>
            </a:r>
            <a:r>
              <a:rPr lang="en-US" sz="2800" b="0" i="1">
                <a:ea typeface="+mj-lt"/>
                <a:cs typeface="+mj-lt"/>
              </a:rPr>
              <a:t> </a:t>
            </a:r>
            <a:r>
              <a:rPr lang="en-US" sz="2800" b="0" i="1" err="1">
                <a:ea typeface="+mj-lt"/>
                <a:cs typeface="+mj-lt"/>
              </a:rPr>
              <a:t>i</a:t>
            </a:r>
            <a:r>
              <a:rPr lang="en-US" sz="2800" b="0" i="1">
                <a:ea typeface="+mj-lt"/>
                <a:cs typeface="+mj-lt"/>
              </a:rPr>
              <a:t> </a:t>
            </a:r>
            <a:r>
              <a:rPr lang="en-US" sz="2800" b="0" i="1" err="1">
                <a:ea typeface="+mj-lt"/>
                <a:cs typeface="+mj-lt"/>
              </a:rPr>
              <a:t>pakt</a:t>
            </a:r>
            <a:r>
              <a:rPr lang="en-US" sz="2800" b="0" i="1">
                <a:ea typeface="+mj-lt"/>
                <a:cs typeface="+mj-lt"/>
              </a:rPr>
              <a:t> med sin kultur, </a:t>
            </a:r>
            <a:r>
              <a:rPr lang="en-US" sz="2800" b="0" i="1" err="1">
                <a:ea typeface="+mj-lt"/>
                <a:cs typeface="+mj-lt"/>
              </a:rPr>
              <a:t>bekjenne</a:t>
            </a:r>
            <a:r>
              <a:rPr lang="en-US" sz="2800" b="0" i="1">
                <a:ea typeface="+mj-lt"/>
                <a:cs typeface="+mj-lt"/>
              </a:rPr>
              <a:t> seg </a:t>
            </a:r>
            <a:r>
              <a:rPr lang="en-US" sz="2800" b="0" i="1" err="1">
                <a:ea typeface="+mj-lt"/>
                <a:cs typeface="+mj-lt"/>
              </a:rPr>
              <a:t>til</a:t>
            </a:r>
            <a:r>
              <a:rPr lang="en-US" sz="2800" b="0" i="1">
                <a:ea typeface="+mj-lt"/>
                <a:cs typeface="+mj-lt"/>
              </a:rPr>
              <a:t> </a:t>
            </a:r>
            <a:r>
              <a:rPr lang="en-US" sz="2800" b="0" i="1" err="1">
                <a:ea typeface="+mj-lt"/>
                <a:cs typeface="+mj-lt"/>
              </a:rPr>
              <a:t>og</a:t>
            </a:r>
            <a:r>
              <a:rPr lang="en-US" sz="2800" b="0" i="1">
                <a:ea typeface="+mj-lt"/>
                <a:cs typeface="+mj-lt"/>
              </a:rPr>
              <a:t> </a:t>
            </a:r>
            <a:r>
              <a:rPr lang="en-US" sz="2800" b="0" i="1" err="1">
                <a:ea typeface="+mj-lt"/>
                <a:cs typeface="+mj-lt"/>
              </a:rPr>
              <a:t>utøve</a:t>
            </a:r>
            <a:r>
              <a:rPr lang="en-US" sz="2800" b="0" i="1">
                <a:ea typeface="+mj-lt"/>
                <a:cs typeface="+mj-lt"/>
              </a:rPr>
              <a:t> sin religion, </a:t>
            </a:r>
            <a:r>
              <a:rPr lang="en-US" sz="2800" b="0" i="1" err="1">
                <a:ea typeface="+mj-lt"/>
                <a:cs typeface="+mj-lt"/>
              </a:rPr>
              <a:t>eller</a:t>
            </a:r>
            <a:r>
              <a:rPr lang="en-US" sz="2800" b="0" i="1">
                <a:ea typeface="+mj-lt"/>
                <a:cs typeface="+mj-lt"/>
              </a:rPr>
              <a:t> </a:t>
            </a:r>
            <a:r>
              <a:rPr lang="en-US" sz="2800" b="0" i="1" err="1">
                <a:ea typeface="+mj-lt"/>
                <a:cs typeface="+mj-lt"/>
              </a:rPr>
              <a:t>bruke</a:t>
            </a:r>
            <a:r>
              <a:rPr lang="en-US" sz="2800" b="0" i="1">
                <a:ea typeface="+mj-lt"/>
                <a:cs typeface="+mj-lt"/>
              </a:rPr>
              <a:t> </a:t>
            </a:r>
            <a:r>
              <a:rPr lang="en-US" sz="2800" b="0" i="1" err="1">
                <a:ea typeface="+mj-lt"/>
                <a:cs typeface="+mj-lt"/>
              </a:rPr>
              <a:t>sitt</a:t>
            </a:r>
            <a:r>
              <a:rPr lang="en-US" sz="2800" b="0" i="1">
                <a:ea typeface="+mj-lt"/>
                <a:cs typeface="+mj-lt"/>
              </a:rPr>
              <a:t> </a:t>
            </a:r>
            <a:r>
              <a:rPr lang="en-US" sz="2800" b="0" i="1" err="1">
                <a:ea typeface="+mj-lt"/>
                <a:cs typeface="+mj-lt"/>
              </a:rPr>
              <a:t>eget</a:t>
            </a:r>
            <a:r>
              <a:rPr lang="en-US" sz="2800" b="0" i="1">
                <a:ea typeface="+mj-lt"/>
                <a:cs typeface="+mj-lt"/>
              </a:rPr>
              <a:t> </a:t>
            </a:r>
            <a:r>
              <a:rPr lang="en-US" sz="2800" b="0" i="1" err="1">
                <a:ea typeface="+mj-lt"/>
                <a:cs typeface="+mj-lt"/>
              </a:rPr>
              <a:t>språk</a:t>
            </a:r>
            <a:endParaRPr lang="nb-NO" sz="2800">
              <a:cs typeface="Calibri"/>
            </a:endParaRPr>
          </a:p>
        </p:txBody>
      </p:sp>
    </p:spTree>
    <p:extLst>
      <p:ext uri="{BB962C8B-B14F-4D97-AF65-F5344CB8AC3E}">
        <p14:creationId xmlns:p14="http://schemas.microsoft.com/office/powerpoint/2010/main" val="5251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230105A-85CF-49E3-A129-EC19605FD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BC1E2025-4C6B-4F12-ABC3-73520F355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FF23FD5F-7BD6-49D1-9CDB-35D4218927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D8A913-8813-4356-AE0C-C2276D55688C}"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Plassholder for tekst 5">
            <a:extLst>
              <a:ext uri="{FF2B5EF4-FFF2-40B4-BE49-F238E27FC236}">
                <a16:creationId xmlns:a16="http://schemas.microsoft.com/office/drawing/2014/main" id="{90763E51-D6E8-4563-BF62-830FB8AC9CC7}"/>
              </a:ext>
            </a:extLst>
          </p:cNvPr>
          <p:cNvSpPr>
            <a:spLocks noGrp="1"/>
          </p:cNvSpPr>
          <p:nvPr>
            <p:ph type="body" sz="quarter" idx="17"/>
          </p:nvPr>
        </p:nvSpPr>
        <p:spPr/>
        <p:txBody>
          <a:bodyPr vert="horz" lIns="0" tIns="0" rIns="0" bIns="0" rtlCol="0" anchor="t">
            <a:noAutofit/>
          </a:bodyPr>
          <a:lstStyle/>
          <a:p>
            <a:endParaRPr lang="nb-NO" sz="1800">
              <a:cs typeface="Calibri" panose="020F0502020204030204"/>
            </a:endParaRPr>
          </a:p>
          <a:p>
            <a:endParaRPr lang="nb-NO" sz="1800">
              <a:ea typeface="+mn-lt"/>
              <a:cs typeface="+mn-lt"/>
            </a:endParaRPr>
          </a:p>
          <a:p>
            <a:pPr marL="285750" indent="-285750">
              <a:buFont typeface="Wingdings" panose="020B0604020202020204" pitchFamily="34" charset="0"/>
              <a:buChar char="§"/>
            </a:pPr>
            <a:r>
              <a:rPr lang="nb-NO" sz="1800">
                <a:ea typeface="+mn-lt"/>
                <a:cs typeface="+mn-lt"/>
              </a:rPr>
              <a:t>Hovedprinsippet i ILO – konvensjonen nr. 169 om urfolk og stammefolk i selvstendige stater er urfolks rett til å bevare og videre utvikle sin egen kultur, og myndighetenes plikt til å treffe tiltak for å støtte dette arbeidet</a:t>
            </a:r>
            <a:endParaRPr lang="nb-NO" sz="1800">
              <a:cs typeface="Calibri" panose="020F0502020204030204"/>
            </a:endParaRPr>
          </a:p>
          <a:p>
            <a:pPr marL="285750" indent="-285750"/>
            <a:endParaRPr lang="nb-NO" sz="1800">
              <a:cs typeface="Calibri" panose="020F0502020204030204"/>
            </a:endParaRPr>
          </a:p>
          <a:p>
            <a:pPr marL="285750" indent="-285750">
              <a:buFont typeface="Wingdings" panose="020B0604020202020204" pitchFamily="34" charset="0"/>
              <a:buChar char="§"/>
            </a:pPr>
            <a:r>
              <a:rPr lang="nb-NO" sz="1800">
                <a:ea typeface="+mn-lt"/>
                <a:cs typeface="+mn-lt"/>
              </a:rPr>
              <a:t>Urfolks rett til selv å bestemme over sin kulturelle utvikling, til å lære å bruke eget språk og til å opprette egne institusjoner til å representere seg overfor myndighetene</a:t>
            </a:r>
            <a:endParaRPr lang="nb-NO" sz="1800">
              <a:cs typeface="Calibri" panose="020F0502020204030204"/>
            </a:endParaRPr>
          </a:p>
          <a:p>
            <a:pPr marL="285750" indent="-285750">
              <a:buFont typeface="Wingdings" panose="020B0604020202020204" pitchFamily="34" charset="0"/>
              <a:buChar char="§"/>
            </a:pPr>
            <a:endParaRPr lang="nb-NO" sz="1800">
              <a:cs typeface="Calibri" panose="020F0502020204030204"/>
            </a:endParaRPr>
          </a:p>
        </p:txBody>
      </p:sp>
      <p:sp>
        <p:nvSpPr>
          <p:cNvPr id="7" name="Tittel 6">
            <a:extLst>
              <a:ext uri="{FF2B5EF4-FFF2-40B4-BE49-F238E27FC236}">
                <a16:creationId xmlns:a16="http://schemas.microsoft.com/office/drawing/2014/main" id="{2A561E7D-F7A3-495D-820A-5574F27A1F5C}"/>
              </a:ext>
            </a:extLst>
          </p:cNvPr>
          <p:cNvSpPr>
            <a:spLocks noGrp="1"/>
          </p:cNvSpPr>
          <p:nvPr>
            <p:ph type="title"/>
          </p:nvPr>
        </p:nvSpPr>
        <p:spPr/>
        <p:txBody>
          <a:bodyPr/>
          <a:lstStyle/>
          <a:p>
            <a:r>
              <a:rPr lang="nb-NO">
                <a:ea typeface="+mj-lt"/>
                <a:cs typeface="+mj-lt"/>
              </a:rPr>
              <a:t>ILO-konvensjonen</a:t>
            </a:r>
            <a:endParaRPr lang="nb-NO"/>
          </a:p>
        </p:txBody>
      </p:sp>
      <p:pic>
        <p:nvPicPr>
          <p:cNvPr id="12" name="Bilde 13" descr="Et bilde som inneholder snø, utendørs, himmel, snowboard&#10;&#10;Automatisk generert beskrivelse">
            <a:extLst>
              <a:ext uri="{FF2B5EF4-FFF2-40B4-BE49-F238E27FC236}">
                <a16:creationId xmlns:a16="http://schemas.microsoft.com/office/drawing/2014/main" id="{32C6A8BF-C24D-4E48-964E-44F780F4D7A3}"/>
              </a:ext>
            </a:extLst>
          </p:cNvPr>
          <p:cNvPicPr>
            <a:picLocks noChangeAspect="1"/>
          </p:cNvPicPr>
          <p:nvPr/>
        </p:nvPicPr>
        <p:blipFill>
          <a:blip r:embed="rId3"/>
          <a:stretch>
            <a:fillRect/>
          </a:stretch>
        </p:blipFill>
        <p:spPr>
          <a:xfrm>
            <a:off x="7778505" y="1384300"/>
            <a:ext cx="2692890" cy="4298950"/>
          </a:xfrm>
          <a:prstGeom prst="rect">
            <a:avLst/>
          </a:prstGeom>
        </p:spPr>
      </p:pic>
    </p:spTree>
    <p:extLst>
      <p:ext uri="{BB962C8B-B14F-4D97-AF65-F5344CB8AC3E}">
        <p14:creationId xmlns:p14="http://schemas.microsoft.com/office/powerpoint/2010/main" val="411122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D41FD1B-74FA-9EFF-5F54-82C66129ABB2}"/>
              </a:ext>
            </a:extLst>
          </p:cNvPr>
          <p:cNvSpPr>
            <a:spLocks noGrp="1"/>
          </p:cNvSpPr>
          <p:nvPr>
            <p:ph type="sldNum" sz="quarter" idx="12"/>
          </p:nvPr>
        </p:nvSpPr>
        <p:spPr>
          <a:xfrm>
            <a:off x="10285857" y="167517"/>
            <a:ext cx="1402079" cy="184666"/>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D9960109-DD60-A71F-57CF-0333BED454A4}"/>
              </a:ext>
            </a:extLst>
          </p:cNvPr>
          <p:cNvSpPr>
            <a:spLocks noGrp="1"/>
          </p:cNvSpPr>
          <p:nvPr>
            <p:ph type="ftr" sz="quarter" idx="11"/>
          </p:nvPr>
        </p:nvSpPr>
        <p:spPr>
          <a:xfrm>
            <a:off x="3093720" y="167517"/>
            <a:ext cx="6004560" cy="18466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EC19B6DB-2DA7-9D91-7BFD-5A6A5FFA7C6B}"/>
              </a:ext>
            </a:extLst>
          </p:cNvPr>
          <p:cNvSpPr>
            <a:spLocks noGrp="1"/>
          </p:cNvSpPr>
          <p:nvPr>
            <p:ph type="dt" sz="half" idx="10"/>
          </p:nvPr>
        </p:nvSpPr>
        <p:spPr>
          <a:xfrm>
            <a:off x="504064" y="167517"/>
            <a:ext cx="1402079" cy="184666"/>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ED8A913-8813-4356-AE0C-C2276D55688C}"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Content Placeholder 4">
            <a:extLst>
              <a:ext uri="{FF2B5EF4-FFF2-40B4-BE49-F238E27FC236}">
                <a16:creationId xmlns:a16="http://schemas.microsoft.com/office/drawing/2014/main" id="{D3FB4FEA-9FA2-B640-DA4E-C7DF865EB0A0}"/>
              </a:ext>
            </a:extLst>
          </p:cNvPr>
          <p:cNvSpPr>
            <a:spLocks noGrp="1"/>
          </p:cNvSpPr>
          <p:nvPr>
            <p:ph idx="1"/>
          </p:nvPr>
        </p:nvSpPr>
        <p:spPr>
          <a:xfrm>
            <a:off x="864107" y="1966452"/>
            <a:ext cx="10829417" cy="3795719"/>
          </a:xfrm>
        </p:spPr>
        <p:txBody>
          <a:bodyPr/>
          <a:lstStyle/>
          <a:p>
            <a:r>
              <a:rPr lang="en-US" dirty="0"/>
              <a:t>-</a:t>
            </a:r>
            <a:r>
              <a:rPr lang="en-US" dirty="0" err="1"/>
              <a:t>Familievern</a:t>
            </a:r>
            <a:endParaRPr lang="en-US" dirty="0"/>
          </a:p>
          <a:p>
            <a:r>
              <a:rPr lang="en-US" dirty="0"/>
              <a:t>-</a:t>
            </a:r>
            <a:r>
              <a:rPr lang="en-US" dirty="0" err="1"/>
              <a:t>Barnevern</a:t>
            </a:r>
            <a:endParaRPr lang="en-US" dirty="0"/>
          </a:p>
          <a:p>
            <a:r>
              <a:rPr lang="en-US" dirty="0"/>
              <a:t>-</a:t>
            </a:r>
            <a:r>
              <a:rPr lang="en-US" dirty="0" err="1"/>
              <a:t>Krisesenter</a:t>
            </a:r>
            <a:endParaRPr lang="en-US" dirty="0"/>
          </a:p>
          <a:p>
            <a:r>
              <a:rPr lang="en-US" dirty="0"/>
              <a:t>-Andre</a:t>
            </a:r>
          </a:p>
          <a:p>
            <a:endParaRPr lang="en-US" dirty="0"/>
          </a:p>
          <a:p>
            <a:endParaRPr lang="en-US" dirty="0"/>
          </a:p>
        </p:txBody>
      </p:sp>
      <p:sp>
        <p:nvSpPr>
          <p:cNvPr id="14" name="Title 5">
            <a:extLst>
              <a:ext uri="{FF2B5EF4-FFF2-40B4-BE49-F238E27FC236}">
                <a16:creationId xmlns:a16="http://schemas.microsoft.com/office/drawing/2014/main" id="{5C09FBCB-E10A-79F2-D059-C769FA9F8BC3}"/>
              </a:ext>
            </a:extLst>
          </p:cNvPr>
          <p:cNvSpPr>
            <a:spLocks noGrp="1"/>
          </p:cNvSpPr>
          <p:nvPr>
            <p:ph type="title"/>
          </p:nvPr>
        </p:nvSpPr>
        <p:spPr>
          <a:xfrm>
            <a:off x="864107" y="569531"/>
            <a:ext cx="10829417" cy="1052596"/>
          </a:xfrm>
        </p:spPr>
        <p:txBody>
          <a:bodyPr/>
          <a:lstStyle/>
          <a:p>
            <a:r>
              <a:rPr lang="en-US" dirty="0" err="1"/>
              <a:t>Klinisk</a:t>
            </a:r>
            <a:r>
              <a:rPr lang="en-US" dirty="0"/>
              <a:t> </a:t>
            </a:r>
            <a:r>
              <a:rPr lang="en-US" dirty="0" err="1"/>
              <a:t>virksomhet</a:t>
            </a:r>
            <a:endParaRPr lang="en-US" dirty="0"/>
          </a:p>
        </p:txBody>
      </p:sp>
    </p:spTree>
    <p:extLst>
      <p:ext uri="{BB962C8B-B14F-4D97-AF65-F5344CB8AC3E}">
        <p14:creationId xmlns:p14="http://schemas.microsoft.com/office/powerpoint/2010/main" val="28714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8EFFB71-95F8-D497-641B-8672E14307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0491055E-ABE0-D65B-C130-C4250C0A7F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723580A2-9B12-A754-A134-DE985E5B64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E3994FED-9DFE-7912-C553-011671F82BA0}"/>
              </a:ext>
            </a:extLst>
          </p:cNvPr>
          <p:cNvSpPr>
            <a:spLocks noGrp="1"/>
          </p:cNvSpPr>
          <p:nvPr>
            <p:ph idx="1"/>
          </p:nvPr>
        </p:nvSpPr>
        <p:spPr/>
        <p:txBody>
          <a:bodyPr/>
          <a:lstStyle/>
          <a:p>
            <a:r>
              <a:rPr lang="nb-NO" dirty="0"/>
              <a:t>- Krisesenter; Lekerom, inntaksskjema, møter, samtaler. </a:t>
            </a:r>
          </a:p>
          <a:p>
            <a:r>
              <a:rPr lang="nb-NO" dirty="0"/>
              <a:t>- Metodeutvikling; </a:t>
            </a:r>
            <a:r>
              <a:rPr lang="nb-NO" dirty="0" err="1"/>
              <a:t>duodji</a:t>
            </a:r>
            <a:r>
              <a:rPr lang="nb-NO" dirty="0"/>
              <a:t> og samiske barns stemmer</a:t>
            </a:r>
          </a:p>
          <a:p>
            <a:r>
              <a:rPr lang="nb-NO" dirty="0"/>
              <a:t>- Bokprosjekt</a:t>
            </a:r>
          </a:p>
          <a:p>
            <a:r>
              <a:rPr lang="nb-NO" dirty="0"/>
              <a:t>- Tromsø som sjøsamisk by</a:t>
            </a:r>
          </a:p>
          <a:p>
            <a:endParaRPr lang="nb-NO" dirty="0"/>
          </a:p>
          <a:p>
            <a:endParaRPr lang="nb-NO" dirty="0"/>
          </a:p>
        </p:txBody>
      </p:sp>
      <p:sp>
        <p:nvSpPr>
          <p:cNvPr id="6" name="Tittel 5">
            <a:extLst>
              <a:ext uri="{FF2B5EF4-FFF2-40B4-BE49-F238E27FC236}">
                <a16:creationId xmlns:a16="http://schemas.microsoft.com/office/drawing/2014/main" id="{AD61A590-70D2-4A82-3B33-60F9706673E5}"/>
              </a:ext>
            </a:extLst>
          </p:cNvPr>
          <p:cNvSpPr>
            <a:spLocks noGrp="1"/>
          </p:cNvSpPr>
          <p:nvPr>
            <p:ph type="title"/>
          </p:nvPr>
        </p:nvSpPr>
        <p:spPr/>
        <p:txBody>
          <a:bodyPr/>
          <a:lstStyle/>
          <a:p>
            <a:r>
              <a:rPr lang="nb-NO" dirty="0"/>
              <a:t>Jill</a:t>
            </a:r>
          </a:p>
        </p:txBody>
      </p:sp>
    </p:spTree>
    <p:extLst>
      <p:ext uri="{BB962C8B-B14F-4D97-AF65-F5344CB8AC3E}">
        <p14:creationId xmlns:p14="http://schemas.microsoft.com/office/powerpoint/2010/main" val="31567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5B845C2-DB6A-0471-091A-44C90C062A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31C99321-941E-1D02-C751-D01838E18A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50119ADD-D415-748C-40E5-A2F88C98B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DAEB0D80-C715-DB4D-ED53-C4B04287F533}"/>
              </a:ext>
            </a:extLst>
          </p:cNvPr>
          <p:cNvSpPr>
            <a:spLocks noGrp="1"/>
          </p:cNvSpPr>
          <p:nvPr>
            <p:ph idx="1"/>
          </p:nvPr>
        </p:nvSpPr>
        <p:spPr/>
        <p:txBody>
          <a:bodyPr/>
          <a:lstStyle/>
          <a:p>
            <a:r>
              <a:rPr lang="nb-NO" dirty="0"/>
              <a:t>-Samisk kulturforståelse/forbygge/gruppesamtaler  i Røros:</a:t>
            </a:r>
          </a:p>
          <a:p>
            <a:r>
              <a:rPr lang="nb-NO" dirty="0"/>
              <a:t>100 lærer/assistenter/miljøarbeider i grunnskolen.</a:t>
            </a:r>
          </a:p>
          <a:p>
            <a:r>
              <a:rPr lang="nb-NO" dirty="0"/>
              <a:t>150 elever 5.,9.og 10.trinn.</a:t>
            </a:r>
          </a:p>
          <a:p>
            <a:r>
              <a:rPr lang="nb-NO" dirty="0"/>
              <a:t>Fokus bygge ned Barrier, samisk kultur(natur, religion, historie, </a:t>
            </a:r>
            <a:r>
              <a:rPr lang="nb-NO" dirty="0" err="1"/>
              <a:t>urfolkpespektiv</a:t>
            </a:r>
            <a:r>
              <a:rPr lang="nb-NO" dirty="0"/>
              <a:t>, bærekraftig). Vold/overgrep/mobbing/utenforskap, livsmestring , psykosial helse(kropp-natur).</a:t>
            </a:r>
          </a:p>
          <a:p>
            <a:r>
              <a:rPr lang="nb-NO" dirty="0"/>
              <a:t>-Arbeidsgruppe: </a:t>
            </a:r>
            <a:r>
              <a:rPr lang="nb-NO" dirty="0" err="1"/>
              <a:t>Handlingsplan.Kommunal</a:t>
            </a:r>
            <a:r>
              <a:rPr lang="nb-NO" dirty="0"/>
              <a:t>.</a:t>
            </a:r>
          </a:p>
        </p:txBody>
      </p:sp>
      <p:sp>
        <p:nvSpPr>
          <p:cNvPr id="6" name="Tittel 5">
            <a:extLst>
              <a:ext uri="{FF2B5EF4-FFF2-40B4-BE49-F238E27FC236}">
                <a16:creationId xmlns:a16="http://schemas.microsoft.com/office/drawing/2014/main" id="{6137180D-C3CB-CBF4-6534-703F7F268CF6}"/>
              </a:ext>
            </a:extLst>
          </p:cNvPr>
          <p:cNvSpPr>
            <a:spLocks noGrp="1"/>
          </p:cNvSpPr>
          <p:nvPr>
            <p:ph type="title"/>
          </p:nvPr>
        </p:nvSpPr>
        <p:spPr/>
        <p:txBody>
          <a:bodyPr/>
          <a:lstStyle/>
          <a:p>
            <a:r>
              <a:rPr lang="nb-NO" dirty="0"/>
              <a:t>Johan</a:t>
            </a:r>
          </a:p>
        </p:txBody>
      </p:sp>
    </p:spTree>
    <p:extLst>
      <p:ext uri="{BB962C8B-B14F-4D97-AF65-F5344CB8AC3E}">
        <p14:creationId xmlns:p14="http://schemas.microsoft.com/office/powerpoint/2010/main" val="18707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19">
            <a:hlinkClick r:id="" action="ppaction://media"/>
            <a:extLst>
              <a:ext uri="{FF2B5EF4-FFF2-40B4-BE49-F238E27FC236}">
                <a16:creationId xmlns:a16="http://schemas.microsoft.com/office/drawing/2014/main" id="{EC5AB0F7-160A-0822-70EB-64776E695CD8}"/>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1" b="9695"/>
          <a:stretch/>
        </p:blipFill>
        <p:spPr>
          <a:xfrm>
            <a:off x="120650" y="68263"/>
            <a:ext cx="11950700" cy="6070600"/>
          </a:xfrm>
          <a:noFill/>
        </p:spPr>
      </p:pic>
      <p:sp>
        <p:nvSpPr>
          <p:cNvPr id="2" name="Plassholder for lysbildenummer 1" hidden="1">
            <a:extLst>
              <a:ext uri="{FF2B5EF4-FFF2-40B4-BE49-F238E27FC236}">
                <a16:creationId xmlns:a16="http://schemas.microsoft.com/office/drawing/2014/main" id="{8D5163ED-1706-A0BD-2362-223EBCCC1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2CDD7D4F-32D9-ED86-2F0C-2F15564A34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hidden="1">
            <a:extLst>
              <a:ext uri="{FF2B5EF4-FFF2-40B4-BE49-F238E27FC236}">
                <a16:creationId xmlns:a16="http://schemas.microsoft.com/office/drawing/2014/main" id="{0124AA43-5D94-0693-4394-528D7FE297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21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558DFB6-D8BC-70FC-520A-109C63BE46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8DFD0E6F-2526-E7D9-1E9A-3241F5DE6E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407A4DC2-FD6F-E21F-D025-393C93BAE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78C65410-9177-3EDF-4C56-6D736DF5D67E}"/>
              </a:ext>
            </a:extLst>
          </p:cNvPr>
          <p:cNvSpPr>
            <a:spLocks noGrp="1"/>
          </p:cNvSpPr>
          <p:nvPr>
            <p:ph idx="1"/>
          </p:nvPr>
        </p:nvSpPr>
        <p:spPr/>
        <p:txBody>
          <a:bodyPr/>
          <a:lstStyle/>
          <a:p>
            <a:r>
              <a:rPr lang="nb-NO" altLang="nb-NO" dirty="0"/>
              <a:t>I møtet med samiske barn og unge viktig å kjenne til basale kulturtrekk, samfunnsforhold og levemåter</a:t>
            </a:r>
          </a:p>
          <a:p>
            <a:r>
              <a:rPr lang="nb-NO" altLang="nb-NO" dirty="0"/>
              <a:t>Forstå hva det innebærer å være i minoritet</a:t>
            </a:r>
          </a:p>
          <a:p>
            <a:r>
              <a:rPr lang="nb-NO" altLang="nb-NO"/>
              <a:t>Kjenne til samisk historie, vite hvordan fortiden vever seg sammen med nåtiden</a:t>
            </a:r>
          </a:p>
          <a:p>
            <a:endParaRPr lang="nb-NO"/>
          </a:p>
        </p:txBody>
      </p:sp>
      <p:sp>
        <p:nvSpPr>
          <p:cNvPr id="6" name="Tittel 5">
            <a:extLst>
              <a:ext uri="{FF2B5EF4-FFF2-40B4-BE49-F238E27FC236}">
                <a16:creationId xmlns:a16="http://schemas.microsoft.com/office/drawing/2014/main" id="{1CBFFAD8-80BE-6B82-1D88-BC5836B4DEBF}"/>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1558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EF4E5BC-C7FC-449F-A429-D3B58EE3DC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279719A0-6919-4948-9C1D-441BF02FC2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0000"/>
                </a:solidFill>
                <a:effectLst/>
                <a:uLnTx/>
                <a:uFillTx/>
                <a:latin typeface="Calibri" panose="020F0502020204030204"/>
                <a:ea typeface="+mn-ea"/>
                <a:cs typeface="+mn-cs"/>
              </a:rPr>
              <a:t>Statsforvalterens nyhetssending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Plassholder for dato 3">
            <a:extLst>
              <a:ext uri="{FF2B5EF4-FFF2-40B4-BE49-F238E27FC236}">
                <a16:creationId xmlns:a16="http://schemas.microsoft.com/office/drawing/2014/main" id="{171DB4EA-7C45-4036-AD9C-C6ED6A7A24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D8A913-8813-4356-AE0C-C2276D55688C}"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1" name="Plassholder for bilde 10">
            <a:extLst>
              <a:ext uri="{FF2B5EF4-FFF2-40B4-BE49-F238E27FC236}">
                <a16:creationId xmlns:a16="http://schemas.microsoft.com/office/drawing/2014/main" id="{039D8AEC-1B13-477E-8F20-47AEBAF19017}"/>
              </a:ext>
            </a:extLst>
          </p:cNvPr>
          <p:cNvPicPr>
            <a:picLocks noGrp="1" noChangeAspect="1"/>
          </p:cNvPicPr>
          <p:nvPr>
            <p:ph type="pic" sz="quarter" idx="13"/>
          </p:nvPr>
        </p:nvPicPr>
        <p:blipFill rotWithShape="1">
          <a:blip r:embed="rId3"/>
          <a:srcRect t="290" b="290"/>
          <a:stretch/>
        </p:blipFill>
        <p:spPr>
          <a:xfrm>
            <a:off x="864107" y="594713"/>
            <a:ext cx="10823828" cy="5668574"/>
          </a:xfrm>
        </p:spPr>
      </p:pic>
    </p:spTree>
    <p:extLst>
      <p:ext uri="{BB962C8B-B14F-4D97-AF65-F5344CB8AC3E}">
        <p14:creationId xmlns:p14="http://schemas.microsoft.com/office/powerpoint/2010/main" val="21433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28754454-8B32-4D07-B6CE-F458D13D449C}"/>
              </a:ext>
            </a:extLst>
          </p:cNvPr>
          <p:cNvSpPr>
            <a:spLocks noGrp="1"/>
          </p:cNvSpPr>
          <p:nvPr>
            <p:ph type="sldNum" sz="quarter" idx="12"/>
          </p:nvPr>
        </p:nvSpPr>
        <p:spPr>
          <a:xfrm>
            <a:off x="10285857" y="167517"/>
            <a:ext cx="1402079" cy="184666"/>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0F84B086-670B-42A9-9A88-2B6651B27593}"/>
              </a:ext>
            </a:extLst>
          </p:cNvPr>
          <p:cNvSpPr>
            <a:spLocks noGrp="1"/>
          </p:cNvSpPr>
          <p:nvPr>
            <p:ph type="ftr" sz="quarter" idx="11"/>
          </p:nvPr>
        </p:nvSpPr>
        <p:spPr>
          <a:xfrm>
            <a:off x="3093720" y="167517"/>
            <a:ext cx="6004560" cy="18466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3F6D8F36-74F2-420F-8112-73C88248E3CF}"/>
              </a:ext>
            </a:extLst>
          </p:cNvPr>
          <p:cNvSpPr>
            <a:spLocks noGrp="1"/>
          </p:cNvSpPr>
          <p:nvPr>
            <p:ph type="dt" sz="half" idx="10"/>
          </p:nvPr>
        </p:nvSpPr>
        <p:spPr>
          <a:xfrm>
            <a:off x="504064" y="167517"/>
            <a:ext cx="1402079" cy="184666"/>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ED8A913-8813-4356-AE0C-C2276D55688C}"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Plassholder for tekst 5">
            <a:extLst>
              <a:ext uri="{FF2B5EF4-FFF2-40B4-BE49-F238E27FC236}">
                <a16:creationId xmlns:a16="http://schemas.microsoft.com/office/drawing/2014/main" id="{D8D5DD54-3D31-4253-B1F1-BF4580F8F8CA}"/>
              </a:ext>
            </a:extLst>
          </p:cNvPr>
          <p:cNvSpPr>
            <a:spLocks noGrp="1"/>
          </p:cNvSpPr>
          <p:nvPr>
            <p:ph idx="15"/>
          </p:nvPr>
        </p:nvSpPr>
        <p:spPr>
          <a:xfrm>
            <a:off x="6287263" y="1966452"/>
            <a:ext cx="5406833" cy="3795719"/>
          </a:xfrm>
        </p:spPr>
        <p:txBody>
          <a:bodyPr vert="horz" lIns="0" tIns="0" rIns="0" bIns="0" rtlCol="0">
            <a:normAutofit/>
          </a:bodyPr>
          <a:lstStyle/>
          <a:p>
            <a:pPr marL="342900" indent="-342900"/>
            <a:r>
              <a:rPr lang="nb-NO"/>
              <a:t>Regjeringen besluttet gjennom statsbudsjett i 2020 å øke bevilgningen for å videreutvikle Regionalt samisk kompetansesenter til å bli et nasjonalt samisk kompetansesenter for familievern, barnevern og krisesenter. </a:t>
            </a:r>
          </a:p>
          <a:p>
            <a:endParaRPr lang="nb-NO"/>
          </a:p>
        </p:txBody>
      </p:sp>
      <p:pic>
        <p:nvPicPr>
          <p:cNvPr id="8" name="Bilde 8" descr="Et bilde som inneholder person, blå&#10;&#10;Automatisk generert beskrivelse">
            <a:extLst>
              <a:ext uri="{FF2B5EF4-FFF2-40B4-BE49-F238E27FC236}">
                <a16:creationId xmlns:a16="http://schemas.microsoft.com/office/drawing/2014/main" id="{4BF0E5FC-DEFA-4776-8BA0-92EF1E917DBA}"/>
              </a:ext>
            </a:extLst>
          </p:cNvPr>
          <p:cNvPicPr>
            <a:picLocks noGrp="1" noChangeAspect="1"/>
          </p:cNvPicPr>
          <p:nvPr>
            <p:ph idx="14"/>
          </p:nvPr>
        </p:nvPicPr>
        <p:blipFill rotWithShape="1">
          <a:blip r:embed="rId3"/>
          <a:srcRect r="11356" b="-1"/>
          <a:stretch/>
        </p:blipFill>
        <p:spPr>
          <a:xfrm>
            <a:off x="864108" y="1966452"/>
            <a:ext cx="5040629" cy="3795719"/>
          </a:xfrm>
          <a:noFill/>
        </p:spPr>
      </p:pic>
      <p:sp>
        <p:nvSpPr>
          <p:cNvPr id="7" name="Tittel 6">
            <a:extLst>
              <a:ext uri="{FF2B5EF4-FFF2-40B4-BE49-F238E27FC236}">
                <a16:creationId xmlns:a16="http://schemas.microsoft.com/office/drawing/2014/main" id="{BD379054-23DC-439F-9B83-6BF6FB25C90B}"/>
              </a:ext>
            </a:extLst>
          </p:cNvPr>
          <p:cNvSpPr>
            <a:spLocks noGrp="1"/>
          </p:cNvSpPr>
          <p:nvPr>
            <p:ph type="title"/>
          </p:nvPr>
        </p:nvSpPr>
        <p:spPr>
          <a:xfrm>
            <a:off x="864108" y="569531"/>
            <a:ext cx="10829418" cy="1052596"/>
          </a:xfrm>
        </p:spPr>
        <p:txBody>
          <a:bodyPr anchor="b">
            <a:normAutofit/>
          </a:bodyPr>
          <a:lstStyle/>
          <a:p>
            <a:r>
              <a:rPr lang="nb-NO"/>
              <a:t>Nasjonalt samisk kompetansesenter</a:t>
            </a:r>
            <a:endParaRPr lang="nb-NO" dirty="0"/>
          </a:p>
        </p:txBody>
      </p:sp>
    </p:spTree>
    <p:extLst>
      <p:ext uri="{BB962C8B-B14F-4D97-AF65-F5344CB8AC3E}">
        <p14:creationId xmlns:p14="http://schemas.microsoft.com/office/powerpoint/2010/main" val="27482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9767403-67AF-55F3-6443-64BC5E4180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69E34202-CCBE-324B-5E60-BE7C0C561E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F58DC6B1-6B4F-BEFC-B851-0C60B566D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D76D1B-79CB-458B-835C-47618CA46E2A}"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tel 4">
            <a:extLst>
              <a:ext uri="{FF2B5EF4-FFF2-40B4-BE49-F238E27FC236}">
                <a16:creationId xmlns:a16="http://schemas.microsoft.com/office/drawing/2014/main" id="{7DCE51B5-0097-07C5-C3E3-D42B66F3F5BC}"/>
              </a:ext>
            </a:extLst>
          </p:cNvPr>
          <p:cNvSpPr>
            <a:spLocks noGrp="1"/>
          </p:cNvSpPr>
          <p:nvPr>
            <p:ph type="title"/>
          </p:nvPr>
        </p:nvSpPr>
        <p:spPr/>
        <p:txBody>
          <a:bodyPr/>
          <a:lstStyle/>
          <a:p>
            <a:endParaRPr lang="nb-NO"/>
          </a:p>
        </p:txBody>
      </p:sp>
      <p:pic>
        <p:nvPicPr>
          <p:cNvPr id="7" name="Bilde 6">
            <a:extLst>
              <a:ext uri="{FF2B5EF4-FFF2-40B4-BE49-F238E27FC236}">
                <a16:creationId xmlns:a16="http://schemas.microsoft.com/office/drawing/2014/main" id="{1F938C81-3D3F-2123-A296-D10A833BB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57" y="330379"/>
            <a:ext cx="11948086" cy="6372845"/>
          </a:xfrm>
          <a:prstGeom prst="rect">
            <a:avLst/>
          </a:prstGeom>
        </p:spPr>
      </p:pic>
    </p:spTree>
    <p:extLst>
      <p:ext uri="{BB962C8B-B14F-4D97-AF65-F5344CB8AC3E}">
        <p14:creationId xmlns:p14="http://schemas.microsoft.com/office/powerpoint/2010/main" val="146720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4F63948-BB83-4982-9FAC-98C85229EC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9D654510-A411-43E3-9C05-D66A0037C3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A26E9382-8B51-4C9B-A3B0-03314AEBD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D76D1B-79CB-458B-835C-47618CA46E2A}"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tel 4">
            <a:extLst>
              <a:ext uri="{FF2B5EF4-FFF2-40B4-BE49-F238E27FC236}">
                <a16:creationId xmlns:a16="http://schemas.microsoft.com/office/drawing/2014/main" id="{5E699A25-5EAC-4E25-BAD2-16BED5E7BEED}"/>
              </a:ext>
            </a:extLst>
          </p:cNvPr>
          <p:cNvSpPr>
            <a:spLocks noGrp="1"/>
          </p:cNvSpPr>
          <p:nvPr>
            <p:ph type="title"/>
          </p:nvPr>
        </p:nvSpPr>
        <p:spPr/>
        <p:txBody>
          <a:bodyPr/>
          <a:lstStyle/>
          <a:p>
            <a:r>
              <a:rPr lang="nb-NO">
                <a:ea typeface="+mj-lt"/>
                <a:cs typeface="+mj-lt"/>
              </a:rPr>
              <a:t>Formål: Likeverdige tilbud</a:t>
            </a:r>
            <a:endParaRPr lang="nb-NO"/>
          </a:p>
        </p:txBody>
      </p:sp>
      <p:sp>
        <p:nvSpPr>
          <p:cNvPr id="8" name="Rektangel: avrundede hjørner 7">
            <a:extLst>
              <a:ext uri="{FF2B5EF4-FFF2-40B4-BE49-F238E27FC236}">
                <a16:creationId xmlns:a16="http://schemas.microsoft.com/office/drawing/2014/main" id="{75847E19-E999-4947-BAC0-5AE1339F11F6}"/>
              </a:ext>
            </a:extLst>
          </p:cNvPr>
          <p:cNvSpPr/>
          <p:nvPr/>
        </p:nvSpPr>
        <p:spPr>
          <a:xfrm>
            <a:off x="621821" y="2867025"/>
            <a:ext cx="7042150" cy="112395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Et nasjonalt samisk kompetansesenter skal bidra til at samiske barn, unge og foreldre får likeverdige tilbud som øvrig befolkning</a:t>
            </a:r>
            <a:endParaRPr kumimoji="0" lang="nb-NO"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8073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98BBE8AB-D81E-47B9-BD62-E0312E1471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4DA19E65-EA31-4F67-98E3-AD606A7736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D9D30C6F-7060-4160-BAB2-7599AA4163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D76D1B-79CB-458B-835C-47618CA46E2A}"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tel 4">
            <a:extLst>
              <a:ext uri="{FF2B5EF4-FFF2-40B4-BE49-F238E27FC236}">
                <a16:creationId xmlns:a16="http://schemas.microsoft.com/office/drawing/2014/main" id="{F19F9A22-520E-4735-89AB-9666902EED98}"/>
              </a:ext>
            </a:extLst>
          </p:cNvPr>
          <p:cNvSpPr>
            <a:spLocks noGrp="1"/>
          </p:cNvSpPr>
          <p:nvPr>
            <p:ph type="title"/>
          </p:nvPr>
        </p:nvSpPr>
        <p:spPr/>
        <p:txBody>
          <a:bodyPr/>
          <a:lstStyle/>
          <a:p>
            <a:r>
              <a:rPr lang="nb-NO">
                <a:ea typeface="+mj-lt"/>
                <a:cs typeface="+mj-lt"/>
              </a:rPr>
              <a:t>Målgruppe</a:t>
            </a:r>
            <a:endParaRPr lang="nb-NO"/>
          </a:p>
        </p:txBody>
      </p:sp>
      <p:pic>
        <p:nvPicPr>
          <p:cNvPr id="6" name="Bilde 6">
            <a:extLst>
              <a:ext uri="{FF2B5EF4-FFF2-40B4-BE49-F238E27FC236}">
                <a16:creationId xmlns:a16="http://schemas.microsoft.com/office/drawing/2014/main" id="{5C27879F-B09D-4DEB-968A-73B10951FE24}"/>
              </a:ext>
            </a:extLst>
          </p:cNvPr>
          <p:cNvPicPr>
            <a:picLocks noChangeAspect="1"/>
          </p:cNvPicPr>
          <p:nvPr/>
        </p:nvPicPr>
        <p:blipFill>
          <a:blip r:embed="rId3"/>
          <a:stretch>
            <a:fillRect/>
          </a:stretch>
        </p:blipFill>
        <p:spPr>
          <a:xfrm>
            <a:off x="660400" y="2275190"/>
            <a:ext cx="3994150" cy="3133119"/>
          </a:xfrm>
          <a:prstGeom prst="rect">
            <a:avLst/>
          </a:prstGeom>
        </p:spPr>
      </p:pic>
      <p:pic>
        <p:nvPicPr>
          <p:cNvPr id="7" name="Bilde 7" descr="Et bilde som inneholder person&#10;&#10;Automatisk generert beskrivelse">
            <a:extLst>
              <a:ext uri="{FF2B5EF4-FFF2-40B4-BE49-F238E27FC236}">
                <a16:creationId xmlns:a16="http://schemas.microsoft.com/office/drawing/2014/main" id="{C9B8D898-8584-41CF-B70D-6F8D99AE87FE}"/>
              </a:ext>
            </a:extLst>
          </p:cNvPr>
          <p:cNvPicPr>
            <a:picLocks noChangeAspect="1"/>
          </p:cNvPicPr>
          <p:nvPr/>
        </p:nvPicPr>
        <p:blipFill>
          <a:blip r:embed="rId4"/>
          <a:stretch>
            <a:fillRect/>
          </a:stretch>
        </p:blipFill>
        <p:spPr>
          <a:xfrm>
            <a:off x="6140450" y="2336307"/>
            <a:ext cx="3708400" cy="2712436"/>
          </a:xfrm>
          <a:prstGeom prst="rect">
            <a:avLst/>
          </a:prstGeom>
        </p:spPr>
      </p:pic>
    </p:spTree>
    <p:extLst>
      <p:ext uri="{BB962C8B-B14F-4D97-AF65-F5344CB8AC3E}">
        <p14:creationId xmlns:p14="http://schemas.microsoft.com/office/powerpoint/2010/main" val="44272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1">
            <a:extLst>
              <a:ext uri="{FF2B5EF4-FFF2-40B4-BE49-F238E27FC236}">
                <a16:creationId xmlns:a16="http://schemas.microsoft.com/office/drawing/2014/main" id="{58CEF2EB-79D7-4B9F-BC2C-3A6E7A9CB938}"/>
              </a:ext>
            </a:extLst>
          </p:cNvPr>
          <p:cNvSpPr>
            <a:spLocks noGrp="1"/>
          </p:cNvSpPr>
          <p:nvPr>
            <p:ph type="sldNum" sz="quarter" idx="12"/>
          </p:nvPr>
        </p:nvSpPr>
        <p:spPr>
          <a:xfrm>
            <a:off x="10285857" y="167517"/>
            <a:ext cx="1402079" cy="184666"/>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Footer Placeholder 2">
            <a:extLst>
              <a:ext uri="{FF2B5EF4-FFF2-40B4-BE49-F238E27FC236}">
                <a16:creationId xmlns:a16="http://schemas.microsoft.com/office/drawing/2014/main" id="{21D0DBB4-A35B-4A4E-8BE2-21E97DA7151D}"/>
              </a:ext>
            </a:extLst>
          </p:cNvPr>
          <p:cNvSpPr>
            <a:spLocks noGrp="1"/>
          </p:cNvSpPr>
          <p:nvPr>
            <p:ph type="ftr" sz="quarter" idx="11"/>
          </p:nvPr>
        </p:nvSpPr>
        <p:spPr>
          <a:xfrm>
            <a:off x="3093720" y="167517"/>
            <a:ext cx="6004560" cy="18466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3" name="Plassholder for dato 2">
            <a:extLst>
              <a:ext uri="{FF2B5EF4-FFF2-40B4-BE49-F238E27FC236}">
                <a16:creationId xmlns:a16="http://schemas.microsoft.com/office/drawing/2014/main" id="{647F2DC1-433E-4B40-8C31-AE62F05AB29F}"/>
              </a:ext>
            </a:extLst>
          </p:cNvPr>
          <p:cNvSpPr>
            <a:spLocks noGrp="1"/>
          </p:cNvSpPr>
          <p:nvPr>
            <p:ph type="dt" sz="half" idx="10"/>
          </p:nvPr>
        </p:nvSpPr>
        <p:spPr>
          <a:xfrm>
            <a:off x="504064" y="167517"/>
            <a:ext cx="1402079" cy="184666"/>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02C09F5-B756-4394-B6EB-FD79F2468E25}"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Text Placeholder 4">
            <a:extLst>
              <a:ext uri="{FF2B5EF4-FFF2-40B4-BE49-F238E27FC236}">
                <a16:creationId xmlns:a16="http://schemas.microsoft.com/office/drawing/2014/main" id="{9310C136-20CB-4638-A391-B2E1F07A24AA}"/>
              </a:ext>
            </a:extLst>
          </p:cNvPr>
          <p:cNvSpPr>
            <a:spLocks noGrp="1"/>
          </p:cNvSpPr>
          <p:nvPr>
            <p:ph type="body" sz="quarter" idx="18"/>
          </p:nvPr>
        </p:nvSpPr>
        <p:spPr>
          <a:xfrm>
            <a:off x="6882582" y="1956619"/>
            <a:ext cx="4805354" cy="3805551"/>
          </a:xfrm>
        </p:spPr>
        <p:txBody>
          <a:bodyPr>
            <a:normAutofit/>
          </a:bodyPr>
          <a:lstStyle/>
          <a:p>
            <a:pPr marL="0" lvl="1" indent="0">
              <a:spcAft>
                <a:spcPts val="600"/>
              </a:spcAft>
              <a:buNone/>
            </a:pPr>
            <a:r>
              <a:rPr lang="nb-NO" sz="2400" dirty="0"/>
              <a:t>Styrke kvaliteten i tjenestetilbudet til den samiske befolkningen i hele landet</a:t>
            </a:r>
          </a:p>
          <a:p>
            <a:pPr lvl="1">
              <a:spcAft>
                <a:spcPts val="600"/>
              </a:spcAft>
            </a:pPr>
            <a:endParaRPr lang="se-NO" sz="2400" b="0" i="0" dirty="0">
              <a:effectLst/>
            </a:endParaRPr>
          </a:p>
          <a:p>
            <a:pPr marL="0" lvl="1" indent="0">
              <a:spcAft>
                <a:spcPts val="600"/>
              </a:spcAft>
              <a:buNone/>
            </a:pPr>
            <a:endParaRPr lang="se-NO" sz="2400" b="0" i="0" dirty="0">
              <a:effectLst/>
            </a:endParaRPr>
          </a:p>
          <a:p>
            <a:pPr>
              <a:spcAft>
                <a:spcPts val="600"/>
              </a:spcAft>
            </a:pPr>
            <a:endParaRPr lang="se-NO" b="0" i="0" dirty="0">
              <a:effectLst/>
            </a:endParaRPr>
          </a:p>
        </p:txBody>
      </p:sp>
      <p:pic>
        <p:nvPicPr>
          <p:cNvPr id="9" name="Plassholder for innhold 7" descr="Et bilde som inneholder tekst, kart&#10;&#10;Beskrivelse som er generert med svært høy visshet">
            <a:extLst>
              <a:ext uri="{FF2B5EF4-FFF2-40B4-BE49-F238E27FC236}">
                <a16:creationId xmlns:a16="http://schemas.microsoft.com/office/drawing/2014/main" id="{C8869C39-DC7F-AC2D-D522-35244F9B048F}"/>
              </a:ext>
            </a:extLst>
          </p:cNvPr>
          <p:cNvPicPr>
            <a:picLocks noChangeAspect="1"/>
          </p:cNvPicPr>
          <p:nvPr/>
        </p:nvPicPr>
        <p:blipFill rotWithShape="1">
          <a:blip r:embed="rId3">
            <a:extLst>
              <a:ext uri="{28A0092B-C50C-407E-A947-70E740481C1C}">
                <a14:useLocalDpi xmlns:a14="http://schemas.microsoft.com/office/drawing/2010/main" val="0"/>
              </a:ext>
            </a:extLst>
          </a:blip>
          <a:srcRect l="155" r="18430" b="2"/>
          <a:stretch/>
        </p:blipFill>
        <p:spPr>
          <a:xfrm>
            <a:off x="901065" y="1956618"/>
            <a:ext cx="5961253" cy="4733865"/>
          </a:xfrm>
          <a:prstGeom prst="rect">
            <a:avLst/>
          </a:prstGeom>
          <a:noFill/>
          <a:ln w="28575">
            <a:solidFill>
              <a:schemeClr val="bg1"/>
            </a:solidFill>
          </a:ln>
        </p:spPr>
      </p:pic>
      <p:sp>
        <p:nvSpPr>
          <p:cNvPr id="6" name="Tittel 5">
            <a:extLst>
              <a:ext uri="{FF2B5EF4-FFF2-40B4-BE49-F238E27FC236}">
                <a16:creationId xmlns:a16="http://schemas.microsoft.com/office/drawing/2014/main" id="{B7920677-EB4D-4FC8-B6F8-67CCB3085173}"/>
              </a:ext>
            </a:extLst>
          </p:cNvPr>
          <p:cNvSpPr>
            <a:spLocks noGrp="1"/>
          </p:cNvSpPr>
          <p:nvPr>
            <p:ph type="title"/>
          </p:nvPr>
        </p:nvSpPr>
        <p:spPr>
          <a:xfrm>
            <a:off x="864108" y="569531"/>
            <a:ext cx="10823828" cy="1052596"/>
          </a:xfrm>
        </p:spPr>
        <p:txBody>
          <a:bodyPr anchor="b">
            <a:normAutofit/>
          </a:bodyPr>
          <a:lstStyle/>
          <a:p>
            <a:r>
              <a:rPr lang="se-NO" noProof="0" dirty="0"/>
              <a:t>Našunála sámi gealboguovddaš</a:t>
            </a:r>
            <a:endParaRPr lang="nb-NO" dirty="0"/>
          </a:p>
        </p:txBody>
      </p:sp>
    </p:spTree>
    <p:extLst>
      <p:ext uri="{BB962C8B-B14F-4D97-AF65-F5344CB8AC3E}">
        <p14:creationId xmlns:p14="http://schemas.microsoft.com/office/powerpoint/2010/main" val="326557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74541D5-D519-4FCB-ACF9-E02A19759C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69801127-5AEF-43CB-B510-B559948611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2FC26743-D2B9-4BB3-9C07-3A4BADA866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D1DEAF60-91EE-4E89-9D98-DE1915A2588D}"/>
              </a:ext>
            </a:extLst>
          </p:cNvPr>
          <p:cNvSpPr>
            <a:spLocks noGrp="1"/>
          </p:cNvSpPr>
          <p:nvPr>
            <p:ph idx="1"/>
          </p:nvPr>
        </p:nvSpPr>
        <p:spPr/>
        <p:txBody>
          <a:bodyPr vert="horz" lIns="0" tIns="0" rIns="0" bIns="0" rtlCol="0" anchor="t">
            <a:noAutofit/>
          </a:bodyPr>
          <a:lstStyle/>
          <a:p>
            <a:r>
              <a:rPr lang="nb-NO">
                <a:cs typeface="Calibri"/>
              </a:rPr>
              <a:t>,</a:t>
            </a:r>
          </a:p>
        </p:txBody>
      </p:sp>
      <p:sp>
        <p:nvSpPr>
          <p:cNvPr id="6" name="Tittel 5">
            <a:extLst>
              <a:ext uri="{FF2B5EF4-FFF2-40B4-BE49-F238E27FC236}">
                <a16:creationId xmlns:a16="http://schemas.microsoft.com/office/drawing/2014/main" id="{B67B98FD-4B7D-46B0-990C-FBF47F3B7BAE}"/>
              </a:ext>
            </a:extLst>
          </p:cNvPr>
          <p:cNvSpPr>
            <a:spLocks noGrp="1"/>
          </p:cNvSpPr>
          <p:nvPr>
            <p:ph type="title"/>
          </p:nvPr>
        </p:nvSpPr>
        <p:spPr/>
        <p:txBody>
          <a:bodyPr/>
          <a:lstStyle/>
          <a:p>
            <a:r>
              <a:rPr lang="nb-NO">
                <a:ea typeface="+mj-lt"/>
                <a:cs typeface="+mj-lt"/>
              </a:rPr>
              <a:t>Utfordring –Tillit til hjelpeapparatet</a:t>
            </a:r>
            <a:endParaRPr lang="nb-NO"/>
          </a:p>
        </p:txBody>
      </p:sp>
      <p:sp>
        <p:nvSpPr>
          <p:cNvPr id="7" name="Rektangel: avrundede hjørner 6">
            <a:extLst>
              <a:ext uri="{FF2B5EF4-FFF2-40B4-BE49-F238E27FC236}">
                <a16:creationId xmlns:a16="http://schemas.microsoft.com/office/drawing/2014/main" id="{36DBA381-DB5C-4A13-B470-639F8AF5D561}"/>
              </a:ext>
            </a:extLst>
          </p:cNvPr>
          <p:cNvSpPr/>
          <p:nvPr/>
        </p:nvSpPr>
        <p:spPr>
          <a:xfrm>
            <a:off x="863600" y="1968500"/>
            <a:ext cx="3111500" cy="177800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Overrepresentasjon </a:t>
            </a:r>
            <a:endParaRPr kumimoji="0" lang="nb-NO" sz="18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av barn fra minoritetsbefolkningen </a:t>
            </a:r>
            <a:endParaRPr kumimoji="0" lang="nb-NO" sz="1800" b="0" i="0" u="none" strike="noStrike" kern="1200" cap="none" spc="0" normalizeH="0" baseline="0" noProof="0">
              <a:ln>
                <a:noFill/>
              </a:ln>
              <a:solidFill>
                <a:srgbClr val="FFFFFF"/>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med barnevernstiltak</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0" name="Rektangel: avrundede hjørner 9">
            <a:extLst>
              <a:ext uri="{FF2B5EF4-FFF2-40B4-BE49-F238E27FC236}">
                <a16:creationId xmlns:a16="http://schemas.microsoft.com/office/drawing/2014/main" id="{8FCAFEB7-A273-42D0-9955-AEA0685BB276}"/>
              </a:ext>
            </a:extLst>
          </p:cNvPr>
          <p:cNvSpPr/>
          <p:nvPr/>
        </p:nvSpPr>
        <p:spPr>
          <a:xfrm>
            <a:off x="8016875" y="1965325"/>
            <a:ext cx="3016250" cy="185420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Likhet –ikke likeverdighet</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1" name="Rektangel: avrundede hjørner 10">
            <a:extLst>
              <a:ext uri="{FF2B5EF4-FFF2-40B4-BE49-F238E27FC236}">
                <a16:creationId xmlns:a16="http://schemas.microsoft.com/office/drawing/2014/main" id="{7D4B4CDF-8F20-4A21-8693-1347FF7851D7}"/>
              </a:ext>
            </a:extLst>
          </p:cNvPr>
          <p:cNvSpPr/>
          <p:nvPr/>
        </p:nvSpPr>
        <p:spPr>
          <a:xfrm>
            <a:off x="4498975" y="1968500"/>
            <a:ext cx="3133725" cy="180975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Manglende kultursensitiv praksis</a:t>
            </a:r>
            <a:endParaRPr kumimoji="0" lang="nb-NO"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12" name="Rektangel: avrundede hjørner 11">
            <a:extLst>
              <a:ext uri="{FF2B5EF4-FFF2-40B4-BE49-F238E27FC236}">
                <a16:creationId xmlns:a16="http://schemas.microsoft.com/office/drawing/2014/main" id="{6963D9F3-8AF2-4958-979B-7A0D8A924A08}"/>
              </a:ext>
            </a:extLst>
          </p:cNvPr>
          <p:cNvSpPr/>
          <p:nvPr/>
        </p:nvSpPr>
        <p:spPr>
          <a:xfrm>
            <a:off x="777875" y="4086225"/>
            <a:ext cx="3187700" cy="167005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Manglende bevissthet om samisk befolkning i hjelpeapparatet</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3" name="Rektangel: avrundede hjørner 12">
            <a:extLst>
              <a:ext uri="{FF2B5EF4-FFF2-40B4-BE49-F238E27FC236}">
                <a16:creationId xmlns:a16="http://schemas.microsoft.com/office/drawing/2014/main" id="{18ED8738-2811-43E1-9C21-13C2034F03EB}"/>
              </a:ext>
            </a:extLst>
          </p:cNvPr>
          <p:cNvSpPr/>
          <p:nvPr/>
        </p:nvSpPr>
        <p:spPr>
          <a:xfrm>
            <a:off x="4498975" y="4143375"/>
            <a:ext cx="3187700" cy="167005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lt"/>
                <a:cs typeface="Calibri" panose="020F0502020204030204"/>
              </a:rPr>
              <a:t>Samisk befolkning opplever terskelen for å ta kontakt med hjelpeapparatet som høy</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4" name="Rektangel: avrundede hjørner 13">
            <a:extLst>
              <a:ext uri="{FF2B5EF4-FFF2-40B4-BE49-F238E27FC236}">
                <a16:creationId xmlns:a16="http://schemas.microsoft.com/office/drawing/2014/main" id="{92418746-1C56-4EB6-BF68-DE1EEC3CCF73}"/>
              </a:ext>
            </a:extLst>
          </p:cNvPr>
          <p:cNvSpPr/>
          <p:nvPr/>
        </p:nvSpPr>
        <p:spPr>
          <a:xfrm>
            <a:off x="8016875" y="4149725"/>
            <a:ext cx="3048000" cy="167005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Calibri" panose="020F0502020204030204"/>
                <a:ea typeface="+mn-ea"/>
                <a:cs typeface="+mn-cs"/>
              </a:rPr>
              <a:t>Fornorskningshistorien</a:t>
            </a: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07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4A8F5F6-C335-4282-BFDA-961C2D9DB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E63D4029-0FB5-4B84-8C39-EB59C6B13B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28DC07F9-C19E-4385-8CC3-AD27DA3AD6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11352D-1E3E-47D6-8177-E4CCAC5E4CD1}"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Plassholder for innhold 4">
            <a:extLst>
              <a:ext uri="{FF2B5EF4-FFF2-40B4-BE49-F238E27FC236}">
                <a16:creationId xmlns:a16="http://schemas.microsoft.com/office/drawing/2014/main" id="{FD4805FC-9A01-4DAA-B626-6E98BD1CBD85}"/>
              </a:ext>
            </a:extLst>
          </p:cNvPr>
          <p:cNvSpPr>
            <a:spLocks noGrp="1"/>
          </p:cNvSpPr>
          <p:nvPr>
            <p:ph type="body" sz="quarter" idx="13"/>
          </p:nvPr>
        </p:nvSpPr>
        <p:spPr/>
        <p:txBody>
          <a:bodyPr/>
          <a:lstStyle/>
          <a:p>
            <a:r>
              <a:rPr lang="nb-NO" sz="2000" b="0" i="1" dirty="0">
                <a:solidFill>
                  <a:srgbClr val="2B292C"/>
                </a:solidFill>
                <a:effectLst/>
              </a:rPr>
              <a:t>H.M. Kongens tale ved åpningen av det tredje Sameting 7. oktober 1997.</a:t>
            </a:r>
            <a:br>
              <a:rPr lang="nb-NO" sz="2000" i="1" dirty="0"/>
            </a:br>
            <a:endParaRPr lang="nb-NO" b="0" i="0" dirty="0">
              <a:solidFill>
                <a:srgbClr val="2B292C"/>
              </a:solidFill>
              <a:effectLst/>
              <a:latin typeface="Georgia" panose="02040502050405020303" pitchFamily="18" charset="0"/>
            </a:endParaRPr>
          </a:p>
        </p:txBody>
      </p:sp>
      <p:sp>
        <p:nvSpPr>
          <p:cNvPr id="6" name="Tittel 5">
            <a:extLst>
              <a:ext uri="{FF2B5EF4-FFF2-40B4-BE49-F238E27FC236}">
                <a16:creationId xmlns:a16="http://schemas.microsoft.com/office/drawing/2014/main" id="{E36F9CE2-EC18-4428-93A8-5769532A8F33}"/>
              </a:ext>
            </a:extLst>
          </p:cNvPr>
          <p:cNvSpPr>
            <a:spLocks noGrp="1"/>
          </p:cNvSpPr>
          <p:nvPr>
            <p:ph type="title"/>
          </p:nvPr>
        </p:nvSpPr>
        <p:spPr/>
        <p:txBody>
          <a:bodyPr/>
          <a:lstStyle/>
          <a:p>
            <a:pPr algn="l"/>
            <a:r>
              <a:rPr lang="nb-NO" sz="2400" b="0" i="1" dirty="0">
                <a:solidFill>
                  <a:srgbClr val="2B292C"/>
                </a:solidFill>
                <a:effectLst/>
              </a:rPr>
              <a:t>Den norske stat er grunnlagt på territoriet til to folk - nordmenn og samer.</a:t>
            </a:r>
            <a:br>
              <a:rPr lang="nb-NO" sz="2400" i="1" dirty="0">
                <a:solidFill>
                  <a:srgbClr val="2B292C"/>
                </a:solidFill>
              </a:rPr>
            </a:br>
            <a:br>
              <a:rPr lang="nb-NO" sz="2400" i="1" dirty="0">
                <a:solidFill>
                  <a:srgbClr val="2B292C"/>
                </a:solidFill>
              </a:rPr>
            </a:br>
            <a:r>
              <a:rPr lang="nb-NO" sz="2400" i="1">
                <a:solidFill>
                  <a:srgbClr val="2B292C"/>
                </a:solidFill>
              </a:rPr>
              <a:t>……</a:t>
            </a:r>
            <a:r>
              <a:rPr lang="nb-NO" sz="2400" b="0" i="1">
                <a:solidFill>
                  <a:srgbClr val="2B292C"/>
                </a:solidFill>
                <a:effectLst/>
              </a:rPr>
              <a:t>Den </a:t>
            </a:r>
            <a:r>
              <a:rPr lang="nb-NO" sz="2400" b="0" i="1" dirty="0">
                <a:solidFill>
                  <a:srgbClr val="2B292C"/>
                </a:solidFill>
                <a:effectLst/>
              </a:rPr>
              <a:t>norske stat har derfor et særlig ansvar for å legge forholdene til rette for at det samiske folk skal kunne bygge et sterkt og levedyktig samfunn. Dette er en hevdvunnen rett basert på samenes tilstede værelse i sine områder som går langt tilbake i tiden.</a:t>
            </a:r>
            <a:br>
              <a:rPr lang="nb-NO" sz="2400" b="0" i="1" dirty="0">
                <a:solidFill>
                  <a:srgbClr val="2B292C"/>
                </a:solidFill>
                <a:effectLst/>
              </a:rPr>
            </a:br>
            <a:endParaRPr lang="nb-NO" sz="2400" dirty="0"/>
          </a:p>
        </p:txBody>
      </p:sp>
    </p:spTree>
    <p:extLst>
      <p:ext uri="{BB962C8B-B14F-4D97-AF65-F5344CB8AC3E}">
        <p14:creationId xmlns:p14="http://schemas.microsoft.com/office/powerpoint/2010/main" val="233909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51A71F5-4D95-4484-AF7B-516C3A80EB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C5C6B-5FF5-4C51-B1C4-3E46E479ECBD}" type="slidenum">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Plassholder for bunntekst 2">
            <a:extLst>
              <a:ext uri="{FF2B5EF4-FFF2-40B4-BE49-F238E27FC236}">
                <a16:creationId xmlns:a16="http://schemas.microsoft.com/office/drawing/2014/main" id="{79ABD1BD-67C4-4B79-8BAA-F96BE5D390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rPr>
              <a:t>Tittel foredrag</a:t>
            </a:r>
          </a:p>
        </p:txBody>
      </p:sp>
      <p:sp>
        <p:nvSpPr>
          <p:cNvPr id="4" name="Plassholder for dato 3">
            <a:extLst>
              <a:ext uri="{FF2B5EF4-FFF2-40B4-BE49-F238E27FC236}">
                <a16:creationId xmlns:a16="http://schemas.microsoft.com/office/drawing/2014/main" id="{115A7F36-8959-4355-AB28-7CE2378DFC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9A4CB7-55CF-4486-80D7-4D23AC2E6653}" type="datetime1">
              <a:rPr kumimoji="0" lang="nb-NO"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08.06.2022</a:t>
            </a:fld>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Bilde 8">
            <a:extLst>
              <a:ext uri="{FF2B5EF4-FFF2-40B4-BE49-F238E27FC236}">
                <a16:creationId xmlns:a16="http://schemas.microsoft.com/office/drawing/2014/main" id="{7FE10388-6926-4DE9-A906-9397DA9C8027}"/>
              </a:ext>
            </a:extLst>
          </p:cNvPr>
          <p:cNvPicPr>
            <a:picLocks noGrp="1" noChangeAspect="1"/>
          </p:cNvPicPr>
          <p:nvPr>
            <p:ph type="pic" sz="quarter" idx="15"/>
          </p:nvPr>
        </p:nvPicPr>
        <p:blipFill rotWithShape="1">
          <a:blip r:embed="rId3"/>
          <a:srcRect t="3123" b="3123"/>
          <a:stretch/>
        </p:blipFill>
        <p:spPr/>
      </p:pic>
      <p:sp>
        <p:nvSpPr>
          <p:cNvPr id="5" name="Plassholder for innhold 4">
            <a:extLst>
              <a:ext uri="{FF2B5EF4-FFF2-40B4-BE49-F238E27FC236}">
                <a16:creationId xmlns:a16="http://schemas.microsoft.com/office/drawing/2014/main" id="{95050054-FBCC-407B-AEC9-BA9373841AFE}"/>
              </a:ext>
            </a:extLst>
          </p:cNvPr>
          <p:cNvSpPr>
            <a:spLocks noGrp="1"/>
          </p:cNvSpPr>
          <p:nvPr>
            <p:ph type="body" sz="quarter" idx="17"/>
          </p:nvPr>
        </p:nvSpPr>
        <p:spPr>
          <a:xfrm>
            <a:off x="864106" y="1956619"/>
            <a:ext cx="5644849" cy="4520381"/>
          </a:xfrm>
        </p:spPr>
        <p:txBody>
          <a:bodyPr vert="horz" lIns="0" tIns="0" rIns="0" bIns="0" rtlCol="0" anchor="t">
            <a:noAutofit/>
          </a:bodyPr>
          <a:lstStyle/>
          <a:p>
            <a:pPr marL="342900" indent="-342900">
              <a:buChar char="•"/>
            </a:pPr>
            <a:r>
              <a:rPr lang="nb-NO" dirty="0">
                <a:ea typeface="+mn-lt"/>
                <a:cs typeface="+mn-lt"/>
              </a:rPr>
              <a:t>Samenes status som urfolk pålegger staten et særlig ansvar for å legge forholdene til rette for at den samiske befolkningen kan sikre og utvikle sitt språk, sin kultur og sitt samfunnsliv. </a:t>
            </a:r>
            <a:endParaRPr lang="nb-NO" dirty="0">
              <a:cs typeface="Calibri" panose="020F0502020204030204"/>
            </a:endParaRPr>
          </a:p>
          <a:p>
            <a:pPr marL="342900" indent="-342900">
              <a:buChar char="•"/>
            </a:pPr>
            <a:r>
              <a:rPr lang="nb-NO" dirty="0">
                <a:ea typeface="+mn-lt"/>
                <a:cs typeface="+mn-lt"/>
              </a:rPr>
              <a:t>Dette innebærer bl.a. at offentlige tjenester må tilrettelegge for og tilpasses behovene til personer med samisk bakgrunn. Både barnevern, familievern og det kommunale krisesentertilbudet har behov for mer kompetanse om samisk språk og kultur. </a:t>
            </a:r>
            <a:endParaRPr lang="nb-NO" dirty="0">
              <a:cs typeface="Calibri"/>
            </a:endParaRPr>
          </a:p>
        </p:txBody>
      </p:sp>
      <p:sp>
        <p:nvSpPr>
          <p:cNvPr id="7" name="Tittel 6">
            <a:extLst>
              <a:ext uri="{FF2B5EF4-FFF2-40B4-BE49-F238E27FC236}">
                <a16:creationId xmlns:a16="http://schemas.microsoft.com/office/drawing/2014/main" id="{7B05729E-47E3-4F22-BDDF-831F76FDBC1A}"/>
              </a:ext>
            </a:extLst>
          </p:cNvPr>
          <p:cNvSpPr>
            <a:spLocks noGrp="1"/>
          </p:cNvSpPr>
          <p:nvPr>
            <p:ph type="title"/>
          </p:nvPr>
        </p:nvSpPr>
        <p:spPr/>
        <p:txBody>
          <a:bodyPr/>
          <a:lstStyle/>
          <a:p>
            <a:r>
              <a:rPr lang="nb-NO" dirty="0">
                <a:ea typeface="+mj-lt"/>
                <a:cs typeface="+mj-lt"/>
              </a:rPr>
              <a:t>Staten har et særlig ansvar for tilrettelegging </a:t>
            </a:r>
            <a:endParaRPr lang="nb-NO" dirty="0"/>
          </a:p>
        </p:txBody>
      </p:sp>
    </p:spTree>
    <p:extLst>
      <p:ext uri="{BB962C8B-B14F-4D97-AF65-F5344CB8AC3E}">
        <p14:creationId xmlns:p14="http://schemas.microsoft.com/office/powerpoint/2010/main" val="38521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SAK pptmal">
  <a:themeElements>
    <a:clrScheme name="NASAK 2">
      <a:dk1>
        <a:srgbClr val="000000"/>
      </a:dk1>
      <a:lt1>
        <a:srgbClr val="FFFFFF"/>
      </a:lt1>
      <a:dk2>
        <a:srgbClr val="00796B"/>
      </a:dk2>
      <a:lt2>
        <a:srgbClr val="A9A387"/>
      </a:lt2>
      <a:accent1>
        <a:srgbClr val="B6CFBE"/>
      </a:accent1>
      <a:accent2>
        <a:srgbClr val="403E40"/>
      </a:accent2>
      <a:accent3>
        <a:srgbClr val="0034A0"/>
      </a:accent3>
      <a:accent4>
        <a:srgbClr val="DB281C"/>
      </a:accent4>
      <a:accent5>
        <a:srgbClr val="FFCC00"/>
      </a:accent5>
      <a:accent6>
        <a:srgbClr val="007933"/>
      </a:accent6>
      <a:hlink>
        <a:srgbClr val="007933"/>
      </a:hlink>
      <a:folHlink>
        <a:srgbClr val="A8A3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AK_presentasjon_BM.pptx" id="{F0901689-CCC0-1D41-B722-38D45A4B6BF2}" vid="{96D30C19-7436-0D4A-9616-589B7E4BFC9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1868</Words>
  <Application>Microsoft Office PowerPoint</Application>
  <PresentationFormat>Widescreen</PresentationFormat>
  <Paragraphs>174</Paragraphs>
  <Slides>18</Slides>
  <Notes>16</Notes>
  <HiddenSlides>0</HiddenSlides>
  <MMClips>1</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18</vt:i4>
      </vt:variant>
    </vt:vector>
  </HeadingPairs>
  <TitlesOfParts>
    <vt:vector size="27" baseType="lpstr">
      <vt:lpstr>Arial</vt:lpstr>
      <vt:lpstr>Arial</vt:lpstr>
      <vt:lpstr>Arial,Sans-Serif</vt:lpstr>
      <vt:lpstr>Calibri</vt:lpstr>
      <vt:lpstr>Georgia</vt:lpstr>
      <vt:lpstr>Open Sans</vt:lpstr>
      <vt:lpstr>Publico text</vt:lpstr>
      <vt:lpstr>Wingdings</vt:lpstr>
      <vt:lpstr>NASAK pptmal</vt:lpstr>
      <vt:lpstr>Našunála sámi gealboguovddaš  – NASÁG   Nasjonalt samisk kompetansesenter  - NASAK</vt:lpstr>
      <vt:lpstr>Nasjonalt samisk kompetansesenter</vt:lpstr>
      <vt:lpstr>PowerPoint-presentasjon</vt:lpstr>
      <vt:lpstr>Formål: Likeverdige tilbud</vt:lpstr>
      <vt:lpstr>Målgruppe</vt:lpstr>
      <vt:lpstr>Našunála sámi gealboguovddaš</vt:lpstr>
      <vt:lpstr>Utfordring –Tillit til hjelpeapparatet</vt:lpstr>
      <vt:lpstr>Den norske stat er grunnlagt på territoriet til to folk - nordmenn og samer.  ……Den norske stat har derfor et særlig ansvar for å legge forholdene til rette for at det samiske folk skal kunne bygge et sterkt og levedyktig samfunn. Dette er en hevdvunnen rett basert på samenes tilstede værelse i sine områder som går langt tilbake i tiden. </vt:lpstr>
      <vt:lpstr>Staten har et særlig ansvar for tilrettelegging </vt:lpstr>
      <vt:lpstr>Urfolks rettigheter</vt:lpstr>
      <vt:lpstr>I stater hvor det finnes etniske, religiøse eller språklige minoriteter eller personer som tilhører en urbefolkning, skal et barn som tilhører en slik minoritet eller urbefolkning, ikke nektes retten til sammen med andre medlemmer av sin gruppe å leve i pakt med sin kultur, bekjenne seg til og utøve sin religion, eller bruke sitt eget språk</vt:lpstr>
      <vt:lpstr>ILO-konvensjonen</vt:lpstr>
      <vt:lpstr>Klinisk virksomhet</vt:lpstr>
      <vt:lpstr>Jill</vt:lpstr>
      <vt:lpstr>Johan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Jill Rigmor Abelsen Olsen</dc:creator>
  <cp:lastModifiedBy>Knudtzon, Margrethe</cp:lastModifiedBy>
  <cp:revision>2</cp:revision>
  <dcterms:created xsi:type="dcterms:W3CDTF">2022-06-02T10:54:50Z</dcterms:created>
  <dcterms:modified xsi:type="dcterms:W3CDTF">2022-06-08T09:59:11Z</dcterms:modified>
</cp:coreProperties>
</file>