
<file path=[Content_Types].xml><?xml version="1.0" encoding="utf-8"?>
<Types xmlns="http://schemas.openxmlformats.org/package/2006/content-types">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theme/theme2.xml" ContentType="application/vnd.openxmlformats-officedocument.theme+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theme/theme3.xml" ContentType="application/vnd.openxmlformats-officedocument.theme+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slideLayouts/slideLayout2842.xml" ContentType="application/vnd.openxmlformats-officedocument.presentationml.slideLayout+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0.xml" ContentType="application/vnd.openxmlformats-officedocument.presentationml.slideLayout+xml"/>
  <Override PartName="/ppt/slideLayouts/slideLayout2861.xml" ContentType="application/vnd.openxmlformats-officedocument.presentationml.slideLayout+xml"/>
  <Override PartName="/ppt/slideLayouts/slideLayout2862.xml" ContentType="application/vnd.openxmlformats-officedocument.presentationml.slideLayout+xml"/>
  <Override PartName="/ppt/slideLayouts/slideLayout2863.xml" ContentType="application/vnd.openxmlformats-officedocument.presentationml.slideLayout+xml"/>
  <Override PartName="/ppt/slideLayouts/slideLayout2864.xml" ContentType="application/vnd.openxmlformats-officedocument.presentationml.slideLayout+xml"/>
  <Override PartName="/ppt/slideLayouts/slideLayout2865.xml" ContentType="application/vnd.openxmlformats-officedocument.presentationml.slideLayout+xml"/>
  <Override PartName="/ppt/slideLayouts/slideLayout2866.xml" ContentType="application/vnd.openxmlformats-officedocument.presentationml.slideLayout+xml"/>
  <Override PartName="/ppt/slideLayouts/slideLayout2867.xml" ContentType="application/vnd.openxmlformats-officedocument.presentationml.slideLayout+xml"/>
  <Override PartName="/ppt/slideLayouts/slideLayout2868.xml" ContentType="application/vnd.openxmlformats-officedocument.presentationml.slideLayout+xml"/>
  <Override PartName="/ppt/slideLayouts/slideLayout2869.xml" ContentType="application/vnd.openxmlformats-officedocument.presentationml.slideLayout+xml"/>
  <Override PartName="/ppt/slideLayouts/slideLayout2870.xml" ContentType="application/vnd.openxmlformats-officedocument.presentationml.slideLayout+xml"/>
  <Override PartName="/ppt/slideLayouts/slideLayout2871.xml" ContentType="application/vnd.openxmlformats-officedocument.presentationml.slideLayout+xml"/>
  <Override PartName="/ppt/slideLayouts/slideLayout2872.xml" ContentType="application/vnd.openxmlformats-officedocument.presentationml.slideLayout+xml"/>
  <Override PartName="/ppt/slideLayouts/slideLayout2873.xml" ContentType="application/vnd.openxmlformats-officedocument.presentationml.slideLayout+xml"/>
  <Override PartName="/ppt/slideLayouts/slideLayout2874.xml" ContentType="application/vnd.openxmlformats-officedocument.presentationml.slideLayout+xml"/>
  <Override PartName="/ppt/slideLayouts/slideLayout2875.xml" ContentType="application/vnd.openxmlformats-officedocument.presentationml.slideLayout+xml"/>
  <Override PartName="/ppt/slideLayouts/slideLayout2876.xml" ContentType="application/vnd.openxmlformats-officedocument.presentationml.slideLayout+xml"/>
  <Override PartName="/ppt/slideLayouts/slideLayout2877.xml" ContentType="application/vnd.openxmlformats-officedocument.presentationml.slideLayout+xml"/>
  <Override PartName="/ppt/slideLayouts/slideLayout2878.xml" ContentType="application/vnd.openxmlformats-officedocument.presentationml.slideLayout+xml"/>
  <Override PartName="/ppt/slideLayouts/slideLayout2879.xml" ContentType="application/vnd.openxmlformats-officedocument.presentationml.slideLayout+xml"/>
  <Override PartName="/ppt/slideLayouts/slideLayout2880.xml" ContentType="application/vnd.openxmlformats-officedocument.presentationml.slideLayout+xml"/>
  <Override PartName="/ppt/slideLayouts/slideLayout2881.xml" ContentType="application/vnd.openxmlformats-officedocument.presentationml.slideLayout+xml"/>
  <Override PartName="/ppt/slideLayouts/slideLayout2882.xml" ContentType="application/vnd.openxmlformats-officedocument.presentationml.slideLayout+xml"/>
  <Override PartName="/ppt/slideLayouts/slideLayout2883.xml" ContentType="application/vnd.openxmlformats-officedocument.presentationml.slideLayout+xml"/>
  <Override PartName="/ppt/slideLayouts/slideLayout2884.xml" ContentType="application/vnd.openxmlformats-officedocument.presentationml.slideLayout+xml"/>
  <Override PartName="/ppt/slideLayouts/slideLayout2885.xml" ContentType="application/vnd.openxmlformats-officedocument.presentationml.slideLayout+xml"/>
  <Override PartName="/ppt/slideLayouts/slideLayout2886.xml" ContentType="application/vnd.openxmlformats-officedocument.presentationml.slideLayout+xml"/>
  <Override PartName="/ppt/slideLayouts/slideLayout2887.xml" ContentType="application/vnd.openxmlformats-officedocument.presentationml.slideLayout+xml"/>
  <Override PartName="/ppt/slideLayouts/slideLayout2888.xml" ContentType="application/vnd.openxmlformats-officedocument.presentationml.slideLayout+xml"/>
  <Override PartName="/ppt/slideLayouts/slideLayout2889.xml" ContentType="application/vnd.openxmlformats-officedocument.presentationml.slideLayout+xml"/>
  <Override PartName="/ppt/slideLayouts/slideLayout2890.xml" ContentType="application/vnd.openxmlformats-officedocument.presentationml.slideLayout+xml"/>
  <Override PartName="/ppt/slideLayouts/slideLayout2891.xml" ContentType="application/vnd.openxmlformats-officedocument.presentationml.slideLayout+xml"/>
  <Override PartName="/ppt/slideLayouts/slideLayout2892.xml" ContentType="application/vnd.openxmlformats-officedocument.presentationml.slideLayout+xml"/>
  <Override PartName="/ppt/slideLayouts/slideLayout2893.xml" ContentType="application/vnd.openxmlformats-officedocument.presentationml.slideLayout+xml"/>
  <Override PartName="/ppt/slideLayouts/slideLayout2894.xml" ContentType="application/vnd.openxmlformats-officedocument.presentationml.slideLayout+xml"/>
  <Override PartName="/ppt/slideLayouts/slideLayout2895.xml" ContentType="application/vnd.openxmlformats-officedocument.presentationml.slideLayout+xml"/>
  <Override PartName="/ppt/slideLayouts/slideLayout2896.xml" ContentType="application/vnd.openxmlformats-officedocument.presentationml.slideLayout+xml"/>
  <Override PartName="/ppt/slideLayouts/slideLayout2897.xml" ContentType="application/vnd.openxmlformats-officedocument.presentationml.slideLayout+xml"/>
  <Override PartName="/ppt/slideLayouts/slideLayout2898.xml" ContentType="application/vnd.openxmlformats-officedocument.presentationml.slideLayout+xml"/>
  <Override PartName="/ppt/slideLayouts/slideLayout2899.xml" ContentType="application/vnd.openxmlformats-officedocument.presentationml.slideLayout+xml"/>
  <Override PartName="/ppt/slideLayouts/slideLayout2900.xml" ContentType="application/vnd.openxmlformats-officedocument.presentationml.slideLayout+xml"/>
  <Override PartName="/ppt/slideLayouts/slideLayout2901.xml" ContentType="application/vnd.openxmlformats-officedocument.presentationml.slideLayout+xml"/>
  <Override PartName="/ppt/slideLayouts/slideLayout2902.xml" ContentType="application/vnd.openxmlformats-officedocument.presentationml.slideLayout+xml"/>
  <Override PartName="/ppt/slideLayouts/slideLayout2903.xml" ContentType="application/vnd.openxmlformats-officedocument.presentationml.slideLayout+xml"/>
  <Override PartName="/ppt/slideLayouts/slideLayout2904.xml" ContentType="application/vnd.openxmlformats-officedocument.presentationml.slideLayout+xml"/>
  <Override PartName="/ppt/slideLayouts/slideLayout2905.xml" ContentType="application/vnd.openxmlformats-officedocument.presentationml.slideLayout+xml"/>
  <Override PartName="/ppt/slideLayouts/slideLayout2906.xml" ContentType="application/vnd.openxmlformats-officedocument.presentationml.slideLayout+xml"/>
  <Override PartName="/ppt/slideLayouts/slideLayout2907.xml" ContentType="application/vnd.openxmlformats-officedocument.presentationml.slideLayout+xml"/>
  <Override PartName="/ppt/slideLayouts/slideLayout2908.xml" ContentType="application/vnd.openxmlformats-officedocument.presentationml.slideLayout+xml"/>
  <Override PartName="/ppt/slideLayouts/slideLayout2909.xml" ContentType="application/vnd.openxmlformats-officedocument.presentationml.slideLayout+xml"/>
  <Override PartName="/ppt/slideLayouts/slideLayout2910.xml" ContentType="application/vnd.openxmlformats-officedocument.presentationml.slideLayout+xml"/>
  <Override PartName="/ppt/slideLayouts/slideLayout2911.xml" ContentType="application/vnd.openxmlformats-officedocument.presentationml.slideLayout+xml"/>
  <Override PartName="/ppt/slideLayouts/slideLayout2912.xml" ContentType="application/vnd.openxmlformats-officedocument.presentationml.slideLayout+xml"/>
  <Override PartName="/ppt/slideLayouts/slideLayout2913.xml" ContentType="application/vnd.openxmlformats-officedocument.presentationml.slideLayout+xml"/>
  <Override PartName="/ppt/slideLayouts/slideLayout2914.xml" ContentType="application/vnd.openxmlformats-officedocument.presentationml.slideLayout+xml"/>
  <Override PartName="/ppt/slideLayouts/slideLayout2915.xml" ContentType="application/vnd.openxmlformats-officedocument.presentationml.slideLayout+xml"/>
  <Override PartName="/ppt/slideLayouts/slideLayout2916.xml" ContentType="application/vnd.openxmlformats-officedocument.presentationml.slideLayout+xml"/>
  <Override PartName="/ppt/slideLayouts/slideLayout2917.xml" ContentType="application/vnd.openxmlformats-officedocument.presentationml.slideLayout+xml"/>
  <Override PartName="/ppt/slideLayouts/slideLayout2918.xml" ContentType="application/vnd.openxmlformats-officedocument.presentationml.slideLayout+xml"/>
  <Override PartName="/ppt/slideLayouts/slideLayout2919.xml" ContentType="application/vnd.openxmlformats-officedocument.presentationml.slideLayout+xml"/>
  <Override PartName="/ppt/slideLayouts/slideLayout2920.xml" ContentType="application/vnd.openxmlformats-officedocument.presentationml.slideLayout+xml"/>
  <Override PartName="/ppt/slideLayouts/slideLayout2921.xml" ContentType="application/vnd.openxmlformats-officedocument.presentationml.slideLayout+xml"/>
  <Override PartName="/ppt/slideLayouts/slideLayout2922.xml" ContentType="application/vnd.openxmlformats-officedocument.presentationml.slideLayout+xml"/>
  <Override PartName="/ppt/slideLayouts/slideLayout2923.xml" ContentType="application/vnd.openxmlformats-officedocument.presentationml.slideLayout+xml"/>
  <Override PartName="/ppt/slideLayouts/slideLayout2924.xml" ContentType="application/vnd.openxmlformats-officedocument.presentationml.slideLayout+xml"/>
  <Override PartName="/ppt/slideLayouts/slideLayout2925.xml" ContentType="application/vnd.openxmlformats-officedocument.presentationml.slideLayout+xml"/>
  <Override PartName="/ppt/slideLayouts/slideLayout2926.xml" ContentType="application/vnd.openxmlformats-officedocument.presentationml.slideLayout+xml"/>
  <Override PartName="/ppt/slideLayouts/slideLayout2927.xml" ContentType="application/vnd.openxmlformats-officedocument.presentationml.slideLayout+xml"/>
  <Override PartName="/ppt/slideLayouts/slideLayout2928.xml" ContentType="application/vnd.openxmlformats-officedocument.presentationml.slideLayout+xml"/>
  <Override PartName="/ppt/slideLayouts/slideLayout2929.xml" ContentType="application/vnd.openxmlformats-officedocument.presentationml.slideLayout+xml"/>
  <Override PartName="/ppt/slideLayouts/slideLayout2930.xml" ContentType="application/vnd.openxmlformats-officedocument.presentationml.slideLayout+xml"/>
  <Override PartName="/ppt/slideLayouts/slideLayout2931.xml" ContentType="application/vnd.openxmlformats-officedocument.presentationml.slideLayout+xml"/>
  <Override PartName="/ppt/slideLayouts/slideLayout2932.xml" ContentType="application/vnd.openxmlformats-officedocument.presentationml.slideLayout+xml"/>
  <Override PartName="/ppt/slideLayouts/slideLayout2933.xml" ContentType="application/vnd.openxmlformats-officedocument.presentationml.slideLayout+xml"/>
  <Override PartName="/ppt/slideLayouts/slideLayout2934.xml" ContentType="application/vnd.openxmlformats-officedocument.presentationml.slideLayout+xml"/>
  <Override PartName="/ppt/slideLayouts/slideLayout2935.xml" ContentType="application/vnd.openxmlformats-officedocument.presentationml.slideLayout+xml"/>
  <Override PartName="/ppt/slideLayouts/slideLayout2936.xml" ContentType="application/vnd.openxmlformats-officedocument.presentationml.slideLayout+xml"/>
  <Override PartName="/ppt/slideLayouts/slideLayout2937.xml" ContentType="application/vnd.openxmlformats-officedocument.presentationml.slideLayout+xml"/>
  <Override PartName="/ppt/slideLayouts/slideLayout2938.xml" ContentType="application/vnd.openxmlformats-officedocument.presentationml.slideLayout+xml"/>
  <Override PartName="/ppt/slideLayouts/slideLayout2939.xml" ContentType="application/vnd.openxmlformats-officedocument.presentationml.slideLayout+xml"/>
  <Override PartName="/ppt/slideLayouts/slideLayout2940.xml" ContentType="application/vnd.openxmlformats-officedocument.presentationml.slideLayout+xml"/>
  <Override PartName="/ppt/slideLayouts/slideLayout2941.xml" ContentType="application/vnd.openxmlformats-officedocument.presentationml.slideLayout+xml"/>
  <Override PartName="/ppt/slideLayouts/slideLayout2942.xml" ContentType="application/vnd.openxmlformats-officedocument.presentationml.slideLayout+xml"/>
  <Override PartName="/ppt/slideLayouts/slideLayout2943.xml" ContentType="application/vnd.openxmlformats-officedocument.presentationml.slideLayout+xml"/>
  <Override PartName="/ppt/slideLayouts/slideLayout2944.xml" ContentType="application/vnd.openxmlformats-officedocument.presentationml.slideLayout+xml"/>
  <Override PartName="/ppt/slideLayouts/slideLayout2945.xml" ContentType="application/vnd.openxmlformats-officedocument.presentationml.slideLayout+xml"/>
  <Override PartName="/ppt/slideLayouts/slideLayout2946.xml" ContentType="application/vnd.openxmlformats-officedocument.presentationml.slideLayout+xml"/>
  <Override PartName="/ppt/slideLayouts/slideLayout2947.xml" ContentType="application/vnd.openxmlformats-officedocument.presentationml.slideLayout+xml"/>
  <Override PartName="/ppt/slideLayouts/slideLayout2948.xml" ContentType="application/vnd.openxmlformats-officedocument.presentationml.slideLayout+xml"/>
  <Override PartName="/ppt/slideLayouts/slideLayout2949.xml" ContentType="application/vnd.openxmlformats-officedocument.presentationml.slideLayout+xml"/>
  <Override PartName="/ppt/slideLayouts/slideLayout2950.xml" ContentType="application/vnd.openxmlformats-officedocument.presentationml.slideLayout+xml"/>
  <Override PartName="/ppt/slideLayouts/slideLayout2951.xml" ContentType="application/vnd.openxmlformats-officedocument.presentationml.slideLayout+xml"/>
  <Override PartName="/ppt/slideLayouts/slideLayout2952.xml" ContentType="application/vnd.openxmlformats-officedocument.presentationml.slideLayout+xml"/>
  <Override PartName="/ppt/slideLayouts/slideLayout2953.xml" ContentType="application/vnd.openxmlformats-officedocument.presentationml.slideLayout+xml"/>
  <Override PartName="/ppt/slideLayouts/slideLayout2954.xml" ContentType="application/vnd.openxmlformats-officedocument.presentationml.slideLayout+xml"/>
  <Override PartName="/ppt/slideLayouts/slideLayout2955.xml" ContentType="application/vnd.openxmlformats-officedocument.presentationml.slideLayout+xml"/>
  <Override PartName="/ppt/slideLayouts/slideLayout2956.xml" ContentType="application/vnd.openxmlformats-officedocument.presentationml.slideLayout+xml"/>
  <Override PartName="/ppt/slideLayouts/slideLayout2957.xml" ContentType="application/vnd.openxmlformats-officedocument.presentationml.slideLayout+xml"/>
  <Override PartName="/ppt/slideLayouts/slideLayout2958.xml" ContentType="application/vnd.openxmlformats-officedocument.presentationml.slideLayout+xml"/>
  <Override PartName="/ppt/slideLayouts/slideLayout2959.xml" ContentType="application/vnd.openxmlformats-officedocument.presentationml.slideLayout+xml"/>
  <Override PartName="/ppt/slideLayouts/slideLayout2960.xml" ContentType="application/vnd.openxmlformats-officedocument.presentationml.slideLayout+xml"/>
  <Override PartName="/ppt/slideLayouts/slideLayout2961.xml" ContentType="application/vnd.openxmlformats-officedocument.presentationml.slideLayout+xml"/>
  <Override PartName="/ppt/slideLayouts/slideLayout2962.xml" ContentType="application/vnd.openxmlformats-officedocument.presentationml.slideLayout+xml"/>
  <Override PartName="/ppt/slideLayouts/slideLayout2963.xml" ContentType="application/vnd.openxmlformats-officedocument.presentationml.slideLayout+xml"/>
  <Override PartName="/ppt/slideLayouts/slideLayout2964.xml" ContentType="application/vnd.openxmlformats-officedocument.presentationml.slideLayout+xml"/>
  <Override PartName="/ppt/slideLayouts/slideLayout2965.xml" ContentType="application/vnd.openxmlformats-officedocument.presentationml.slideLayout+xml"/>
  <Override PartName="/ppt/slideLayouts/slideLayout2966.xml" ContentType="application/vnd.openxmlformats-officedocument.presentationml.slideLayout+xml"/>
  <Override PartName="/ppt/slideLayouts/slideLayout2967.xml" ContentType="application/vnd.openxmlformats-officedocument.presentationml.slideLayout+xml"/>
  <Override PartName="/ppt/slideLayouts/slideLayout2968.xml" ContentType="application/vnd.openxmlformats-officedocument.presentationml.slideLayout+xml"/>
  <Override PartName="/ppt/slideLayouts/slideLayout2969.xml" ContentType="application/vnd.openxmlformats-officedocument.presentationml.slideLayout+xml"/>
  <Override PartName="/ppt/slideLayouts/slideLayout2970.xml" ContentType="application/vnd.openxmlformats-officedocument.presentationml.slideLayout+xml"/>
  <Override PartName="/ppt/slideLayouts/slideLayout2971.xml" ContentType="application/vnd.openxmlformats-officedocument.presentationml.slideLayout+xml"/>
  <Override PartName="/ppt/slideLayouts/slideLayout2972.xml" ContentType="application/vnd.openxmlformats-officedocument.presentationml.slideLayout+xml"/>
  <Override PartName="/ppt/slideLayouts/slideLayout2973.xml" ContentType="application/vnd.openxmlformats-officedocument.presentationml.slideLayout+xml"/>
  <Override PartName="/ppt/slideLayouts/slideLayout2974.xml" ContentType="application/vnd.openxmlformats-officedocument.presentationml.slideLayout+xml"/>
  <Override PartName="/ppt/slideLayouts/slideLayout2975.xml" ContentType="application/vnd.openxmlformats-officedocument.presentationml.slideLayout+xml"/>
  <Override PartName="/ppt/slideLayouts/slideLayout2976.xml" ContentType="application/vnd.openxmlformats-officedocument.presentationml.slideLayout+xml"/>
  <Override PartName="/ppt/slideLayouts/slideLayout2977.xml" ContentType="application/vnd.openxmlformats-officedocument.presentationml.slideLayout+xml"/>
  <Override PartName="/ppt/slideLayouts/slideLayout2978.xml" ContentType="application/vnd.openxmlformats-officedocument.presentationml.slideLayout+xml"/>
  <Override PartName="/ppt/slideLayouts/slideLayout2979.xml" ContentType="application/vnd.openxmlformats-officedocument.presentationml.slideLayout+xml"/>
  <Override PartName="/ppt/slideLayouts/slideLayout2980.xml" ContentType="application/vnd.openxmlformats-officedocument.presentationml.slideLayout+xml"/>
  <Override PartName="/ppt/slideLayouts/slideLayout2981.xml" ContentType="application/vnd.openxmlformats-officedocument.presentationml.slideLayout+xml"/>
  <Override PartName="/ppt/slideLayouts/slideLayout2982.xml" ContentType="application/vnd.openxmlformats-officedocument.presentationml.slideLayout+xml"/>
  <Override PartName="/ppt/slideLayouts/slideLayout2983.xml" ContentType="application/vnd.openxmlformats-officedocument.presentationml.slideLayout+xml"/>
  <Override PartName="/ppt/slideLayouts/slideLayout2984.xml" ContentType="application/vnd.openxmlformats-officedocument.presentationml.slideLayout+xml"/>
  <Override PartName="/ppt/slideLayouts/slideLayout2985.xml" ContentType="application/vnd.openxmlformats-officedocument.presentationml.slideLayout+xml"/>
  <Override PartName="/ppt/slideLayouts/slideLayout2986.xml" ContentType="application/vnd.openxmlformats-officedocument.presentationml.slideLayout+xml"/>
  <Override PartName="/ppt/slideLayouts/slideLayout2987.xml" ContentType="application/vnd.openxmlformats-officedocument.presentationml.slideLayout+xml"/>
  <Override PartName="/ppt/slideLayouts/slideLayout2988.xml" ContentType="application/vnd.openxmlformats-officedocument.presentationml.slideLayout+xml"/>
  <Override PartName="/ppt/slideLayouts/slideLayout2989.xml" ContentType="application/vnd.openxmlformats-officedocument.presentationml.slideLayout+xml"/>
  <Override PartName="/ppt/slideLayouts/slideLayout2990.xml" ContentType="application/vnd.openxmlformats-officedocument.presentationml.slideLayout+xml"/>
  <Override PartName="/ppt/slideLayouts/slideLayout2991.xml" ContentType="application/vnd.openxmlformats-officedocument.presentationml.slideLayout+xml"/>
  <Override PartName="/ppt/slideLayouts/slideLayout2992.xml" ContentType="application/vnd.openxmlformats-officedocument.presentationml.slideLayout+xml"/>
  <Override PartName="/ppt/slideLayouts/slideLayout2993.xml" ContentType="application/vnd.openxmlformats-officedocument.presentationml.slideLayout+xml"/>
  <Override PartName="/ppt/slideLayouts/slideLayout2994.xml" ContentType="application/vnd.openxmlformats-officedocument.presentationml.slideLayout+xml"/>
  <Override PartName="/ppt/slideLayouts/slideLayout2995.xml" ContentType="application/vnd.openxmlformats-officedocument.presentationml.slideLayout+xml"/>
  <Override PartName="/ppt/slideLayouts/slideLayout2996.xml" ContentType="application/vnd.openxmlformats-officedocument.presentationml.slideLayout+xml"/>
  <Override PartName="/ppt/slideLayouts/slideLayout2997.xml" ContentType="application/vnd.openxmlformats-officedocument.presentationml.slideLayout+xml"/>
  <Override PartName="/ppt/slideLayouts/slideLayout2998.xml" ContentType="application/vnd.openxmlformats-officedocument.presentationml.slideLayout+xml"/>
  <Override PartName="/ppt/slideLayouts/slideLayout2999.xml" ContentType="application/vnd.openxmlformats-officedocument.presentationml.slideLayout+xml"/>
  <Override PartName="/ppt/slideLayouts/slideLayout3000.xml" ContentType="application/vnd.openxmlformats-officedocument.presentationml.slideLayout+xml"/>
  <Override PartName="/ppt/slideLayouts/slideLayout3001.xml" ContentType="application/vnd.openxmlformats-officedocument.presentationml.slideLayout+xml"/>
  <Override PartName="/ppt/slideLayouts/slideLayout3002.xml" ContentType="application/vnd.openxmlformats-officedocument.presentationml.slideLayout+xml"/>
  <Override PartName="/ppt/slideLayouts/slideLayout3003.xml" ContentType="application/vnd.openxmlformats-officedocument.presentationml.slideLayout+xml"/>
  <Override PartName="/ppt/slideLayouts/slideLayout3004.xml" ContentType="application/vnd.openxmlformats-officedocument.presentationml.slideLayout+xml"/>
  <Override PartName="/ppt/slideLayouts/slideLayout3005.xml" ContentType="application/vnd.openxmlformats-officedocument.presentationml.slideLayout+xml"/>
  <Override PartName="/ppt/slideLayouts/slideLayout3006.xml" ContentType="application/vnd.openxmlformats-officedocument.presentationml.slideLayout+xml"/>
  <Override PartName="/ppt/slideLayouts/slideLayout3007.xml" ContentType="application/vnd.openxmlformats-officedocument.presentationml.slideLayout+xml"/>
  <Override PartName="/ppt/slideLayouts/slideLayout3008.xml" ContentType="application/vnd.openxmlformats-officedocument.presentationml.slideLayout+xml"/>
  <Override PartName="/ppt/slideLayouts/slideLayout3009.xml" ContentType="application/vnd.openxmlformats-officedocument.presentationml.slideLayout+xml"/>
  <Override PartName="/ppt/slideLayouts/slideLayout3010.xml" ContentType="application/vnd.openxmlformats-officedocument.presentationml.slideLayout+xml"/>
  <Override PartName="/ppt/slideLayouts/slideLayout3011.xml" ContentType="application/vnd.openxmlformats-officedocument.presentationml.slideLayout+xml"/>
  <Override PartName="/ppt/slideLayouts/slideLayout3012.xml" ContentType="application/vnd.openxmlformats-officedocument.presentationml.slideLayout+xml"/>
  <Override PartName="/ppt/slideLayouts/slideLayout3013.xml" ContentType="application/vnd.openxmlformats-officedocument.presentationml.slideLayout+xml"/>
  <Override PartName="/ppt/slideLayouts/slideLayout3014.xml" ContentType="application/vnd.openxmlformats-officedocument.presentationml.slideLayout+xml"/>
  <Override PartName="/ppt/slideLayouts/slideLayout3015.xml" ContentType="application/vnd.openxmlformats-officedocument.presentationml.slideLayout+xml"/>
  <Override PartName="/ppt/slideLayouts/slideLayout3016.xml" ContentType="application/vnd.openxmlformats-officedocument.presentationml.slideLayout+xml"/>
  <Override PartName="/ppt/slideLayouts/slideLayout3017.xml" ContentType="application/vnd.openxmlformats-officedocument.presentationml.slideLayout+xml"/>
  <Override PartName="/ppt/slideLayouts/slideLayout3018.xml" ContentType="application/vnd.openxmlformats-officedocument.presentationml.slideLayout+xml"/>
  <Override PartName="/ppt/slideLayouts/slideLayout3019.xml" ContentType="application/vnd.openxmlformats-officedocument.presentationml.slideLayout+xml"/>
  <Override PartName="/ppt/slideLayouts/slideLayout3020.xml" ContentType="application/vnd.openxmlformats-officedocument.presentationml.slideLayout+xml"/>
  <Override PartName="/ppt/slideLayouts/slideLayout3021.xml" ContentType="application/vnd.openxmlformats-officedocument.presentationml.slideLayout+xml"/>
  <Override PartName="/ppt/slideLayouts/slideLayout3022.xml" ContentType="application/vnd.openxmlformats-officedocument.presentationml.slideLayout+xml"/>
  <Override PartName="/ppt/slideLayouts/slideLayout3023.xml" ContentType="application/vnd.openxmlformats-officedocument.presentationml.slideLayout+xml"/>
  <Override PartName="/ppt/slideLayouts/slideLayout3024.xml" ContentType="application/vnd.openxmlformats-officedocument.presentationml.slideLayout+xml"/>
  <Override PartName="/ppt/slideLayouts/slideLayout3025.xml" ContentType="application/vnd.openxmlformats-officedocument.presentationml.slideLayout+xml"/>
  <Override PartName="/ppt/slideLayouts/slideLayout3026.xml" ContentType="application/vnd.openxmlformats-officedocument.presentationml.slideLayout+xml"/>
  <Override PartName="/ppt/slideLayouts/slideLayout3027.xml" ContentType="application/vnd.openxmlformats-officedocument.presentationml.slideLayout+xml"/>
  <Override PartName="/ppt/slideLayouts/slideLayout3028.xml" ContentType="application/vnd.openxmlformats-officedocument.presentationml.slideLayout+xml"/>
  <Override PartName="/ppt/slideLayouts/slideLayout3029.xml" ContentType="application/vnd.openxmlformats-officedocument.presentationml.slideLayout+xml"/>
  <Override PartName="/ppt/slideLayouts/slideLayout3030.xml" ContentType="application/vnd.openxmlformats-officedocument.presentationml.slideLayout+xml"/>
  <Override PartName="/ppt/slideLayouts/slideLayout3031.xml" ContentType="application/vnd.openxmlformats-officedocument.presentationml.slideLayout+xml"/>
  <Override PartName="/ppt/slideLayouts/slideLayout3032.xml" ContentType="application/vnd.openxmlformats-officedocument.presentationml.slideLayout+xml"/>
  <Override PartName="/ppt/slideLayouts/slideLayout3033.xml" ContentType="application/vnd.openxmlformats-officedocument.presentationml.slideLayout+xml"/>
  <Override PartName="/ppt/slideLayouts/slideLayout3034.xml" ContentType="application/vnd.openxmlformats-officedocument.presentationml.slideLayout+xml"/>
  <Override PartName="/ppt/slideLayouts/slideLayout3035.xml" ContentType="application/vnd.openxmlformats-officedocument.presentationml.slideLayout+xml"/>
  <Override PartName="/ppt/slideLayouts/slideLayout3036.xml" ContentType="application/vnd.openxmlformats-officedocument.presentationml.slideLayout+xml"/>
  <Override PartName="/ppt/slideLayouts/slideLayout3037.xml" ContentType="application/vnd.openxmlformats-officedocument.presentationml.slideLayout+xml"/>
  <Override PartName="/ppt/slideLayouts/slideLayout3038.xml" ContentType="application/vnd.openxmlformats-officedocument.presentationml.slideLayout+xml"/>
  <Override PartName="/ppt/slideLayouts/slideLayout3039.xml" ContentType="application/vnd.openxmlformats-officedocument.presentationml.slideLayout+xml"/>
  <Override PartName="/ppt/slideLayouts/slideLayout3040.xml" ContentType="application/vnd.openxmlformats-officedocument.presentationml.slideLayout+xml"/>
  <Override PartName="/ppt/slideLayouts/slideLayout3041.xml" ContentType="application/vnd.openxmlformats-officedocument.presentationml.slideLayout+xml"/>
  <Override PartName="/ppt/slideLayouts/slideLayout3042.xml" ContentType="application/vnd.openxmlformats-officedocument.presentationml.slideLayout+xml"/>
  <Override PartName="/ppt/slideLayouts/slideLayout3043.xml" ContentType="application/vnd.openxmlformats-officedocument.presentationml.slideLayout+xml"/>
  <Override PartName="/ppt/slideLayouts/slideLayout3044.xml" ContentType="application/vnd.openxmlformats-officedocument.presentationml.slideLayout+xml"/>
  <Override PartName="/ppt/slideLayouts/slideLayout3045.xml" ContentType="application/vnd.openxmlformats-officedocument.presentationml.slideLayout+xml"/>
  <Override PartName="/ppt/slideLayouts/slideLayout3046.xml" ContentType="application/vnd.openxmlformats-officedocument.presentationml.slideLayout+xml"/>
  <Override PartName="/ppt/slideLayouts/slideLayout3047.xml" ContentType="application/vnd.openxmlformats-officedocument.presentationml.slideLayout+xml"/>
  <Override PartName="/ppt/slideLayouts/slideLayout3048.xml" ContentType="application/vnd.openxmlformats-officedocument.presentationml.slideLayout+xml"/>
  <Override PartName="/ppt/slideLayouts/slideLayout3049.xml" ContentType="application/vnd.openxmlformats-officedocument.presentationml.slideLayout+xml"/>
  <Override PartName="/ppt/slideLayouts/slideLayout3050.xml" ContentType="application/vnd.openxmlformats-officedocument.presentationml.slideLayout+xml"/>
  <Override PartName="/ppt/slideLayouts/slideLayout3051.xml" ContentType="application/vnd.openxmlformats-officedocument.presentationml.slideLayout+xml"/>
  <Override PartName="/ppt/slideLayouts/slideLayout3052.xml" ContentType="application/vnd.openxmlformats-officedocument.presentationml.slideLayout+xml"/>
  <Override PartName="/ppt/slideLayouts/slideLayout3053.xml" ContentType="application/vnd.openxmlformats-officedocument.presentationml.slideLayout+xml"/>
  <Override PartName="/ppt/slideLayouts/slideLayout3054.xml" ContentType="application/vnd.openxmlformats-officedocument.presentationml.slideLayout+xml"/>
  <Override PartName="/ppt/slideLayouts/slideLayout3055.xml" ContentType="application/vnd.openxmlformats-officedocument.presentationml.slideLayout+xml"/>
  <Override PartName="/ppt/slideLayouts/slideLayout3056.xml" ContentType="application/vnd.openxmlformats-officedocument.presentationml.slideLayout+xml"/>
  <Override PartName="/ppt/slideLayouts/slideLayout3057.xml" ContentType="application/vnd.openxmlformats-officedocument.presentationml.slideLayout+xml"/>
  <Override PartName="/ppt/slideLayouts/slideLayout3058.xml" ContentType="application/vnd.openxmlformats-officedocument.presentationml.slideLayout+xml"/>
  <Override PartName="/ppt/slideLayouts/slideLayout3059.xml" ContentType="application/vnd.openxmlformats-officedocument.presentationml.slideLayout+xml"/>
  <Override PartName="/ppt/slideLayouts/slideLayout3060.xml" ContentType="application/vnd.openxmlformats-officedocument.presentationml.slideLayout+xml"/>
  <Override PartName="/ppt/slideLayouts/slideLayout3061.xml" ContentType="application/vnd.openxmlformats-officedocument.presentationml.slideLayout+xml"/>
  <Override PartName="/ppt/slideLayouts/slideLayout3062.xml" ContentType="application/vnd.openxmlformats-officedocument.presentationml.slideLayout+xml"/>
  <Override PartName="/ppt/slideLayouts/slideLayout3063.xml" ContentType="application/vnd.openxmlformats-officedocument.presentationml.slideLayout+xml"/>
  <Override PartName="/ppt/slideLayouts/slideLayout3064.xml" ContentType="application/vnd.openxmlformats-officedocument.presentationml.slideLayout+xml"/>
  <Override PartName="/ppt/slideLayouts/slideLayout3065.xml" ContentType="application/vnd.openxmlformats-officedocument.presentationml.slideLayout+xml"/>
  <Override PartName="/ppt/slideLayouts/slideLayout3066.xml" ContentType="application/vnd.openxmlformats-officedocument.presentationml.slideLayout+xml"/>
  <Override PartName="/ppt/slideLayouts/slideLayout3067.xml" ContentType="application/vnd.openxmlformats-officedocument.presentationml.slideLayout+xml"/>
  <Override PartName="/ppt/slideLayouts/slideLayout3068.xml" ContentType="application/vnd.openxmlformats-officedocument.presentationml.slideLayout+xml"/>
  <Override PartName="/ppt/slideLayouts/slideLayout3069.xml" ContentType="application/vnd.openxmlformats-officedocument.presentationml.slideLayout+xml"/>
  <Override PartName="/ppt/slideLayouts/slideLayout3070.xml" ContentType="application/vnd.openxmlformats-officedocument.presentationml.slideLayout+xml"/>
  <Override PartName="/ppt/slideLayouts/slideLayout3071.xml" ContentType="application/vnd.openxmlformats-officedocument.presentationml.slideLayout+xml"/>
  <Override PartName="/ppt/slideLayouts/slideLayout3072.xml" ContentType="application/vnd.openxmlformats-officedocument.presentationml.slideLayout+xml"/>
  <Override PartName="/ppt/slideLayouts/slideLayout3073.xml" ContentType="application/vnd.openxmlformats-officedocument.presentationml.slideLayout+xml"/>
  <Override PartName="/ppt/slideLayouts/slideLayout3074.xml" ContentType="application/vnd.openxmlformats-officedocument.presentationml.slideLayout+xml"/>
  <Override PartName="/ppt/slideLayouts/slideLayout3075.xml" ContentType="application/vnd.openxmlformats-officedocument.presentationml.slideLayout+xml"/>
  <Override PartName="/ppt/slideLayouts/slideLayout3076.xml" ContentType="application/vnd.openxmlformats-officedocument.presentationml.slideLayout+xml"/>
  <Override PartName="/ppt/slideLayouts/slideLayout3077.xml" ContentType="application/vnd.openxmlformats-officedocument.presentationml.slideLayout+xml"/>
  <Override PartName="/ppt/slideLayouts/slideLayout3078.xml" ContentType="application/vnd.openxmlformats-officedocument.presentationml.slideLayout+xml"/>
  <Override PartName="/ppt/slideLayouts/slideLayout3079.xml" ContentType="application/vnd.openxmlformats-officedocument.presentationml.slideLayout+xml"/>
  <Override PartName="/ppt/slideLayouts/slideLayout3080.xml" ContentType="application/vnd.openxmlformats-officedocument.presentationml.slideLayout+xml"/>
  <Override PartName="/ppt/slideLayouts/slideLayout3081.xml" ContentType="application/vnd.openxmlformats-officedocument.presentationml.slideLayout+xml"/>
  <Override PartName="/ppt/slideLayouts/slideLayout3082.xml" ContentType="application/vnd.openxmlformats-officedocument.presentationml.slideLayout+xml"/>
  <Override PartName="/ppt/slideLayouts/slideLayout3083.xml" ContentType="application/vnd.openxmlformats-officedocument.presentationml.slideLayout+xml"/>
  <Override PartName="/ppt/slideLayouts/slideLayout3084.xml" ContentType="application/vnd.openxmlformats-officedocument.presentationml.slideLayout+xml"/>
  <Override PartName="/ppt/slideLayouts/slideLayout3085.xml" ContentType="application/vnd.openxmlformats-officedocument.presentationml.slideLayout+xml"/>
  <Override PartName="/ppt/slideLayouts/slideLayout3086.xml" ContentType="application/vnd.openxmlformats-officedocument.presentationml.slideLayout+xml"/>
  <Override PartName="/ppt/slideLayouts/slideLayout3087.xml" ContentType="application/vnd.openxmlformats-officedocument.presentationml.slideLayout+xml"/>
  <Override PartName="/ppt/slideLayouts/slideLayout3088.xml" ContentType="application/vnd.openxmlformats-officedocument.presentationml.slideLayout+xml"/>
  <Override PartName="/ppt/slideLayouts/slideLayout3089.xml" ContentType="application/vnd.openxmlformats-officedocument.presentationml.slideLayout+xml"/>
  <Override PartName="/ppt/slideLayouts/slideLayout3090.xml" ContentType="application/vnd.openxmlformats-officedocument.presentationml.slideLayout+xml"/>
  <Override PartName="/ppt/slideLayouts/slideLayout3091.xml" ContentType="application/vnd.openxmlformats-officedocument.presentationml.slideLayout+xml"/>
  <Override PartName="/ppt/slideLayouts/slideLayout3092.xml" ContentType="application/vnd.openxmlformats-officedocument.presentationml.slideLayout+xml"/>
  <Override PartName="/ppt/slideLayouts/slideLayout3093.xml" ContentType="application/vnd.openxmlformats-officedocument.presentationml.slideLayout+xml"/>
  <Override PartName="/ppt/slideLayouts/slideLayout3094.xml" ContentType="application/vnd.openxmlformats-officedocument.presentationml.slideLayout+xml"/>
  <Override PartName="/ppt/slideLayouts/slideLayout3095.xml" ContentType="application/vnd.openxmlformats-officedocument.presentationml.slideLayout+xml"/>
  <Override PartName="/ppt/slideLayouts/slideLayout3096.xml" ContentType="application/vnd.openxmlformats-officedocument.presentationml.slideLayout+xml"/>
  <Override PartName="/ppt/slideLayouts/slideLayout3097.xml" ContentType="application/vnd.openxmlformats-officedocument.presentationml.slideLayout+xml"/>
  <Override PartName="/ppt/slideLayouts/slideLayout3098.xml" ContentType="application/vnd.openxmlformats-officedocument.presentationml.slideLayout+xml"/>
  <Override PartName="/ppt/slideLayouts/slideLayout3099.xml" ContentType="application/vnd.openxmlformats-officedocument.presentationml.slideLayout+xml"/>
  <Override PartName="/ppt/slideLayouts/slideLayout3100.xml" ContentType="application/vnd.openxmlformats-officedocument.presentationml.slideLayout+xml"/>
  <Override PartName="/ppt/slideLayouts/slideLayout3101.xml" ContentType="application/vnd.openxmlformats-officedocument.presentationml.slideLayout+xml"/>
  <Override PartName="/ppt/slideLayouts/slideLayout3102.xml" ContentType="application/vnd.openxmlformats-officedocument.presentationml.slideLayout+xml"/>
  <Override PartName="/ppt/slideLayouts/slideLayout3103.xml" ContentType="application/vnd.openxmlformats-officedocument.presentationml.slideLayout+xml"/>
  <Override PartName="/ppt/slideLayouts/slideLayout3104.xml" ContentType="application/vnd.openxmlformats-officedocument.presentationml.slideLayout+xml"/>
  <Override PartName="/ppt/slideLayouts/slideLayout3105.xml" ContentType="application/vnd.openxmlformats-officedocument.presentationml.slideLayout+xml"/>
  <Override PartName="/ppt/slideLayouts/slideLayout3106.xml" ContentType="application/vnd.openxmlformats-officedocument.presentationml.slideLayout+xml"/>
  <Override PartName="/ppt/slideLayouts/slideLayout3107.xml" ContentType="application/vnd.openxmlformats-officedocument.presentationml.slideLayout+xml"/>
  <Override PartName="/ppt/slideLayouts/slideLayout3108.xml" ContentType="application/vnd.openxmlformats-officedocument.presentationml.slideLayout+xml"/>
  <Override PartName="/ppt/slideLayouts/slideLayout3109.xml" ContentType="application/vnd.openxmlformats-officedocument.presentationml.slideLayout+xml"/>
  <Override PartName="/ppt/slideLayouts/slideLayout3110.xml" ContentType="application/vnd.openxmlformats-officedocument.presentationml.slideLayout+xml"/>
  <Override PartName="/ppt/slideLayouts/slideLayout3111.xml" ContentType="application/vnd.openxmlformats-officedocument.presentationml.slideLayout+xml"/>
  <Override PartName="/ppt/slideLayouts/slideLayout3112.xml" ContentType="application/vnd.openxmlformats-officedocument.presentationml.slideLayout+xml"/>
  <Override PartName="/ppt/slideLayouts/slideLayout3113.xml" ContentType="application/vnd.openxmlformats-officedocument.presentationml.slideLayout+xml"/>
  <Override PartName="/ppt/slideLayouts/slideLayout3114.xml" ContentType="application/vnd.openxmlformats-officedocument.presentationml.slideLayout+xml"/>
  <Override PartName="/ppt/slideLayouts/slideLayout3115.xml" ContentType="application/vnd.openxmlformats-officedocument.presentationml.slideLayout+xml"/>
  <Override PartName="/ppt/slideLayouts/slideLayout3116.xml" ContentType="application/vnd.openxmlformats-officedocument.presentationml.slideLayout+xml"/>
  <Override PartName="/ppt/slideLayouts/slideLayout3117.xml" ContentType="application/vnd.openxmlformats-officedocument.presentationml.slideLayout+xml"/>
  <Override PartName="/ppt/slideLayouts/slideLayout3118.xml" ContentType="application/vnd.openxmlformats-officedocument.presentationml.slideLayout+xml"/>
  <Override PartName="/ppt/slideLayouts/slideLayout3119.xml" ContentType="application/vnd.openxmlformats-officedocument.presentationml.slideLayout+xml"/>
  <Override PartName="/ppt/slideLayouts/slideLayout3120.xml" ContentType="application/vnd.openxmlformats-officedocument.presentationml.slideLayout+xml"/>
  <Override PartName="/ppt/slideLayouts/slideLayout3121.xml" ContentType="application/vnd.openxmlformats-officedocument.presentationml.slideLayout+xml"/>
  <Override PartName="/ppt/slideLayouts/slideLayout3122.xml" ContentType="application/vnd.openxmlformats-officedocument.presentationml.slideLayout+xml"/>
  <Override PartName="/ppt/slideLayouts/slideLayout3123.xml" ContentType="application/vnd.openxmlformats-officedocument.presentationml.slideLayout+xml"/>
  <Override PartName="/ppt/slideLayouts/slideLayout3124.xml" ContentType="application/vnd.openxmlformats-officedocument.presentationml.slideLayout+xml"/>
  <Override PartName="/ppt/slideLayouts/slideLayout3125.xml" ContentType="application/vnd.openxmlformats-officedocument.presentationml.slideLayout+xml"/>
  <Override PartName="/ppt/slideLayouts/slideLayout3126.xml" ContentType="application/vnd.openxmlformats-officedocument.presentationml.slideLayout+xml"/>
  <Override PartName="/ppt/slideLayouts/slideLayout3127.xml" ContentType="application/vnd.openxmlformats-officedocument.presentationml.slideLayout+xml"/>
  <Override PartName="/ppt/slideLayouts/slideLayout3128.xml" ContentType="application/vnd.openxmlformats-officedocument.presentationml.slideLayout+xml"/>
  <Override PartName="/ppt/slideLayouts/slideLayout3129.xml" ContentType="application/vnd.openxmlformats-officedocument.presentationml.slideLayout+xml"/>
  <Override PartName="/ppt/theme/theme4.xml" ContentType="application/vnd.openxmlformats-officedocument.theme+xml"/>
  <Override PartName="/ppt/slideLayouts/slideLayout3130.xml" ContentType="application/vnd.openxmlformats-officedocument.presentationml.slideLayout+xml"/>
  <Override PartName="/ppt/slideLayouts/slideLayout3131.xml" ContentType="application/vnd.openxmlformats-officedocument.presentationml.slideLayout+xml"/>
  <Override PartName="/ppt/slideLayouts/slideLayout3132.xml" ContentType="application/vnd.openxmlformats-officedocument.presentationml.slideLayout+xml"/>
  <Override PartName="/ppt/slideLayouts/slideLayout3133.xml" ContentType="application/vnd.openxmlformats-officedocument.presentationml.slideLayout+xml"/>
  <Override PartName="/ppt/slideLayouts/slideLayout3134.xml" ContentType="application/vnd.openxmlformats-officedocument.presentationml.slideLayout+xml"/>
  <Override PartName="/ppt/slideLayouts/slideLayout3135.xml" ContentType="application/vnd.openxmlformats-officedocument.presentationml.slideLayout+xml"/>
  <Override PartName="/ppt/slideLayouts/slideLayout3136.xml" ContentType="application/vnd.openxmlformats-officedocument.presentationml.slideLayout+xml"/>
  <Override PartName="/ppt/slideLayouts/slideLayout3137.xml" ContentType="application/vnd.openxmlformats-officedocument.presentationml.slideLayout+xml"/>
  <Override PartName="/ppt/slideLayouts/slideLayout3138.xml" ContentType="application/vnd.openxmlformats-officedocument.presentationml.slideLayout+xml"/>
  <Override PartName="/ppt/slideLayouts/slideLayout3139.xml" ContentType="application/vnd.openxmlformats-officedocument.presentationml.slideLayout+xml"/>
  <Override PartName="/ppt/slideLayouts/slideLayout3140.xml" ContentType="application/vnd.openxmlformats-officedocument.presentationml.slideLayout+xml"/>
  <Override PartName="/ppt/slideLayouts/slideLayout3141.xml" ContentType="application/vnd.openxmlformats-officedocument.presentationml.slideLayout+xml"/>
  <Override PartName="/ppt/slideLayouts/slideLayout3142.xml" ContentType="application/vnd.openxmlformats-officedocument.presentationml.slideLayout+xml"/>
  <Override PartName="/ppt/slideLayouts/slideLayout3143.xml" ContentType="application/vnd.openxmlformats-officedocument.presentationml.slideLayout+xml"/>
  <Override PartName="/ppt/slideLayouts/slideLayout3144.xml" ContentType="application/vnd.openxmlformats-officedocument.presentationml.slideLayout+xml"/>
  <Override PartName="/ppt/slideLayouts/slideLayout3145.xml" ContentType="application/vnd.openxmlformats-officedocument.presentationml.slideLayout+xml"/>
  <Override PartName="/ppt/slideLayouts/slideLayout3146.xml" ContentType="application/vnd.openxmlformats-officedocument.presentationml.slideLayout+xml"/>
  <Override PartName="/ppt/slideLayouts/slideLayout3147.xml" ContentType="application/vnd.openxmlformats-officedocument.presentationml.slideLayout+xml"/>
  <Override PartName="/ppt/slideLayouts/slideLayout3148.xml" ContentType="application/vnd.openxmlformats-officedocument.presentationml.slideLayout+xml"/>
  <Override PartName="/ppt/slideLayouts/slideLayout3149.xml" ContentType="application/vnd.openxmlformats-officedocument.presentationml.slideLayout+xml"/>
  <Override PartName="/ppt/slideLayouts/slideLayout3150.xml" ContentType="application/vnd.openxmlformats-officedocument.presentationml.slideLayout+xml"/>
  <Override PartName="/ppt/slideLayouts/slideLayout3151.xml" ContentType="application/vnd.openxmlformats-officedocument.presentationml.slideLayout+xml"/>
  <Override PartName="/ppt/slideLayouts/slideLayout3152.xml" ContentType="application/vnd.openxmlformats-officedocument.presentationml.slideLayout+xml"/>
  <Override PartName="/ppt/slideLayouts/slideLayout3153.xml" ContentType="application/vnd.openxmlformats-officedocument.presentationml.slideLayout+xml"/>
  <Override PartName="/ppt/slideLayouts/slideLayout3154.xml" ContentType="application/vnd.openxmlformats-officedocument.presentationml.slideLayout+xml"/>
  <Override PartName="/ppt/slideLayouts/slideLayout3155.xml" ContentType="application/vnd.openxmlformats-officedocument.presentationml.slideLayout+xml"/>
  <Override PartName="/ppt/slideLayouts/slideLayout3156.xml" ContentType="application/vnd.openxmlformats-officedocument.presentationml.slideLayout+xml"/>
  <Override PartName="/ppt/slideLayouts/slideLayout3157.xml" ContentType="application/vnd.openxmlformats-officedocument.presentationml.slideLayout+xml"/>
  <Override PartName="/ppt/slideLayouts/slideLayout3158.xml" ContentType="application/vnd.openxmlformats-officedocument.presentationml.slideLayout+xml"/>
  <Override PartName="/ppt/slideLayouts/slideLayout3159.xml" ContentType="application/vnd.openxmlformats-officedocument.presentationml.slideLayout+xml"/>
  <Override PartName="/ppt/slideLayouts/slideLayout3160.xml" ContentType="application/vnd.openxmlformats-officedocument.presentationml.slideLayout+xml"/>
  <Override PartName="/ppt/slideLayouts/slideLayout3161.xml" ContentType="application/vnd.openxmlformats-officedocument.presentationml.slideLayout+xml"/>
  <Override PartName="/ppt/slideLayouts/slideLayout3162.xml" ContentType="application/vnd.openxmlformats-officedocument.presentationml.slideLayout+xml"/>
  <Override PartName="/ppt/slideLayouts/slideLayout3163.xml" ContentType="application/vnd.openxmlformats-officedocument.presentationml.slideLayout+xml"/>
  <Override PartName="/ppt/slideLayouts/slideLayout3164.xml" ContentType="application/vnd.openxmlformats-officedocument.presentationml.slideLayout+xml"/>
  <Override PartName="/ppt/slideLayouts/slideLayout3165.xml" ContentType="application/vnd.openxmlformats-officedocument.presentationml.slideLayout+xml"/>
  <Override PartName="/ppt/slideLayouts/slideLayout3166.xml" ContentType="application/vnd.openxmlformats-officedocument.presentationml.slideLayout+xml"/>
  <Override PartName="/ppt/slideLayouts/slideLayout3167.xml" ContentType="application/vnd.openxmlformats-officedocument.presentationml.slideLayout+xml"/>
  <Override PartName="/ppt/slideLayouts/slideLayout3168.xml" ContentType="application/vnd.openxmlformats-officedocument.presentationml.slideLayout+xml"/>
  <Override PartName="/ppt/slideLayouts/slideLayout3169.xml" ContentType="application/vnd.openxmlformats-officedocument.presentationml.slideLayout+xml"/>
  <Override PartName="/ppt/slideLayouts/slideLayout3170.xml" ContentType="application/vnd.openxmlformats-officedocument.presentationml.slideLayout+xml"/>
  <Override PartName="/ppt/slideLayouts/slideLayout3171.xml" ContentType="application/vnd.openxmlformats-officedocument.presentationml.slideLayout+xml"/>
  <Override PartName="/ppt/slideLayouts/slideLayout3172.xml" ContentType="application/vnd.openxmlformats-officedocument.presentationml.slideLayout+xml"/>
  <Override PartName="/ppt/slideLayouts/slideLayout3173.xml" ContentType="application/vnd.openxmlformats-officedocument.presentationml.slideLayout+xml"/>
  <Override PartName="/ppt/slideLayouts/slideLayout3174.xml" ContentType="application/vnd.openxmlformats-officedocument.presentationml.slideLayout+xml"/>
  <Override PartName="/ppt/slideLayouts/slideLayout3175.xml" ContentType="application/vnd.openxmlformats-officedocument.presentationml.slideLayout+xml"/>
  <Override PartName="/ppt/slideLayouts/slideLayout3176.xml" ContentType="application/vnd.openxmlformats-officedocument.presentationml.slideLayout+xml"/>
  <Override PartName="/ppt/slideLayouts/slideLayout3177.xml" ContentType="application/vnd.openxmlformats-officedocument.presentationml.slideLayout+xml"/>
  <Override PartName="/ppt/slideLayouts/slideLayout3178.xml" ContentType="application/vnd.openxmlformats-officedocument.presentationml.slideLayout+xml"/>
  <Override PartName="/ppt/slideLayouts/slideLayout3179.xml" ContentType="application/vnd.openxmlformats-officedocument.presentationml.slideLayout+xml"/>
  <Override PartName="/ppt/slideLayouts/slideLayout3180.xml" ContentType="application/vnd.openxmlformats-officedocument.presentationml.slideLayout+xml"/>
  <Override PartName="/ppt/slideLayouts/slideLayout3181.xml" ContentType="application/vnd.openxmlformats-officedocument.presentationml.slideLayout+xml"/>
  <Override PartName="/ppt/slideLayouts/slideLayout3182.xml" ContentType="application/vnd.openxmlformats-officedocument.presentationml.slideLayout+xml"/>
  <Override PartName="/ppt/slideLayouts/slideLayout3183.xml" ContentType="application/vnd.openxmlformats-officedocument.presentationml.slideLayout+xml"/>
  <Override PartName="/ppt/slideLayouts/slideLayout3184.xml" ContentType="application/vnd.openxmlformats-officedocument.presentationml.slideLayout+xml"/>
  <Override PartName="/ppt/slideLayouts/slideLayout3185.xml" ContentType="application/vnd.openxmlformats-officedocument.presentationml.slideLayout+xml"/>
  <Override PartName="/ppt/slideLayouts/slideLayout3186.xml" ContentType="application/vnd.openxmlformats-officedocument.presentationml.slideLayout+xml"/>
  <Override PartName="/ppt/slideLayouts/slideLayout3187.xml" ContentType="application/vnd.openxmlformats-officedocument.presentationml.slideLayout+xml"/>
  <Override PartName="/ppt/slideLayouts/slideLayout3188.xml" ContentType="application/vnd.openxmlformats-officedocument.presentationml.slideLayout+xml"/>
  <Override PartName="/ppt/slideLayouts/slideLayout3189.xml" ContentType="application/vnd.openxmlformats-officedocument.presentationml.slideLayout+xml"/>
  <Override PartName="/ppt/slideLayouts/slideLayout3190.xml" ContentType="application/vnd.openxmlformats-officedocument.presentationml.slideLayout+xml"/>
  <Override PartName="/ppt/slideLayouts/slideLayout3191.xml" ContentType="application/vnd.openxmlformats-officedocument.presentationml.slideLayout+xml"/>
  <Override PartName="/ppt/slideLayouts/slideLayout3192.xml" ContentType="application/vnd.openxmlformats-officedocument.presentationml.slideLayout+xml"/>
  <Override PartName="/ppt/slideLayouts/slideLayout3193.xml" ContentType="application/vnd.openxmlformats-officedocument.presentationml.slideLayout+xml"/>
  <Override PartName="/ppt/slideLayouts/slideLayout3194.xml" ContentType="application/vnd.openxmlformats-officedocument.presentationml.slideLayout+xml"/>
  <Override PartName="/ppt/slideLayouts/slideLayout3195.xml" ContentType="application/vnd.openxmlformats-officedocument.presentationml.slideLayout+xml"/>
  <Override PartName="/ppt/slideLayouts/slideLayout3196.xml" ContentType="application/vnd.openxmlformats-officedocument.presentationml.slideLayout+xml"/>
  <Override PartName="/ppt/slideLayouts/slideLayout3197.xml" ContentType="application/vnd.openxmlformats-officedocument.presentationml.slideLayout+xml"/>
  <Override PartName="/ppt/slideLayouts/slideLayout3198.xml" ContentType="application/vnd.openxmlformats-officedocument.presentationml.slideLayout+xml"/>
  <Override PartName="/ppt/slideLayouts/slideLayout3199.xml" ContentType="application/vnd.openxmlformats-officedocument.presentationml.slideLayout+xml"/>
  <Override PartName="/ppt/slideLayouts/slideLayout3200.xml" ContentType="application/vnd.openxmlformats-officedocument.presentationml.slideLayout+xml"/>
  <Override PartName="/ppt/slideLayouts/slideLayout3201.xml" ContentType="application/vnd.openxmlformats-officedocument.presentationml.slideLayout+xml"/>
  <Override PartName="/ppt/slideLayouts/slideLayout3202.xml" ContentType="application/vnd.openxmlformats-officedocument.presentationml.slideLayout+xml"/>
  <Override PartName="/ppt/slideLayouts/slideLayout3203.xml" ContentType="application/vnd.openxmlformats-officedocument.presentationml.slideLayout+xml"/>
  <Override PartName="/ppt/slideLayouts/slideLayout3204.xml" ContentType="application/vnd.openxmlformats-officedocument.presentationml.slideLayout+xml"/>
  <Override PartName="/ppt/slideLayouts/slideLayout3205.xml" ContentType="application/vnd.openxmlformats-officedocument.presentationml.slideLayout+xml"/>
  <Override PartName="/ppt/slideLayouts/slideLayout3206.xml" ContentType="application/vnd.openxmlformats-officedocument.presentationml.slideLayout+xml"/>
  <Override PartName="/ppt/slideLayouts/slideLayout3207.xml" ContentType="application/vnd.openxmlformats-officedocument.presentationml.slideLayout+xml"/>
  <Override PartName="/ppt/slideLayouts/slideLayout3208.xml" ContentType="application/vnd.openxmlformats-officedocument.presentationml.slideLayout+xml"/>
  <Override PartName="/ppt/slideLayouts/slideLayout3209.xml" ContentType="application/vnd.openxmlformats-officedocument.presentationml.slideLayout+xml"/>
  <Override PartName="/ppt/slideLayouts/slideLayout3210.xml" ContentType="application/vnd.openxmlformats-officedocument.presentationml.slideLayout+xml"/>
  <Override PartName="/ppt/slideLayouts/slideLayout3211.xml" ContentType="application/vnd.openxmlformats-officedocument.presentationml.slideLayout+xml"/>
  <Override PartName="/ppt/slideLayouts/slideLayout3212.xml" ContentType="application/vnd.openxmlformats-officedocument.presentationml.slideLayout+xml"/>
  <Override PartName="/ppt/slideLayouts/slideLayout3213.xml" ContentType="application/vnd.openxmlformats-officedocument.presentationml.slideLayout+xml"/>
  <Override PartName="/ppt/slideLayouts/slideLayout3214.xml" ContentType="application/vnd.openxmlformats-officedocument.presentationml.slideLayout+xml"/>
  <Override PartName="/ppt/slideLayouts/slideLayout3215.xml" ContentType="application/vnd.openxmlformats-officedocument.presentationml.slideLayout+xml"/>
  <Override PartName="/ppt/slideLayouts/slideLayout3216.xml" ContentType="application/vnd.openxmlformats-officedocument.presentationml.slideLayout+xml"/>
  <Override PartName="/ppt/slideLayouts/slideLayout3217.xml" ContentType="application/vnd.openxmlformats-officedocument.presentationml.slideLayout+xml"/>
  <Override PartName="/ppt/slideLayouts/slideLayout3218.xml" ContentType="application/vnd.openxmlformats-officedocument.presentationml.slideLayout+xml"/>
  <Override PartName="/ppt/slideLayouts/slideLayout3219.xml" ContentType="application/vnd.openxmlformats-officedocument.presentationml.slideLayout+xml"/>
  <Override PartName="/ppt/slideLayouts/slideLayout3220.xml" ContentType="application/vnd.openxmlformats-officedocument.presentationml.slideLayout+xml"/>
  <Override PartName="/ppt/slideLayouts/slideLayout3221.xml" ContentType="application/vnd.openxmlformats-officedocument.presentationml.slideLayout+xml"/>
  <Override PartName="/ppt/slideLayouts/slideLayout3222.xml" ContentType="application/vnd.openxmlformats-officedocument.presentationml.slideLayout+xml"/>
  <Override PartName="/ppt/slideLayouts/slideLayout3223.xml" ContentType="application/vnd.openxmlformats-officedocument.presentationml.slideLayout+xml"/>
  <Override PartName="/ppt/slideLayouts/slideLayout3224.xml" ContentType="application/vnd.openxmlformats-officedocument.presentationml.slideLayout+xml"/>
  <Override PartName="/ppt/slideLayouts/slideLayout3225.xml" ContentType="application/vnd.openxmlformats-officedocument.presentationml.slideLayout+xml"/>
  <Override PartName="/ppt/slideLayouts/slideLayout3226.xml" ContentType="application/vnd.openxmlformats-officedocument.presentationml.slideLayout+xml"/>
  <Override PartName="/ppt/slideLayouts/slideLayout3227.xml" ContentType="application/vnd.openxmlformats-officedocument.presentationml.slideLayout+xml"/>
  <Override PartName="/ppt/slideLayouts/slideLayout3228.xml" ContentType="application/vnd.openxmlformats-officedocument.presentationml.slideLayout+xml"/>
  <Override PartName="/ppt/slideLayouts/slideLayout3229.xml" ContentType="application/vnd.openxmlformats-officedocument.presentationml.slideLayout+xml"/>
  <Override PartName="/ppt/slideLayouts/slideLayout3230.xml" ContentType="application/vnd.openxmlformats-officedocument.presentationml.slideLayout+xml"/>
  <Override PartName="/ppt/slideLayouts/slideLayout3231.xml" ContentType="application/vnd.openxmlformats-officedocument.presentationml.slideLayout+xml"/>
  <Override PartName="/ppt/slideLayouts/slideLayout3232.xml" ContentType="application/vnd.openxmlformats-officedocument.presentationml.slideLayout+xml"/>
  <Override PartName="/ppt/slideLayouts/slideLayout3233.xml" ContentType="application/vnd.openxmlformats-officedocument.presentationml.slideLayout+xml"/>
  <Override PartName="/ppt/slideLayouts/slideLayout3234.xml" ContentType="application/vnd.openxmlformats-officedocument.presentationml.slideLayout+xml"/>
  <Override PartName="/ppt/slideLayouts/slideLayout3235.xml" ContentType="application/vnd.openxmlformats-officedocument.presentationml.slideLayout+xml"/>
  <Override PartName="/ppt/slideLayouts/slideLayout3236.xml" ContentType="application/vnd.openxmlformats-officedocument.presentationml.slideLayout+xml"/>
  <Override PartName="/ppt/slideLayouts/slideLayout3237.xml" ContentType="application/vnd.openxmlformats-officedocument.presentationml.slideLayout+xml"/>
  <Override PartName="/ppt/slideLayouts/slideLayout3238.xml" ContentType="application/vnd.openxmlformats-officedocument.presentationml.slideLayout+xml"/>
  <Override PartName="/ppt/slideLayouts/slideLayout3239.xml" ContentType="application/vnd.openxmlformats-officedocument.presentationml.slideLayout+xml"/>
  <Override PartName="/ppt/slideLayouts/slideLayout3240.xml" ContentType="application/vnd.openxmlformats-officedocument.presentationml.slideLayout+xml"/>
  <Override PartName="/ppt/slideLayouts/slideLayout3241.xml" ContentType="application/vnd.openxmlformats-officedocument.presentationml.slideLayout+xml"/>
  <Override PartName="/ppt/slideLayouts/slideLayout3242.xml" ContentType="application/vnd.openxmlformats-officedocument.presentationml.slideLayout+xml"/>
  <Override PartName="/ppt/slideLayouts/slideLayout3243.xml" ContentType="application/vnd.openxmlformats-officedocument.presentationml.slideLayout+xml"/>
  <Override PartName="/ppt/slideLayouts/slideLayout3244.xml" ContentType="application/vnd.openxmlformats-officedocument.presentationml.slideLayout+xml"/>
  <Override PartName="/ppt/slideLayouts/slideLayout3245.xml" ContentType="application/vnd.openxmlformats-officedocument.presentationml.slideLayout+xml"/>
  <Override PartName="/ppt/slideLayouts/slideLayout3246.xml" ContentType="application/vnd.openxmlformats-officedocument.presentationml.slideLayout+xml"/>
  <Override PartName="/ppt/slideLayouts/slideLayout3247.xml" ContentType="application/vnd.openxmlformats-officedocument.presentationml.slideLayout+xml"/>
  <Override PartName="/ppt/slideLayouts/slideLayout3248.xml" ContentType="application/vnd.openxmlformats-officedocument.presentationml.slideLayout+xml"/>
  <Override PartName="/ppt/slideLayouts/slideLayout3249.xml" ContentType="application/vnd.openxmlformats-officedocument.presentationml.slideLayout+xml"/>
  <Override PartName="/ppt/slideLayouts/slideLayout3250.xml" ContentType="application/vnd.openxmlformats-officedocument.presentationml.slideLayout+xml"/>
  <Override PartName="/ppt/slideLayouts/slideLayout3251.xml" ContentType="application/vnd.openxmlformats-officedocument.presentationml.slideLayout+xml"/>
  <Override PartName="/ppt/slideLayouts/slideLayout3252.xml" ContentType="application/vnd.openxmlformats-officedocument.presentationml.slideLayout+xml"/>
  <Override PartName="/ppt/slideLayouts/slideLayout3253.xml" ContentType="application/vnd.openxmlformats-officedocument.presentationml.slideLayout+xml"/>
  <Override PartName="/ppt/slideLayouts/slideLayout3254.xml" ContentType="application/vnd.openxmlformats-officedocument.presentationml.slideLayout+xml"/>
  <Override PartName="/ppt/slideLayouts/slideLayout3255.xml" ContentType="application/vnd.openxmlformats-officedocument.presentationml.slideLayout+xml"/>
  <Override PartName="/ppt/slideLayouts/slideLayout3256.xml" ContentType="application/vnd.openxmlformats-officedocument.presentationml.slideLayout+xml"/>
  <Override PartName="/ppt/slideLayouts/slideLayout3257.xml" ContentType="application/vnd.openxmlformats-officedocument.presentationml.slideLayout+xml"/>
  <Override PartName="/ppt/slideLayouts/slideLayout3258.xml" ContentType="application/vnd.openxmlformats-officedocument.presentationml.slideLayout+xml"/>
  <Override PartName="/ppt/slideLayouts/slideLayout3259.xml" ContentType="application/vnd.openxmlformats-officedocument.presentationml.slideLayout+xml"/>
  <Override PartName="/ppt/slideLayouts/slideLayout3260.xml" ContentType="application/vnd.openxmlformats-officedocument.presentationml.slideLayout+xml"/>
  <Override PartName="/ppt/slideLayouts/slideLayout3261.xml" ContentType="application/vnd.openxmlformats-officedocument.presentationml.slideLayout+xml"/>
  <Override PartName="/ppt/slideLayouts/slideLayout3262.xml" ContentType="application/vnd.openxmlformats-officedocument.presentationml.slideLayout+xml"/>
  <Override PartName="/ppt/slideLayouts/slideLayout3263.xml" ContentType="application/vnd.openxmlformats-officedocument.presentationml.slideLayout+xml"/>
  <Override PartName="/ppt/slideLayouts/slideLayout3264.xml" ContentType="application/vnd.openxmlformats-officedocument.presentationml.slideLayout+xml"/>
  <Override PartName="/ppt/slideLayouts/slideLayout3265.xml" ContentType="application/vnd.openxmlformats-officedocument.presentationml.slideLayout+xml"/>
  <Override PartName="/ppt/slideLayouts/slideLayout3266.xml" ContentType="application/vnd.openxmlformats-officedocument.presentationml.slideLayout+xml"/>
  <Override PartName="/ppt/slideLayouts/slideLayout3267.xml" ContentType="application/vnd.openxmlformats-officedocument.presentationml.slideLayout+xml"/>
  <Override PartName="/ppt/slideLayouts/slideLayout3268.xml" ContentType="application/vnd.openxmlformats-officedocument.presentationml.slideLayout+xml"/>
  <Override PartName="/ppt/slideLayouts/slideLayout3269.xml" ContentType="application/vnd.openxmlformats-officedocument.presentationml.slideLayout+xml"/>
  <Override PartName="/ppt/slideLayouts/slideLayout3270.xml" ContentType="application/vnd.openxmlformats-officedocument.presentationml.slideLayout+xml"/>
  <Override PartName="/ppt/slideLayouts/slideLayout3271.xml" ContentType="application/vnd.openxmlformats-officedocument.presentationml.slideLayout+xml"/>
  <Override PartName="/ppt/slideLayouts/slideLayout3272.xml" ContentType="application/vnd.openxmlformats-officedocument.presentationml.slideLayout+xml"/>
  <Override PartName="/ppt/slideLayouts/slideLayout3273.xml" ContentType="application/vnd.openxmlformats-officedocument.presentationml.slideLayout+xml"/>
  <Override PartName="/ppt/slideLayouts/slideLayout3274.xml" ContentType="application/vnd.openxmlformats-officedocument.presentationml.slideLayout+xml"/>
  <Override PartName="/ppt/slideLayouts/slideLayout3275.xml" ContentType="application/vnd.openxmlformats-officedocument.presentationml.slideLayout+xml"/>
  <Override PartName="/ppt/slideLayouts/slideLayout3276.xml" ContentType="application/vnd.openxmlformats-officedocument.presentationml.slideLayout+xml"/>
  <Override PartName="/ppt/slideLayouts/slideLayout3277.xml" ContentType="application/vnd.openxmlformats-officedocument.presentationml.slideLayout+xml"/>
  <Override PartName="/ppt/slideLayouts/slideLayout3278.xml" ContentType="application/vnd.openxmlformats-officedocument.presentationml.slideLayout+xml"/>
  <Override PartName="/ppt/slideLayouts/slideLayout3279.xml" ContentType="application/vnd.openxmlformats-officedocument.presentationml.slideLayout+xml"/>
  <Override PartName="/ppt/slideLayouts/slideLayout3280.xml" ContentType="application/vnd.openxmlformats-officedocument.presentationml.slideLayout+xml"/>
  <Override PartName="/ppt/slideLayouts/slideLayout3281.xml" ContentType="application/vnd.openxmlformats-officedocument.presentationml.slideLayout+xml"/>
  <Override PartName="/ppt/slideLayouts/slideLayout3282.xml" ContentType="application/vnd.openxmlformats-officedocument.presentationml.slideLayout+xml"/>
  <Override PartName="/ppt/slideLayouts/slideLayout3283.xml" ContentType="application/vnd.openxmlformats-officedocument.presentationml.slideLayout+xml"/>
  <Override PartName="/ppt/slideLayouts/slideLayout3284.xml" ContentType="application/vnd.openxmlformats-officedocument.presentationml.slideLayout+xml"/>
  <Override PartName="/ppt/slideLayouts/slideLayout3285.xml" ContentType="application/vnd.openxmlformats-officedocument.presentationml.slideLayout+xml"/>
  <Override PartName="/ppt/slideLayouts/slideLayout3286.xml" ContentType="application/vnd.openxmlformats-officedocument.presentationml.slideLayout+xml"/>
  <Override PartName="/ppt/slideLayouts/slideLayout3287.xml" ContentType="application/vnd.openxmlformats-officedocument.presentationml.slideLayout+xml"/>
  <Override PartName="/ppt/slideLayouts/slideLayout3288.xml" ContentType="application/vnd.openxmlformats-officedocument.presentationml.slideLayout+xml"/>
  <Override PartName="/ppt/slideLayouts/slideLayout3289.xml" ContentType="application/vnd.openxmlformats-officedocument.presentationml.slideLayout+xml"/>
  <Override PartName="/ppt/slideLayouts/slideLayout3290.xml" ContentType="application/vnd.openxmlformats-officedocument.presentationml.slideLayout+xml"/>
  <Override PartName="/ppt/slideLayouts/slideLayout3291.xml" ContentType="application/vnd.openxmlformats-officedocument.presentationml.slideLayout+xml"/>
  <Override PartName="/ppt/slideLayouts/slideLayout3292.xml" ContentType="application/vnd.openxmlformats-officedocument.presentationml.slideLayout+xml"/>
  <Override PartName="/ppt/slideLayouts/slideLayout3293.xml" ContentType="application/vnd.openxmlformats-officedocument.presentationml.slideLayout+xml"/>
  <Override PartName="/ppt/slideLayouts/slideLayout3294.xml" ContentType="application/vnd.openxmlformats-officedocument.presentationml.slideLayout+xml"/>
  <Override PartName="/ppt/slideLayouts/slideLayout3295.xml" ContentType="application/vnd.openxmlformats-officedocument.presentationml.slideLayout+xml"/>
  <Override PartName="/ppt/slideLayouts/slideLayout3296.xml" ContentType="application/vnd.openxmlformats-officedocument.presentationml.slideLayout+xml"/>
  <Override PartName="/ppt/slideLayouts/slideLayout3297.xml" ContentType="application/vnd.openxmlformats-officedocument.presentationml.slideLayout+xml"/>
  <Override PartName="/ppt/slideLayouts/slideLayout3298.xml" ContentType="application/vnd.openxmlformats-officedocument.presentationml.slideLayout+xml"/>
  <Override PartName="/ppt/slideLayouts/slideLayout3299.xml" ContentType="application/vnd.openxmlformats-officedocument.presentationml.slideLayout+xml"/>
  <Override PartName="/ppt/slideLayouts/slideLayout3300.xml" ContentType="application/vnd.openxmlformats-officedocument.presentationml.slideLayout+xml"/>
  <Override PartName="/ppt/slideLayouts/slideLayout3301.xml" ContentType="application/vnd.openxmlformats-officedocument.presentationml.slideLayout+xml"/>
  <Override PartName="/ppt/slideLayouts/slideLayout3302.xml" ContentType="application/vnd.openxmlformats-officedocument.presentationml.slideLayout+xml"/>
  <Override PartName="/ppt/slideLayouts/slideLayout3303.xml" ContentType="application/vnd.openxmlformats-officedocument.presentationml.slideLayout+xml"/>
  <Override PartName="/ppt/slideLayouts/slideLayout3304.xml" ContentType="application/vnd.openxmlformats-officedocument.presentationml.slideLayout+xml"/>
  <Override PartName="/ppt/slideLayouts/slideLayout3305.xml" ContentType="application/vnd.openxmlformats-officedocument.presentationml.slideLayout+xml"/>
  <Override PartName="/ppt/slideLayouts/slideLayout3306.xml" ContentType="application/vnd.openxmlformats-officedocument.presentationml.slideLayout+xml"/>
  <Override PartName="/ppt/slideLayouts/slideLayout3307.xml" ContentType="application/vnd.openxmlformats-officedocument.presentationml.slideLayout+xml"/>
  <Override PartName="/ppt/slideLayouts/slideLayout3308.xml" ContentType="application/vnd.openxmlformats-officedocument.presentationml.slideLayout+xml"/>
  <Override PartName="/ppt/slideLayouts/slideLayout3309.xml" ContentType="application/vnd.openxmlformats-officedocument.presentationml.slideLayout+xml"/>
  <Override PartName="/ppt/slideLayouts/slideLayout3310.xml" ContentType="application/vnd.openxmlformats-officedocument.presentationml.slideLayout+xml"/>
  <Override PartName="/ppt/slideLayouts/slideLayout3311.xml" ContentType="application/vnd.openxmlformats-officedocument.presentationml.slideLayout+xml"/>
  <Override PartName="/ppt/slideLayouts/slideLayout3312.xml" ContentType="application/vnd.openxmlformats-officedocument.presentationml.slideLayout+xml"/>
  <Override PartName="/ppt/slideLayouts/slideLayout3313.xml" ContentType="application/vnd.openxmlformats-officedocument.presentationml.slideLayout+xml"/>
  <Override PartName="/ppt/slideLayouts/slideLayout3314.xml" ContentType="application/vnd.openxmlformats-officedocument.presentationml.slideLayout+xml"/>
  <Override PartName="/ppt/slideLayouts/slideLayout3315.xml" ContentType="application/vnd.openxmlformats-officedocument.presentationml.slideLayout+xml"/>
  <Override PartName="/ppt/slideLayouts/slideLayout3316.xml" ContentType="application/vnd.openxmlformats-officedocument.presentationml.slideLayout+xml"/>
  <Override PartName="/ppt/slideLayouts/slideLayout3317.xml" ContentType="application/vnd.openxmlformats-officedocument.presentationml.slideLayout+xml"/>
  <Override PartName="/ppt/slideLayouts/slideLayout3318.xml" ContentType="application/vnd.openxmlformats-officedocument.presentationml.slideLayout+xml"/>
  <Override PartName="/ppt/slideLayouts/slideLayout3319.xml" ContentType="application/vnd.openxmlformats-officedocument.presentationml.slideLayout+xml"/>
  <Override PartName="/ppt/slideLayouts/slideLayout3320.xml" ContentType="application/vnd.openxmlformats-officedocument.presentationml.slideLayout+xml"/>
  <Override PartName="/ppt/slideLayouts/slideLayout3321.xml" ContentType="application/vnd.openxmlformats-officedocument.presentationml.slideLayout+xml"/>
  <Override PartName="/ppt/slideLayouts/slideLayout3322.xml" ContentType="application/vnd.openxmlformats-officedocument.presentationml.slideLayout+xml"/>
  <Override PartName="/ppt/slideLayouts/slideLayout3323.xml" ContentType="application/vnd.openxmlformats-officedocument.presentationml.slideLayout+xml"/>
  <Override PartName="/ppt/slideLayouts/slideLayout3324.xml" ContentType="application/vnd.openxmlformats-officedocument.presentationml.slideLayout+xml"/>
  <Override PartName="/ppt/slideLayouts/slideLayout3325.xml" ContentType="application/vnd.openxmlformats-officedocument.presentationml.slideLayout+xml"/>
  <Override PartName="/ppt/slideLayouts/slideLayout3326.xml" ContentType="application/vnd.openxmlformats-officedocument.presentationml.slideLayout+xml"/>
  <Override PartName="/ppt/slideLayouts/slideLayout3327.xml" ContentType="application/vnd.openxmlformats-officedocument.presentationml.slideLayout+xml"/>
  <Override PartName="/ppt/slideLayouts/slideLayout3328.xml" ContentType="application/vnd.openxmlformats-officedocument.presentationml.slideLayout+xml"/>
  <Override PartName="/ppt/slideLayouts/slideLayout3329.xml" ContentType="application/vnd.openxmlformats-officedocument.presentationml.slideLayout+xml"/>
  <Override PartName="/ppt/slideLayouts/slideLayout3330.xml" ContentType="application/vnd.openxmlformats-officedocument.presentationml.slideLayout+xml"/>
  <Override PartName="/ppt/slideLayouts/slideLayout3331.xml" ContentType="application/vnd.openxmlformats-officedocument.presentationml.slideLayout+xml"/>
  <Override PartName="/ppt/slideLayouts/slideLayout3332.xml" ContentType="application/vnd.openxmlformats-officedocument.presentationml.slideLayout+xml"/>
  <Override PartName="/ppt/slideLayouts/slideLayout3333.xml" ContentType="application/vnd.openxmlformats-officedocument.presentationml.slideLayout+xml"/>
  <Override PartName="/ppt/slideLayouts/slideLayout3334.xml" ContentType="application/vnd.openxmlformats-officedocument.presentationml.slideLayout+xml"/>
  <Override PartName="/ppt/slideLayouts/slideLayout3335.xml" ContentType="application/vnd.openxmlformats-officedocument.presentationml.slideLayout+xml"/>
  <Override PartName="/ppt/slideLayouts/slideLayout3336.xml" ContentType="application/vnd.openxmlformats-officedocument.presentationml.slideLayout+xml"/>
  <Override PartName="/ppt/slideLayouts/slideLayout3337.xml" ContentType="application/vnd.openxmlformats-officedocument.presentationml.slideLayout+xml"/>
  <Override PartName="/ppt/slideLayouts/slideLayout3338.xml" ContentType="application/vnd.openxmlformats-officedocument.presentationml.slideLayout+xml"/>
  <Override PartName="/ppt/slideLayouts/slideLayout3339.xml" ContentType="application/vnd.openxmlformats-officedocument.presentationml.slideLayout+xml"/>
  <Override PartName="/ppt/slideLayouts/slideLayout3340.xml" ContentType="application/vnd.openxmlformats-officedocument.presentationml.slideLayout+xml"/>
  <Override PartName="/ppt/slideLayouts/slideLayout3341.xml" ContentType="application/vnd.openxmlformats-officedocument.presentationml.slideLayout+xml"/>
  <Override PartName="/ppt/slideLayouts/slideLayout3342.xml" ContentType="application/vnd.openxmlformats-officedocument.presentationml.slideLayout+xml"/>
  <Override PartName="/ppt/slideLayouts/slideLayout3343.xml" ContentType="application/vnd.openxmlformats-officedocument.presentationml.slideLayout+xml"/>
  <Override PartName="/ppt/slideLayouts/slideLayout3344.xml" ContentType="application/vnd.openxmlformats-officedocument.presentationml.slideLayout+xml"/>
  <Override PartName="/ppt/slideLayouts/slideLayout3345.xml" ContentType="application/vnd.openxmlformats-officedocument.presentationml.slideLayout+xml"/>
  <Override PartName="/ppt/slideLayouts/slideLayout3346.xml" ContentType="application/vnd.openxmlformats-officedocument.presentationml.slideLayout+xml"/>
  <Override PartName="/ppt/slideLayouts/slideLayout3347.xml" ContentType="application/vnd.openxmlformats-officedocument.presentationml.slideLayout+xml"/>
  <Override PartName="/ppt/slideLayouts/slideLayout3348.xml" ContentType="application/vnd.openxmlformats-officedocument.presentationml.slideLayout+xml"/>
  <Override PartName="/ppt/slideLayouts/slideLayout3349.xml" ContentType="application/vnd.openxmlformats-officedocument.presentationml.slideLayout+xml"/>
  <Override PartName="/ppt/slideLayouts/slideLayout3350.xml" ContentType="application/vnd.openxmlformats-officedocument.presentationml.slideLayout+xml"/>
  <Override PartName="/ppt/slideLayouts/slideLayout3351.xml" ContentType="application/vnd.openxmlformats-officedocument.presentationml.slideLayout+xml"/>
  <Override PartName="/ppt/slideLayouts/slideLayout3352.xml" ContentType="application/vnd.openxmlformats-officedocument.presentationml.slideLayout+xml"/>
  <Override PartName="/ppt/slideLayouts/slideLayout3353.xml" ContentType="application/vnd.openxmlformats-officedocument.presentationml.slideLayout+xml"/>
  <Override PartName="/ppt/slideLayouts/slideLayout3354.xml" ContentType="application/vnd.openxmlformats-officedocument.presentationml.slideLayout+xml"/>
  <Override PartName="/ppt/slideLayouts/slideLayout3355.xml" ContentType="application/vnd.openxmlformats-officedocument.presentationml.slideLayout+xml"/>
  <Override PartName="/ppt/slideLayouts/slideLayout3356.xml" ContentType="application/vnd.openxmlformats-officedocument.presentationml.slideLayout+xml"/>
  <Override PartName="/ppt/slideLayouts/slideLayout3357.xml" ContentType="application/vnd.openxmlformats-officedocument.presentationml.slideLayout+xml"/>
  <Override PartName="/ppt/slideLayouts/slideLayout3358.xml" ContentType="application/vnd.openxmlformats-officedocument.presentationml.slideLayout+xml"/>
  <Override PartName="/ppt/slideLayouts/slideLayout3359.xml" ContentType="application/vnd.openxmlformats-officedocument.presentationml.slideLayout+xml"/>
  <Override PartName="/ppt/slideLayouts/slideLayout3360.xml" ContentType="application/vnd.openxmlformats-officedocument.presentationml.slideLayout+xml"/>
  <Override PartName="/ppt/slideLayouts/slideLayout3361.xml" ContentType="application/vnd.openxmlformats-officedocument.presentationml.slideLayout+xml"/>
  <Override PartName="/ppt/slideLayouts/slideLayout3362.xml" ContentType="application/vnd.openxmlformats-officedocument.presentationml.slideLayout+xml"/>
  <Override PartName="/ppt/slideLayouts/slideLayout3363.xml" ContentType="application/vnd.openxmlformats-officedocument.presentationml.slideLayout+xml"/>
  <Override PartName="/ppt/slideLayouts/slideLayout3364.xml" ContentType="application/vnd.openxmlformats-officedocument.presentationml.slideLayout+xml"/>
  <Override PartName="/ppt/slideLayouts/slideLayout3365.xml" ContentType="application/vnd.openxmlformats-officedocument.presentationml.slideLayout+xml"/>
  <Override PartName="/ppt/slideLayouts/slideLayout3366.xml" ContentType="application/vnd.openxmlformats-officedocument.presentationml.slideLayout+xml"/>
  <Override PartName="/ppt/slideLayouts/slideLayout3367.xml" ContentType="application/vnd.openxmlformats-officedocument.presentationml.slideLayout+xml"/>
  <Override PartName="/ppt/slideLayouts/slideLayout3368.xml" ContentType="application/vnd.openxmlformats-officedocument.presentationml.slideLayout+xml"/>
  <Override PartName="/ppt/slideLayouts/slideLayout3369.xml" ContentType="application/vnd.openxmlformats-officedocument.presentationml.slideLayout+xml"/>
  <Override PartName="/ppt/slideLayouts/slideLayout3370.xml" ContentType="application/vnd.openxmlformats-officedocument.presentationml.slideLayout+xml"/>
  <Override PartName="/ppt/slideLayouts/slideLayout3371.xml" ContentType="application/vnd.openxmlformats-officedocument.presentationml.slideLayout+xml"/>
  <Override PartName="/ppt/slideLayouts/slideLayout3372.xml" ContentType="application/vnd.openxmlformats-officedocument.presentationml.slideLayout+xml"/>
  <Override PartName="/ppt/slideLayouts/slideLayout3373.xml" ContentType="application/vnd.openxmlformats-officedocument.presentationml.slideLayout+xml"/>
  <Override PartName="/ppt/slideLayouts/slideLayout3374.xml" ContentType="application/vnd.openxmlformats-officedocument.presentationml.slideLayout+xml"/>
  <Override PartName="/ppt/slideLayouts/slideLayout3375.xml" ContentType="application/vnd.openxmlformats-officedocument.presentationml.slideLayout+xml"/>
  <Override PartName="/ppt/slideLayouts/slideLayout3376.xml" ContentType="application/vnd.openxmlformats-officedocument.presentationml.slideLayout+xml"/>
  <Override PartName="/ppt/slideLayouts/slideLayout3377.xml" ContentType="application/vnd.openxmlformats-officedocument.presentationml.slideLayout+xml"/>
  <Override PartName="/ppt/slideLayouts/slideLayout3378.xml" ContentType="application/vnd.openxmlformats-officedocument.presentationml.slideLayout+xml"/>
  <Override PartName="/ppt/slideLayouts/slideLayout3379.xml" ContentType="application/vnd.openxmlformats-officedocument.presentationml.slideLayout+xml"/>
  <Override PartName="/ppt/slideLayouts/slideLayout3380.xml" ContentType="application/vnd.openxmlformats-officedocument.presentationml.slideLayout+xml"/>
  <Override PartName="/ppt/slideLayouts/slideLayout3381.xml" ContentType="application/vnd.openxmlformats-officedocument.presentationml.slideLayout+xml"/>
  <Override PartName="/ppt/slideLayouts/slideLayout3382.xml" ContentType="application/vnd.openxmlformats-officedocument.presentationml.slideLayout+xml"/>
  <Override PartName="/ppt/slideLayouts/slideLayout3383.xml" ContentType="application/vnd.openxmlformats-officedocument.presentationml.slideLayout+xml"/>
  <Override PartName="/ppt/slideLayouts/slideLayout3384.xml" ContentType="application/vnd.openxmlformats-officedocument.presentationml.slideLayout+xml"/>
  <Override PartName="/ppt/slideLayouts/slideLayout3385.xml" ContentType="application/vnd.openxmlformats-officedocument.presentationml.slideLayout+xml"/>
  <Override PartName="/ppt/slideLayouts/slideLayout3386.xml" ContentType="application/vnd.openxmlformats-officedocument.presentationml.slideLayout+xml"/>
  <Override PartName="/ppt/slideLayouts/slideLayout3387.xml" ContentType="application/vnd.openxmlformats-officedocument.presentationml.slideLayout+xml"/>
  <Override PartName="/ppt/slideLayouts/slideLayout3388.xml" ContentType="application/vnd.openxmlformats-officedocument.presentationml.slideLayout+xml"/>
  <Override PartName="/ppt/slideLayouts/slideLayout3389.xml" ContentType="application/vnd.openxmlformats-officedocument.presentationml.slideLayout+xml"/>
  <Override PartName="/ppt/slideLayouts/slideLayout3390.xml" ContentType="application/vnd.openxmlformats-officedocument.presentationml.slideLayout+xml"/>
  <Override PartName="/ppt/slideLayouts/slideLayout3391.xml" ContentType="application/vnd.openxmlformats-officedocument.presentationml.slideLayout+xml"/>
  <Override PartName="/ppt/slideLayouts/slideLayout3392.xml" ContentType="application/vnd.openxmlformats-officedocument.presentationml.slideLayout+xml"/>
  <Override PartName="/ppt/slideLayouts/slideLayout3393.xml" ContentType="application/vnd.openxmlformats-officedocument.presentationml.slideLayout+xml"/>
  <Override PartName="/ppt/slideLayouts/slideLayout3394.xml" ContentType="application/vnd.openxmlformats-officedocument.presentationml.slideLayout+xml"/>
  <Override PartName="/ppt/slideLayouts/slideLayout3395.xml" ContentType="application/vnd.openxmlformats-officedocument.presentationml.slideLayout+xml"/>
  <Override PartName="/ppt/slideLayouts/slideLayout3396.xml" ContentType="application/vnd.openxmlformats-officedocument.presentationml.slideLayout+xml"/>
  <Override PartName="/ppt/slideLayouts/slideLayout3397.xml" ContentType="application/vnd.openxmlformats-officedocument.presentationml.slideLayout+xml"/>
  <Override PartName="/ppt/slideLayouts/slideLayout3398.xml" ContentType="application/vnd.openxmlformats-officedocument.presentationml.slideLayout+xml"/>
  <Override PartName="/ppt/slideLayouts/slideLayout3399.xml" ContentType="application/vnd.openxmlformats-officedocument.presentationml.slideLayout+xml"/>
  <Override PartName="/ppt/slideLayouts/slideLayout3400.xml" ContentType="application/vnd.openxmlformats-officedocument.presentationml.slideLayout+xml"/>
  <Override PartName="/ppt/slideLayouts/slideLayout3401.xml" ContentType="application/vnd.openxmlformats-officedocument.presentationml.slideLayout+xml"/>
  <Override PartName="/ppt/slideLayouts/slideLayout3402.xml" ContentType="application/vnd.openxmlformats-officedocument.presentationml.slideLayout+xml"/>
  <Override PartName="/ppt/slideLayouts/slideLayout3403.xml" ContentType="application/vnd.openxmlformats-officedocument.presentationml.slideLayout+xml"/>
  <Override PartName="/ppt/slideLayouts/slideLayout3404.xml" ContentType="application/vnd.openxmlformats-officedocument.presentationml.slideLayout+xml"/>
  <Override PartName="/ppt/slideLayouts/slideLayout3405.xml" ContentType="application/vnd.openxmlformats-officedocument.presentationml.slideLayout+xml"/>
  <Override PartName="/ppt/slideLayouts/slideLayout3406.xml" ContentType="application/vnd.openxmlformats-officedocument.presentationml.slideLayout+xml"/>
  <Override PartName="/ppt/slideLayouts/slideLayout3407.xml" ContentType="application/vnd.openxmlformats-officedocument.presentationml.slideLayout+xml"/>
  <Override PartName="/ppt/slideLayouts/slideLayout3408.xml" ContentType="application/vnd.openxmlformats-officedocument.presentationml.slideLayout+xml"/>
  <Override PartName="/ppt/slideLayouts/slideLayout3409.xml" ContentType="application/vnd.openxmlformats-officedocument.presentationml.slideLayout+xml"/>
  <Override PartName="/ppt/slideLayouts/slideLayout3410.xml" ContentType="application/vnd.openxmlformats-officedocument.presentationml.slideLayout+xml"/>
  <Override PartName="/ppt/slideLayouts/slideLayout3411.xml" ContentType="application/vnd.openxmlformats-officedocument.presentationml.slideLayout+xml"/>
  <Override PartName="/ppt/slideLayouts/slideLayout3412.xml" ContentType="application/vnd.openxmlformats-officedocument.presentationml.slideLayout+xml"/>
  <Override PartName="/ppt/slideLayouts/slideLayout3413.xml" ContentType="application/vnd.openxmlformats-officedocument.presentationml.slideLayout+xml"/>
  <Override PartName="/ppt/slideLayouts/slideLayout3414.xml" ContentType="application/vnd.openxmlformats-officedocument.presentationml.slideLayout+xml"/>
  <Override PartName="/ppt/slideLayouts/slideLayout3415.xml" ContentType="application/vnd.openxmlformats-officedocument.presentationml.slideLayout+xml"/>
  <Override PartName="/ppt/slideLayouts/slideLayout3416.xml" ContentType="application/vnd.openxmlformats-officedocument.presentationml.slideLayout+xml"/>
  <Override PartName="/ppt/slideLayouts/slideLayout3417.xml" ContentType="application/vnd.openxmlformats-officedocument.presentationml.slideLayout+xml"/>
  <Override PartName="/ppt/slideLayouts/slideLayout3418.xml" ContentType="application/vnd.openxmlformats-officedocument.presentationml.slideLayout+xml"/>
  <Override PartName="/ppt/slideLayouts/slideLayout3419.xml" ContentType="application/vnd.openxmlformats-officedocument.presentationml.slideLayout+xml"/>
  <Override PartName="/ppt/slideLayouts/slideLayout3420.xml" ContentType="application/vnd.openxmlformats-officedocument.presentationml.slideLayout+xml"/>
  <Override PartName="/ppt/slideLayouts/slideLayout3421.xml" ContentType="application/vnd.openxmlformats-officedocument.presentationml.slideLayout+xml"/>
  <Override PartName="/ppt/slideLayouts/slideLayout3422.xml" ContentType="application/vnd.openxmlformats-officedocument.presentationml.slideLayout+xml"/>
  <Override PartName="/ppt/slideLayouts/slideLayout3423.xml" ContentType="application/vnd.openxmlformats-officedocument.presentationml.slideLayout+xml"/>
  <Override PartName="/ppt/slideLayouts/slideLayout3424.xml" ContentType="application/vnd.openxmlformats-officedocument.presentationml.slideLayout+xml"/>
  <Override PartName="/ppt/slideLayouts/slideLayout3425.xml" ContentType="application/vnd.openxmlformats-officedocument.presentationml.slideLayout+xml"/>
  <Override PartName="/ppt/slideLayouts/slideLayout3426.xml" ContentType="application/vnd.openxmlformats-officedocument.presentationml.slideLayout+xml"/>
  <Override PartName="/ppt/slideLayouts/slideLayout3427.xml" ContentType="application/vnd.openxmlformats-officedocument.presentationml.slideLayout+xml"/>
  <Override PartName="/ppt/slideLayouts/slideLayout3428.xml" ContentType="application/vnd.openxmlformats-officedocument.presentationml.slideLayout+xml"/>
  <Override PartName="/ppt/slideLayouts/slideLayout3429.xml" ContentType="application/vnd.openxmlformats-officedocument.presentationml.slideLayout+xml"/>
  <Override PartName="/ppt/slideLayouts/slideLayout3430.xml" ContentType="application/vnd.openxmlformats-officedocument.presentationml.slideLayout+xml"/>
  <Override PartName="/ppt/slideLayouts/slideLayout3431.xml" ContentType="application/vnd.openxmlformats-officedocument.presentationml.slideLayout+xml"/>
  <Override PartName="/ppt/slideLayouts/slideLayout3432.xml" ContentType="application/vnd.openxmlformats-officedocument.presentationml.slideLayout+xml"/>
  <Override PartName="/ppt/slideLayouts/slideLayout3433.xml" ContentType="application/vnd.openxmlformats-officedocument.presentationml.slideLayout+xml"/>
  <Override PartName="/ppt/slideLayouts/slideLayout3434.xml" ContentType="application/vnd.openxmlformats-officedocument.presentationml.slideLayout+xml"/>
  <Override PartName="/ppt/slideLayouts/slideLayout3435.xml" ContentType="application/vnd.openxmlformats-officedocument.presentationml.slideLayout+xml"/>
  <Override PartName="/ppt/slideLayouts/slideLayout3436.xml" ContentType="application/vnd.openxmlformats-officedocument.presentationml.slideLayout+xml"/>
  <Override PartName="/ppt/slideLayouts/slideLayout3437.xml" ContentType="application/vnd.openxmlformats-officedocument.presentationml.slideLayout+xml"/>
  <Override PartName="/ppt/slideLayouts/slideLayout3438.xml" ContentType="application/vnd.openxmlformats-officedocument.presentationml.slideLayout+xml"/>
  <Override PartName="/ppt/slideLayouts/slideLayout3439.xml" ContentType="application/vnd.openxmlformats-officedocument.presentationml.slideLayout+xml"/>
  <Override PartName="/ppt/slideLayouts/slideLayout3440.xml" ContentType="application/vnd.openxmlformats-officedocument.presentationml.slideLayout+xml"/>
  <Override PartName="/ppt/slideLayouts/slideLayout3441.xml" ContentType="application/vnd.openxmlformats-officedocument.presentationml.slideLayout+xml"/>
  <Override PartName="/ppt/slideLayouts/slideLayout3442.xml" ContentType="application/vnd.openxmlformats-officedocument.presentationml.slideLayout+xml"/>
  <Override PartName="/ppt/slideLayouts/slideLayout3443.xml" ContentType="application/vnd.openxmlformats-officedocument.presentationml.slideLayout+xml"/>
  <Override PartName="/ppt/slideLayouts/slideLayout3444.xml" ContentType="application/vnd.openxmlformats-officedocument.presentationml.slideLayout+xml"/>
  <Override PartName="/ppt/slideLayouts/slideLayout3445.xml" ContentType="application/vnd.openxmlformats-officedocument.presentationml.slideLayout+xml"/>
  <Override PartName="/ppt/slideLayouts/slideLayout3446.xml" ContentType="application/vnd.openxmlformats-officedocument.presentationml.slideLayout+xml"/>
  <Override PartName="/ppt/slideLayouts/slideLayout3447.xml" ContentType="application/vnd.openxmlformats-officedocument.presentationml.slideLayout+xml"/>
  <Override PartName="/ppt/slideLayouts/slideLayout3448.xml" ContentType="application/vnd.openxmlformats-officedocument.presentationml.slideLayout+xml"/>
  <Override PartName="/ppt/slideLayouts/slideLayout3449.xml" ContentType="application/vnd.openxmlformats-officedocument.presentationml.slideLayout+xml"/>
  <Override PartName="/ppt/slideLayouts/slideLayout3450.xml" ContentType="application/vnd.openxmlformats-officedocument.presentationml.slideLayout+xml"/>
  <Override PartName="/ppt/slideLayouts/slideLayout3451.xml" ContentType="application/vnd.openxmlformats-officedocument.presentationml.slideLayout+xml"/>
  <Override PartName="/ppt/slideLayouts/slideLayout3452.xml" ContentType="application/vnd.openxmlformats-officedocument.presentationml.slideLayout+xml"/>
  <Override PartName="/ppt/slideLayouts/slideLayout3453.xml" ContentType="application/vnd.openxmlformats-officedocument.presentationml.slideLayout+xml"/>
  <Override PartName="/ppt/slideLayouts/slideLayout3454.xml" ContentType="application/vnd.openxmlformats-officedocument.presentationml.slideLayout+xml"/>
  <Override PartName="/ppt/slideLayouts/slideLayout3455.xml" ContentType="application/vnd.openxmlformats-officedocument.presentationml.slideLayout+xml"/>
  <Override PartName="/ppt/slideLayouts/slideLayout3456.xml" ContentType="application/vnd.openxmlformats-officedocument.presentationml.slideLayout+xml"/>
  <Override PartName="/ppt/slideLayouts/slideLayout3457.xml" ContentType="application/vnd.openxmlformats-officedocument.presentationml.slideLayout+xml"/>
  <Override PartName="/ppt/slideLayouts/slideLayout3458.xml" ContentType="application/vnd.openxmlformats-officedocument.presentationml.slideLayout+xml"/>
  <Override PartName="/ppt/slideLayouts/slideLayout3459.xml" ContentType="application/vnd.openxmlformats-officedocument.presentationml.slideLayout+xml"/>
  <Override PartName="/ppt/slideLayouts/slideLayout3460.xml" ContentType="application/vnd.openxmlformats-officedocument.presentationml.slideLayout+xml"/>
  <Override PartName="/ppt/slideLayouts/slideLayout3461.xml" ContentType="application/vnd.openxmlformats-officedocument.presentationml.slideLayout+xml"/>
  <Override PartName="/ppt/slideLayouts/slideLayout3462.xml" ContentType="application/vnd.openxmlformats-officedocument.presentationml.slideLayout+xml"/>
  <Override PartName="/ppt/slideLayouts/slideLayout3463.xml" ContentType="application/vnd.openxmlformats-officedocument.presentationml.slideLayout+xml"/>
  <Override PartName="/ppt/slideLayouts/slideLayout3464.xml" ContentType="application/vnd.openxmlformats-officedocument.presentationml.slideLayout+xml"/>
  <Override PartName="/ppt/slideLayouts/slideLayout3465.xml" ContentType="application/vnd.openxmlformats-officedocument.presentationml.slideLayout+xml"/>
  <Override PartName="/ppt/slideLayouts/slideLayout3466.xml" ContentType="application/vnd.openxmlformats-officedocument.presentationml.slideLayout+xml"/>
  <Override PartName="/ppt/slideLayouts/slideLayout3467.xml" ContentType="application/vnd.openxmlformats-officedocument.presentationml.slideLayout+xml"/>
  <Override PartName="/ppt/slideLayouts/slideLayout3468.xml" ContentType="application/vnd.openxmlformats-officedocument.presentationml.slideLayout+xml"/>
  <Override PartName="/ppt/slideLayouts/slideLayout3469.xml" ContentType="application/vnd.openxmlformats-officedocument.presentationml.slideLayout+xml"/>
  <Override PartName="/ppt/slideLayouts/slideLayout3470.xml" ContentType="application/vnd.openxmlformats-officedocument.presentationml.slideLayout+xml"/>
  <Override PartName="/ppt/slideLayouts/slideLayout3471.xml" ContentType="application/vnd.openxmlformats-officedocument.presentationml.slideLayout+xml"/>
  <Override PartName="/ppt/slideLayouts/slideLayout3472.xml" ContentType="application/vnd.openxmlformats-officedocument.presentationml.slideLayout+xml"/>
  <Override PartName="/ppt/slideLayouts/slideLayout3473.xml" ContentType="application/vnd.openxmlformats-officedocument.presentationml.slideLayout+xml"/>
  <Override PartName="/ppt/slideLayouts/slideLayout3474.xml" ContentType="application/vnd.openxmlformats-officedocument.presentationml.slideLayout+xml"/>
  <Override PartName="/ppt/slideLayouts/slideLayout3475.xml" ContentType="application/vnd.openxmlformats-officedocument.presentationml.slideLayout+xml"/>
  <Override PartName="/ppt/slideLayouts/slideLayout3476.xml" ContentType="application/vnd.openxmlformats-officedocument.presentationml.slideLayout+xml"/>
  <Override PartName="/ppt/slideLayouts/slideLayout3477.xml" ContentType="application/vnd.openxmlformats-officedocument.presentationml.slideLayout+xml"/>
  <Override PartName="/ppt/slideLayouts/slideLayout3478.xml" ContentType="application/vnd.openxmlformats-officedocument.presentationml.slideLayout+xml"/>
  <Override PartName="/ppt/slideLayouts/slideLayout3479.xml" ContentType="application/vnd.openxmlformats-officedocument.presentationml.slideLayout+xml"/>
  <Override PartName="/ppt/slideLayouts/slideLayout3480.xml" ContentType="application/vnd.openxmlformats-officedocument.presentationml.slideLayout+xml"/>
  <Override PartName="/ppt/slideLayouts/slideLayout3481.xml" ContentType="application/vnd.openxmlformats-officedocument.presentationml.slideLayout+xml"/>
  <Override PartName="/ppt/slideLayouts/slideLayout3482.xml" ContentType="application/vnd.openxmlformats-officedocument.presentationml.slideLayout+xml"/>
  <Override PartName="/ppt/slideLayouts/slideLayout3483.xml" ContentType="application/vnd.openxmlformats-officedocument.presentationml.slideLayout+xml"/>
  <Override PartName="/ppt/slideLayouts/slideLayout3484.xml" ContentType="application/vnd.openxmlformats-officedocument.presentationml.slideLayout+xml"/>
  <Override PartName="/ppt/slideLayouts/slideLayout3485.xml" ContentType="application/vnd.openxmlformats-officedocument.presentationml.slideLayout+xml"/>
  <Override PartName="/ppt/slideLayouts/slideLayout3486.xml" ContentType="application/vnd.openxmlformats-officedocument.presentationml.slideLayout+xml"/>
  <Override PartName="/ppt/slideLayouts/slideLayout3487.xml" ContentType="application/vnd.openxmlformats-officedocument.presentationml.slideLayout+xml"/>
  <Override PartName="/ppt/slideLayouts/slideLayout3488.xml" ContentType="application/vnd.openxmlformats-officedocument.presentationml.slideLayout+xml"/>
  <Override PartName="/ppt/slideLayouts/slideLayout3489.xml" ContentType="application/vnd.openxmlformats-officedocument.presentationml.slideLayout+xml"/>
  <Override PartName="/ppt/slideLayouts/slideLayout3490.xml" ContentType="application/vnd.openxmlformats-officedocument.presentationml.slideLayout+xml"/>
  <Override PartName="/ppt/slideLayouts/slideLayout3491.xml" ContentType="application/vnd.openxmlformats-officedocument.presentationml.slideLayout+xml"/>
  <Override PartName="/ppt/slideLayouts/slideLayout3492.xml" ContentType="application/vnd.openxmlformats-officedocument.presentationml.slideLayout+xml"/>
  <Override PartName="/ppt/slideLayouts/slideLayout3493.xml" ContentType="application/vnd.openxmlformats-officedocument.presentationml.slideLayout+xml"/>
  <Override PartName="/ppt/slideLayouts/slideLayout3494.xml" ContentType="application/vnd.openxmlformats-officedocument.presentationml.slideLayout+xml"/>
  <Override PartName="/ppt/slideLayouts/slideLayout3495.xml" ContentType="application/vnd.openxmlformats-officedocument.presentationml.slideLayout+xml"/>
  <Override PartName="/ppt/slideLayouts/slideLayout3496.xml" ContentType="application/vnd.openxmlformats-officedocument.presentationml.slideLayout+xml"/>
  <Override PartName="/ppt/slideLayouts/slideLayout3497.xml" ContentType="application/vnd.openxmlformats-officedocument.presentationml.slideLayout+xml"/>
  <Override PartName="/ppt/slideLayouts/slideLayout3498.xml" ContentType="application/vnd.openxmlformats-officedocument.presentationml.slideLayout+xml"/>
  <Override PartName="/ppt/slideLayouts/slideLayout3499.xml" ContentType="application/vnd.openxmlformats-officedocument.presentationml.slideLayout+xml"/>
  <Override PartName="/ppt/slideLayouts/slideLayout3500.xml" ContentType="application/vnd.openxmlformats-officedocument.presentationml.slideLayout+xml"/>
  <Override PartName="/ppt/slideLayouts/slideLayout3501.xml" ContentType="application/vnd.openxmlformats-officedocument.presentationml.slideLayout+xml"/>
  <Override PartName="/ppt/slideLayouts/slideLayout3502.xml" ContentType="application/vnd.openxmlformats-officedocument.presentationml.slideLayout+xml"/>
  <Override PartName="/ppt/slideLayouts/slideLayout3503.xml" ContentType="application/vnd.openxmlformats-officedocument.presentationml.slideLayout+xml"/>
  <Override PartName="/ppt/slideLayouts/slideLayout3504.xml" ContentType="application/vnd.openxmlformats-officedocument.presentationml.slideLayout+xml"/>
  <Override PartName="/ppt/slideLayouts/slideLayout3505.xml" ContentType="application/vnd.openxmlformats-officedocument.presentationml.slideLayout+xml"/>
  <Override PartName="/ppt/slideLayouts/slideLayout3506.xml" ContentType="application/vnd.openxmlformats-officedocument.presentationml.slideLayout+xml"/>
  <Override PartName="/ppt/slideLayouts/slideLayout3507.xml" ContentType="application/vnd.openxmlformats-officedocument.presentationml.slideLayout+xml"/>
  <Override PartName="/ppt/slideLayouts/slideLayout3508.xml" ContentType="application/vnd.openxmlformats-officedocument.presentationml.slideLayout+xml"/>
  <Override PartName="/ppt/slideLayouts/slideLayout3509.xml" ContentType="application/vnd.openxmlformats-officedocument.presentationml.slideLayout+xml"/>
  <Override PartName="/ppt/slideLayouts/slideLayout3510.xml" ContentType="application/vnd.openxmlformats-officedocument.presentationml.slideLayout+xml"/>
  <Override PartName="/ppt/slideLayouts/slideLayout3511.xml" ContentType="application/vnd.openxmlformats-officedocument.presentationml.slideLayout+xml"/>
  <Override PartName="/ppt/slideLayouts/slideLayout3512.xml" ContentType="application/vnd.openxmlformats-officedocument.presentationml.slideLayout+xml"/>
  <Override PartName="/ppt/slideLayouts/slideLayout3513.xml" ContentType="application/vnd.openxmlformats-officedocument.presentationml.slideLayout+xml"/>
  <Override PartName="/ppt/slideLayouts/slideLayout3514.xml" ContentType="application/vnd.openxmlformats-officedocument.presentationml.slideLayout+xml"/>
  <Override PartName="/ppt/slideLayouts/slideLayout3515.xml" ContentType="application/vnd.openxmlformats-officedocument.presentationml.slideLayout+xml"/>
  <Override PartName="/ppt/slideLayouts/slideLayout3516.xml" ContentType="application/vnd.openxmlformats-officedocument.presentationml.slideLayout+xml"/>
  <Override PartName="/ppt/slideLayouts/slideLayout3517.xml" ContentType="application/vnd.openxmlformats-officedocument.presentationml.slideLayout+xml"/>
  <Override PartName="/ppt/slideLayouts/slideLayout3518.xml" ContentType="application/vnd.openxmlformats-officedocument.presentationml.slideLayout+xml"/>
  <Override PartName="/ppt/slideLayouts/slideLayout3519.xml" ContentType="application/vnd.openxmlformats-officedocument.presentationml.slideLayout+xml"/>
  <Override PartName="/ppt/slideLayouts/slideLayout3520.xml" ContentType="application/vnd.openxmlformats-officedocument.presentationml.slideLayout+xml"/>
  <Override PartName="/ppt/slideLayouts/slideLayout3521.xml" ContentType="application/vnd.openxmlformats-officedocument.presentationml.slideLayout+xml"/>
  <Override PartName="/ppt/slideLayouts/slideLayout3522.xml" ContentType="application/vnd.openxmlformats-officedocument.presentationml.slideLayout+xml"/>
  <Override PartName="/ppt/slideLayouts/slideLayout3523.xml" ContentType="application/vnd.openxmlformats-officedocument.presentationml.slideLayout+xml"/>
  <Override PartName="/ppt/slideLayouts/slideLayout3524.xml" ContentType="application/vnd.openxmlformats-officedocument.presentationml.slideLayout+xml"/>
  <Override PartName="/ppt/slideLayouts/slideLayout3525.xml" ContentType="application/vnd.openxmlformats-officedocument.presentationml.slideLayout+xml"/>
  <Override PartName="/ppt/slideLayouts/slideLayout3526.xml" ContentType="application/vnd.openxmlformats-officedocument.presentationml.slideLayout+xml"/>
  <Override PartName="/ppt/slideLayouts/slideLayout3527.xml" ContentType="application/vnd.openxmlformats-officedocument.presentationml.slideLayout+xml"/>
  <Override PartName="/ppt/slideLayouts/slideLayout3528.xml" ContentType="application/vnd.openxmlformats-officedocument.presentationml.slideLayout+xml"/>
  <Override PartName="/ppt/slideLayouts/slideLayout3529.xml" ContentType="application/vnd.openxmlformats-officedocument.presentationml.slideLayout+xml"/>
  <Override PartName="/ppt/slideLayouts/slideLayout3530.xml" ContentType="application/vnd.openxmlformats-officedocument.presentationml.slideLayout+xml"/>
  <Override PartName="/ppt/slideLayouts/slideLayout3531.xml" ContentType="application/vnd.openxmlformats-officedocument.presentationml.slideLayout+xml"/>
  <Override PartName="/ppt/slideLayouts/slideLayout3532.xml" ContentType="application/vnd.openxmlformats-officedocument.presentationml.slideLayout+xml"/>
  <Override PartName="/ppt/slideLayouts/slideLayout3533.xml" ContentType="application/vnd.openxmlformats-officedocument.presentationml.slideLayout+xml"/>
  <Override PartName="/ppt/slideLayouts/slideLayout3534.xml" ContentType="application/vnd.openxmlformats-officedocument.presentationml.slideLayout+xml"/>
  <Override PartName="/ppt/slideLayouts/slideLayout3535.xml" ContentType="application/vnd.openxmlformats-officedocument.presentationml.slideLayout+xml"/>
  <Override PartName="/ppt/slideLayouts/slideLayout3536.xml" ContentType="application/vnd.openxmlformats-officedocument.presentationml.slideLayout+xml"/>
  <Override PartName="/ppt/slideLayouts/slideLayout3537.xml" ContentType="application/vnd.openxmlformats-officedocument.presentationml.slideLayout+xml"/>
  <Override PartName="/ppt/slideLayouts/slideLayout3538.xml" ContentType="application/vnd.openxmlformats-officedocument.presentationml.slideLayout+xml"/>
  <Override PartName="/ppt/slideLayouts/slideLayout3539.xml" ContentType="application/vnd.openxmlformats-officedocument.presentationml.slideLayout+xml"/>
  <Override PartName="/ppt/slideLayouts/slideLayout3540.xml" ContentType="application/vnd.openxmlformats-officedocument.presentationml.slideLayout+xml"/>
  <Override PartName="/ppt/slideLayouts/slideLayout3541.xml" ContentType="application/vnd.openxmlformats-officedocument.presentationml.slideLayout+xml"/>
  <Override PartName="/ppt/slideLayouts/slideLayout3542.xml" ContentType="application/vnd.openxmlformats-officedocument.presentationml.slideLayout+xml"/>
  <Override PartName="/ppt/slideLayouts/slideLayout3543.xml" ContentType="application/vnd.openxmlformats-officedocument.presentationml.slideLayout+xml"/>
  <Override PartName="/ppt/slideLayouts/slideLayout3544.xml" ContentType="application/vnd.openxmlformats-officedocument.presentationml.slideLayout+xml"/>
  <Override PartName="/ppt/slideLayouts/slideLayout3545.xml" ContentType="application/vnd.openxmlformats-officedocument.presentationml.slideLayout+xml"/>
  <Override PartName="/ppt/slideLayouts/slideLayout3546.xml" ContentType="application/vnd.openxmlformats-officedocument.presentationml.slideLayout+xml"/>
  <Override PartName="/ppt/slideLayouts/slideLayout3547.xml" ContentType="application/vnd.openxmlformats-officedocument.presentationml.slideLayout+xml"/>
  <Override PartName="/ppt/slideLayouts/slideLayout3548.xml" ContentType="application/vnd.openxmlformats-officedocument.presentationml.slideLayout+xml"/>
  <Override PartName="/ppt/slideLayouts/slideLayout3549.xml" ContentType="application/vnd.openxmlformats-officedocument.presentationml.slideLayout+xml"/>
  <Override PartName="/ppt/slideLayouts/slideLayout3550.xml" ContentType="application/vnd.openxmlformats-officedocument.presentationml.slideLayout+xml"/>
  <Override PartName="/ppt/slideLayouts/slideLayout3551.xml" ContentType="application/vnd.openxmlformats-officedocument.presentationml.slideLayout+xml"/>
  <Override PartName="/ppt/slideLayouts/slideLayout3552.xml" ContentType="application/vnd.openxmlformats-officedocument.presentationml.slideLayout+xml"/>
  <Override PartName="/ppt/slideLayouts/slideLayout3553.xml" ContentType="application/vnd.openxmlformats-officedocument.presentationml.slideLayout+xml"/>
  <Override PartName="/ppt/slideLayouts/slideLayout3554.xml" ContentType="application/vnd.openxmlformats-officedocument.presentationml.slideLayout+xml"/>
  <Override PartName="/ppt/slideLayouts/slideLayout3555.xml" ContentType="application/vnd.openxmlformats-officedocument.presentationml.slideLayout+xml"/>
  <Override PartName="/ppt/slideLayouts/slideLayout3556.xml" ContentType="application/vnd.openxmlformats-officedocument.presentationml.slideLayout+xml"/>
  <Override PartName="/ppt/slideLayouts/slideLayout3557.xml" ContentType="application/vnd.openxmlformats-officedocument.presentationml.slideLayout+xml"/>
  <Override PartName="/ppt/slideLayouts/slideLayout3558.xml" ContentType="application/vnd.openxmlformats-officedocument.presentationml.slideLayout+xml"/>
  <Override PartName="/ppt/slideLayouts/slideLayout3559.xml" ContentType="application/vnd.openxmlformats-officedocument.presentationml.slideLayout+xml"/>
  <Override PartName="/ppt/slideLayouts/slideLayout3560.xml" ContentType="application/vnd.openxmlformats-officedocument.presentationml.slideLayout+xml"/>
  <Override PartName="/ppt/slideLayouts/slideLayout3561.xml" ContentType="application/vnd.openxmlformats-officedocument.presentationml.slideLayout+xml"/>
  <Override PartName="/ppt/slideLayouts/slideLayout3562.xml" ContentType="application/vnd.openxmlformats-officedocument.presentationml.slideLayout+xml"/>
  <Override PartName="/ppt/slideLayouts/slideLayout3563.xml" ContentType="application/vnd.openxmlformats-officedocument.presentationml.slideLayout+xml"/>
  <Override PartName="/ppt/slideLayouts/slideLayout3564.xml" ContentType="application/vnd.openxmlformats-officedocument.presentationml.slideLayout+xml"/>
  <Override PartName="/ppt/slideLayouts/slideLayout3565.xml" ContentType="application/vnd.openxmlformats-officedocument.presentationml.slideLayout+xml"/>
  <Override PartName="/ppt/slideLayouts/slideLayout3566.xml" ContentType="application/vnd.openxmlformats-officedocument.presentationml.slideLayout+xml"/>
  <Override PartName="/ppt/slideLayouts/slideLayout3567.xml" ContentType="application/vnd.openxmlformats-officedocument.presentationml.slideLayout+xml"/>
  <Override PartName="/ppt/slideLayouts/slideLayout3568.xml" ContentType="application/vnd.openxmlformats-officedocument.presentationml.slideLayout+xml"/>
  <Override PartName="/ppt/slideLayouts/slideLayout3569.xml" ContentType="application/vnd.openxmlformats-officedocument.presentationml.slideLayout+xml"/>
  <Override PartName="/ppt/slideLayouts/slideLayout3570.xml" ContentType="application/vnd.openxmlformats-officedocument.presentationml.slideLayout+xml"/>
  <Override PartName="/ppt/slideLayouts/slideLayout3571.xml" ContentType="application/vnd.openxmlformats-officedocument.presentationml.slideLayout+xml"/>
  <Override PartName="/ppt/slideLayouts/slideLayout3572.xml" ContentType="application/vnd.openxmlformats-officedocument.presentationml.slideLayout+xml"/>
  <Override PartName="/ppt/slideLayouts/slideLayout3573.xml" ContentType="application/vnd.openxmlformats-officedocument.presentationml.slideLayout+xml"/>
  <Override PartName="/ppt/slideLayouts/slideLayout3574.xml" ContentType="application/vnd.openxmlformats-officedocument.presentationml.slideLayout+xml"/>
  <Override PartName="/ppt/slideLayouts/slideLayout3575.xml" ContentType="application/vnd.openxmlformats-officedocument.presentationml.slideLayout+xml"/>
  <Override PartName="/ppt/slideLayouts/slideLayout3576.xml" ContentType="application/vnd.openxmlformats-officedocument.presentationml.slideLayout+xml"/>
  <Override PartName="/ppt/slideLayouts/slideLayout3577.xml" ContentType="application/vnd.openxmlformats-officedocument.presentationml.slideLayout+xml"/>
  <Override PartName="/ppt/slideLayouts/slideLayout3578.xml" ContentType="application/vnd.openxmlformats-officedocument.presentationml.slideLayout+xml"/>
  <Override PartName="/ppt/slideLayouts/slideLayout3579.xml" ContentType="application/vnd.openxmlformats-officedocument.presentationml.slideLayout+xml"/>
  <Override PartName="/ppt/slideLayouts/slideLayout3580.xml" ContentType="application/vnd.openxmlformats-officedocument.presentationml.slideLayout+xml"/>
  <Override PartName="/ppt/slideLayouts/slideLayout3581.xml" ContentType="application/vnd.openxmlformats-officedocument.presentationml.slideLayout+xml"/>
  <Override PartName="/ppt/slideLayouts/slideLayout3582.xml" ContentType="application/vnd.openxmlformats-officedocument.presentationml.slideLayout+xml"/>
  <Override PartName="/ppt/slideLayouts/slideLayout3583.xml" ContentType="application/vnd.openxmlformats-officedocument.presentationml.slideLayout+xml"/>
  <Override PartName="/ppt/slideLayouts/slideLayout3584.xml" ContentType="application/vnd.openxmlformats-officedocument.presentationml.slideLayout+xml"/>
  <Override PartName="/ppt/slideLayouts/slideLayout3585.xml" ContentType="application/vnd.openxmlformats-officedocument.presentationml.slideLayout+xml"/>
  <Override PartName="/ppt/slideLayouts/slideLayout3586.xml" ContentType="application/vnd.openxmlformats-officedocument.presentationml.slideLayout+xml"/>
  <Override PartName="/ppt/slideLayouts/slideLayout3587.xml" ContentType="application/vnd.openxmlformats-officedocument.presentationml.slideLayout+xml"/>
  <Override PartName="/ppt/slideLayouts/slideLayout3588.xml" ContentType="application/vnd.openxmlformats-officedocument.presentationml.slideLayout+xml"/>
  <Override PartName="/ppt/slideLayouts/slideLayout3589.xml" ContentType="application/vnd.openxmlformats-officedocument.presentationml.slideLayout+xml"/>
  <Override PartName="/ppt/slideLayouts/slideLayout3590.xml" ContentType="application/vnd.openxmlformats-officedocument.presentationml.slideLayout+xml"/>
  <Override PartName="/ppt/slideLayouts/slideLayout3591.xml" ContentType="application/vnd.openxmlformats-officedocument.presentationml.slideLayout+xml"/>
  <Override PartName="/ppt/slideLayouts/slideLayout3592.xml" ContentType="application/vnd.openxmlformats-officedocument.presentationml.slideLayout+xml"/>
  <Override PartName="/ppt/slideLayouts/slideLayout3593.xml" ContentType="application/vnd.openxmlformats-officedocument.presentationml.slideLayout+xml"/>
  <Override PartName="/ppt/slideLayouts/slideLayout3594.xml" ContentType="application/vnd.openxmlformats-officedocument.presentationml.slideLayout+xml"/>
  <Override PartName="/ppt/slideLayouts/slideLayout3595.xml" ContentType="application/vnd.openxmlformats-officedocument.presentationml.slideLayout+xml"/>
  <Override PartName="/ppt/slideLayouts/slideLayout3596.xml" ContentType="application/vnd.openxmlformats-officedocument.presentationml.slideLayout+xml"/>
  <Override PartName="/ppt/slideLayouts/slideLayout3597.xml" ContentType="application/vnd.openxmlformats-officedocument.presentationml.slideLayout+xml"/>
  <Override PartName="/ppt/slideLayouts/slideLayout3598.xml" ContentType="application/vnd.openxmlformats-officedocument.presentationml.slideLayout+xml"/>
  <Override PartName="/ppt/slideLayouts/slideLayout3599.xml" ContentType="application/vnd.openxmlformats-officedocument.presentationml.slideLayout+xml"/>
  <Override PartName="/ppt/slideLayouts/slideLayout3600.xml" ContentType="application/vnd.openxmlformats-officedocument.presentationml.slideLayout+xml"/>
  <Override PartName="/ppt/slideLayouts/slideLayout3601.xml" ContentType="application/vnd.openxmlformats-officedocument.presentationml.slideLayout+xml"/>
  <Override PartName="/ppt/slideLayouts/slideLayout3602.xml" ContentType="application/vnd.openxmlformats-officedocument.presentationml.slideLayout+xml"/>
  <Override PartName="/ppt/slideLayouts/slideLayout3603.xml" ContentType="application/vnd.openxmlformats-officedocument.presentationml.slideLayout+xml"/>
  <Override PartName="/ppt/slideLayouts/slideLayout3604.xml" ContentType="application/vnd.openxmlformats-officedocument.presentationml.slideLayout+xml"/>
  <Override PartName="/ppt/slideLayouts/slideLayout3605.xml" ContentType="application/vnd.openxmlformats-officedocument.presentationml.slideLayout+xml"/>
  <Override PartName="/ppt/slideLayouts/slideLayout3606.xml" ContentType="application/vnd.openxmlformats-officedocument.presentationml.slideLayout+xml"/>
  <Override PartName="/ppt/slideLayouts/slideLayout3607.xml" ContentType="application/vnd.openxmlformats-officedocument.presentationml.slideLayout+xml"/>
  <Override PartName="/ppt/slideLayouts/slideLayout3608.xml" ContentType="application/vnd.openxmlformats-officedocument.presentationml.slideLayout+xml"/>
  <Override PartName="/ppt/slideLayouts/slideLayout3609.xml" ContentType="application/vnd.openxmlformats-officedocument.presentationml.slideLayout+xml"/>
  <Override PartName="/ppt/slideLayouts/slideLayout3610.xml" ContentType="application/vnd.openxmlformats-officedocument.presentationml.slideLayout+xml"/>
  <Override PartName="/ppt/slideLayouts/slideLayout3611.xml" ContentType="application/vnd.openxmlformats-officedocument.presentationml.slideLayout+xml"/>
  <Override PartName="/ppt/slideLayouts/slideLayout3612.xml" ContentType="application/vnd.openxmlformats-officedocument.presentationml.slideLayout+xml"/>
  <Override PartName="/ppt/slideLayouts/slideLayout3613.xml" ContentType="application/vnd.openxmlformats-officedocument.presentationml.slideLayout+xml"/>
  <Override PartName="/ppt/slideLayouts/slideLayout3614.xml" ContentType="application/vnd.openxmlformats-officedocument.presentationml.slideLayout+xml"/>
  <Override PartName="/ppt/slideLayouts/slideLayout3615.xml" ContentType="application/vnd.openxmlformats-officedocument.presentationml.slideLayout+xml"/>
  <Override PartName="/ppt/slideLayouts/slideLayout3616.xml" ContentType="application/vnd.openxmlformats-officedocument.presentationml.slideLayout+xml"/>
  <Override PartName="/ppt/slideLayouts/slideLayout3617.xml" ContentType="application/vnd.openxmlformats-officedocument.presentationml.slideLayout+xml"/>
  <Override PartName="/ppt/slideLayouts/slideLayout3618.xml" ContentType="application/vnd.openxmlformats-officedocument.presentationml.slideLayout+xml"/>
  <Override PartName="/ppt/slideLayouts/slideLayout3619.xml" ContentType="application/vnd.openxmlformats-officedocument.presentationml.slideLayout+xml"/>
  <Override PartName="/ppt/slideLayouts/slideLayout3620.xml" ContentType="application/vnd.openxmlformats-officedocument.presentationml.slideLayout+xml"/>
  <Override PartName="/ppt/slideLayouts/slideLayout3621.xml" ContentType="application/vnd.openxmlformats-officedocument.presentationml.slideLayout+xml"/>
  <Override PartName="/ppt/slideLayouts/slideLayout3622.xml" ContentType="application/vnd.openxmlformats-officedocument.presentationml.slideLayout+xml"/>
  <Override PartName="/ppt/slideLayouts/slideLayout3623.xml" ContentType="application/vnd.openxmlformats-officedocument.presentationml.slideLayout+xml"/>
  <Override PartName="/ppt/slideLayouts/slideLayout3624.xml" ContentType="application/vnd.openxmlformats-officedocument.presentationml.slideLayout+xml"/>
  <Override PartName="/ppt/slideLayouts/slideLayout3625.xml" ContentType="application/vnd.openxmlformats-officedocument.presentationml.slideLayout+xml"/>
  <Override PartName="/ppt/slideLayouts/slideLayout3626.xml" ContentType="application/vnd.openxmlformats-officedocument.presentationml.slideLayout+xml"/>
  <Override PartName="/ppt/slideLayouts/slideLayout3627.xml" ContentType="application/vnd.openxmlformats-officedocument.presentationml.slideLayout+xml"/>
  <Override PartName="/ppt/slideLayouts/slideLayout3628.xml" ContentType="application/vnd.openxmlformats-officedocument.presentationml.slideLayout+xml"/>
  <Override PartName="/ppt/slideLayouts/slideLayout3629.xml" ContentType="application/vnd.openxmlformats-officedocument.presentationml.slideLayout+xml"/>
  <Override PartName="/ppt/slideLayouts/slideLayout3630.xml" ContentType="application/vnd.openxmlformats-officedocument.presentationml.slideLayout+xml"/>
  <Override PartName="/ppt/slideLayouts/slideLayout3631.xml" ContentType="application/vnd.openxmlformats-officedocument.presentationml.slideLayout+xml"/>
  <Override PartName="/ppt/slideLayouts/slideLayout3632.xml" ContentType="application/vnd.openxmlformats-officedocument.presentationml.slideLayout+xml"/>
  <Override PartName="/ppt/slideLayouts/slideLayout3633.xml" ContentType="application/vnd.openxmlformats-officedocument.presentationml.slideLayout+xml"/>
  <Override PartName="/ppt/slideLayouts/slideLayout3634.xml" ContentType="application/vnd.openxmlformats-officedocument.presentationml.slideLayout+xml"/>
  <Override PartName="/ppt/slideLayouts/slideLayout3635.xml" ContentType="application/vnd.openxmlformats-officedocument.presentationml.slideLayout+xml"/>
  <Override PartName="/ppt/slideLayouts/slideLayout3636.xml" ContentType="application/vnd.openxmlformats-officedocument.presentationml.slideLayout+xml"/>
  <Override PartName="/ppt/slideLayouts/slideLayout3637.xml" ContentType="application/vnd.openxmlformats-officedocument.presentationml.slideLayout+xml"/>
  <Override PartName="/ppt/slideLayouts/slideLayout3638.xml" ContentType="application/vnd.openxmlformats-officedocument.presentationml.slideLayout+xml"/>
  <Override PartName="/ppt/slideLayouts/slideLayout3639.xml" ContentType="application/vnd.openxmlformats-officedocument.presentationml.slideLayout+xml"/>
  <Override PartName="/ppt/slideLayouts/slideLayout3640.xml" ContentType="application/vnd.openxmlformats-officedocument.presentationml.slideLayout+xml"/>
  <Override PartName="/ppt/slideLayouts/slideLayout3641.xml" ContentType="application/vnd.openxmlformats-officedocument.presentationml.slideLayout+xml"/>
  <Override PartName="/ppt/slideLayouts/slideLayout3642.xml" ContentType="application/vnd.openxmlformats-officedocument.presentationml.slideLayout+xml"/>
  <Override PartName="/ppt/slideLayouts/slideLayout3643.xml" ContentType="application/vnd.openxmlformats-officedocument.presentationml.slideLayout+xml"/>
  <Override PartName="/ppt/slideLayouts/slideLayout3644.xml" ContentType="application/vnd.openxmlformats-officedocument.presentationml.slideLayout+xml"/>
  <Override PartName="/ppt/slideLayouts/slideLayout3645.xml" ContentType="application/vnd.openxmlformats-officedocument.presentationml.slideLayout+xml"/>
  <Override PartName="/ppt/slideLayouts/slideLayout3646.xml" ContentType="application/vnd.openxmlformats-officedocument.presentationml.slideLayout+xml"/>
  <Override PartName="/ppt/slideLayouts/slideLayout3647.xml" ContentType="application/vnd.openxmlformats-officedocument.presentationml.slideLayout+xml"/>
  <Override PartName="/ppt/slideLayouts/slideLayout3648.xml" ContentType="application/vnd.openxmlformats-officedocument.presentationml.slideLayout+xml"/>
  <Override PartName="/ppt/slideLayouts/slideLayout3649.xml" ContentType="application/vnd.openxmlformats-officedocument.presentationml.slideLayout+xml"/>
  <Override PartName="/ppt/slideLayouts/slideLayout3650.xml" ContentType="application/vnd.openxmlformats-officedocument.presentationml.slideLayout+xml"/>
  <Override PartName="/ppt/slideLayouts/slideLayout3651.xml" ContentType="application/vnd.openxmlformats-officedocument.presentationml.slideLayout+xml"/>
  <Override PartName="/ppt/slideLayouts/slideLayout3652.xml" ContentType="application/vnd.openxmlformats-officedocument.presentationml.slideLayout+xml"/>
  <Override PartName="/ppt/slideLayouts/slideLayout3653.xml" ContentType="application/vnd.openxmlformats-officedocument.presentationml.slideLayout+xml"/>
  <Override PartName="/ppt/slideLayouts/slideLayout3654.xml" ContentType="application/vnd.openxmlformats-officedocument.presentationml.slideLayout+xml"/>
  <Override PartName="/ppt/slideLayouts/slideLayout3655.xml" ContentType="application/vnd.openxmlformats-officedocument.presentationml.slideLayout+xml"/>
  <Override PartName="/ppt/slideLayouts/slideLayout3656.xml" ContentType="application/vnd.openxmlformats-officedocument.presentationml.slideLayout+xml"/>
  <Override PartName="/ppt/slideLayouts/slideLayout3657.xml" ContentType="application/vnd.openxmlformats-officedocument.presentationml.slideLayout+xml"/>
  <Override PartName="/ppt/slideLayouts/slideLayout3658.xml" ContentType="application/vnd.openxmlformats-officedocument.presentationml.slideLayout+xml"/>
  <Override PartName="/ppt/slideLayouts/slideLayout3659.xml" ContentType="application/vnd.openxmlformats-officedocument.presentationml.slideLayout+xml"/>
  <Override PartName="/ppt/slideLayouts/slideLayout3660.xml" ContentType="application/vnd.openxmlformats-officedocument.presentationml.slideLayout+xml"/>
  <Override PartName="/ppt/slideLayouts/slideLayout3661.xml" ContentType="application/vnd.openxmlformats-officedocument.presentationml.slideLayout+xml"/>
  <Override PartName="/ppt/slideLayouts/slideLayout3662.xml" ContentType="application/vnd.openxmlformats-officedocument.presentationml.slideLayout+xml"/>
  <Override PartName="/ppt/slideLayouts/slideLayout3663.xml" ContentType="application/vnd.openxmlformats-officedocument.presentationml.slideLayout+xml"/>
  <Override PartName="/ppt/slideLayouts/slideLayout3664.xml" ContentType="application/vnd.openxmlformats-officedocument.presentationml.slideLayout+xml"/>
  <Override PartName="/ppt/slideLayouts/slideLayout3665.xml" ContentType="application/vnd.openxmlformats-officedocument.presentationml.slideLayout+xml"/>
  <Override PartName="/ppt/slideLayouts/slideLayout3666.xml" ContentType="application/vnd.openxmlformats-officedocument.presentationml.slideLayout+xml"/>
  <Override PartName="/ppt/slideLayouts/slideLayout3667.xml" ContentType="application/vnd.openxmlformats-officedocument.presentationml.slideLayout+xml"/>
  <Override PartName="/ppt/slideLayouts/slideLayout3668.xml" ContentType="application/vnd.openxmlformats-officedocument.presentationml.slideLayout+xml"/>
  <Override PartName="/ppt/slideLayouts/slideLayout3669.xml" ContentType="application/vnd.openxmlformats-officedocument.presentationml.slideLayout+xml"/>
  <Override PartName="/ppt/slideLayouts/slideLayout3670.xml" ContentType="application/vnd.openxmlformats-officedocument.presentationml.slideLayout+xml"/>
  <Override PartName="/ppt/slideLayouts/slideLayout3671.xml" ContentType="application/vnd.openxmlformats-officedocument.presentationml.slideLayout+xml"/>
  <Override PartName="/ppt/slideLayouts/slideLayout3672.xml" ContentType="application/vnd.openxmlformats-officedocument.presentationml.slideLayout+xml"/>
  <Override PartName="/ppt/slideLayouts/slideLayout3673.xml" ContentType="application/vnd.openxmlformats-officedocument.presentationml.slideLayout+xml"/>
  <Override PartName="/ppt/slideLayouts/slideLayout3674.xml" ContentType="application/vnd.openxmlformats-officedocument.presentationml.slideLayout+xml"/>
  <Override PartName="/ppt/slideLayouts/slideLayout3675.xml" ContentType="application/vnd.openxmlformats-officedocument.presentationml.slideLayout+xml"/>
  <Override PartName="/ppt/slideLayouts/slideLayout3676.xml" ContentType="application/vnd.openxmlformats-officedocument.presentationml.slideLayout+xml"/>
  <Override PartName="/ppt/slideLayouts/slideLayout3677.xml" ContentType="application/vnd.openxmlformats-officedocument.presentationml.slideLayout+xml"/>
  <Override PartName="/ppt/slideLayouts/slideLayout3678.xml" ContentType="application/vnd.openxmlformats-officedocument.presentationml.slideLayout+xml"/>
  <Override PartName="/ppt/slideLayouts/slideLayout3679.xml" ContentType="application/vnd.openxmlformats-officedocument.presentationml.slideLayout+xml"/>
  <Override PartName="/ppt/slideLayouts/slideLayout3680.xml" ContentType="application/vnd.openxmlformats-officedocument.presentationml.slideLayout+xml"/>
  <Override PartName="/ppt/slideLayouts/slideLayout3681.xml" ContentType="application/vnd.openxmlformats-officedocument.presentationml.slideLayout+xml"/>
  <Override PartName="/ppt/slideLayouts/slideLayout3682.xml" ContentType="application/vnd.openxmlformats-officedocument.presentationml.slideLayout+xml"/>
  <Override PartName="/ppt/slideLayouts/slideLayout3683.xml" ContentType="application/vnd.openxmlformats-officedocument.presentationml.slideLayout+xml"/>
  <Override PartName="/ppt/slideLayouts/slideLayout3684.xml" ContentType="application/vnd.openxmlformats-officedocument.presentationml.slideLayout+xml"/>
  <Override PartName="/ppt/slideLayouts/slideLayout3685.xml" ContentType="application/vnd.openxmlformats-officedocument.presentationml.slideLayout+xml"/>
  <Override PartName="/ppt/slideLayouts/slideLayout3686.xml" ContentType="application/vnd.openxmlformats-officedocument.presentationml.slideLayout+xml"/>
  <Override PartName="/ppt/slideLayouts/slideLayout3687.xml" ContentType="application/vnd.openxmlformats-officedocument.presentationml.slideLayout+xml"/>
  <Override PartName="/ppt/slideLayouts/slideLayout3688.xml" ContentType="application/vnd.openxmlformats-officedocument.presentationml.slideLayout+xml"/>
  <Override PartName="/ppt/slideLayouts/slideLayout3689.xml" ContentType="application/vnd.openxmlformats-officedocument.presentationml.slideLayout+xml"/>
  <Override PartName="/ppt/slideLayouts/slideLayout3690.xml" ContentType="application/vnd.openxmlformats-officedocument.presentationml.slideLayout+xml"/>
  <Override PartName="/ppt/slideLayouts/slideLayout3691.xml" ContentType="application/vnd.openxmlformats-officedocument.presentationml.slideLayout+xml"/>
  <Override PartName="/ppt/slideLayouts/slideLayout3692.xml" ContentType="application/vnd.openxmlformats-officedocument.presentationml.slideLayout+xml"/>
  <Override PartName="/ppt/slideLayouts/slideLayout3693.xml" ContentType="application/vnd.openxmlformats-officedocument.presentationml.slideLayout+xml"/>
  <Override PartName="/ppt/slideLayouts/slideLayout3694.xml" ContentType="application/vnd.openxmlformats-officedocument.presentationml.slideLayout+xml"/>
  <Override PartName="/ppt/slideLayouts/slideLayout3695.xml" ContentType="application/vnd.openxmlformats-officedocument.presentationml.slideLayout+xml"/>
  <Override PartName="/ppt/slideLayouts/slideLayout3696.xml" ContentType="application/vnd.openxmlformats-officedocument.presentationml.slideLayout+xml"/>
  <Override PartName="/ppt/slideLayouts/slideLayout3697.xml" ContentType="application/vnd.openxmlformats-officedocument.presentationml.slideLayout+xml"/>
  <Override PartName="/ppt/slideLayouts/slideLayout3698.xml" ContentType="application/vnd.openxmlformats-officedocument.presentationml.slideLayout+xml"/>
  <Override PartName="/ppt/slideLayouts/slideLayout3699.xml" ContentType="application/vnd.openxmlformats-officedocument.presentationml.slideLayout+xml"/>
  <Override PartName="/ppt/slideLayouts/slideLayout3700.xml" ContentType="application/vnd.openxmlformats-officedocument.presentationml.slideLayout+xml"/>
  <Override PartName="/ppt/slideLayouts/slideLayout3701.xml" ContentType="application/vnd.openxmlformats-officedocument.presentationml.slideLayout+xml"/>
  <Override PartName="/ppt/slideLayouts/slideLayout3702.xml" ContentType="application/vnd.openxmlformats-officedocument.presentationml.slideLayout+xml"/>
  <Override PartName="/ppt/slideLayouts/slideLayout3703.xml" ContentType="application/vnd.openxmlformats-officedocument.presentationml.slideLayout+xml"/>
  <Override PartName="/ppt/slideLayouts/slideLayout3704.xml" ContentType="application/vnd.openxmlformats-officedocument.presentationml.slideLayout+xml"/>
  <Override PartName="/ppt/slideLayouts/slideLayout3705.xml" ContentType="application/vnd.openxmlformats-officedocument.presentationml.slideLayout+xml"/>
  <Override PartName="/ppt/slideLayouts/slideLayout3706.xml" ContentType="application/vnd.openxmlformats-officedocument.presentationml.slideLayout+xml"/>
  <Override PartName="/ppt/slideLayouts/slideLayout3707.xml" ContentType="application/vnd.openxmlformats-officedocument.presentationml.slideLayout+xml"/>
  <Override PartName="/ppt/slideLayouts/slideLayout3708.xml" ContentType="application/vnd.openxmlformats-officedocument.presentationml.slideLayout+xml"/>
  <Override PartName="/ppt/slideLayouts/slideLayout3709.xml" ContentType="application/vnd.openxmlformats-officedocument.presentationml.slideLayout+xml"/>
  <Override PartName="/ppt/slideLayouts/slideLayout3710.xml" ContentType="application/vnd.openxmlformats-officedocument.presentationml.slideLayout+xml"/>
  <Override PartName="/ppt/slideLayouts/slideLayout3711.xml" ContentType="application/vnd.openxmlformats-officedocument.presentationml.slideLayout+xml"/>
  <Override PartName="/ppt/slideLayouts/slideLayout3712.xml" ContentType="application/vnd.openxmlformats-officedocument.presentationml.slideLayout+xml"/>
  <Override PartName="/ppt/slideLayouts/slideLayout3713.xml" ContentType="application/vnd.openxmlformats-officedocument.presentationml.slideLayout+xml"/>
  <Override PartName="/ppt/slideLayouts/slideLayout3714.xml" ContentType="application/vnd.openxmlformats-officedocument.presentationml.slideLayout+xml"/>
  <Override PartName="/ppt/slideLayouts/slideLayout3715.xml" ContentType="application/vnd.openxmlformats-officedocument.presentationml.slideLayout+xml"/>
  <Override PartName="/ppt/slideLayouts/slideLayout3716.xml" ContentType="application/vnd.openxmlformats-officedocument.presentationml.slideLayout+xml"/>
  <Override PartName="/ppt/slideLayouts/slideLayout3717.xml" ContentType="application/vnd.openxmlformats-officedocument.presentationml.slideLayout+xml"/>
  <Override PartName="/ppt/slideLayouts/slideLayout3718.xml" ContentType="application/vnd.openxmlformats-officedocument.presentationml.slideLayout+xml"/>
  <Override PartName="/ppt/slideLayouts/slideLayout3719.xml" ContentType="application/vnd.openxmlformats-officedocument.presentationml.slideLayout+xml"/>
  <Override PartName="/ppt/slideLayouts/slideLayout3720.xml" ContentType="application/vnd.openxmlformats-officedocument.presentationml.slideLayout+xml"/>
  <Override PartName="/ppt/slideLayouts/slideLayout3721.xml" ContentType="application/vnd.openxmlformats-officedocument.presentationml.slideLayout+xml"/>
  <Override PartName="/ppt/slideLayouts/slideLayout3722.xml" ContentType="application/vnd.openxmlformats-officedocument.presentationml.slideLayout+xml"/>
  <Override PartName="/ppt/slideLayouts/slideLayout3723.xml" ContentType="application/vnd.openxmlformats-officedocument.presentationml.slideLayout+xml"/>
  <Override PartName="/ppt/slideLayouts/slideLayout3724.xml" ContentType="application/vnd.openxmlformats-officedocument.presentationml.slideLayout+xml"/>
  <Override PartName="/ppt/slideLayouts/slideLayout3725.xml" ContentType="application/vnd.openxmlformats-officedocument.presentationml.slideLayout+xml"/>
  <Override PartName="/ppt/slideLayouts/slideLayout3726.xml" ContentType="application/vnd.openxmlformats-officedocument.presentationml.slideLayout+xml"/>
  <Override PartName="/ppt/slideLayouts/slideLayout3727.xml" ContentType="application/vnd.openxmlformats-officedocument.presentationml.slideLayout+xml"/>
  <Override PartName="/ppt/slideLayouts/slideLayout3728.xml" ContentType="application/vnd.openxmlformats-officedocument.presentationml.slideLayout+xml"/>
  <Override PartName="/ppt/slideLayouts/slideLayout3729.xml" ContentType="application/vnd.openxmlformats-officedocument.presentationml.slideLayout+xml"/>
  <Override PartName="/ppt/slideLayouts/slideLayout3730.xml" ContentType="application/vnd.openxmlformats-officedocument.presentationml.slideLayout+xml"/>
  <Override PartName="/ppt/slideLayouts/slideLayout3731.xml" ContentType="application/vnd.openxmlformats-officedocument.presentationml.slideLayout+xml"/>
  <Override PartName="/ppt/slideLayouts/slideLayout3732.xml" ContentType="application/vnd.openxmlformats-officedocument.presentationml.slideLayout+xml"/>
  <Override PartName="/ppt/slideLayouts/slideLayout3733.xml" ContentType="application/vnd.openxmlformats-officedocument.presentationml.slideLayout+xml"/>
  <Override PartName="/ppt/slideLayouts/slideLayout3734.xml" ContentType="application/vnd.openxmlformats-officedocument.presentationml.slideLayout+xml"/>
  <Override PartName="/ppt/slideLayouts/slideLayout3735.xml" ContentType="application/vnd.openxmlformats-officedocument.presentationml.slideLayout+xml"/>
  <Override PartName="/ppt/slideLayouts/slideLayout3736.xml" ContentType="application/vnd.openxmlformats-officedocument.presentationml.slideLayout+xml"/>
  <Override PartName="/ppt/slideLayouts/slideLayout3737.xml" ContentType="application/vnd.openxmlformats-officedocument.presentationml.slideLayout+xml"/>
  <Override PartName="/ppt/slideLayouts/slideLayout3738.xml" ContentType="application/vnd.openxmlformats-officedocument.presentationml.slideLayout+xml"/>
  <Override PartName="/ppt/slideLayouts/slideLayout3739.xml" ContentType="application/vnd.openxmlformats-officedocument.presentationml.slideLayout+xml"/>
  <Override PartName="/ppt/slideLayouts/slideLayout3740.xml" ContentType="application/vnd.openxmlformats-officedocument.presentationml.slideLayout+xml"/>
  <Override PartName="/ppt/slideLayouts/slideLayout3741.xml" ContentType="application/vnd.openxmlformats-officedocument.presentationml.slideLayout+xml"/>
  <Override PartName="/ppt/slideLayouts/slideLayout3742.xml" ContentType="application/vnd.openxmlformats-officedocument.presentationml.slideLayout+xml"/>
  <Override PartName="/ppt/slideLayouts/slideLayout3743.xml" ContentType="application/vnd.openxmlformats-officedocument.presentationml.slideLayout+xml"/>
  <Override PartName="/ppt/slideLayouts/slideLayout3744.xml" ContentType="application/vnd.openxmlformats-officedocument.presentationml.slideLayout+xml"/>
  <Override PartName="/ppt/slideLayouts/slideLayout3745.xml" ContentType="application/vnd.openxmlformats-officedocument.presentationml.slideLayout+xml"/>
  <Override PartName="/ppt/slideLayouts/slideLayout3746.xml" ContentType="application/vnd.openxmlformats-officedocument.presentationml.slideLayout+xml"/>
  <Override PartName="/ppt/slideLayouts/slideLayout3747.xml" ContentType="application/vnd.openxmlformats-officedocument.presentationml.slideLayout+xml"/>
  <Override PartName="/ppt/slideLayouts/slideLayout3748.xml" ContentType="application/vnd.openxmlformats-officedocument.presentationml.slideLayout+xml"/>
  <Override PartName="/ppt/slideLayouts/slideLayout3749.xml" ContentType="application/vnd.openxmlformats-officedocument.presentationml.slideLayout+xml"/>
  <Override PartName="/ppt/slideLayouts/slideLayout3750.xml" ContentType="application/vnd.openxmlformats-officedocument.presentationml.slideLayout+xml"/>
  <Override PartName="/ppt/slideLayouts/slideLayout3751.xml" ContentType="application/vnd.openxmlformats-officedocument.presentationml.slideLayout+xml"/>
  <Override PartName="/ppt/slideLayouts/slideLayout3752.xml" ContentType="application/vnd.openxmlformats-officedocument.presentationml.slideLayout+xml"/>
  <Override PartName="/ppt/slideLayouts/slideLayout3753.xml" ContentType="application/vnd.openxmlformats-officedocument.presentationml.slideLayout+xml"/>
  <Override PartName="/ppt/slideLayouts/slideLayout3754.xml" ContentType="application/vnd.openxmlformats-officedocument.presentationml.slideLayout+xml"/>
  <Override PartName="/ppt/slideLayouts/slideLayout3755.xml" ContentType="application/vnd.openxmlformats-officedocument.presentationml.slideLayout+xml"/>
  <Override PartName="/ppt/slideLayouts/slideLayout3756.xml" ContentType="application/vnd.openxmlformats-officedocument.presentationml.slideLayout+xml"/>
  <Override PartName="/ppt/slideLayouts/slideLayout3757.xml" ContentType="application/vnd.openxmlformats-officedocument.presentationml.slideLayout+xml"/>
  <Override PartName="/ppt/slideLayouts/slideLayout3758.xml" ContentType="application/vnd.openxmlformats-officedocument.presentationml.slideLayout+xml"/>
  <Override PartName="/ppt/slideLayouts/slideLayout3759.xml" ContentType="application/vnd.openxmlformats-officedocument.presentationml.slideLayout+xml"/>
  <Override PartName="/ppt/slideLayouts/slideLayout3760.xml" ContentType="application/vnd.openxmlformats-officedocument.presentationml.slideLayout+xml"/>
  <Override PartName="/ppt/slideLayouts/slideLayout3761.xml" ContentType="application/vnd.openxmlformats-officedocument.presentationml.slideLayout+xml"/>
  <Override PartName="/ppt/slideLayouts/slideLayout3762.xml" ContentType="application/vnd.openxmlformats-officedocument.presentationml.slideLayout+xml"/>
  <Override PartName="/ppt/slideLayouts/slideLayout3763.xml" ContentType="application/vnd.openxmlformats-officedocument.presentationml.slideLayout+xml"/>
  <Override PartName="/ppt/slideLayouts/slideLayout3764.xml" ContentType="application/vnd.openxmlformats-officedocument.presentationml.slideLayout+xml"/>
  <Override PartName="/ppt/slideLayouts/slideLayout3765.xml" ContentType="application/vnd.openxmlformats-officedocument.presentationml.slideLayout+xml"/>
  <Override PartName="/ppt/slideLayouts/slideLayout3766.xml" ContentType="application/vnd.openxmlformats-officedocument.presentationml.slideLayout+xml"/>
  <Override PartName="/ppt/slideLayouts/slideLayout3767.xml" ContentType="application/vnd.openxmlformats-officedocument.presentationml.slideLayout+xml"/>
  <Override PartName="/ppt/slideLayouts/slideLayout3768.xml" ContentType="application/vnd.openxmlformats-officedocument.presentationml.slideLayout+xml"/>
  <Override PartName="/ppt/slideLayouts/slideLayout3769.xml" ContentType="application/vnd.openxmlformats-officedocument.presentationml.slideLayout+xml"/>
  <Override PartName="/ppt/slideLayouts/slideLayout3770.xml" ContentType="application/vnd.openxmlformats-officedocument.presentationml.slideLayout+xml"/>
  <Override PartName="/ppt/slideLayouts/slideLayout3771.xml" ContentType="application/vnd.openxmlformats-officedocument.presentationml.slideLayout+xml"/>
  <Override PartName="/ppt/slideLayouts/slideLayout3772.xml" ContentType="application/vnd.openxmlformats-officedocument.presentationml.slideLayout+xml"/>
  <Override PartName="/ppt/slideLayouts/slideLayout3773.xml" ContentType="application/vnd.openxmlformats-officedocument.presentationml.slideLayout+xml"/>
  <Override PartName="/ppt/slideLayouts/slideLayout3774.xml" ContentType="application/vnd.openxmlformats-officedocument.presentationml.slideLayout+xml"/>
  <Override PartName="/ppt/slideLayouts/slideLayout3775.xml" ContentType="application/vnd.openxmlformats-officedocument.presentationml.slideLayout+xml"/>
  <Override PartName="/ppt/slideLayouts/slideLayout3776.xml" ContentType="application/vnd.openxmlformats-officedocument.presentationml.slideLayout+xml"/>
  <Override PartName="/ppt/slideLayouts/slideLayout3777.xml" ContentType="application/vnd.openxmlformats-officedocument.presentationml.slideLayout+xml"/>
  <Override PartName="/ppt/slideLayouts/slideLayout3778.xml" ContentType="application/vnd.openxmlformats-officedocument.presentationml.slideLayout+xml"/>
  <Override PartName="/ppt/slideLayouts/slideLayout3779.xml" ContentType="application/vnd.openxmlformats-officedocument.presentationml.slideLayout+xml"/>
  <Override PartName="/ppt/slideLayouts/slideLayout3780.xml" ContentType="application/vnd.openxmlformats-officedocument.presentationml.slideLayout+xml"/>
  <Override PartName="/ppt/slideLayouts/slideLayout3781.xml" ContentType="application/vnd.openxmlformats-officedocument.presentationml.slideLayout+xml"/>
  <Override PartName="/ppt/slideLayouts/slideLayout3782.xml" ContentType="application/vnd.openxmlformats-officedocument.presentationml.slideLayout+xml"/>
  <Override PartName="/ppt/slideLayouts/slideLayout3783.xml" ContentType="application/vnd.openxmlformats-officedocument.presentationml.slideLayout+xml"/>
  <Override PartName="/ppt/slideLayouts/slideLayout3784.xml" ContentType="application/vnd.openxmlformats-officedocument.presentationml.slideLayout+xml"/>
  <Override PartName="/ppt/slideLayouts/slideLayout3785.xml" ContentType="application/vnd.openxmlformats-officedocument.presentationml.slideLayout+xml"/>
  <Override PartName="/ppt/slideLayouts/slideLayout3786.xml" ContentType="application/vnd.openxmlformats-officedocument.presentationml.slideLayout+xml"/>
  <Override PartName="/ppt/slideLayouts/slideLayout3787.xml" ContentType="application/vnd.openxmlformats-officedocument.presentationml.slideLayout+xml"/>
  <Override PartName="/ppt/slideLayouts/slideLayout3788.xml" ContentType="application/vnd.openxmlformats-officedocument.presentationml.slideLayout+xml"/>
  <Override PartName="/ppt/slideLayouts/slideLayout3789.xml" ContentType="application/vnd.openxmlformats-officedocument.presentationml.slideLayout+xml"/>
  <Override PartName="/ppt/slideLayouts/slideLayout3790.xml" ContentType="application/vnd.openxmlformats-officedocument.presentationml.slideLayout+xml"/>
  <Override PartName="/ppt/slideLayouts/slideLayout3791.xml" ContentType="application/vnd.openxmlformats-officedocument.presentationml.slideLayout+xml"/>
  <Override PartName="/ppt/slideLayouts/slideLayout3792.xml" ContentType="application/vnd.openxmlformats-officedocument.presentationml.slideLayout+xml"/>
  <Override PartName="/ppt/slideLayouts/slideLayout3793.xml" ContentType="application/vnd.openxmlformats-officedocument.presentationml.slideLayout+xml"/>
  <Override PartName="/ppt/slideLayouts/slideLayout3794.xml" ContentType="application/vnd.openxmlformats-officedocument.presentationml.slideLayout+xml"/>
  <Override PartName="/ppt/slideLayouts/slideLayout3795.xml" ContentType="application/vnd.openxmlformats-officedocument.presentationml.slideLayout+xml"/>
  <Override PartName="/ppt/slideLayouts/slideLayout3796.xml" ContentType="application/vnd.openxmlformats-officedocument.presentationml.slideLayout+xml"/>
  <Override PartName="/ppt/slideLayouts/slideLayout3797.xml" ContentType="application/vnd.openxmlformats-officedocument.presentationml.slideLayout+xml"/>
  <Override PartName="/ppt/slideLayouts/slideLayout3798.xml" ContentType="application/vnd.openxmlformats-officedocument.presentationml.slideLayout+xml"/>
  <Override PartName="/ppt/slideLayouts/slideLayout3799.xml" ContentType="application/vnd.openxmlformats-officedocument.presentationml.slideLayout+xml"/>
  <Override PartName="/ppt/slideLayouts/slideLayout3800.xml" ContentType="application/vnd.openxmlformats-officedocument.presentationml.slideLayout+xml"/>
  <Override PartName="/ppt/slideLayouts/slideLayout3801.xml" ContentType="application/vnd.openxmlformats-officedocument.presentationml.slideLayout+xml"/>
  <Override PartName="/ppt/slideLayouts/slideLayout3802.xml" ContentType="application/vnd.openxmlformats-officedocument.presentationml.slideLayout+xml"/>
  <Override PartName="/ppt/slideLayouts/slideLayout3803.xml" ContentType="application/vnd.openxmlformats-officedocument.presentationml.slideLayout+xml"/>
  <Override PartName="/ppt/slideLayouts/slideLayout3804.xml" ContentType="application/vnd.openxmlformats-officedocument.presentationml.slideLayout+xml"/>
  <Override PartName="/ppt/slideLayouts/slideLayout3805.xml" ContentType="application/vnd.openxmlformats-officedocument.presentationml.slideLayout+xml"/>
  <Override PartName="/ppt/slideLayouts/slideLayout3806.xml" ContentType="application/vnd.openxmlformats-officedocument.presentationml.slideLayout+xml"/>
  <Override PartName="/ppt/slideLayouts/slideLayout3807.xml" ContentType="application/vnd.openxmlformats-officedocument.presentationml.slideLayout+xml"/>
  <Override PartName="/ppt/slideLayouts/slideLayout3808.xml" ContentType="application/vnd.openxmlformats-officedocument.presentationml.slideLayout+xml"/>
  <Override PartName="/ppt/slideLayouts/slideLayout3809.xml" ContentType="application/vnd.openxmlformats-officedocument.presentationml.slideLayout+xml"/>
  <Override PartName="/ppt/slideLayouts/slideLayout3810.xml" ContentType="application/vnd.openxmlformats-officedocument.presentationml.slideLayout+xml"/>
  <Override PartName="/ppt/slideLayouts/slideLayout3811.xml" ContentType="application/vnd.openxmlformats-officedocument.presentationml.slideLayout+xml"/>
  <Override PartName="/ppt/slideLayouts/slideLayout3812.xml" ContentType="application/vnd.openxmlformats-officedocument.presentationml.slideLayout+xml"/>
  <Override PartName="/ppt/slideLayouts/slideLayout3813.xml" ContentType="application/vnd.openxmlformats-officedocument.presentationml.slideLayout+xml"/>
  <Override PartName="/ppt/slideLayouts/slideLayout3814.xml" ContentType="application/vnd.openxmlformats-officedocument.presentationml.slideLayout+xml"/>
  <Override PartName="/ppt/slideLayouts/slideLayout3815.xml" ContentType="application/vnd.openxmlformats-officedocument.presentationml.slideLayout+xml"/>
  <Override PartName="/ppt/slideLayouts/slideLayout3816.xml" ContentType="application/vnd.openxmlformats-officedocument.presentationml.slideLayout+xml"/>
  <Override PartName="/ppt/slideLayouts/slideLayout3817.xml" ContentType="application/vnd.openxmlformats-officedocument.presentationml.slideLayout+xml"/>
  <Override PartName="/ppt/slideLayouts/slideLayout3818.xml" ContentType="application/vnd.openxmlformats-officedocument.presentationml.slideLayout+xml"/>
  <Override PartName="/ppt/slideLayouts/slideLayout3819.xml" ContentType="application/vnd.openxmlformats-officedocument.presentationml.slideLayout+xml"/>
  <Override PartName="/ppt/slideLayouts/slideLayout3820.xml" ContentType="application/vnd.openxmlformats-officedocument.presentationml.slideLayout+xml"/>
  <Override PartName="/ppt/slideLayouts/slideLayout3821.xml" ContentType="application/vnd.openxmlformats-officedocument.presentationml.slideLayout+xml"/>
  <Override PartName="/ppt/slideLayouts/slideLayout3822.xml" ContentType="application/vnd.openxmlformats-officedocument.presentationml.slideLayout+xml"/>
  <Override PartName="/ppt/slideLayouts/slideLayout3823.xml" ContentType="application/vnd.openxmlformats-officedocument.presentationml.slideLayout+xml"/>
  <Override PartName="/ppt/slideLayouts/slideLayout3824.xml" ContentType="application/vnd.openxmlformats-officedocument.presentationml.slideLayout+xml"/>
  <Override PartName="/ppt/slideLayouts/slideLayout3825.xml" ContentType="application/vnd.openxmlformats-officedocument.presentationml.slideLayout+xml"/>
  <Override PartName="/ppt/slideLayouts/slideLayout3826.xml" ContentType="application/vnd.openxmlformats-officedocument.presentationml.slideLayout+xml"/>
  <Override PartName="/ppt/slideLayouts/slideLayout3827.xml" ContentType="application/vnd.openxmlformats-officedocument.presentationml.slideLayout+xml"/>
  <Override PartName="/ppt/slideLayouts/slideLayout3828.xml" ContentType="application/vnd.openxmlformats-officedocument.presentationml.slideLayout+xml"/>
  <Override PartName="/ppt/slideLayouts/slideLayout3829.xml" ContentType="application/vnd.openxmlformats-officedocument.presentationml.slideLayout+xml"/>
  <Override PartName="/ppt/slideLayouts/slideLayout3830.xml" ContentType="application/vnd.openxmlformats-officedocument.presentationml.slideLayout+xml"/>
  <Override PartName="/ppt/slideLayouts/slideLayout3831.xml" ContentType="application/vnd.openxmlformats-officedocument.presentationml.slideLayout+xml"/>
  <Override PartName="/ppt/slideLayouts/slideLayout3832.xml" ContentType="application/vnd.openxmlformats-officedocument.presentationml.slideLayout+xml"/>
  <Override PartName="/ppt/slideLayouts/slideLayout3833.xml" ContentType="application/vnd.openxmlformats-officedocument.presentationml.slideLayout+xml"/>
  <Override PartName="/ppt/slideLayouts/slideLayout3834.xml" ContentType="application/vnd.openxmlformats-officedocument.presentationml.slideLayout+xml"/>
  <Override PartName="/ppt/slideLayouts/slideLayout3835.xml" ContentType="application/vnd.openxmlformats-officedocument.presentationml.slideLayout+xml"/>
  <Override PartName="/ppt/slideLayouts/slideLayout3836.xml" ContentType="application/vnd.openxmlformats-officedocument.presentationml.slideLayout+xml"/>
  <Override PartName="/ppt/slideLayouts/slideLayout3837.xml" ContentType="application/vnd.openxmlformats-officedocument.presentationml.slideLayout+xml"/>
  <Override PartName="/ppt/slideLayouts/slideLayout3838.xml" ContentType="application/vnd.openxmlformats-officedocument.presentationml.slideLayout+xml"/>
  <Override PartName="/ppt/slideLayouts/slideLayout3839.xml" ContentType="application/vnd.openxmlformats-officedocument.presentationml.slideLayout+xml"/>
  <Override PartName="/ppt/slideLayouts/slideLayout3840.xml" ContentType="application/vnd.openxmlformats-officedocument.presentationml.slideLayout+xml"/>
  <Override PartName="/ppt/slideLayouts/slideLayout3841.xml" ContentType="application/vnd.openxmlformats-officedocument.presentationml.slideLayout+xml"/>
  <Override PartName="/ppt/slideLayouts/slideLayout3842.xml" ContentType="application/vnd.openxmlformats-officedocument.presentationml.slideLayout+xml"/>
  <Override PartName="/ppt/slideLayouts/slideLayout3843.xml" ContentType="application/vnd.openxmlformats-officedocument.presentationml.slideLayout+xml"/>
  <Override PartName="/ppt/slideLayouts/slideLayout3844.xml" ContentType="application/vnd.openxmlformats-officedocument.presentationml.slideLayout+xml"/>
  <Override PartName="/ppt/slideLayouts/slideLayout3845.xml" ContentType="application/vnd.openxmlformats-officedocument.presentationml.slideLayout+xml"/>
  <Override PartName="/ppt/slideLayouts/slideLayout3846.xml" ContentType="application/vnd.openxmlformats-officedocument.presentationml.slideLayout+xml"/>
  <Override PartName="/ppt/slideLayouts/slideLayout3847.xml" ContentType="application/vnd.openxmlformats-officedocument.presentationml.slideLayout+xml"/>
  <Override PartName="/ppt/slideLayouts/slideLayout3848.xml" ContentType="application/vnd.openxmlformats-officedocument.presentationml.slideLayout+xml"/>
  <Override PartName="/ppt/slideLayouts/slideLayout3849.xml" ContentType="application/vnd.openxmlformats-officedocument.presentationml.slideLayout+xml"/>
  <Override PartName="/ppt/slideLayouts/slideLayout3850.xml" ContentType="application/vnd.openxmlformats-officedocument.presentationml.slideLayout+xml"/>
  <Override PartName="/ppt/slideLayouts/slideLayout3851.xml" ContentType="application/vnd.openxmlformats-officedocument.presentationml.slideLayout+xml"/>
  <Override PartName="/ppt/slideLayouts/slideLayout3852.xml" ContentType="application/vnd.openxmlformats-officedocument.presentationml.slideLayout+xml"/>
  <Override PartName="/ppt/slideLayouts/slideLayout3853.xml" ContentType="application/vnd.openxmlformats-officedocument.presentationml.slideLayout+xml"/>
  <Override PartName="/ppt/slideLayouts/slideLayout3854.xml" ContentType="application/vnd.openxmlformats-officedocument.presentationml.slideLayout+xml"/>
  <Override PartName="/ppt/slideLayouts/slideLayout3855.xml" ContentType="application/vnd.openxmlformats-officedocument.presentationml.slideLayout+xml"/>
  <Override PartName="/ppt/slideLayouts/slideLayout3856.xml" ContentType="application/vnd.openxmlformats-officedocument.presentationml.slideLayout+xml"/>
  <Override PartName="/ppt/slideLayouts/slideLayout3857.xml" ContentType="application/vnd.openxmlformats-officedocument.presentationml.slideLayout+xml"/>
  <Override PartName="/ppt/slideLayouts/slideLayout3858.xml" ContentType="application/vnd.openxmlformats-officedocument.presentationml.slideLayout+xml"/>
  <Override PartName="/ppt/slideLayouts/slideLayout3859.xml" ContentType="application/vnd.openxmlformats-officedocument.presentationml.slideLayout+xml"/>
  <Override PartName="/ppt/slideLayouts/slideLayout3860.xml" ContentType="application/vnd.openxmlformats-officedocument.presentationml.slideLayout+xml"/>
  <Override PartName="/ppt/slideLayouts/slideLayout3861.xml" ContentType="application/vnd.openxmlformats-officedocument.presentationml.slideLayout+xml"/>
  <Override PartName="/ppt/slideLayouts/slideLayout3862.xml" ContentType="application/vnd.openxmlformats-officedocument.presentationml.slideLayout+xml"/>
  <Override PartName="/ppt/slideLayouts/slideLayout3863.xml" ContentType="application/vnd.openxmlformats-officedocument.presentationml.slideLayout+xml"/>
  <Override PartName="/ppt/slideLayouts/slideLayout3864.xml" ContentType="application/vnd.openxmlformats-officedocument.presentationml.slideLayout+xml"/>
  <Override PartName="/ppt/slideLayouts/slideLayout3865.xml" ContentType="application/vnd.openxmlformats-officedocument.presentationml.slideLayout+xml"/>
  <Override PartName="/ppt/slideLayouts/slideLayout3866.xml" ContentType="application/vnd.openxmlformats-officedocument.presentationml.slideLayout+xml"/>
  <Override PartName="/ppt/slideLayouts/slideLayout3867.xml" ContentType="application/vnd.openxmlformats-officedocument.presentationml.slideLayout+xml"/>
  <Override PartName="/ppt/slideLayouts/slideLayout3868.xml" ContentType="application/vnd.openxmlformats-officedocument.presentationml.slideLayout+xml"/>
  <Override PartName="/ppt/slideLayouts/slideLayout3869.xml" ContentType="application/vnd.openxmlformats-officedocument.presentationml.slideLayout+xml"/>
  <Override PartName="/ppt/slideLayouts/slideLayout3870.xml" ContentType="application/vnd.openxmlformats-officedocument.presentationml.slideLayout+xml"/>
  <Override PartName="/ppt/slideLayouts/slideLayout3871.xml" ContentType="application/vnd.openxmlformats-officedocument.presentationml.slideLayout+xml"/>
  <Override PartName="/ppt/slideLayouts/slideLayout3872.xml" ContentType="application/vnd.openxmlformats-officedocument.presentationml.slideLayout+xml"/>
  <Override PartName="/ppt/slideLayouts/slideLayout3873.xml" ContentType="application/vnd.openxmlformats-officedocument.presentationml.slideLayout+xml"/>
  <Override PartName="/ppt/slideLayouts/slideLayout3874.xml" ContentType="application/vnd.openxmlformats-officedocument.presentationml.slideLayout+xml"/>
  <Override PartName="/ppt/slideLayouts/slideLayout3875.xml" ContentType="application/vnd.openxmlformats-officedocument.presentationml.slideLayout+xml"/>
  <Override PartName="/ppt/slideLayouts/slideLayout3876.xml" ContentType="application/vnd.openxmlformats-officedocument.presentationml.slideLayout+xml"/>
  <Override PartName="/ppt/slideLayouts/slideLayout3877.xml" ContentType="application/vnd.openxmlformats-officedocument.presentationml.slideLayout+xml"/>
  <Override PartName="/ppt/slideLayouts/slideLayout3878.xml" ContentType="application/vnd.openxmlformats-officedocument.presentationml.slideLayout+xml"/>
  <Override PartName="/ppt/slideLayouts/slideLayout3879.xml" ContentType="application/vnd.openxmlformats-officedocument.presentationml.slideLayout+xml"/>
  <Override PartName="/ppt/slideLayouts/slideLayout3880.xml" ContentType="application/vnd.openxmlformats-officedocument.presentationml.slideLayout+xml"/>
  <Override PartName="/ppt/slideLayouts/slideLayout3881.xml" ContentType="application/vnd.openxmlformats-officedocument.presentationml.slideLayout+xml"/>
  <Override PartName="/ppt/slideLayouts/slideLayout3882.xml" ContentType="application/vnd.openxmlformats-officedocument.presentationml.slideLayout+xml"/>
  <Override PartName="/ppt/slideLayouts/slideLayout3883.xml" ContentType="application/vnd.openxmlformats-officedocument.presentationml.slideLayout+xml"/>
  <Override PartName="/ppt/slideLayouts/slideLayout3884.xml" ContentType="application/vnd.openxmlformats-officedocument.presentationml.slideLayout+xml"/>
  <Override PartName="/ppt/slideLayouts/slideLayout3885.xml" ContentType="application/vnd.openxmlformats-officedocument.presentationml.slideLayout+xml"/>
  <Override PartName="/ppt/slideLayouts/slideLayout3886.xml" ContentType="application/vnd.openxmlformats-officedocument.presentationml.slideLayout+xml"/>
  <Override PartName="/ppt/slideLayouts/slideLayout3887.xml" ContentType="application/vnd.openxmlformats-officedocument.presentationml.slideLayout+xml"/>
  <Override PartName="/ppt/slideLayouts/slideLayout3888.xml" ContentType="application/vnd.openxmlformats-officedocument.presentationml.slideLayout+xml"/>
  <Override PartName="/ppt/slideLayouts/slideLayout3889.xml" ContentType="application/vnd.openxmlformats-officedocument.presentationml.slideLayout+xml"/>
  <Override PartName="/ppt/slideLayouts/slideLayout3890.xml" ContentType="application/vnd.openxmlformats-officedocument.presentationml.slideLayout+xml"/>
  <Override PartName="/ppt/slideLayouts/slideLayout3891.xml" ContentType="application/vnd.openxmlformats-officedocument.presentationml.slideLayout+xml"/>
  <Override PartName="/ppt/slideLayouts/slideLayout3892.xml" ContentType="application/vnd.openxmlformats-officedocument.presentationml.slideLayout+xml"/>
  <Override PartName="/ppt/slideLayouts/slideLayout3893.xml" ContentType="application/vnd.openxmlformats-officedocument.presentationml.slideLayout+xml"/>
  <Override PartName="/ppt/slideLayouts/slideLayout3894.xml" ContentType="application/vnd.openxmlformats-officedocument.presentationml.slideLayout+xml"/>
  <Override PartName="/ppt/slideLayouts/slideLayout3895.xml" ContentType="application/vnd.openxmlformats-officedocument.presentationml.slideLayout+xml"/>
  <Override PartName="/ppt/slideLayouts/slideLayout3896.xml" ContentType="application/vnd.openxmlformats-officedocument.presentationml.slideLayout+xml"/>
  <Override PartName="/ppt/slideLayouts/slideLayout3897.xml" ContentType="application/vnd.openxmlformats-officedocument.presentationml.slideLayout+xml"/>
  <Override PartName="/ppt/slideLayouts/slideLayout3898.xml" ContentType="application/vnd.openxmlformats-officedocument.presentationml.slideLayout+xml"/>
  <Override PartName="/ppt/slideLayouts/slideLayout3899.xml" ContentType="application/vnd.openxmlformats-officedocument.presentationml.slideLayout+xml"/>
  <Override PartName="/ppt/slideLayouts/slideLayout3900.xml" ContentType="application/vnd.openxmlformats-officedocument.presentationml.slideLayout+xml"/>
  <Override PartName="/ppt/slideLayouts/slideLayout3901.xml" ContentType="application/vnd.openxmlformats-officedocument.presentationml.slideLayout+xml"/>
  <Override PartName="/ppt/slideLayouts/slideLayout3902.xml" ContentType="application/vnd.openxmlformats-officedocument.presentationml.slideLayout+xml"/>
  <Override PartName="/ppt/slideLayouts/slideLayout3903.xml" ContentType="application/vnd.openxmlformats-officedocument.presentationml.slideLayout+xml"/>
  <Override PartName="/ppt/slideLayouts/slideLayout3904.xml" ContentType="application/vnd.openxmlformats-officedocument.presentationml.slideLayout+xml"/>
  <Override PartName="/ppt/slideLayouts/slideLayout3905.xml" ContentType="application/vnd.openxmlformats-officedocument.presentationml.slideLayout+xml"/>
  <Override PartName="/ppt/slideLayouts/slideLayout3906.xml" ContentType="application/vnd.openxmlformats-officedocument.presentationml.slideLayout+xml"/>
  <Override PartName="/ppt/slideLayouts/slideLayout3907.xml" ContentType="application/vnd.openxmlformats-officedocument.presentationml.slideLayout+xml"/>
  <Override PartName="/ppt/slideLayouts/slideLayout3908.xml" ContentType="application/vnd.openxmlformats-officedocument.presentationml.slideLayout+xml"/>
  <Override PartName="/ppt/slideLayouts/slideLayout3909.xml" ContentType="application/vnd.openxmlformats-officedocument.presentationml.slideLayout+xml"/>
  <Override PartName="/ppt/slideLayouts/slideLayout3910.xml" ContentType="application/vnd.openxmlformats-officedocument.presentationml.slideLayout+xml"/>
  <Override PartName="/ppt/slideLayouts/slideLayout3911.xml" ContentType="application/vnd.openxmlformats-officedocument.presentationml.slideLayout+xml"/>
  <Override PartName="/ppt/slideLayouts/slideLayout3912.xml" ContentType="application/vnd.openxmlformats-officedocument.presentationml.slideLayout+xml"/>
  <Override PartName="/ppt/slideLayouts/slideLayout3913.xml" ContentType="application/vnd.openxmlformats-officedocument.presentationml.slideLayout+xml"/>
  <Override PartName="/ppt/slideLayouts/slideLayout3914.xml" ContentType="application/vnd.openxmlformats-officedocument.presentationml.slideLayout+xml"/>
  <Override PartName="/ppt/slideLayouts/slideLayout3915.xml" ContentType="application/vnd.openxmlformats-officedocument.presentationml.slideLayout+xml"/>
  <Override PartName="/ppt/slideLayouts/slideLayout3916.xml" ContentType="application/vnd.openxmlformats-officedocument.presentationml.slideLayout+xml"/>
  <Override PartName="/ppt/slideLayouts/slideLayout3917.xml" ContentType="application/vnd.openxmlformats-officedocument.presentationml.slideLayout+xml"/>
  <Override PartName="/ppt/slideLayouts/slideLayout3918.xml" ContentType="application/vnd.openxmlformats-officedocument.presentationml.slideLayout+xml"/>
  <Override PartName="/ppt/slideLayouts/slideLayout3919.xml" ContentType="application/vnd.openxmlformats-officedocument.presentationml.slideLayout+xml"/>
  <Override PartName="/ppt/slideLayouts/slideLayout3920.xml" ContentType="application/vnd.openxmlformats-officedocument.presentationml.slideLayout+xml"/>
  <Override PartName="/ppt/slideLayouts/slideLayout3921.xml" ContentType="application/vnd.openxmlformats-officedocument.presentationml.slideLayout+xml"/>
  <Override PartName="/ppt/slideLayouts/slideLayout3922.xml" ContentType="application/vnd.openxmlformats-officedocument.presentationml.slideLayout+xml"/>
  <Override PartName="/ppt/slideLayouts/slideLayout3923.xml" ContentType="application/vnd.openxmlformats-officedocument.presentationml.slideLayout+xml"/>
  <Override PartName="/ppt/slideLayouts/slideLayout3924.xml" ContentType="application/vnd.openxmlformats-officedocument.presentationml.slideLayout+xml"/>
  <Override PartName="/ppt/slideLayouts/slideLayout3925.xml" ContentType="application/vnd.openxmlformats-officedocument.presentationml.slideLayout+xml"/>
  <Override PartName="/ppt/slideLayouts/slideLayout3926.xml" ContentType="application/vnd.openxmlformats-officedocument.presentationml.slideLayout+xml"/>
  <Override PartName="/ppt/slideLayouts/slideLayout3927.xml" ContentType="application/vnd.openxmlformats-officedocument.presentationml.slideLayout+xml"/>
  <Override PartName="/ppt/slideLayouts/slideLayout3928.xml" ContentType="application/vnd.openxmlformats-officedocument.presentationml.slideLayout+xml"/>
  <Override PartName="/ppt/slideLayouts/slideLayout3929.xml" ContentType="application/vnd.openxmlformats-officedocument.presentationml.slideLayout+xml"/>
  <Override PartName="/ppt/slideLayouts/slideLayout3930.xml" ContentType="application/vnd.openxmlformats-officedocument.presentationml.slideLayout+xml"/>
  <Override PartName="/ppt/slideLayouts/slideLayout3931.xml" ContentType="application/vnd.openxmlformats-officedocument.presentationml.slideLayout+xml"/>
  <Override PartName="/ppt/slideLayouts/slideLayout3932.xml" ContentType="application/vnd.openxmlformats-officedocument.presentationml.slideLayout+xml"/>
  <Override PartName="/ppt/slideLayouts/slideLayout3933.xml" ContentType="application/vnd.openxmlformats-officedocument.presentationml.slideLayout+xml"/>
  <Override PartName="/ppt/slideLayouts/slideLayout3934.xml" ContentType="application/vnd.openxmlformats-officedocument.presentationml.slideLayout+xml"/>
  <Override PartName="/ppt/slideLayouts/slideLayout3935.xml" ContentType="application/vnd.openxmlformats-officedocument.presentationml.slideLayout+xml"/>
  <Override PartName="/ppt/slideLayouts/slideLayout3936.xml" ContentType="application/vnd.openxmlformats-officedocument.presentationml.slideLayout+xml"/>
  <Override PartName="/ppt/slideLayouts/slideLayout3937.xml" ContentType="application/vnd.openxmlformats-officedocument.presentationml.slideLayout+xml"/>
  <Override PartName="/ppt/slideLayouts/slideLayout3938.xml" ContentType="application/vnd.openxmlformats-officedocument.presentationml.slideLayout+xml"/>
  <Override PartName="/ppt/slideLayouts/slideLayout3939.xml" ContentType="application/vnd.openxmlformats-officedocument.presentationml.slideLayout+xml"/>
  <Override PartName="/ppt/slideLayouts/slideLayout3940.xml" ContentType="application/vnd.openxmlformats-officedocument.presentationml.slideLayout+xml"/>
  <Override PartName="/ppt/slideLayouts/slideLayout3941.xml" ContentType="application/vnd.openxmlformats-officedocument.presentationml.slideLayout+xml"/>
  <Override PartName="/ppt/slideLayouts/slideLayout3942.xml" ContentType="application/vnd.openxmlformats-officedocument.presentationml.slideLayout+xml"/>
  <Override PartName="/ppt/slideLayouts/slideLayout3943.xml" ContentType="application/vnd.openxmlformats-officedocument.presentationml.slideLayout+xml"/>
  <Override PartName="/ppt/slideLayouts/slideLayout3944.xml" ContentType="application/vnd.openxmlformats-officedocument.presentationml.slideLayout+xml"/>
  <Override PartName="/ppt/slideLayouts/slideLayout3945.xml" ContentType="application/vnd.openxmlformats-officedocument.presentationml.slideLayout+xml"/>
  <Override PartName="/ppt/slideLayouts/slideLayout3946.xml" ContentType="application/vnd.openxmlformats-officedocument.presentationml.slideLayout+xml"/>
  <Override PartName="/ppt/slideLayouts/slideLayout3947.xml" ContentType="application/vnd.openxmlformats-officedocument.presentationml.slideLayout+xml"/>
  <Override PartName="/ppt/slideLayouts/slideLayout3948.xml" ContentType="application/vnd.openxmlformats-officedocument.presentationml.slideLayout+xml"/>
  <Override PartName="/ppt/slideLayouts/slideLayout3949.xml" ContentType="application/vnd.openxmlformats-officedocument.presentationml.slideLayout+xml"/>
  <Override PartName="/ppt/slideLayouts/slideLayout3950.xml" ContentType="application/vnd.openxmlformats-officedocument.presentationml.slideLayout+xml"/>
  <Override PartName="/ppt/slideLayouts/slideLayout3951.xml" ContentType="application/vnd.openxmlformats-officedocument.presentationml.slideLayout+xml"/>
  <Override PartName="/ppt/slideLayouts/slideLayout3952.xml" ContentType="application/vnd.openxmlformats-officedocument.presentationml.slideLayout+xml"/>
  <Override PartName="/ppt/slideLayouts/slideLayout3953.xml" ContentType="application/vnd.openxmlformats-officedocument.presentationml.slideLayout+xml"/>
  <Override PartName="/ppt/slideLayouts/slideLayout3954.xml" ContentType="application/vnd.openxmlformats-officedocument.presentationml.slideLayout+xml"/>
  <Override PartName="/ppt/slideLayouts/slideLayout3955.xml" ContentType="application/vnd.openxmlformats-officedocument.presentationml.slideLayout+xml"/>
  <Override PartName="/ppt/slideLayouts/slideLayout3956.xml" ContentType="application/vnd.openxmlformats-officedocument.presentationml.slideLayout+xml"/>
  <Override PartName="/ppt/slideLayouts/slideLayout3957.xml" ContentType="application/vnd.openxmlformats-officedocument.presentationml.slideLayout+xml"/>
  <Override PartName="/ppt/slideLayouts/slideLayout3958.xml" ContentType="application/vnd.openxmlformats-officedocument.presentationml.slideLayout+xml"/>
  <Override PartName="/ppt/slideLayouts/slideLayout3959.xml" ContentType="application/vnd.openxmlformats-officedocument.presentationml.slideLayout+xml"/>
  <Override PartName="/ppt/slideLayouts/slideLayout3960.xml" ContentType="application/vnd.openxmlformats-officedocument.presentationml.slideLayout+xml"/>
  <Override PartName="/ppt/slideLayouts/slideLayout3961.xml" ContentType="application/vnd.openxmlformats-officedocument.presentationml.slideLayout+xml"/>
  <Override PartName="/ppt/slideLayouts/slideLayout3962.xml" ContentType="application/vnd.openxmlformats-officedocument.presentationml.slideLayout+xml"/>
  <Override PartName="/ppt/slideLayouts/slideLayout3963.xml" ContentType="application/vnd.openxmlformats-officedocument.presentationml.slideLayout+xml"/>
  <Override PartName="/ppt/slideLayouts/slideLayout3964.xml" ContentType="application/vnd.openxmlformats-officedocument.presentationml.slideLayout+xml"/>
  <Override PartName="/ppt/slideLayouts/slideLayout3965.xml" ContentType="application/vnd.openxmlformats-officedocument.presentationml.slideLayout+xml"/>
  <Override PartName="/ppt/slideLayouts/slideLayout3966.xml" ContentType="application/vnd.openxmlformats-officedocument.presentationml.slideLayout+xml"/>
  <Override PartName="/ppt/slideLayouts/slideLayout3967.xml" ContentType="application/vnd.openxmlformats-officedocument.presentationml.slideLayout+xml"/>
  <Override PartName="/ppt/slideLayouts/slideLayout3968.xml" ContentType="application/vnd.openxmlformats-officedocument.presentationml.slideLayout+xml"/>
  <Override PartName="/ppt/slideLayouts/slideLayout3969.xml" ContentType="application/vnd.openxmlformats-officedocument.presentationml.slideLayout+xml"/>
  <Override PartName="/ppt/slideLayouts/slideLayout3970.xml" ContentType="application/vnd.openxmlformats-officedocument.presentationml.slideLayout+xml"/>
  <Override PartName="/ppt/slideLayouts/slideLayout3971.xml" ContentType="application/vnd.openxmlformats-officedocument.presentationml.slideLayout+xml"/>
  <Override PartName="/ppt/slideLayouts/slideLayout3972.xml" ContentType="application/vnd.openxmlformats-officedocument.presentationml.slideLayout+xml"/>
  <Override PartName="/ppt/slideLayouts/slideLayout3973.xml" ContentType="application/vnd.openxmlformats-officedocument.presentationml.slideLayout+xml"/>
  <Override PartName="/ppt/slideLayouts/slideLayout3974.xml" ContentType="application/vnd.openxmlformats-officedocument.presentationml.slideLayout+xml"/>
  <Override PartName="/ppt/slideLayouts/slideLayout3975.xml" ContentType="application/vnd.openxmlformats-officedocument.presentationml.slideLayout+xml"/>
  <Override PartName="/ppt/slideLayouts/slideLayout3976.xml" ContentType="application/vnd.openxmlformats-officedocument.presentationml.slideLayout+xml"/>
  <Override PartName="/ppt/slideLayouts/slideLayout3977.xml" ContentType="application/vnd.openxmlformats-officedocument.presentationml.slideLayout+xml"/>
  <Override PartName="/ppt/slideLayouts/slideLayout3978.xml" ContentType="application/vnd.openxmlformats-officedocument.presentationml.slideLayout+xml"/>
  <Override PartName="/ppt/slideLayouts/slideLayout3979.xml" ContentType="application/vnd.openxmlformats-officedocument.presentationml.slideLayout+xml"/>
  <Override PartName="/ppt/slideLayouts/slideLayout3980.xml" ContentType="application/vnd.openxmlformats-officedocument.presentationml.slideLayout+xml"/>
  <Override PartName="/ppt/slideLayouts/slideLayout3981.xml" ContentType="application/vnd.openxmlformats-officedocument.presentationml.slideLayout+xml"/>
  <Override PartName="/ppt/slideLayouts/slideLayout3982.xml" ContentType="application/vnd.openxmlformats-officedocument.presentationml.slideLayout+xml"/>
  <Override PartName="/ppt/slideLayouts/slideLayout3983.xml" ContentType="application/vnd.openxmlformats-officedocument.presentationml.slideLayout+xml"/>
  <Override PartName="/ppt/slideLayouts/slideLayout3984.xml" ContentType="application/vnd.openxmlformats-officedocument.presentationml.slideLayout+xml"/>
  <Override PartName="/ppt/slideLayouts/slideLayout3985.xml" ContentType="application/vnd.openxmlformats-officedocument.presentationml.slideLayout+xml"/>
  <Override PartName="/ppt/slideLayouts/slideLayout3986.xml" ContentType="application/vnd.openxmlformats-officedocument.presentationml.slideLayout+xml"/>
  <Override PartName="/ppt/slideLayouts/slideLayout3987.xml" ContentType="application/vnd.openxmlformats-officedocument.presentationml.slideLayout+xml"/>
  <Override PartName="/ppt/slideLayouts/slideLayout3988.xml" ContentType="application/vnd.openxmlformats-officedocument.presentationml.slideLayout+xml"/>
  <Override PartName="/ppt/slideLayouts/slideLayout3989.xml" ContentType="application/vnd.openxmlformats-officedocument.presentationml.slideLayout+xml"/>
  <Override PartName="/ppt/slideLayouts/slideLayout3990.xml" ContentType="application/vnd.openxmlformats-officedocument.presentationml.slideLayout+xml"/>
  <Override PartName="/ppt/slideLayouts/slideLayout3991.xml" ContentType="application/vnd.openxmlformats-officedocument.presentationml.slideLayout+xml"/>
  <Override PartName="/ppt/slideLayouts/slideLayout3992.xml" ContentType="application/vnd.openxmlformats-officedocument.presentationml.slideLayout+xml"/>
  <Override PartName="/ppt/slideLayouts/slideLayout3993.xml" ContentType="application/vnd.openxmlformats-officedocument.presentationml.slideLayout+xml"/>
  <Override PartName="/ppt/slideLayouts/slideLayout3994.xml" ContentType="application/vnd.openxmlformats-officedocument.presentationml.slideLayout+xml"/>
  <Override PartName="/ppt/slideLayouts/slideLayout3995.xml" ContentType="application/vnd.openxmlformats-officedocument.presentationml.slideLayout+xml"/>
  <Override PartName="/ppt/slideLayouts/slideLayout3996.xml" ContentType="application/vnd.openxmlformats-officedocument.presentationml.slideLayout+xml"/>
  <Override PartName="/ppt/slideLayouts/slideLayout3997.xml" ContentType="application/vnd.openxmlformats-officedocument.presentationml.slideLayout+xml"/>
  <Override PartName="/ppt/slideLayouts/slideLayout3998.xml" ContentType="application/vnd.openxmlformats-officedocument.presentationml.slideLayout+xml"/>
  <Override PartName="/ppt/slideLayouts/slideLayout3999.xml" ContentType="application/vnd.openxmlformats-officedocument.presentationml.slideLayout+xml"/>
  <Override PartName="/ppt/slideLayouts/slideLayout4000.xml" ContentType="application/vnd.openxmlformats-officedocument.presentationml.slideLayout+xml"/>
  <Override PartName="/ppt/slideLayouts/slideLayout4001.xml" ContentType="application/vnd.openxmlformats-officedocument.presentationml.slideLayout+xml"/>
  <Override PartName="/ppt/slideLayouts/slideLayout4002.xml" ContentType="application/vnd.openxmlformats-officedocument.presentationml.slideLayout+xml"/>
  <Override PartName="/ppt/slideLayouts/slideLayout4003.xml" ContentType="application/vnd.openxmlformats-officedocument.presentationml.slideLayout+xml"/>
  <Override PartName="/ppt/slideLayouts/slideLayout4004.xml" ContentType="application/vnd.openxmlformats-officedocument.presentationml.slideLayout+xml"/>
  <Override PartName="/ppt/slideLayouts/slideLayout4005.xml" ContentType="application/vnd.openxmlformats-officedocument.presentationml.slideLayout+xml"/>
  <Override PartName="/ppt/slideLayouts/slideLayout4006.xml" ContentType="application/vnd.openxmlformats-officedocument.presentationml.slideLayout+xml"/>
  <Override PartName="/ppt/slideLayouts/slideLayout4007.xml" ContentType="application/vnd.openxmlformats-officedocument.presentationml.slideLayout+xml"/>
  <Override PartName="/ppt/slideLayouts/slideLayout4008.xml" ContentType="application/vnd.openxmlformats-officedocument.presentationml.slideLayout+xml"/>
  <Override PartName="/ppt/slideLayouts/slideLayout4009.xml" ContentType="application/vnd.openxmlformats-officedocument.presentationml.slideLayout+xml"/>
  <Override PartName="/ppt/slideLayouts/slideLayout4010.xml" ContentType="application/vnd.openxmlformats-officedocument.presentationml.slideLayout+xml"/>
  <Override PartName="/ppt/slideLayouts/slideLayout4011.xml" ContentType="application/vnd.openxmlformats-officedocument.presentationml.slideLayout+xml"/>
  <Override PartName="/ppt/slideLayouts/slideLayout4012.xml" ContentType="application/vnd.openxmlformats-officedocument.presentationml.slideLayout+xml"/>
  <Override PartName="/ppt/slideLayouts/slideLayout4013.xml" ContentType="application/vnd.openxmlformats-officedocument.presentationml.slideLayout+xml"/>
  <Override PartName="/ppt/slideLayouts/slideLayout4014.xml" ContentType="application/vnd.openxmlformats-officedocument.presentationml.slideLayout+xml"/>
  <Override PartName="/ppt/slideLayouts/slideLayout4015.xml" ContentType="application/vnd.openxmlformats-officedocument.presentationml.slideLayout+xml"/>
  <Override PartName="/ppt/slideLayouts/slideLayout4016.xml" ContentType="application/vnd.openxmlformats-officedocument.presentationml.slideLayout+xml"/>
  <Override PartName="/ppt/slideLayouts/slideLayout4017.xml" ContentType="application/vnd.openxmlformats-officedocument.presentationml.slideLayout+xml"/>
  <Override PartName="/ppt/slideLayouts/slideLayout4018.xml" ContentType="application/vnd.openxmlformats-officedocument.presentationml.slideLayout+xml"/>
  <Override PartName="/ppt/slideLayouts/slideLayout4019.xml" ContentType="application/vnd.openxmlformats-officedocument.presentationml.slideLayout+xml"/>
  <Override PartName="/ppt/slideLayouts/slideLayout4020.xml" ContentType="application/vnd.openxmlformats-officedocument.presentationml.slideLayout+xml"/>
  <Override PartName="/ppt/slideLayouts/slideLayout4021.xml" ContentType="application/vnd.openxmlformats-officedocument.presentationml.slideLayout+xml"/>
  <Override PartName="/ppt/slideLayouts/slideLayout4022.xml" ContentType="application/vnd.openxmlformats-officedocument.presentationml.slideLayout+xml"/>
  <Override PartName="/ppt/slideLayouts/slideLayout4023.xml" ContentType="application/vnd.openxmlformats-officedocument.presentationml.slideLayout+xml"/>
  <Override PartName="/ppt/slideLayouts/slideLayout4024.xml" ContentType="application/vnd.openxmlformats-officedocument.presentationml.slideLayout+xml"/>
  <Override PartName="/ppt/slideLayouts/slideLayout4025.xml" ContentType="application/vnd.openxmlformats-officedocument.presentationml.slideLayout+xml"/>
  <Override PartName="/ppt/slideLayouts/slideLayout4026.xml" ContentType="application/vnd.openxmlformats-officedocument.presentationml.slideLayout+xml"/>
  <Override PartName="/ppt/slideLayouts/slideLayout4027.xml" ContentType="application/vnd.openxmlformats-officedocument.presentationml.slideLayout+xml"/>
  <Override PartName="/ppt/slideLayouts/slideLayout4028.xml" ContentType="application/vnd.openxmlformats-officedocument.presentationml.slideLayout+xml"/>
  <Override PartName="/ppt/slideLayouts/slideLayout4029.xml" ContentType="application/vnd.openxmlformats-officedocument.presentationml.slideLayout+xml"/>
  <Override PartName="/ppt/slideLayouts/slideLayout4030.xml" ContentType="application/vnd.openxmlformats-officedocument.presentationml.slideLayout+xml"/>
  <Override PartName="/ppt/slideLayouts/slideLayout4031.xml" ContentType="application/vnd.openxmlformats-officedocument.presentationml.slideLayout+xml"/>
  <Override PartName="/ppt/slideLayouts/slideLayout4032.xml" ContentType="application/vnd.openxmlformats-officedocument.presentationml.slideLayout+xml"/>
  <Override PartName="/ppt/slideLayouts/slideLayout4033.xml" ContentType="application/vnd.openxmlformats-officedocument.presentationml.slideLayout+xml"/>
  <Override PartName="/ppt/slideLayouts/slideLayout4034.xml" ContentType="application/vnd.openxmlformats-officedocument.presentationml.slideLayout+xml"/>
  <Override PartName="/ppt/slideLayouts/slideLayout4035.xml" ContentType="application/vnd.openxmlformats-officedocument.presentationml.slideLayout+xml"/>
  <Override PartName="/ppt/slideLayouts/slideLayout4036.xml" ContentType="application/vnd.openxmlformats-officedocument.presentationml.slideLayout+xml"/>
  <Override PartName="/ppt/slideLayouts/slideLayout4037.xml" ContentType="application/vnd.openxmlformats-officedocument.presentationml.slideLayout+xml"/>
  <Override PartName="/ppt/slideLayouts/slideLayout4038.xml" ContentType="application/vnd.openxmlformats-officedocument.presentationml.slideLayout+xml"/>
  <Override PartName="/ppt/slideLayouts/slideLayout4039.xml" ContentType="application/vnd.openxmlformats-officedocument.presentationml.slideLayout+xml"/>
  <Override PartName="/ppt/slideLayouts/slideLayout4040.xml" ContentType="application/vnd.openxmlformats-officedocument.presentationml.slideLayout+xml"/>
  <Override PartName="/ppt/slideLayouts/slideLayout4041.xml" ContentType="application/vnd.openxmlformats-officedocument.presentationml.slideLayout+xml"/>
  <Override PartName="/ppt/slideLayouts/slideLayout4042.xml" ContentType="application/vnd.openxmlformats-officedocument.presentationml.slideLayout+xml"/>
  <Override PartName="/ppt/slideLayouts/slideLayout4043.xml" ContentType="application/vnd.openxmlformats-officedocument.presentationml.slideLayout+xml"/>
  <Override PartName="/ppt/slideLayouts/slideLayout4044.xml" ContentType="application/vnd.openxmlformats-officedocument.presentationml.slideLayout+xml"/>
  <Override PartName="/ppt/slideLayouts/slideLayout4045.xml" ContentType="application/vnd.openxmlformats-officedocument.presentationml.slideLayout+xml"/>
  <Override PartName="/ppt/slideLayouts/slideLayout4046.xml" ContentType="application/vnd.openxmlformats-officedocument.presentationml.slideLayout+xml"/>
  <Override PartName="/ppt/slideLayouts/slideLayout4047.xml" ContentType="application/vnd.openxmlformats-officedocument.presentationml.slideLayout+xml"/>
  <Override PartName="/ppt/slideLayouts/slideLayout4048.xml" ContentType="application/vnd.openxmlformats-officedocument.presentationml.slideLayout+xml"/>
  <Override PartName="/ppt/slideLayouts/slideLayout4049.xml" ContentType="application/vnd.openxmlformats-officedocument.presentationml.slideLayout+xml"/>
  <Override PartName="/ppt/slideLayouts/slideLayout4050.xml" ContentType="application/vnd.openxmlformats-officedocument.presentationml.slideLayout+xml"/>
  <Override PartName="/ppt/slideLayouts/slideLayout4051.xml" ContentType="application/vnd.openxmlformats-officedocument.presentationml.slideLayout+xml"/>
  <Override PartName="/ppt/slideLayouts/slideLayout4052.xml" ContentType="application/vnd.openxmlformats-officedocument.presentationml.slideLayout+xml"/>
  <Override PartName="/ppt/slideLayouts/slideLayout4053.xml" ContentType="application/vnd.openxmlformats-officedocument.presentationml.slideLayout+xml"/>
  <Override PartName="/ppt/slideLayouts/slideLayout4054.xml" ContentType="application/vnd.openxmlformats-officedocument.presentationml.slideLayout+xml"/>
  <Override PartName="/ppt/slideLayouts/slideLayout4055.xml" ContentType="application/vnd.openxmlformats-officedocument.presentationml.slideLayout+xml"/>
  <Override PartName="/ppt/slideLayouts/slideLayout4056.xml" ContentType="application/vnd.openxmlformats-officedocument.presentationml.slideLayout+xml"/>
  <Override PartName="/ppt/slideLayouts/slideLayout4057.xml" ContentType="application/vnd.openxmlformats-officedocument.presentationml.slideLayout+xml"/>
  <Override PartName="/ppt/slideLayouts/slideLayout4058.xml" ContentType="application/vnd.openxmlformats-officedocument.presentationml.slideLayout+xml"/>
  <Override PartName="/ppt/slideLayouts/slideLayout4059.xml" ContentType="application/vnd.openxmlformats-officedocument.presentationml.slideLayout+xml"/>
  <Override PartName="/ppt/slideLayouts/slideLayout4060.xml" ContentType="application/vnd.openxmlformats-officedocument.presentationml.slideLayout+xml"/>
  <Override PartName="/ppt/slideLayouts/slideLayout4061.xml" ContentType="application/vnd.openxmlformats-officedocument.presentationml.slideLayout+xml"/>
  <Override PartName="/ppt/slideLayouts/slideLayout4062.xml" ContentType="application/vnd.openxmlformats-officedocument.presentationml.slideLayout+xml"/>
  <Override PartName="/ppt/slideLayouts/slideLayout4063.xml" ContentType="application/vnd.openxmlformats-officedocument.presentationml.slideLayout+xml"/>
  <Override PartName="/ppt/slideLayouts/slideLayout4064.xml" ContentType="application/vnd.openxmlformats-officedocument.presentationml.slideLayout+xml"/>
  <Override PartName="/ppt/slideLayouts/slideLayout4065.xml" ContentType="application/vnd.openxmlformats-officedocument.presentationml.slideLayout+xml"/>
  <Override PartName="/ppt/slideLayouts/slideLayout4066.xml" ContentType="application/vnd.openxmlformats-officedocument.presentationml.slideLayout+xml"/>
  <Override PartName="/ppt/slideLayouts/slideLayout4067.xml" ContentType="application/vnd.openxmlformats-officedocument.presentationml.slideLayout+xml"/>
  <Override PartName="/ppt/slideLayouts/slideLayout4068.xml" ContentType="application/vnd.openxmlformats-officedocument.presentationml.slideLayout+xml"/>
  <Override PartName="/ppt/slideLayouts/slideLayout4069.xml" ContentType="application/vnd.openxmlformats-officedocument.presentationml.slideLayout+xml"/>
  <Override PartName="/ppt/slideLayouts/slideLayout4070.xml" ContentType="application/vnd.openxmlformats-officedocument.presentationml.slideLayout+xml"/>
  <Override PartName="/ppt/slideLayouts/slideLayout4071.xml" ContentType="application/vnd.openxmlformats-officedocument.presentationml.slideLayout+xml"/>
  <Override PartName="/ppt/slideLayouts/slideLayout4072.xml" ContentType="application/vnd.openxmlformats-officedocument.presentationml.slideLayout+xml"/>
  <Override PartName="/ppt/slideLayouts/slideLayout4073.xml" ContentType="application/vnd.openxmlformats-officedocument.presentationml.slideLayout+xml"/>
  <Override PartName="/ppt/slideLayouts/slideLayout4074.xml" ContentType="application/vnd.openxmlformats-officedocument.presentationml.slideLayout+xml"/>
  <Override PartName="/ppt/slideLayouts/slideLayout4075.xml" ContentType="application/vnd.openxmlformats-officedocument.presentationml.slideLayout+xml"/>
  <Override PartName="/ppt/slideLayouts/slideLayout4076.xml" ContentType="application/vnd.openxmlformats-officedocument.presentationml.slideLayout+xml"/>
  <Override PartName="/ppt/slideLayouts/slideLayout4077.xml" ContentType="application/vnd.openxmlformats-officedocument.presentationml.slideLayout+xml"/>
  <Override PartName="/ppt/slideLayouts/slideLayout4078.xml" ContentType="application/vnd.openxmlformats-officedocument.presentationml.slideLayout+xml"/>
  <Override PartName="/ppt/slideLayouts/slideLayout4079.xml" ContentType="application/vnd.openxmlformats-officedocument.presentationml.slideLayout+xml"/>
  <Override PartName="/ppt/slideLayouts/slideLayout4080.xml" ContentType="application/vnd.openxmlformats-officedocument.presentationml.slideLayout+xml"/>
  <Override PartName="/ppt/slideLayouts/slideLayout4081.xml" ContentType="application/vnd.openxmlformats-officedocument.presentationml.slideLayout+xml"/>
  <Override PartName="/ppt/slideLayouts/slideLayout4082.xml" ContentType="application/vnd.openxmlformats-officedocument.presentationml.slideLayout+xml"/>
  <Override PartName="/ppt/slideLayouts/slideLayout4083.xml" ContentType="application/vnd.openxmlformats-officedocument.presentationml.slideLayout+xml"/>
  <Override PartName="/ppt/slideLayouts/slideLayout4084.xml" ContentType="application/vnd.openxmlformats-officedocument.presentationml.slideLayout+xml"/>
  <Override PartName="/ppt/slideLayouts/slideLayout4085.xml" ContentType="application/vnd.openxmlformats-officedocument.presentationml.slideLayout+xml"/>
  <Override PartName="/ppt/slideLayouts/slideLayout4086.xml" ContentType="application/vnd.openxmlformats-officedocument.presentationml.slideLayout+xml"/>
  <Override PartName="/ppt/slideLayouts/slideLayout4087.xml" ContentType="application/vnd.openxmlformats-officedocument.presentationml.slideLayout+xml"/>
  <Override PartName="/ppt/slideLayouts/slideLayout4088.xml" ContentType="application/vnd.openxmlformats-officedocument.presentationml.slideLayout+xml"/>
  <Override PartName="/ppt/slideLayouts/slideLayout4089.xml" ContentType="application/vnd.openxmlformats-officedocument.presentationml.slideLayout+xml"/>
  <Override PartName="/ppt/slideLayouts/slideLayout4090.xml" ContentType="application/vnd.openxmlformats-officedocument.presentationml.slideLayout+xml"/>
  <Override PartName="/ppt/slideLayouts/slideLayout4091.xml" ContentType="application/vnd.openxmlformats-officedocument.presentationml.slideLayout+xml"/>
  <Override PartName="/ppt/slideLayouts/slideLayout4092.xml" ContentType="application/vnd.openxmlformats-officedocument.presentationml.slideLayout+xml"/>
  <Override PartName="/ppt/slideLayouts/slideLayout4093.xml" ContentType="application/vnd.openxmlformats-officedocument.presentationml.slideLayout+xml"/>
  <Override PartName="/ppt/slideLayouts/slideLayout4094.xml" ContentType="application/vnd.openxmlformats-officedocument.presentationml.slideLayout+xml"/>
  <Override PartName="/ppt/slideLayouts/slideLayout4095.xml" ContentType="application/vnd.openxmlformats-officedocument.presentationml.slideLayout+xml"/>
  <Override PartName="/ppt/slideLayouts/slideLayout4096.xml" ContentType="application/vnd.openxmlformats-officedocument.presentationml.slideLayout+xml"/>
  <Override PartName="/ppt/slideLayouts/slideLayout4097.xml" ContentType="application/vnd.openxmlformats-officedocument.presentationml.slideLayout+xml"/>
  <Override PartName="/ppt/slideLayouts/slideLayout4098.xml" ContentType="application/vnd.openxmlformats-officedocument.presentationml.slideLayout+xml"/>
  <Override PartName="/ppt/slideLayouts/slideLayout4099.xml" ContentType="application/vnd.openxmlformats-officedocument.presentationml.slideLayout+xml"/>
  <Override PartName="/ppt/slideLayouts/slideLayout4100.xml" ContentType="application/vnd.openxmlformats-officedocument.presentationml.slideLayout+xml"/>
  <Override PartName="/ppt/theme/theme5.xml" ContentType="application/vnd.openxmlformats-officedocument.theme+xml"/>
  <Override PartName="/ppt/slideLayouts/slideLayout4101.xml" ContentType="application/vnd.openxmlformats-officedocument.presentationml.slideLayout+xml"/>
  <Override PartName="/ppt/slideLayouts/slideLayout4102.xml" ContentType="application/vnd.openxmlformats-officedocument.presentationml.slideLayout+xml"/>
  <Override PartName="/ppt/slideLayouts/slideLayout4103.xml" ContentType="application/vnd.openxmlformats-officedocument.presentationml.slideLayout+xml"/>
  <Override PartName="/ppt/slideLayouts/slideLayout4104.xml" ContentType="application/vnd.openxmlformats-officedocument.presentationml.slideLayout+xml"/>
  <Override PartName="/ppt/slideLayouts/slideLayout4105.xml" ContentType="application/vnd.openxmlformats-officedocument.presentationml.slideLayout+xml"/>
  <Override PartName="/ppt/slideLayouts/slideLayout4106.xml" ContentType="application/vnd.openxmlformats-officedocument.presentationml.slideLayout+xml"/>
  <Override PartName="/ppt/slideLayouts/slideLayout4107.xml" ContentType="application/vnd.openxmlformats-officedocument.presentationml.slideLayout+xml"/>
  <Override PartName="/ppt/slideLayouts/slideLayout4108.xml" ContentType="application/vnd.openxmlformats-officedocument.presentationml.slideLayout+xml"/>
  <Override PartName="/ppt/slideLayouts/slideLayout4109.xml" ContentType="application/vnd.openxmlformats-officedocument.presentationml.slideLayout+xml"/>
  <Override PartName="/ppt/slideLayouts/slideLayout4110.xml" ContentType="application/vnd.openxmlformats-officedocument.presentationml.slideLayout+xml"/>
  <Override PartName="/ppt/slideLayouts/slideLayout4111.xml" ContentType="application/vnd.openxmlformats-officedocument.presentationml.slideLayout+xml"/>
  <Override PartName="/ppt/slideLayouts/slideLayout4112.xml" ContentType="application/vnd.openxmlformats-officedocument.presentationml.slideLayout+xml"/>
  <Override PartName="/ppt/slideLayouts/slideLayout4113.xml" ContentType="application/vnd.openxmlformats-officedocument.presentationml.slideLayout+xml"/>
  <Override PartName="/ppt/slideLayouts/slideLayout4114.xml" ContentType="application/vnd.openxmlformats-officedocument.presentationml.slideLayout+xml"/>
  <Override PartName="/ppt/slideLayouts/slideLayout4115.xml" ContentType="application/vnd.openxmlformats-officedocument.presentationml.slideLayout+xml"/>
  <Override PartName="/ppt/slideLayouts/slideLayout4116.xml" ContentType="application/vnd.openxmlformats-officedocument.presentationml.slideLayout+xml"/>
  <Override PartName="/ppt/slideLayouts/slideLayout4117.xml" ContentType="application/vnd.openxmlformats-officedocument.presentationml.slideLayout+xml"/>
  <Override PartName="/ppt/slideLayouts/slideLayout4118.xml" ContentType="application/vnd.openxmlformats-officedocument.presentationml.slideLayout+xml"/>
  <Override PartName="/ppt/slideLayouts/slideLayout4119.xml" ContentType="application/vnd.openxmlformats-officedocument.presentationml.slideLayout+xml"/>
  <Override PartName="/ppt/slideLayouts/slideLayout4120.xml" ContentType="application/vnd.openxmlformats-officedocument.presentationml.slideLayout+xml"/>
  <Override PartName="/ppt/slideLayouts/slideLayout4121.xml" ContentType="application/vnd.openxmlformats-officedocument.presentationml.slideLayout+xml"/>
  <Override PartName="/ppt/slideLayouts/slideLayout4122.xml" ContentType="application/vnd.openxmlformats-officedocument.presentationml.slideLayout+xml"/>
  <Override PartName="/ppt/slideLayouts/slideLayout4123.xml" ContentType="application/vnd.openxmlformats-officedocument.presentationml.slideLayout+xml"/>
  <Override PartName="/ppt/slideLayouts/slideLayout4124.xml" ContentType="application/vnd.openxmlformats-officedocument.presentationml.slideLayout+xml"/>
  <Override PartName="/ppt/slideLayouts/slideLayout4125.xml" ContentType="application/vnd.openxmlformats-officedocument.presentationml.slideLayout+xml"/>
  <Override PartName="/ppt/slideLayouts/slideLayout4126.xml" ContentType="application/vnd.openxmlformats-officedocument.presentationml.slideLayout+xml"/>
  <Override PartName="/ppt/slideLayouts/slideLayout4127.xml" ContentType="application/vnd.openxmlformats-officedocument.presentationml.slideLayout+xml"/>
  <Override PartName="/ppt/slideLayouts/slideLayout4128.xml" ContentType="application/vnd.openxmlformats-officedocument.presentationml.slideLayout+xml"/>
  <Override PartName="/ppt/slideLayouts/slideLayout4129.xml" ContentType="application/vnd.openxmlformats-officedocument.presentationml.slideLayout+xml"/>
  <Override PartName="/ppt/slideLayouts/slideLayout4130.xml" ContentType="application/vnd.openxmlformats-officedocument.presentationml.slideLayout+xml"/>
  <Override PartName="/ppt/slideLayouts/slideLayout4131.xml" ContentType="application/vnd.openxmlformats-officedocument.presentationml.slideLayout+xml"/>
  <Override PartName="/ppt/slideLayouts/slideLayout4132.xml" ContentType="application/vnd.openxmlformats-officedocument.presentationml.slideLayout+xml"/>
  <Override PartName="/ppt/slideLayouts/slideLayout4133.xml" ContentType="application/vnd.openxmlformats-officedocument.presentationml.slideLayout+xml"/>
  <Override PartName="/ppt/slideLayouts/slideLayout4134.xml" ContentType="application/vnd.openxmlformats-officedocument.presentationml.slideLayout+xml"/>
  <Override PartName="/ppt/slideLayouts/slideLayout4135.xml" ContentType="application/vnd.openxmlformats-officedocument.presentationml.slideLayout+xml"/>
  <Override PartName="/ppt/slideLayouts/slideLayout4136.xml" ContentType="application/vnd.openxmlformats-officedocument.presentationml.slideLayout+xml"/>
  <Override PartName="/ppt/slideLayouts/slideLayout4137.xml" ContentType="application/vnd.openxmlformats-officedocument.presentationml.slideLayout+xml"/>
  <Override PartName="/ppt/slideLayouts/slideLayout4138.xml" ContentType="application/vnd.openxmlformats-officedocument.presentationml.slideLayout+xml"/>
  <Override PartName="/ppt/slideLayouts/slideLayout4139.xml" ContentType="application/vnd.openxmlformats-officedocument.presentationml.slideLayout+xml"/>
  <Override PartName="/ppt/slideLayouts/slideLayout4140.xml" ContentType="application/vnd.openxmlformats-officedocument.presentationml.slideLayout+xml"/>
  <Override PartName="/ppt/slideLayouts/slideLayout4141.xml" ContentType="application/vnd.openxmlformats-officedocument.presentationml.slideLayout+xml"/>
  <Override PartName="/ppt/slideLayouts/slideLayout4142.xml" ContentType="application/vnd.openxmlformats-officedocument.presentationml.slideLayout+xml"/>
  <Override PartName="/ppt/slideLayouts/slideLayout4143.xml" ContentType="application/vnd.openxmlformats-officedocument.presentationml.slideLayout+xml"/>
  <Override PartName="/ppt/slideLayouts/slideLayout4144.xml" ContentType="application/vnd.openxmlformats-officedocument.presentationml.slideLayout+xml"/>
  <Override PartName="/ppt/slideLayouts/slideLayout4145.xml" ContentType="application/vnd.openxmlformats-officedocument.presentationml.slideLayout+xml"/>
  <Override PartName="/ppt/slideLayouts/slideLayout4146.xml" ContentType="application/vnd.openxmlformats-officedocument.presentationml.slideLayout+xml"/>
  <Override PartName="/ppt/slideLayouts/slideLayout4147.xml" ContentType="application/vnd.openxmlformats-officedocument.presentationml.slideLayout+xml"/>
  <Override PartName="/ppt/slideLayouts/slideLayout4148.xml" ContentType="application/vnd.openxmlformats-officedocument.presentationml.slideLayout+xml"/>
  <Override PartName="/ppt/slideLayouts/slideLayout4149.xml" ContentType="application/vnd.openxmlformats-officedocument.presentationml.slideLayout+xml"/>
  <Override PartName="/ppt/slideLayouts/slideLayout4150.xml" ContentType="application/vnd.openxmlformats-officedocument.presentationml.slideLayout+xml"/>
  <Override PartName="/ppt/slideLayouts/slideLayout4151.xml" ContentType="application/vnd.openxmlformats-officedocument.presentationml.slideLayout+xml"/>
  <Override PartName="/ppt/slideLayouts/slideLayout4152.xml" ContentType="application/vnd.openxmlformats-officedocument.presentationml.slideLayout+xml"/>
  <Override PartName="/ppt/slideLayouts/slideLayout4153.xml" ContentType="application/vnd.openxmlformats-officedocument.presentationml.slideLayout+xml"/>
  <Override PartName="/ppt/slideLayouts/slideLayout4154.xml" ContentType="application/vnd.openxmlformats-officedocument.presentationml.slideLayout+xml"/>
  <Override PartName="/ppt/slideLayouts/slideLayout4155.xml" ContentType="application/vnd.openxmlformats-officedocument.presentationml.slideLayout+xml"/>
  <Override PartName="/ppt/slideLayouts/slideLayout4156.xml" ContentType="application/vnd.openxmlformats-officedocument.presentationml.slideLayout+xml"/>
  <Override PartName="/ppt/slideLayouts/slideLayout4157.xml" ContentType="application/vnd.openxmlformats-officedocument.presentationml.slideLayout+xml"/>
  <Override PartName="/ppt/slideLayouts/slideLayout4158.xml" ContentType="application/vnd.openxmlformats-officedocument.presentationml.slideLayout+xml"/>
  <Override PartName="/ppt/slideLayouts/slideLayout4159.xml" ContentType="application/vnd.openxmlformats-officedocument.presentationml.slideLayout+xml"/>
  <Override PartName="/ppt/slideLayouts/slideLayout4160.xml" ContentType="application/vnd.openxmlformats-officedocument.presentationml.slideLayout+xml"/>
  <Override PartName="/ppt/slideLayouts/slideLayout4161.xml" ContentType="application/vnd.openxmlformats-officedocument.presentationml.slideLayout+xml"/>
  <Override PartName="/ppt/slideLayouts/slideLayout4162.xml" ContentType="application/vnd.openxmlformats-officedocument.presentationml.slideLayout+xml"/>
  <Override PartName="/ppt/slideLayouts/slideLayout4163.xml" ContentType="application/vnd.openxmlformats-officedocument.presentationml.slideLayout+xml"/>
  <Override PartName="/ppt/slideLayouts/slideLayout4164.xml" ContentType="application/vnd.openxmlformats-officedocument.presentationml.slideLayout+xml"/>
  <Override PartName="/ppt/slideLayouts/slideLayout4165.xml" ContentType="application/vnd.openxmlformats-officedocument.presentationml.slideLayout+xml"/>
  <Override PartName="/ppt/slideLayouts/slideLayout4166.xml" ContentType="application/vnd.openxmlformats-officedocument.presentationml.slideLayout+xml"/>
  <Override PartName="/ppt/slideLayouts/slideLayout4167.xml" ContentType="application/vnd.openxmlformats-officedocument.presentationml.slideLayout+xml"/>
  <Override PartName="/ppt/slideLayouts/slideLayout4168.xml" ContentType="application/vnd.openxmlformats-officedocument.presentationml.slideLayout+xml"/>
  <Override PartName="/ppt/slideLayouts/slideLayout4169.xml" ContentType="application/vnd.openxmlformats-officedocument.presentationml.slideLayout+xml"/>
  <Override PartName="/ppt/slideLayouts/slideLayout4170.xml" ContentType="application/vnd.openxmlformats-officedocument.presentationml.slideLayout+xml"/>
  <Override PartName="/ppt/slideLayouts/slideLayout4171.xml" ContentType="application/vnd.openxmlformats-officedocument.presentationml.slideLayout+xml"/>
  <Override PartName="/ppt/slideLayouts/slideLayout4172.xml" ContentType="application/vnd.openxmlformats-officedocument.presentationml.slideLayout+xml"/>
  <Override PartName="/ppt/slideLayouts/slideLayout4173.xml" ContentType="application/vnd.openxmlformats-officedocument.presentationml.slideLayout+xml"/>
  <Override PartName="/ppt/slideLayouts/slideLayout4174.xml" ContentType="application/vnd.openxmlformats-officedocument.presentationml.slideLayout+xml"/>
  <Override PartName="/ppt/slideLayouts/slideLayout4175.xml" ContentType="application/vnd.openxmlformats-officedocument.presentationml.slideLayout+xml"/>
  <Override PartName="/ppt/slideLayouts/slideLayout4176.xml" ContentType="application/vnd.openxmlformats-officedocument.presentationml.slideLayout+xml"/>
  <Override PartName="/ppt/slideLayouts/slideLayout4177.xml" ContentType="application/vnd.openxmlformats-officedocument.presentationml.slideLayout+xml"/>
  <Override PartName="/ppt/slideLayouts/slideLayout4178.xml" ContentType="application/vnd.openxmlformats-officedocument.presentationml.slideLayout+xml"/>
  <Override PartName="/ppt/slideLayouts/slideLayout4179.xml" ContentType="application/vnd.openxmlformats-officedocument.presentationml.slideLayout+xml"/>
  <Override PartName="/ppt/slideLayouts/slideLayout4180.xml" ContentType="application/vnd.openxmlformats-officedocument.presentationml.slideLayout+xml"/>
  <Override PartName="/ppt/slideLayouts/slideLayout4181.xml" ContentType="application/vnd.openxmlformats-officedocument.presentationml.slideLayout+xml"/>
  <Override PartName="/ppt/slideLayouts/slideLayout4182.xml" ContentType="application/vnd.openxmlformats-officedocument.presentationml.slideLayout+xml"/>
  <Override PartName="/ppt/slideLayouts/slideLayout4183.xml" ContentType="application/vnd.openxmlformats-officedocument.presentationml.slideLayout+xml"/>
  <Override PartName="/ppt/slideLayouts/slideLayout4184.xml" ContentType="application/vnd.openxmlformats-officedocument.presentationml.slideLayout+xml"/>
  <Override PartName="/ppt/slideLayouts/slideLayout4185.xml" ContentType="application/vnd.openxmlformats-officedocument.presentationml.slideLayout+xml"/>
  <Override PartName="/ppt/slideLayouts/slideLayout4186.xml" ContentType="application/vnd.openxmlformats-officedocument.presentationml.slideLayout+xml"/>
  <Override PartName="/ppt/slideLayouts/slideLayout4187.xml" ContentType="application/vnd.openxmlformats-officedocument.presentationml.slideLayout+xml"/>
  <Override PartName="/ppt/slideLayouts/slideLayout4188.xml" ContentType="application/vnd.openxmlformats-officedocument.presentationml.slideLayout+xml"/>
  <Override PartName="/ppt/slideLayouts/slideLayout4189.xml" ContentType="application/vnd.openxmlformats-officedocument.presentationml.slideLayout+xml"/>
  <Override PartName="/ppt/slideLayouts/slideLayout4190.xml" ContentType="application/vnd.openxmlformats-officedocument.presentationml.slideLayout+xml"/>
  <Override PartName="/ppt/slideLayouts/slideLayout4191.xml" ContentType="application/vnd.openxmlformats-officedocument.presentationml.slideLayout+xml"/>
  <Override PartName="/ppt/slideLayouts/slideLayout4192.xml" ContentType="application/vnd.openxmlformats-officedocument.presentationml.slideLayout+xml"/>
  <Override PartName="/ppt/slideLayouts/slideLayout4193.xml" ContentType="application/vnd.openxmlformats-officedocument.presentationml.slideLayout+xml"/>
  <Override PartName="/ppt/slideLayouts/slideLayout4194.xml" ContentType="application/vnd.openxmlformats-officedocument.presentationml.slideLayout+xml"/>
  <Override PartName="/ppt/slideLayouts/slideLayout4195.xml" ContentType="application/vnd.openxmlformats-officedocument.presentationml.slideLayout+xml"/>
  <Override PartName="/ppt/slideLayouts/slideLayout4196.xml" ContentType="application/vnd.openxmlformats-officedocument.presentationml.slideLayout+xml"/>
  <Override PartName="/ppt/slideLayouts/slideLayout4197.xml" ContentType="application/vnd.openxmlformats-officedocument.presentationml.slideLayout+xml"/>
  <Override PartName="/ppt/slideLayouts/slideLayout4198.xml" ContentType="application/vnd.openxmlformats-officedocument.presentationml.slideLayout+xml"/>
  <Override PartName="/ppt/slideLayouts/slideLayout4199.xml" ContentType="application/vnd.openxmlformats-officedocument.presentationml.slideLayout+xml"/>
  <Override PartName="/ppt/slideLayouts/slideLayout4200.xml" ContentType="application/vnd.openxmlformats-officedocument.presentationml.slideLayout+xml"/>
  <Override PartName="/ppt/slideLayouts/slideLayout4201.xml" ContentType="application/vnd.openxmlformats-officedocument.presentationml.slideLayout+xml"/>
  <Override PartName="/ppt/slideLayouts/slideLayout4202.xml" ContentType="application/vnd.openxmlformats-officedocument.presentationml.slideLayout+xml"/>
  <Override PartName="/ppt/slideLayouts/slideLayout4203.xml" ContentType="application/vnd.openxmlformats-officedocument.presentationml.slideLayout+xml"/>
  <Override PartName="/ppt/slideLayouts/slideLayout4204.xml" ContentType="application/vnd.openxmlformats-officedocument.presentationml.slideLayout+xml"/>
  <Override PartName="/ppt/slideLayouts/slideLayout4205.xml" ContentType="application/vnd.openxmlformats-officedocument.presentationml.slideLayout+xml"/>
  <Override PartName="/ppt/slideLayouts/slideLayout4206.xml" ContentType="application/vnd.openxmlformats-officedocument.presentationml.slideLayout+xml"/>
  <Override PartName="/ppt/slideLayouts/slideLayout4207.xml" ContentType="application/vnd.openxmlformats-officedocument.presentationml.slideLayout+xml"/>
  <Override PartName="/ppt/slideLayouts/slideLayout4208.xml" ContentType="application/vnd.openxmlformats-officedocument.presentationml.slideLayout+xml"/>
  <Override PartName="/ppt/slideLayouts/slideLayout4209.xml" ContentType="application/vnd.openxmlformats-officedocument.presentationml.slideLayout+xml"/>
  <Override PartName="/ppt/slideLayouts/slideLayout4210.xml" ContentType="application/vnd.openxmlformats-officedocument.presentationml.slideLayout+xml"/>
  <Override PartName="/ppt/slideLayouts/slideLayout4211.xml" ContentType="application/vnd.openxmlformats-officedocument.presentationml.slideLayout+xml"/>
  <Override PartName="/ppt/slideLayouts/slideLayout4212.xml" ContentType="application/vnd.openxmlformats-officedocument.presentationml.slideLayout+xml"/>
  <Override PartName="/ppt/slideLayouts/slideLayout4213.xml" ContentType="application/vnd.openxmlformats-officedocument.presentationml.slideLayout+xml"/>
  <Override PartName="/ppt/slideLayouts/slideLayout4214.xml" ContentType="application/vnd.openxmlformats-officedocument.presentationml.slideLayout+xml"/>
  <Override PartName="/ppt/slideLayouts/slideLayout4215.xml" ContentType="application/vnd.openxmlformats-officedocument.presentationml.slideLayout+xml"/>
  <Override PartName="/ppt/slideLayouts/slideLayout4216.xml" ContentType="application/vnd.openxmlformats-officedocument.presentationml.slideLayout+xml"/>
  <Override PartName="/ppt/slideLayouts/slideLayout4217.xml" ContentType="application/vnd.openxmlformats-officedocument.presentationml.slideLayout+xml"/>
  <Override PartName="/ppt/slideLayouts/slideLayout4218.xml" ContentType="application/vnd.openxmlformats-officedocument.presentationml.slideLayout+xml"/>
  <Override PartName="/ppt/slideLayouts/slideLayout4219.xml" ContentType="application/vnd.openxmlformats-officedocument.presentationml.slideLayout+xml"/>
  <Override PartName="/ppt/slideLayouts/slideLayout4220.xml" ContentType="application/vnd.openxmlformats-officedocument.presentationml.slideLayout+xml"/>
  <Override PartName="/ppt/slideLayouts/slideLayout4221.xml" ContentType="application/vnd.openxmlformats-officedocument.presentationml.slideLayout+xml"/>
  <Override PartName="/ppt/slideLayouts/slideLayout4222.xml" ContentType="application/vnd.openxmlformats-officedocument.presentationml.slideLayout+xml"/>
  <Override PartName="/ppt/slideLayouts/slideLayout4223.xml" ContentType="application/vnd.openxmlformats-officedocument.presentationml.slideLayout+xml"/>
  <Override PartName="/ppt/slideLayouts/slideLayout4224.xml" ContentType="application/vnd.openxmlformats-officedocument.presentationml.slideLayout+xml"/>
  <Override PartName="/ppt/slideLayouts/slideLayout4225.xml" ContentType="application/vnd.openxmlformats-officedocument.presentationml.slideLayout+xml"/>
  <Override PartName="/ppt/slideLayouts/slideLayout4226.xml" ContentType="application/vnd.openxmlformats-officedocument.presentationml.slideLayout+xml"/>
  <Override PartName="/ppt/slideLayouts/slideLayout4227.xml" ContentType="application/vnd.openxmlformats-officedocument.presentationml.slideLayout+xml"/>
  <Override PartName="/ppt/slideLayouts/slideLayout4228.xml" ContentType="application/vnd.openxmlformats-officedocument.presentationml.slideLayout+xml"/>
  <Override PartName="/ppt/slideLayouts/slideLayout4229.xml" ContentType="application/vnd.openxmlformats-officedocument.presentationml.slideLayout+xml"/>
  <Override PartName="/ppt/slideLayouts/slideLayout4230.xml" ContentType="application/vnd.openxmlformats-officedocument.presentationml.slideLayout+xml"/>
  <Override PartName="/ppt/slideLayouts/slideLayout4231.xml" ContentType="application/vnd.openxmlformats-officedocument.presentationml.slideLayout+xml"/>
  <Override PartName="/ppt/slideLayouts/slideLayout4232.xml" ContentType="application/vnd.openxmlformats-officedocument.presentationml.slideLayout+xml"/>
  <Override PartName="/ppt/slideLayouts/slideLayout4233.xml" ContentType="application/vnd.openxmlformats-officedocument.presentationml.slideLayout+xml"/>
  <Override PartName="/ppt/slideLayouts/slideLayout4234.xml" ContentType="application/vnd.openxmlformats-officedocument.presentationml.slideLayout+xml"/>
  <Override PartName="/ppt/slideLayouts/slideLayout4235.xml" ContentType="application/vnd.openxmlformats-officedocument.presentationml.slideLayout+xml"/>
  <Override PartName="/ppt/slideLayouts/slideLayout4236.xml" ContentType="application/vnd.openxmlformats-officedocument.presentationml.slideLayout+xml"/>
  <Override PartName="/ppt/slideLayouts/slideLayout4237.xml" ContentType="application/vnd.openxmlformats-officedocument.presentationml.slideLayout+xml"/>
  <Override PartName="/ppt/slideLayouts/slideLayout4238.xml" ContentType="application/vnd.openxmlformats-officedocument.presentationml.slideLayout+xml"/>
  <Override PartName="/ppt/slideLayouts/slideLayout4239.xml" ContentType="application/vnd.openxmlformats-officedocument.presentationml.slideLayout+xml"/>
  <Override PartName="/ppt/slideLayouts/slideLayout4240.xml" ContentType="application/vnd.openxmlformats-officedocument.presentationml.slideLayout+xml"/>
  <Override PartName="/ppt/slideLayouts/slideLayout4241.xml" ContentType="application/vnd.openxmlformats-officedocument.presentationml.slideLayout+xml"/>
  <Override PartName="/ppt/slideLayouts/slideLayout4242.xml" ContentType="application/vnd.openxmlformats-officedocument.presentationml.slideLayout+xml"/>
  <Override PartName="/ppt/slideLayouts/slideLayout4243.xml" ContentType="application/vnd.openxmlformats-officedocument.presentationml.slideLayout+xml"/>
  <Override PartName="/ppt/slideLayouts/slideLayout4244.xml" ContentType="application/vnd.openxmlformats-officedocument.presentationml.slideLayout+xml"/>
  <Override PartName="/ppt/slideLayouts/slideLayout4245.xml" ContentType="application/vnd.openxmlformats-officedocument.presentationml.slideLayout+xml"/>
  <Override PartName="/ppt/slideLayouts/slideLayout4246.xml" ContentType="application/vnd.openxmlformats-officedocument.presentationml.slideLayout+xml"/>
  <Override PartName="/ppt/slideLayouts/slideLayout4247.xml" ContentType="application/vnd.openxmlformats-officedocument.presentationml.slideLayout+xml"/>
  <Override PartName="/ppt/slideLayouts/slideLayout4248.xml" ContentType="application/vnd.openxmlformats-officedocument.presentationml.slideLayout+xml"/>
  <Override PartName="/ppt/slideLayouts/slideLayout4249.xml" ContentType="application/vnd.openxmlformats-officedocument.presentationml.slideLayout+xml"/>
  <Override PartName="/ppt/slideLayouts/slideLayout4250.xml" ContentType="application/vnd.openxmlformats-officedocument.presentationml.slideLayout+xml"/>
  <Override PartName="/ppt/slideLayouts/slideLayout4251.xml" ContentType="application/vnd.openxmlformats-officedocument.presentationml.slideLayout+xml"/>
  <Override PartName="/ppt/slideLayouts/slideLayout4252.xml" ContentType="application/vnd.openxmlformats-officedocument.presentationml.slideLayout+xml"/>
  <Override PartName="/ppt/slideLayouts/slideLayout4253.xml" ContentType="application/vnd.openxmlformats-officedocument.presentationml.slideLayout+xml"/>
  <Override PartName="/ppt/slideLayouts/slideLayout4254.xml" ContentType="application/vnd.openxmlformats-officedocument.presentationml.slideLayout+xml"/>
  <Override PartName="/ppt/slideLayouts/slideLayout4255.xml" ContentType="application/vnd.openxmlformats-officedocument.presentationml.slideLayout+xml"/>
  <Override PartName="/ppt/slideLayouts/slideLayout4256.xml" ContentType="application/vnd.openxmlformats-officedocument.presentationml.slideLayout+xml"/>
  <Override PartName="/ppt/slideLayouts/slideLayout4257.xml" ContentType="application/vnd.openxmlformats-officedocument.presentationml.slideLayout+xml"/>
  <Override PartName="/ppt/slideLayouts/slideLayout4258.xml" ContentType="application/vnd.openxmlformats-officedocument.presentationml.slideLayout+xml"/>
  <Override PartName="/ppt/slideLayouts/slideLayout4259.xml" ContentType="application/vnd.openxmlformats-officedocument.presentationml.slideLayout+xml"/>
  <Override PartName="/ppt/slideLayouts/slideLayout4260.xml" ContentType="application/vnd.openxmlformats-officedocument.presentationml.slideLayout+xml"/>
  <Override PartName="/ppt/slideLayouts/slideLayout4261.xml" ContentType="application/vnd.openxmlformats-officedocument.presentationml.slideLayout+xml"/>
  <Override PartName="/ppt/slideLayouts/slideLayout4262.xml" ContentType="application/vnd.openxmlformats-officedocument.presentationml.slideLayout+xml"/>
  <Override PartName="/ppt/slideLayouts/slideLayout4263.xml" ContentType="application/vnd.openxmlformats-officedocument.presentationml.slideLayout+xml"/>
  <Override PartName="/ppt/slideLayouts/slideLayout4264.xml" ContentType="application/vnd.openxmlformats-officedocument.presentationml.slideLayout+xml"/>
  <Override PartName="/ppt/slideLayouts/slideLayout4265.xml" ContentType="application/vnd.openxmlformats-officedocument.presentationml.slideLayout+xml"/>
  <Override PartName="/ppt/slideLayouts/slideLayout4266.xml" ContentType="application/vnd.openxmlformats-officedocument.presentationml.slideLayout+xml"/>
  <Override PartName="/ppt/slideLayouts/slideLayout4267.xml" ContentType="application/vnd.openxmlformats-officedocument.presentationml.slideLayout+xml"/>
  <Override PartName="/ppt/slideLayouts/slideLayout4268.xml" ContentType="application/vnd.openxmlformats-officedocument.presentationml.slideLayout+xml"/>
  <Override PartName="/ppt/slideLayouts/slideLayout4269.xml" ContentType="application/vnd.openxmlformats-officedocument.presentationml.slideLayout+xml"/>
  <Override PartName="/ppt/slideLayouts/slideLayout4270.xml" ContentType="application/vnd.openxmlformats-officedocument.presentationml.slideLayout+xml"/>
  <Override PartName="/ppt/slideLayouts/slideLayout4271.xml" ContentType="application/vnd.openxmlformats-officedocument.presentationml.slideLayout+xml"/>
  <Override PartName="/ppt/slideLayouts/slideLayout4272.xml" ContentType="application/vnd.openxmlformats-officedocument.presentationml.slideLayout+xml"/>
  <Override PartName="/ppt/slideLayouts/slideLayout4273.xml" ContentType="application/vnd.openxmlformats-officedocument.presentationml.slideLayout+xml"/>
  <Override PartName="/ppt/slideLayouts/slideLayout4274.xml" ContentType="application/vnd.openxmlformats-officedocument.presentationml.slideLayout+xml"/>
  <Override PartName="/ppt/slideLayouts/slideLayout4275.xml" ContentType="application/vnd.openxmlformats-officedocument.presentationml.slideLayout+xml"/>
  <Override PartName="/ppt/slideLayouts/slideLayout4276.xml" ContentType="application/vnd.openxmlformats-officedocument.presentationml.slideLayout+xml"/>
  <Override PartName="/ppt/slideLayouts/slideLayout4277.xml" ContentType="application/vnd.openxmlformats-officedocument.presentationml.slideLayout+xml"/>
  <Override PartName="/ppt/slideLayouts/slideLayout4278.xml" ContentType="application/vnd.openxmlformats-officedocument.presentationml.slideLayout+xml"/>
  <Override PartName="/ppt/slideLayouts/slideLayout4279.xml" ContentType="application/vnd.openxmlformats-officedocument.presentationml.slideLayout+xml"/>
  <Override PartName="/ppt/slideLayouts/slideLayout4280.xml" ContentType="application/vnd.openxmlformats-officedocument.presentationml.slideLayout+xml"/>
  <Override PartName="/ppt/slideLayouts/slideLayout4281.xml" ContentType="application/vnd.openxmlformats-officedocument.presentationml.slideLayout+xml"/>
  <Override PartName="/ppt/slideLayouts/slideLayout4282.xml" ContentType="application/vnd.openxmlformats-officedocument.presentationml.slideLayout+xml"/>
  <Override PartName="/ppt/slideLayouts/slideLayout4283.xml" ContentType="application/vnd.openxmlformats-officedocument.presentationml.slideLayout+xml"/>
  <Override PartName="/ppt/slideLayouts/slideLayout4284.xml" ContentType="application/vnd.openxmlformats-officedocument.presentationml.slideLayout+xml"/>
  <Override PartName="/ppt/slideLayouts/slideLayout4285.xml" ContentType="application/vnd.openxmlformats-officedocument.presentationml.slideLayout+xml"/>
  <Override PartName="/ppt/slideLayouts/slideLayout4286.xml" ContentType="application/vnd.openxmlformats-officedocument.presentationml.slideLayout+xml"/>
  <Override PartName="/ppt/slideLayouts/slideLayout4287.xml" ContentType="application/vnd.openxmlformats-officedocument.presentationml.slideLayout+xml"/>
  <Override PartName="/ppt/slideLayouts/slideLayout4288.xml" ContentType="application/vnd.openxmlformats-officedocument.presentationml.slideLayout+xml"/>
  <Override PartName="/ppt/slideLayouts/slideLayout4289.xml" ContentType="application/vnd.openxmlformats-officedocument.presentationml.slideLayout+xml"/>
  <Override PartName="/ppt/slideLayouts/slideLayout4290.xml" ContentType="application/vnd.openxmlformats-officedocument.presentationml.slideLayout+xml"/>
  <Override PartName="/ppt/slideLayouts/slideLayout4291.xml" ContentType="application/vnd.openxmlformats-officedocument.presentationml.slideLayout+xml"/>
  <Override PartName="/ppt/slideLayouts/slideLayout4292.xml" ContentType="application/vnd.openxmlformats-officedocument.presentationml.slideLayout+xml"/>
  <Override PartName="/ppt/slideLayouts/slideLayout4293.xml" ContentType="application/vnd.openxmlformats-officedocument.presentationml.slideLayout+xml"/>
  <Override PartName="/ppt/slideLayouts/slideLayout4294.xml" ContentType="application/vnd.openxmlformats-officedocument.presentationml.slideLayout+xml"/>
  <Override PartName="/ppt/slideLayouts/slideLayout4295.xml" ContentType="application/vnd.openxmlformats-officedocument.presentationml.slideLayout+xml"/>
  <Override PartName="/ppt/slideLayouts/slideLayout4296.xml" ContentType="application/vnd.openxmlformats-officedocument.presentationml.slideLayout+xml"/>
  <Override PartName="/ppt/slideLayouts/slideLayout4297.xml" ContentType="application/vnd.openxmlformats-officedocument.presentationml.slideLayout+xml"/>
  <Override PartName="/ppt/slideLayouts/slideLayout4298.xml" ContentType="application/vnd.openxmlformats-officedocument.presentationml.slideLayout+xml"/>
  <Override PartName="/ppt/slideLayouts/slideLayout4299.xml" ContentType="application/vnd.openxmlformats-officedocument.presentationml.slideLayout+xml"/>
  <Override PartName="/ppt/slideLayouts/slideLayout4300.xml" ContentType="application/vnd.openxmlformats-officedocument.presentationml.slideLayout+xml"/>
  <Override PartName="/ppt/slideLayouts/slideLayout4301.xml" ContentType="application/vnd.openxmlformats-officedocument.presentationml.slideLayout+xml"/>
  <Override PartName="/ppt/slideLayouts/slideLayout4302.xml" ContentType="application/vnd.openxmlformats-officedocument.presentationml.slideLayout+xml"/>
  <Override PartName="/ppt/slideLayouts/slideLayout4303.xml" ContentType="application/vnd.openxmlformats-officedocument.presentationml.slideLayout+xml"/>
  <Override PartName="/ppt/slideLayouts/slideLayout4304.xml" ContentType="application/vnd.openxmlformats-officedocument.presentationml.slideLayout+xml"/>
  <Override PartName="/ppt/slideLayouts/slideLayout4305.xml" ContentType="application/vnd.openxmlformats-officedocument.presentationml.slideLayout+xml"/>
  <Override PartName="/ppt/slideLayouts/slideLayout4306.xml" ContentType="application/vnd.openxmlformats-officedocument.presentationml.slideLayout+xml"/>
  <Override PartName="/ppt/slideLayouts/slideLayout4307.xml" ContentType="application/vnd.openxmlformats-officedocument.presentationml.slideLayout+xml"/>
  <Override PartName="/ppt/slideLayouts/slideLayout4308.xml" ContentType="application/vnd.openxmlformats-officedocument.presentationml.slideLayout+xml"/>
  <Override PartName="/ppt/slideLayouts/slideLayout4309.xml" ContentType="application/vnd.openxmlformats-officedocument.presentationml.slideLayout+xml"/>
  <Override PartName="/ppt/slideLayouts/slideLayout4310.xml" ContentType="application/vnd.openxmlformats-officedocument.presentationml.slideLayout+xml"/>
  <Override PartName="/ppt/slideLayouts/slideLayout4311.xml" ContentType="application/vnd.openxmlformats-officedocument.presentationml.slideLayout+xml"/>
  <Override PartName="/ppt/slideLayouts/slideLayout4312.xml" ContentType="application/vnd.openxmlformats-officedocument.presentationml.slideLayout+xml"/>
  <Override PartName="/ppt/slideLayouts/slideLayout4313.xml" ContentType="application/vnd.openxmlformats-officedocument.presentationml.slideLayout+xml"/>
  <Override PartName="/ppt/slideLayouts/slideLayout4314.xml" ContentType="application/vnd.openxmlformats-officedocument.presentationml.slideLayout+xml"/>
  <Override PartName="/ppt/slideLayouts/slideLayout4315.xml" ContentType="application/vnd.openxmlformats-officedocument.presentationml.slideLayout+xml"/>
  <Override PartName="/ppt/slideLayouts/slideLayout4316.xml" ContentType="application/vnd.openxmlformats-officedocument.presentationml.slideLayout+xml"/>
  <Override PartName="/ppt/slideLayouts/slideLayout4317.xml" ContentType="application/vnd.openxmlformats-officedocument.presentationml.slideLayout+xml"/>
  <Override PartName="/ppt/slideLayouts/slideLayout4318.xml" ContentType="application/vnd.openxmlformats-officedocument.presentationml.slideLayout+xml"/>
  <Override PartName="/ppt/slideLayouts/slideLayout4319.xml" ContentType="application/vnd.openxmlformats-officedocument.presentationml.slideLayout+xml"/>
  <Override PartName="/ppt/slideLayouts/slideLayout4320.xml" ContentType="application/vnd.openxmlformats-officedocument.presentationml.slideLayout+xml"/>
  <Override PartName="/ppt/slideLayouts/slideLayout4321.xml" ContentType="application/vnd.openxmlformats-officedocument.presentationml.slideLayout+xml"/>
  <Override PartName="/ppt/slideLayouts/slideLayout4322.xml" ContentType="application/vnd.openxmlformats-officedocument.presentationml.slideLayout+xml"/>
  <Override PartName="/ppt/slideLayouts/slideLayout4323.xml" ContentType="application/vnd.openxmlformats-officedocument.presentationml.slideLayout+xml"/>
  <Override PartName="/ppt/slideLayouts/slideLayout4324.xml" ContentType="application/vnd.openxmlformats-officedocument.presentationml.slideLayout+xml"/>
  <Override PartName="/ppt/slideLayouts/slideLayout4325.xml" ContentType="application/vnd.openxmlformats-officedocument.presentationml.slideLayout+xml"/>
  <Override PartName="/ppt/slideLayouts/slideLayout4326.xml" ContentType="application/vnd.openxmlformats-officedocument.presentationml.slideLayout+xml"/>
  <Override PartName="/ppt/slideLayouts/slideLayout4327.xml" ContentType="application/vnd.openxmlformats-officedocument.presentationml.slideLayout+xml"/>
  <Override PartName="/ppt/slideLayouts/slideLayout4328.xml" ContentType="application/vnd.openxmlformats-officedocument.presentationml.slideLayout+xml"/>
  <Override PartName="/ppt/slideLayouts/slideLayout4329.xml" ContentType="application/vnd.openxmlformats-officedocument.presentationml.slideLayout+xml"/>
  <Override PartName="/ppt/slideLayouts/slideLayout4330.xml" ContentType="application/vnd.openxmlformats-officedocument.presentationml.slideLayout+xml"/>
  <Override PartName="/ppt/slideLayouts/slideLayout4331.xml" ContentType="application/vnd.openxmlformats-officedocument.presentationml.slideLayout+xml"/>
  <Override PartName="/ppt/slideLayouts/slideLayout4332.xml" ContentType="application/vnd.openxmlformats-officedocument.presentationml.slideLayout+xml"/>
  <Override PartName="/ppt/slideLayouts/slideLayout4333.xml" ContentType="application/vnd.openxmlformats-officedocument.presentationml.slideLayout+xml"/>
  <Override PartName="/ppt/slideLayouts/slideLayout4334.xml" ContentType="application/vnd.openxmlformats-officedocument.presentationml.slideLayout+xml"/>
  <Override PartName="/ppt/slideLayouts/slideLayout4335.xml" ContentType="application/vnd.openxmlformats-officedocument.presentationml.slideLayout+xml"/>
  <Override PartName="/ppt/slideLayouts/slideLayout4336.xml" ContentType="application/vnd.openxmlformats-officedocument.presentationml.slideLayout+xml"/>
  <Override PartName="/ppt/slideLayouts/slideLayout4337.xml" ContentType="application/vnd.openxmlformats-officedocument.presentationml.slideLayout+xml"/>
  <Override PartName="/ppt/slideLayouts/slideLayout4338.xml" ContentType="application/vnd.openxmlformats-officedocument.presentationml.slideLayout+xml"/>
  <Override PartName="/ppt/slideLayouts/slideLayout4339.xml" ContentType="application/vnd.openxmlformats-officedocument.presentationml.slideLayout+xml"/>
  <Override PartName="/ppt/slideLayouts/slideLayout4340.xml" ContentType="application/vnd.openxmlformats-officedocument.presentationml.slideLayout+xml"/>
  <Override PartName="/ppt/slideLayouts/slideLayout4341.xml" ContentType="application/vnd.openxmlformats-officedocument.presentationml.slideLayout+xml"/>
  <Override PartName="/ppt/slideLayouts/slideLayout4342.xml" ContentType="application/vnd.openxmlformats-officedocument.presentationml.slideLayout+xml"/>
  <Override PartName="/ppt/slideLayouts/slideLayout4343.xml" ContentType="application/vnd.openxmlformats-officedocument.presentationml.slideLayout+xml"/>
  <Override PartName="/ppt/slideLayouts/slideLayout4344.xml" ContentType="application/vnd.openxmlformats-officedocument.presentationml.slideLayout+xml"/>
  <Override PartName="/ppt/slideLayouts/slideLayout4345.xml" ContentType="application/vnd.openxmlformats-officedocument.presentationml.slideLayout+xml"/>
  <Override PartName="/ppt/slideLayouts/slideLayout4346.xml" ContentType="application/vnd.openxmlformats-officedocument.presentationml.slideLayout+xml"/>
  <Override PartName="/ppt/slideLayouts/slideLayout4347.xml" ContentType="application/vnd.openxmlformats-officedocument.presentationml.slideLayout+xml"/>
  <Override PartName="/ppt/slideLayouts/slideLayout4348.xml" ContentType="application/vnd.openxmlformats-officedocument.presentationml.slideLayout+xml"/>
  <Override PartName="/ppt/slideLayouts/slideLayout4349.xml" ContentType="application/vnd.openxmlformats-officedocument.presentationml.slideLayout+xml"/>
  <Override PartName="/ppt/slideLayouts/slideLayout4350.xml" ContentType="application/vnd.openxmlformats-officedocument.presentationml.slideLayout+xml"/>
  <Override PartName="/ppt/slideLayouts/slideLayout4351.xml" ContentType="application/vnd.openxmlformats-officedocument.presentationml.slideLayout+xml"/>
  <Override PartName="/ppt/slideLayouts/slideLayout4352.xml" ContentType="application/vnd.openxmlformats-officedocument.presentationml.slideLayout+xml"/>
  <Override PartName="/ppt/slideLayouts/slideLayout4353.xml" ContentType="application/vnd.openxmlformats-officedocument.presentationml.slideLayout+xml"/>
  <Override PartName="/ppt/slideLayouts/slideLayout4354.xml" ContentType="application/vnd.openxmlformats-officedocument.presentationml.slideLayout+xml"/>
  <Override PartName="/ppt/slideLayouts/slideLayout4355.xml" ContentType="application/vnd.openxmlformats-officedocument.presentationml.slideLayout+xml"/>
  <Override PartName="/ppt/slideLayouts/slideLayout4356.xml" ContentType="application/vnd.openxmlformats-officedocument.presentationml.slideLayout+xml"/>
  <Override PartName="/ppt/slideLayouts/slideLayout4357.xml" ContentType="application/vnd.openxmlformats-officedocument.presentationml.slideLayout+xml"/>
  <Override PartName="/ppt/slideLayouts/slideLayout4358.xml" ContentType="application/vnd.openxmlformats-officedocument.presentationml.slideLayout+xml"/>
  <Override PartName="/ppt/slideLayouts/slideLayout4359.xml" ContentType="application/vnd.openxmlformats-officedocument.presentationml.slideLayout+xml"/>
  <Override PartName="/ppt/slideLayouts/slideLayout4360.xml" ContentType="application/vnd.openxmlformats-officedocument.presentationml.slideLayout+xml"/>
  <Override PartName="/ppt/slideLayouts/slideLayout4361.xml" ContentType="application/vnd.openxmlformats-officedocument.presentationml.slideLayout+xml"/>
  <Override PartName="/ppt/slideLayouts/slideLayout4362.xml" ContentType="application/vnd.openxmlformats-officedocument.presentationml.slideLayout+xml"/>
  <Override PartName="/ppt/slideLayouts/slideLayout4363.xml" ContentType="application/vnd.openxmlformats-officedocument.presentationml.slideLayout+xml"/>
  <Override PartName="/ppt/slideLayouts/slideLayout4364.xml" ContentType="application/vnd.openxmlformats-officedocument.presentationml.slideLayout+xml"/>
  <Override PartName="/ppt/slideLayouts/slideLayout4365.xml" ContentType="application/vnd.openxmlformats-officedocument.presentationml.slideLayout+xml"/>
  <Override PartName="/ppt/slideLayouts/slideLayout4366.xml" ContentType="application/vnd.openxmlformats-officedocument.presentationml.slideLayout+xml"/>
  <Override PartName="/ppt/slideLayouts/slideLayout4367.xml" ContentType="application/vnd.openxmlformats-officedocument.presentationml.slideLayout+xml"/>
  <Override PartName="/ppt/slideLayouts/slideLayout4368.xml" ContentType="application/vnd.openxmlformats-officedocument.presentationml.slideLayout+xml"/>
  <Override PartName="/ppt/slideLayouts/slideLayout4369.xml" ContentType="application/vnd.openxmlformats-officedocument.presentationml.slideLayout+xml"/>
  <Override PartName="/ppt/slideLayouts/slideLayout4370.xml" ContentType="application/vnd.openxmlformats-officedocument.presentationml.slideLayout+xml"/>
  <Override PartName="/ppt/slideLayouts/slideLayout4371.xml" ContentType="application/vnd.openxmlformats-officedocument.presentationml.slideLayout+xml"/>
  <Override PartName="/ppt/slideLayouts/slideLayout4372.xml" ContentType="application/vnd.openxmlformats-officedocument.presentationml.slideLayout+xml"/>
  <Override PartName="/ppt/slideLayouts/slideLayout4373.xml" ContentType="application/vnd.openxmlformats-officedocument.presentationml.slideLayout+xml"/>
  <Override PartName="/ppt/slideLayouts/slideLayout4374.xml" ContentType="application/vnd.openxmlformats-officedocument.presentationml.slideLayout+xml"/>
  <Override PartName="/ppt/slideLayouts/slideLayout4375.xml" ContentType="application/vnd.openxmlformats-officedocument.presentationml.slideLayout+xml"/>
  <Override PartName="/ppt/slideLayouts/slideLayout4376.xml" ContentType="application/vnd.openxmlformats-officedocument.presentationml.slideLayout+xml"/>
  <Override PartName="/ppt/slideLayouts/slideLayout4377.xml" ContentType="application/vnd.openxmlformats-officedocument.presentationml.slideLayout+xml"/>
  <Override PartName="/ppt/slideLayouts/slideLayout4378.xml" ContentType="application/vnd.openxmlformats-officedocument.presentationml.slideLayout+xml"/>
  <Override PartName="/ppt/slideLayouts/slideLayout4379.xml" ContentType="application/vnd.openxmlformats-officedocument.presentationml.slideLayout+xml"/>
  <Override PartName="/ppt/slideLayouts/slideLayout4380.xml" ContentType="application/vnd.openxmlformats-officedocument.presentationml.slideLayout+xml"/>
  <Override PartName="/ppt/slideLayouts/slideLayout4381.xml" ContentType="application/vnd.openxmlformats-officedocument.presentationml.slideLayout+xml"/>
  <Override PartName="/ppt/slideLayouts/slideLayout4382.xml" ContentType="application/vnd.openxmlformats-officedocument.presentationml.slideLayout+xml"/>
  <Override PartName="/ppt/slideLayouts/slideLayout4383.xml" ContentType="application/vnd.openxmlformats-officedocument.presentationml.slideLayout+xml"/>
  <Override PartName="/ppt/slideLayouts/slideLayout4384.xml" ContentType="application/vnd.openxmlformats-officedocument.presentationml.slideLayout+xml"/>
  <Override PartName="/ppt/slideLayouts/slideLayout4385.xml" ContentType="application/vnd.openxmlformats-officedocument.presentationml.slideLayout+xml"/>
  <Override PartName="/ppt/slideLayouts/slideLayout4386.xml" ContentType="application/vnd.openxmlformats-officedocument.presentationml.slideLayout+xml"/>
  <Override PartName="/ppt/slideLayouts/slideLayout4387.xml" ContentType="application/vnd.openxmlformats-officedocument.presentationml.slideLayout+xml"/>
  <Override PartName="/ppt/slideLayouts/slideLayout4388.xml" ContentType="application/vnd.openxmlformats-officedocument.presentationml.slideLayout+xml"/>
  <Override PartName="/ppt/slideLayouts/slideLayout4389.xml" ContentType="application/vnd.openxmlformats-officedocument.presentationml.slideLayout+xml"/>
  <Override PartName="/ppt/slideLayouts/slideLayout4390.xml" ContentType="application/vnd.openxmlformats-officedocument.presentationml.slideLayout+xml"/>
  <Override PartName="/ppt/slideLayouts/slideLayout4391.xml" ContentType="application/vnd.openxmlformats-officedocument.presentationml.slideLayout+xml"/>
  <Override PartName="/ppt/slideLayouts/slideLayout4392.xml" ContentType="application/vnd.openxmlformats-officedocument.presentationml.slideLayout+xml"/>
  <Override PartName="/ppt/slideLayouts/slideLayout4393.xml" ContentType="application/vnd.openxmlformats-officedocument.presentationml.slideLayout+xml"/>
  <Override PartName="/ppt/slideLayouts/slideLayout4394.xml" ContentType="application/vnd.openxmlformats-officedocument.presentationml.slideLayout+xml"/>
  <Override PartName="/ppt/slideLayouts/slideLayout4395.xml" ContentType="application/vnd.openxmlformats-officedocument.presentationml.slideLayout+xml"/>
  <Override PartName="/ppt/slideLayouts/slideLayout4396.xml" ContentType="application/vnd.openxmlformats-officedocument.presentationml.slideLayout+xml"/>
  <Override PartName="/ppt/slideLayouts/slideLayout4397.xml" ContentType="application/vnd.openxmlformats-officedocument.presentationml.slideLayout+xml"/>
  <Override PartName="/ppt/slideLayouts/slideLayout4398.xml" ContentType="application/vnd.openxmlformats-officedocument.presentationml.slideLayout+xml"/>
  <Override PartName="/ppt/slideLayouts/slideLayout4399.xml" ContentType="application/vnd.openxmlformats-officedocument.presentationml.slideLayout+xml"/>
  <Override PartName="/ppt/slideLayouts/slideLayout4400.xml" ContentType="application/vnd.openxmlformats-officedocument.presentationml.slideLayout+xml"/>
  <Override PartName="/ppt/slideLayouts/slideLayout4401.xml" ContentType="application/vnd.openxmlformats-officedocument.presentationml.slideLayout+xml"/>
  <Override PartName="/ppt/slideLayouts/slideLayout4402.xml" ContentType="application/vnd.openxmlformats-officedocument.presentationml.slideLayout+xml"/>
  <Override PartName="/ppt/slideLayouts/slideLayout4403.xml" ContentType="application/vnd.openxmlformats-officedocument.presentationml.slideLayout+xml"/>
  <Override PartName="/ppt/slideLayouts/slideLayout4404.xml" ContentType="application/vnd.openxmlformats-officedocument.presentationml.slideLayout+xml"/>
  <Override PartName="/ppt/slideLayouts/slideLayout4405.xml" ContentType="application/vnd.openxmlformats-officedocument.presentationml.slideLayout+xml"/>
  <Override PartName="/ppt/slideLayouts/slideLayout4406.xml" ContentType="application/vnd.openxmlformats-officedocument.presentationml.slideLayout+xml"/>
  <Override PartName="/ppt/slideLayouts/slideLayout4407.xml" ContentType="application/vnd.openxmlformats-officedocument.presentationml.slideLayout+xml"/>
  <Override PartName="/ppt/slideLayouts/slideLayout4408.xml" ContentType="application/vnd.openxmlformats-officedocument.presentationml.slideLayout+xml"/>
  <Override PartName="/ppt/slideLayouts/slideLayout4409.xml" ContentType="application/vnd.openxmlformats-officedocument.presentationml.slideLayout+xml"/>
  <Override PartName="/ppt/slideLayouts/slideLayout4410.xml" ContentType="application/vnd.openxmlformats-officedocument.presentationml.slideLayout+xml"/>
  <Override PartName="/ppt/slideLayouts/slideLayout4411.xml" ContentType="application/vnd.openxmlformats-officedocument.presentationml.slideLayout+xml"/>
  <Override PartName="/ppt/slideLayouts/slideLayout4412.xml" ContentType="application/vnd.openxmlformats-officedocument.presentationml.slideLayout+xml"/>
  <Override PartName="/ppt/slideLayouts/slideLayout4413.xml" ContentType="application/vnd.openxmlformats-officedocument.presentationml.slideLayout+xml"/>
  <Override PartName="/ppt/slideLayouts/slideLayout4414.xml" ContentType="application/vnd.openxmlformats-officedocument.presentationml.slideLayout+xml"/>
  <Override PartName="/ppt/slideLayouts/slideLayout4415.xml" ContentType="application/vnd.openxmlformats-officedocument.presentationml.slideLayout+xml"/>
  <Override PartName="/ppt/slideLayouts/slideLayout4416.xml" ContentType="application/vnd.openxmlformats-officedocument.presentationml.slideLayout+xml"/>
  <Override PartName="/ppt/slideLayouts/slideLayout4417.xml" ContentType="application/vnd.openxmlformats-officedocument.presentationml.slideLayout+xml"/>
  <Override PartName="/ppt/slideLayouts/slideLayout4418.xml" ContentType="application/vnd.openxmlformats-officedocument.presentationml.slideLayout+xml"/>
  <Override PartName="/ppt/slideLayouts/slideLayout4419.xml" ContentType="application/vnd.openxmlformats-officedocument.presentationml.slideLayout+xml"/>
  <Override PartName="/ppt/slideLayouts/slideLayout4420.xml" ContentType="application/vnd.openxmlformats-officedocument.presentationml.slideLayout+xml"/>
  <Override PartName="/ppt/slideLayouts/slideLayout4421.xml" ContentType="application/vnd.openxmlformats-officedocument.presentationml.slideLayout+xml"/>
  <Override PartName="/ppt/slideLayouts/slideLayout4422.xml" ContentType="application/vnd.openxmlformats-officedocument.presentationml.slideLayout+xml"/>
  <Override PartName="/ppt/slideLayouts/slideLayout4423.xml" ContentType="application/vnd.openxmlformats-officedocument.presentationml.slideLayout+xml"/>
  <Override PartName="/ppt/slideLayouts/slideLayout4424.xml" ContentType="application/vnd.openxmlformats-officedocument.presentationml.slideLayout+xml"/>
  <Override PartName="/ppt/slideLayouts/slideLayout4425.xml" ContentType="application/vnd.openxmlformats-officedocument.presentationml.slideLayout+xml"/>
  <Override PartName="/ppt/slideLayouts/slideLayout4426.xml" ContentType="application/vnd.openxmlformats-officedocument.presentationml.slideLayout+xml"/>
  <Override PartName="/ppt/slideLayouts/slideLayout4427.xml" ContentType="application/vnd.openxmlformats-officedocument.presentationml.slideLayout+xml"/>
  <Override PartName="/ppt/slideLayouts/slideLayout4428.xml" ContentType="application/vnd.openxmlformats-officedocument.presentationml.slideLayout+xml"/>
  <Override PartName="/ppt/slideLayouts/slideLayout4429.xml" ContentType="application/vnd.openxmlformats-officedocument.presentationml.slideLayout+xml"/>
  <Override PartName="/ppt/slideLayouts/slideLayout4430.xml" ContentType="application/vnd.openxmlformats-officedocument.presentationml.slideLayout+xml"/>
  <Override PartName="/ppt/slideLayouts/slideLayout4431.xml" ContentType="application/vnd.openxmlformats-officedocument.presentationml.slideLayout+xml"/>
  <Override PartName="/ppt/slideLayouts/slideLayout4432.xml" ContentType="application/vnd.openxmlformats-officedocument.presentationml.slideLayout+xml"/>
  <Override PartName="/ppt/slideLayouts/slideLayout4433.xml" ContentType="application/vnd.openxmlformats-officedocument.presentationml.slideLayout+xml"/>
  <Override PartName="/ppt/slideLayouts/slideLayout4434.xml" ContentType="application/vnd.openxmlformats-officedocument.presentationml.slideLayout+xml"/>
  <Override PartName="/ppt/slideLayouts/slideLayout4435.xml" ContentType="application/vnd.openxmlformats-officedocument.presentationml.slideLayout+xml"/>
  <Override PartName="/ppt/slideLayouts/slideLayout4436.xml" ContentType="application/vnd.openxmlformats-officedocument.presentationml.slideLayout+xml"/>
  <Override PartName="/ppt/slideLayouts/slideLayout4437.xml" ContentType="application/vnd.openxmlformats-officedocument.presentationml.slideLayout+xml"/>
  <Override PartName="/ppt/slideLayouts/slideLayout4438.xml" ContentType="application/vnd.openxmlformats-officedocument.presentationml.slideLayout+xml"/>
  <Override PartName="/ppt/slideLayouts/slideLayout4439.xml" ContentType="application/vnd.openxmlformats-officedocument.presentationml.slideLayout+xml"/>
  <Override PartName="/ppt/slideLayouts/slideLayout4440.xml" ContentType="application/vnd.openxmlformats-officedocument.presentationml.slideLayout+xml"/>
  <Override PartName="/ppt/slideLayouts/slideLayout4441.xml" ContentType="application/vnd.openxmlformats-officedocument.presentationml.slideLayout+xml"/>
  <Override PartName="/ppt/slideLayouts/slideLayout4442.xml" ContentType="application/vnd.openxmlformats-officedocument.presentationml.slideLayout+xml"/>
  <Override PartName="/ppt/slideLayouts/slideLayout4443.xml" ContentType="application/vnd.openxmlformats-officedocument.presentationml.slideLayout+xml"/>
  <Override PartName="/ppt/slideLayouts/slideLayout4444.xml" ContentType="application/vnd.openxmlformats-officedocument.presentationml.slideLayout+xml"/>
  <Override PartName="/ppt/slideLayouts/slideLayout4445.xml" ContentType="application/vnd.openxmlformats-officedocument.presentationml.slideLayout+xml"/>
  <Override PartName="/ppt/slideLayouts/slideLayout4446.xml" ContentType="application/vnd.openxmlformats-officedocument.presentationml.slideLayout+xml"/>
  <Override PartName="/ppt/slideLayouts/slideLayout4447.xml" ContentType="application/vnd.openxmlformats-officedocument.presentationml.slideLayout+xml"/>
  <Override PartName="/ppt/slideLayouts/slideLayout4448.xml" ContentType="application/vnd.openxmlformats-officedocument.presentationml.slideLayout+xml"/>
  <Override PartName="/ppt/slideLayouts/slideLayout4449.xml" ContentType="application/vnd.openxmlformats-officedocument.presentationml.slideLayout+xml"/>
  <Override PartName="/ppt/slideLayouts/slideLayout4450.xml" ContentType="application/vnd.openxmlformats-officedocument.presentationml.slideLayout+xml"/>
  <Override PartName="/ppt/slideLayouts/slideLayout4451.xml" ContentType="application/vnd.openxmlformats-officedocument.presentationml.slideLayout+xml"/>
  <Override PartName="/ppt/slideLayouts/slideLayout4452.xml" ContentType="application/vnd.openxmlformats-officedocument.presentationml.slideLayout+xml"/>
  <Override PartName="/ppt/slideLayouts/slideLayout4453.xml" ContentType="application/vnd.openxmlformats-officedocument.presentationml.slideLayout+xml"/>
  <Override PartName="/ppt/slideLayouts/slideLayout4454.xml" ContentType="application/vnd.openxmlformats-officedocument.presentationml.slideLayout+xml"/>
  <Override PartName="/ppt/slideLayouts/slideLayout4455.xml" ContentType="application/vnd.openxmlformats-officedocument.presentationml.slideLayout+xml"/>
  <Override PartName="/ppt/slideLayouts/slideLayout4456.xml" ContentType="application/vnd.openxmlformats-officedocument.presentationml.slideLayout+xml"/>
  <Override PartName="/ppt/slideLayouts/slideLayout4457.xml" ContentType="application/vnd.openxmlformats-officedocument.presentationml.slideLayout+xml"/>
  <Override PartName="/ppt/slideLayouts/slideLayout4458.xml" ContentType="application/vnd.openxmlformats-officedocument.presentationml.slideLayout+xml"/>
  <Override PartName="/ppt/slideLayouts/slideLayout4459.xml" ContentType="application/vnd.openxmlformats-officedocument.presentationml.slideLayout+xml"/>
  <Override PartName="/ppt/slideLayouts/slideLayout4460.xml" ContentType="application/vnd.openxmlformats-officedocument.presentationml.slideLayout+xml"/>
  <Override PartName="/ppt/slideLayouts/slideLayout4461.xml" ContentType="application/vnd.openxmlformats-officedocument.presentationml.slideLayout+xml"/>
  <Override PartName="/ppt/slideLayouts/slideLayout4462.xml" ContentType="application/vnd.openxmlformats-officedocument.presentationml.slideLayout+xml"/>
  <Override PartName="/ppt/slideLayouts/slideLayout4463.xml" ContentType="application/vnd.openxmlformats-officedocument.presentationml.slideLayout+xml"/>
  <Override PartName="/ppt/slideLayouts/slideLayout4464.xml" ContentType="application/vnd.openxmlformats-officedocument.presentationml.slideLayout+xml"/>
  <Override PartName="/ppt/slideLayouts/slideLayout4465.xml" ContentType="application/vnd.openxmlformats-officedocument.presentationml.slideLayout+xml"/>
  <Override PartName="/ppt/slideLayouts/slideLayout4466.xml" ContentType="application/vnd.openxmlformats-officedocument.presentationml.slideLayout+xml"/>
  <Override PartName="/ppt/slideLayouts/slideLayout4467.xml" ContentType="application/vnd.openxmlformats-officedocument.presentationml.slideLayout+xml"/>
  <Override PartName="/ppt/slideLayouts/slideLayout4468.xml" ContentType="application/vnd.openxmlformats-officedocument.presentationml.slideLayout+xml"/>
  <Override PartName="/ppt/slideLayouts/slideLayout4469.xml" ContentType="application/vnd.openxmlformats-officedocument.presentationml.slideLayout+xml"/>
  <Override PartName="/ppt/slideLayouts/slideLayout4470.xml" ContentType="application/vnd.openxmlformats-officedocument.presentationml.slideLayout+xml"/>
  <Override PartName="/ppt/slideLayouts/slideLayout4471.xml" ContentType="application/vnd.openxmlformats-officedocument.presentationml.slideLayout+xml"/>
  <Override PartName="/ppt/slideLayouts/slideLayout4472.xml" ContentType="application/vnd.openxmlformats-officedocument.presentationml.slideLayout+xml"/>
  <Override PartName="/ppt/slideLayouts/slideLayout4473.xml" ContentType="application/vnd.openxmlformats-officedocument.presentationml.slideLayout+xml"/>
  <Override PartName="/ppt/slideLayouts/slideLayout4474.xml" ContentType="application/vnd.openxmlformats-officedocument.presentationml.slideLayout+xml"/>
  <Override PartName="/ppt/slideLayouts/slideLayout4475.xml" ContentType="application/vnd.openxmlformats-officedocument.presentationml.slideLayout+xml"/>
  <Override PartName="/ppt/slideLayouts/slideLayout4476.xml" ContentType="application/vnd.openxmlformats-officedocument.presentationml.slideLayout+xml"/>
  <Override PartName="/ppt/slideLayouts/slideLayout4477.xml" ContentType="application/vnd.openxmlformats-officedocument.presentationml.slideLayout+xml"/>
  <Override PartName="/ppt/slideLayouts/slideLayout4478.xml" ContentType="application/vnd.openxmlformats-officedocument.presentationml.slideLayout+xml"/>
  <Override PartName="/ppt/slideLayouts/slideLayout4479.xml" ContentType="application/vnd.openxmlformats-officedocument.presentationml.slideLayout+xml"/>
  <Override PartName="/ppt/slideLayouts/slideLayout4480.xml" ContentType="application/vnd.openxmlformats-officedocument.presentationml.slideLayout+xml"/>
  <Override PartName="/ppt/slideLayouts/slideLayout4481.xml" ContentType="application/vnd.openxmlformats-officedocument.presentationml.slideLayout+xml"/>
  <Override PartName="/ppt/slideLayouts/slideLayout4482.xml" ContentType="application/vnd.openxmlformats-officedocument.presentationml.slideLayout+xml"/>
  <Override PartName="/ppt/slideLayouts/slideLayout4483.xml" ContentType="application/vnd.openxmlformats-officedocument.presentationml.slideLayout+xml"/>
  <Override PartName="/ppt/slideLayouts/slideLayout4484.xml" ContentType="application/vnd.openxmlformats-officedocument.presentationml.slideLayout+xml"/>
  <Override PartName="/ppt/slideLayouts/slideLayout4485.xml" ContentType="application/vnd.openxmlformats-officedocument.presentationml.slideLayout+xml"/>
  <Override PartName="/ppt/slideLayouts/slideLayout4486.xml" ContentType="application/vnd.openxmlformats-officedocument.presentationml.slideLayout+xml"/>
  <Override PartName="/ppt/slideLayouts/slideLayout4487.xml" ContentType="application/vnd.openxmlformats-officedocument.presentationml.slideLayout+xml"/>
  <Override PartName="/ppt/slideLayouts/slideLayout4488.xml" ContentType="application/vnd.openxmlformats-officedocument.presentationml.slideLayout+xml"/>
  <Override PartName="/ppt/slideLayouts/slideLayout4489.xml" ContentType="application/vnd.openxmlformats-officedocument.presentationml.slideLayout+xml"/>
  <Override PartName="/ppt/slideLayouts/slideLayout4490.xml" ContentType="application/vnd.openxmlformats-officedocument.presentationml.slideLayout+xml"/>
  <Override PartName="/ppt/slideLayouts/slideLayout4491.xml" ContentType="application/vnd.openxmlformats-officedocument.presentationml.slideLayout+xml"/>
  <Override PartName="/ppt/slideLayouts/slideLayout4492.xml" ContentType="application/vnd.openxmlformats-officedocument.presentationml.slideLayout+xml"/>
  <Override PartName="/ppt/slideLayouts/slideLayout4493.xml" ContentType="application/vnd.openxmlformats-officedocument.presentationml.slideLayout+xml"/>
  <Override PartName="/ppt/slideLayouts/slideLayout4494.xml" ContentType="application/vnd.openxmlformats-officedocument.presentationml.slideLayout+xml"/>
  <Override PartName="/ppt/slideLayouts/slideLayout4495.xml" ContentType="application/vnd.openxmlformats-officedocument.presentationml.slideLayout+xml"/>
  <Override PartName="/ppt/slideLayouts/slideLayout4496.xml" ContentType="application/vnd.openxmlformats-officedocument.presentationml.slideLayout+xml"/>
  <Override PartName="/ppt/slideLayouts/slideLayout4497.xml" ContentType="application/vnd.openxmlformats-officedocument.presentationml.slideLayout+xml"/>
  <Override PartName="/ppt/slideLayouts/slideLayout4498.xml" ContentType="application/vnd.openxmlformats-officedocument.presentationml.slideLayout+xml"/>
  <Override PartName="/ppt/slideLayouts/slideLayout4499.xml" ContentType="application/vnd.openxmlformats-officedocument.presentationml.slideLayout+xml"/>
  <Override PartName="/ppt/slideLayouts/slideLayout4500.xml" ContentType="application/vnd.openxmlformats-officedocument.presentationml.slideLayout+xml"/>
  <Override PartName="/ppt/slideLayouts/slideLayout4501.xml" ContentType="application/vnd.openxmlformats-officedocument.presentationml.slideLayout+xml"/>
  <Override PartName="/ppt/slideLayouts/slideLayout4502.xml" ContentType="application/vnd.openxmlformats-officedocument.presentationml.slideLayout+xml"/>
  <Override PartName="/ppt/slideLayouts/slideLayout4503.xml" ContentType="application/vnd.openxmlformats-officedocument.presentationml.slideLayout+xml"/>
  <Override PartName="/ppt/slideLayouts/slideLayout4504.xml" ContentType="application/vnd.openxmlformats-officedocument.presentationml.slideLayout+xml"/>
  <Override PartName="/ppt/slideLayouts/slideLayout4505.xml" ContentType="application/vnd.openxmlformats-officedocument.presentationml.slideLayout+xml"/>
  <Override PartName="/ppt/slideLayouts/slideLayout4506.xml" ContentType="application/vnd.openxmlformats-officedocument.presentationml.slideLayout+xml"/>
  <Override PartName="/ppt/slideLayouts/slideLayout4507.xml" ContentType="application/vnd.openxmlformats-officedocument.presentationml.slideLayout+xml"/>
  <Override PartName="/ppt/slideLayouts/slideLayout4508.xml" ContentType="application/vnd.openxmlformats-officedocument.presentationml.slideLayout+xml"/>
  <Override PartName="/ppt/slideLayouts/slideLayout4509.xml" ContentType="application/vnd.openxmlformats-officedocument.presentationml.slideLayout+xml"/>
  <Override PartName="/ppt/slideLayouts/slideLayout4510.xml" ContentType="application/vnd.openxmlformats-officedocument.presentationml.slideLayout+xml"/>
  <Override PartName="/ppt/slideLayouts/slideLayout4511.xml" ContentType="application/vnd.openxmlformats-officedocument.presentationml.slideLayout+xml"/>
  <Override PartName="/ppt/slideLayouts/slideLayout4512.xml" ContentType="application/vnd.openxmlformats-officedocument.presentationml.slideLayout+xml"/>
  <Override PartName="/ppt/slideLayouts/slideLayout4513.xml" ContentType="application/vnd.openxmlformats-officedocument.presentationml.slideLayout+xml"/>
  <Override PartName="/ppt/slideLayouts/slideLayout4514.xml" ContentType="application/vnd.openxmlformats-officedocument.presentationml.slideLayout+xml"/>
  <Override PartName="/ppt/slideLayouts/slideLayout4515.xml" ContentType="application/vnd.openxmlformats-officedocument.presentationml.slideLayout+xml"/>
  <Override PartName="/ppt/slideLayouts/slideLayout4516.xml" ContentType="application/vnd.openxmlformats-officedocument.presentationml.slideLayout+xml"/>
  <Override PartName="/ppt/slideLayouts/slideLayout4517.xml" ContentType="application/vnd.openxmlformats-officedocument.presentationml.slideLayout+xml"/>
  <Override PartName="/ppt/slideLayouts/slideLayout4518.xml" ContentType="application/vnd.openxmlformats-officedocument.presentationml.slideLayout+xml"/>
  <Override PartName="/ppt/slideLayouts/slideLayout4519.xml" ContentType="application/vnd.openxmlformats-officedocument.presentationml.slideLayout+xml"/>
  <Override PartName="/ppt/slideLayouts/slideLayout4520.xml" ContentType="application/vnd.openxmlformats-officedocument.presentationml.slideLayout+xml"/>
  <Override PartName="/ppt/slideLayouts/slideLayout4521.xml" ContentType="application/vnd.openxmlformats-officedocument.presentationml.slideLayout+xml"/>
  <Override PartName="/ppt/slideLayouts/slideLayout4522.xml" ContentType="application/vnd.openxmlformats-officedocument.presentationml.slideLayout+xml"/>
  <Override PartName="/ppt/slideLayouts/slideLayout4523.xml" ContentType="application/vnd.openxmlformats-officedocument.presentationml.slideLayout+xml"/>
  <Override PartName="/ppt/slideLayouts/slideLayout4524.xml" ContentType="application/vnd.openxmlformats-officedocument.presentationml.slideLayout+xml"/>
  <Override PartName="/ppt/slideLayouts/slideLayout4525.xml" ContentType="application/vnd.openxmlformats-officedocument.presentationml.slideLayout+xml"/>
  <Override PartName="/ppt/slideLayouts/slideLayout4526.xml" ContentType="application/vnd.openxmlformats-officedocument.presentationml.slideLayout+xml"/>
  <Override PartName="/ppt/slideLayouts/slideLayout4527.xml" ContentType="application/vnd.openxmlformats-officedocument.presentationml.slideLayout+xml"/>
  <Override PartName="/ppt/slideLayouts/slideLayout4528.xml" ContentType="application/vnd.openxmlformats-officedocument.presentationml.slideLayout+xml"/>
  <Override PartName="/ppt/slideLayouts/slideLayout4529.xml" ContentType="application/vnd.openxmlformats-officedocument.presentationml.slideLayout+xml"/>
  <Override PartName="/ppt/slideLayouts/slideLayout4530.xml" ContentType="application/vnd.openxmlformats-officedocument.presentationml.slideLayout+xml"/>
  <Override PartName="/ppt/slideLayouts/slideLayout4531.xml" ContentType="application/vnd.openxmlformats-officedocument.presentationml.slideLayout+xml"/>
  <Override PartName="/ppt/slideLayouts/slideLayout4532.xml" ContentType="application/vnd.openxmlformats-officedocument.presentationml.slideLayout+xml"/>
  <Override PartName="/ppt/slideLayouts/slideLayout4533.xml" ContentType="application/vnd.openxmlformats-officedocument.presentationml.slideLayout+xml"/>
  <Override PartName="/ppt/slideLayouts/slideLayout4534.xml" ContentType="application/vnd.openxmlformats-officedocument.presentationml.slideLayout+xml"/>
  <Override PartName="/ppt/slideLayouts/slideLayout4535.xml" ContentType="application/vnd.openxmlformats-officedocument.presentationml.slideLayout+xml"/>
  <Override PartName="/ppt/slideLayouts/slideLayout4536.xml" ContentType="application/vnd.openxmlformats-officedocument.presentationml.slideLayout+xml"/>
  <Override PartName="/ppt/slideLayouts/slideLayout4537.xml" ContentType="application/vnd.openxmlformats-officedocument.presentationml.slideLayout+xml"/>
  <Override PartName="/ppt/slideLayouts/slideLayout4538.xml" ContentType="application/vnd.openxmlformats-officedocument.presentationml.slideLayout+xml"/>
  <Override PartName="/ppt/slideLayouts/slideLayout4539.xml" ContentType="application/vnd.openxmlformats-officedocument.presentationml.slideLayout+xml"/>
  <Override PartName="/ppt/slideLayouts/slideLayout4540.xml" ContentType="application/vnd.openxmlformats-officedocument.presentationml.slideLayout+xml"/>
  <Override PartName="/ppt/slideLayouts/slideLayout4541.xml" ContentType="application/vnd.openxmlformats-officedocument.presentationml.slideLayout+xml"/>
  <Override PartName="/ppt/slideLayouts/slideLayout4542.xml" ContentType="application/vnd.openxmlformats-officedocument.presentationml.slideLayout+xml"/>
  <Override PartName="/ppt/slideLayouts/slideLayout4543.xml" ContentType="application/vnd.openxmlformats-officedocument.presentationml.slideLayout+xml"/>
  <Override PartName="/ppt/slideLayouts/slideLayout4544.xml" ContentType="application/vnd.openxmlformats-officedocument.presentationml.slideLayout+xml"/>
  <Override PartName="/ppt/slideLayouts/slideLayout4545.xml" ContentType="application/vnd.openxmlformats-officedocument.presentationml.slideLayout+xml"/>
  <Override PartName="/ppt/slideLayouts/slideLayout4546.xml" ContentType="application/vnd.openxmlformats-officedocument.presentationml.slideLayout+xml"/>
  <Override PartName="/ppt/slideLayouts/slideLayout4547.xml" ContentType="application/vnd.openxmlformats-officedocument.presentationml.slideLayout+xml"/>
  <Override PartName="/ppt/slideLayouts/slideLayout4548.xml" ContentType="application/vnd.openxmlformats-officedocument.presentationml.slideLayout+xml"/>
  <Override PartName="/ppt/slideLayouts/slideLayout4549.xml" ContentType="application/vnd.openxmlformats-officedocument.presentationml.slideLayout+xml"/>
  <Override PartName="/ppt/slideLayouts/slideLayout4550.xml" ContentType="application/vnd.openxmlformats-officedocument.presentationml.slideLayout+xml"/>
  <Override PartName="/ppt/slideLayouts/slideLayout4551.xml" ContentType="application/vnd.openxmlformats-officedocument.presentationml.slideLayout+xml"/>
  <Override PartName="/ppt/slideLayouts/slideLayout4552.xml" ContentType="application/vnd.openxmlformats-officedocument.presentationml.slideLayout+xml"/>
  <Override PartName="/ppt/slideLayouts/slideLayout4553.xml" ContentType="application/vnd.openxmlformats-officedocument.presentationml.slideLayout+xml"/>
  <Override PartName="/ppt/slideLayouts/slideLayout4554.xml" ContentType="application/vnd.openxmlformats-officedocument.presentationml.slideLayout+xml"/>
  <Override PartName="/ppt/slideLayouts/slideLayout4555.xml" ContentType="application/vnd.openxmlformats-officedocument.presentationml.slideLayout+xml"/>
  <Override PartName="/ppt/slideLayouts/slideLayout4556.xml" ContentType="application/vnd.openxmlformats-officedocument.presentationml.slideLayout+xml"/>
  <Override PartName="/ppt/slideLayouts/slideLayout4557.xml" ContentType="application/vnd.openxmlformats-officedocument.presentationml.slideLayout+xml"/>
  <Override PartName="/ppt/slideLayouts/slideLayout4558.xml" ContentType="application/vnd.openxmlformats-officedocument.presentationml.slideLayout+xml"/>
  <Override PartName="/ppt/slideLayouts/slideLayout4559.xml" ContentType="application/vnd.openxmlformats-officedocument.presentationml.slideLayout+xml"/>
  <Override PartName="/ppt/slideLayouts/slideLayout4560.xml" ContentType="application/vnd.openxmlformats-officedocument.presentationml.slideLayout+xml"/>
  <Override PartName="/ppt/slideLayouts/slideLayout4561.xml" ContentType="application/vnd.openxmlformats-officedocument.presentationml.slideLayout+xml"/>
  <Override PartName="/ppt/slideLayouts/slideLayout4562.xml" ContentType="application/vnd.openxmlformats-officedocument.presentationml.slideLayout+xml"/>
  <Override PartName="/ppt/slideLayouts/slideLayout4563.xml" ContentType="application/vnd.openxmlformats-officedocument.presentationml.slideLayout+xml"/>
  <Override PartName="/ppt/slideLayouts/slideLayout4564.xml" ContentType="application/vnd.openxmlformats-officedocument.presentationml.slideLayout+xml"/>
  <Override PartName="/ppt/slideLayouts/slideLayout4565.xml" ContentType="application/vnd.openxmlformats-officedocument.presentationml.slideLayout+xml"/>
  <Override PartName="/ppt/slideLayouts/slideLayout4566.xml" ContentType="application/vnd.openxmlformats-officedocument.presentationml.slideLayout+xml"/>
  <Override PartName="/ppt/slideLayouts/slideLayout4567.xml" ContentType="application/vnd.openxmlformats-officedocument.presentationml.slideLayout+xml"/>
  <Override PartName="/ppt/slideLayouts/slideLayout4568.xml" ContentType="application/vnd.openxmlformats-officedocument.presentationml.slideLayout+xml"/>
  <Override PartName="/ppt/slideLayouts/slideLayout4569.xml" ContentType="application/vnd.openxmlformats-officedocument.presentationml.slideLayout+xml"/>
  <Override PartName="/ppt/slideLayouts/slideLayout4570.xml" ContentType="application/vnd.openxmlformats-officedocument.presentationml.slideLayout+xml"/>
  <Override PartName="/ppt/slideLayouts/slideLayout4571.xml" ContentType="application/vnd.openxmlformats-officedocument.presentationml.slideLayout+xml"/>
  <Override PartName="/ppt/slideLayouts/slideLayout4572.xml" ContentType="application/vnd.openxmlformats-officedocument.presentationml.slideLayout+xml"/>
  <Override PartName="/ppt/slideLayouts/slideLayout4573.xml" ContentType="application/vnd.openxmlformats-officedocument.presentationml.slideLayout+xml"/>
  <Override PartName="/ppt/slideLayouts/slideLayout4574.xml" ContentType="application/vnd.openxmlformats-officedocument.presentationml.slideLayout+xml"/>
  <Override PartName="/ppt/slideLayouts/slideLayout4575.xml" ContentType="application/vnd.openxmlformats-officedocument.presentationml.slideLayout+xml"/>
  <Override PartName="/ppt/slideLayouts/slideLayout4576.xml" ContentType="application/vnd.openxmlformats-officedocument.presentationml.slideLayout+xml"/>
  <Override PartName="/ppt/slideLayouts/slideLayout4577.xml" ContentType="application/vnd.openxmlformats-officedocument.presentationml.slideLayout+xml"/>
  <Override PartName="/ppt/slideLayouts/slideLayout4578.xml" ContentType="application/vnd.openxmlformats-officedocument.presentationml.slideLayout+xml"/>
  <Override PartName="/ppt/slideLayouts/slideLayout4579.xml" ContentType="application/vnd.openxmlformats-officedocument.presentationml.slideLayout+xml"/>
  <Override PartName="/ppt/slideLayouts/slideLayout4580.xml" ContentType="application/vnd.openxmlformats-officedocument.presentationml.slideLayout+xml"/>
  <Override PartName="/ppt/slideLayouts/slideLayout4581.xml" ContentType="application/vnd.openxmlformats-officedocument.presentationml.slideLayout+xml"/>
  <Override PartName="/ppt/slideLayouts/slideLayout4582.xml" ContentType="application/vnd.openxmlformats-officedocument.presentationml.slideLayout+xml"/>
  <Override PartName="/ppt/slideLayouts/slideLayout4583.xml" ContentType="application/vnd.openxmlformats-officedocument.presentationml.slideLayout+xml"/>
  <Override PartName="/ppt/slideLayouts/slideLayout4584.xml" ContentType="application/vnd.openxmlformats-officedocument.presentationml.slideLayout+xml"/>
  <Override PartName="/ppt/slideLayouts/slideLayout4585.xml" ContentType="application/vnd.openxmlformats-officedocument.presentationml.slideLayout+xml"/>
  <Override PartName="/ppt/slideLayouts/slideLayout4586.xml" ContentType="application/vnd.openxmlformats-officedocument.presentationml.slideLayout+xml"/>
  <Override PartName="/ppt/slideLayouts/slideLayout4587.xml" ContentType="application/vnd.openxmlformats-officedocument.presentationml.slideLayout+xml"/>
  <Override PartName="/ppt/slideLayouts/slideLayout4588.xml" ContentType="application/vnd.openxmlformats-officedocument.presentationml.slideLayout+xml"/>
  <Override PartName="/ppt/slideLayouts/slideLayout4589.xml" ContentType="application/vnd.openxmlformats-officedocument.presentationml.slideLayout+xml"/>
  <Override PartName="/ppt/slideLayouts/slideLayout4590.xml" ContentType="application/vnd.openxmlformats-officedocument.presentationml.slideLayout+xml"/>
  <Override PartName="/ppt/slideLayouts/slideLayout4591.xml" ContentType="application/vnd.openxmlformats-officedocument.presentationml.slideLayout+xml"/>
  <Override PartName="/ppt/slideLayouts/slideLayout4592.xml" ContentType="application/vnd.openxmlformats-officedocument.presentationml.slideLayout+xml"/>
  <Override PartName="/ppt/slideLayouts/slideLayout4593.xml" ContentType="application/vnd.openxmlformats-officedocument.presentationml.slideLayout+xml"/>
  <Override PartName="/ppt/slideLayouts/slideLayout4594.xml" ContentType="application/vnd.openxmlformats-officedocument.presentationml.slideLayout+xml"/>
  <Override PartName="/ppt/slideLayouts/slideLayout4595.xml" ContentType="application/vnd.openxmlformats-officedocument.presentationml.slideLayout+xml"/>
  <Override PartName="/ppt/slideLayouts/slideLayout4596.xml" ContentType="application/vnd.openxmlformats-officedocument.presentationml.slideLayout+xml"/>
  <Override PartName="/ppt/slideLayouts/slideLayout4597.xml" ContentType="application/vnd.openxmlformats-officedocument.presentationml.slideLayout+xml"/>
  <Override PartName="/ppt/slideLayouts/slideLayout4598.xml" ContentType="application/vnd.openxmlformats-officedocument.presentationml.slideLayout+xml"/>
  <Override PartName="/ppt/slideLayouts/slideLayout4599.xml" ContentType="application/vnd.openxmlformats-officedocument.presentationml.slideLayout+xml"/>
  <Override PartName="/ppt/slideLayouts/slideLayout4600.xml" ContentType="application/vnd.openxmlformats-officedocument.presentationml.slideLayout+xml"/>
  <Override PartName="/ppt/slideLayouts/slideLayout4601.xml" ContentType="application/vnd.openxmlformats-officedocument.presentationml.slideLayout+xml"/>
  <Override PartName="/ppt/slideLayouts/slideLayout4602.xml" ContentType="application/vnd.openxmlformats-officedocument.presentationml.slideLayout+xml"/>
  <Override PartName="/ppt/slideLayouts/slideLayout4603.xml" ContentType="application/vnd.openxmlformats-officedocument.presentationml.slideLayout+xml"/>
  <Override PartName="/ppt/slideLayouts/slideLayout4604.xml" ContentType="application/vnd.openxmlformats-officedocument.presentationml.slideLayout+xml"/>
  <Override PartName="/ppt/slideLayouts/slideLayout4605.xml" ContentType="application/vnd.openxmlformats-officedocument.presentationml.slideLayout+xml"/>
  <Override PartName="/ppt/slideLayouts/slideLayout4606.xml" ContentType="application/vnd.openxmlformats-officedocument.presentationml.slideLayout+xml"/>
  <Override PartName="/ppt/slideLayouts/slideLayout4607.xml" ContentType="application/vnd.openxmlformats-officedocument.presentationml.slideLayout+xml"/>
  <Override PartName="/ppt/slideLayouts/slideLayout4608.xml" ContentType="application/vnd.openxmlformats-officedocument.presentationml.slideLayout+xml"/>
  <Override PartName="/ppt/slideLayouts/slideLayout4609.xml" ContentType="application/vnd.openxmlformats-officedocument.presentationml.slideLayout+xml"/>
  <Override PartName="/ppt/slideLayouts/slideLayout4610.xml" ContentType="application/vnd.openxmlformats-officedocument.presentationml.slideLayout+xml"/>
  <Override PartName="/ppt/slideLayouts/slideLayout4611.xml" ContentType="application/vnd.openxmlformats-officedocument.presentationml.slideLayout+xml"/>
  <Override PartName="/ppt/slideLayouts/slideLayout4612.xml" ContentType="application/vnd.openxmlformats-officedocument.presentationml.slideLayout+xml"/>
  <Override PartName="/ppt/slideLayouts/slideLayout4613.xml" ContentType="application/vnd.openxmlformats-officedocument.presentationml.slideLayout+xml"/>
  <Override PartName="/ppt/slideLayouts/slideLayout4614.xml" ContentType="application/vnd.openxmlformats-officedocument.presentationml.slideLayout+xml"/>
  <Override PartName="/ppt/slideLayouts/slideLayout4615.xml" ContentType="application/vnd.openxmlformats-officedocument.presentationml.slideLayout+xml"/>
  <Override PartName="/ppt/slideLayouts/slideLayout4616.xml" ContentType="application/vnd.openxmlformats-officedocument.presentationml.slideLayout+xml"/>
  <Override PartName="/ppt/slideLayouts/slideLayout4617.xml" ContentType="application/vnd.openxmlformats-officedocument.presentationml.slideLayout+xml"/>
  <Override PartName="/ppt/slideLayouts/slideLayout4618.xml" ContentType="application/vnd.openxmlformats-officedocument.presentationml.slideLayout+xml"/>
  <Override PartName="/ppt/slideLayouts/slideLayout4619.xml" ContentType="application/vnd.openxmlformats-officedocument.presentationml.slideLayout+xml"/>
  <Override PartName="/ppt/slideLayouts/slideLayout4620.xml" ContentType="application/vnd.openxmlformats-officedocument.presentationml.slideLayout+xml"/>
  <Override PartName="/ppt/slideLayouts/slideLayout4621.xml" ContentType="application/vnd.openxmlformats-officedocument.presentationml.slideLayout+xml"/>
  <Override PartName="/ppt/slideLayouts/slideLayout4622.xml" ContentType="application/vnd.openxmlformats-officedocument.presentationml.slideLayout+xml"/>
  <Override PartName="/ppt/slideLayouts/slideLayout4623.xml" ContentType="application/vnd.openxmlformats-officedocument.presentationml.slideLayout+xml"/>
  <Override PartName="/ppt/slideLayouts/slideLayout4624.xml" ContentType="application/vnd.openxmlformats-officedocument.presentationml.slideLayout+xml"/>
  <Override PartName="/ppt/slideLayouts/slideLayout4625.xml" ContentType="application/vnd.openxmlformats-officedocument.presentationml.slideLayout+xml"/>
  <Override PartName="/ppt/slideLayouts/slideLayout4626.xml" ContentType="application/vnd.openxmlformats-officedocument.presentationml.slideLayout+xml"/>
  <Override PartName="/ppt/slideLayouts/slideLayout4627.xml" ContentType="application/vnd.openxmlformats-officedocument.presentationml.slideLayout+xml"/>
  <Override PartName="/ppt/slideLayouts/slideLayout4628.xml" ContentType="application/vnd.openxmlformats-officedocument.presentationml.slideLayout+xml"/>
  <Override PartName="/ppt/slideLayouts/slideLayout4629.xml" ContentType="application/vnd.openxmlformats-officedocument.presentationml.slideLayout+xml"/>
  <Override PartName="/ppt/slideLayouts/slideLayout4630.xml" ContentType="application/vnd.openxmlformats-officedocument.presentationml.slideLayout+xml"/>
  <Override PartName="/ppt/slideLayouts/slideLayout4631.xml" ContentType="application/vnd.openxmlformats-officedocument.presentationml.slideLayout+xml"/>
  <Override PartName="/ppt/slideLayouts/slideLayout4632.xml" ContentType="application/vnd.openxmlformats-officedocument.presentationml.slideLayout+xml"/>
  <Override PartName="/ppt/slideLayouts/slideLayout4633.xml" ContentType="application/vnd.openxmlformats-officedocument.presentationml.slideLayout+xml"/>
  <Override PartName="/ppt/slideLayouts/slideLayout4634.xml" ContentType="application/vnd.openxmlformats-officedocument.presentationml.slideLayout+xml"/>
  <Override PartName="/ppt/slideLayouts/slideLayout4635.xml" ContentType="application/vnd.openxmlformats-officedocument.presentationml.slideLayout+xml"/>
  <Override PartName="/ppt/slideLayouts/slideLayout4636.xml" ContentType="application/vnd.openxmlformats-officedocument.presentationml.slideLayout+xml"/>
  <Override PartName="/ppt/slideLayouts/slideLayout4637.xml" ContentType="application/vnd.openxmlformats-officedocument.presentationml.slideLayout+xml"/>
  <Override PartName="/ppt/slideLayouts/slideLayout4638.xml" ContentType="application/vnd.openxmlformats-officedocument.presentationml.slideLayout+xml"/>
  <Override PartName="/ppt/slideLayouts/slideLayout4639.xml" ContentType="application/vnd.openxmlformats-officedocument.presentationml.slideLayout+xml"/>
  <Override PartName="/ppt/slideLayouts/slideLayout4640.xml" ContentType="application/vnd.openxmlformats-officedocument.presentationml.slideLayout+xml"/>
  <Override PartName="/ppt/slideLayouts/slideLayout4641.xml" ContentType="application/vnd.openxmlformats-officedocument.presentationml.slideLayout+xml"/>
  <Override PartName="/ppt/slideLayouts/slideLayout4642.xml" ContentType="application/vnd.openxmlformats-officedocument.presentationml.slideLayout+xml"/>
  <Override PartName="/ppt/slideLayouts/slideLayout4643.xml" ContentType="application/vnd.openxmlformats-officedocument.presentationml.slideLayout+xml"/>
  <Override PartName="/ppt/slideLayouts/slideLayout4644.xml" ContentType="application/vnd.openxmlformats-officedocument.presentationml.slideLayout+xml"/>
  <Override PartName="/ppt/slideLayouts/slideLayout4645.xml" ContentType="application/vnd.openxmlformats-officedocument.presentationml.slideLayout+xml"/>
  <Override PartName="/ppt/slideLayouts/slideLayout4646.xml" ContentType="application/vnd.openxmlformats-officedocument.presentationml.slideLayout+xml"/>
  <Override PartName="/ppt/slideLayouts/slideLayout4647.xml" ContentType="application/vnd.openxmlformats-officedocument.presentationml.slideLayout+xml"/>
  <Override PartName="/ppt/slideLayouts/slideLayout4648.xml" ContentType="application/vnd.openxmlformats-officedocument.presentationml.slideLayout+xml"/>
  <Override PartName="/ppt/slideLayouts/slideLayout4649.xml" ContentType="application/vnd.openxmlformats-officedocument.presentationml.slideLayout+xml"/>
  <Override PartName="/ppt/slideLayouts/slideLayout4650.xml" ContentType="application/vnd.openxmlformats-officedocument.presentationml.slideLayout+xml"/>
  <Override PartName="/ppt/slideLayouts/slideLayout4651.xml" ContentType="application/vnd.openxmlformats-officedocument.presentationml.slideLayout+xml"/>
  <Override PartName="/ppt/slideLayouts/slideLayout4652.xml" ContentType="application/vnd.openxmlformats-officedocument.presentationml.slideLayout+xml"/>
  <Override PartName="/ppt/slideLayouts/slideLayout4653.xml" ContentType="application/vnd.openxmlformats-officedocument.presentationml.slideLayout+xml"/>
  <Override PartName="/ppt/slideLayouts/slideLayout4654.xml" ContentType="application/vnd.openxmlformats-officedocument.presentationml.slideLayout+xml"/>
  <Override PartName="/ppt/slideLayouts/slideLayout4655.xml" ContentType="application/vnd.openxmlformats-officedocument.presentationml.slideLayout+xml"/>
  <Override PartName="/ppt/slideLayouts/slideLayout4656.xml" ContentType="application/vnd.openxmlformats-officedocument.presentationml.slideLayout+xml"/>
  <Override PartName="/ppt/slideLayouts/slideLayout4657.xml" ContentType="application/vnd.openxmlformats-officedocument.presentationml.slideLayout+xml"/>
  <Override PartName="/ppt/slideLayouts/slideLayout4658.xml" ContentType="application/vnd.openxmlformats-officedocument.presentationml.slideLayout+xml"/>
  <Override PartName="/ppt/slideLayouts/slideLayout4659.xml" ContentType="application/vnd.openxmlformats-officedocument.presentationml.slideLayout+xml"/>
  <Override PartName="/ppt/slideLayouts/slideLayout4660.xml" ContentType="application/vnd.openxmlformats-officedocument.presentationml.slideLayout+xml"/>
  <Override PartName="/ppt/slideLayouts/slideLayout4661.xml" ContentType="application/vnd.openxmlformats-officedocument.presentationml.slideLayout+xml"/>
  <Override PartName="/ppt/slideLayouts/slideLayout4662.xml" ContentType="application/vnd.openxmlformats-officedocument.presentationml.slideLayout+xml"/>
  <Override PartName="/ppt/slideLayouts/slideLayout4663.xml" ContentType="application/vnd.openxmlformats-officedocument.presentationml.slideLayout+xml"/>
  <Override PartName="/ppt/slideLayouts/slideLayout4664.xml" ContentType="application/vnd.openxmlformats-officedocument.presentationml.slideLayout+xml"/>
  <Override PartName="/ppt/slideLayouts/slideLayout4665.xml" ContentType="application/vnd.openxmlformats-officedocument.presentationml.slideLayout+xml"/>
  <Override PartName="/ppt/slideLayouts/slideLayout4666.xml" ContentType="application/vnd.openxmlformats-officedocument.presentationml.slideLayout+xml"/>
  <Override PartName="/ppt/slideLayouts/slideLayout4667.xml" ContentType="application/vnd.openxmlformats-officedocument.presentationml.slideLayout+xml"/>
  <Override PartName="/ppt/slideLayouts/slideLayout4668.xml" ContentType="application/vnd.openxmlformats-officedocument.presentationml.slideLayout+xml"/>
  <Override PartName="/ppt/slideLayouts/slideLayout4669.xml" ContentType="application/vnd.openxmlformats-officedocument.presentationml.slideLayout+xml"/>
  <Override PartName="/ppt/slideLayouts/slideLayout4670.xml" ContentType="application/vnd.openxmlformats-officedocument.presentationml.slideLayout+xml"/>
  <Override PartName="/ppt/slideLayouts/slideLayout4671.xml" ContentType="application/vnd.openxmlformats-officedocument.presentationml.slideLayout+xml"/>
  <Override PartName="/ppt/slideLayouts/slideLayout4672.xml" ContentType="application/vnd.openxmlformats-officedocument.presentationml.slideLayout+xml"/>
  <Override PartName="/ppt/slideLayouts/slideLayout4673.xml" ContentType="application/vnd.openxmlformats-officedocument.presentationml.slideLayout+xml"/>
  <Override PartName="/ppt/slideLayouts/slideLayout4674.xml" ContentType="application/vnd.openxmlformats-officedocument.presentationml.slideLayout+xml"/>
  <Override PartName="/ppt/slideLayouts/slideLayout4675.xml" ContentType="application/vnd.openxmlformats-officedocument.presentationml.slideLayout+xml"/>
  <Override PartName="/ppt/slideLayouts/slideLayout4676.xml" ContentType="application/vnd.openxmlformats-officedocument.presentationml.slideLayout+xml"/>
  <Override PartName="/ppt/slideLayouts/slideLayout4677.xml" ContentType="application/vnd.openxmlformats-officedocument.presentationml.slideLayout+xml"/>
  <Override PartName="/ppt/slideLayouts/slideLayout4678.xml" ContentType="application/vnd.openxmlformats-officedocument.presentationml.slideLayout+xml"/>
  <Override PartName="/ppt/slideLayouts/slideLayout4679.xml" ContentType="application/vnd.openxmlformats-officedocument.presentationml.slideLayout+xml"/>
  <Override PartName="/ppt/slideLayouts/slideLayout4680.xml" ContentType="application/vnd.openxmlformats-officedocument.presentationml.slideLayout+xml"/>
  <Override PartName="/ppt/slideLayouts/slideLayout4681.xml" ContentType="application/vnd.openxmlformats-officedocument.presentationml.slideLayout+xml"/>
  <Override PartName="/ppt/slideLayouts/slideLayout4682.xml" ContentType="application/vnd.openxmlformats-officedocument.presentationml.slideLayout+xml"/>
  <Override PartName="/ppt/slideLayouts/slideLayout4683.xml" ContentType="application/vnd.openxmlformats-officedocument.presentationml.slideLayout+xml"/>
  <Override PartName="/ppt/slideLayouts/slideLayout4684.xml" ContentType="application/vnd.openxmlformats-officedocument.presentationml.slideLayout+xml"/>
  <Override PartName="/ppt/slideLayouts/slideLayout4685.xml" ContentType="application/vnd.openxmlformats-officedocument.presentationml.slideLayout+xml"/>
  <Override PartName="/ppt/slideLayouts/slideLayout4686.xml" ContentType="application/vnd.openxmlformats-officedocument.presentationml.slideLayout+xml"/>
  <Override PartName="/ppt/slideLayouts/slideLayout4687.xml" ContentType="application/vnd.openxmlformats-officedocument.presentationml.slideLayout+xml"/>
  <Override PartName="/ppt/slideLayouts/slideLayout4688.xml" ContentType="application/vnd.openxmlformats-officedocument.presentationml.slideLayout+xml"/>
  <Override PartName="/ppt/slideLayouts/slideLayout4689.xml" ContentType="application/vnd.openxmlformats-officedocument.presentationml.slideLayout+xml"/>
  <Override PartName="/ppt/slideLayouts/slideLayout4690.xml" ContentType="application/vnd.openxmlformats-officedocument.presentationml.slideLayout+xml"/>
  <Override PartName="/ppt/slideLayouts/slideLayout4691.xml" ContentType="application/vnd.openxmlformats-officedocument.presentationml.slideLayout+xml"/>
  <Override PartName="/ppt/slideLayouts/slideLayout4692.xml" ContentType="application/vnd.openxmlformats-officedocument.presentationml.slideLayout+xml"/>
  <Override PartName="/ppt/slideLayouts/slideLayout4693.xml" ContentType="application/vnd.openxmlformats-officedocument.presentationml.slideLayout+xml"/>
  <Override PartName="/ppt/slideLayouts/slideLayout4694.xml" ContentType="application/vnd.openxmlformats-officedocument.presentationml.slideLayout+xml"/>
  <Override PartName="/ppt/slideLayouts/slideLayout4695.xml" ContentType="application/vnd.openxmlformats-officedocument.presentationml.slideLayout+xml"/>
  <Override PartName="/ppt/slideLayouts/slideLayout4696.xml" ContentType="application/vnd.openxmlformats-officedocument.presentationml.slideLayout+xml"/>
  <Override PartName="/ppt/slideLayouts/slideLayout4697.xml" ContentType="application/vnd.openxmlformats-officedocument.presentationml.slideLayout+xml"/>
  <Override PartName="/ppt/slideLayouts/slideLayout4698.xml" ContentType="application/vnd.openxmlformats-officedocument.presentationml.slideLayout+xml"/>
  <Override PartName="/ppt/slideLayouts/slideLayout4699.xml" ContentType="application/vnd.openxmlformats-officedocument.presentationml.slideLayout+xml"/>
  <Override PartName="/ppt/slideLayouts/slideLayout4700.xml" ContentType="application/vnd.openxmlformats-officedocument.presentationml.slideLayout+xml"/>
  <Override PartName="/ppt/slideLayouts/slideLayout4701.xml" ContentType="application/vnd.openxmlformats-officedocument.presentationml.slideLayout+xml"/>
  <Override PartName="/ppt/slideLayouts/slideLayout4702.xml" ContentType="application/vnd.openxmlformats-officedocument.presentationml.slideLayout+xml"/>
  <Override PartName="/ppt/slideLayouts/slideLayout4703.xml" ContentType="application/vnd.openxmlformats-officedocument.presentationml.slideLayout+xml"/>
  <Override PartName="/ppt/slideLayouts/slideLayout4704.xml" ContentType="application/vnd.openxmlformats-officedocument.presentationml.slideLayout+xml"/>
  <Override PartName="/ppt/slideLayouts/slideLayout4705.xml" ContentType="application/vnd.openxmlformats-officedocument.presentationml.slideLayout+xml"/>
  <Override PartName="/ppt/slideLayouts/slideLayout4706.xml" ContentType="application/vnd.openxmlformats-officedocument.presentationml.slideLayout+xml"/>
  <Override PartName="/ppt/slideLayouts/slideLayout4707.xml" ContentType="application/vnd.openxmlformats-officedocument.presentationml.slideLayout+xml"/>
  <Override PartName="/ppt/slideLayouts/slideLayout4708.xml" ContentType="application/vnd.openxmlformats-officedocument.presentationml.slideLayout+xml"/>
  <Override PartName="/ppt/slideLayouts/slideLayout4709.xml" ContentType="application/vnd.openxmlformats-officedocument.presentationml.slideLayout+xml"/>
  <Override PartName="/ppt/slideLayouts/slideLayout4710.xml" ContentType="application/vnd.openxmlformats-officedocument.presentationml.slideLayout+xml"/>
  <Override PartName="/ppt/slideLayouts/slideLayout4711.xml" ContentType="application/vnd.openxmlformats-officedocument.presentationml.slideLayout+xml"/>
  <Override PartName="/ppt/slideLayouts/slideLayout4712.xml" ContentType="application/vnd.openxmlformats-officedocument.presentationml.slideLayout+xml"/>
  <Override PartName="/ppt/slideLayouts/slideLayout4713.xml" ContentType="application/vnd.openxmlformats-officedocument.presentationml.slideLayout+xml"/>
  <Override PartName="/ppt/slideLayouts/slideLayout4714.xml" ContentType="application/vnd.openxmlformats-officedocument.presentationml.slideLayout+xml"/>
  <Override PartName="/ppt/slideLayouts/slideLayout4715.xml" ContentType="application/vnd.openxmlformats-officedocument.presentationml.slideLayout+xml"/>
  <Override PartName="/ppt/slideLayouts/slideLayout4716.xml" ContentType="application/vnd.openxmlformats-officedocument.presentationml.slideLayout+xml"/>
  <Override PartName="/ppt/slideLayouts/slideLayout4717.xml" ContentType="application/vnd.openxmlformats-officedocument.presentationml.slideLayout+xml"/>
  <Override PartName="/ppt/slideLayouts/slideLayout4718.xml" ContentType="application/vnd.openxmlformats-officedocument.presentationml.slideLayout+xml"/>
  <Override PartName="/ppt/slideLayouts/slideLayout4719.xml" ContentType="application/vnd.openxmlformats-officedocument.presentationml.slideLayout+xml"/>
  <Override PartName="/ppt/slideLayouts/slideLayout4720.xml" ContentType="application/vnd.openxmlformats-officedocument.presentationml.slideLayout+xml"/>
  <Override PartName="/ppt/slideLayouts/slideLayout4721.xml" ContentType="application/vnd.openxmlformats-officedocument.presentationml.slideLayout+xml"/>
  <Override PartName="/ppt/slideLayouts/slideLayout4722.xml" ContentType="application/vnd.openxmlformats-officedocument.presentationml.slideLayout+xml"/>
  <Override PartName="/ppt/slideLayouts/slideLayout4723.xml" ContentType="application/vnd.openxmlformats-officedocument.presentationml.slideLayout+xml"/>
  <Override PartName="/ppt/slideLayouts/slideLayout4724.xml" ContentType="application/vnd.openxmlformats-officedocument.presentationml.slideLayout+xml"/>
  <Override PartName="/ppt/slideLayouts/slideLayout4725.xml" ContentType="application/vnd.openxmlformats-officedocument.presentationml.slideLayout+xml"/>
  <Override PartName="/ppt/slideLayouts/slideLayout4726.xml" ContentType="application/vnd.openxmlformats-officedocument.presentationml.slideLayout+xml"/>
  <Override PartName="/ppt/slideLayouts/slideLayout4727.xml" ContentType="application/vnd.openxmlformats-officedocument.presentationml.slideLayout+xml"/>
  <Override PartName="/ppt/slideLayouts/slideLayout4728.xml" ContentType="application/vnd.openxmlformats-officedocument.presentationml.slideLayout+xml"/>
  <Override PartName="/ppt/slideLayouts/slideLayout4729.xml" ContentType="application/vnd.openxmlformats-officedocument.presentationml.slideLayout+xml"/>
  <Override PartName="/ppt/slideLayouts/slideLayout4730.xml" ContentType="application/vnd.openxmlformats-officedocument.presentationml.slideLayout+xml"/>
  <Override PartName="/ppt/slideLayouts/slideLayout4731.xml" ContentType="application/vnd.openxmlformats-officedocument.presentationml.slideLayout+xml"/>
  <Override PartName="/ppt/slideLayouts/slideLayout4732.xml" ContentType="application/vnd.openxmlformats-officedocument.presentationml.slideLayout+xml"/>
  <Override PartName="/ppt/slideLayouts/slideLayout4733.xml" ContentType="application/vnd.openxmlformats-officedocument.presentationml.slideLayout+xml"/>
  <Override PartName="/ppt/slideLayouts/slideLayout4734.xml" ContentType="application/vnd.openxmlformats-officedocument.presentationml.slideLayout+xml"/>
  <Override PartName="/ppt/slideLayouts/slideLayout4735.xml" ContentType="application/vnd.openxmlformats-officedocument.presentationml.slideLayout+xml"/>
  <Override PartName="/ppt/slideLayouts/slideLayout4736.xml" ContentType="application/vnd.openxmlformats-officedocument.presentationml.slideLayout+xml"/>
  <Override PartName="/ppt/slideLayouts/slideLayout4737.xml" ContentType="application/vnd.openxmlformats-officedocument.presentationml.slideLayout+xml"/>
  <Override PartName="/ppt/slideLayouts/slideLayout4738.xml" ContentType="application/vnd.openxmlformats-officedocument.presentationml.slideLayout+xml"/>
  <Override PartName="/ppt/slideLayouts/slideLayout4739.xml" ContentType="application/vnd.openxmlformats-officedocument.presentationml.slideLayout+xml"/>
  <Override PartName="/ppt/slideLayouts/slideLayout4740.xml" ContentType="application/vnd.openxmlformats-officedocument.presentationml.slideLayout+xml"/>
  <Override PartName="/ppt/slideLayouts/slideLayout4741.xml" ContentType="application/vnd.openxmlformats-officedocument.presentationml.slideLayout+xml"/>
  <Override PartName="/ppt/slideLayouts/slideLayout4742.xml" ContentType="application/vnd.openxmlformats-officedocument.presentationml.slideLayout+xml"/>
  <Override PartName="/ppt/slideLayouts/slideLayout4743.xml" ContentType="application/vnd.openxmlformats-officedocument.presentationml.slideLayout+xml"/>
  <Override PartName="/ppt/slideLayouts/slideLayout4744.xml" ContentType="application/vnd.openxmlformats-officedocument.presentationml.slideLayout+xml"/>
  <Override PartName="/ppt/slideLayouts/slideLayout4745.xml" ContentType="application/vnd.openxmlformats-officedocument.presentationml.slideLayout+xml"/>
  <Override PartName="/ppt/slideLayouts/slideLayout4746.xml" ContentType="application/vnd.openxmlformats-officedocument.presentationml.slideLayout+xml"/>
  <Override PartName="/ppt/slideLayouts/slideLayout4747.xml" ContentType="application/vnd.openxmlformats-officedocument.presentationml.slideLayout+xml"/>
  <Override PartName="/ppt/slideLayouts/slideLayout4748.xml" ContentType="application/vnd.openxmlformats-officedocument.presentationml.slideLayout+xml"/>
  <Override PartName="/ppt/slideLayouts/slideLayout4749.xml" ContentType="application/vnd.openxmlformats-officedocument.presentationml.slideLayout+xml"/>
  <Override PartName="/ppt/slideLayouts/slideLayout4750.xml" ContentType="application/vnd.openxmlformats-officedocument.presentationml.slideLayout+xml"/>
  <Override PartName="/ppt/slideLayouts/slideLayout4751.xml" ContentType="application/vnd.openxmlformats-officedocument.presentationml.slideLayout+xml"/>
  <Override PartName="/ppt/slideLayouts/slideLayout4752.xml" ContentType="application/vnd.openxmlformats-officedocument.presentationml.slideLayout+xml"/>
  <Override PartName="/ppt/slideLayouts/slideLayout4753.xml" ContentType="application/vnd.openxmlformats-officedocument.presentationml.slideLayout+xml"/>
  <Override PartName="/ppt/slideLayouts/slideLayout4754.xml" ContentType="application/vnd.openxmlformats-officedocument.presentationml.slideLayout+xml"/>
  <Override PartName="/ppt/slideLayouts/slideLayout4755.xml" ContentType="application/vnd.openxmlformats-officedocument.presentationml.slideLayout+xml"/>
  <Override PartName="/ppt/slideLayouts/slideLayout4756.xml" ContentType="application/vnd.openxmlformats-officedocument.presentationml.slideLayout+xml"/>
  <Override PartName="/ppt/slideLayouts/slideLayout4757.xml" ContentType="application/vnd.openxmlformats-officedocument.presentationml.slideLayout+xml"/>
  <Override PartName="/ppt/slideLayouts/slideLayout4758.xml" ContentType="application/vnd.openxmlformats-officedocument.presentationml.slideLayout+xml"/>
  <Override PartName="/ppt/slideLayouts/slideLayout4759.xml" ContentType="application/vnd.openxmlformats-officedocument.presentationml.slideLayout+xml"/>
  <Override PartName="/ppt/slideLayouts/slideLayout4760.xml" ContentType="application/vnd.openxmlformats-officedocument.presentationml.slideLayout+xml"/>
  <Override PartName="/ppt/slideLayouts/slideLayout4761.xml" ContentType="application/vnd.openxmlformats-officedocument.presentationml.slideLayout+xml"/>
  <Override PartName="/ppt/slideLayouts/slideLayout4762.xml" ContentType="application/vnd.openxmlformats-officedocument.presentationml.slideLayout+xml"/>
  <Override PartName="/ppt/slideLayouts/slideLayout4763.xml" ContentType="application/vnd.openxmlformats-officedocument.presentationml.slideLayout+xml"/>
  <Override PartName="/ppt/slideLayouts/slideLayout4764.xml" ContentType="application/vnd.openxmlformats-officedocument.presentationml.slideLayout+xml"/>
  <Override PartName="/ppt/slideLayouts/slideLayout4765.xml" ContentType="application/vnd.openxmlformats-officedocument.presentationml.slideLayout+xml"/>
  <Override PartName="/ppt/slideLayouts/slideLayout4766.xml" ContentType="application/vnd.openxmlformats-officedocument.presentationml.slideLayout+xml"/>
  <Override PartName="/ppt/slideLayouts/slideLayout4767.xml" ContentType="application/vnd.openxmlformats-officedocument.presentationml.slideLayout+xml"/>
  <Override PartName="/ppt/slideLayouts/slideLayout4768.xml" ContentType="application/vnd.openxmlformats-officedocument.presentationml.slideLayout+xml"/>
  <Override PartName="/ppt/slideLayouts/slideLayout4769.xml" ContentType="application/vnd.openxmlformats-officedocument.presentationml.slideLayout+xml"/>
  <Override PartName="/ppt/slideLayouts/slideLayout4770.xml" ContentType="application/vnd.openxmlformats-officedocument.presentationml.slideLayout+xml"/>
  <Override PartName="/ppt/slideLayouts/slideLayout4771.xml" ContentType="application/vnd.openxmlformats-officedocument.presentationml.slideLayout+xml"/>
  <Override PartName="/ppt/slideLayouts/slideLayout4772.xml" ContentType="application/vnd.openxmlformats-officedocument.presentationml.slideLayout+xml"/>
  <Override PartName="/ppt/slideLayouts/slideLayout4773.xml" ContentType="application/vnd.openxmlformats-officedocument.presentationml.slideLayout+xml"/>
  <Override PartName="/ppt/slideLayouts/slideLayout4774.xml" ContentType="application/vnd.openxmlformats-officedocument.presentationml.slideLayout+xml"/>
  <Override PartName="/ppt/slideLayouts/slideLayout4775.xml" ContentType="application/vnd.openxmlformats-officedocument.presentationml.slideLayout+xml"/>
  <Override PartName="/ppt/slideLayouts/slideLayout4776.xml" ContentType="application/vnd.openxmlformats-officedocument.presentationml.slideLayout+xml"/>
  <Override PartName="/ppt/slideLayouts/slideLayout4777.xml" ContentType="application/vnd.openxmlformats-officedocument.presentationml.slideLayout+xml"/>
  <Override PartName="/ppt/slideLayouts/slideLayout4778.xml" ContentType="application/vnd.openxmlformats-officedocument.presentationml.slideLayout+xml"/>
  <Override PartName="/ppt/slideLayouts/slideLayout4779.xml" ContentType="application/vnd.openxmlformats-officedocument.presentationml.slideLayout+xml"/>
  <Override PartName="/ppt/slideLayouts/slideLayout4780.xml" ContentType="application/vnd.openxmlformats-officedocument.presentationml.slideLayout+xml"/>
  <Override PartName="/ppt/slideLayouts/slideLayout4781.xml" ContentType="application/vnd.openxmlformats-officedocument.presentationml.slideLayout+xml"/>
  <Override PartName="/ppt/slideLayouts/slideLayout4782.xml" ContentType="application/vnd.openxmlformats-officedocument.presentationml.slideLayout+xml"/>
  <Override PartName="/ppt/slideLayouts/slideLayout4783.xml" ContentType="application/vnd.openxmlformats-officedocument.presentationml.slideLayout+xml"/>
  <Override PartName="/ppt/slideLayouts/slideLayout4784.xml" ContentType="application/vnd.openxmlformats-officedocument.presentationml.slideLayout+xml"/>
  <Override PartName="/ppt/slideLayouts/slideLayout4785.xml" ContentType="application/vnd.openxmlformats-officedocument.presentationml.slideLayout+xml"/>
  <Override PartName="/ppt/slideLayouts/slideLayout4786.xml" ContentType="application/vnd.openxmlformats-officedocument.presentationml.slideLayout+xml"/>
  <Override PartName="/ppt/slideLayouts/slideLayout4787.xml" ContentType="application/vnd.openxmlformats-officedocument.presentationml.slideLayout+xml"/>
  <Override PartName="/ppt/slideLayouts/slideLayout4788.xml" ContentType="application/vnd.openxmlformats-officedocument.presentationml.slideLayout+xml"/>
  <Override PartName="/ppt/slideLayouts/slideLayout4789.xml" ContentType="application/vnd.openxmlformats-officedocument.presentationml.slideLayout+xml"/>
  <Override PartName="/ppt/slideLayouts/slideLayout4790.xml" ContentType="application/vnd.openxmlformats-officedocument.presentationml.slideLayout+xml"/>
  <Override PartName="/ppt/slideLayouts/slideLayout4791.xml" ContentType="application/vnd.openxmlformats-officedocument.presentationml.slideLayout+xml"/>
  <Override PartName="/ppt/slideLayouts/slideLayout4792.xml" ContentType="application/vnd.openxmlformats-officedocument.presentationml.slideLayout+xml"/>
  <Override PartName="/ppt/slideLayouts/slideLayout4793.xml" ContentType="application/vnd.openxmlformats-officedocument.presentationml.slideLayout+xml"/>
  <Override PartName="/ppt/slideLayouts/slideLayout4794.xml" ContentType="application/vnd.openxmlformats-officedocument.presentationml.slideLayout+xml"/>
  <Override PartName="/ppt/slideLayouts/slideLayout4795.xml" ContentType="application/vnd.openxmlformats-officedocument.presentationml.slideLayout+xml"/>
  <Override PartName="/ppt/slideLayouts/slideLayout4796.xml" ContentType="application/vnd.openxmlformats-officedocument.presentationml.slideLayout+xml"/>
  <Override PartName="/ppt/slideLayouts/slideLayout4797.xml" ContentType="application/vnd.openxmlformats-officedocument.presentationml.slideLayout+xml"/>
  <Override PartName="/ppt/slideLayouts/slideLayout4798.xml" ContentType="application/vnd.openxmlformats-officedocument.presentationml.slideLayout+xml"/>
  <Override PartName="/ppt/slideLayouts/slideLayout4799.xml" ContentType="application/vnd.openxmlformats-officedocument.presentationml.slideLayout+xml"/>
  <Override PartName="/ppt/slideLayouts/slideLayout4800.xml" ContentType="application/vnd.openxmlformats-officedocument.presentationml.slideLayout+xml"/>
  <Override PartName="/ppt/slideLayouts/slideLayout4801.xml" ContentType="application/vnd.openxmlformats-officedocument.presentationml.slideLayout+xml"/>
  <Override PartName="/ppt/slideLayouts/slideLayout4802.xml" ContentType="application/vnd.openxmlformats-officedocument.presentationml.slideLayout+xml"/>
  <Override PartName="/ppt/slideLayouts/slideLayout4803.xml" ContentType="application/vnd.openxmlformats-officedocument.presentationml.slideLayout+xml"/>
  <Override PartName="/ppt/slideLayouts/slideLayout4804.xml" ContentType="application/vnd.openxmlformats-officedocument.presentationml.slideLayout+xml"/>
  <Override PartName="/ppt/slideLayouts/slideLayout4805.xml" ContentType="application/vnd.openxmlformats-officedocument.presentationml.slideLayout+xml"/>
  <Override PartName="/ppt/slideLayouts/slideLayout4806.xml" ContentType="application/vnd.openxmlformats-officedocument.presentationml.slideLayout+xml"/>
  <Override PartName="/ppt/slideLayouts/slideLayout4807.xml" ContentType="application/vnd.openxmlformats-officedocument.presentationml.slideLayout+xml"/>
  <Override PartName="/ppt/slideLayouts/slideLayout4808.xml" ContentType="application/vnd.openxmlformats-officedocument.presentationml.slideLayout+xml"/>
  <Override PartName="/ppt/slideLayouts/slideLayout4809.xml" ContentType="application/vnd.openxmlformats-officedocument.presentationml.slideLayout+xml"/>
  <Override PartName="/ppt/slideLayouts/slideLayout4810.xml" ContentType="application/vnd.openxmlformats-officedocument.presentationml.slideLayout+xml"/>
  <Override PartName="/ppt/slideLayouts/slideLayout4811.xml" ContentType="application/vnd.openxmlformats-officedocument.presentationml.slideLayout+xml"/>
  <Override PartName="/ppt/slideLayouts/slideLayout4812.xml" ContentType="application/vnd.openxmlformats-officedocument.presentationml.slideLayout+xml"/>
  <Override PartName="/ppt/slideLayouts/slideLayout4813.xml" ContentType="application/vnd.openxmlformats-officedocument.presentationml.slideLayout+xml"/>
  <Override PartName="/ppt/slideLayouts/slideLayout4814.xml" ContentType="application/vnd.openxmlformats-officedocument.presentationml.slideLayout+xml"/>
  <Override PartName="/ppt/slideLayouts/slideLayout4815.xml" ContentType="application/vnd.openxmlformats-officedocument.presentationml.slideLayout+xml"/>
  <Override PartName="/ppt/slideLayouts/slideLayout4816.xml" ContentType="application/vnd.openxmlformats-officedocument.presentationml.slideLayout+xml"/>
  <Override PartName="/ppt/slideLayouts/slideLayout4817.xml" ContentType="application/vnd.openxmlformats-officedocument.presentationml.slideLayout+xml"/>
  <Override PartName="/ppt/slideLayouts/slideLayout4818.xml" ContentType="application/vnd.openxmlformats-officedocument.presentationml.slideLayout+xml"/>
  <Override PartName="/ppt/slideLayouts/slideLayout4819.xml" ContentType="application/vnd.openxmlformats-officedocument.presentationml.slideLayout+xml"/>
  <Override PartName="/ppt/slideLayouts/slideLayout4820.xml" ContentType="application/vnd.openxmlformats-officedocument.presentationml.slideLayout+xml"/>
  <Override PartName="/ppt/slideLayouts/slideLayout4821.xml" ContentType="application/vnd.openxmlformats-officedocument.presentationml.slideLayout+xml"/>
  <Override PartName="/ppt/slideLayouts/slideLayout4822.xml" ContentType="application/vnd.openxmlformats-officedocument.presentationml.slideLayout+xml"/>
  <Override PartName="/ppt/slideLayouts/slideLayout4823.xml" ContentType="application/vnd.openxmlformats-officedocument.presentationml.slideLayout+xml"/>
  <Override PartName="/ppt/slideLayouts/slideLayout4824.xml" ContentType="application/vnd.openxmlformats-officedocument.presentationml.slideLayout+xml"/>
  <Override PartName="/ppt/slideLayouts/slideLayout4825.xml" ContentType="application/vnd.openxmlformats-officedocument.presentationml.slideLayout+xml"/>
  <Override PartName="/ppt/slideLayouts/slideLayout4826.xml" ContentType="application/vnd.openxmlformats-officedocument.presentationml.slideLayout+xml"/>
  <Override PartName="/ppt/slideLayouts/slideLayout4827.xml" ContentType="application/vnd.openxmlformats-officedocument.presentationml.slideLayout+xml"/>
  <Override PartName="/ppt/slideLayouts/slideLayout4828.xml" ContentType="application/vnd.openxmlformats-officedocument.presentationml.slideLayout+xml"/>
  <Override PartName="/ppt/slideLayouts/slideLayout4829.xml" ContentType="application/vnd.openxmlformats-officedocument.presentationml.slideLayout+xml"/>
  <Override PartName="/ppt/slideLayouts/slideLayout4830.xml" ContentType="application/vnd.openxmlformats-officedocument.presentationml.slideLayout+xml"/>
  <Override PartName="/ppt/slideLayouts/slideLayout4831.xml" ContentType="application/vnd.openxmlformats-officedocument.presentationml.slideLayout+xml"/>
  <Override PartName="/ppt/slideLayouts/slideLayout4832.xml" ContentType="application/vnd.openxmlformats-officedocument.presentationml.slideLayout+xml"/>
  <Override PartName="/ppt/slideLayouts/slideLayout4833.xml" ContentType="application/vnd.openxmlformats-officedocument.presentationml.slideLayout+xml"/>
  <Override PartName="/ppt/slideLayouts/slideLayout4834.xml" ContentType="application/vnd.openxmlformats-officedocument.presentationml.slideLayout+xml"/>
  <Override PartName="/ppt/slideLayouts/slideLayout4835.xml" ContentType="application/vnd.openxmlformats-officedocument.presentationml.slideLayout+xml"/>
  <Override PartName="/ppt/slideLayouts/slideLayout4836.xml" ContentType="application/vnd.openxmlformats-officedocument.presentationml.slideLayout+xml"/>
  <Override PartName="/ppt/slideLayouts/slideLayout4837.xml" ContentType="application/vnd.openxmlformats-officedocument.presentationml.slideLayout+xml"/>
  <Override PartName="/ppt/slideLayouts/slideLayout4838.xml" ContentType="application/vnd.openxmlformats-officedocument.presentationml.slideLayout+xml"/>
  <Override PartName="/ppt/slideLayouts/slideLayout4839.xml" ContentType="application/vnd.openxmlformats-officedocument.presentationml.slideLayout+xml"/>
  <Override PartName="/ppt/slideLayouts/slideLayout4840.xml" ContentType="application/vnd.openxmlformats-officedocument.presentationml.slideLayout+xml"/>
  <Override PartName="/ppt/slideLayouts/slideLayout4841.xml" ContentType="application/vnd.openxmlformats-officedocument.presentationml.slideLayout+xml"/>
  <Override PartName="/ppt/slideLayouts/slideLayout4842.xml" ContentType="application/vnd.openxmlformats-officedocument.presentationml.slideLayout+xml"/>
  <Override PartName="/ppt/slideLayouts/slideLayout4843.xml" ContentType="application/vnd.openxmlformats-officedocument.presentationml.slideLayout+xml"/>
  <Override PartName="/ppt/slideLayouts/slideLayout4844.xml" ContentType="application/vnd.openxmlformats-officedocument.presentationml.slideLayout+xml"/>
  <Override PartName="/ppt/slideLayouts/slideLayout4845.xml" ContentType="application/vnd.openxmlformats-officedocument.presentationml.slideLayout+xml"/>
  <Override PartName="/ppt/slideLayouts/slideLayout4846.xml" ContentType="application/vnd.openxmlformats-officedocument.presentationml.slideLayout+xml"/>
  <Override PartName="/ppt/slideLayouts/slideLayout4847.xml" ContentType="application/vnd.openxmlformats-officedocument.presentationml.slideLayout+xml"/>
  <Override PartName="/ppt/slideLayouts/slideLayout4848.xml" ContentType="application/vnd.openxmlformats-officedocument.presentationml.slideLayout+xml"/>
  <Override PartName="/ppt/slideLayouts/slideLayout4849.xml" ContentType="application/vnd.openxmlformats-officedocument.presentationml.slideLayout+xml"/>
  <Override PartName="/ppt/slideLayouts/slideLayout4850.xml" ContentType="application/vnd.openxmlformats-officedocument.presentationml.slideLayout+xml"/>
  <Override PartName="/ppt/slideLayouts/slideLayout4851.xml" ContentType="application/vnd.openxmlformats-officedocument.presentationml.slideLayout+xml"/>
  <Override PartName="/ppt/slideLayouts/slideLayout4852.xml" ContentType="application/vnd.openxmlformats-officedocument.presentationml.slideLayout+xml"/>
  <Override PartName="/ppt/slideLayouts/slideLayout4853.xml" ContentType="application/vnd.openxmlformats-officedocument.presentationml.slideLayout+xml"/>
  <Override PartName="/ppt/slideLayouts/slideLayout4854.xml" ContentType="application/vnd.openxmlformats-officedocument.presentationml.slideLayout+xml"/>
  <Override PartName="/ppt/slideLayouts/slideLayout4855.xml" ContentType="application/vnd.openxmlformats-officedocument.presentationml.slideLayout+xml"/>
  <Override PartName="/ppt/slideLayouts/slideLayout4856.xml" ContentType="application/vnd.openxmlformats-officedocument.presentationml.slideLayout+xml"/>
  <Override PartName="/ppt/slideLayouts/slideLayout4857.xml" ContentType="application/vnd.openxmlformats-officedocument.presentationml.slideLayout+xml"/>
  <Override PartName="/ppt/slideLayouts/slideLayout4858.xml" ContentType="application/vnd.openxmlformats-officedocument.presentationml.slideLayout+xml"/>
  <Override PartName="/ppt/slideLayouts/slideLayout4859.xml" ContentType="application/vnd.openxmlformats-officedocument.presentationml.slideLayout+xml"/>
  <Override PartName="/ppt/slideLayouts/slideLayout4860.xml" ContentType="application/vnd.openxmlformats-officedocument.presentationml.slideLayout+xml"/>
  <Override PartName="/ppt/slideLayouts/slideLayout4861.xml" ContentType="application/vnd.openxmlformats-officedocument.presentationml.slideLayout+xml"/>
  <Override PartName="/ppt/slideLayouts/slideLayout4862.xml" ContentType="application/vnd.openxmlformats-officedocument.presentationml.slideLayout+xml"/>
  <Override PartName="/ppt/slideLayouts/slideLayout4863.xml" ContentType="application/vnd.openxmlformats-officedocument.presentationml.slideLayout+xml"/>
  <Override PartName="/ppt/slideLayouts/slideLayout4864.xml" ContentType="application/vnd.openxmlformats-officedocument.presentationml.slideLayout+xml"/>
  <Override PartName="/ppt/slideLayouts/slideLayout4865.xml" ContentType="application/vnd.openxmlformats-officedocument.presentationml.slideLayout+xml"/>
  <Override PartName="/ppt/slideLayouts/slideLayout4866.xml" ContentType="application/vnd.openxmlformats-officedocument.presentationml.slideLayout+xml"/>
  <Override PartName="/ppt/slideLayouts/slideLayout4867.xml" ContentType="application/vnd.openxmlformats-officedocument.presentationml.slideLayout+xml"/>
  <Override PartName="/ppt/slideLayouts/slideLayout4868.xml" ContentType="application/vnd.openxmlformats-officedocument.presentationml.slideLayout+xml"/>
  <Override PartName="/ppt/slideLayouts/slideLayout4869.xml" ContentType="application/vnd.openxmlformats-officedocument.presentationml.slideLayout+xml"/>
  <Override PartName="/ppt/slideLayouts/slideLayout4870.xml" ContentType="application/vnd.openxmlformats-officedocument.presentationml.slideLayout+xml"/>
  <Override PartName="/ppt/slideLayouts/slideLayout4871.xml" ContentType="application/vnd.openxmlformats-officedocument.presentationml.slideLayout+xml"/>
  <Override PartName="/ppt/slideLayouts/slideLayout4872.xml" ContentType="application/vnd.openxmlformats-officedocument.presentationml.slideLayout+xml"/>
  <Override PartName="/ppt/slideLayouts/slideLayout4873.xml" ContentType="application/vnd.openxmlformats-officedocument.presentationml.slideLayout+xml"/>
  <Override PartName="/ppt/slideLayouts/slideLayout4874.xml" ContentType="application/vnd.openxmlformats-officedocument.presentationml.slideLayout+xml"/>
  <Override PartName="/ppt/slideLayouts/slideLayout4875.xml" ContentType="application/vnd.openxmlformats-officedocument.presentationml.slideLayout+xml"/>
  <Override PartName="/ppt/slideLayouts/slideLayout4876.xml" ContentType="application/vnd.openxmlformats-officedocument.presentationml.slideLayout+xml"/>
  <Override PartName="/ppt/slideLayouts/slideLayout4877.xml" ContentType="application/vnd.openxmlformats-officedocument.presentationml.slideLayout+xml"/>
  <Override PartName="/ppt/slideLayouts/slideLayout4878.xml" ContentType="application/vnd.openxmlformats-officedocument.presentationml.slideLayout+xml"/>
  <Override PartName="/ppt/slideLayouts/slideLayout4879.xml" ContentType="application/vnd.openxmlformats-officedocument.presentationml.slideLayout+xml"/>
  <Override PartName="/ppt/slideLayouts/slideLayout4880.xml" ContentType="application/vnd.openxmlformats-officedocument.presentationml.slideLayout+xml"/>
  <Override PartName="/ppt/slideLayouts/slideLayout4881.xml" ContentType="application/vnd.openxmlformats-officedocument.presentationml.slideLayout+xml"/>
  <Override PartName="/ppt/slideLayouts/slideLayout4882.xml" ContentType="application/vnd.openxmlformats-officedocument.presentationml.slideLayout+xml"/>
  <Override PartName="/ppt/slideLayouts/slideLayout4883.xml" ContentType="application/vnd.openxmlformats-officedocument.presentationml.slideLayout+xml"/>
  <Override PartName="/ppt/slideLayouts/slideLayout4884.xml" ContentType="application/vnd.openxmlformats-officedocument.presentationml.slideLayout+xml"/>
  <Override PartName="/ppt/slideLayouts/slideLayout4885.xml" ContentType="application/vnd.openxmlformats-officedocument.presentationml.slideLayout+xml"/>
  <Override PartName="/ppt/slideLayouts/slideLayout4886.xml" ContentType="application/vnd.openxmlformats-officedocument.presentationml.slideLayout+xml"/>
  <Override PartName="/ppt/slideLayouts/slideLayout4887.xml" ContentType="application/vnd.openxmlformats-officedocument.presentationml.slideLayout+xml"/>
  <Override PartName="/ppt/slideLayouts/slideLayout4888.xml" ContentType="application/vnd.openxmlformats-officedocument.presentationml.slideLayout+xml"/>
  <Override PartName="/ppt/slideLayouts/slideLayout4889.xml" ContentType="application/vnd.openxmlformats-officedocument.presentationml.slideLayout+xml"/>
  <Override PartName="/ppt/slideLayouts/slideLayout4890.xml" ContentType="application/vnd.openxmlformats-officedocument.presentationml.slideLayout+xml"/>
  <Override PartName="/ppt/slideLayouts/slideLayout4891.xml" ContentType="application/vnd.openxmlformats-officedocument.presentationml.slideLayout+xml"/>
  <Override PartName="/ppt/slideLayouts/slideLayout4892.xml" ContentType="application/vnd.openxmlformats-officedocument.presentationml.slideLayout+xml"/>
  <Override PartName="/ppt/slideLayouts/slideLayout4893.xml" ContentType="application/vnd.openxmlformats-officedocument.presentationml.slideLayout+xml"/>
  <Override PartName="/ppt/slideLayouts/slideLayout4894.xml" ContentType="application/vnd.openxmlformats-officedocument.presentationml.slideLayout+xml"/>
  <Override PartName="/ppt/slideLayouts/slideLayout4895.xml" ContentType="application/vnd.openxmlformats-officedocument.presentationml.slideLayout+xml"/>
  <Override PartName="/ppt/slideLayouts/slideLayout4896.xml" ContentType="application/vnd.openxmlformats-officedocument.presentationml.slideLayout+xml"/>
  <Override PartName="/ppt/slideLayouts/slideLayout4897.xml" ContentType="application/vnd.openxmlformats-officedocument.presentationml.slideLayout+xml"/>
  <Override PartName="/ppt/slideLayouts/slideLayout4898.xml" ContentType="application/vnd.openxmlformats-officedocument.presentationml.slideLayout+xml"/>
  <Override PartName="/ppt/slideLayouts/slideLayout4899.xml" ContentType="application/vnd.openxmlformats-officedocument.presentationml.slideLayout+xml"/>
  <Override PartName="/ppt/slideLayouts/slideLayout4900.xml" ContentType="application/vnd.openxmlformats-officedocument.presentationml.slideLayout+xml"/>
  <Override PartName="/ppt/slideLayouts/slideLayout4901.xml" ContentType="application/vnd.openxmlformats-officedocument.presentationml.slideLayout+xml"/>
  <Override PartName="/ppt/slideLayouts/slideLayout4902.xml" ContentType="application/vnd.openxmlformats-officedocument.presentationml.slideLayout+xml"/>
  <Override PartName="/ppt/slideLayouts/slideLayout4903.xml" ContentType="application/vnd.openxmlformats-officedocument.presentationml.slideLayout+xml"/>
  <Override PartName="/ppt/slideLayouts/slideLayout4904.xml" ContentType="application/vnd.openxmlformats-officedocument.presentationml.slideLayout+xml"/>
  <Override PartName="/ppt/slideLayouts/slideLayout4905.xml" ContentType="application/vnd.openxmlformats-officedocument.presentationml.slideLayout+xml"/>
  <Override PartName="/ppt/slideLayouts/slideLayout4906.xml" ContentType="application/vnd.openxmlformats-officedocument.presentationml.slideLayout+xml"/>
  <Override PartName="/ppt/slideLayouts/slideLayout4907.xml" ContentType="application/vnd.openxmlformats-officedocument.presentationml.slideLayout+xml"/>
  <Override PartName="/ppt/slideLayouts/slideLayout4908.xml" ContentType="application/vnd.openxmlformats-officedocument.presentationml.slideLayout+xml"/>
  <Override PartName="/ppt/slideLayouts/slideLayout4909.xml" ContentType="application/vnd.openxmlformats-officedocument.presentationml.slideLayout+xml"/>
  <Override PartName="/ppt/slideLayouts/slideLayout4910.xml" ContentType="application/vnd.openxmlformats-officedocument.presentationml.slideLayout+xml"/>
  <Override PartName="/ppt/slideLayouts/slideLayout4911.xml" ContentType="application/vnd.openxmlformats-officedocument.presentationml.slideLayout+xml"/>
  <Override PartName="/ppt/slideLayouts/slideLayout4912.xml" ContentType="application/vnd.openxmlformats-officedocument.presentationml.slideLayout+xml"/>
  <Override PartName="/ppt/slideLayouts/slideLayout4913.xml" ContentType="application/vnd.openxmlformats-officedocument.presentationml.slideLayout+xml"/>
  <Override PartName="/ppt/slideLayouts/slideLayout4914.xml" ContentType="application/vnd.openxmlformats-officedocument.presentationml.slideLayout+xml"/>
  <Override PartName="/ppt/slideLayouts/slideLayout4915.xml" ContentType="application/vnd.openxmlformats-officedocument.presentationml.slideLayout+xml"/>
  <Override PartName="/ppt/slideLayouts/slideLayout4916.xml" ContentType="application/vnd.openxmlformats-officedocument.presentationml.slideLayout+xml"/>
  <Override PartName="/ppt/slideLayouts/slideLayout4917.xml" ContentType="application/vnd.openxmlformats-officedocument.presentationml.slideLayout+xml"/>
  <Override PartName="/ppt/slideLayouts/slideLayout4918.xml" ContentType="application/vnd.openxmlformats-officedocument.presentationml.slideLayout+xml"/>
  <Override PartName="/ppt/slideLayouts/slideLayout4919.xml" ContentType="application/vnd.openxmlformats-officedocument.presentationml.slideLayout+xml"/>
  <Override PartName="/ppt/slideLayouts/slideLayout4920.xml" ContentType="application/vnd.openxmlformats-officedocument.presentationml.slideLayout+xml"/>
  <Override PartName="/ppt/slideLayouts/slideLayout4921.xml" ContentType="application/vnd.openxmlformats-officedocument.presentationml.slideLayout+xml"/>
  <Override PartName="/ppt/slideLayouts/slideLayout4922.xml" ContentType="application/vnd.openxmlformats-officedocument.presentationml.slideLayout+xml"/>
  <Override PartName="/ppt/slideLayouts/slideLayout4923.xml" ContentType="application/vnd.openxmlformats-officedocument.presentationml.slideLayout+xml"/>
  <Override PartName="/ppt/slideLayouts/slideLayout4924.xml" ContentType="application/vnd.openxmlformats-officedocument.presentationml.slideLayout+xml"/>
  <Override PartName="/ppt/slideLayouts/slideLayout4925.xml" ContentType="application/vnd.openxmlformats-officedocument.presentationml.slideLayout+xml"/>
  <Override PartName="/ppt/slideLayouts/slideLayout4926.xml" ContentType="application/vnd.openxmlformats-officedocument.presentationml.slideLayout+xml"/>
  <Override PartName="/ppt/slideLayouts/slideLayout4927.xml" ContentType="application/vnd.openxmlformats-officedocument.presentationml.slideLayout+xml"/>
  <Override PartName="/ppt/slideLayouts/slideLayout4928.xml" ContentType="application/vnd.openxmlformats-officedocument.presentationml.slideLayout+xml"/>
  <Override PartName="/ppt/slideLayouts/slideLayout4929.xml" ContentType="application/vnd.openxmlformats-officedocument.presentationml.slideLayout+xml"/>
  <Override PartName="/ppt/slideLayouts/slideLayout4930.xml" ContentType="application/vnd.openxmlformats-officedocument.presentationml.slideLayout+xml"/>
  <Override PartName="/ppt/slideLayouts/slideLayout4931.xml" ContentType="application/vnd.openxmlformats-officedocument.presentationml.slideLayout+xml"/>
  <Override PartName="/ppt/slideLayouts/slideLayout4932.xml" ContentType="application/vnd.openxmlformats-officedocument.presentationml.slideLayout+xml"/>
  <Override PartName="/ppt/slideLayouts/slideLayout4933.xml" ContentType="application/vnd.openxmlformats-officedocument.presentationml.slideLayout+xml"/>
  <Override PartName="/ppt/slideLayouts/slideLayout4934.xml" ContentType="application/vnd.openxmlformats-officedocument.presentationml.slideLayout+xml"/>
  <Override PartName="/ppt/slideLayouts/slideLayout4935.xml" ContentType="application/vnd.openxmlformats-officedocument.presentationml.slideLayout+xml"/>
  <Override PartName="/ppt/slideLayouts/slideLayout4936.xml" ContentType="application/vnd.openxmlformats-officedocument.presentationml.slideLayout+xml"/>
  <Override PartName="/ppt/slideLayouts/slideLayout4937.xml" ContentType="application/vnd.openxmlformats-officedocument.presentationml.slideLayout+xml"/>
  <Override PartName="/ppt/slideLayouts/slideLayout4938.xml" ContentType="application/vnd.openxmlformats-officedocument.presentationml.slideLayout+xml"/>
  <Override PartName="/ppt/slideLayouts/slideLayout4939.xml" ContentType="application/vnd.openxmlformats-officedocument.presentationml.slideLayout+xml"/>
  <Override PartName="/ppt/slideLayouts/slideLayout4940.xml" ContentType="application/vnd.openxmlformats-officedocument.presentationml.slideLayout+xml"/>
  <Override PartName="/ppt/slideLayouts/slideLayout4941.xml" ContentType="application/vnd.openxmlformats-officedocument.presentationml.slideLayout+xml"/>
  <Override PartName="/ppt/slideLayouts/slideLayout4942.xml" ContentType="application/vnd.openxmlformats-officedocument.presentationml.slideLayout+xml"/>
  <Override PartName="/ppt/slideLayouts/slideLayout4943.xml" ContentType="application/vnd.openxmlformats-officedocument.presentationml.slideLayout+xml"/>
  <Override PartName="/ppt/slideLayouts/slideLayout4944.xml" ContentType="application/vnd.openxmlformats-officedocument.presentationml.slideLayout+xml"/>
  <Override PartName="/ppt/slideLayouts/slideLayout4945.xml" ContentType="application/vnd.openxmlformats-officedocument.presentationml.slideLayout+xml"/>
  <Override PartName="/ppt/slideLayouts/slideLayout4946.xml" ContentType="application/vnd.openxmlformats-officedocument.presentationml.slideLayout+xml"/>
  <Override PartName="/ppt/slideLayouts/slideLayout4947.xml" ContentType="application/vnd.openxmlformats-officedocument.presentationml.slideLayout+xml"/>
  <Override PartName="/ppt/slideLayouts/slideLayout4948.xml" ContentType="application/vnd.openxmlformats-officedocument.presentationml.slideLayout+xml"/>
  <Override PartName="/ppt/slideLayouts/slideLayout4949.xml" ContentType="application/vnd.openxmlformats-officedocument.presentationml.slideLayout+xml"/>
  <Override PartName="/ppt/slideLayouts/slideLayout4950.xml" ContentType="application/vnd.openxmlformats-officedocument.presentationml.slideLayout+xml"/>
  <Override PartName="/ppt/slideLayouts/slideLayout4951.xml" ContentType="application/vnd.openxmlformats-officedocument.presentationml.slideLayout+xml"/>
  <Override PartName="/ppt/slideLayouts/slideLayout4952.xml" ContentType="application/vnd.openxmlformats-officedocument.presentationml.slideLayout+xml"/>
  <Override PartName="/ppt/slideLayouts/slideLayout4953.xml" ContentType="application/vnd.openxmlformats-officedocument.presentationml.slideLayout+xml"/>
  <Override PartName="/ppt/slideLayouts/slideLayout4954.xml" ContentType="application/vnd.openxmlformats-officedocument.presentationml.slideLayout+xml"/>
  <Override PartName="/ppt/slideLayouts/slideLayout4955.xml" ContentType="application/vnd.openxmlformats-officedocument.presentationml.slideLayout+xml"/>
  <Override PartName="/ppt/slideLayouts/slideLayout4956.xml" ContentType="application/vnd.openxmlformats-officedocument.presentationml.slideLayout+xml"/>
  <Override PartName="/ppt/slideLayouts/slideLayout4957.xml" ContentType="application/vnd.openxmlformats-officedocument.presentationml.slideLayout+xml"/>
  <Override PartName="/ppt/slideLayouts/slideLayout4958.xml" ContentType="application/vnd.openxmlformats-officedocument.presentationml.slideLayout+xml"/>
  <Override PartName="/ppt/slideLayouts/slideLayout4959.xml" ContentType="application/vnd.openxmlformats-officedocument.presentationml.slideLayout+xml"/>
  <Override PartName="/ppt/slideLayouts/slideLayout4960.xml" ContentType="application/vnd.openxmlformats-officedocument.presentationml.slideLayout+xml"/>
  <Override PartName="/ppt/slideLayouts/slideLayout4961.xml" ContentType="application/vnd.openxmlformats-officedocument.presentationml.slideLayout+xml"/>
  <Override PartName="/ppt/slideLayouts/slideLayout4962.xml" ContentType="application/vnd.openxmlformats-officedocument.presentationml.slideLayout+xml"/>
  <Override PartName="/ppt/slideLayouts/slideLayout4963.xml" ContentType="application/vnd.openxmlformats-officedocument.presentationml.slideLayout+xml"/>
  <Override PartName="/ppt/slideLayouts/slideLayout4964.xml" ContentType="application/vnd.openxmlformats-officedocument.presentationml.slideLayout+xml"/>
  <Override PartName="/ppt/slideLayouts/slideLayout4965.xml" ContentType="application/vnd.openxmlformats-officedocument.presentationml.slideLayout+xml"/>
  <Override PartName="/ppt/slideLayouts/slideLayout4966.xml" ContentType="application/vnd.openxmlformats-officedocument.presentationml.slideLayout+xml"/>
  <Override PartName="/ppt/slideLayouts/slideLayout4967.xml" ContentType="application/vnd.openxmlformats-officedocument.presentationml.slideLayout+xml"/>
  <Override PartName="/ppt/slideLayouts/slideLayout4968.xml" ContentType="application/vnd.openxmlformats-officedocument.presentationml.slideLayout+xml"/>
  <Override PartName="/ppt/slideLayouts/slideLayout4969.xml" ContentType="application/vnd.openxmlformats-officedocument.presentationml.slideLayout+xml"/>
  <Override PartName="/ppt/slideLayouts/slideLayout4970.xml" ContentType="application/vnd.openxmlformats-officedocument.presentationml.slideLayout+xml"/>
  <Override PartName="/ppt/slideLayouts/slideLayout4971.xml" ContentType="application/vnd.openxmlformats-officedocument.presentationml.slideLayout+xml"/>
  <Override PartName="/ppt/slideLayouts/slideLayout4972.xml" ContentType="application/vnd.openxmlformats-officedocument.presentationml.slideLayout+xml"/>
  <Override PartName="/ppt/slideLayouts/slideLayout4973.xml" ContentType="application/vnd.openxmlformats-officedocument.presentationml.slideLayout+xml"/>
  <Override PartName="/ppt/slideLayouts/slideLayout4974.xml" ContentType="application/vnd.openxmlformats-officedocument.presentationml.slideLayout+xml"/>
  <Override PartName="/ppt/slideLayouts/slideLayout4975.xml" ContentType="application/vnd.openxmlformats-officedocument.presentationml.slideLayout+xml"/>
  <Override PartName="/ppt/slideLayouts/slideLayout4976.xml" ContentType="application/vnd.openxmlformats-officedocument.presentationml.slideLayout+xml"/>
  <Override PartName="/ppt/slideLayouts/slideLayout4977.xml" ContentType="application/vnd.openxmlformats-officedocument.presentationml.slideLayout+xml"/>
  <Override PartName="/ppt/slideLayouts/slideLayout4978.xml" ContentType="application/vnd.openxmlformats-officedocument.presentationml.slideLayout+xml"/>
  <Override PartName="/ppt/slideLayouts/slideLayout4979.xml" ContentType="application/vnd.openxmlformats-officedocument.presentationml.slideLayout+xml"/>
  <Override PartName="/ppt/slideLayouts/slideLayout4980.xml" ContentType="application/vnd.openxmlformats-officedocument.presentationml.slideLayout+xml"/>
  <Override PartName="/ppt/slideLayouts/slideLayout4981.xml" ContentType="application/vnd.openxmlformats-officedocument.presentationml.slideLayout+xml"/>
  <Override PartName="/ppt/slideLayouts/slideLayout4982.xml" ContentType="application/vnd.openxmlformats-officedocument.presentationml.slideLayout+xml"/>
  <Override PartName="/ppt/slideLayouts/slideLayout4983.xml" ContentType="application/vnd.openxmlformats-officedocument.presentationml.slideLayout+xml"/>
  <Override PartName="/ppt/slideLayouts/slideLayout4984.xml" ContentType="application/vnd.openxmlformats-officedocument.presentationml.slideLayout+xml"/>
  <Override PartName="/ppt/slideLayouts/slideLayout4985.xml" ContentType="application/vnd.openxmlformats-officedocument.presentationml.slideLayout+xml"/>
  <Override PartName="/ppt/slideLayouts/slideLayout4986.xml" ContentType="application/vnd.openxmlformats-officedocument.presentationml.slideLayout+xml"/>
  <Override PartName="/ppt/slideLayouts/slideLayout4987.xml" ContentType="application/vnd.openxmlformats-officedocument.presentationml.slideLayout+xml"/>
  <Override PartName="/ppt/slideLayouts/slideLayout4988.xml" ContentType="application/vnd.openxmlformats-officedocument.presentationml.slideLayout+xml"/>
  <Override PartName="/ppt/slideLayouts/slideLayout4989.xml" ContentType="application/vnd.openxmlformats-officedocument.presentationml.slideLayout+xml"/>
  <Override PartName="/ppt/slideLayouts/slideLayout4990.xml" ContentType="application/vnd.openxmlformats-officedocument.presentationml.slideLayout+xml"/>
  <Override PartName="/ppt/slideLayouts/slideLayout4991.xml" ContentType="application/vnd.openxmlformats-officedocument.presentationml.slideLayout+xml"/>
  <Override PartName="/ppt/slideLayouts/slideLayout4992.xml" ContentType="application/vnd.openxmlformats-officedocument.presentationml.slideLayout+xml"/>
  <Override PartName="/ppt/slideLayouts/slideLayout4993.xml" ContentType="application/vnd.openxmlformats-officedocument.presentationml.slideLayout+xml"/>
  <Override PartName="/ppt/slideLayouts/slideLayout4994.xml" ContentType="application/vnd.openxmlformats-officedocument.presentationml.slideLayout+xml"/>
  <Override PartName="/ppt/slideLayouts/slideLayout4995.xml" ContentType="application/vnd.openxmlformats-officedocument.presentationml.slideLayout+xml"/>
  <Override PartName="/ppt/slideLayouts/slideLayout4996.xml" ContentType="application/vnd.openxmlformats-officedocument.presentationml.slideLayout+xml"/>
  <Override PartName="/ppt/slideLayouts/slideLayout4997.xml" ContentType="application/vnd.openxmlformats-officedocument.presentationml.slideLayout+xml"/>
  <Override PartName="/ppt/slideLayouts/slideLayout4998.xml" ContentType="application/vnd.openxmlformats-officedocument.presentationml.slideLayout+xml"/>
  <Override PartName="/ppt/slideLayouts/slideLayout4999.xml" ContentType="application/vnd.openxmlformats-officedocument.presentationml.slideLayout+xml"/>
  <Override PartName="/ppt/slideLayouts/slideLayout5000.xml" ContentType="application/vnd.openxmlformats-officedocument.presentationml.slideLayout+xml"/>
  <Override PartName="/ppt/slideLayouts/slideLayout5001.xml" ContentType="application/vnd.openxmlformats-officedocument.presentationml.slideLayout+xml"/>
  <Override PartName="/ppt/slideLayouts/slideLayout5002.xml" ContentType="application/vnd.openxmlformats-officedocument.presentationml.slideLayout+xml"/>
  <Override PartName="/ppt/slideLayouts/slideLayout5003.xml" ContentType="application/vnd.openxmlformats-officedocument.presentationml.slideLayout+xml"/>
  <Override PartName="/ppt/slideLayouts/slideLayout5004.xml" ContentType="application/vnd.openxmlformats-officedocument.presentationml.slideLayout+xml"/>
  <Override PartName="/ppt/slideLayouts/slideLayout5005.xml" ContentType="application/vnd.openxmlformats-officedocument.presentationml.slideLayout+xml"/>
  <Override PartName="/ppt/slideLayouts/slideLayout5006.xml" ContentType="application/vnd.openxmlformats-officedocument.presentationml.slideLayout+xml"/>
  <Override PartName="/ppt/slideLayouts/slideLayout5007.xml" ContentType="application/vnd.openxmlformats-officedocument.presentationml.slideLayout+xml"/>
  <Override PartName="/ppt/slideLayouts/slideLayout5008.xml" ContentType="application/vnd.openxmlformats-officedocument.presentationml.slideLayout+xml"/>
  <Override PartName="/ppt/slideLayouts/slideLayout5009.xml" ContentType="application/vnd.openxmlformats-officedocument.presentationml.slideLayout+xml"/>
  <Override PartName="/ppt/slideLayouts/slideLayout5010.xml" ContentType="application/vnd.openxmlformats-officedocument.presentationml.slideLayout+xml"/>
  <Override PartName="/ppt/slideLayouts/slideLayout5011.xml" ContentType="application/vnd.openxmlformats-officedocument.presentationml.slideLayout+xml"/>
  <Override PartName="/ppt/slideLayouts/slideLayout5012.xml" ContentType="application/vnd.openxmlformats-officedocument.presentationml.slideLayout+xml"/>
  <Override PartName="/ppt/slideLayouts/slideLayout5013.xml" ContentType="application/vnd.openxmlformats-officedocument.presentationml.slideLayout+xml"/>
  <Override PartName="/ppt/slideLayouts/slideLayout5014.xml" ContentType="application/vnd.openxmlformats-officedocument.presentationml.slideLayout+xml"/>
  <Override PartName="/ppt/slideLayouts/slideLayout5015.xml" ContentType="application/vnd.openxmlformats-officedocument.presentationml.slideLayout+xml"/>
  <Override PartName="/ppt/slideLayouts/slideLayout5016.xml" ContentType="application/vnd.openxmlformats-officedocument.presentationml.slideLayout+xml"/>
  <Override PartName="/ppt/slideLayouts/slideLayout5017.xml" ContentType="application/vnd.openxmlformats-officedocument.presentationml.slideLayout+xml"/>
  <Override PartName="/ppt/slideLayouts/slideLayout5018.xml" ContentType="application/vnd.openxmlformats-officedocument.presentationml.slideLayout+xml"/>
  <Override PartName="/ppt/slideLayouts/slideLayout5019.xml" ContentType="application/vnd.openxmlformats-officedocument.presentationml.slideLayout+xml"/>
  <Override PartName="/ppt/slideLayouts/slideLayout5020.xml" ContentType="application/vnd.openxmlformats-officedocument.presentationml.slideLayout+xml"/>
  <Override PartName="/ppt/slideLayouts/slideLayout5021.xml" ContentType="application/vnd.openxmlformats-officedocument.presentationml.slideLayout+xml"/>
  <Override PartName="/ppt/slideLayouts/slideLayout5022.xml" ContentType="application/vnd.openxmlformats-officedocument.presentationml.slideLayout+xml"/>
  <Override PartName="/ppt/slideLayouts/slideLayout5023.xml" ContentType="application/vnd.openxmlformats-officedocument.presentationml.slideLayout+xml"/>
  <Override PartName="/ppt/slideLayouts/slideLayout5024.xml" ContentType="application/vnd.openxmlformats-officedocument.presentationml.slideLayout+xml"/>
  <Override PartName="/ppt/slideLayouts/slideLayout5025.xml" ContentType="application/vnd.openxmlformats-officedocument.presentationml.slideLayout+xml"/>
  <Override PartName="/ppt/slideLayouts/slideLayout5026.xml" ContentType="application/vnd.openxmlformats-officedocument.presentationml.slideLayout+xml"/>
  <Override PartName="/ppt/slideLayouts/slideLayout5027.xml" ContentType="application/vnd.openxmlformats-officedocument.presentationml.slideLayout+xml"/>
  <Override PartName="/ppt/slideLayouts/slideLayout5028.xml" ContentType="application/vnd.openxmlformats-officedocument.presentationml.slideLayout+xml"/>
  <Override PartName="/ppt/slideLayouts/slideLayout5029.xml" ContentType="application/vnd.openxmlformats-officedocument.presentationml.slideLayout+xml"/>
  <Override PartName="/ppt/slideLayouts/slideLayout5030.xml" ContentType="application/vnd.openxmlformats-officedocument.presentationml.slideLayout+xml"/>
  <Override PartName="/ppt/slideLayouts/slideLayout5031.xml" ContentType="application/vnd.openxmlformats-officedocument.presentationml.slideLayout+xml"/>
  <Override PartName="/ppt/slideLayouts/slideLayout5032.xml" ContentType="application/vnd.openxmlformats-officedocument.presentationml.slideLayout+xml"/>
  <Override PartName="/ppt/slideLayouts/slideLayout5033.xml" ContentType="application/vnd.openxmlformats-officedocument.presentationml.slideLayout+xml"/>
  <Override PartName="/ppt/slideLayouts/slideLayout5034.xml" ContentType="application/vnd.openxmlformats-officedocument.presentationml.slideLayout+xml"/>
  <Override PartName="/ppt/slideLayouts/slideLayout5035.xml" ContentType="application/vnd.openxmlformats-officedocument.presentationml.slideLayout+xml"/>
  <Override PartName="/ppt/slideLayouts/slideLayout5036.xml" ContentType="application/vnd.openxmlformats-officedocument.presentationml.slideLayout+xml"/>
  <Override PartName="/ppt/slideLayouts/slideLayout5037.xml" ContentType="application/vnd.openxmlformats-officedocument.presentationml.slideLayout+xml"/>
  <Override PartName="/ppt/slideLayouts/slideLayout5038.xml" ContentType="application/vnd.openxmlformats-officedocument.presentationml.slideLayout+xml"/>
  <Override PartName="/ppt/slideLayouts/slideLayout5039.xml" ContentType="application/vnd.openxmlformats-officedocument.presentationml.slideLayout+xml"/>
  <Override PartName="/ppt/slideLayouts/slideLayout5040.xml" ContentType="application/vnd.openxmlformats-officedocument.presentationml.slideLayout+xml"/>
  <Override PartName="/ppt/slideLayouts/slideLayout5041.xml" ContentType="application/vnd.openxmlformats-officedocument.presentationml.slideLayout+xml"/>
  <Override PartName="/ppt/slideLayouts/slideLayout5042.xml" ContentType="application/vnd.openxmlformats-officedocument.presentationml.slideLayout+xml"/>
  <Override PartName="/ppt/slideLayouts/slideLayout5043.xml" ContentType="application/vnd.openxmlformats-officedocument.presentationml.slideLayout+xml"/>
  <Override PartName="/ppt/slideLayouts/slideLayout5044.xml" ContentType="application/vnd.openxmlformats-officedocument.presentationml.slideLayout+xml"/>
  <Override PartName="/ppt/slideLayouts/slideLayout5045.xml" ContentType="application/vnd.openxmlformats-officedocument.presentationml.slideLayout+xml"/>
  <Override PartName="/ppt/slideLayouts/slideLayout5046.xml" ContentType="application/vnd.openxmlformats-officedocument.presentationml.slideLayout+xml"/>
  <Override PartName="/ppt/slideLayouts/slideLayout5047.xml" ContentType="application/vnd.openxmlformats-officedocument.presentationml.slideLayout+xml"/>
  <Override PartName="/ppt/slideLayouts/slideLayout5048.xml" ContentType="application/vnd.openxmlformats-officedocument.presentationml.slideLayout+xml"/>
  <Override PartName="/ppt/slideLayouts/slideLayout5049.xml" ContentType="application/vnd.openxmlformats-officedocument.presentationml.slideLayout+xml"/>
  <Override PartName="/ppt/slideLayouts/slideLayout5050.xml" ContentType="application/vnd.openxmlformats-officedocument.presentationml.slideLayout+xml"/>
  <Override PartName="/ppt/slideLayouts/slideLayout5051.xml" ContentType="application/vnd.openxmlformats-officedocument.presentationml.slideLayout+xml"/>
  <Override PartName="/ppt/slideLayouts/slideLayout5052.xml" ContentType="application/vnd.openxmlformats-officedocument.presentationml.slideLayout+xml"/>
  <Override PartName="/ppt/slideLayouts/slideLayout5053.xml" ContentType="application/vnd.openxmlformats-officedocument.presentationml.slideLayout+xml"/>
  <Override PartName="/ppt/slideLayouts/slideLayout5054.xml" ContentType="application/vnd.openxmlformats-officedocument.presentationml.slideLayout+xml"/>
  <Override PartName="/ppt/slideLayouts/slideLayout5055.xml" ContentType="application/vnd.openxmlformats-officedocument.presentationml.slideLayout+xml"/>
  <Override PartName="/ppt/slideLayouts/slideLayout5056.xml" ContentType="application/vnd.openxmlformats-officedocument.presentationml.slideLayout+xml"/>
  <Override PartName="/ppt/slideLayouts/slideLayout5057.xml" ContentType="application/vnd.openxmlformats-officedocument.presentationml.slideLayout+xml"/>
  <Override PartName="/ppt/slideLayouts/slideLayout5058.xml" ContentType="application/vnd.openxmlformats-officedocument.presentationml.slideLayout+xml"/>
  <Override PartName="/ppt/slideLayouts/slideLayout5059.xml" ContentType="application/vnd.openxmlformats-officedocument.presentationml.slideLayout+xml"/>
  <Override PartName="/ppt/slideLayouts/slideLayout5060.xml" ContentType="application/vnd.openxmlformats-officedocument.presentationml.slideLayout+xml"/>
  <Override PartName="/ppt/slideLayouts/slideLayout5061.xml" ContentType="application/vnd.openxmlformats-officedocument.presentationml.slideLayout+xml"/>
  <Override PartName="/ppt/slideLayouts/slideLayout5062.xml" ContentType="application/vnd.openxmlformats-officedocument.presentationml.slideLayout+xml"/>
  <Override PartName="/ppt/slideLayouts/slideLayout5063.xml" ContentType="application/vnd.openxmlformats-officedocument.presentationml.slideLayout+xml"/>
  <Override PartName="/ppt/slideLayouts/slideLayout5064.xml" ContentType="application/vnd.openxmlformats-officedocument.presentationml.slideLayout+xml"/>
  <Override PartName="/ppt/slideLayouts/slideLayout5065.xml" ContentType="application/vnd.openxmlformats-officedocument.presentationml.slideLayout+xml"/>
  <Override PartName="/ppt/slideLayouts/slideLayout5066.xml" ContentType="application/vnd.openxmlformats-officedocument.presentationml.slideLayout+xml"/>
  <Override PartName="/ppt/slideLayouts/slideLayout5067.xml" ContentType="application/vnd.openxmlformats-officedocument.presentationml.slideLayout+xml"/>
  <Override PartName="/ppt/slideLayouts/slideLayout5068.xml" ContentType="application/vnd.openxmlformats-officedocument.presentationml.slideLayout+xml"/>
  <Override PartName="/ppt/slideLayouts/slideLayout5069.xml" ContentType="application/vnd.openxmlformats-officedocument.presentationml.slideLayout+xml"/>
  <Override PartName="/ppt/slideLayouts/slideLayout5070.xml" ContentType="application/vnd.openxmlformats-officedocument.presentationml.slideLayout+xml"/>
  <Override PartName="/ppt/slideLayouts/slideLayout5071.xml" ContentType="application/vnd.openxmlformats-officedocument.presentationml.slideLayout+xml"/>
  <Override PartName="/ppt/theme/theme6.xml" ContentType="application/vnd.openxmlformats-officedocument.theme+xml"/>
  <Override PartName="/ppt/slideLayouts/slideLayout5072.xml" ContentType="application/vnd.openxmlformats-officedocument.presentationml.slideLayout+xml"/>
  <Override PartName="/ppt/slideLayouts/slideLayout5073.xml" ContentType="application/vnd.openxmlformats-officedocument.presentationml.slideLayout+xml"/>
  <Override PartName="/ppt/slideLayouts/slideLayout5074.xml" ContentType="application/vnd.openxmlformats-officedocument.presentationml.slideLayout+xml"/>
  <Override PartName="/ppt/slideLayouts/slideLayout5075.xml" ContentType="application/vnd.openxmlformats-officedocument.presentationml.slideLayout+xml"/>
  <Override PartName="/ppt/slideLayouts/slideLayout5076.xml" ContentType="application/vnd.openxmlformats-officedocument.presentationml.slideLayout+xml"/>
  <Override PartName="/ppt/slideLayouts/slideLayout5077.xml" ContentType="application/vnd.openxmlformats-officedocument.presentationml.slideLayout+xml"/>
  <Override PartName="/ppt/slideLayouts/slideLayout5078.xml" ContentType="application/vnd.openxmlformats-officedocument.presentationml.slideLayout+xml"/>
  <Override PartName="/ppt/slideLayouts/slideLayout5079.xml" ContentType="application/vnd.openxmlformats-officedocument.presentationml.slideLayout+xml"/>
  <Override PartName="/ppt/slideLayouts/slideLayout5080.xml" ContentType="application/vnd.openxmlformats-officedocument.presentationml.slideLayout+xml"/>
  <Override PartName="/ppt/slideLayouts/slideLayout5081.xml" ContentType="application/vnd.openxmlformats-officedocument.presentationml.slideLayout+xml"/>
  <Override PartName="/ppt/slideLayouts/slideLayout5082.xml" ContentType="application/vnd.openxmlformats-officedocument.presentationml.slideLayout+xml"/>
  <Override PartName="/ppt/slideLayouts/slideLayout5083.xml" ContentType="application/vnd.openxmlformats-officedocument.presentationml.slideLayout+xml"/>
  <Override PartName="/ppt/slideLayouts/slideLayout5084.xml" ContentType="application/vnd.openxmlformats-officedocument.presentationml.slideLayout+xml"/>
  <Override PartName="/ppt/slideLayouts/slideLayout5085.xml" ContentType="application/vnd.openxmlformats-officedocument.presentationml.slideLayout+xml"/>
  <Override PartName="/ppt/slideLayouts/slideLayout5086.xml" ContentType="application/vnd.openxmlformats-officedocument.presentationml.slideLayout+xml"/>
  <Override PartName="/ppt/slideLayouts/slideLayout5087.xml" ContentType="application/vnd.openxmlformats-officedocument.presentationml.slideLayout+xml"/>
  <Override PartName="/ppt/slideLayouts/slideLayout5088.xml" ContentType="application/vnd.openxmlformats-officedocument.presentationml.slideLayout+xml"/>
  <Override PartName="/ppt/slideLayouts/slideLayout5089.xml" ContentType="application/vnd.openxmlformats-officedocument.presentationml.slideLayout+xml"/>
  <Override PartName="/ppt/slideLayouts/slideLayout5090.xml" ContentType="application/vnd.openxmlformats-officedocument.presentationml.slideLayout+xml"/>
  <Override PartName="/ppt/slideLayouts/slideLayout5091.xml" ContentType="application/vnd.openxmlformats-officedocument.presentationml.slideLayout+xml"/>
  <Override PartName="/ppt/slideLayouts/slideLayout5092.xml" ContentType="application/vnd.openxmlformats-officedocument.presentationml.slideLayout+xml"/>
  <Override PartName="/ppt/slideLayouts/slideLayout5093.xml" ContentType="application/vnd.openxmlformats-officedocument.presentationml.slideLayout+xml"/>
  <Override PartName="/ppt/slideLayouts/slideLayout5094.xml" ContentType="application/vnd.openxmlformats-officedocument.presentationml.slideLayout+xml"/>
  <Override PartName="/ppt/slideLayouts/slideLayout5095.xml" ContentType="application/vnd.openxmlformats-officedocument.presentationml.slideLayout+xml"/>
  <Override PartName="/ppt/slideLayouts/slideLayout5096.xml" ContentType="application/vnd.openxmlformats-officedocument.presentationml.slideLayout+xml"/>
  <Override PartName="/ppt/slideLayouts/slideLayout5097.xml" ContentType="application/vnd.openxmlformats-officedocument.presentationml.slideLayout+xml"/>
  <Override PartName="/ppt/slideLayouts/slideLayout5098.xml" ContentType="application/vnd.openxmlformats-officedocument.presentationml.slideLayout+xml"/>
  <Override PartName="/ppt/slideLayouts/slideLayout5099.xml" ContentType="application/vnd.openxmlformats-officedocument.presentationml.slideLayout+xml"/>
  <Override PartName="/ppt/slideLayouts/slideLayout5100.xml" ContentType="application/vnd.openxmlformats-officedocument.presentationml.slideLayout+xml"/>
  <Override PartName="/ppt/slideLayouts/slideLayout5101.xml" ContentType="application/vnd.openxmlformats-officedocument.presentationml.slideLayout+xml"/>
  <Override PartName="/ppt/slideLayouts/slideLayout5102.xml" ContentType="application/vnd.openxmlformats-officedocument.presentationml.slideLayout+xml"/>
  <Override PartName="/ppt/slideLayouts/slideLayout5103.xml" ContentType="application/vnd.openxmlformats-officedocument.presentationml.slideLayout+xml"/>
  <Override PartName="/ppt/slideLayouts/slideLayout5104.xml" ContentType="application/vnd.openxmlformats-officedocument.presentationml.slideLayout+xml"/>
  <Override PartName="/ppt/slideLayouts/slideLayout5105.xml" ContentType="application/vnd.openxmlformats-officedocument.presentationml.slideLayout+xml"/>
  <Override PartName="/ppt/slideLayouts/slideLayout5106.xml" ContentType="application/vnd.openxmlformats-officedocument.presentationml.slideLayout+xml"/>
  <Override PartName="/ppt/slideLayouts/slideLayout5107.xml" ContentType="application/vnd.openxmlformats-officedocument.presentationml.slideLayout+xml"/>
  <Override PartName="/ppt/slideLayouts/slideLayout5108.xml" ContentType="application/vnd.openxmlformats-officedocument.presentationml.slideLayout+xml"/>
  <Override PartName="/ppt/slideLayouts/slideLayout5109.xml" ContentType="application/vnd.openxmlformats-officedocument.presentationml.slideLayout+xml"/>
  <Override PartName="/ppt/slideLayouts/slideLayout5110.xml" ContentType="application/vnd.openxmlformats-officedocument.presentationml.slideLayout+xml"/>
  <Override PartName="/ppt/slideLayouts/slideLayout5111.xml" ContentType="application/vnd.openxmlformats-officedocument.presentationml.slideLayout+xml"/>
  <Override PartName="/ppt/slideLayouts/slideLayout5112.xml" ContentType="application/vnd.openxmlformats-officedocument.presentationml.slideLayout+xml"/>
  <Override PartName="/ppt/slideLayouts/slideLayout5113.xml" ContentType="application/vnd.openxmlformats-officedocument.presentationml.slideLayout+xml"/>
  <Override PartName="/ppt/slideLayouts/slideLayout5114.xml" ContentType="application/vnd.openxmlformats-officedocument.presentationml.slideLayout+xml"/>
  <Override PartName="/ppt/slideLayouts/slideLayout5115.xml" ContentType="application/vnd.openxmlformats-officedocument.presentationml.slideLayout+xml"/>
  <Override PartName="/ppt/slideLayouts/slideLayout5116.xml" ContentType="application/vnd.openxmlformats-officedocument.presentationml.slideLayout+xml"/>
  <Override PartName="/ppt/slideLayouts/slideLayout5117.xml" ContentType="application/vnd.openxmlformats-officedocument.presentationml.slideLayout+xml"/>
  <Override PartName="/ppt/slideLayouts/slideLayout5118.xml" ContentType="application/vnd.openxmlformats-officedocument.presentationml.slideLayout+xml"/>
  <Override PartName="/ppt/slideLayouts/slideLayout5119.xml" ContentType="application/vnd.openxmlformats-officedocument.presentationml.slideLayout+xml"/>
  <Override PartName="/ppt/slideLayouts/slideLayout5120.xml" ContentType="application/vnd.openxmlformats-officedocument.presentationml.slideLayout+xml"/>
  <Override PartName="/ppt/slideLayouts/slideLayout5121.xml" ContentType="application/vnd.openxmlformats-officedocument.presentationml.slideLayout+xml"/>
  <Override PartName="/ppt/slideLayouts/slideLayout5122.xml" ContentType="application/vnd.openxmlformats-officedocument.presentationml.slideLayout+xml"/>
  <Override PartName="/ppt/slideLayouts/slideLayout5123.xml" ContentType="application/vnd.openxmlformats-officedocument.presentationml.slideLayout+xml"/>
  <Override PartName="/ppt/slideLayouts/slideLayout5124.xml" ContentType="application/vnd.openxmlformats-officedocument.presentationml.slideLayout+xml"/>
  <Override PartName="/ppt/slideLayouts/slideLayout5125.xml" ContentType="application/vnd.openxmlformats-officedocument.presentationml.slideLayout+xml"/>
  <Override PartName="/ppt/slideLayouts/slideLayout5126.xml" ContentType="application/vnd.openxmlformats-officedocument.presentationml.slideLayout+xml"/>
  <Override PartName="/ppt/slideLayouts/slideLayout5127.xml" ContentType="application/vnd.openxmlformats-officedocument.presentationml.slideLayout+xml"/>
  <Override PartName="/ppt/slideLayouts/slideLayout5128.xml" ContentType="application/vnd.openxmlformats-officedocument.presentationml.slideLayout+xml"/>
  <Override PartName="/ppt/slideLayouts/slideLayout5129.xml" ContentType="application/vnd.openxmlformats-officedocument.presentationml.slideLayout+xml"/>
  <Override PartName="/ppt/slideLayouts/slideLayout5130.xml" ContentType="application/vnd.openxmlformats-officedocument.presentationml.slideLayout+xml"/>
  <Override PartName="/ppt/slideLayouts/slideLayout5131.xml" ContentType="application/vnd.openxmlformats-officedocument.presentationml.slideLayout+xml"/>
  <Override PartName="/ppt/slideLayouts/slideLayout5132.xml" ContentType="application/vnd.openxmlformats-officedocument.presentationml.slideLayout+xml"/>
  <Override PartName="/ppt/slideLayouts/slideLayout5133.xml" ContentType="application/vnd.openxmlformats-officedocument.presentationml.slideLayout+xml"/>
  <Override PartName="/ppt/slideLayouts/slideLayout5134.xml" ContentType="application/vnd.openxmlformats-officedocument.presentationml.slideLayout+xml"/>
  <Override PartName="/ppt/slideLayouts/slideLayout5135.xml" ContentType="application/vnd.openxmlformats-officedocument.presentationml.slideLayout+xml"/>
  <Override PartName="/ppt/slideLayouts/slideLayout5136.xml" ContentType="application/vnd.openxmlformats-officedocument.presentationml.slideLayout+xml"/>
  <Override PartName="/ppt/slideLayouts/slideLayout5137.xml" ContentType="application/vnd.openxmlformats-officedocument.presentationml.slideLayout+xml"/>
  <Override PartName="/ppt/slideLayouts/slideLayout5138.xml" ContentType="application/vnd.openxmlformats-officedocument.presentationml.slideLayout+xml"/>
  <Override PartName="/ppt/slideLayouts/slideLayout5139.xml" ContentType="application/vnd.openxmlformats-officedocument.presentationml.slideLayout+xml"/>
  <Override PartName="/ppt/slideLayouts/slideLayout5140.xml" ContentType="application/vnd.openxmlformats-officedocument.presentationml.slideLayout+xml"/>
  <Override PartName="/ppt/slideLayouts/slideLayout5141.xml" ContentType="application/vnd.openxmlformats-officedocument.presentationml.slideLayout+xml"/>
  <Override PartName="/ppt/slideLayouts/slideLayout5142.xml" ContentType="application/vnd.openxmlformats-officedocument.presentationml.slideLayout+xml"/>
  <Override PartName="/ppt/slideLayouts/slideLayout5143.xml" ContentType="application/vnd.openxmlformats-officedocument.presentationml.slideLayout+xml"/>
  <Override PartName="/ppt/slideLayouts/slideLayout5144.xml" ContentType="application/vnd.openxmlformats-officedocument.presentationml.slideLayout+xml"/>
  <Override PartName="/ppt/slideLayouts/slideLayout5145.xml" ContentType="application/vnd.openxmlformats-officedocument.presentationml.slideLayout+xml"/>
  <Override PartName="/ppt/slideLayouts/slideLayout5146.xml" ContentType="application/vnd.openxmlformats-officedocument.presentationml.slideLayout+xml"/>
  <Override PartName="/ppt/slideLayouts/slideLayout5147.xml" ContentType="application/vnd.openxmlformats-officedocument.presentationml.slideLayout+xml"/>
  <Override PartName="/ppt/slideLayouts/slideLayout5148.xml" ContentType="application/vnd.openxmlformats-officedocument.presentationml.slideLayout+xml"/>
  <Override PartName="/ppt/slideLayouts/slideLayout5149.xml" ContentType="application/vnd.openxmlformats-officedocument.presentationml.slideLayout+xml"/>
  <Override PartName="/ppt/slideLayouts/slideLayout5150.xml" ContentType="application/vnd.openxmlformats-officedocument.presentationml.slideLayout+xml"/>
  <Override PartName="/ppt/slideLayouts/slideLayout5151.xml" ContentType="application/vnd.openxmlformats-officedocument.presentationml.slideLayout+xml"/>
  <Override PartName="/ppt/slideLayouts/slideLayout5152.xml" ContentType="application/vnd.openxmlformats-officedocument.presentationml.slideLayout+xml"/>
  <Override PartName="/ppt/slideLayouts/slideLayout5153.xml" ContentType="application/vnd.openxmlformats-officedocument.presentationml.slideLayout+xml"/>
  <Override PartName="/ppt/slideLayouts/slideLayout5154.xml" ContentType="application/vnd.openxmlformats-officedocument.presentationml.slideLayout+xml"/>
  <Override PartName="/ppt/slideLayouts/slideLayout5155.xml" ContentType="application/vnd.openxmlformats-officedocument.presentationml.slideLayout+xml"/>
  <Override PartName="/ppt/slideLayouts/slideLayout5156.xml" ContentType="application/vnd.openxmlformats-officedocument.presentationml.slideLayout+xml"/>
  <Override PartName="/ppt/slideLayouts/slideLayout5157.xml" ContentType="application/vnd.openxmlformats-officedocument.presentationml.slideLayout+xml"/>
  <Override PartName="/ppt/slideLayouts/slideLayout5158.xml" ContentType="application/vnd.openxmlformats-officedocument.presentationml.slideLayout+xml"/>
  <Override PartName="/ppt/slideLayouts/slideLayout5159.xml" ContentType="application/vnd.openxmlformats-officedocument.presentationml.slideLayout+xml"/>
  <Override PartName="/ppt/slideLayouts/slideLayout5160.xml" ContentType="application/vnd.openxmlformats-officedocument.presentationml.slideLayout+xml"/>
  <Override PartName="/ppt/slideLayouts/slideLayout5161.xml" ContentType="application/vnd.openxmlformats-officedocument.presentationml.slideLayout+xml"/>
  <Override PartName="/ppt/slideLayouts/slideLayout5162.xml" ContentType="application/vnd.openxmlformats-officedocument.presentationml.slideLayout+xml"/>
  <Override PartName="/ppt/slideLayouts/slideLayout5163.xml" ContentType="application/vnd.openxmlformats-officedocument.presentationml.slideLayout+xml"/>
  <Override PartName="/ppt/slideLayouts/slideLayout5164.xml" ContentType="application/vnd.openxmlformats-officedocument.presentationml.slideLayout+xml"/>
  <Override PartName="/ppt/slideLayouts/slideLayout5165.xml" ContentType="application/vnd.openxmlformats-officedocument.presentationml.slideLayout+xml"/>
  <Override PartName="/ppt/slideLayouts/slideLayout5166.xml" ContentType="application/vnd.openxmlformats-officedocument.presentationml.slideLayout+xml"/>
  <Override PartName="/ppt/slideLayouts/slideLayout5167.xml" ContentType="application/vnd.openxmlformats-officedocument.presentationml.slideLayout+xml"/>
  <Override PartName="/ppt/slideLayouts/slideLayout5168.xml" ContentType="application/vnd.openxmlformats-officedocument.presentationml.slideLayout+xml"/>
  <Override PartName="/ppt/slideLayouts/slideLayout5169.xml" ContentType="application/vnd.openxmlformats-officedocument.presentationml.slideLayout+xml"/>
  <Override PartName="/ppt/slideLayouts/slideLayout5170.xml" ContentType="application/vnd.openxmlformats-officedocument.presentationml.slideLayout+xml"/>
  <Override PartName="/ppt/slideLayouts/slideLayout5171.xml" ContentType="application/vnd.openxmlformats-officedocument.presentationml.slideLayout+xml"/>
  <Override PartName="/ppt/slideLayouts/slideLayout5172.xml" ContentType="application/vnd.openxmlformats-officedocument.presentationml.slideLayout+xml"/>
  <Override PartName="/ppt/slideLayouts/slideLayout5173.xml" ContentType="application/vnd.openxmlformats-officedocument.presentationml.slideLayout+xml"/>
  <Override PartName="/ppt/slideLayouts/slideLayout5174.xml" ContentType="application/vnd.openxmlformats-officedocument.presentationml.slideLayout+xml"/>
  <Override PartName="/ppt/slideLayouts/slideLayout5175.xml" ContentType="application/vnd.openxmlformats-officedocument.presentationml.slideLayout+xml"/>
  <Override PartName="/ppt/slideLayouts/slideLayout5176.xml" ContentType="application/vnd.openxmlformats-officedocument.presentationml.slideLayout+xml"/>
  <Override PartName="/ppt/slideLayouts/slideLayout5177.xml" ContentType="application/vnd.openxmlformats-officedocument.presentationml.slideLayout+xml"/>
  <Override PartName="/ppt/slideLayouts/slideLayout5178.xml" ContentType="application/vnd.openxmlformats-officedocument.presentationml.slideLayout+xml"/>
  <Override PartName="/ppt/slideLayouts/slideLayout5179.xml" ContentType="application/vnd.openxmlformats-officedocument.presentationml.slideLayout+xml"/>
  <Override PartName="/ppt/slideLayouts/slideLayout5180.xml" ContentType="application/vnd.openxmlformats-officedocument.presentationml.slideLayout+xml"/>
  <Override PartName="/ppt/slideLayouts/slideLayout5181.xml" ContentType="application/vnd.openxmlformats-officedocument.presentationml.slideLayout+xml"/>
  <Override PartName="/ppt/slideLayouts/slideLayout5182.xml" ContentType="application/vnd.openxmlformats-officedocument.presentationml.slideLayout+xml"/>
  <Override PartName="/ppt/slideLayouts/slideLayout5183.xml" ContentType="application/vnd.openxmlformats-officedocument.presentationml.slideLayout+xml"/>
  <Override PartName="/ppt/slideLayouts/slideLayout5184.xml" ContentType="application/vnd.openxmlformats-officedocument.presentationml.slideLayout+xml"/>
  <Override PartName="/ppt/slideLayouts/slideLayout5185.xml" ContentType="application/vnd.openxmlformats-officedocument.presentationml.slideLayout+xml"/>
  <Override PartName="/ppt/slideLayouts/slideLayout5186.xml" ContentType="application/vnd.openxmlformats-officedocument.presentationml.slideLayout+xml"/>
  <Override PartName="/ppt/slideLayouts/slideLayout5187.xml" ContentType="application/vnd.openxmlformats-officedocument.presentationml.slideLayout+xml"/>
  <Override PartName="/ppt/slideLayouts/slideLayout5188.xml" ContentType="application/vnd.openxmlformats-officedocument.presentationml.slideLayout+xml"/>
  <Override PartName="/ppt/slideLayouts/slideLayout5189.xml" ContentType="application/vnd.openxmlformats-officedocument.presentationml.slideLayout+xml"/>
  <Override PartName="/ppt/slideLayouts/slideLayout5190.xml" ContentType="application/vnd.openxmlformats-officedocument.presentationml.slideLayout+xml"/>
  <Override PartName="/ppt/slideLayouts/slideLayout5191.xml" ContentType="application/vnd.openxmlformats-officedocument.presentationml.slideLayout+xml"/>
  <Override PartName="/ppt/slideLayouts/slideLayout5192.xml" ContentType="application/vnd.openxmlformats-officedocument.presentationml.slideLayout+xml"/>
  <Override PartName="/ppt/slideLayouts/slideLayout5193.xml" ContentType="application/vnd.openxmlformats-officedocument.presentationml.slideLayout+xml"/>
  <Override PartName="/ppt/slideLayouts/slideLayout5194.xml" ContentType="application/vnd.openxmlformats-officedocument.presentationml.slideLayout+xml"/>
  <Override PartName="/ppt/slideLayouts/slideLayout5195.xml" ContentType="application/vnd.openxmlformats-officedocument.presentationml.slideLayout+xml"/>
  <Override PartName="/ppt/slideLayouts/slideLayout5196.xml" ContentType="application/vnd.openxmlformats-officedocument.presentationml.slideLayout+xml"/>
  <Override PartName="/ppt/slideLayouts/slideLayout5197.xml" ContentType="application/vnd.openxmlformats-officedocument.presentationml.slideLayout+xml"/>
  <Override PartName="/ppt/slideLayouts/slideLayout5198.xml" ContentType="application/vnd.openxmlformats-officedocument.presentationml.slideLayout+xml"/>
  <Override PartName="/ppt/slideLayouts/slideLayout5199.xml" ContentType="application/vnd.openxmlformats-officedocument.presentationml.slideLayout+xml"/>
  <Override PartName="/ppt/slideLayouts/slideLayout5200.xml" ContentType="application/vnd.openxmlformats-officedocument.presentationml.slideLayout+xml"/>
  <Override PartName="/ppt/slideLayouts/slideLayout5201.xml" ContentType="application/vnd.openxmlformats-officedocument.presentationml.slideLayout+xml"/>
  <Override PartName="/ppt/slideLayouts/slideLayout5202.xml" ContentType="application/vnd.openxmlformats-officedocument.presentationml.slideLayout+xml"/>
  <Override PartName="/ppt/slideLayouts/slideLayout5203.xml" ContentType="application/vnd.openxmlformats-officedocument.presentationml.slideLayout+xml"/>
  <Override PartName="/ppt/slideLayouts/slideLayout5204.xml" ContentType="application/vnd.openxmlformats-officedocument.presentationml.slideLayout+xml"/>
  <Override PartName="/ppt/slideLayouts/slideLayout5205.xml" ContentType="application/vnd.openxmlformats-officedocument.presentationml.slideLayout+xml"/>
  <Override PartName="/ppt/slideLayouts/slideLayout5206.xml" ContentType="application/vnd.openxmlformats-officedocument.presentationml.slideLayout+xml"/>
  <Override PartName="/ppt/slideLayouts/slideLayout5207.xml" ContentType="application/vnd.openxmlformats-officedocument.presentationml.slideLayout+xml"/>
  <Override PartName="/ppt/slideLayouts/slideLayout5208.xml" ContentType="application/vnd.openxmlformats-officedocument.presentationml.slideLayout+xml"/>
  <Override PartName="/ppt/slideLayouts/slideLayout5209.xml" ContentType="application/vnd.openxmlformats-officedocument.presentationml.slideLayout+xml"/>
  <Override PartName="/ppt/slideLayouts/slideLayout5210.xml" ContentType="application/vnd.openxmlformats-officedocument.presentationml.slideLayout+xml"/>
  <Override PartName="/ppt/slideLayouts/slideLayout5211.xml" ContentType="application/vnd.openxmlformats-officedocument.presentationml.slideLayout+xml"/>
  <Override PartName="/ppt/slideLayouts/slideLayout5212.xml" ContentType="application/vnd.openxmlformats-officedocument.presentationml.slideLayout+xml"/>
  <Override PartName="/ppt/slideLayouts/slideLayout5213.xml" ContentType="application/vnd.openxmlformats-officedocument.presentationml.slideLayout+xml"/>
  <Override PartName="/ppt/slideLayouts/slideLayout5214.xml" ContentType="application/vnd.openxmlformats-officedocument.presentationml.slideLayout+xml"/>
  <Override PartName="/ppt/slideLayouts/slideLayout5215.xml" ContentType="application/vnd.openxmlformats-officedocument.presentationml.slideLayout+xml"/>
  <Override PartName="/ppt/slideLayouts/slideLayout5216.xml" ContentType="application/vnd.openxmlformats-officedocument.presentationml.slideLayout+xml"/>
  <Override PartName="/ppt/slideLayouts/slideLayout5217.xml" ContentType="application/vnd.openxmlformats-officedocument.presentationml.slideLayout+xml"/>
  <Override PartName="/ppt/slideLayouts/slideLayout5218.xml" ContentType="application/vnd.openxmlformats-officedocument.presentationml.slideLayout+xml"/>
  <Override PartName="/ppt/slideLayouts/slideLayout5219.xml" ContentType="application/vnd.openxmlformats-officedocument.presentationml.slideLayout+xml"/>
  <Override PartName="/ppt/slideLayouts/slideLayout5220.xml" ContentType="application/vnd.openxmlformats-officedocument.presentationml.slideLayout+xml"/>
  <Override PartName="/ppt/slideLayouts/slideLayout5221.xml" ContentType="application/vnd.openxmlformats-officedocument.presentationml.slideLayout+xml"/>
  <Override PartName="/ppt/slideLayouts/slideLayout5222.xml" ContentType="application/vnd.openxmlformats-officedocument.presentationml.slideLayout+xml"/>
  <Override PartName="/ppt/slideLayouts/slideLayout5223.xml" ContentType="application/vnd.openxmlformats-officedocument.presentationml.slideLayout+xml"/>
  <Override PartName="/ppt/slideLayouts/slideLayout5224.xml" ContentType="application/vnd.openxmlformats-officedocument.presentationml.slideLayout+xml"/>
  <Override PartName="/ppt/slideLayouts/slideLayout5225.xml" ContentType="application/vnd.openxmlformats-officedocument.presentationml.slideLayout+xml"/>
  <Override PartName="/ppt/slideLayouts/slideLayout5226.xml" ContentType="application/vnd.openxmlformats-officedocument.presentationml.slideLayout+xml"/>
  <Override PartName="/ppt/slideLayouts/slideLayout5227.xml" ContentType="application/vnd.openxmlformats-officedocument.presentationml.slideLayout+xml"/>
  <Override PartName="/ppt/slideLayouts/slideLayout5228.xml" ContentType="application/vnd.openxmlformats-officedocument.presentationml.slideLayout+xml"/>
  <Override PartName="/ppt/slideLayouts/slideLayout5229.xml" ContentType="application/vnd.openxmlformats-officedocument.presentationml.slideLayout+xml"/>
  <Override PartName="/ppt/slideLayouts/slideLayout5230.xml" ContentType="application/vnd.openxmlformats-officedocument.presentationml.slideLayout+xml"/>
  <Override PartName="/ppt/slideLayouts/slideLayout5231.xml" ContentType="application/vnd.openxmlformats-officedocument.presentationml.slideLayout+xml"/>
  <Override PartName="/ppt/slideLayouts/slideLayout5232.xml" ContentType="application/vnd.openxmlformats-officedocument.presentationml.slideLayout+xml"/>
  <Override PartName="/ppt/slideLayouts/slideLayout5233.xml" ContentType="application/vnd.openxmlformats-officedocument.presentationml.slideLayout+xml"/>
  <Override PartName="/ppt/slideLayouts/slideLayout5234.xml" ContentType="application/vnd.openxmlformats-officedocument.presentationml.slideLayout+xml"/>
  <Override PartName="/ppt/slideLayouts/slideLayout5235.xml" ContentType="application/vnd.openxmlformats-officedocument.presentationml.slideLayout+xml"/>
  <Override PartName="/ppt/slideLayouts/slideLayout5236.xml" ContentType="application/vnd.openxmlformats-officedocument.presentationml.slideLayout+xml"/>
  <Override PartName="/ppt/slideLayouts/slideLayout5237.xml" ContentType="application/vnd.openxmlformats-officedocument.presentationml.slideLayout+xml"/>
  <Override PartName="/ppt/slideLayouts/slideLayout5238.xml" ContentType="application/vnd.openxmlformats-officedocument.presentationml.slideLayout+xml"/>
  <Override PartName="/ppt/slideLayouts/slideLayout5239.xml" ContentType="application/vnd.openxmlformats-officedocument.presentationml.slideLayout+xml"/>
  <Override PartName="/ppt/slideLayouts/slideLayout5240.xml" ContentType="application/vnd.openxmlformats-officedocument.presentationml.slideLayout+xml"/>
  <Override PartName="/ppt/slideLayouts/slideLayout5241.xml" ContentType="application/vnd.openxmlformats-officedocument.presentationml.slideLayout+xml"/>
  <Override PartName="/ppt/slideLayouts/slideLayout5242.xml" ContentType="application/vnd.openxmlformats-officedocument.presentationml.slideLayout+xml"/>
  <Override PartName="/ppt/slideLayouts/slideLayout5243.xml" ContentType="application/vnd.openxmlformats-officedocument.presentationml.slideLayout+xml"/>
  <Override PartName="/ppt/slideLayouts/slideLayout5244.xml" ContentType="application/vnd.openxmlformats-officedocument.presentationml.slideLayout+xml"/>
  <Override PartName="/ppt/slideLayouts/slideLayout5245.xml" ContentType="application/vnd.openxmlformats-officedocument.presentationml.slideLayout+xml"/>
  <Override PartName="/ppt/slideLayouts/slideLayout5246.xml" ContentType="application/vnd.openxmlformats-officedocument.presentationml.slideLayout+xml"/>
  <Override PartName="/ppt/slideLayouts/slideLayout5247.xml" ContentType="application/vnd.openxmlformats-officedocument.presentationml.slideLayout+xml"/>
  <Override PartName="/ppt/slideLayouts/slideLayout5248.xml" ContentType="application/vnd.openxmlformats-officedocument.presentationml.slideLayout+xml"/>
  <Override PartName="/ppt/slideLayouts/slideLayout5249.xml" ContentType="application/vnd.openxmlformats-officedocument.presentationml.slideLayout+xml"/>
  <Override PartName="/ppt/slideLayouts/slideLayout5250.xml" ContentType="application/vnd.openxmlformats-officedocument.presentationml.slideLayout+xml"/>
  <Override PartName="/ppt/slideLayouts/slideLayout5251.xml" ContentType="application/vnd.openxmlformats-officedocument.presentationml.slideLayout+xml"/>
  <Override PartName="/ppt/slideLayouts/slideLayout5252.xml" ContentType="application/vnd.openxmlformats-officedocument.presentationml.slideLayout+xml"/>
  <Override PartName="/ppt/slideLayouts/slideLayout5253.xml" ContentType="application/vnd.openxmlformats-officedocument.presentationml.slideLayout+xml"/>
  <Override PartName="/ppt/slideLayouts/slideLayout5254.xml" ContentType="application/vnd.openxmlformats-officedocument.presentationml.slideLayout+xml"/>
  <Override PartName="/ppt/slideLayouts/slideLayout5255.xml" ContentType="application/vnd.openxmlformats-officedocument.presentationml.slideLayout+xml"/>
  <Override PartName="/ppt/slideLayouts/slideLayout5256.xml" ContentType="application/vnd.openxmlformats-officedocument.presentationml.slideLayout+xml"/>
  <Override PartName="/ppt/slideLayouts/slideLayout5257.xml" ContentType="application/vnd.openxmlformats-officedocument.presentationml.slideLayout+xml"/>
  <Override PartName="/ppt/slideLayouts/slideLayout5258.xml" ContentType="application/vnd.openxmlformats-officedocument.presentationml.slideLayout+xml"/>
  <Override PartName="/ppt/slideLayouts/slideLayout5259.xml" ContentType="application/vnd.openxmlformats-officedocument.presentationml.slideLayout+xml"/>
  <Override PartName="/ppt/slideLayouts/slideLayout5260.xml" ContentType="application/vnd.openxmlformats-officedocument.presentationml.slideLayout+xml"/>
  <Override PartName="/ppt/slideLayouts/slideLayout5261.xml" ContentType="application/vnd.openxmlformats-officedocument.presentationml.slideLayout+xml"/>
  <Override PartName="/ppt/slideLayouts/slideLayout5262.xml" ContentType="application/vnd.openxmlformats-officedocument.presentationml.slideLayout+xml"/>
  <Override PartName="/ppt/slideLayouts/slideLayout5263.xml" ContentType="application/vnd.openxmlformats-officedocument.presentationml.slideLayout+xml"/>
  <Override PartName="/ppt/slideLayouts/slideLayout5264.xml" ContentType="application/vnd.openxmlformats-officedocument.presentationml.slideLayout+xml"/>
  <Override PartName="/ppt/slideLayouts/slideLayout5265.xml" ContentType="application/vnd.openxmlformats-officedocument.presentationml.slideLayout+xml"/>
  <Override PartName="/ppt/slideLayouts/slideLayout5266.xml" ContentType="application/vnd.openxmlformats-officedocument.presentationml.slideLayout+xml"/>
  <Override PartName="/ppt/slideLayouts/slideLayout5267.xml" ContentType="application/vnd.openxmlformats-officedocument.presentationml.slideLayout+xml"/>
  <Override PartName="/ppt/slideLayouts/slideLayout5268.xml" ContentType="application/vnd.openxmlformats-officedocument.presentationml.slideLayout+xml"/>
  <Override PartName="/ppt/slideLayouts/slideLayout5269.xml" ContentType="application/vnd.openxmlformats-officedocument.presentationml.slideLayout+xml"/>
  <Override PartName="/ppt/slideLayouts/slideLayout5270.xml" ContentType="application/vnd.openxmlformats-officedocument.presentationml.slideLayout+xml"/>
  <Override PartName="/ppt/slideLayouts/slideLayout5271.xml" ContentType="application/vnd.openxmlformats-officedocument.presentationml.slideLayout+xml"/>
  <Override PartName="/ppt/slideLayouts/slideLayout5272.xml" ContentType="application/vnd.openxmlformats-officedocument.presentationml.slideLayout+xml"/>
  <Override PartName="/ppt/slideLayouts/slideLayout5273.xml" ContentType="application/vnd.openxmlformats-officedocument.presentationml.slideLayout+xml"/>
  <Override PartName="/ppt/slideLayouts/slideLayout5274.xml" ContentType="application/vnd.openxmlformats-officedocument.presentationml.slideLayout+xml"/>
  <Override PartName="/ppt/slideLayouts/slideLayout5275.xml" ContentType="application/vnd.openxmlformats-officedocument.presentationml.slideLayout+xml"/>
  <Override PartName="/ppt/slideLayouts/slideLayout5276.xml" ContentType="application/vnd.openxmlformats-officedocument.presentationml.slideLayout+xml"/>
  <Override PartName="/ppt/slideLayouts/slideLayout5277.xml" ContentType="application/vnd.openxmlformats-officedocument.presentationml.slideLayout+xml"/>
  <Override PartName="/ppt/slideLayouts/slideLayout5278.xml" ContentType="application/vnd.openxmlformats-officedocument.presentationml.slideLayout+xml"/>
  <Override PartName="/ppt/slideLayouts/slideLayout5279.xml" ContentType="application/vnd.openxmlformats-officedocument.presentationml.slideLayout+xml"/>
  <Override PartName="/ppt/slideLayouts/slideLayout5280.xml" ContentType="application/vnd.openxmlformats-officedocument.presentationml.slideLayout+xml"/>
  <Override PartName="/ppt/slideLayouts/slideLayout5281.xml" ContentType="application/vnd.openxmlformats-officedocument.presentationml.slideLayout+xml"/>
  <Override PartName="/ppt/slideLayouts/slideLayout5282.xml" ContentType="application/vnd.openxmlformats-officedocument.presentationml.slideLayout+xml"/>
  <Override PartName="/ppt/slideLayouts/slideLayout5283.xml" ContentType="application/vnd.openxmlformats-officedocument.presentationml.slideLayout+xml"/>
  <Override PartName="/ppt/slideLayouts/slideLayout5284.xml" ContentType="application/vnd.openxmlformats-officedocument.presentationml.slideLayout+xml"/>
  <Override PartName="/ppt/slideLayouts/slideLayout5285.xml" ContentType="application/vnd.openxmlformats-officedocument.presentationml.slideLayout+xml"/>
  <Override PartName="/ppt/slideLayouts/slideLayout5286.xml" ContentType="application/vnd.openxmlformats-officedocument.presentationml.slideLayout+xml"/>
  <Override PartName="/ppt/slideLayouts/slideLayout5287.xml" ContentType="application/vnd.openxmlformats-officedocument.presentationml.slideLayout+xml"/>
  <Override PartName="/ppt/slideLayouts/slideLayout5288.xml" ContentType="application/vnd.openxmlformats-officedocument.presentationml.slideLayout+xml"/>
  <Override PartName="/ppt/slideLayouts/slideLayout5289.xml" ContentType="application/vnd.openxmlformats-officedocument.presentationml.slideLayout+xml"/>
  <Override PartName="/ppt/slideLayouts/slideLayout5290.xml" ContentType="application/vnd.openxmlformats-officedocument.presentationml.slideLayout+xml"/>
  <Override PartName="/ppt/slideLayouts/slideLayout5291.xml" ContentType="application/vnd.openxmlformats-officedocument.presentationml.slideLayout+xml"/>
  <Override PartName="/ppt/slideLayouts/slideLayout5292.xml" ContentType="application/vnd.openxmlformats-officedocument.presentationml.slideLayout+xml"/>
  <Override PartName="/ppt/slideLayouts/slideLayout5293.xml" ContentType="application/vnd.openxmlformats-officedocument.presentationml.slideLayout+xml"/>
  <Override PartName="/ppt/slideLayouts/slideLayout5294.xml" ContentType="application/vnd.openxmlformats-officedocument.presentationml.slideLayout+xml"/>
  <Override PartName="/ppt/slideLayouts/slideLayout5295.xml" ContentType="application/vnd.openxmlformats-officedocument.presentationml.slideLayout+xml"/>
  <Override PartName="/ppt/slideLayouts/slideLayout5296.xml" ContentType="application/vnd.openxmlformats-officedocument.presentationml.slideLayout+xml"/>
  <Override PartName="/ppt/slideLayouts/slideLayout5297.xml" ContentType="application/vnd.openxmlformats-officedocument.presentationml.slideLayout+xml"/>
  <Override PartName="/ppt/slideLayouts/slideLayout5298.xml" ContentType="application/vnd.openxmlformats-officedocument.presentationml.slideLayout+xml"/>
  <Override PartName="/ppt/slideLayouts/slideLayout5299.xml" ContentType="application/vnd.openxmlformats-officedocument.presentationml.slideLayout+xml"/>
  <Override PartName="/ppt/slideLayouts/slideLayout5300.xml" ContentType="application/vnd.openxmlformats-officedocument.presentationml.slideLayout+xml"/>
  <Override PartName="/ppt/slideLayouts/slideLayout5301.xml" ContentType="application/vnd.openxmlformats-officedocument.presentationml.slideLayout+xml"/>
  <Override PartName="/ppt/slideLayouts/slideLayout5302.xml" ContentType="application/vnd.openxmlformats-officedocument.presentationml.slideLayout+xml"/>
  <Override PartName="/ppt/slideLayouts/slideLayout5303.xml" ContentType="application/vnd.openxmlformats-officedocument.presentationml.slideLayout+xml"/>
  <Override PartName="/ppt/slideLayouts/slideLayout5304.xml" ContentType="application/vnd.openxmlformats-officedocument.presentationml.slideLayout+xml"/>
  <Override PartName="/ppt/slideLayouts/slideLayout5305.xml" ContentType="application/vnd.openxmlformats-officedocument.presentationml.slideLayout+xml"/>
  <Override PartName="/ppt/slideLayouts/slideLayout5306.xml" ContentType="application/vnd.openxmlformats-officedocument.presentationml.slideLayout+xml"/>
  <Override PartName="/ppt/slideLayouts/slideLayout5307.xml" ContentType="application/vnd.openxmlformats-officedocument.presentationml.slideLayout+xml"/>
  <Override PartName="/ppt/slideLayouts/slideLayout5308.xml" ContentType="application/vnd.openxmlformats-officedocument.presentationml.slideLayout+xml"/>
  <Override PartName="/ppt/slideLayouts/slideLayout5309.xml" ContentType="application/vnd.openxmlformats-officedocument.presentationml.slideLayout+xml"/>
  <Override PartName="/ppt/slideLayouts/slideLayout5310.xml" ContentType="application/vnd.openxmlformats-officedocument.presentationml.slideLayout+xml"/>
  <Override PartName="/ppt/slideLayouts/slideLayout5311.xml" ContentType="application/vnd.openxmlformats-officedocument.presentationml.slideLayout+xml"/>
  <Override PartName="/ppt/slideLayouts/slideLayout5312.xml" ContentType="application/vnd.openxmlformats-officedocument.presentationml.slideLayout+xml"/>
  <Override PartName="/ppt/slideLayouts/slideLayout5313.xml" ContentType="application/vnd.openxmlformats-officedocument.presentationml.slideLayout+xml"/>
  <Override PartName="/ppt/slideLayouts/slideLayout5314.xml" ContentType="application/vnd.openxmlformats-officedocument.presentationml.slideLayout+xml"/>
  <Override PartName="/ppt/slideLayouts/slideLayout5315.xml" ContentType="application/vnd.openxmlformats-officedocument.presentationml.slideLayout+xml"/>
  <Override PartName="/ppt/slideLayouts/slideLayout5316.xml" ContentType="application/vnd.openxmlformats-officedocument.presentationml.slideLayout+xml"/>
  <Override PartName="/ppt/slideLayouts/slideLayout5317.xml" ContentType="application/vnd.openxmlformats-officedocument.presentationml.slideLayout+xml"/>
  <Override PartName="/ppt/slideLayouts/slideLayout5318.xml" ContentType="application/vnd.openxmlformats-officedocument.presentationml.slideLayout+xml"/>
  <Override PartName="/ppt/slideLayouts/slideLayout5319.xml" ContentType="application/vnd.openxmlformats-officedocument.presentationml.slideLayout+xml"/>
  <Override PartName="/ppt/slideLayouts/slideLayout5320.xml" ContentType="application/vnd.openxmlformats-officedocument.presentationml.slideLayout+xml"/>
  <Override PartName="/ppt/slideLayouts/slideLayout5321.xml" ContentType="application/vnd.openxmlformats-officedocument.presentationml.slideLayout+xml"/>
  <Override PartName="/ppt/slideLayouts/slideLayout5322.xml" ContentType="application/vnd.openxmlformats-officedocument.presentationml.slideLayout+xml"/>
  <Override PartName="/ppt/slideLayouts/slideLayout5323.xml" ContentType="application/vnd.openxmlformats-officedocument.presentationml.slideLayout+xml"/>
  <Override PartName="/ppt/slideLayouts/slideLayout5324.xml" ContentType="application/vnd.openxmlformats-officedocument.presentationml.slideLayout+xml"/>
  <Override PartName="/ppt/slideLayouts/slideLayout5325.xml" ContentType="application/vnd.openxmlformats-officedocument.presentationml.slideLayout+xml"/>
  <Override PartName="/ppt/slideLayouts/slideLayout5326.xml" ContentType="application/vnd.openxmlformats-officedocument.presentationml.slideLayout+xml"/>
  <Override PartName="/ppt/slideLayouts/slideLayout5327.xml" ContentType="application/vnd.openxmlformats-officedocument.presentationml.slideLayout+xml"/>
  <Override PartName="/ppt/slideLayouts/slideLayout5328.xml" ContentType="application/vnd.openxmlformats-officedocument.presentationml.slideLayout+xml"/>
  <Override PartName="/ppt/slideLayouts/slideLayout5329.xml" ContentType="application/vnd.openxmlformats-officedocument.presentationml.slideLayout+xml"/>
  <Override PartName="/ppt/slideLayouts/slideLayout5330.xml" ContentType="application/vnd.openxmlformats-officedocument.presentationml.slideLayout+xml"/>
  <Override PartName="/ppt/slideLayouts/slideLayout5331.xml" ContentType="application/vnd.openxmlformats-officedocument.presentationml.slideLayout+xml"/>
  <Override PartName="/ppt/slideLayouts/slideLayout5332.xml" ContentType="application/vnd.openxmlformats-officedocument.presentationml.slideLayout+xml"/>
  <Override PartName="/ppt/slideLayouts/slideLayout5333.xml" ContentType="application/vnd.openxmlformats-officedocument.presentationml.slideLayout+xml"/>
  <Override PartName="/ppt/slideLayouts/slideLayout5334.xml" ContentType="application/vnd.openxmlformats-officedocument.presentationml.slideLayout+xml"/>
  <Override PartName="/ppt/slideLayouts/slideLayout5335.xml" ContentType="application/vnd.openxmlformats-officedocument.presentationml.slideLayout+xml"/>
  <Override PartName="/ppt/slideLayouts/slideLayout5336.xml" ContentType="application/vnd.openxmlformats-officedocument.presentationml.slideLayout+xml"/>
  <Override PartName="/ppt/slideLayouts/slideLayout5337.xml" ContentType="application/vnd.openxmlformats-officedocument.presentationml.slideLayout+xml"/>
  <Override PartName="/ppt/slideLayouts/slideLayout5338.xml" ContentType="application/vnd.openxmlformats-officedocument.presentationml.slideLayout+xml"/>
  <Override PartName="/ppt/slideLayouts/slideLayout5339.xml" ContentType="application/vnd.openxmlformats-officedocument.presentationml.slideLayout+xml"/>
  <Override PartName="/ppt/slideLayouts/slideLayout5340.xml" ContentType="application/vnd.openxmlformats-officedocument.presentationml.slideLayout+xml"/>
  <Override PartName="/ppt/slideLayouts/slideLayout5341.xml" ContentType="application/vnd.openxmlformats-officedocument.presentationml.slideLayout+xml"/>
  <Override PartName="/ppt/slideLayouts/slideLayout5342.xml" ContentType="application/vnd.openxmlformats-officedocument.presentationml.slideLayout+xml"/>
  <Override PartName="/ppt/slideLayouts/slideLayout5343.xml" ContentType="application/vnd.openxmlformats-officedocument.presentationml.slideLayout+xml"/>
  <Override PartName="/ppt/slideLayouts/slideLayout5344.xml" ContentType="application/vnd.openxmlformats-officedocument.presentationml.slideLayout+xml"/>
  <Override PartName="/ppt/slideLayouts/slideLayout5345.xml" ContentType="application/vnd.openxmlformats-officedocument.presentationml.slideLayout+xml"/>
  <Override PartName="/ppt/slideLayouts/slideLayout5346.xml" ContentType="application/vnd.openxmlformats-officedocument.presentationml.slideLayout+xml"/>
  <Override PartName="/ppt/slideLayouts/slideLayout5347.xml" ContentType="application/vnd.openxmlformats-officedocument.presentationml.slideLayout+xml"/>
  <Override PartName="/ppt/slideLayouts/slideLayout5348.xml" ContentType="application/vnd.openxmlformats-officedocument.presentationml.slideLayout+xml"/>
  <Override PartName="/ppt/slideLayouts/slideLayout5349.xml" ContentType="application/vnd.openxmlformats-officedocument.presentationml.slideLayout+xml"/>
  <Override PartName="/ppt/slideLayouts/slideLayout5350.xml" ContentType="application/vnd.openxmlformats-officedocument.presentationml.slideLayout+xml"/>
  <Override PartName="/ppt/slideLayouts/slideLayout5351.xml" ContentType="application/vnd.openxmlformats-officedocument.presentationml.slideLayout+xml"/>
  <Override PartName="/ppt/slideLayouts/slideLayout5352.xml" ContentType="application/vnd.openxmlformats-officedocument.presentationml.slideLayout+xml"/>
  <Override PartName="/ppt/slideLayouts/slideLayout5353.xml" ContentType="application/vnd.openxmlformats-officedocument.presentationml.slideLayout+xml"/>
  <Override PartName="/ppt/slideLayouts/slideLayout5354.xml" ContentType="application/vnd.openxmlformats-officedocument.presentationml.slideLayout+xml"/>
  <Override PartName="/ppt/slideLayouts/slideLayout5355.xml" ContentType="application/vnd.openxmlformats-officedocument.presentationml.slideLayout+xml"/>
  <Override PartName="/ppt/slideLayouts/slideLayout5356.xml" ContentType="application/vnd.openxmlformats-officedocument.presentationml.slideLayout+xml"/>
  <Override PartName="/ppt/slideLayouts/slideLayout5357.xml" ContentType="application/vnd.openxmlformats-officedocument.presentationml.slideLayout+xml"/>
  <Override PartName="/ppt/slideLayouts/slideLayout5358.xml" ContentType="application/vnd.openxmlformats-officedocument.presentationml.slideLayout+xml"/>
  <Override PartName="/ppt/slideLayouts/slideLayout5359.xml" ContentType="application/vnd.openxmlformats-officedocument.presentationml.slideLayout+xml"/>
  <Override PartName="/ppt/slideLayouts/slideLayout5360.xml" ContentType="application/vnd.openxmlformats-officedocument.presentationml.slideLayout+xml"/>
  <Override PartName="/ppt/slideLayouts/slideLayout5361.xml" ContentType="application/vnd.openxmlformats-officedocument.presentationml.slideLayout+xml"/>
  <Override PartName="/ppt/slideLayouts/slideLayout5362.xml" ContentType="application/vnd.openxmlformats-officedocument.presentationml.slideLayout+xml"/>
  <Override PartName="/ppt/slideLayouts/slideLayout5363.xml" ContentType="application/vnd.openxmlformats-officedocument.presentationml.slideLayout+xml"/>
  <Override PartName="/ppt/slideLayouts/slideLayout5364.xml" ContentType="application/vnd.openxmlformats-officedocument.presentationml.slideLayout+xml"/>
  <Override PartName="/ppt/slideLayouts/slideLayout5365.xml" ContentType="application/vnd.openxmlformats-officedocument.presentationml.slideLayout+xml"/>
  <Override PartName="/ppt/slideLayouts/slideLayout5366.xml" ContentType="application/vnd.openxmlformats-officedocument.presentationml.slideLayout+xml"/>
  <Override PartName="/ppt/slideLayouts/slideLayout5367.xml" ContentType="application/vnd.openxmlformats-officedocument.presentationml.slideLayout+xml"/>
  <Override PartName="/ppt/slideLayouts/slideLayout5368.xml" ContentType="application/vnd.openxmlformats-officedocument.presentationml.slideLayout+xml"/>
  <Override PartName="/ppt/slideLayouts/slideLayout5369.xml" ContentType="application/vnd.openxmlformats-officedocument.presentationml.slideLayout+xml"/>
  <Override PartName="/ppt/slideLayouts/slideLayout5370.xml" ContentType="application/vnd.openxmlformats-officedocument.presentationml.slideLayout+xml"/>
  <Override PartName="/ppt/slideLayouts/slideLayout5371.xml" ContentType="application/vnd.openxmlformats-officedocument.presentationml.slideLayout+xml"/>
  <Override PartName="/ppt/slideLayouts/slideLayout5372.xml" ContentType="application/vnd.openxmlformats-officedocument.presentationml.slideLayout+xml"/>
  <Override PartName="/ppt/slideLayouts/slideLayout5373.xml" ContentType="application/vnd.openxmlformats-officedocument.presentationml.slideLayout+xml"/>
  <Override PartName="/ppt/slideLayouts/slideLayout5374.xml" ContentType="application/vnd.openxmlformats-officedocument.presentationml.slideLayout+xml"/>
  <Override PartName="/ppt/slideLayouts/slideLayout5375.xml" ContentType="application/vnd.openxmlformats-officedocument.presentationml.slideLayout+xml"/>
  <Override PartName="/ppt/slideLayouts/slideLayout5376.xml" ContentType="application/vnd.openxmlformats-officedocument.presentationml.slideLayout+xml"/>
  <Override PartName="/ppt/slideLayouts/slideLayout5377.xml" ContentType="application/vnd.openxmlformats-officedocument.presentationml.slideLayout+xml"/>
  <Override PartName="/ppt/slideLayouts/slideLayout5378.xml" ContentType="application/vnd.openxmlformats-officedocument.presentationml.slideLayout+xml"/>
  <Override PartName="/ppt/slideLayouts/slideLayout5379.xml" ContentType="application/vnd.openxmlformats-officedocument.presentationml.slideLayout+xml"/>
  <Override PartName="/ppt/slideLayouts/slideLayout5380.xml" ContentType="application/vnd.openxmlformats-officedocument.presentationml.slideLayout+xml"/>
  <Override PartName="/ppt/slideLayouts/slideLayout5381.xml" ContentType="application/vnd.openxmlformats-officedocument.presentationml.slideLayout+xml"/>
  <Override PartName="/ppt/slideLayouts/slideLayout5382.xml" ContentType="application/vnd.openxmlformats-officedocument.presentationml.slideLayout+xml"/>
  <Override PartName="/ppt/slideLayouts/slideLayout5383.xml" ContentType="application/vnd.openxmlformats-officedocument.presentationml.slideLayout+xml"/>
  <Override PartName="/ppt/slideLayouts/slideLayout5384.xml" ContentType="application/vnd.openxmlformats-officedocument.presentationml.slideLayout+xml"/>
  <Override PartName="/ppt/slideLayouts/slideLayout5385.xml" ContentType="application/vnd.openxmlformats-officedocument.presentationml.slideLayout+xml"/>
  <Override PartName="/ppt/slideLayouts/slideLayout5386.xml" ContentType="application/vnd.openxmlformats-officedocument.presentationml.slideLayout+xml"/>
  <Override PartName="/ppt/slideLayouts/slideLayout5387.xml" ContentType="application/vnd.openxmlformats-officedocument.presentationml.slideLayout+xml"/>
  <Override PartName="/ppt/slideLayouts/slideLayout5388.xml" ContentType="application/vnd.openxmlformats-officedocument.presentationml.slideLayout+xml"/>
  <Override PartName="/ppt/slideLayouts/slideLayout5389.xml" ContentType="application/vnd.openxmlformats-officedocument.presentationml.slideLayout+xml"/>
  <Override PartName="/ppt/slideLayouts/slideLayout5390.xml" ContentType="application/vnd.openxmlformats-officedocument.presentationml.slideLayout+xml"/>
  <Override PartName="/ppt/slideLayouts/slideLayout5391.xml" ContentType="application/vnd.openxmlformats-officedocument.presentationml.slideLayout+xml"/>
  <Override PartName="/ppt/slideLayouts/slideLayout5392.xml" ContentType="application/vnd.openxmlformats-officedocument.presentationml.slideLayout+xml"/>
  <Override PartName="/ppt/slideLayouts/slideLayout5393.xml" ContentType="application/vnd.openxmlformats-officedocument.presentationml.slideLayout+xml"/>
  <Override PartName="/ppt/slideLayouts/slideLayout5394.xml" ContentType="application/vnd.openxmlformats-officedocument.presentationml.slideLayout+xml"/>
  <Override PartName="/ppt/slideLayouts/slideLayout5395.xml" ContentType="application/vnd.openxmlformats-officedocument.presentationml.slideLayout+xml"/>
  <Override PartName="/ppt/slideLayouts/slideLayout5396.xml" ContentType="application/vnd.openxmlformats-officedocument.presentationml.slideLayout+xml"/>
  <Override PartName="/ppt/slideLayouts/slideLayout5397.xml" ContentType="application/vnd.openxmlformats-officedocument.presentationml.slideLayout+xml"/>
  <Override PartName="/ppt/slideLayouts/slideLayout5398.xml" ContentType="application/vnd.openxmlformats-officedocument.presentationml.slideLayout+xml"/>
  <Override PartName="/ppt/slideLayouts/slideLayout5399.xml" ContentType="application/vnd.openxmlformats-officedocument.presentationml.slideLayout+xml"/>
  <Override PartName="/ppt/slideLayouts/slideLayout5400.xml" ContentType="application/vnd.openxmlformats-officedocument.presentationml.slideLayout+xml"/>
  <Override PartName="/ppt/slideLayouts/slideLayout5401.xml" ContentType="application/vnd.openxmlformats-officedocument.presentationml.slideLayout+xml"/>
  <Override PartName="/ppt/slideLayouts/slideLayout5402.xml" ContentType="application/vnd.openxmlformats-officedocument.presentationml.slideLayout+xml"/>
  <Override PartName="/ppt/slideLayouts/slideLayout5403.xml" ContentType="application/vnd.openxmlformats-officedocument.presentationml.slideLayout+xml"/>
  <Override PartName="/ppt/slideLayouts/slideLayout5404.xml" ContentType="application/vnd.openxmlformats-officedocument.presentationml.slideLayout+xml"/>
  <Override PartName="/ppt/slideLayouts/slideLayout5405.xml" ContentType="application/vnd.openxmlformats-officedocument.presentationml.slideLayout+xml"/>
  <Override PartName="/ppt/slideLayouts/slideLayout5406.xml" ContentType="application/vnd.openxmlformats-officedocument.presentationml.slideLayout+xml"/>
  <Override PartName="/ppt/slideLayouts/slideLayout5407.xml" ContentType="application/vnd.openxmlformats-officedocument.presentationml.slideLayout+xml"/>
  <Override PartName="/ppt/slideLayouts/slideLayout5408.xml" ContentType="application/vnd.openxmlformats-officedocument.presentationml.slideLayout+xml"/>
  <Override PartName="/ppt/slideLayouts/slideLayout5409.xml" ContentType="application/vnd.openxmlformats-officedocument.presentationml.slideLayout+xml"/>
  <Override PartName="/ppt/slideLayouts/slideLayout5410.xml" ContentType="application/vnd.openxmlformats-officedocument.presentationml.slideLayout+xml"/>
  <Override PartName="/ppt/slideLayouts/slideLayout5411.xml" ContentType="application/vnd.openxmlformats-officedocument.presentationml.slideLayout+xml"/>
  <Override PartName="/ppt/slideLayouts/slideLayout5412.xml" ContentType="application/vnd.openxmlformats-officedocument.presentationml.slideLayout+xml"/>
  <Override PartName="/ppt/slideLayouts/slideLayout5413.xml" ContentType="application/vnd.openxmlformats-officedocument.presentationml.slideLayout+xml"/>
  <Override PartName="/ppt/slideLayouts/slideLayout5414.xml" ContentType="application/vnd.openxmlformats-officedocument.presentationml.slideLayout+xml"/>
  <Override PartName="/ppt/slideLayouts/slideLayout5415.xml" ContentType="application/vnd.openxmlformats-officedocument.presentationml.slideLayout+xml"/>
  <Override PartName="/ppt/slideLayouts/slideLayout5416.xml" ContentType="application/vnd.openxmlformats-officedocument.presentationml.slideLayout+xml"/>
  <Override PartName="/ppt/slideLayouts/slideLayout5417.xml" ContentType="application/vnd.openxmlformats-officedocument.presentationml.slideLayout+xml"/>
  <Override PartName="/ppt/slideLayouts/slideLayout5418.xml" ContentType="application/vnd.openxmlformats-officedocument.presentationml.slideLayout+xml"/>
  <Override PartName="/ppt/slideLayouts/slideLayout5419.xml" ContentType="application/vnd.openxmlformats-officedocument.presentationml.slideLayout+xml"/>
  <Override PartName="/ppt/slideLayouts/slideLayout5420.xml" ContentType="application/vnd.openxmlformats-officedocument.presentationml.slideLayout+xml"/>
  <Override PartName="/ppt/slideLayouts/slideLayout5421.xml" ContentType="application/vnd.openxmlformats-officedocument.presentationml.slideLayout+xml"/>
  <Override PartName="/ppt/slideLayouts/slideLayout5422.xml" ContentType="application/vnd.openxmlformats-officedocument.presentationml.slideLayout+xml"/>
  <Override PartName="/ppt/slideLayouts/slideLayout5423.xml" ContentType="application/vnd.openxmlformats-officedocument.presentationml.slideLayout+xml"/>
  <Override PartName="/ppt/slideLayouts/slideLayout5424.xml" ContentType="application/vnd.openxmlformats-officedocument.presentationml.slideLayout+xml"/>
  <Override PartName="/ppt/slideLayouts/slideLayout5425.xml" ContentType="application/vnd.openxmlformats-officedocument.presentationml.slideLayout+xml"/>
  <Override PartName="/ppt/slideLayouts/slideLayout5426.xml" ContentType="application/vnd.openxmlformats-officedocument.presentationml.slideLayout+xml"/>
  <Override PartName="/ppt/slideLayouts/slideLayout5427.xml" ContentType="application/vnd.openxmlformats-officedocument.presentationml.slideLayout+xml"/>
  <Override PartName="/ppt/slideLayouts/slideLayout5428.xml" ContentType="application/vnd.openxmlformats-officedocument.presentationml.slideLayout+xml"/>
  <Override PartName="/ppt/slideLayouts/slideLayout5429.xml" ContentType="application/vnd.openxmlformats-officedocument.presentationml.slideLayout+xml"/>
  <Override PartName="/ppt/slideLayouts/slideLayout5430.xml" ContentType="application/vnd.openxmlformats-officedocument.presentationml.slideLayout+xml"/>
  <Override PartName="/ppt/slideLayouts/slideLayout5431.xml" ContentType="application/vnd.openxmlformats-officedocument.presentationml.slideLayout+xml"/>
  <Override PartName="/ppt/slideLayouts/slideLayout5432.xml" ContentType="application/vnd.openxmlformats-officedocument.presentationml.slideLayout+xml"/>
  <Override PartName="/ppt/slideLayouts/slideLayout5433.xml" ContentType="application/vnd.openxmlformats-officedocument.presentationml.slideLayout+xml"/>
  <Override PartName="/ppt/slideLayouts/slideLayout5434.xml" ContentType="application/vnd.openxmlformats-officedocument.presentationml.slideLayout+xml"/>
  <Override PartName="/ppt/slideLayouts/slideLayout5435.xml" ContentType="application/vnd.openxmlformats-officedocument.presentationml.slideLayout+xml"/>
  <Override PartName="/ppt/slideLayouts/slideLayout5436.xml" ContentType="application/vnd.openxmlformats-officedocument.presentationml.slideLayout+xml"/>
  <Override PartName="/ppt/slideLayouts/slideLayout5437.xml" ContentType="application/vnd.openxmlformats-officedocument.presentationml.slideLayout+xml"/>
  <Override PartName="/ppt/slideLayouts/slideLayout5438.xml" ContentType="application/vnd.openxmlformats-officedocument.presentationml.slideLayout+xml"/>
  <Override PartName="/ppt/slideLayouts/slideLayout5439.xml" ContentType="application/vnd.openxmlformats-officedocument.presentationml.slideLayout+xml"/>
  <Override PartName="/ppt/slideLayouts/slideLayout5440.xml" ContentType="application/vnd.openxmlformats-officedocument.presentationml.slideLayout+xml"/>
  <Override PartName="/ppt/slideLayouts/slideLayout5441.xml" ContentType="application/vnd.openxmlformats-officedocument.presentationml.slideLayout+xml"/>
  <Override PartName="/ppt/slideLayouts/slideLayout5442.xml" ContentType="application/vnd.openxmlformats-officedocument.presentationml.slideLayout+xml"/>
  <Override PartName="/ppt/slideLayouts/slideLayout5443.xml" ContentType="application/vnd.openxmlformats-officedocument.presentationml.slideLayout+xml"/>
  <Override PartName="/ppt/slideLayouts/slideLayout5444.xml" ContentType="application/vnd.openxmlformats-officedocument.presentationml.slideLayout+xml"/>
  <Override PartName="/ppt/slideLayouts/slideLayout5445.xml" ContentType="application/vnd.openxmlformats-officedocument.presentationml.slideLayout+xml"/>
  <Override PartName="/ppt/slideLayouts/slideLayout5446.xml" ContentType="application/vnd.openxmlformats-officedocument.presentationml.slideLayout+xml"/>
  <Override PartName="/ppt/slideLayouts/slideLayout5447.xml" ContentType="application/vnd.openxmlformats-officedocument.presentationml.slideLayout+xml"/>
  <Override PartName="/ppt/slideLayouts/slideLayout5448.xml" ContentType="application/vnd.openxmlformats-officedocument.presentationml.slideLayout+xml"/>
  <Override PartName="/ppt/slideLayouts/slideLayout5449.xml" ContentType="application/vnd.openxmlformats-officedocument.presentationml.slideLayout+xml"/>
  <Override PartName="/ppt/slideLayouts/slideLayout5450.xml" ContentType="application/vnd.openxmlformats-officedocument.presentationml.slideLayout+xml"/>
  <Override PartName="/ppt/slideLayouts/slideLayout5451.xml" ContentType="application/vnd.openxmlformats-officedocument.presentationml.slideLayout+xml"/>
  <Override PartName="/ppt/slideLayouts/slideLayout5452.xml" ContentType="application/vnd.openxmlformats-officedocument.presentationml.slideLayout+xml"/>
  <Override PartName="/ppt/slideLayouts/slideLayout5453.xml" ContentType="application/vnd.openxmlformats-officedocument.presentationml.slideLayout+xml"/>
  <Override PartName="/ppt/slideLayouts/slideLayout5454.xml" ContentType="application/vnd.openxmlformats-officedocument.presentationml.slideLayout+xml"/>
  <Override PartName="/ppt/slideLayouts/slideLayout5455.xml" ContentType="application/vnd.openxmlformats-officedocument.presentationml.slideLayout+xml"/>
  <Override PartName="/ppt/slideLayouts/slideLayout5456.xml" ContentType="application/vnd.openxmlformats-officedocument.presentationml.slideLayout+xml"/>
  <Override PartName="/ppt/slideLayouts/slideLayout5457.xml" ContentType="application/vnd.openxmlformats-officedocument.presentationml.slideLayout+xml"/>
  <Override PartName="/ppt/slideLayouts/slideLayout5458.xml" ContentType="application/vnd.openxmlformats-officedocument.presentationml.slideLayout+xml"/>
  <Override PartName="/ppt/slideLayouts/slideLayout5459.xml" ContentType="application/vnd.openxmlformats-officedocument.presentationml.slideLayout+xml"/>
  <Override PartName="/ppt/slideLayouts/slideLayout5460.xml" ContentType="application/vnd.openxmlformats-officedocument.presentationml.slideLayout+xml"/>
  <Override PartName="/ppt/slideLayouts/slideLayout5461.xml" ContentType="application/vnd.openxmlformats-officedocument.presentationml.slideLayout+xml"/>
  <Override PartName="/ppt/slideLayouts/slideLayout5462.xml" ContentType="application/vnd.openxmlformats-officedocument.presentationml.slideLayout+xml"/>
  <Override PartName="/ppt/slideLayouts/slideLayout5463.xml" ContentType="application/vnd.openxmlformats-officedocument.presentationml.slideLayout+xml"/>
  <Override PartName="/ppt/slideLayouts/slideLayout5464.xml" ContentType="application/vnd.openxmlformats-officedocument.presentationml.slideLayout+xml"/>
  <Override PartName="/ppt/slideLayouts/slideLayout5465.xml" ContentType="application/vnd.openxmlformats-officedocument.presentationml.slideLayout+xml"/>
  <Override PartName="/ppt/slideLayouts/slideLayout5466.xml" ContentType="application/vnd.openxmlformats-officedocument.presentationml.slideLayout+xml"/>
  <Override PartName="/ppt/slideLayouts/slideLayout5467.xml" ContentType="application/vnd.openxmlformats-officedocument.presentationml.slideLayout+xml"/>
  <Override PartName="/ppt/slideLayouts/slideLayout5468.xml" ContentType="application/vnd.openxmlformats-officedocument.presentationml.slideLayout+xml"/>
  <Override PartName="/ppt/slideLayouts/slideLayout5469.xml" ContentType="application/vnd.openxmlformats-officedocument.presentationml.slideLayout+xml"/>
  <Override PartName="/ppt/slideLayouts/slideLayout5470.xml" ContentType="application/vnd.openxmlformats-officedocument.presentationml.slideLayout+xml"/>
  <Override PartName="/ppt/slideLayouts/slideLayout5471.xml" ContentType="application/vnd.openxmlformats-officedocument.presentationml.slideLayout+xml"/>
  <Override PartName="/ppt/slideLayouts/slideLayout5472.xml" ContentType="application/vnd.openxmlformats-officedocument.presentationml.slideLayout+xml"/>
  <Override PartName="/ppt/slideLayouts/slideLayout5473.xml" ContentType="application/vnd.openxmlformats-officedocument.presentationml.slideLayout+xml"/>
  <Override PartName="/ppt/slideLayouts/slideLayout5474.xml" ContentType="application/vnd.openxmlformats-officedocument.presentationml.slideLayout+xml"/>
  <Override PartName="/ppt/slideLayouts/slideLayout5475.xml" ContentType="application/vnd.openxmlformats-officedocument.presentationml.slideLayout+xml"/>
  <Override PartName="/ppt/slideLayouts/slideLayout5476.xml" ContentType="application/vnd.openxmlformats-officedocument.presentationml.slideLayout+xml"/>
  <Override PartName="/ppt/slideLayouts/slideLayout5477.xml" ContentType="application/vnd.openxmlformats-officedocument.presentationml.slideLayout+xml"/>
  <Override PartName="/ppt/slideLayouts/slideLayout5478.xml" ContentType="application/vnd.openxmlformats-officedocument.presentationml.slideLayout+xml"/>
  <Override PartName="/ppt/slideLayouts/slideLayout5479.xml" ContentType="application/vnd.openxmlformats-officedocument.presentationml.slideLayout+xml"/>
  <Override PartName="/ppt/slideLayouts/slideLayout5480.xml" ContentType="application/vnd.openxmlformats-officedocument.presentationml.slideLayout+xml"/>
  <Override PartName="/ppt/slideLayouts/slideLayout5481.xml" ContentType="application/vnd.openxmlformats-officedocument.presentationml.slideLayout+xml"/>
  <Override PartName="/ppt/slideLayouts/slideLayout5482.xml" ContentType="application/vnd.openxmlformats-officedocument.presentationml.slideLayout+xml"/>
  <Override PartName="/ppt/slideLayouts/slideLayout5483.xml" ContentType="application/vnd.openxmlformats-officedocument.presentationml.slideLayout+xml"/>
  <Override PartName="/ppt/slideLayouts/slideLayout5484.xml" ContentType="application/vnd.openxmlformats-officedocument.presentationml.slideLayout+xml"/>
  <Override PartName="/ppt/slideLayouts/slideLayout5485.xml" ContentType="application/vnd.openxmlformats-officedocument.presentationml.slideLayout+xml"/>
  <Override PartName="/ppt/slideLayouts/slideLayout5486.xml" ContentType="application/vnd.openxmlformats-officedocument.presentationml.slideLayout+xml"/>
  <Override PartName="/ppt/slideLayouts/slideLayout5487.xml" ContentType="application/vnd.openxmlformats-officedocument.presentationml.slideLayout+xml"/>
  <Override PartName="/ppt/slideLayouts/slideLayout5488.xml" ContentType="application/vnd.openxmlformats-officedocument.presentationml.slideLayout+xml"/>
  <Override PartName="/ppt/slideLayouts/slideLayout5489.xml" ContentType="application/vnd.openxmlformats-officedocument.presentationml.slideLayout+xml"/>
  <Override PartName="/ppt/slideLayouts/slideLayout5490.xml" ContentType="application/vnd.openxmlformats-officedocument.presentationml.slideLayout+xml"/>
  <Override PartName="/ppt/slideLayouts/slideLayout5491.xml" ContentType="application/vnd.openxmlformats-officedocument.presentationml.slideLayout+xml"/>
  <Override PartName="/ppt/slideLayouts/slideLayout5492.xml" ContentType="application/vnd.openxmlformats-officedocument.presentationml.slideLayout+xml"/>
  <Override PartName="/ppt/slideLayouts/slideLayout5493.xml" ContentType="application/vnd.openxmlformats-officedocument.presentationml.slideLayout+xml"/>
  <Override PartName="/ppt/slideLayouts/slideLayout5494.xml" ContentType="application/vnd.openxmlformats-officedocument.presentationml.slideLayout+xml"/>
  <Override PartName="/ppt/slideLayouts/slideLayout5495.xml" ContentType="application/vnd.openxmlformats-officedocument.presentationml.slideLayout+xml"/>
  <Override PartName="/ppt/slideLayouts/slideLayout5496.xml" ContentType="application/vnd.openxmlformats-officedocument.presentationml.slideLayout+xml"/>
  <Override PartName="/ppt/slideLayouts/slideLayout5497.xml" ContentType="application/vnd.openxmlformats-officedocument.presentationml.slideLayout+xml"/>
  <Override PartName="/ppt/slideLayouts/slideLayout5498.xml" ContentType="application/vnd.openxmlformats-officedocument.presentationml.slideLayout+xml"/>
  <Override PartName="/ppt/slideLayouts/slideLayout5499.xml" ContentType="application/vnd.openxmlformats-officedocument.presentationml.slideLayout+xml"/>
  <Override PartName="/ppt/slideLayouts/slideLayout5500.xml" ContentType="application/vnd.openxmlformats-officedocument.presentationml.slideLayout+xml"/>
  <Override PartName="/ppt/slideLayouts/slideLayout5501.xml" ContentType="application/vnd.openxmlformats-officedocument.presentationml.slideLayout+xml"/>
  <Override PartName="/ppt/slideLayouts/slideLayout5502.xml" ContentType="application/vnd.openxmlformats-officedocument.presentationml.slideLayout+xml"/>
  <Override PartName="/ppt/slideLayouts/slideLayout5503.xml" ContentType="application/vnd.openxmlformats-officedocument.presentationml.slideLayout+xml"/>
  <Override PartName="/ppt/slideLayouts/slideLayout5504.xml" ContentType="application/vnd.openxmlformats-officedocument.presentationml.slideLayout+xml"/>
  <Override PartName="/ppt/slideLayouts/slideLayout5505.xml" ContentType="application/vnd.openxmlformats-officedocument.presentationml.slideLayout+xml"/>
  <Override PartName="/ppt/slideLayouts/slideLayout5506.xml" ContentType="application/vnd.openxmlformats-officedocument.presentationml.slideLayout+xml"/>
  <Override PartName="/ppt/slideLayouts/slideLayout5507.xml" ContentType="application/vnd.openxmlformats-officedocument.presentationml.slideLayout+xml"/>
  <Override PartName="/ppt/slideLayouts/slideLayout5508.xml" ContentType="application/vnd.openxmlformats-officedocument.presentationml.slideLayout+xml"/>
  <Override PartName="/ppt/slideLayouts/slideLayout5509.xml" ContentType="application/vnd.openxmlformats-officedocument.presentationml.slideLayout+xml"/>
  <Override PartName="/ppt/slideLayouts/slideLayout5510.xml" ContentType="application/vnd.openxmlformats-officedocument.presentationml.slideLayout+xml"/>
  <Override PartName="/ppt/slideLayouts/slideLayout5511.xml" ContentType="application/vnd.openxmlformats-officedocument.presentationml.slideLayout+xml"/>
  <Override PartName="/ppt/slideLayouts/slideLayout5512.xml" ContentType="application/vnd.openxmlformats-officedocument.presentationml.slideLayout+xml"/>
  <Override PartName="/ppt/slideLayouts/slideLayout5513.xml" ContentType="application/vnd.openxmlformats-officedocument.presentationml.slideLayout+xml"/>
  <Override PartName="/ppt/slideLayouts/slideLayout5514.xml" ContentType="application/vnd.openxmlformats-officedocument.presentationml.slideLayout+xml"/>
  <Override PartName="/ppt/slideLayouts/slideLayout5515.xml" ContentType="application/vnd.openxmlformats-officedocument.presentationml.slideLayout+xml"/>
  <Override PartName="/ppt/slideLayouts/slideLayout5516.xml" ContentType="application/vnd.openxmlformats-officedocument.presentationml.slideLayout+xml"/>
  <Override PartName="/ppt/slideLayouts/slideLayout5517.xml" ContentType="application/vnd.openxmlformats-officedocument.presentationml.slideLayout+xml"/>
  <Override PartName="/ppt/slideLayouts/slideLayout5518.xml" ContentType="application/vnd.openxmlformats-officedocument.presentationml.slideLayout+xml"/>
  <Override PartName="/ppt/slideLayouts/slideLayout5519.xml" ContentType="application/vnd.openxmlformats-officedocument.presentationml.slideLayout+xml"/>
  <Override PartName="/ppt/slideLayouts/slideLayout5520.xml" ContentType="application/vnd.openxmlformats-officedocument.presentationml.slideLayout+xml"/>
  <Override PartName="/ppt/slideLayouts/slideLayout5521.xml" ContentType="application/vnd.openxmlformats-officedocument.presentationml.slideLayout+xml"/>
  <Override PartName="/ppt/slideLayouts/slideLayout5522.xml" ContentType="application/vnd.openxmlformats-officedocument.presentationml.slideLayout+xml"/>
  <Override PartName="/ppt/slideLayouts/slideLayout5523.xml" ContentType="application/vnd.openxmlformats-officedocument.presentationml.slideLayout+xml"/>
  <Override PartName="/ppt/slideLayouts/slideLayout5524.xml" ContentType="application/vnd.openxmlformats-officedocument.presentationml.slideLayout+xml"/>
  <Override PartName="/ppt/slideLayouts/slideLayout5525.xml" ContentType="application/vnd.openxmlformats-officedocument.presentationml.slideLayout+xml"/>
  <Override PartName="/ppt/slideLayouts/slideLayout5526.xml" ContentType="application/vnd.openxmlformats-officedocument.presentationml.slideLayout+xml"/>
  <Override PartName="/ppt/slideLayouts/slideLayout5527.xml" ContentType="application/vnd.openxmlformats-officedocument.presentationml.slideLayout+xml"/>
  <Override PartName="/ppt/slideLayouts/slideLayout5528.xml" ContentType="application/vnd.openxmlformats-officedocument.presentationml.slideLayout+xml"/>
  <Override PartName="/ppt/slideLayouts/slideLayout5529.xml" ContentType="application/vnd.openxmlformats-officedocument.presentationml.slideLayout+xml"/>
  <Override PartName="/ppt/slideLayouts/slideLayout5530.xml" ContentType="application/vnd.openxmlformats-officedocument.presentationml.slideLayout+xml"/>
  <Override PartName="/ppt/slideLayouts/slideLayout5531.xml" ContentType="application/vnd.openxmlformats-officedocument.presentationml.slideLayout+xml"/>
  <Override PartName="/ppt/slideLayouts/slideLayout5532.xml" ContentType="application/vnd.openxmlformats-officedocument.presentationml.slideLayout+xml"/>
  <Override PartName="/ppt/slideLayouts/slideLayout5533.xml" ContentType="application/vnd.openxmlformats-officedocument.presentationml.slideLayout+xml"/>
  <Override PartName="/ppt/slideLayouts/slideLayout5534.xml" ContentType="application/vnd.openxmlformats-officedocument.presentationml.slideLayout+xml"/>
  <Override PartName="/ppt/slideLayouts/slideLayout5535.xml" ContentType="application/vnd.openxmlformats-officedocument.presentationml.slideLayout+xml"/>
  <Override PartName="/ppt/slideLayouts/slideLayout5536.xml" ContentType="application/vnd.openxmlformats-officedocument.presentationml.slideLayout+xml"/>
  <Override PartName="/ppt/slideLayouts/slideLayout5537.xml" ContentType="application/vnd.openxmlformats-officedocument.presentationml.slideLayout+xml"/>
  <Override PartName="/ppt/slideLayouts/slideLayout5538.xml" ContentType="application/vnd.openxmlformats-officedocument.presentationml.slideLayout+xml"/>
  <Override PartName="/ppt/slideLayouts/slideLayout5539.xml" ContentType="application/vnd.openxmlformats-officedocument.presentationml.slideLayout+xml"/>
  <Override PartName="/ppt/slideLayouts/slideLayout5540.xml" ContentType="application/vnd.openxmlformats-officedocument.presentationml.slideLayout+xml"/>
  <Override PartName="/ppt/slideLayouts/slideLayout5541.xml" ContentType="application/vnd.openxmlformats-officedocument.presentationml.slideLayout+xml"/>
  <Override PartName="/ppt/slideLayouts/slideLayout5542.xml" ContentType="application/vnd.openxmlformats-officedocument.presentationml.slideLayout+xml"/>
  <Override PartName="/ppt/slideLayouts/slideLayout5543.xml" ContentType="application/vnd.openxmlformats-officedocument.presentationml.slideLayout+xml"/>
  <Override PartName="/ppt/slideLayouts/slideLayout5544.xml" ContentType="application/vnd.openxmlformats-officedocument.presentationml.slideLayout+xml"/>
  <Override PartName="/ppt/slideLayouts/slideLayout5545.xml" ContentType="application/vnd.openxmlformats-officedocument.presentationml.slideLayout+xml"/>
  <Override PartName="/ppt/slideLayouts/slideLayout5546.xml" ContentType="application/vnd.openxmlformats-officedocument.presentationml.slideLayout+xml"/>
  <Override PartName="/ppt/slideLayouts/slideLayout5547.xml" ContentType="application/vnd.openxmlformats-officedocument.presentationml.slideLayout+xml"/>
  <Override PartName="/ppt/slideLayouts/slideLayout5548.xml" ContentType="application/vnd.openxmlformats-officedocument.presentationml.slideLayout+xml"/>
  <Override PartName="/ppt/slideLayouts/slideLayout5549.xml" ContentType="application/vnd.openxmlformats-officedocument.presentationml.slideLayout+xml"/>
  <Override PartName="/ppt/slideLayouts/slideLayout5550.xml" ContentType="application/vnd.openxmlformats-officedocument.presentationml.slideLayout+xml"/>
  <Override PartName="/ppt/slideLayouts/slideLayout5551.xml" ContentType="application/vnd.openxmlformats-officedocument.presentationml.slideLayout+xml"/>
  <Override PartName="/ppt/slideLayouts/slideLayout5552.xml" ContentType="application/vnd.openxmlformats-officedocument.presentationml.slideLayout+xml"/>
  <Override PartName="/ppt/slideLayouts/slideLayout5553.xml" ContentType="application/vnd.openxmlformats-officedocument.presentationml.slideLayout+xml"/>
  <Override PartName="/ppt/slideLayouts/slideLayout5554.xml" ContentType="application/vnd.openxmlformats-officedocument.presentationml.slideLayout+xml"/>
  <Override PartName="/ppt/slideLayouts/slideLayout5555.xml" ContentType="application/vnd.openxmlformats-officedocument.presentationml.slideLayout+xml"/>
  <Override PartName="/ppt/slideLayouts/slideLayout5556.xml" ContentType="application/vnd.openxmlformats-officedocument.presentationml.slideLayout+xml"/>
  <Override PartName="/ppt/slideLayouts/slideLayout5557.xml" ContentType="application/vnd.openxmlformats-officedocument.presentationml.slideLayout+xml"/>
  <Override PartName="/ppt/slideLayouts/slideLayout5558.xml" ContentType="application/vnd.openxmlformats-officedocument.presentationml.slideLayout+xml"/>
  <Override PartName="/ppt/slideLayouts/slideLayout5559.xml" ContentType="application/vnd.openxmlformats-officedocument.presentationml.slideLayout+xml"/>
  <Override PartName="/ppt/slideLayouts/slideLayout5560.xml" ContentType="application/vnd.openxmlformats-officedocument.presentationml.slideLayout+xml"/>
  <Override PartName="/ppt/slideLayouts/slideLayout5561.xml" ContentType="application/vnd.openxmlformats-officedocument.presentationml.slideLayout+xml"/>
  <Override PartName="/ppt/slideLayouts/slideLayout5562.xml" ContentType="application/vnd.openxmlformats-officedocument.presentationml.slideLayout+xml"/>
  <Override PartName="/ppt/slideLayouts/slideLayout5563.xml" ContentType="application/vnd.openxmlformats-officedocument.presentationml.slideLayout+xml"/>
  <Override PartName="/ppt/slideLayouts/slideLayout5564.xml" ContentType="application/vnd.openxmlformats-officedocument.presentationml.slideLayout+xml"/>
  <Override PartName="/ppt/slideLayouts/slideLayout5565.xml" ContentType="application/vnd.openxmlformats-officedocument.presentationml.slideLayout+xml"/>
  <Override PartName="/ppt/slideLayouts/slideLayout5566.xml" ContentType="application/vnd.openxmlformats-officedocument.presentationml.slideLayout+xml"/>
  <Override PartName="/ppt/slideLayouts/slideLayout5567.xml" ContentType="application/vnd.openxmlformats-officedocument.presentationml.slideLayout+xml"/>
  <Override PartName="/ppt/slideLayouts/slideLayout5568.xml" ContentType="application/vnd.openxmlformats-officedocument.presentationml.slideLayout+xml"/>
  <Override PartName="/ppt/slideLayouts/slideLayout5569.xml" ContentType="application/vnd.openxmlformats-officedocument.presentationml.slideLayout+xml"/>
  <Override PartName="/ppt/slideLayouts/slideLayout5570.xml" ContentType="application/vnd.openxmlformats-officedocument.presentationml.slideLayout+xml"/>
  <Override PartName="/ppt/slideLayouts/slideLayout5571.xml" ContentType="application/vnd.openxmlformats-officedocument.presentationml.slideLayout+xml"/>
  <Override PartName="/ppt/slideLayouts/slideLayout5572.xml" ContentType="application/vnd.openxmlformats-officedocument.presentationml.slideLayout+xml"/>
  <Override PartName="/ppt/slideLayouts/slideLayout5573.xml" ContentType="application/vnd.openxmlformats-officedocument.presentationml.slideLayout+xml"/>
  <Override PartName="/ppt/slideLayouts/slideLayout5574.xml" ContentType="application/vnd.openxmlformats-officedocument.presentationml.slideLayout+xml"/>
  <Override PartName="/ppt/slideLayouts/slideLayout5575.xml" ContentType="application/vnd.openxmlformats-officedocument.presentationml.slideLayout+xml"/>
  <Override PartName="/ppt/slideLayouts/slideLayout5576.xml" ContentType="application/vnd.openxmlformats-officedocument.presentationml.slideLayout+xml"/>
  <Override PartName="/ppt/slideLayouts/slideLayout5577.xml" ContentType="application/vnd.openxmlformats-officedocument.presentationml.slideLayout+xml"/>
  <Override PartName="/ppt/slideLayouts/slideLayout5578.xml" ContentType="application/vnd.openxmlformats-officedocument.presentationml.slideLayout+xml"/>
  <Override PartName="/ppt/slideLayouts/slideLayout5579.xml" ContentType="application/vnd.openxmlformats-officedocument.presentationml.slideLayout+xml"/>
  <Override PartName="/ppt/slideLayouts/slideLayout5580.xml" ContentType="application/vnd.openxmlformats-officedocument.presentationml.slideLayout+xml"/>
  <Override PartName="/ppt/slideLayouts/slideLayout5581.xml" ContentType="application/vnd.openxmlformats-officedocument.presentationml.slideLayout+xml"/>
  <Override PartName="/ppt/slideLayouts/slideLayout5582.xml" ContentType="application/vnd.openxmlformats-officedocument.presentationml.slideLayout+xml"/>
  <Override PartName="/ppt/slideLayouts/slideLayout5583.xml" ContentType="application/vnd.openxmlformats-officedocument.presentationml.slideLayout+xml"/>
  <Override PartName="/ppt/slideLayouts/slideLayout5584.xml" ContentType="application/vnd.openxmlformats-officedocument.presentationml.slideLayout+xml"/>
  <Override PartName="/ppt/slideLayouts/slideLayout5585.xml" ContentType="application/vnd.openxmlformats-officedocument.presentationml.slideLayout+xml"/>
  <Override PartName="/ppt/slideLayouts/slideLayout5586.xml" ContentType="application/vnd.openxmlformats-officedocument.presentationml.slideLayout+xml"/>
  <Override PartName="/ppt/slideLayouts/slideLayout5587.xml" ContentType="application/vnd.openxmlformats-officedocument.presentationml.slideLayout+xml"/>
  <Override PartName="/ppt/slideLayouts/slideLayout5588.xml" ContentType="application/vnd.openxmlformats-officedocument.presentationml.slideLayout+xml"/>
  <Override PartName="/ppt/slideLayouts/slideLayout5589.xml" ContentType="application/vnd.openxmlformats-officedocument.presentationml.slideLayout+xml"/>
  <Override PartName="/ppt/slideLayouts/slideLayout5590.xml" ContentType="application/vnd.openxmlformats-officedocument.presentationml.slideLayout+xml"/>
  <Override PartName="/ppt/slideLayouts/slideLayout5591.xml" ContentType="application/vnd.openxmlformats-officedocument.presentationml.slideLayout+xml"/>
  <Override PartName="/ppt/slideLayouts/slideLayout5592.xml" ContentType="application/vnd.openxmlformats-officedocument.presentationml.slideLayout+xml"/>
  <Override PartName="/ppt/slideLayouts/slideLayout5593.xml" ContentType="application/vnd.openxmlformats-officedocument.presentationml.slideLayout+xml"/>
  <Override PartName="/ppt/slideLayouts/slideLayout5594.xml" ContentType="application/vnd.openxmlformats-officedocument.presentationml.slideLayout+xml"/>
  <Override PartName="/ppt/slideLayouts/slideLayout5595.xml" ContentType="application/vnd.openxmlformats-officedocument.presentationml.slideLayout+xml"/>
  <Override PartName="/ppt/slideLayouts/slideLayout5596.xml" ContentType="application/vnd.openxmlformats-officedocument.presentationml.slideLayout+xml"/>
  <Override PartName="/ppt/slideLayouts/slideLayout5597.xml" ContentType="application/vnd.openxmlformats-officedocument.presentationml.slideLayout+xml"/>
  <Override PartName="/ppt/slideLayouts/slideLayout5598.xml" ContentType="application/vnd.openxmlformats-officedocument.presentationml.slideLayout+xml"/>
  <Override PartName="/ppt/slideLayouts/slideLayout5599.xml" ContentType="application/vnd.openxmlformats-officedocument.presentationml.slideLayout+xml"/>
  <Override PartName="/ppt/slideLayouts/slideLayout5600.xml" ContentType="application/vnd.openxmlformats-officedocument.presentationml.slideLayout+xml"/>
  <Override PartName="/ppt/slideLayouts/slideLayout5601.xml" ContentType="application/vnd.openxmlformats-officedocument.presentationml.slideLayout+xml"/>
  <Override PartName="/ppt/slideLayouts/slideLayout5602.xml" ContentType="application/vnd.openxmlformats-officedocument.presentationml.slideLayout+xml"/>
  <Override PartName="/ppt/slideLayouts/slideLayout5603.xml" ContentType="application/vnd.openxmlformats-officedocument.presentationml.slideLayout+xml"/>
  <Override PartName="/ppt/slideLayouts/slideLayout5604.xml" ContentType="application/vnd.openxmlformats-officedocument.presentationml.slideLayout+xml"/>
  <Override PartName="/ppt/slideLayouts/slideLayout5605.xml" ContentType="application/vnd.openxmlformats-officedocument.presentationml.slideLayout+xml"/>
  <Override PartName="/ppt/slideLayouts/slideLayout5606.xml" ContentType="application/vnd.openxmlformats-officedocument.presentationml.slideLayout+xml"/>
  <Override PartName="/ppt/slideLayouts/slideLayout5607.xml" ContentType="application/vnd.openxmlformats-officedocument.presentationml.slideLayout+xml"/>
  <Override PartName="/ppt/slideLayouts/slideLayout5608.xml" ContentType="application/vnd.openxmlformats-officedocument.presentationml.slideLayout+xml"/>
  <Override PartName="/ppt/slideLayouts/slideLayout5609.xml" ContentType="application/vnd.openxmlformats-officedocument.presentationml.slideLayout+xml"/>
  <Override PartName="/ppt/slideLayouts/slideLayout5610.xml" ContentType="application/vnd.openxmlformats-officedocument.presentationml.slideLayout+xml"/>
  <Override PartName="/ppt/slideLayouts/slideLayout5611.xml" ContentType="application/vnd.openxmlformats-officedocument.presentationml.slideLayout+xml"/>
  <Override PartName="/ppt/slideLayouts/slideLayout5612.xml" ContentType="application/vnd.openxmlformats-officedocument.presentationml.slideLayout+xml"/>
  <Override PartName="/ppt/slideLayouts/slideLayout5613.xml" ContentType="application/vnd.openxmlformats-officedocument.presentationml.slideLayout+xml"/>
  <Override PartName="/ppt/slideLayouts/slideLayout5614.xml" ContentType="application/vnd.openxmlformats-officedocument.presentationml.slideLayout+xml"/>
  <Override PartName="/ppt/slideLayouts/slideLayout5615.xml" ContentType="application/vnd.openxmlformats-officedocument.presentationml.slideLayout+xml"/>
  <Override PartName="/ppt/slideLayouts/slideLayout5616.xml" ContentType="application/vnd.openxmlformats-officedocument.presentationml.slideLayout+xml"/>
  <Override PartName="/ppt/slideLayouts/slideLayout5617.xml" ContentType="application/vnd.openxmlformats-officedocument.presentationml.slideLayout+xml"/>
  <Override PartName="/ppt/slideLayouts/slideLayout5618.xml" ContentType="application/vnd.openxmlformats-officedocument.presentationml.slideLayout+xml"/>
  <Override PartName="/ppt/slideLayouts/slideLayout5619.xml" ContentType="application/vnd.openxmlformats-officedocument.presentationml.slideLayout+xml"/>
  <Override PartName="/ppt/slideLayouts/slideLayout5620.xml" ContentType="application/vnd.openxmlformats-officedocument.presentationml.slideLayout+xml"/>
  <Override PartName="/ppt/slideLayouts/slideLayout5621.xml" ContentType="application/vnd.openxmlformats-officedocument.presentationml.slideLayout+xml"/>
  <Override PartName="/ppt/slideLayouts/slideLayout5622.xml" ContentType="application/vnd.openxmlformats-officedocument.presentationml.slideLayout+xml"/>
  <Override PartName="/ppt/slideLayouts/slideLayout5623.xml" ContentType="application/vnd.openxmlformats-officedocument.presentationml.slideLayout+xml"/>
  <Override PartName="/ppt/slideLayouts/slideLayout5624.xml" ContentType="application/vnd.openxmlformats-officedocument.presentationml.slideLayout+xml"/>
  <Override PartName="/ppt/slideLayouts/slideLayout5625.xml" ContentType="application/vnd.openxmlformats-officedocument.presentationml.slideLayout+xml"/>
  <Override PartName="/ppt/slideLayouts/slideLayout5626.xml" ContentType="application/vnd.openxmlformats-officedocument.presentationml.slideLayout+xml"/>
  <Override PartName="/ppt/slideLayouts/slideLayout5627.xml" ContentType="application/vnd.openxmlformats-officedocument.presentationml.slideLayout+xml"/>
  <Override PartName="/ppt/slideLayouts/slideLayout5628.xml" ContentType="application/vnd.openxmlformats-officedocument.presentationml.slideLayout+xml"/>
  <Override PartName="/ppt/slideLayouts/slideLayout5629.xml" ContentType="application/vnd.openxmlformats-officedocument.presentationml.slideLayout+xml"/>
  <Override PartName="/ppt/slideLayouts/slideLayout5630.xml" ContentType="application/vnd.openxmlformats-officedocument.presentationml.slideLayout+xml"/>
  <Override PartName="/ppt/slideLayouts/slideLayout5631.xml" ContentType="application/vnd.openxmlformats-officedocument.presentationml.slideLayout+xml"/>
  <Override PartName="/ppt/slideLayouts/slideLayout5632.xml" ContentType="application/vnd.openxmlformats-officedocument.presentationml.slideLayout+xml"/>
  <Override PartName="/ppt/slideLayouts/slideLayout5633.xml" ContentType="application/vnd.openxmlformats-officedocument.presentationml.slideLayout+xml"/>
  <Override PartName="/ppt/slideLayouts/slideLayout5634.xml" ContentType="application/vnd.openxmlformats-officedocument.presentationml.slideLayout+xml"/>
  <Override PartName="/ppt/slideLayouts/slideLayout5635.xml" ContentType="application/vnd.openxmlformats-officedocument.presentationml.slideLayout+xml"/>
  <Override PartName="/ppt/slideLayouts/slideLayout5636.xml" ContentType="application/vnd.openxmlformats-officedocument.presentationml.slideLayout+xml"/>
  <Override PartName="/ppt/slideLayouts/slideLayout5637.xml" ContentType="application/vnd.openxmlformats-officedocument.presentationml.slideLayout+xml"/>
  <Override PartName="/ppt/slideLayouts/slideLayout5638.xml" ContentType="application/vnd.openxmlformats-officedocument.presentationml.slideLayout+xml"/>
  <Override PartName="/ppt/slideLayouts/slideLayout5639.xml" ContentType="application/vnd.openxmlformats-officedocument.presentationml.slideLayout+xml"/>
  <Override PartName="/ppt/slideLayouts/slideLayout5640.xml" ContentType="application/vnd.openxmlformats-officedocument.presentationml.slideLayout+xml"/>
  <Override PartName="/ppt/slideLayouts/slideLayout5641.xml" ContentType="application/vnd.openxmlformats-officedocument.presentationml.slideLayout+xml"/>
  <Override PartName="/ppt/slideLayouts/slideLayout5642.xml" ContentType="application/vnd.openxmlformats-officedocument.presentationml.slideLayout+xml"/>
  <Override PartName="/ppt/slideLayouts/slideLayout5643.xml" ContentType="application/vnd.openxmlformats-officedocument.presentationml.slideLayout+xml"/>
  <Override PartName="/ppt/slideLayouts/slideLayout5644.xml" ContentType="application/vnd.openxmlformats-officedocument.presentationml.slideLayout+xml"/>
  <Override PartName="/ppt/slideLayouts/slideLayout5645.xml" ContentType="application/vnd.openxmlformats-officedocument.presentationml.slideLayout+xml"/>
  <Override PartName="/ppt/slideLayouts/slideLayout5646.xml" ContentType="application/vnd.openxmlformats-officedocument.presentationml.slideLayout+xml"/>
  <Override PartName="/ppt/slideLayouts/slideLayout5647.xml" ContentType="application/vnd.openxmlformats-officedocument.presentationml.slideLayout+xml"/>
  <Override PartName="/ppt/slideLayouts/slideLayout5648.xml" ContentType="application/vnd.openxmlformats-officedocument.presentationml.slideLayout+xml"/>
  <Override PartName="/ppt/slideLayouts/slideLayout5649.xml" ContentType="application/vnd.openxmlformats-officedocument.presentationml.slideLayout+xml"/>
  <Override PartName="/ppt/slideLayouts/slideLayout5650.xml" ContentType="application/vnd.openxmlformats-officedocument.presentationml.slideLayout+xml"/>
  <Override PartName="/ppt/slideLayouts/slideLayout5651.xml" ContentType="application/vnd.openxmlformats-officedocument.presentationml.slideLayout+xml"/>
  <Override PartName="/ppt/slideLayouts/slideLayout5652.xml" ContentType="application/vnd.openxmlformats-officedocument.presentationml.slideLayout+xml"/>
  <Override PartName="/ppt/slideLayouts/slideLayout5653.xml" ContentType="application/vnd.openxmlformats-officedocument.presentationml.slideLayout+xml"/>
  <Override PartName="/ppt/slideLayouts/slideLayout5654.xml" ContentType="application/vnd.openxmlformats-officedocument.presentationml.slideLayout+xml"/>
  <Override PartName="/ppt/slideLayouts/slideLayout5655.xml" ContentType="application/vnd.openxmlformats-officedocument.presentationml.slideLayout+xml"/>
  <Override PartName="/ppt/slideLayouts/slideLayout5656.xml" ContentType="application/vnd.openxmlformats-officedocument.presentationml.slideLayout+xml"/>
  <Override PartName="/ppt/slideLayouts/slideLayout5657.xml" ContentType="application/vnd.openxmlformats-officedocument.presentationml.slideLayout+xml"/>
  <Override PartName="/ppt/slideLayouts/slideLayout5658.xml" ContentType="application/vnd.openxmlformats-officedocument.presentationml.slideLayout+xml"/>
  <Override PartName="/ppt/slideLayouts/slideLayout5659.xml" ContentType="application/vnd.openxmlformats-officedocument.presentationml.slideLayout+xml"/>
  <Override PartName="/ppt/slideLayouts/slideLayout5660.xml" ContentType="application/vnd.openxmlformats-officedocument.presentationml.slideLayout+xml"/>
  <Override PartName="/ppt/slideLayouts/slideLayout5661.xml" ContentType="application/vnd.openxmlformats-officedocument.presentationml.slideLayout+xml"/>
  <Override PartName="/ppt/slideLayouts/slideLayout5662.xml" ContentType="application/vnd.openxmlformats-officedocument.presentationml.slideLayout+xml"/>
  <Override PartName="/ppt/slideLayouts/slideLayout5663.xml" ContentType="application/vnd.openxmlformats-officedocument.presentationml.slideLayout+xml"/>
  <Override PartName="/ppt/slideLayouts/slideLayout5664.xml" ContentType="application/vnd.openxmlformats-officedocument.presentationml.slideLayout+xml"/>
  <Override PartName="/ppt/slideLayouts/slideLayout5665.xml" ContentType="application/vnd.openxmlformats-officedocument.presentationml.slideLayout+xml"/>
  <Override PartName="/ppt/slideLayouts/slideLayout5666.xml" ContentType="application/vnd.openxmlformats-officedocument.presentationml.slideLayout+xml"/>
  <Override PartName="/ppt/slideLayouts/slideLayout5667.xml" ContentType="application/vnd.openxmlformats-officedocument.presentationml.slideLayout+xml"/>
  <Override PartName="/ppt/slideLayouts/slideLayout5668.xml" ContentType="application/vnd.openxmlformats-officedocument.presentationml.slideLayout+xml"/>
  <Override PartName="/ppt/slideLayouts/slideLayout5669.xml" ContentType="application/vnd.openxmlformats-officedocument.presentationml.slideLayout+xml"/>
  <Override PartName="/ppt/slideLayouts/slideLayout5670.xml" ContentType="application/vnd.openxmlformats-officedocument.presentationml.slideLayout+xml"/>
  <Override PartName="/ppt/slideLayouts/slideLayout5671.xml" ContentType="application/vnd.openxmlformats-officedocument.presentationml.slideLayout+xml"/>
  <Override PartName="/ppt/slideLayouts/slideLayout5672.xml" ContentType="application/vnd.openxmlformats-officedocument.presentationml.slideLayout+xml"/>
  <Override PartName="/ppt/slideLayouts/slideLayout5673.xml" ContentType="application/vnd.openxmlformats-officedocument.presentationml.slideLayout+xml"/>
  <Override PartName="/ppt/slideLayouts/slideLayout5674.xml" ContentType="application/vnd.openxmlformats-officedocument.presentationml.slideLayout+xml"/>
  <Override PartName="/ppt/slideLayouts/slideLayout5675.xml" ContentType="application/vnd.openxmlformats-officedocument.presentationml.slideLayout+xml"/>
  <Override PartName="/ppt/slideLayouts/slideLayout5676.xml" ContentType="application/vnd.openxmlformats-officedocument.presentationml.slideLayout+xml"/>
  <Override PartName="/ppt/slideLayouts/slideLayout5677.xml" ContentType="application/vnd.openxmlformats-officedocument.presentationml.slideLayout+xml"/>
  <Override PartName="/ppt/slideLayouts/slideLayout5678.xml" ContentType="application/vnd.openxmlformats-officedocument.presentationml.slideLayout+xml"/>
  <Override PartName="/ppt/slideLayouts/slideLayout5679.xml" ContentType="application/vnd.openxmlformats-officedocument.presentationml.slideLayout+xml"/>
  <Override PartName="/ppt/slideLayouts/slideLayout5680.xml" ContentType="application/vnd.openxmlformats-officedocument.presentationml.slideLayout+xml"/>
  <Override PartName="/ppt/slideLayouts/slideLayout5681.xml" ContentType="application/vnd.openxmlformats-officedocument.presentationml.slideLayout+xml"/>
  <Override PartName="/ppt/slideLayouts/slideLayout5682.xml" ContentType="application/vnd.openxmlformats-officedocument.presentationml.slideLayout+xml"/>
  <Override PartName="/ppt/slideLayouts/slideLayout5683.xml" ContentType="application/vnd.openxmlformats-officedocument.presentationml.slideLayout+xml"/>
  <Override PartName="/ppt/slideLayouts/slideLayout5684.xml" ContentType="application/vnd.openxmlformats-officedocument.presentationml.slideLayout+xml"/>
  <Override PartName="/ppt/slideLayouts/slideLayout5685.xml" ContentType="application/vnd.openxmlformats-officedocument.presentationml.slideLayout+xml"/>
  <Override PartName="/ppt/slideLayouts/slideLayout5686.xml" ContentType="application/vnd.openxmlformats-officedocument.presentationml.slideLayout+xml"/>
  <Override PartName="/ppt/slideLayouts/slideLayout5687.xml" ContentType="application/vnd.openxmlformats-officedocument.presentationml.slideLayout+xml"/>
  <Override PartName="/ppt/slideLayouts/slideLayout5688.xml" ContentType="application/vnd.openxmlformats-officedocument.presentationml.slideLayout+xml"/>
  <Override PartName="/ppt/slideLayouts/slideLayout5689.xml" ContentType="application/vnd.openxmlformats-officedocument.presentationml.slideLayout+xml"/>
  <Override PartName="/ppt/slideLayouts/slideLayout5690.xml" ContentType="application/vnd.openxmlformats-officedocument.presentationml.slideLayout+xml"/>
  <Override PartName="/ppt/slideLayouts/slideLayout5691.xml" ContentType="application/vnd.openxmlformats-officedocument.presentationml.slideLayout+xml"/>
  <Override PartName="/ppt/slideLayouts/slideLayout5692.xml" ContentType="application/vnd.openxmlformats-officedocument.presentationml.slideLayout+xml"/>
  <Override PartName="/ppt/slideLayouts/slideLayout5693.xml" ContentType="application/vnd.openxmlformats-officedocument.presentationml.slideLayout+xml"/>
  <Override PartName="/ppt/slideLayouts/slideLayout5694.xml" ContentType="application/vnd.openxmlformats-officedocument.presentationml.slideLayout+xml"/>
  <Override PartName="/ppt/slideLayouts/slideLayout5695.xml" ContentType="application/vnd.openxmlformats-officedocument.presentationml.slideLayout+xml"/>
  <Override PartName="/ppt/slideLayouts/slideLayout5696.xml" ContentType="application/vnd.openxmlformats-officedocument.presentationml.slideLayout+xml"/>
  <Override PartName="/ppt/slideLayouts/slideLayout5697.xml" ContentType="application/vnd.openxmlformats-officedocument.presentationml.slideLayout+xml"/>
  <Override PartName="/ppt/slideLayouts/slideLayout5698.xml" ContentType="application/vnd.openxmlformats-officedocument.presentationml.slideLayout+xml"/>
  <Override PartName="/ppt/slideLayouts/slideLayout5699.xml" ContentType="application/vnd.openxmlformats-officedocument.presentationml.slideLayout+xml"/>
  <Override PartName="/ppt/slideLayouts/slideLayout5700.xml" ContentType="application/vnd.openxmlformats-officedocument.presentationml.slideLayout+xml"/>
  <Override PartName="/ppt/slideLayouts/slideLayout5701.xml" ContentType="application/vnd.openxmlformats-officedocument.presentationml.slideLayout+xml"/>
  <Override PartName="/ppt/slideLayouts/slideLayout5702.xml" ContentType="application/vnd.openxmlformats-officedocument.presentationml.slideLayout+xml"/>
  <Override PartName="/ppt/slideLayouts/slideLayout5703.xml" ContentType="application/vnd.openxmlformats-officedocument.presentationml.slideLayout+xml"/>
  <Override PartName="/ppt/slideLayouts/slideLayout5704.xml" ContentType="application/vnd.openxmlformats-officedocument.presentationml.slideLayout+xml"/>
  <Override PartName="/ppt/slideLayouts/slideLayout5705.xml" ContentType="application/vnd.openxmlformats-officedocument.presentationml.slideLayout+xml"/>
  <Override PartName="/ppt/slideLayouts/slideLayout5706.xml" ContentType="application/vnd.openxmlformats-officedocument.presentationml.slideLayout+xml"/>
  <Override PartName="/ppt/slideLayouts/slideLayout5707.xml" ContentType="application/vnd.openxmlformats-officedocument.presentationml.slideLayout+xml"/>
  <Override PartName="/ppt/slideLayouts/slideLayout5708.xml" ContentType="application/vnd.openxmlformats-officedocument.presentationml.slideLayout+xml"/>
  <Override PartName="/ppt/slideLayouts/slideLayout5709.xml" ContentType="application/vnd.openxmlformats-officedocument.presentationml.slideLayout+xml"/>
  <Override PartName="/ppt/slideLayouts/slideLayout5710.xml" ContentType="application/vnd.openxmlformats-officedocument.presentationml.slideLayout+xml"/>
  <Override PartName="/ppt/slideLayouts/slideLayout5711.xml" ContentType="application/vnd.openxmlformats-officedocument.presentationml.slideLayout+xml"/>
  <Override PartName="/ppt/slideLayouts/slideLayout5712.xml" ContentType="application/vnd.openxmlformats-officedocument.presentationml.slideLayout+xml"/>
  <Override PartName="/ppt/slideLayouts/slideLayout5713.xml" ContentType="application/vnd.openxmlformats-officedocument.presentationml.slideLayout+xml"/>
  <Override PartName="/ppt/slideLayouts/slideLayout5714.xml" ContentType="application/vnd.openxmlformats-officedocument.presentationml.slideLayout+xml"/>
  <Override PartName="/ppt/slideLayouts/slideLayout5715.xml" ContentType="application/vnd.openxmlformats-officedocument.presentationml.slideLayout+xml"/>
  <Override PartName="/ppt/slideLayouts/slideLayout5716.xml" ContentType="application/vnd.openxmlformats-officedocument.presentationml.slideLayout+xml"/>
  <Override PartName="/ppt/slideLayouts/slideLayout5717.xml" ContentType="application/vnd.openxmlformats-officedocument.presentationml.slideLayout+xml"/>
  <Override PartName="/ppt/slideLayouts/slideLayout5718.xml" ContentType="application/vnd.openxmlformats-officedocument.presentationml.slideLayout+xml"/>
  <Override PartName="/ppt/slideLayouts/slideLayout5719.xml" ContentType="application/vnd.openxmlformats-officedocument.presentationml.slideLayout+xml"/>
  <Override PartName="/ppt/slideLayouts/slideLayout5720.xml" ContentType="application/vnd.openxmlformats-officedocument.presentationml.slideLayout+xml"/>
  <Override PartName="/ppt/slideLayouts/slideLayout5721.xml" ContentType="application/vnd.openxmlformats-officedocument.presentationml.slideLayout+xml"/>
  <Override PartName="/ppt/slideLayouts/slideLayout5722.xml" ContentType="application/vnd.openxmlformats-officedocument.presentationml.slideLayout+xml"/>
  <Override PartName="/ppt/slideLayouts/slideLayout5723.xml" ContentType="application/vnd.openxmlformats-officedocument.presentationml.slideLayout+xml"/>
  <Override PartName="/ppt/slideLayouts/slideLayout5724.xml" ContentType="application/vnd.openxmlformats-officedocument.presentationml.slideLayout+xml"/>
  <Override PartName="/ppt/slideLayouts/slideLayout5725.xml" ContentType="application/vnd.openxmlformats-officedocument.presentationml.slideLayout+xml"/>
  <Override PartName="/ppt/slideLayouts/slideLayout5726.xml" ContentType="application/vnd.openxmlformats-officedocument.presentationml.slideLayout+xml"/>
  <Override PartName="/ppt/slideLayouts/slideLayout5727.xml" ContentType="application/vnd.openxmlformats-officedocument.presentationml.slideLayout+xml"/>
  <Override PartName="/ppt/slideLayouts/slideLayout5728.xml" ContentType="application/vnd.openxmlformats-officedocument.presentationml.slideLayout+xml"/>
  <Override PartName="/ppt/slideLayouts/slideLayout5729.xml" ContentType="application/vnd.openxmlformats-officedocument.presentationml.slideLayout+xml"/>
  <Override PartName="/ppt/slideLayouts/slideLayout5730.xml" ContentType="application/vnd.openxmlformats-officedocument.presentationml.slideLayout+xml"/>
  <Override PartName="/ppt/slideLayouts/slideLayout5731.xml" ContentType="application/vnd.openxmlformats-officedocument.presentationml.slideLayout+xml"/>
  <Override PartName="/ppt/slideLayouts/slideLayout5732.xml" ContentType="application/vnd.openxmlformats-officedocument.presentationml.slideLayout+xml"/>
  <Override PartName="/ppt/slideLayouts/slideLayout5733.xml" ContentType="application/vnd.openxmlformats-officedocument.presentationml.slideLayout+xml"/>
  <Override PartName="/ppt/slideLayouts/slideLayout5734.xml" ContentType="application/vnd.openxmlformats-officedocument.presentationml.slideLayout+xml"/>
  <Override PartName="/ppt/slideLayouts/slideLayout5735.xml" ContentType="application/vnd.openxmlformats-officedocument.presentationml.slideLayout+xml"/>
  <Override PartName="/ppt/slideLayouts/slideLayout5736.xml" ContentType="application/vnd.openxmlformats-officedocument.presentationml.slideLayout+xml"/>
  <Override PartName="/ppt/slideLayouts/slideLayout5737.xml" ContentType="application/vnd.openxmlformats-officedocument.presentationml.slideLayout+xml"/>
  <Override PartName="/ppt/slideLayouts/slideLayout5738.xml" ContentType="application/vnd.openxmlformats-officedocument.presentationml.slideLayout+xml"/>
  <Override PartName="/ppt/slideLayouts/slideLayout5739.xml" ContentType="application/vnd.openxmlformats-officedocument.presentationml.slideLayout+xml"/>
  <Override PartName="/ppt/slideLayouts/slideLayout5740.xml" ContentType="application/vnd.openxmlformats-officedocument.presentationml.slideLayout+xml"/>
  <Override PartName="/ppt/slideLayouts/slideLayout5741.xml" ContentType="application/vnd.openxmlformats-officedocument.presentationml.slideLayout+xml"/>
  <Override PartName="/ppt/slideLayouts/slideLayout5742.xml" ContentType="application/vnd.openxmlformats-officedocument.presentationml.slideLayout+xml"/>
  <Override PartName="/ppt/slideLayouts/slideLayout5743.xml" ContentType="application/vnd.openxmlformats-officedocument.presentationml.slideLayout+xml"/>
  <Override PartName="/ppt/slideLayouts/slideLayout5744.xml" ContentType="application/vnd.openxmlformats-officedocument.presentationml.slideLayout+xml"/>
  <Override PartName="/ppt/slideLayouts/slideLayout5745.xml" ContentType="application/vnd.openxmlformats-officedocument.presentationml.slideLayout+xml"/>
  <Override PartName="/ppt/slideLayouts/slideLayout5746.xml" ContentType="application/vnd.openxmlformats-officedocument.presentationml.slideLayout+xml"/>
  <Override PartName="/ppt/slideLayouts/slideLayout5747.xml" ContentType="application/vnd.openxmlformats-officedocument.presentationml.slideLayout+xml"/>
  <Override PartName="/ppt/slideLayouts/slideLayout5748.xml" ContentType="application/vnd.openxmlformats-officedocument.presentationml.slideLayout+xml"/>
  <Override PartName="/ppt/slideLayouts/slideLayout5749.xml" ContentType="application/vnd.openxmlformats-officedocument.presentationml.slideLayout+xml"/>
  <Override PartName="/ppt/slideLayouts/slideLayout5750.xml" ContentType="application/vnd.openxmlformats-officedocument.presentationml.slideLayout+xml"/>
  <Override PartName="/ppt/slideLayouts/slideLayout5751.xml" ContentType="application/vnd.openxmlformats-officedocument.presentationml.slideLayout+xml"/>
  <Override PartName="/ppt/slideLayouts/slideLayout5752.xml" ContentType="application/vnd.openxmlformats-officedocument.presentationml.slideLayout+xml"/>
  <Override PartName="/ppt/slideLayouts/slideLayout5753.xml" ContentType="application/vnd.openxmlformats-officedocument.presentationml.slideLayout+xml"/>
  <Override PartName="/ppt/slideLayouts/slideLayout5754.xml" ContentType="application/vnd.openxmlformats-officedocument.presentationml.slideLayout+xml"/>
  <Override PartName="/ppt/slideLayouts/slideLayout5755.xml" ContentType="application/vnd.openxmlformats-officedocument.presentationml.slideLayout+xml"/>
  <Override PartName="/ppt/slideLayouts/slideLayout5756.xml" ContentType="application/vnd.openxmlformats-officedocument.presentationml.slideLayout+xml"/>
  <Override PartName="/ppt/slideLayouts/slideLayout5757.xml" ContentType="application/vnd.openxmlformats-officedocument.presentationml.slideLayout+xml"/>
  <Override PartName="/ppt/slideLayouts/slideLayout5758.xml" ContentType="application/vnd.openxmlformats-officedocument.presentationml.slideLayout+xml"/>
  <Override PartName="/ppt/slideLayouts/slideLayout5759.xml" ContentType="application/vnd.openxmlformats-officedocument.presentationml.slideLayout+xml"/>
  <Override PartName="/ppt/slideLayouts/slideLayout5760.xml" ContentType="application/vnd.openxmlformats-officedocument.presentationml.slideLayout+xml"/>
  <Override PartName="/ppt/slideLayouts/slideLayout5761.xml" ContentType="application/vnd.openxmlformats-officedocument.presentationml.slideLayout+xml"/>
  <Override PartName="/ppt/slideLayouts/slideLayout5762.xml" ContentType="application/vnd.openxmlformats-officedocument.presentationml.slideLayout+xml"/>
  <Override PartName="/ppt/slideLayouts/slideLayout5763.xml" ContentType="application/vnd.openxmlformats-officedocument.presentationml.slideLayout+xml"/>
  <Override PartName="/ppt/slideLayouts/slideLayout5764.xml" ContentType="application/vnd.openxmlformats-officedocument.presentationml.slideLayout+xml"/>
  <Override PartName="/ppt/slideLayouts/slideLayout5765.xml" ContentType="application/vnd.openxmlformats-officedocument.presentationml.slideLayout+xml"/>
  <Override PartName="/ppt/slideLayouts/slideLayout5766.xml" ContentType="application/vnd.openxmlformats-officedocument.presentationml.slideLayout+xml"/>
  <Override PartName="/ppt/slideLayouts/slideLayout5767.xml" ContentType="application/vnd.openxmlformats-officedocument.presentationml.slideLayout+xml"/>
  <Override PartName="/ppt/slideLayouts/slideLayout5768.xml" ContentType="application/vnd.openxmlformats-officedocument.presentationml.slideLayout+xml"/>
  <Override PartName="/ppt/slideLayouts/slideLayout5769.xml" ContentType="application/vnd.openxmlformats-officedocument.presentationml.slideLayout+xml"/>
  <Override PartName="/ppt/slideLayouts/slideLayout5770.xml" ContentType="application/vnd.openxmlformats-officedocument.presentationml.slideLayout+xml"/>
  <Override PartName="/ppt/slideLayouts/slideLayout5771.xml" ContentType="application/vnd.openxmlformats-officedocument.presentationml.slideLayout+xml"/>
  <Override PartName="/ppt/slideLayouts/slideLayout5772.xml" ContentType="application/vnd.openxmlformats-officedocument.presentationml.slideLayout+xml"/>
  <Override PartName="/ppt/slideLayouts/slideLayout5773.xml" ContentType="application/vnd.openxmlformats-officedocument.presentationml.slideLayout+xml"/>
  <Override PartName="/ppt/slideLayouts/slideLayout5774.xml" ContentType="application/vnd.openxmlformats-officedocument.presentationml.slideLayout+xml"/>
  <Override PartName="/ppt/slideLayouts/slideLayout5775.xml" ContentType="application/vnd.openxmlformats-officedocument.presentationml.slideLayout+xml"/>
  <Override PartName="/ppt/slideLayouts/slideLayout5776.xml" ContentType="application/vnd.openxmlformats-officedocument.presentationml.slideLayout+xml"/>
  <Override PartName="/ppt/slideLayouts/slideLayout5777.xml" ContentType="application/vnd.openxmlformats-officedocument.presentationml.slideLayout+xml"/>
  <Override PartName="/ppt/slideLayouts/slideLayout5778.xml" ContentType="application/vnd.openxmlformats-officedocument.presentationml.slideLayout+xml"/>
  <Override PartName="/ppt/slideLayouts/slideLayout5779.xml" ContentType="application/vnd.openxmlformats-officedocument.presentationml.slideLayout+xml"/>
  <Override PartName="/ppt/slideLayouts/slideLayout5780.xml" ContentType="application/vnd.openxmlformats-officedocument.presentationml.slideLayout+xml"/>
  <Override PartName="/ppt/slideLayouts/slideLayout5781.xml" ContentType="application/vnd.openxmlformats-officedocument.presentationml.slideLayout+xml"/>
  <Override PartName="/ppt/slideLayouts/slideLayout5782.xml" ContentType="application/vnd.openxmlformats-officedocument.presentationml.slideLayout+xml"/>
  <Override PartName="/ppt/slideLayouts/slideLayout5783.xml" ContentType="application/vnd.openxmlformats-officedocument.presentationml.slideLayout+xml"/>
  <Override PartName="/ppt/slideLayouts/slideLayout5784.xml" ContentType="application/vnd.openxmlformats-officedocument.presentationml.slideLayout+xml"/>
  <Override PartName="/ppt/slideLayouts/slideLayout5785.xml" ContentType="application/vnd.openxmlformats-officedocument.presentationml.slideLayout+xml"/>
  <Override PartName="/ppt/slideLayouts/slideLayout5786.xml" ContentType="application/vnd.openxmlformats-officedocument.presentationml.slideLayout+xml"/>
  <Override PartName="/ppt/slideLayouts/slideLayout5787.xml" ContentType="application/vnd.openxmlformats-officedocument.presentationml.slideLayout+xml"/>
  <Override PartName="/ppt/slideLayouts/slideLayout5788.xml" ContentType="application/vnd.openxmlformats-officedocument.presentationml.slideLayout+xml"/>
  <Override PartName="/ppt/slideLayouts/slideLayout5789.xml" ContentType="application/vnd.openxmlformats-officedocument.presentationml.slideLayout+xml"/>
  <Override PartName="/ppt/slideLayouts/slideLayout5790.xml" ContentType="application/vnd.openxmlformats-officedocument.presentationml.slideLayout+xml"/>
  <Override PartName="/ppt/slideLayouts/slideLayout5791.xml" ContentType="application/vnd.openxmlformats-officedocument.presentationml.slideLayout+xml"/>
  <Override PartName="/ppt/slideLayouts/slideLayout5792.xml" ContentType="application/vnd.openxmlformats-officedocument.presentationml.slideLayout+xml"/>
  <Override PartName="/ppt/slideLayouts/slideLayout5793.xml" ContentType="application/vnd.openxmlformats-officedocument.presentationml.slideLayout+xml"/>
  <Override PartName="/ppt/slideLayouts/slideLayout5794.xml" ContentType="application/vnd.openxmlformats-officedocument.presentationml.slideLayout+xml"/>
  <Override PartName="/ppt/slideLayouts/slideLayout5795.xml" ContentType="application/vnd.openxmlformats-officedocument.presentationml.slideLayout+xml"/>
  <Override PartName="/ppt/slideLayouts/slideLayout5796.xml" ContentType="application/vnd.openxmlformats-officedocument.presentationml.slideLayout+xml"/>
  <Override PartName="/ppt/slideLayouts/slideLayout5797.xml" ContentType="application/vnd.openxmlformats-officedocument.presentationml.slideLayout+xml"/>
  <Override PartName="/ppt/slideLayouts/slideLayout5798.xml" ContentType="application/vnd.openxmlformats-officedocument.presentationml.slideLayout+xml"/>
  <Override PartName="/ppt/slideLayouts/slideLayout5799.xml" ContentType="application/vnd.openxmlformats-officedocument.presentationml.slideLayout+xml"/>
  <Override PartName="/ppt/slideLayouts/slideLayout5800.xml" ContentType="application/vnd.openxmlformats-officedocument.presentationml.slideLayout+xml"/>
  <Override PartName="/ppt/slideLayouts/slideLayout5801.xml" ContentType="application/vnd.openxmlformats-officedocument.presentationml.slideLayout+xml"/>
  <Override PartName="/ppt/slideLayouts/slideLayout5802.xml" ContentType="application/vnd.openxmlformats-officedocument.presentationml.slideLayout+xml"/>
  <Override PartName="/ppt/slideLayouts/slideLayout5803.xml" ContentType="application/vnd.openxmlformats-officedocument.presentationml.slideLayout+xml"/>
  <Override PartName="/ppt/slideLayouts/slideLayout5804.xml" ContentType="application/vnd.openxmlformats-officedocument.presentationml.slideLayout+xml"/>
  <Override PartName="/ppt/slideLayouts/slideLayout5805.xml" ContentType="application/vnd.openxmlformats-officedocument.presentationml.slideLayout+xml"/>
  <Override PartName="/ppt/slideLayouts/slideLayout5806.xml" ContentType="application/vnd.openxmlformats-officedocument.presentationml.slideLayout+xml"/>
  <Override PartName="/ppt/slideLayouts/slideLayout5807.xml" ContentType="application/vnd.openxmlformats-officedocument.presentationml.slideLayout+xml"/>
  <Override PartName="/ppt/slideLayouts/slideLayout5808.xml" ContentType="application/vnd.openxmlformats-officedocument.presentationml.slideLayout+xml"/>
  <Override PartName="/ppt/slideLayouts/slideLayout5809.xml" ContentType="application/vnd.openxmlformats-officedocument.presentationml.slideLayout+xml"/>
  <Override PartName="/ppt/slideLayouts/slideLayout5810.xml" ContentType="application/vnd.openxmlformats-officedocument.presentationml.slideLayout+xml"/>
  <Override PartName="/ppt/slideLayouts/slideLayout5811.xml" ContentType="application/vnd.openxmlformats-officedocument.presentationml.slideLayout+xml"/>
  <Override PartName="/ppt/slideLayouts/slideLayout5812.xml" ContentType="application/vnd.openxmlformats-officedocument.presentationml.slideLayout+xml"/>
  <Override PartName="/ppt/slideLayouts/slideLayout5813.xml" ContentType="application/vnd.openxmlformats-officedocument.presentationml.slideLayout+xml"/>
  <Override PartName="/ppt/slideLayouts/slideLayout5814.xml" ContentType="application/vnd.openxmlformats-officedocument.presentationml.slideLayout+xml"/>
  <Override PartName="/ppt/slideLayouts/slideLayout5815.xml" ContentType="application/vnd.openxmlformats-officedocument.presentationml.slideLayout+xml"/>
  <Override PartName="/ppt/slideLayouts/slideLayout5816.xml" ContentType="application/vnd.openxmlformats-officedocument.presentationml.slideLayout+xml"/>
  <Override PartName="/ppt/slideLayouts/slideLayout5817.xml" ContentType="application/vnd.openxmlformats-officedocument.presentationml.slideLayout+xml"/>
  <Override PartName="/ppt/slideLayouts/slideLayout5818.xml" ContentType="application/vnd.openxmlformats-officedocument.presentationml.slideLayout+xml"/>
  <Override PartName="/ppt/slideLayouts/slideLayout5819.xml" ContentType="application/vnd.openxmlformats-officedocument.presentationml.slideLayout+xml"/>
  <Override PartName="/ppt/slideLayouts/slideLayout5820.xml" ContentType="application/vnd.openxmlformats-officedocument.presentationml.slideLayout+xml"/>
  <Override PartName="/ppt/slideLayouts/slideLayout5821.xml" ContentType="application/vnd.openxmlformats-officedocument.presentationml.slideLayout+xml"/>
  <Override PartName="/ppt/slideLayouts/slideLayout5822.xml" ContentType="application/vnd.openxmlformats-officedocument.presentationml.slideLayout+xml"/>
  <Override PartName="/ppt/slideLayouts/slideLayout5823.xml" ContentType="application/vnd.openxmlformats-officedocument.presentationml.slideLayout+xml"/>
  <Override PartName="/ppt/slideLayouts/slideLayout5824.xml" ContentType="application/vnd.openxmlformats-officedocument.presentationml.slideLayout+xml"/>
  <Override PartName="/ppt/slideLayouts/slideLayout5825.xml" ContentType="application/vnd.openxmlformats-officedocument.presentationml.slideLayout+xml"/>
  <Override PartName="/ppt/slideLayouts/slideLayout5826.xml" ContentType="application/vnd.openxmlformats-officedocument.presentationml.slideLayout+xml"/>
  <Override PartName="/ppt/slideLayouts/slideLayout5827.xml" ContentType="application/vnd.openxmlformats-officedocument.presentationml.slideLayout+xml"/>
  <Override PartName="/ppt/slideLayouts/slideLayout5828.xml" ContentType="application/vnd.openxmlformats-officedocument.presentationml.slideLayout+xml"/>
  <Override PartName="/ppt/slideLayouts/slideLayout5829.xml" ContentType="application/vnd.openxmlformats-officedocument.presentationml.slideLayout+xml"/>
  <Override PartName="/ppt/slideLayouts/slideLayout5830.xml" ContentType="application/vnd.openxmlformats-officedocument.presentationml.slideLayout+xml"/>
  <Override PartName="/ppt/slideLayouts/slideLayout5831.xml" ContentType="application/vnd.openxmlformats-officedocument.presentationml.slideLayout+xml"/>
  <Override PartName="/ppt/slideLayouts/slideLayout5832.xml" ContentType="application/vnd.openxmlformats-officedocument.presentationml.slideLayout+xml"/>
  <Override PartName="/ppt/slideLayouts/slideLayout5833.xml" ContentType="application/vnd.openxmlformats-officedocument.presentationml.slideLayout+xml"/>
  <Override PartName="/ppt/slideLayouts/slideLayout5834.xml" ContentType="application/vnd.openxmlformats-officedocument.presentationml.slideLayout+xml"/>
  <Override PartName="/ppt/slideLayouts/slideLayout5835.xml" ContentType="application/vnd.openxmlformats-officedocument.presentationml.slideLayout+xml"/>
  <Override PartName="/ppt/slideLayouts/slideLayout5836.xml" ContentType="application/vnd.openxmlformats-officedocument.presentationml.slideLayout+xml"/>
  <Override PartName="/ppt/slideLayouts/slideLayout5837.xml" ContentType="application/vnd.openxmlformats-officedocument.presentationml.slideLayout+xml"/>
  <Override PartName="/ppt/slideLayouts/slideLayout5838.xml" ContentType="application/vnd.openxmlformats-officedocument.presentationml.slideLayout+xml"/>
  <Override PartName="/ppt/slideLayouts/slideLayout5839.xml" ContentType="application/vnd.openxmlformats-officedocument.presentationml.slideLayout+xml"/>
  <Override PartName="/ppt/slideLayouts/slideLayout5840.xml" ContentType="application/vnd.openxmlformats-officedocument.presentationml.slideLayout+xml"/>
  <Override PartName="/ppt/slideLayouts/slideLayout5841.xml" ContentType="application/vnd.openxmlformats-officedocument.presentationml.slideLayout+xml"/>
  <Override PartName="/ppt/slideLayouts/slideLayout5842.xml" ContentType="application/vnd.openxmlformats-officedocument.presentationml.slideLayout+xml"/>
  <Override PartName="/ppt/slideLayouts/slideLayout5843.xml" ContentType="application/vnd.openxmlformats-officedocument.presentationml.slideLayout+xml"/>
  <Override PartName="/ppt/slideLayouts/slideLayout5844.xml" ContentType="application/vnd.openxmlformats-officedocument.presentationml.slideLayout+xml"/>
  <Override PartName="/ppt/slideLayouts/slideLayout5845.xml" ContentType="application/vnd.openxmlformats-officedocument.presentationml.slideLayout+xml"/>
  <Override PartName="/ppt/slideLayouts/slideLayout5846.xml" ContentType="application/vnd.openxmlformats-officedocument.presentationml.slideLayout+xml"/>
  <Override PartName="/ppt/slideLayouts/slideLayout5847.xml" ContentType="application/vnd.openxmlformats-officedocument.presentationml.slideLayout+xml"/>
  <Override PartName="/ppt/slideLayouts/slideLayout5848.xml" ContentType="application/vnd.openxmlformats-officedocument.presentationml.slideLayout+xml"/>
  <Override PartName="/ppt/slideLayouts/slideLayout5849.xml" ContentType="application/vnd.openxmlformats-officedocument.presentationml.slideLayout+xml"/>
  <Override PartName="/ppt/slideLayouts/slideLayout5850.xml" ContentType="application/vnd.openxmlformats-officedocument.presentationml.slideLayout+xml"/>
  <Override PartName="/ppt/slideLayouts/slideLayout5851.xml" ContentType="application/vnd.openxmlformats-officedocument.presentationml.slideLayout+xml"/>
  <Override PartName="/ppt/slideLayouts/slideLayout5852.xml" ContentType="application/vnd.openxmlformats-officedocument.presentationml.slideLayout+xml"/>
  <Override PartName="/ppt/slideLayouts/slideLayout5853.xml" ContentType="application/vnd.openxmlformats-officedocument.presentationml.slideLayout+xml"/>
  <Override PartName="/ppt/slideLayouts/slideLayout5854.xml" ContentType="application/vnd.openxmlformats-officedocument.presentationml.slideLayout+xml"/>
  <Override PartName="/ppt/slideLayouts/slideLayout5855.xml" ContentType="application/vnd.openxmlformats-officedocument.presentationml.slideLayout+xml"/>
  <Override PartName="/ppt/slideLayouts/slideLayout5856.xml" ContentType="application/vnd.openxmlformats-officedocument.presentationml.slideLayout+xml"/>
  <Override PartName="/ppt/slideLayouts/slideLayout5857.xml" ContentType="application/vnd.openxmlformats-officedocument.presentationml.slideLayout+xml"/>
  <Override PartName="/ppt/slideLayouts/slideLayout5858.xml" ContentType="application/vnd.openxmlformats-officedocument.presentationml.slideLayout+xml"/>
  <Override PartName="/ppt/slideLayouts/slideLayout5859.xml" ContentType="application/vnd.openxmlformats-officedocument.presentationml.slideLayout+xml"/>
  <Override PartName="/ppt/slideLayouts/slideLayout5860.xml" ContentType="application/vnd.openxmlformats-officedocument.presentationml.slideLayout+xml"/>
  <Override PartName="/ppt/slideLayouts/slideLayout5861.xml" ContentType="application/vnd.openxmlformats-officedocument.presentationml.slideLayout+xml"/>
  <Override PartName="/ppt/slideLayouts/slideLayout5862.xml" ContentType="application/vnd.openxmlformats-officedocument.presentationml.slideLayout+xml"/>
  <Override PartName="/ppt/slideLayouts/slideLayout5863.xml" ContentType="application/vnd.openxmlformats-officedocument.presentationml.slideLayout+xml"/>
  <Override PartName="/ppt/slideLayouts/slideLayout5864.xml" ContentType="application/vnd.openxmlformats-officedocument.presentationml.slideLayout+xml"/>
  <Override PartName="/ppt/slideLayouts/slideLayout5865.xml" ContentType="application/vnd.openxmlformats-officedocument.presentationml.slideLayout+xml"/>
  <Override PartName="/ppt/slideLayouts/slideLayout5866.xml" ContentType="application/vnd.openxmlformats-officedocument.presentationml.slideLayout+xml"/>
  <Override PartName="/ppt/slideLayouts/slideLayout5867.xml" ContentType="application/vnd.openxmlformats-officedocument.presentationml.slideLayout+xml"/>
  <Override PartName="/ppt/slideLayouts/slideLayout5868.xml" ContentType="application/vnd.openxmlformats-officedocument.presentationml.slideLayout+xml"/>
  <Override PartName="/ppt/slideLayouts/slideLayout5869.xml" ContentType="application/vnd.openxmlformats-officedocument.presentationml.slideLayout+xml"/>
  <Override PartName="/ppt/slideLayouts/slideLayout5870.xml" ContentType="application/vnd.openxmlformats-officedocument.presentationml.slideLayout+xml"/>
  <Override PartName="/ppt/slideLayouts/slideLayout5871.xml" ContentType="application/vnd.openxmlformats-officedocument.presentationml.slideLayout+xml"/>
  <Override PartName="/ppt/slideLayouts/slideLayout5872.xml" ContentType="application/vnd.openxmlformats-officedocument.presentationml.slideLayout+xml"/>
  <Override PartName="/ppt/slideLayouts/slideLayout5873.xml" ContentType="application/vnd.openxmlformats-officedocument.presentationml.slideLayout+xml"/>
  <Override PartName="/ppt/slideLayouts/slideLayout5874.xml" ContentType="application/vnd.openxmlformats-officedocument.presentationml.slideLayout+xml"/>
  <Override PartName="/ppt/slideLayouts/slideLayout5875.xml" ContentType="application/vnd.openxmlformats-officedocument.presentationml.slideLayout+xml"/>
  <Override PartName="/ppt/slideLayouts/slideLayout5876.xml" ContentType="application/vnd.openxmlformats-officedocument.presentationml.slideLayout+xml"/>
  <Override PartName="/ppt/slideLayouts/slideLayout5877.xml" ContentType="application/vnd.openxmlformats-officedocument.presentationml.slideLayout+xml"/>
  <Override PartName="/ppt/slideLayouts/slideLayout5878.xml" ContentType="application/vnd.openxmlformats-officedocument.presentationml.slideLayout+xml"/>
  <Override PartName="/ppt/slideLayouts/slideLayout5879.xml" ContentType="application/vnd.openxmlformats-officedocument.presentationml.slideLayout+xml"/>
  <Override PartName="/ppt/slideLayouts/slideLayout5880.xml" ContentType="application/vnd.openxmlformats-officedocument.presentationml.slideLayout+xml"/>
  <Override PartName="/ppt/slideLayouts/slideLayout5881.xml" ContentType="application/vnd.openxmlformats-officedocument.presentationml.slideLayout+xml"/>
  <Override PartName="/ppt/slideLayouts/slideLayout5882.xml" ContentType="application/vnd.openxmlformats-officedocument.presentationml.slideLayout+xml"/>
  <Override PartName="/ppt/slideLayouts/slideLayout5883.xml" ContentType="application/vnd.openxmlformats-officedocument.presentationml.slideLayout+xml"/>
  <Override PartName="/ppt/slideLayouts/slideLayout5884.xml" ContentType="application/vnd.openxmlformats-officedocument.presentationml.slideLayout+xml"/>
  <Override PartName="/ppt/slideLayouts/slideLayout5885.xml" ContentType="application/vnd.openxmlformats-officedocument.presentationml.slideLayout+xml"/>
  <Override PartName="/ppt/slideLayouts/slideLayout5886.xml" ContentType="application/vnd.openxmlformats-officedocument.presentationml.slideLayout+xml"/>
  <Override PartName="/ppt/slideLayouts/slideLayout5887.xml" ContentType="application/vnd.openxmlformats-officedocument.presentationml.slideLayout+xml"/>
  <Override PartName="/ppt/slideLayouts/slideLayout5888.xml" ContentType="application/vnd.openxmlformats-officedocument.presentationml.slideLayout+xml"/>
  <Override PartName="/ppt/slideLayouts/slideLayout5889.xml" ContentType="application/vnd.openxmlformats-officedocument.presentationml.slideLayout+xml"/>
  <Override PartName="/ppt/slideLayouts/slideLayout5890.xml" ContentType="application/vnd.openxmlformats-officedocument.presentationml.slideLayout+xml"/>
  <Override PartName="/ppt/slideLayouts/slideLayout5891.xml" ContentType="application/vnd.openxmlformats-officedocument.presentationml.slideLayout+xml"/>
  <Override PartName="/ppt/slideLayouts/slideLayout5892.xml" ContentType="application/vnd.openxmlformats-officedocument.presentationml.slideLayout+xml"/>
  <Override PartName="/ppt/slideLayouts/slideLayout5893.xml" ContentType="application/vnd.openxmlformats-officedocument.presentationml.slideLayout+xml"/>
  <Override PartName="/ppt/slideLayouts/slideLayout5894.xml" ContentType="application/vnd.openxmlformats-officedocument.presentationml.slideLayout+xml"/>
  <Override PartName="/ppt/slideLayouts/slideLayout5895.xml" ContentType="application/vnd.openxmlformats-officedocument.presentationml.slideLayout+xml"/>
  <Override PartName="/ppt/slideLayouts/slideLayout5896.xml" ContentType="application/vnd.openxmlformats-officedocument.presentationml.slideLayout+xml"/>
  <Override PartName="/ppt/slideLayouts/slideLayout5897.xml" ContentType="application/vnd.openxmlformats-officedocument.presentationml.slideLayout+xml"/>
  <Override PartName="/ppt/slideLayouts/slideLayout5898.xml" ContentType="application/vnd.openxmlformats-officedocument.presentationml.slideLayout+xml"/>
  <Override PartName="/ppt/slideLayouts/slideLayout5899.xml" ContentType="application/vnd.openxmlformats-officedocument.presentationml.slideLayout+xml"/>
  <Override PartName="/ppt/slideLayouts/slideLayout5900.xml" ContentType="application/vnd.openxmlformats-officedocument.presentationml.slideLayout+xml"/>
  <Override PartName="/ppt/slideLayouts/slideLayout5901.xml" ContentType="application/vnd.openxmlformats-officedocument.presentationml.slideLayout+xml"/>
  <Override PartName="/ppt/slideLayouts/slideLayout5902.xml" ContentType="application/vnd.openxmlformats-officedocument.presentationml.slideLayout+xml"/>
  <Override PartName="/ppt/slideLayouts/slideLayout5903.xml" ContentType="application/vnd.openxmlformats-officedocument.presentationml.slideLayout+xml"/>
  <Override PartName="/ppt/slideLayouts/slideLayout5904.xml" ContentType="application/vnd.openxmlformats-officedocument.presentationml.slideLayout+xml"/>
  <Override PartName="/ppt/slideLayouts/slideLayout5905.xml" ContentType="application/vnd.openxmlformats-officedocument.presentationml.slideLayout+xml"/>
  <Override PartName="/ppt/slideLayouts/slideLayout5906.xml" ContentType="application/vnd.openxmlformats-officedocument.presentationml.slideLayout+xml"/>
  <Override PartName="/ppt/slideLayouts/slideLayout5907.xml" ContentType="application/vnd.openxmlformats-officedocument.presentationml.slideLayout+xml"/>
  <Override PartName="/ppt/slideLayouts/slideLayout5908.xml" ContentType="application/vnd.openxmlformats-officedocument.presentationml.slideLayout+xml"/>
  <Override PartName="/ppt/slideLayouts/slideLayout5909.xml" ContentType="application/vnd.openxmlformats-officedocument.presentationml.slideLayout+xml"/>
  <Override PartName="/ppt/slideLayouts/slideLayout5910.xml" ContentType="application/vnd.openxmlformats-officedocument.presentationml.slideLayout+xml"/>
  <Override PartName="/ppt/slideLayouts/slideLayout5911.xml" ContentType="application/vnd.openxmlformats-officedocument.presentationml.slideLayout+xml"/>
  <Override PartName="/ppt/slideLayouts/slideLayout5912.xml" ContentType="application/vnd.openxmlformats-officedocument.presentationml.slideLayout+xml"/>
  <Override PartName="/ppt/slideLayouts/slideLayout5913.xml" ContentType="application/vnd.openxmlformats-officedocument.presentationml.slideLayout+xml"/>
  <Override PartName="/ppt/slideLayouts/slideLayout5914.xml" ContentType="application/vnd.openxmlformats-officedocument.presentationml.slideLayout+xml"/>
  <Override PartName="/ppt/slideLayouts/slideLayout5915.xml" ContentType="application/vnd.openxmlformats-officedocument.presentationml.slideLayout+xml"/>
  <Override PartName="/ppt/slideLayouts/slideLayout5916.xml" ContentType="application/vnd.openxmlformats-officedocument.presentationml.slideLayout+xml"/>
  <Override PartName="/ppt/slideLayouts/slideLayout5917.xml" ContentType="application/vnd.openxmlformats-officedocument.presentationml.slideLayout+xml"/>
  <Override PartName="/ppt/slideLayouts/slideLayout5918.xml" ContentType="application/vnd.openxmlformats-officedocument.presentationml.slideLayout+xml"/>
  <Override PartName="/ppt/slideLayouts/slideLayout5919.xml" ContentType="application/vnd.openxmlformats-officedocument.presentationml.slideLayout+xml"/>
  <Override PartName="/ppt/slideLayouts/slideLayout5920.xml" ContentType="application/vnd.openxmlformats-officedocument.presentationml.slideLayout+xml"/>
  <Override PartName="/ppt/slideLayouts/slideLayout5921.xml" ContentType="application/vnd.openxmlformats-officedocument.presentationml.slideLayout+xml"/>
  <Override PartName="/ppt/slideLayouts/slideLayout5922.xml" ContentType="application/vnd.openxmlformats-officedocument.presentationml.slideLayout+xml"/>
  <Override PartName="/ppt/slideLayouts/slideLayout5923.xml" ContentType="application/vnd.openxmlformats-officedocument.presentationml.slideLayout+xml"/>
  <Override PartName="/ppt/slideLayouts/slideLayout5924.xml" ContentType="application/vnd.openxmlformats-officedocument.presentationml.slideLayout+xml"/>
  <Override PartName="/ppt/slideLayouts/slideLayout5925.xml" ContentType="application/vnd.openxmlformats-officedocument.presentationml.slideLayout+xml"/>
  <Override PartName="/ppt/slideLayouts/slideLayout5926.xml" ContentType="application/vnd.openxmlformats-officedocument.presentationml.slideLayout+xml"/>
  <Override PartName="/ppt/slideLayouts/slideLayout5927.xml" ContentType="application/vnd.openxmlformats-officedocument.presentationml.slideLayout+xml"/>
  <Override PartName="/ppt/slideLayouts/slideLayout5928.xml" ContentType="application/vnd.openxmlformats-officedocument.presentationml.slideLayout+xml"/>
  <Override PartName="/ppt/slideLayouts/slideLayout5929.xml" ContentType="application/vnd.openxmlformats-officedocument.presentationml.slideLayout+xml"/>
  <Override PartName="/ppt/slideLayouts/slideLayout5930.xml" ContentType="application/vnd.openxmlformats-officedocument.presentationml.slideLayout+xml"/>
  <Override PartName="/ppt/slideLayouts/slideLayout5931.xml" ContentType="application/vnd.openxmlformats-officedocument.presentationml.slideLayout+xml"/>
  <Override PartName="/ppt/slideLayouts/slideLayout5932.xml" ContentType="application/vnd.openxmlformats-officedocument.presentationml.slideLayout+xml"/>
  <Override PartName="/ppt/slideLayouts/slideLayout5933.xml" ContentType="application/vnd.openxmlformats-officedocument.presentationml.slideLayout+xml"/>
  <Override PartName="/ppt/slideLayouts/slideLayout5934.xml" ContentType="application/vnd.openxmlformats-officedocument.presentationml.slideLayout+xml"/>
  <Override PartName="/ppt/slideLayouts/slideLayout5935.xml" ContentType="application/vnd.openxmlformats-officedocument.presentationml.slideLayout+xml"/>
  <Override PartName="/ppt/slideLayouts/slideLayout5936.xml" ContentType="application/vnd.openxmlformats-officedocument.presentationml.slideLayout+xml"/>
  <Override PartName="/ppt/slideLayouts/slideLayout5937.xml" ContentType="application/vnd.openxmlformats-officedocument.presentationml.slideLayout+xml"/>
  <Override PartName="/ppt/slideLayouts/slideLayout5938.xml" ContentType="application/vnd.openxmlformats-officedocument.presentationml.slideLayout+xml"/>
  <Override PartName="/ppt/slideLayouts/slideLayout5939.xml" ContentType="application/vnd.openxmlformats-officedocument.presentationml.slideLayout+xml"/>
  <Override PartName="/ppt/slideLayouts/slideLayout5940.xml" ContentType="application/vnd.openxmlformats-officedocument.presentationml.slideLayout+xml"/>
  <Override PartName="/ppt/slideLayouts/slideLayout5941.xml" ContentType="application/vnd.openxmlformats-officedocument.presentationml.slideLayout+xml"/>
  <Override PartName="/ppt/slideLayouts/slideLayout5942.xml" ContentType="application/vnd.openxmlformats-officedocument.presentationml.slideLayout+xml"/>
  <Override PartName="/ppt/slideLayouts/slideLayout5943.xml" ContentType="application/vnd.openxmlformats-officedocument.presentationml.slideLayout+xml"/>
  <Override PartName="/ppt/slideLayouts/slideLayout5944.xml" ContentType="application/vnd.openxmlformats-officedocument.presentationml.slideLayout+xml"/>
  <Override PartName="/ppt/slideLayouts/slideLayout5945.xml" ContentType="application/vnd.openxmlformats-officedocument.presentationml.slideLayout+xml"/>
  <Override PartName="/ppt/slideLayouts/slideLayout5946.xml" ContentType="application/vnd.openxmlformats-officedocument.presentationml.slideLayout+xml"/>
  <Override PartName="/ppt/slideLayouts/slideLayout5947.xml" ContentType="application/vnd.openxmlformats-officedocument.presentationml.slideLayout+xml"/>
  <Override PartName="/ppt/slideLayouts/slideLayout5948.xml" ContentType="application/vnd.openxmlformats-officedocument.presentationml.slideLayout+xml"/>
  <Override PartName="/ppt/slideLayouts/slideLayout5949.xml" ContentType="application/vnd.openxmlformats-officedocument.presentationml.slideLayout+xml"/>
  <Override PartName="/ppt/slideLayouts/slideLayout5950.xml" ContentType="application/vnd.openxmlformats-officedocument.presentationml.slideLayout+xml"/>
  <Override PartName="/ppt/slideLayouts/slideLayout5951.xml" ContentType="application/vnd.openxmlformats-officedocument.presentationml.slideLayout+xml"/>
  <Override PartName="/ppt/slideLayouts/slideLayout5952.xml" ContentType="application/vnd.openxmlformats-officedocument.presentationml.slideLayout+xml"/>
  <Override PartName="/ppt/slideLayouts/slideLayout5953.xml" ContentType="application/vnd.openxmlformats-officedocument.presentationml.slideLayout+xml"/>
  <Override PartName="/ppt/slideLayouts/slideLayout5954.xml" ContentType="application/vnd.openxmlformats-officedocument.presentationml.slideLayout+xml"/>
  <Override PartName="/ppt/slideLayouts/slideLayout5955.xml" ContentType="application/vnd.openxmlformats-officedocument.presentationml.slideLayout+xml"/>
  <Override PartName="/ppt/slideLayouts/slideLayout5956.xml" ContentType="application/vnd.openxmlformats-officedocument.presentationml.slideLayout+xml"/>
  <Override PartName="/ppt/slideLayouts/slideLayout5957.xml" ContentType="application/vnd.openxmlformats-officedocument.presentationml.slideLayout+xml"/>
  <Override PartName="/ppt/slideLayouts/slideLayout5958.xml" ContentType="application/vnd.openxmlformats-officedocument.presentationml.slideLayout+xml"/>
  <Override PartName="/ppt/slideLayouts/slideLayout5959.xml" ContentType="application/vnd.openxmlformats-officedocument.presentationml.slideLayout+xml"/>
  <Override PartName="/ppt/slideLayouts/slideLayout5960.xml" ContentType="application/vnd.openxmlformats-officedocument.presentationml.slideLayout+xml"/>
  <Override PartName="/ppt/slideLayouts/slideLayout5961.xml" ContentType="application/vnd.openxmlformats-officedocument.presentationml.slideLayout+xml"/>
  <Override PartName="/ppt/slideLayouts/slideLayout5962.xml" ContentType="application/vnd.openxmlformats-officedocument.presentationml.slideLayout+xml"/>
  <Override PartName="/ppt/slideLayouts/slideLayout5963.xml" ContentType="application/vnd.openxmlformats-officedocument.presentationml.slideLayout+xml"/>
  <Override PartName="/ppt/slideLayouts/slideLayout5964.xml" ContentType="application/vnd.openxmlformats-officedocument.presentationml.slideLayout+xml"/>
  <Override PartName="/ppt/slideLayouts/slideLayout5965.xml" ContentType="application/vnd.openxmlformats-officedocument.presentationml.slideLayout+xml"/>
  <Override PartName="/ppt/slideLayouts/slideLayout5966.xml" ContentType="application/vnd.openxmlformats-officedocument.presentationml.slideLayout+xml"/>
  <Override PartName="/ppt/slideLayouts/slideLayout5967.xml" ContentType="application/vnd.openxmlformats-officedocument.presentationml.slideLayout+xml"/>
  <Override PartName="/ppt/slideLayouts/slideLayout5968.xml" ContentType="application/vnd.openxmlformats-officedocument.presentationml.slideLayout+xml"/>
  <Override PartName="/ppt/slideLayouts/slideLayout5969.xml" ContentType="application/vnd.openxmlformats-officedocument.presentationml.slideLayout+xml"/>
  <Override PartName="/ppt/slideLayouts/slideLayout5970.xml" ContentType="application/vnd.openxmlformats-officedocument.presentationml.slideLayout+xml"/>
  <Override PartName="/ppt/slideLayouts/slideLayout5971.xml" ContentType="application/vnd.openxmlformats-officedocument.presentationml.slideLayout+xml"/>
  <Override PartName="/ppt/slideLayouts/slideLayout5972.xml" ContentType="application/vnd.openxmlformats-officedocument.presentationml.slideLayout+xml"/>
  <Override PartName="/ppt/slideLayouts/slideLayout5973.xml" ContentType="application/vnd.openxmlformats-officedocument.presentationml.slideLayout+xml"/>
  <Override PartName="/ppt/slideLayouts/slideLayout5974.xml" ContentType="application/vnd.openxmlformats-officedocument.presentationml.slideLayout+xml"/>
  <Override PartName="/ppt/slideLayouts/slideLayout5975.xml" ContentType="application/vnd.openxmlformats-officedocument.presentationml.slideLayout+xml"/>
  <Override PartName="/ppt/slideLayouts/slideLayout5976.xml" ContentType="application/vnd.openxmlformats-officedocument.presentationml.slideLayout+xml"/>
  <Override PartName="/ppt/slideLayouts/slideLayout5977.xml" ContentType="application/vnd.openxmlformats-officedocument.presentationml.slideLayout+xml"/>
  <Override PartName="/ppt/slideLayouts/slideLayout5978.xml" ContentType="application/vnd.openxmlformats-officedocument.presentationml.slideLayout+xml"/>
  <Override PartName="/ppt/slideLayouts/slideLayout5979.xml" ContentType="application/vnd.openxmlformats-officedocument.presentationml.slideLayout+xml"/>
  <Override PartName="/ppt/slideLayouts/slideLayout5980.xml" ContentType="application/vnd.openxmlformats-officedocument.presentationml.slideLayout+xml"/>
  <Override PartName="/ppt/slideLayouts/slideLayout5981.xml" ContentType="application/vnd.openxmlformats-officedocument.presentationml.slideLayout+xml"/>
  <Override PartName="/ppt/slideLayouts/slideLayout5982.xml" ContentType="application/vnd.openxmlformats-officedocument.presentationml.slideLayout+xml"/>
  <Override PartName="/ppt/slideLayouts/slideLayout5983.xml" ContentType="application/vnd.openxmlformats-officedocument.presentationml.slideLayout+xml"/>
  <Override PartName="/ppt/slideLayouts/slideLayout5984.xml" ContentType="application/vnd.openxmlformats-officedocument.presentationml.slideLayout+xml"/>
  <Override PartName="/ppt/slideLayouts/slideLayout5985.xml" ContentType="application/vnd.openxmlformats-officedocument.presentationml.slideLayout+xml"/>
  <Override PartName="/ppt/slideLayouts/slideLayout5986.xml" ContentType="application/vnd.openxmlformats-officedocument.presentationml.slideLayout+xml"/>
  <Override PartName="/ppt/slideLayouts/slideLayout5987.xml" ContentType="application/vnd.openxmlformats-officedocument.presentationml.slideLayout+xml"/>
  <Override PartName="/ppt/slideLayouts/slideLayout5988.xml" ContentType="application/vnd.openxmlformats-officedocument.presentationml.slideLayout+xml"/>
  <Override PartName="/ppt/slideLayouts/slideLayout5989.xml" ContentType="application/vnd.openxmlformats-officedocument.presentationml.slideLayout+xml"/>
  <Override PartName="/ppt/slideLayouts/slideLayout5990.xml" ContentType="application/vnd.openxmlformats-officedocument.presentationml.slideLayout+xml"/>
  <Override PartName="/ppt/slideLayouts/slideLayout5991.xml" ContentType="application/vnd.openxmlformats-officedocument.presentationml.slideLayout+xml"/>
  <Override PartName="/ppt/slideLayouts/slideLayout5992.xml" ContentType="application/vnd.openxmlformats-officedocument.presentationml.slideLayout+xml"/>
  <Override PartName="/ppt/slideLayouts/slideLayout5993.xml" ContentType="application/vnd.openxmlformats-officedocument.presentationml.slideLayout+xml"/>
  <Override PartName="/ppt/slideLayouts/slideLayout5994.xml" ContentType="application/vnd.openxmlformats-officedocument.presentationml.slideLayout+xml"/>
  <Override PartName="/ppt/slideLayouts/slideLayout5995.xml" ContentType="application/vnd.openxmlformats-officedocument.presentationml.slideLayout+xml"/>
  <Override PartName="/ppt/slideLayouts/slideLayout5996.xml" ContentType="application/vnd.openxmlformats-officedocument.presentationml.slideLayout+xml"/>
  <Override PartName="/ppt/slideLayouts/slideLayout5997.xml" ContentType="application/vnd.openxmlformats-officedocument.presentationml.slideLayout+xml"/>
  <Override PartName="/ppt/slideLayouts/slideLayout5998.xml" ContentType="application/vnd.openxmlformats-officedocument.presentationml.slideLayout+xml"/>
  <Override PartName="/ppt/slideLayouts/slideLayout5999.xml" ContentType="application/vnd.openxmlformats-officedocument.presentationml.slideLayout+xml"/>
  <Override PartName="/ppt/slideLayouts/slideLayout6000.xml" ContentType="application/vnd.openxmlformats-officedocument.presentationml.slideLayout+xml"/>
  <Override PartName="/ppt/slideLayouts/slideLayout6001.xml" ContentType="application/vnd.openxmlformats-officedocument.presentationml.slideLayout+xml"/>
  <Override PartName="/ppt/slideLayouts/slideLayout6002.xml" ContentType="application/vnd.openxmlformats-officedocument.presentationml.slideLayout+xml"/>
  <Override PartName="/ppt/slideLayouts/slideLayout6003.xml" ContentType="application/vnd.openxmlformats-officedocument.presentationml.slideLayout+xml"/>
  <Override PartName="/ppt/slideLayouts/slideLayout6004.xml" ContentType="application/vnd.openxmlformats-officedocument.presentationml.slideLayout+xml"/>
  <Override PartName="/ppt/slideLayouts/slideLayout6005.xml" ContentType="application/vnd.openxmlformats-officedocument.presentationml.slideLayout+xml"/>
  <Override PartName="/ppt/slideLayouts/slideLayout6006.xml" ContentType="application/vnd.openxmlformats-officedocument.presentationml.slideLayout+xml"/>
  <Override PartName="/ppt/slideLayouts/slideLayout6007.xml" ContentType="application/vnd.openxmlformats-officedocument.presentationml.slideLayout+xml"/>
  <Override PartName="/ppt/slideLayouts/slideLayout6008.xml" ContentType="application/vnd.openxmlformats-officedocument.presentationml.slideLayout+xml"/>
  <Override PartName="/ppt/slideLayouts/slideLayout6009.xml" ContentType="application/vnd.openxmlformats-officedocument.presentationml.slideLayout+xml"/>
  <Override PartName="/ppt/slideLayouts/slideLayout6010.xml" ContentType="application/vnd.openxmlformats-officedocument.presentationml.slideLayout+xml"/>
  <Override PartName="/ppt/slideLayouts/slideLayout6011.xml" ContentType="application/vnd.openxmlformats-officedocument.presentationml.slideLayout+xml"/>
  <Override PartName="/ppt/slideLayouts/slideLayout6012.xml" ContentType="application/vnd.openxmlformats-officedocument.presentationml.slideLayout+xml"/>
  <Override PartName="/ppt/slideLayouts/slideLayout6013.xml" ContentType="application/vnd.openxmlformats-officedocument.presentationml.slideLayout+xml"/>
  <Override PartName="/ppt/slideLayouts/slideLayout6014.xml" ContentType="application/vnd.openxmlformats-officedocument.presentationml.slideLayout+xml"/>
  <Override PartName="/ppt/slideLayouts/slideLayout6015.xml" ContentType="application/vnd.openxmlformats-officedocument.presentationml.slideLayout+xml"/>
  <Override PartName="/ppt/slideLayouts/slideLayout6016.xml" ContentType="application/vnd.openxmlformats-officedocument.presentationml.slideLayout+xml"/>
  <Override PartName="/ppt/slideLayouts/slideLayout6017.xml" ContentType="application/vnd.openxmlformats-officedocument.presentationml.slideLayout+xml"/>
  <Override PartName="/ppt/slideLayouts/slideLayout6018.xml" ContentType="application/vnd.openxmlformats-officedocument.presentationml.slideLayout+xml"/>
  <Override PartName="/ppt/slideLayouts/slideLayout6019.xml" ContentType="application/vnd.openxmlformats-officedocument.presentationml.slideLayout+xml"/>
  <Override PartName="/ppt/slideLayouts/slideLayout6020.xml" ContentType="application/vnd.openxmlformats-officedocument.presentationml.slideLayout+xml"/>
  <Override PartName="/ppt/slideLayouts/slideLayout6021.xml" ContentType="application/vnd.openxmlformats-officedocument.presentationml.slideLayout+xml"/>
  <Override PartName="/ppt/slideLayouts/slideLayout6022.xml" ContentType="application/vnd.openxmlformats-officedocument.presentationml.slideLayout+xml"/>
  <Override PartName="/ppt/slideLayouts/slideLayout6023.xml" ContentType="application/vnd.openxmlformats-officedocument.presentationml.slideLayout+xml"/>
  <Override PartName="/ppt/slideLayouts/slideLayout6024.xml" ContentType="application/vnd.openxmlformats-officedocument.presentationml.slideLayout+xml"/>
  <Override PartName="/ppt/slideLayouts/slideLayout6025.xml" ContentType="application/vnd.openxmlformats-officedocument.presentationml.slideLayout+xml"/>
  <Override PartName="/ppt/slideLayouts/slideLayout6026.xml" ContentType="application/vnd.openxmlformats-officedocument.presentationml.slideLayout+xml"/>
  <Override PartName="/ppt/slideLayouts/slideLayout6027.xml" ContentType="application/vnd.openxmlformats-officedocument.presentationml.slideLayout+xml"/>
  <Override PartName="/ppt/slideLayouts/slideLayout6028.xml" ContentType="application/vnd.openxmlformats-officedocument.presentationml.slideLayout+xml"/>
  <Override PartName="/ppt/slideLayouts/slideLayout6029.xml" ContentType="application/vnd.openxmlformats-officedocument.presentationml.slideLayout+xml"/>
  <Override PartName="/ppt/slideLayouts/slideLayout6030.xml" ContentType="application/vnd.openxmlformats-officedocument.presentationml.slideLayout+xml"/>
  <Override PartName="/ppt/slideLayouts/slideLayout6031.xml" ContentType="application/vnd.openxmlformats-officedocument.presentationml.slideLayout+xml"/>
  <Override PartName="/ppt/slideLayouts/slideLayout6032.xml" ContentType="application/vnd.openxmlformats-officedocument.presentationml.slideLayout+xml"/>
  <Override PartName="/ppt/slideLayouts/slideLayout6033.xml" ContentType="application/vnd.openxmlformats-officedocument.presentationml.slideLayout+xml"/>
  <Override PartName="/ppt/slideLayouts/slideLayout6034.xml" ContentType="application/vnd.openxmlformats-officedocument.presentationml.slideLayout+xml"/>
  <Override PartName="/ppt/slideLayouts/slideLayout6035.xml" ContentType="application/vnd.openxmlformats-officedocument.presentationml.slideLayout+xml"/>
  <Override PartName="/ppt/slideLayouts/slideLayout6036.xml" ContentType="application/vnd.openxmlformats-officedocument.presentationml.slideLayout+xml"/>
  <Override PartName="/ppt/slideLayouts/slideLayout6037.xml" ContentType="application/vnd.openxmlformats-officedocument.presentationml.slideLayout+xml"/>
  <Override PartName="/ppt/slideLayouts/slideLayout6038.xml" ContentType="application/vnd.openxmlformats-officedocument.presentationml.slideLayout+xml"/>
  <Override PartName="/ppt/slideLayouts/slideLayout6039.xml" ContentType="application/vnd.openxmlformats-officedocument.presentationml.slideLayout+xml"/>
  <Override PartName="/ppt/slideLayouts/slideLayout6040.xml" ContentType="application/vnd.openxmlformats-officedocument.presentationml.slideLayout+xml"/>
  <Override PartName="/ppt/slideLayouts/slideLayout6041.xml" ContentType="application/vnd.openxmlformats-officedocument.presentationml.slideLayout+xml"/>
  <Override PartName="/ppt/slideLayouts/slideLayout6042.xml" ContentType="application/vnd.openxmlformats-officedocument.presentationml.slideLayout+xml"/>
  <Override PartName="/ppt/slideLayouts/slideLayout6043.xml" ContentType="application/vnd.openxmlformats-officedocument.presentationml.slideLayout+xml"/>
  <Override PartName="/ppt/theme/theme7.xml" ContentType="application/vnd.openxmlformats-officedocument.theme+xml"/>
  <Override PartName="/ppt/slideLayouts/slideLayout6044.xml" ContentType="application/vnd.openxmlformats-officedocument.presentationml.slideLayout+xml"/>
  <Override PartName="/ppt/slideLayouts/slideLayout6045.xml" ContentType="application/vnd.openxmlformats-officedocument.presentationml.slideLayout+xml"/>
  <Override PartName="/ppt/slideLayouts/slideLayout6046.xml" ContentType="application/vnd.openxmlformats-officedocument.presentationml.slideLayout+xml"/>
  <Override PartName="/ppt/slideLayouts/slideLayout6047.xml" ContentType="application/vnd.openxmlformats-officedocument.presentationml.slideLayout+xml"/>
  <Override PartName="/ppt/slideLayouts/slideLayout6048.xml" ContentType="application/vnd.openxmlformats-officedocument.presentationml.slideLayout+xml"/>
  <Override PartName="/ppt/slideLayouts/slideLayout6049.xml" ContentType="application/vnd.openxmlformats-officedocument.presentationml.slideLayout+xml"/>
  <Override PartName="/ppt/slideLayouts/slideLayout6050.xml" ContentType="application/vnd.openxmlformats-officedocument.presentationml.slideLayout+xml"/>
  <Override PartName="/ppt/slideLayouts/slideLayout6051.xml" ContentType="application/vnd.openxmlformats-officedocument.presentationml.slideLayout+xml"/>
  <Override PartName="/ppt/slideLayouts/slideLayout6052.xml" ContentType="application/vnd.openxmlformats-officedocument.presentationml.slideLayout+xml"/>
  <Override PartName="/ppt/slideLayouts/slideLayout6053.xml" ContentType="application/vnd.openxmlformats-officedocument.presentationml.slideLayout+xml"/>
  <Override PartName="/ppt/slideLayouts/slideLayout6054.xml" ContentType="application/vnd.openxmlformats-officedocument.presentationml.slideLayout+xml"/>
  <Override PartName="/ppt/slideLayouts/slideLayout6055.xml" ContentType="application/vnd.openxmlformats-officedocument.presentationml.slideLayout+xml"/>
  <Override PartName="/ppt/slideLayouts/slideLayout6056.xml" ContentType="application/vnd.openxmlformats-officedocument.presentationml.slideLayout+xml"/>
  <Override PartName="/ppt/slideLayouts/slideLayout6057.xml" ContentType="application/vnd.openxmlformats-officedocument.presentationml.slideLayout+xml"/>
  <Override PartName="/ppt/slideLayouts/slideLayout6058.xml" ContentType="application/vnd.openxmlformats-officedocument.presentationml.slideLayout+xml"/>
  <Override PartName="/ppt/slideLayouts/slideLayout6059.xml" ContentType="application/vnd.openxmlformats-officedocument.presentationml.slideLayout+xml"/>
  <Override PartName="/ppt/slideLayouts/slideLayout6060.xml" ContentType="application/vnd.openxmlformats-officedocument.presentationml.slideLayout+xml"/>
  <Override PartName="/ppt/slideLayouts/slideLayout6061.xml" ContentType="application/vnd.openxmlformats-officedocument.presentationml.slideLayout+xml"/>
  <Override PartName="/ppt/slideLayouts/slideLayout6062.xml" ContentType="application/vnd.openxmlformats-officedocument.presentationml.slideLayout+xml"/>
  <Override PartName="/ppt/slideLayouts/slideLayout6063.xml" ContentType="application/vnd.openxmlformats-officedocument.presentationml.slideLayout+xml"/>
  <Override PartName="/ppt/slideLayouts/slideLayout6064.xml" ContentType="application/vnd.openxmlformats-officedocument.presentationml.slideLayout+xml"/>
  <Override PartName="/ppt/slideLayouts/slideLayout6065.xml" ContentType="application/vnd.openxmlformats-officedocument.presentationml.slideLayout+xml"/>
  <Override PartName="/ppt/slideLayouts/slideLayout6066.xml" ContentType="application/vnd.openxmlformats-officedocument.presentationml.slideLayout+xml"/>
  <Override PartName="/ppt/slideLayouts/slideLayout6067.xml" ContentType="application/vnd.openxmlformats-officedocument.presentationml.slideLayout+xml"/>
  <Override PartName="/ppt/slideLayouts/slideLayout6068.xml" ContentType="application/vnd.openxmlformats-officedocument.presentationml.slideLayout+xml"/>
  <Override PartName="/ppt/slideLayouts/slideLayout6069.xml" ContentType="application/vnd.openxmlformats-officedocument.presentationml.slideLayout+xml"/>
  <Override PartName="/ppt/slideLayouts/slideLayout6070.xml" ContentType="application/vnd.openxmlformats-officedocument.presentationml.slideLayout+xml"/>
  <Override PartName="/ppt/slideLayouts/slideLayout6071.xml" ContentType="application/vnd.openxmlformats-officedocument.presentationml.slideLayout+xml"/>
  <Override PartName="/ppt/slideLayouts/slideLayout6072.xml" ContentType="application/vnd.openxmlformats-officedocument.presentationml.slideLayout+xml"/>
  <Override PartName="/ppt/slideLayouts/slideLayout6073.xml" ContentType="application/vnd.openxmlformats-officedocument.presentationml.slideLayout+xml"/>
  <Override PartName="/ppt/slideLayouts/slideLayout6074.xml" ContentType="application/vnd.openxmlformats-officedocument.presentationml.slideLayout+xml"/>
  <Override PartName="/ppt/slideLayouts/slideLayout6075.xml" ContentType="application/vnd.openxmlformats-officedocument.presentationml.slideLayout+xml"/>
  <Override PartName="/ppt/slideLayouts/slideLayout6076.xml" ContentType="application/vnd.openxmlformats-officedocument.presentationml.slideLayout+xml"/>
  <Override PartName="/ppt/slideLayouts/slideLayout6077.xml" ContentType="application/vnd.openxmlformats-officedocument.presentationml.slideLayout+xml"/>
  <Override PartName="/ppt/slideLayouts/slideLayout6078.xml" ContentType="application/vnd.openxmlformats-officedocument.presentationml.slideLayout+xml"/>
  <Override PartName="/ppt/slideLayouts/slideLayout6079.xml" ContentType="application/vnd.openxmlformats-officedocument.presentationml.slideLayout+xml"/>
  <Override PartName="/ppt/slideLayouts/slideLayout6080.xml" ContentType="application/vnd.openxmlformats-officedocument.presentationml.slideLayout+xml"/>
  <Override PartName="/ppt/slideLayouts/slideLayout6081.xml" ContentType="application/vnd.openxmlformats-officedocument.presentationml.slideLayout+xml"/>
  <Override PartName="/ppt/slideLayouts/slideLayout6082.xml" ContentType="application/vnd.openxmlformats-officedocument.presentationml.slideLayout+xml"/>
  <Override PartName="/ppt/slideLayouts/slideLayout6083.xml" ContentType="application/vnd.openxmlformats-officedocument.presentationml.slideLayout+xml"/>
  <Override PartName="/ppt/slideLayouts/slideLayout6084.xml" ContentType="application/vnd.openxmlformats-officedocument.presentationml.slideLayout+xml"/>
  <Override PartName="/ppt/slideLayouts/slideLayout6085.xml" ContentType="application/vnd.openxmlformats-officedocument.presentationml.slideLayout+xml"/>
  <Override PartName="/ppt/slideLayouts/slideLayout6086.xml" ContentType="application/vnd.openxmlformats-officedocument.presentationml.slideLayout+xml"/>
  <Override PartName="/ppt/slideLayouts/slideLayout6087.xml" ContentType="application/vnd.openxmlformats-officedocument.presentationml.slideLayout+xml"/>
  <Override PartName="/ppt/slideLayouts/slideLayout6088.xml" ContentType="application/vnd.openxmlformats-officedocument.presentationml.slideLayout+xml"/>
  <Override PartName="/ppt/slideLayouts/slideLayout6089.xml" ContentType="application/vnd.openxmlformats-officedocument.presentationml.slideLayout+xml"/>
  <Override PartName="/ppt/slideLayouts/slideLayout6090.xml" ContentType="application/vnd.openxmlformats-officedocument.presentationml.slideLayout+xml"/>
  <Override PartName="/ppt/slideLayouts/slideLayout6091.xml" ContentType="application/vnd.openxmlformats-officedocument.presentationml.slideLayout+xml"/>
  <Override PartName="/ppt/slideLayouts/slideLayout6092.xml" ContentType="application/vnd.openxmlformats-officedocument.presentationml.slideLayout+xml"/>
  <Override PartName="/ppt/slideLayouts/slideLayout6093.xml" ContentType="application/vnd.openxmlformats-officedocument.presentationml.slideLayout+xml"/>
  <Override PartName="/ppt/slideLayouts/slideLayout6094.xml" ContentType="application/vnd.openxmlformats-officedocument.presentationml.slideLayout+xml"/>
  <Override PartName="/ppt/slideLayouts/slideLayout6095.xml" ContentType="application/vnd.openxmlformats-officedocument.presentationml.slideLayout+xml"/>
  <Override PartName="/ppt/slideLayouts/slideLayout6096.xml" ContentType="application/vnd.openxmlformats-officedocument.presentationml.slideLayout+xml"/>
  <Override PartName="/ppt/slideLayouts/slideLayout6097.xml" ContentType="application/vnd.openxmlformats-officedocument.presentationml.slideLayout+xml"/>
  <Override PartName="/ppt/slideLayouts/slideLayout6098.xml" ContentType="application/vnd.openxmlformats-officedocument.presentationml.slideLayout+xml"/>
  <Override PartName="/ppt/slideLayouts/slideLayout6099.xml" ContentType="application/vnd.openxmlformats-officedocument.presentationml.slideLayout+xml"/>
  <Override PartName="/ppt/slideLayouts/slideLayout6100.xml" ContentType="application/vnd.openxmlformats-officedocument.presentationml.slideLayout+xml"/>
  <Override PartName="/ppt/slideLayouts/slideLayout6101.xml" ContentType="application/vnd.openxmlformats-officedocument.presentationml.slideLayout+xml"/>
  <Override PartName="/ppt/slideLayouts/slideLayout6102.xml" ContentType="application/vnd.openxmlformats-officedocument.presentationml.slideLayout+xml"/>
  <Override PartName="/ppt/slideLayouts/slideLayout6103.xml" ContentType="application/vnd.openxmlformats-officedocument.presentationml.slideLayout+xml"/>
  <Override PartName="/ppt/slideLayouts/slideLayout6104.xml" ContentType="application/vnd.openxmlformats-officedocument.presentationml.slideLayout+xml"/>
  <Override PartName="/ppt/slideLayouts/slideLayout6105.xml" ContentType="application/vnd.openxmlformats-officedocument.presentationml.slideLayout+xml"/>
  <Override PartName="/ppt/slideLayouts/slideLayout6106.xml" ContentType="application/vnd.openxmlformats-officedocument.presentationml.slideLayout+xml"/>
  <Override PartName="/ppt/slideLayouts/slideLayout6107.xml" ContentType="application/vnd.openxmlformats-officedocument.presentationml.slideLayout+xml"/>
  <Override PartName="/ppt/slideLayouts/slideLayout6108.xml" ContentType="application/vnd.openxmlformats-officedocument.presentationml.slideLayout+xml"/>
  <Override PartName="/ppt/slideLayouts/slideLayout6109.xml" ContentType="application/vnd.openxmlformats-officedocument.presentationml.slideLayout+xml"/>
  <Override PartName="/ppt/slideLayouts/slideLayout6110.xml" ContentType="application/vnd.openxmlformats-officedocument.presentationml.slideLayout+xml"/>
  <Override PartName="/ppt/slideLayouts/slideLayout6111.xml" ContentType="application/vnd.openxmlformats-officedocument.presentationml.slideLayout+xml"/>
  <Override PartName="/ppt/slideLayouts/slideLayout6112.xml" ContentType="application/vnd.openxmlformats-officedocument.presentationml.slideLayout+xml"/>
  <Override PartName="/ppt/slideLayouts/slideLayout6113.xml" ContentType="application/vnd.openxmlformats-officedocument.presentationml.slideLayout+xml"/>
  <Override PartName="/ppt/slideLayouts/slideLayout6114.xml" ContentType="application/vnd.openxmlformats-officedocument.presentationml.slideLayout+xml"/>
  <Override PartName="/ppt/slideLayouts/slideLayout6115.xml" ContentType="application/vnd.openxmlformats-officedocument.presentationml.slideLayout+xml"/>
  <Override PartName="/ppt/slideLayouts/slideLayout6116.xml" ContentType="application/vnd.openxmlformats-officedocument.presentationml.slideLayout+xml"/>
  <Override PartName="/ppt/slideLayouts/slideLayout6117.xml" ContentType="application/vnd.openxmlformats-officedocument.presentationml.slideLayout+xml"/>
  <Override PartName="/ppt/slideLayouts/slideLayout6118.xml" ContentType="application/vnd.openxmlformats-officedocument.presentationml.slideLayout+xml"/>
  <Override PartName="/ppt/slideLayouts/slideLayout6119.xml" ContentType="application/vnd.openxmlformats-officedocument.presentationml.slideLayout+xml"/>
  <Override PartName="/ppt/slideLayouts/slideLayout6120.xml" ContentType="application/vnd.openxmlformats-officedocument.presentationml.slideLayout+xml"/>
  <Override PartName="/ppt/slideLayouts/slideLayout6121.xml" ContentType="application/vnd.openxmlformats-officedocument.presentationml.slideLayout+xml"/>
  <Override PartName="/ppt/slideLayouts/slideLayout6122.xml" ContentType="application/vnd.openxmlformats-officedocument.presentationml.slideLayout+xml"/>
  <Override PartName="/ppt/slideLayouts/slideLayout6123.xml" ContentType="application/vnd.openxmlformats-officedocument.presentationml.slideLayout+xml"/>
  <Override PartName="/ppt/slideLayouts/slideLayout6124.xml" ContentType="application/vnd.openxmlformats-officedocument.presentationml.slideLayout+xml"/>
  <Override PartName="/ppt/slideLayouts/slideLayout6125.xml" ContentType="application/vnd.openxmlformats-officedocument.presentationml.slideLayout+xml"/>
  <Override PartName="/ppt/slideLayouts/slideLayout6126.xml" ContentType="application/vnd.openxmlformats-officedocument.presentationml.slideLayout+xml"/>
  <Override PartName="/ppt/slideLayouts/slideLayout6127.xml" ContentType="application/vnd.openxmlformats-officedocument.presentationml.slideLayout+xml"/>
  <Override PartName="/ppt/slideLayouts/slideLayout6128.xml" ContentType="application/vnd.openxmlformats-officedocument.presentationml.slideLayout+xml"/>
  <Override PartName="/ppt/slideLayouts/slideLayout6129.xml" ContentType="application/vnd.openxmlformats-officedocument.presentationml.slideLayout+xml"/>
  <Override PartName="/ppt/slideLayouts/slideLayout6130.xml" ContentType="application/vnd.openxmlformats-officedocument.presentationml.slideLayout+xml"/>
  <Override PartName="/ppt/slideLayouts/slideLayout6131.xml" ContentType="application/vnd.openxmlformats-officedocument.presentationml.slideLayout+xml"/>
  <Override PartName="/ppt/slideLayouts/slideLayout6132.xml" ContentType="application/vnd.openxmlformats-officedocument.presentationml.slideLayout+xml"/>
  <Override PartName="/ppt/slideLayouts/slideLayout6133.xml" ContentType="application/vnd.openxmlformats-officedocument.presentationml.slideLayout+xml"/>
  <Override PartName="/ppt/slideLayouts/slideLayout6134.xml" ContentType="application/vnd.openxmlformats-officedocument.presentationml.slideLayout+xml"/>
  <Override PartName="/ppt/slideLayouts/slideLayout6135.xml" ContentType="application/vnd.openxmlformats-officedocument.presentationml.slideLayout+xml"/>
  <Override PartName="/ppt/slideLayouts/slideLayout6136.xml" ContentType="application/vnd.openxmlformats-officedocument.presentationml.slideLayout+xml"/>
  <Override PartName="/ppt/slideLayouts/slideLayout6137.xml" ContentType="application/vnd.openxmlformats-officedocument.presentationml.slideLayout+xml"/>
  <Override PartName="/ppt/slideLayouts/slideLayout6138.xml" ContentType="application/vnd.openxmlformats-officedocument.presentationml.slideLayout+xml"/>
  <Override PartName="/ppt/slideLayouts/slideLayout6139.xml" ContentType="application/vnd.openxmlformats-officedocument.presentationml.slideLayout+xml"/>
  <Override PartName="/ppt/slideLayouts/slideLayout6140.xml" ContentType="application/vnd.openxmlformats-officedocument.presentationml.slideLayout+xml"/>
  <Override PartName="/ppt/slideLayouts/slideLayout6141.xml" ContentType="application/vnd.openxmlformats-officedocument.presentationml.slideLayout+xml"/>
  <Override PartName="/ppt/slideLayouts/slideLayout6142.xml" ContentType="application/vnd.openxmlformats-officedocument.presentationml.slideLayout+xml"/>
  <Override PartName="/ppt/slideLayouts/slideLayout6143.xml" ContentType="application/vnd.openxmlformats-officedocument.presentationml.slideLayout+xml"/>
  <Override PartName="/ppt/slideLayouts/slideLayout6144.xml" ContentType="application/vnd.openxmlformats-officedocument.presentationml.slideLayout+xml"/>
  <Override PartName="/ppt/slideLayouts/slideLayout6145.xml" ContentType="application/vnd.openxmlformats-officedocument.presentationml.slideLayout+xml"/>
  <Override PartName="/ppt/slideLayouts/slideLayout6146.xml" ContentType="application/vnd.openxmlformats-officedocument.presentationml.slideLayout+xml"/>
  <Override PartName="/ppt/slideLayouts/slideLayout6147.xml" ContentType="application/vnd.openxmlformats-officedocument.presentationml.slideLayout+xml"/>
  <Override PartName="/ppt/slideLayouts/slideLayout6148.xml" ContentType="application/vnd.openxmlformats-officedocument.presentationml.slideLayout+xml"/>
  <Override PartName="/ppt/slideLayouts/slideLayout6149.xml" ContentType="application/vnd.openxmlformats-officedocument.presentationml.slideLayout+xml"/>
  <Override PartName="/ppt/slideLayouts/slideLayout6150.xml" ContentType="application/vnd.openxmlformats-officedocument.presentationml.slideLayout+xml"/>
  <Override PartName="/ppt/slideLayouts/slideLayout6151.xml" ContentType="application/vnd.openxmlformats-officedocument.presentationml.slideLayout+xml"/>
  <Override PartName="/ppt/slideLayouts/slideLayout6152.xml" ContentType="application/vnd.openxmlformats-officedocument.presentationml.slideLayout+xml"/>
  <Override PartName="/ppt/slideLayouts/slideLayout6153.xml" ContentType="application/vnd.openxmlformats-officedocument.presentationml.slideLayout+xml"/>
  <Override PartName="/ppt/slideLayouts/slideLayout6154.xml" ContentType="application/vnd.openxmlformats-officedocument.presentationml.slideLayout+xml"/>
  <Override PartName="/ppt/slideLayouts/slideLayout6155.xml" ContentType="application/vnd.openxmlformats-officedocument.presentationml.slideLayout+xml"/>
  <Override PartName="/ppt/slideLayouts/slideLayout6156.xml" ContentType="application/vnd.openxmlformats-officedocument.presentationml.slideLayout+xml"/>
  <Override PartName="/ppt/slideLayouts/slideLayout6157.xml" ContentType="application/vnd.openxmlformats-officedocument.presentationml.slideLayout+xml"/>
  <Override PartName="/ppt/slideLayouts/slideLayout6158.xml" ContentType="application/vnd.openxmlformats-officedocument.presentationml.slideLayout+xml"/>
  <Override PartName="/ppt/slideLayouts/slideLayout6159.xml" ContentType="application/vnd.openxmlformats-officedocument.presentationml.slideLayout+xml"/>
  <Override PartName="/ppt/slideLayouts/slideLayout6160.xml" ContentType="application/vnd.openxmlformats-officedocument.presentationml.slideLayout+xml"/>
  <Override PartName="/ppt/slideLayouts/slideLayout6161.xml" ContentType="application/vnd.openxmlformats-officedocument.presentationml.slideLayout+xml"/>
  <Override PartName="/ppt/slideLayouts/slideLayout6162.xml" ContentType="application/vnd.openxmlformats-officedocument.presentationml.slideLayout+xml"/>
  <Override PartName="/ppt/slideLayouts/slideLayout6163.xml" ContentType="application/vnd.openxmlformats-officedocument.presentationml.slideLayout+xml"/>
  <Override PartName="/ppt/slideLayouts/slideLayout6164.xml" ContentType="application/vnd.openxmlformats-officedocument.presentationml.slideLayout+xml"/>
  <Override PartName="/ppt/slideLayouts/slideLayout6165.xml" ContentType="application/vnd.openxmlformats-officedocument.presentationml.slideLayout+xml"/>
  <Override PartName="/ppt/slideLayouts/slideLayout6166.xml" ContentType="application/vnd.openxmlformats-officedocument.presentationml.slideLayout+xml"/>
  <Override PartName="/ppt/slideLayouts/slideLayout6167.xml" ContentType="application/vnd.openxmlformats-officedocument.presentationml.slideLayout+xml"/>
  <Override PartName="/ppt/slideLayouts/slideLayout6168.xml" ContentType="application/vnd.openxmlformats-officedocument.presentationml.slideLayout+xml"/>
  <Override PartName="/ppt/slideLayouts/slideLayout6169.xml" ContentType="application/vnd.openxmlformats-officedocument.presentationml.slideLayout+xml"/>
  <Override PartName="/ppt/slideLayouts/slideLayout6170.xml" ContentType="application/vnd.openxmlformats-officedocument.presentationml.slideLayout+xml"/>
  <Override PartName="/ppt/slideLayouts/slideLayout6171.xml" ContentType="application/vnd.openxmlformats-officedocument.presentationml.slideLayout+xml"/>
  <Override PartName="/ppt/slideLayouts/slideLayout6172.xml" ContentType="application/vnd.openxmlformats-officedocument.presentationml.slideLayout+xml"/>
  <Override PartName="/ppt/slideLayouts/slideLayout6173.xml" ContentType="application/vnd.openxmlformats-officedocument.presentationml.slideLayout+xml"/>
  <Override PartName="/ppt/slideLayouts/slideLayout6174.xml" ContentType="application/vnd.openxmlformats-officedocument.presentationml.slideLayout+xml"/>
  <Override PartName="/ppt/slideLayouts/slideLayout6175.xml" ContentType="application/vnd.openxmlformats-officedocument.presentationml.slideLayout+xml"/>
  <Override PartName="/ppt/slideLayouts/slideLayout6176.xml" ContentType="application/vnd.openxmlformats-officedocument.presentationml.slideLayout+xml"/>
  <Override PartName="/ppt/slideLayouts/slideLayout6177.xml" ContentType="application/vnd.openxmlformats-officedocument.presentationml.slideLayout+xml"/>
  <Override PartName="/ppt/slideLayouts/slideLayout6178.xml" ContentType="application/vnd.openxmlformats-officedocument.presentationml.slideLayout+xml"/>
  <Override PartName="/ppt/slideLayouts/slideLayout6179.xml" ContentType="application/vnd.openxmlformats-officedocument.presentationml.slideLayout+xml"/>
  <Override PartName="/ppt/slideLayouts/slideLayout6180.xml" ContentType="application/vnd.openxmlformats-officedocument.presentationml.slideLayout+xml"/>
  <Override PartName="/ppt/slideLayouts/slideLayout6181.xml" ContentType="application/vnd.openxmlformats-officedocument.presentationml.slideLayout+xml"/>
  <Override PartName="/ppt/slideLayouts/slideLayout6182.xml" ContentType="application/vnd.openxmlformats-officedocument.presentationml.slideLayout+xml"/>
  <Override PartName="/ppt/slideLayouts/slideLayout6183.xml" ContentType="application/vnd.openxmlformats-officedocument.presentationml.slideLayout+xml"/>
  <Override PartName="/ppt/slideLayouts/slideLayout6184.xml" ContentType="application/vnd.openxmlformats-officedocument.presentationml.slideLayout+xml"/>
  <Override PartName="/ppt/slideLayouts/slideLayout6185.xml" ContentType="application/vnd.openxmlformats-officedocument.presentationml.slideLayout+xml"/>
  <Override PartName="/ppt/slideLayouts/slideLayout6186.xml" ContentType="application/vnd.openxmlformats-officedocument.presentationml.slideLayout+xml"/>
  <Override PartName="/ppt/slideLayouts/slideLayout6187.xml" ContentType="application/vnd.openxmlformats-officedocument.presentationml.slideLayout+xml"/>
  <Override PartName="/ppt/slideLayouts/slideLayout6188.xml" ContentType="application/vnd.openxmlformats-officedocument.presentationml.slideLayout+xml"/>
  <Override PartName="/ppt/slideLayouts/slideLayout6189.xml" ContentType="application/vnd.openxmlformats-officedocument.presentationml.slideLayout+xml"/>
  <Override PartName="/ppt/slideLayouts/slideLayout6190.xml" ContentType="application/vnd.openxmlformats-officedocument.presentationml.slideLayout+xml"/>
  <Override PartName="/ppt/slideLayouts/slideLayout6191.xml" ContentType="application/vnd.openxmlformats-officedocument.presentationml.slideLayout+xml"/>
  <Override PartName="/ppt/slideLayouts/slideLayout6192.xml" ContentType="application/vnd.openxmlformats-officedocument.presentationml.slideLayout+xml"/>
  <Override PartName="/ppt/slideLayouts/slideLayout6193.xml" ContentType="application/vnd.openxmlformats-officedocument.presentationml.slideLayout+xml"/>
  <Override PartName="/ppt/slideLayouts/slideLayout6194.xml" ContentType="application/vnd.openxmlformats-officedocument.presentationml.slideLayout+xml"/>
  <Override PartName="/ppt/slideLayouts/slideLayout6195.xml" ContentType="application/vnd.openxmlformats-officedocument.presentationml.slideLayout+xml"/>
  <Override PartName="/ppt/slideLayouts/slideLayout6196.xml" ContentType="application/vnd.openxmlformats-officedocument.presentationml.slideLayout+xml"/>
  <Override PartName="/ppt/slideLayouts/slideLayout6197.xml" ContentType="application/vnd.openxmlformats-officedocument.presentationml.slideLayout+xml"/>
  <Override PartName="/ppt/slideLayouts/slideLayout6198.xml" ContentType="application/vnd.openxmlformats-officedocument.presentationml.slideLayout+xml"/>
  <Override PartName="/ppt/slideLayouts/slideLayout6199.xml" ContentType="application/vnd.openxmlformats-officedocument.presentationml.slideLayout+xml"/>
  <Override PartName="/ppt/slideLayouts/slideLayout6200.xml" ContentType="application/vnd.openxmlformats-officedocument.presentationml.slideLayout+xml"/>
  <Override PartName="/ppt/slideLayouts/slideLayout6201.xml" ContentType="application/vnd.openxmlformats-officedocument.presentationml.slideLayout+xml"/>
  <Override PartName="/ppt/slideLayouts/slideLayout6202.xml" ContentType="application/vnd.openxmlformats-officedocument.presentationml.slideLayout+xml"/>
  <Override PartName="/ppt/slideLayouts/slideLayout6203.xml" ContentType="application/vnd.openxmlformats-officedocument.presentationml.slideLayout+xml"/>
  <Override PartName="/ppt/slideLayouts/slideLayout6204.xml" ContentType="application/vnd.openxmlformats-officedocument.presentationml.slideLayout+xml"/>
  <Override PartName="/ppt/slideLayouts/slideLayout6205.xml" ContentType="application/vnd.openxmlformats-officedocument.presentationml.slideLayout+xml"/>
  <Override PartName="/ppt/slideLayouts/slideLayout6206.xml" ContentType="application/vnd.openxmlformats-officedocument.presentationml.slideLayout+xml"/>
  <Override PartName="/ppt/slideLayouts/slideLayout6207.xml" ContentType="application/vnd.openxmlformats-officedocument.presentationml.slideLayout+xml"/>
  <Override PartName="/ppt/slideLayouts/slideLayout6208.xml" ContentType="application/vnd.openxmlformats-officedocument.presentationml.slideLayout+xml"/>
  <Override PartName="/ppt/slideLayouts/slideLayout6209.xml" ContentType="application/vnd.openxmlformats-officedocument.presentationml.slideLayout+xml"/>
  <Override PartName="/ppt/slideLayouts/slideLayout6210.xml" ContentType="application/vnd.openxmlformats-officedocument.presentationml.slideLayout+xml"/>
  <Override PartName="/ppt/slideLayouts/slideLayout6211.xml" ContentType="application/vnd.openxmlformats-officedocument.presentationml.slideLayout+xml"/>
  <Override PartName="/ppt/slideLayouts/slideLayout6212.xml" ContentType="application/vnd.openxmlformats-officedocument.presentationml.slideLayout+xml"/>
  <Override PartName="/ppt/slideLayouts/slideLayout6213.xml" ContentType="application/vnd.openxmlformats-officedocument.presentationml.slideLayout+xml"/>
  <Override PartName="/ppt/slideLayouts/slideLayout6214.xml" ContentType="application/vnd.openxmlformats-officedocument.presentationml.slideLayout+xml"/>
  <Override PartName="/ppt/slideLayouts/slideLayout6215.xml" ContentType="application/vnd.openxmlformats-officedocument.presentationml.slideLayout+xml"/>
  <Override PartName="/ppt/slideLayouts/slideLayout6216.xml" ContentType="application/vnd.openxmlformats-officedocument.presentationml.slideLayout+xml"/>
  <Override PartName="/ppt/slideLayouts/slideLayout6217.xml" ContentType="application/vnd.openxmlformats-officedocument.presentationml.slideLayout+xml"/>
  <Override PartName="/ppt/slideLayouts/slideLayout6218.xml" ContentType="application/vnd.openxmlformats-officedocument.presentationml.slideLayout+xml"/>
  <Override PartName="/ppt/slideLayouts/slideLayout6219.xml" ContentType="application/vnd.openxmlformats-officedocument.presentationml.slideLayout+xml"/>
  <Override PartName="/ppt/slideLayouts/slideLayout6220.xml" ContentType="application/vnd.openxmlformats-officedocument.presentationml.slideLayout+xml"/>
  <Override PartName="/ppt/slideLayouts/slideLayout6221.xml" ContentType="application/vnd.openxmlformats-officedocument.presentationml.slideLayout+xml"/>
  <Override PartName="/ppt/slideLayouts/slideLayout6222.xml" ContentType="application/vnd.openxmlformats-officedocument.presentationml.slideLayout+xml"/>
  <Override PartName="/ppt/slideLayouts/slideLayout6223.xml" ContentType="application/vnd.openxmlformats-officedocument.presentationml.slideLayout+xml"/>
  <Override PartName="/ppt/slideLayouts/slideLayout6224.xml" ContentType="application/vnd.openxmlformats-officedocument.presentationml.slideLayout+xml"/>
  <Override PartName="/ppt/slideLayouts/slideLayout6225.xml" ContentType="application/vnd.openxmlformats-officedocument.presentationml.slideLayout+xml"/>
  <Override PartName="/ppt/slideLayouts/slideLayout6226.xml" ContentType="application/vnd.openxmlformats-officedocument.presentationml.slideLayout+xml"/>
  <Override PartName="/ppt/slideLayouts/slideLayout6227.xml" ContentType="application/vnd.openxmlformats-officedocument.presentationml.slideLayout+xml"/>
  <Override PartName="/ppt/slideLayouts/slideLayout6228.xml" ContentType="application/vnd.openxmlformats-officedocument.presentationml.slideLayout+xml"/>
  <Override PartName="/ppt/slideLayouts/slideLayout6229.xml" ContentType="application/vnd.openxmlformats-officedocument.presentationml.slideLayout+xml"/>
  <Override PartName="/ppt/slideLayouts/slideLayout6230.xml" ContentType="application/vnd.openxmlformats-officedocument.presentationml.slideLayout+xml"/>
  <Override PartName="/ppt/slideLayouts/slideLayout6231.xml" ContentType="application/vnd.openxmlformats-officedocument.presentationml.slideLayout+xml"/>
  <Override PartName="/ppt/slideLayouts/slideLayout6232.xml" ContentType="application/vnd.openxmlformats-officedocument.presentationml.slideLayout+xml"/>
  <Override PartName="/ppt/slideLayouts/slideLayout6233.xml" ContentType="application/vnd.openxmlformats-officedocument.presentationml.slideLayout+xml"/>
  <Override PartName="/ppt/slideLayouts/slideLayout6234.xml" ContentType="application/vnd.openxmlformats-officedocument.presentationml.slideLayout+xml"/>
  <Override PartName="/ppt/slideLayouts/slideLayout6235.xml" ContentType="application/vnd.openxmlformats-officedocument.presentationml.slideLayout+xml"/>
  <Override PartName="/ppt/slideLayouts/slideLayout6236.xml" ContentType="application/vnd.openxmlformats-officedocument.presentationml.slideLayout+xml"/>
  <Override PartName="/ppt/slideLayouts/slideLayout6237.xml" ContentType="application/vnd.openxmlformats-officedocument.presentationml.slideLayout+xml"/>
  <Override PartName="/ppt/slideLayouts/slideLayout6238.xml" ContentType="application/vnd.openxmlformats-officedocument.presentationml.slideLayout+xml"/>
  <Override PartName="/ppt/slideLayouts/slideLayout6239.xml" ContentType="application/vnd.openxmlformats-officedocument.presentationml.slideLayout+xml"/>
  <Override PartName="/ppt/slideLayouts/slideLayout6240.xml" ContentType="application/vnd.openxmlformats-officedocument.presentationml.slideLayout+xml"/>
  <Override PartName="/ppt/slideLayouts/slideLayout6241.xml" ContentType="application/vnd.openxmlformats-officedocument.presentationml.slideLayout+xml"/>
  <Override PartName="/ppt/slideLayouts/slideLayout6242.xml" ContentType="application/vnd.openxmlformats-officedocument.presentationml.slideLayout+xml"/>
  <Override PartName="/ppt/slideLayouts/slideLayout6243.xml" ContentType="application/vnd.openxmlformats-officedocument.presentationml.slideLayout+xml"/>
  <Override PartName="/ppt/slideLayouts/slideLayout6244.xml" ContentType="application/vnd.openxmlformats-officedocument.presentationml.slideLayout+xml"/>
  <Override PartName="/ppt/slideLayouts/slideLayout6245.xml" ContentType="application/vnd.openxmlformats-officedocument.presentationml.slideLayout+xml"/>
  <Override PartName="/ppt/slideLayouts/slideLayout6246.xml" ContentType="application/vnd.openxmlformats-officedocument.presentationml.slideLayout+xml"/>
  <Override PartName="/ppt/slideLayouts/slideLayout6247.xml" ContentType="application/vnd.openxmlformats-officedocument.presentationml.slideLayout+xml"/>
  <Override PartName="/ppt/slideLayouts/slideLayout6248.xml" ContentType="application/vnd.openxmlformats-officedocument.presentationml.slideLayout+xml"/>
  <Override PartName="/ppt/slideLayouts/slideLayout6249.xml" ContentType="application/vnd.openxmlformats-officedocument.presentationml.slideLayout+xml"/>
  <Override PartName="/ppt/slideLayouts/slideLayout6250.xml" ContentType="application/vnd.openxmlformats-officedocument.presentationml.slideLayout+xml"/>
  <Override PartName="/ppt/slideLayouts/slideLayout6251.xml" ContentType="application/vnd.openxmlformats-officedocument.presentationml.slideLayout+xml"/>
  <Override PartName="/ppt/slideLayouts/slideLayout6252.xml" ContentType="application/vnd.openxmlformats-officedocument.presentationml.slideLayout+xml"/>
  <Override PartName="/ppt/slideLayouts/slideLayout6253.xml" ContentType="application/vnd.openxmlformats-officedocument.presentationml.slideLayout+xml"/>
  <Override PartName="/ppt/slideLayouts/slideLayout6254.xml" ContentType="application/vnd.openxmlformats-officedocument.presentationml.slideLayout+xml"/>
  <Override PartName="/ppt/slideLayouts/slideLayout6255.xml" ContentType="application/vnd.openxmlformats-officedocument.presentationml.slideLayout+xml"/>
  <Override PartName="/ppt/slideLayouts/slideLayout6256.xml" ContentType="application/vnd.openxmlformats-officedocument.presentationml.slideLayout+xml"/>
  <Override PartName="/ppt/slideLayouts/slideLayout6257.xml" ContentType="application/vnd.openxmlformats-officedocument.presentationml.slideLayout+xml"/>
  <Override PartName="/ppt/slideLayouts/slideLayout6258.xml" ContentType="application/vnd.openxmlformats-officedocument.presentationml.slideLayout+xml"/>
  <Override PartName="/ppt/slideLayouts/slideLayout6259.xml" ContentType="application/vnd.openxmlformats-officedocument.presentationml.slideLayout+xml"/>
  <Override PartName="/ppt/slideLayouts/slideLayout6260.xml" ContentType="application/vnd.openxmlformats-officedocument.presentationml.slideLayout+xml"/>
  <Override PartName="/ppt/slideLayouts/slideLayout6261.xml" ContentType="application/vnd.openxmlformats-officedocument.presentationml.slideLayout+xml"/>
  <Override PartName="/ppt/slideLayouts/slideLayout6262.xml" ContentType="application/vnd.openxmlformats-officedocument.presentationml.slideLayout+xml"/>
  <Override PartName="/ppt/slideLayouts/slideLayout6263.xml" ContentType="application/vnd.openxmlformats-officedocument.presentationml.slideLayout+xml"/>
  <Override PartName="/ppt/slideLayouts/slideLayout6264.xml" ContentType="application/vnd.openxmlformats-officedocument.presentationml.slideLayout+xml"/>
  <Override PartName="/ppt/slideLayouts/slideLayout6265.xml" ContentType="application/vnd.openxmlformats-officedocument.presentationml.slideLayout+xml"/>
  <Override PartName="/ppt/slideLayouts/slideLayout6266.xml" ContentType="application/vnd.openxmlformats-officedocument.presentationml.slideLayout+xml"/>
  <Override PartName="/ppt/slideLayouts/slideLayout6267.xml" ContentType="application/vnd.openxmlformats-officedocument.presentationml.slideLayout+xml"/>
  <Override PartName="/ppt/slideLayouts/slideLayout6268.xml" ContentType="application/vnd.openxmlformats-officedocument.presentationml.slideLayout+xml"/>
  <Override PartName="/ppt/slideLayouts/slideLayout6269.xml" ContentType="application/vnd.openxmlformats-officedocument.presentationml.slideLayout+xml"/>
  <Override PartName="/ppt/slideLayouts/slideLayout6270.xml" ContentType="application/vnd.openxmlformats-officedocument.presentationml.slideLayout+xml"/>
  <Override PartName="/ppt/slideLayouts/slideLayout6271.xml" ContentType="application/vnd.openxmlformats-officedocument.presentationml.slideLayout+xml"/>
  <Override PartName="/ppt/slideLayouts/slideLayout6272.xml" ContentType="application/vnd.openxmlformats-officedocument.presentationml.slideLayout+xml"/>
  <Override PartName="/ppt/slideLayouts/slideLayout6273.xml" ContentType="application/vnd.openxmlformats-officedocument.presentationml.slideLayout+xml"/>
  <Override PartName="/ppt/slideLayouts/slideLayout6274.xml" ContentType="application/vnd.openxmlformats-officedocument.presentationml.slideLayout+xml"/>
  <Override PartName="/ppt/slideLayouts/slideLayout6275.xml" ContentType="application/vnd.openxmlformats-officedocument.presentationml.slideLayout+xml"/>
  <Override PartName="/ppt/slideLayouts/slideLayout6276.xml" ContentType="application/vnd.openxmlformats-officedocument.presentationml.slideLayout+xml"/>
  <Override PartName="/ppt/slideLayouts/slideLayout6277.xml" ContentType="application/vnd.openxmlformats-officedocument.presentationml.slideLayout+xml"/>
  <Override PartName="/ppt/slideLayouts/slideLayout6278.xml" ContentType="application/vnd.openxmlformats-officedocument.presentationml.slideLayout+xml"/>
  <Override PartName="/ppt/slideLayouts/slideLayout6279.xml" ContentType="application/vnd.openxmlformats-officedocument.presentationml.slideLayout+xml"/>
  <Override PartName="/ppt/slideLayouts/slideLayout6280.xml" ContentType="application/vnd.openxmlformats-officedocument.presentationml.slideLayout+xml"/>
  <Override PartName="/ppt/slideLayouts/slideLayout6281.xml" ContentType="application/vnd.openxmlformats-officedocument.presentationml.slideLayout+xml"/>
  <Override PartName="/ppt/slideLayouts/slideLayout6282.xml" ContentType="application/vnd.openxmlformats-officedocument.presentationml.slideLayout+xml"/>
  <Override PartName="/ppt/slideLayouts/slideLayout6283.xml" ContentType="application/vnd.openxmlformats-officedocument.presentationml.slideLayout+xml"/>
  <Override PartName="/ppt/slideLayouts/slideLayout6284.xml" ContentType="application/vnd.openxmlformats-officedocument.presentationml.slideLayout+xml"/>
  <Override PartName="/ppt/slideLayouts/slideLayout6285.xml" ContentType="application/vnd.openxmlformats-officedocument.presentationml.slideLayout+xml"/>
  <Override PartName="/ppt/slideLayouts/slideLayout6286.xml" ContentType="application/vnd.openxmlformats-officedocument.presentationml.slideLayout+xml"/>
  <Override PartName="/ppt/slideLayouts/slideLayout6287.xml" ContentType="application/vnd.openxmlformats-officedocument.presentationml.slideLayout+xml"/>
  <Override PartName="/ppt/slideLayouts/slideLayout6288.xml" ContentType="application/vnd.openxmlformats-officedocument.presentationml.slideLayout+xml"/>
  <Override PartName="/ppt/slideLayouts/slideLayout6289.xml" ContentType="application/vnd.openxmlformats-officedocument.presentationml.slideLayout+xml"/>
  <Override PartName="/ppt/slideLayouts/slideLayout6290.xml" ContentType="application/vnd.openxmlformats-officedocument.presentationml.slideLayout+xml"/>
  <Override PartName="/ppt/slideLayouts/slideLayout6291.xml" ContentType="application/vnd.openxmlformats-officedocument.presentationml.slideLayout+xml"/>
  <Override PartName="/ppt/slideLayouts/slideLayout6292.xml" ContentType="application/vnd.openxmlformats-officedocument.presentationml.slideLayout+xml"/>
  <Override PartName="/ppt/slideLayouts/slideLayout6293.xml" ContentType="application/vnd.openxmlformats-officedocument.presentationml.slideLayout+xml"/>
  <Override PartName="/ppt/slideLayouts/slideLayout6294.xml" ContentType="application/vnd.openxmlformats-officedocument.presentationml.slideLayout+xml"/>
  <Override PartName="/ppt/slideLayouts/slideLayout6295.xml" ContentType="application/vnd.openxmlformats-officedocument.presentationml.slideLayout+xml"/>
  <Override PartName="/ppt/slideLayouts/slideLayout6296.xml" ContentType="application/vnd.openxmlformats-officedocument.presentationml.slideLayout+xml"/>
  <Override PartName="/ppt/slideLayouts/slideLayout6297.xml" ContentType="application/vnd.openxmlformats-officedocument.presentationml.slideLayout+xml"/>
  <Override PartName="/ppt/slideLayouts/slideLayout6298.xml" ContentType="application/vnd.openxmlformats-officedocument.presentationml.slideLayout+xml"/>
  <Override PartName="/ppt/slideLayouts/slideLayout6299.xml" ContentType="application/vnd.openxmlformats-officedocument.presentationml.slideLayout+xml"/>
  <Override PartName="/ppt/slideLayouts/slideLayout6300.xml" ContentType="application/vnd.openxmlformats-officedocument.presentationml.slideLayout+xml"/>
  <Override PartName="/ppt/slideLayouts/slideLayout6301.xml" ContentType="application/vnd.openxmlformats-officedocument.presentationml.slideLayout+xml"/>
  <Override PartName="/ppt/slideLayouts/slideLayout6302.xml" ContentType="application/vnd.openxmlformats-officedocument.presentationml.slideLayout+xml"/>
  <Override PartName="/ppt/slideLayouts/slideLayout6303.xml" ContentType="application/vnd.openxmlformats-officedocument.presentationml.slideLayout+xml"/>
  <Override PartName="/ppt/slideLayouts/slideLayout6304.xml" ContentType="application/vnd.openxmlformats-officedocument.presentationml.slideLayout+xml"/>
  <Override PartName="/ppt/slideLayouts/slideLayout6305.xml" ContentType="application/vnd.openxmlformats-officedocument.presentationml.slideLayout+xml"/>
  <Override PartName="/ppt/slideLayouts/slideLayout6306.xml" ContentType="application/vnd.openxmlformats-officedocument.presentationml.slideLayout+xml"/>
  <Override PartName="/ppt/slideLayouts/slideLayout6307.xml" ContentType="application/vnd.openxmlformats-officedocument.presentationml.slideLayout+xml"/>
  <Override PartName="/ppt/slideLayouts/slideLayout6308.xml" ContentType="application/vnd.openxmlformats-officedocument.presentationml.slideLayout+xml"/>
  <Override PartName="/ppt/slideLayouts/slideLayout6309.xml" ContentType="application/vnd.openxmlformats-officedocument.presentationml.slideLayout+xml"/>
  <Override PartName="/ppt/slideLayouts/slideLayout6310.xml" ContentType="application/vnd.openxmlformats-officedocument.presentationml.slideLayout+xml"/>
  <Override PartName="/ppt/slideLayouts/slideLayout6311.xml" ContentType="application/vnd.openxmlformats-officedocument.presentationml.slideLayout+xml"/>
  <Override PartName="/ppt/slideLayouts/slideLayout6312.xml" ContentType="application/vnd.openxmlformats-officedocument.presentationml.slideLayout+xml"/>
  <Override PartName="/ppt/slideLayouts/slideLayout6313.xml" ContentType="application/vnd.openxmlformats-officedocument.presentationml.slideLayout+xml"/>
  <Override PartName="/ppt/slideLayouts/slideLayout6314.xml" ContentType="application/vnd.openxmlformats-officedocument.presentationml.slideLayout+xml"/>
  <Override PartName="/ppt/slideLayouts/slideLayout6315.xml" ContentType="application/vnd.openxmlformats-officedocument.presentationml.slideLayout+xml"/>
  <Override PartName="/ppt/slideLayouts/slideLayout6316.xml" ContentType="application/vnd.openxmlformats-officedocument.presentationml.slideLayout+xml"/>
  <Override PartName="/ppt/slideLayouts/slideLayout6317.xml" ContentType="application/vnd.openxmlformats-officedocument.presentationml.slideLayout+xml"/>
  <Override PartName="/ppt/slideLayouts/slideLayout6318.xml" ContentType="application/vnd.openxmlformats-officedocument.presentationml.slideLayout+xml"/>
  <Override PartName="/ppt/slideLayouts/slideLayout6319.xml" ContentType="application/vnd.openxmlformats-officedocument.presentationml.slideLayout+xml"/>
  <Override PartName="/ppt/slideLayouts/slideLayout6320.xml" ContentType="application/vnd.openxmlformats-officedocument.presentationml.slideLayout+xml"/>
  <Override PartName="/ppt/slideLayouts/slideLayout6321.xml" ContentType="application/vnd.openxmlformats-officedocument.presentationml.slideLayout+xml"/>
  <Override PartName="/ppt/slideLayouts/slideLayout6322.xml" ContentType="application/vnd.openxmlformats-officedocument.presentationml.slideLayout+xml"/>
  <Override PartName="/ppt/slideLayouts/slideLayout6323.xml" ContentType="application/vnd.openxmlformats-officedocument.presentationml.slideLayout+xml"/>
  <Override PartName="/ppt/slideLayouts/slideLayout6324.xml" ContentType="application/vnd.openxmlformats-officedocument.presentationml.slideLayout+xml"/>
  <Override PartName="/ppt/slideLayouts/slideLayout6325.xml" ContentType="application/vnd.openxmlformats-officedocument.presentationml.slideLayout+xml"/>
  <Override PartName="/ppt/slideLayouts/slideLayout6326.xml" ContentType="application/vnd.openxmlformats-officedocument.presentationml.slideLayout+xml"/>
  <Override PartName="/ppt/slideLayouts/slideLayout6327.xml" ContentType="application/vnd.openxmlformats-officedocument.presentationml.slideLayout+xml"/>
  <Override PartName="/ppt/slideLayouts/slideLayout6328.xml" ContentType="application/vnd.openxmlformats-officedocument.presentationml.slideLayout+xml"/>
  <Override PartName="/ppt/slideLayouts/slideLayout6329.xml" ContentType="application/vnd.openxmlformats-officedocument.presentationml.slideLayout+xml"/>
  <Override PartName="/ppt/slideLayouts/slideLayout6330.xml" ContentType="application/vnd.openxmlformats-officedocument.presentationml.slideLayout+xml"/>
  <Override PartName="/ppt/slideLayouts/slideLayout6331.xml" ContentType="application/vnd.openxmlformats-officedocument.presentationml.slideLayout+xml"/>
  <Override PartName="/ppt/slideLayouts/slideLayout6332.xml" ContentType="application/vnd.openxmlformats-officedocument.presentationml.slideLayout+xml"/>
  <Override PartName="/ppt/slideLayouts/slideLayout6333.xml" ContentType="application/vnd.openxmlformats-officedocument.presentationml.slideLayout+xml"/>
  <Override PartName="/ppt/slideLayouts/slideLayout6334.xml" ContentType="application/vnd.openxmlformats-officedocument.presentationml.slideLayout+xml"/>
  <Override PartName="/ppt/slideLayouts/slideLayout6335.xml" ContentType="application/vnd.openxmlformats-officedocument.presentationml.slideLayout+xml"/>
  <Override PartName="/ppt/slideLayouts/slideLayout6336.xml" ContentType="application/vnd.openxmlformats-officedocument.presentationml.slideLayout+xml"/>
  <Override PartName="/ppt/slideLayouts/slideLayout6337.xml" ContentType="application/vnd.openxmlformats-officedocument.presentationml.slideLayout+xml"/>
  <Override PartName="/ppt/slideLayouts/slideLayout6338.xml" ContentType="application/vnd.openxmlformats-officedocument.presentationml.slideLayout+xml"/>
  <Override PartName="/ppt/slideLayouts/slideLayout6339.xml" ContentType="application/vnd.openxmlformats-officedocument.presentationml.slideLayout+xml"/>
  <Override PartName="/ppt/slideLayouts/slideLayout6340.xml" ContentType="application/vnd.openxmlformats-officedocument.presentationml.slideLayout+xml"/>
  <Override PartName="/ppt/slideLayouts/slideLayout6341.xml" ContentType="application/vnd.openxmlformats-officedocument.presentationml.slideLayout+xml"/>
  <Override PartName="/ppt/slideLayouts/slideLayout6342.xml" ContentType="application/vnd.openxmlformats-officedocument.presentationml.slideLayout+xml"/>
  <Override PartName="/ppt/slideLayouts/slideLayout6343.xml" ContentType="application/vnd.openxmlformats-officedocument.presentationml.slideLayout+xml"/>
  <Override PartName="/ppt/slideLayouts/slideLayout6344.xml" ContentType="application/vnd.openxmlformats-officedocument.presentationml.slideLayout+xml"/>
  <Override PartName="/ppt/slideLayouts/slideLayout6345.xml" ContentType="application/vnd.openxmlformats-officedocument.presentationml.slideLayout+xml"/>
  <Override PartName="/ppt/slideLayouts/slideLayout6346.xml" ContentType="application/vnd.openxmlformats-officedocument.presentationml.slideLayout+xml"/>
  <Override PartName="/ppt/slideLayouts/slideLayout6347.xml" ContentType="application/vnd.openxmlformats-officedocument.presentationml.slideLayout+xml"/>
  <Override PartName="/ppt/slideLayouts/slideLayout6348.xml" ContentType="application/vnd.openxmlformats-officedocument.presentationml.slideLayout+xml"/>
  <Override PartName="/ppt/slideLayouts/slideLayout6349.xml" ContentType="application/vnd.openxmlformats-officedocument.presentationml.slideLayout+xml"/>
  <Override PartName="/ppt/slideLayouts/slideLayout6350.xml" ContentType="application/vnd.openxmlformats-officedocument.presentationml.slideLayout+xml"/>
  <Override PartName="/ppt/slideLayouts/slideLayout6351.xml" ContentType="application/vnd.openxmlformats-officedocument.presentationml.slideLayout+xml"/>
  <Override PartName="/ppt/slideLayouts/slideLayout6352.xml" ContentType="application/vnd.openxmlformats-officedocument.presentationml.slideLayout+xml"/>
  <Override PartName="/ppt/slideLayouts/slideLayout6353.xml" ContentType="application/vnd.openxmlformats-officedocument.presentationml.slideLayout+xml"/>
  <Override PartName="/ppt/slideLayouts/slideLayout6354.xml" ContentType="application/vnd.openxmlformats-officedocument.presentationml.slideLayout+xml"/>
  <Override PartName="/ppt/slideLayouts/slideLayout6355.xml" ContentType="application/vnd.openxmlformats-officedocument.presentationml.slideLayout+xml"/>
  <Override PartName="/ppt/slideLayouts/slideLayout6356.xml" ContentType="application/vnd.openxmlformats-officedocument.presentationml.slideLayout+xml"/>
  <Override PartName="/ppt/slideLayouts/slideLayout6357.xml" ContentType="application/vnd.openxmlformats-officedocument.presentationml.slideLayout+xml"/>
  <Override PartName="/ppt/slideLayouts/slideLayout6358.xml" ContentType="application/vnd.openxmlformats-officedocument.presentationml.slideLayout+xml"/>
  <Override PartName="/ppt/slideLayouts/slideLayout6359.xml" ContentType="application/vnd.openxmlformats-officedocument.presentationml.slideLayout+xml"/>
  <Override PartName="/ppt/slideLayouts/slideLayout6360.xml" ContentType="application/vnd.openxmlformats-officedocument.presentationml.slideLayout+xml"/>
  <Override PartName="/ppt/slideLayouts/slideLayout6361.xml" ContentType="application/vnd.openxmlformats-officedocument.presentationml.slideLayout+xml"/>
  <Override PartName="/ppt/slideLayouts/slideLayout6362.xml" ContentType="application/vnd.openxmlformats-officedocument.presentationml.slideLayout+xml"/>
  <Override PartName="/ppt/slideLayouts/slideLayout6363.xml" ContentType="application/vnd.openxmlformats-officedocument.presentationml.slideLayout+xml"/>
  <Override PartName="/ppt/slideLayouts/slideLayout6364.xml" ContentType="application/vnd.openxmlformats-officedocument.presentationml.slideLayout+xml"/>
  <Override PartName="/ppt/slideLayouts/slideLayout6365.xml" ContentType="application/vnd.openxmlformats-officedocument.presentationml.slideLayout+xml"/>
  <Override PartName="/ppt/slideLayouts/slideLayout6366.xml" ContentType="application/vnd.openxmlformats-officedocument.presentationml.slideLayout+xml"/>
  <Override PartName="/ppt/slideLayouts/slideLayout6367.xml" ContentType="application/vnd.openxmlformats-officedocument.presentationml.slideLayout+xml"/>
  <Override PartName="/ppt/slideLayouts/slideLayout6368.xml" ContentType="application/vnd.openxmlformats-officedocument.presentationml.slideLayout+xml"/>
  <Override PartName="/ppt/slideLayouts/slideLayout6369.xml" ContentType="application/vnd.openxmlformats-officedocument.presentationml.slideLayout+xml"/>
  <Override PartName="/ppt/slideLayouts/slideLayout6370.xml" ContentType="application/vnd.openxmlformats-officedocument.presentationml.slideLayout+xml"/>
  <Override PartName="/ppt/slideLayouts/slideLayout6371.xml" ContentType="application/vnd.openxmlformats-officedocument.presentationml.slideLayout+xml"/>
  <Override PartName="/ppt/slideLayouts/slideLayout6372.xml" ContentType="application/vnd.openxmlformats-officedocument.presentationml.slideLayout+xml"/>
  <Override PartName="/ppt/slideLayouts/slideLayout6373.xml" ContentType="application/vnd.openxmlformats-officedocument.presentationml.slideLayout+xml"/>
  <Override PartName="/ppt/slideLayouts/slideLayout6374.xml" ContentType="application/vnd.openxmlformats-officedocument.presentationml.slideLayout+xml"/>
  <Override PartName="/ppt/slideLayouts/slideLayout6375.xml" ContentType="application/vnd.openxmlformats-officedocument.presentationml.slideLayout+xml"/>
  <Override PartName="/ppt/slideLayouts/slideLayout6376.xml" ContentType="application/vnd.openxmlformats-officedocument.presentationml.slideLayout+xml"/>
  <Override PartName="/ppt/slideLayouts/slideLayout6377.xml" ContentType="application/vnd.openxmlformats-officedocument.presentationml.slideLayout+xml"/>
  <Override PartName="/ppt/slideLayouts/slideLayout6378.xml" ContentType="application/vnd.openxmlformats-officedocument.presentationml.slideLayout+xml"/>
  <Override PartName="/ppt/slideLayouts/slideLayout6379.xml" ContentType="application/vnd.openxmlformats-officedocument.presentationml.slideLayout+xml"/>
  <Override PartName="/ppt/slideLayouts/slideLayout6380.xml" ContentType="application/vnd.openxmlformats-officedocument.presentationml.slideLayout+xml"/>
  <Override PartName="/ppt/slideLayouts/slideLayout6381.xml" ContentType="application/vnd.openxmlformats-officedocument.presentationml.slideLayout+xml"/>
  <Override PartName="/ppt/slideLayouts/slideLayout6382.xml" ContentType="application/vnd.openxmlformats-officedocument.presentationml.slideLayout+xml"/>
  <Override PartName="/ppt/slideLayouts/slideLayout6383.xml" ContentType="application/vnd.openxmlformats-officedocument.presentationml.slideLayout+xml"/>
  <Override PartName="/ppt/slideLayouts/slideLayout6384.xml" ContentType="application/vnd.openxmlformats-officedocument.presentationml.slideLayout+xml"/>
  <Override PartName="/ppt/slideLayouts/slideLayout6385.xml" ContentType="application/vnd.openxmlformats-officedocument.presentationml.slideLayout+xml"/>
  <Override PartName="/ppt/slideLayouts/slideLayout6386.xml" ContentType="application/vnd.openxmlformats-officedocument.presentationml.slideLayout+xml"/>
  <Override PartName="/ppt/slideLayouts/slideLayout6387.xml" ContentType="application/vnd.openxmlformats-officedocument.presentationml.slideLayout+xml"/>
  <Override PartName="/ppt/slideLayouts/slideLayout6388.xml" ContentType="application/vnd.openxmlformats-officedocument.presentationml.slideLayout+xml"/>
  <Override PartName="/ppt/slideLayouts/slideLayout6389.xml" ContentType="application/vnd.openxmlformats-officedocument.presentationml.slideLayout+xml"/>
  <Override PartName="/ppt/slideLayouts/slideLayout6390.xml" ContentType="application/vnd.openxmlformats-officedocument.presentationml.slideLayout+xml"/>
  <Override PartName="/ppt/slideLayouts/slideLayout6391.xml" ContentType="application/vnd.openxmlformats-officedocument.presentationml.slideLayout+xml"/>
  <Override PartName="/ppt/slideLayouts/slideLayout6392.xml" ContentType="application/vnd.openxmlformats-officedocument.presentationml.slideLayout+xml"/>
  <Override PartName="/ppt/slideLayouts/slideLayout6393.xml" ContentType="application/vnd.openxmlformats-officedocument.presentationml.slideLayout+xml"/>
  <Override PartName="/ppt/slideLayouts/slideLayout6394.xml" ContentType="application/vnd.openxmlformats-officedocument.presentationml.slideLayout+xml"/>
  <Override PartName="/ppt/slideLayouts/slideLayout6395.xml" ContentType="application/vnd.openxmlformats-officedocument.presentationml.slideLayout+xml"/>
  <Override PartName="/ppt/slideLayouts/slideLayout6396.xml" ContentType="application/vnd.openxmlformats-officedocument.presentationml.slideLayout+xml"/>
  <Override PartName="/ppt/slideLayouts/slideLayout6397.xml" ContentType="application/vnd.openxmlformats-officedocument.presentationml.slideLayout+xml"/>
  <Override PartName="/ppt/slideLayouts/slideLayout6398.xml" ContentType="application/vnd.openxmlformats-officedocument.presentationml.slideLayout+xml"/>
  <Override PartName="/ppt/slideLayouts/slideLayout6399.xml" ContentType="application/vnd.openxmlformats-officedocument.presentationml.slideLayout+xml"/>
  <Override PartName="/ppt/slideLayouts/slideLayout6400.xml" ContentType="application/vnd.openxmlformats-officedocument.presentationml.slideLayout+xml"/>
  <Override PartName="/ppt/slideLayouts/slideLayout6401.xml" ContentType="application/vnd.openxmlformats-officedocument.presentationml.slideLayout+xml"/>
  <Override PartName="/ppt/slideLayouts/slideLayout6402.xml" ContentType="application/vnd.openxmlformats-officedocument.presentationml.slideLayout+xml"/>
  <Override PartName="/ppt/slideLayouts/slideLayout6403.xml" ContentType="application/vnd.openxmlformats-officedocument.presentationml.slideLayout+xml"/>
  <Override PartName="/ppt/slideLayouts/slideLayout6404.xml" ContentType="application/vnd.openxmlformats-officedocument.presentationml.slideLayout+xml"/>
  <Override PartName="/ppt/slideLayouts/slideLayout6405.xml" ContentType="application/vnd.openxmlformats-officedocument.presentationml.slideLayout+xml"/>
  <Override PartName="/ppt/slideLayouts/slideLayout6406.xml" ContentType="application/vnd.openxmlformats-officedocument.presentationml.slideLayout+xml"/>
  <Override PartName="/ppt/slideLayouts/slideLayout6407.xml" ContentType="application/vnd.openxmlformats-officedocument.presentationml.slideLayout+xml"/>
  <Override PartName="/ppt/slideLayouts/slideLayout6408.xml" ContentType="application/vnd.openxmlformats-officedocument.presentationml.slideLayout+xml"/>
  <Override PartName="/ppt/slideLayouts/slideLayout6409.xml" ContentType="application/vnd.openxmlformats-officedocument.presentationml.slideLayout+xml"/>
  <Override PartName="/ppt/slideLayouts/slideLayout6410.xml" ContentType="application/vnd.openxmlformats-officedocument.presentationml.slideLayout+xml"/>
  <Override PartName="/ppt/slideLayouts/slideLayout6411.xml" ContentType="application/vnd.openxmlformats-officedocument.presentationml.slideLayout+xml"/>
  <Override PartName="/ppt/slideLayouts/slideLayout6412.xml" ContentType="application/vnd.openxmlformats-officedocument.presentationml.slideLayout+xml"/>
  <Override PartName="/ppt/slideLayouts/slideLayout6413.xml" ContentType="application/vnd.openxmlformats-officedocument.presentationml.slideLayout+xml"/>
  <Override PartName="/ppt/slideLayouts/slideLayout6414.xml" ContentType="application/vnd.openxmlformats-officedocument.presentationml.slideLayout+xml"/>
  <Override PartName="/ppt/slideLayouts/slideLayout6415.xml" ContentType="application/vnd.openxmlformats-officedocument.presentationml.slideLayout+xml"/>
  <Override PartName="/ppt/slideLayouts/slideLayout6416.xml" ContentType="application/vnd.openxmlformats-officedocument.presentationml.slideLayout+xml"/>
  <Override PartName="/ppt/slideLayouts/slideLayout6417.xml" ContentType="application/vnd.openxmlformats-officedocument.presentationml.slideLayout+xml"/>
  <Override PartName="/ppt/slideLayouts/slideLayout6418.xml" ContentType="application/vnd.openxmlformats-officedocument.presentationml.slideLayout+xml"/>
  <Override PartName="/ppt/slideLayouts/slideLayout6419.xml" ContentType="application/vnd.openxmlformats-officedocument.presentationml.slideLayout+xml"/>
  <Override PartName="/ppt/slideLayouts/slideLayout6420.xml" ContentType="application/vnd.openxmlformats-officedocument.presentationml.slideLayout+xml"/>
  <Override PartName="/ppt/slideLayouts/slideLayout6421.xml" ContentType="application/vnd.openxmlformats-officedocument.presentationml.slideLayout+xml"/>
  <Override PartName="/ppt/slideLayouts/slideLayout6422.xml" ContentType="application/vnd.openxmlformats-officedocument.presentationml.slideLayout+xml"/>
  <Override PartName="/ppt/slideLayouts/slideLayout6423.xml" ContentType="application/vnd.openxmlformats-officedocument.presentationml.slideLayout+xml"/>
  <Override PartName="/ppt/slideLayouts/slideLayout6424.xml" ContentType="application/vnd.openxmlformats-officedocument.presentationml.slideLayout+xml"/>
  <Override PartName="/ppt/slideLayouts/slideLayout6425.xml" ContentType="application/vnd.openxmlformats-officedocument.presentationml.slideLayout+xml"/>
  <Override PartName="/ppt/slideLayouts/slideLayout6426.xml" ContentType="application/vnd.openxmlformats-officedocument.presentationml.slideLayout+xml"/>
  <Override PartName="/ppt/slideLayouts/slideLayout6427.xml" ContentType="application/vnd.openxmlformats-officedocument.presentationml.slideLayout+xml"/>
  <Override PartName="/ppt/slideLayouts/slideLayout6428.xml" ContentType="application/vnd.openxmlformats-officedocument.presentationml.slideLayout+xml"/>
  <Override PartName="/ppt/slideLayouts/slideLayout6429.xml" ContentType="application/vnd.openxmlformats-officedocument.presentationml.slideLayout+xml"/>
  <Override PartName="/ppt/slideLayouts/slideLayout6430.xml" ContentType="application/vnd.openxmlformats-officedocument.presentationml.slideLayout+xml"/>
  <Override PartName="/ppt/slideLayouts/slideLayout6431.xml" ContentType="application/vnd.openxmlformats-officedocument.presentationml.slideLayout+xml"/>
  <Override PartName="/ppt/slideLayouts/slideLayout6432.xml" ContentType="application/vnd.openxmlformats-officedocument.presentationml.slideLayout+xml"/>
  <Override PartName="/ppt/slideLayouts/slideLayout6433.xml" ContentType="application/vnd.openxmlformats-officedocument.presentationml.slideLayout+xml"/>
  <Override PartName="/ppt/slideLayouts/slideLayout6434.xml" ContentType="application/vnd.openxmlformats-officedocument.presentationml.slideLayout+xml"/>
  <Override PartName="/ppt/slideLayouts/slideLayout6435.xml" ContentType="application/vnd.openxmlformats-officedocument.presentationml.slideLayout+xml"/>
  <Override PartName="/ppt/slideLayouts/slideLayout6436.xml" ContentType="application/vnd.openxmlformats-officedocument.presentationml.slideLayout+xml"/>
  <Override PartName="/ppt/slideLayouts/slideLayout6437.xml" ContentType="application/vnd.openxmlformats-officedocument.presentationml.slideLayout+xml"/>
  <Override PartName="/ppt/slideLayouts/slideLayout6438.xml" ContentType="application/vnd.openxmlformats-officedocument.presentationml.slideLayout+xml"/>
  <Override PartName="/ppt/slideLayouts/slideLayout6439.xml" ContentType="application/vnd.openxmlformats-officedocument.presentationml.slideLayout+xml"/>
  <Override PartName="/ppt/slideLayouts/slideLayout6440.xml" ContentType="application/vnd.openxmlformats-officedocument.presentationml.slideLayout+xml"/>
  <Override PartName="/ppt/slideLayouts/slideLayout6441.xml" ContentType="application/vnd.openxmlformats-officedocument.presentationml.slideLayout+xml"/>
  <Override PartName="/ppt/slideLayouts/slideLayout6442.xml" ContentType="application/vnd.openxmlformats-officedocument.presentationml.slideLayout+xml"/>
  <Override PartName="/ppt/slideLayouts/slideLayout6443.xml" ContentType="application/vnd.openxmlformats-officedocument.presentationml.slideLayout+xml"/>
  <Override PartName="/ppt/slideLayouts/slideLayout6444.xml" ContentType="application/vnd.openxmlformats-officedocument.presentationml.slideLayout+xml"/>
  <Override PartName="/ppt/slideLayouts/slideLayout6445.xml" ContentType="application/vnd.openxmlformats-officedocument.presentationml.slideLayout+xml"/>
  <Override PartName="/ppt/slideLayouts/slideLayout6446.xml" ContentType="application/vnd.openxmlformats-officedocument.presentationml.slideLayout+xml"/>
  <Override PartName="/ppt/slideLayouts/slideLayout6447.xml" ContentType="application/vnd.openxmlformats-officedocument.presentationml.slideLayout+xml"/>
  <Override PartName="/ppt/slideLayouts/slideLayout6448.xml" ContentType="application/vnd.openxmlformats-officedocument.presentationml.slideLayout+xml"/>
  <Override PartName="/ppt/slideLayouts/slideLayout6449.xml" ContentType="application/vnd.openxmlformats-officedocument.presentationml.slideLayout+xml"/>
  <Override PartName="/ppt/slideLayouts/slideLayout6450.xml" ContentType="application/vnd.openxmlformats-officedocument.presentationml.slideLayout+xml"/>
  <Override PartName="/ppt/slideLayouts/slideLayout6451.xml" ContentType="application/vnd.openxmlformats-officedocument.presentationml.slideLayout+xml"/>
  <Override PartName="/ppt/slideLayouts/slideLayout6452.xml" ContentType="application/vnd.openxmlformats-officedocument.presentationml.slideLayout+xml"/>
  <Override PartName="/ppt/slideLayouts/slideLayout6453.xml" ContentType="application/vnd.openxmlformats-officedocument.presentationml.slideLayout+xml"/>
  <Override PartName="/ppt/slideLayouts/slideLayout6454.xml" ContentType="application/vnd.openxmlformats-officedocument.presentationml.slideLayout+xml"/>
  <Override PartName="/ppt/slideLayouts/slideLayout6455.xml" ContentType="application/vnd.openxmlformats-officedocument.presentationml.slideLayout+xml"/>
  <Override PartName="/ppt/slideLayouts/slideLayout6456.xml" ContentType="application/vnd.openxmlformats-officedocument.presentationml.slideLayout+xml"/>
  <Override PartName="/ppt/slideLayouts/slideLayout6457.xml" ContentType="application/vnd.openxmlformats-officedocument.presentationml.slideLayout+xml"/>
  <Override PartName="/ppt/slideLayouts/slideLayout6458.xml" ContentType="application/vnd.openxmlformats-officedocument.presentationml.slideLayout+xml"/>
  <Override PartName="/ppt/slideLayouts/slideLayout6459.xml" ContentType="application/vnd.openxmlformats-officedocument.presentationml.slideLayout+xml"/>
  <Override PartName="/ppt/slideLayouts/slideLayout6460.xml" ContentType="application/vnd.openxmlformats-officedocument.presentationml.slideLayout+xml"/>
  <Override PartName="/ppt/slideLayouts/slideLayout6461.xml" ContentType="application/vnd.openxmlformats-officedocument.presentationml.slideLayout+xml"/>
  <Override PartName="/ppt/slideLayouts/slideLayout6462.xml" ContentType="application/vnd.openxmlformats-officedocument.presentationml.slideLayout+xml"/>
  <Override PartName="/ppt/slideLayouts/slideLayout6463.xml" ContentType="application/vnd.openxmlformats-officedocument.presentationml.slideLayout+xml"/>
  <Override PartName="/ppt/slideLayouts/slideLayout6464.xml" ContentType="application/vnd.openxmlformats-officedocument.presentationml.slideLayout+xml"/>
  <Override PartName="/ppt/slideLayouts/slideLayout6465.xml" ContentType="application/vnd.openxmlformats-officedocument.presentationml.slideLayout+xml"/>
  <Override PartName="/ppt/slideLayouts/slideLayout6466.xml" ContentType="application/vnd.openxmlformats-officedocument.presentationml.slideLayout+xml"/>
  <Override PartName="/ppt/slideLayouts/slideLayout6467.xml" ContentType="application/vnd.openxmlformats-officedocument.presentationml.slideLayout+xml"/>
  <Override PartName="/ppt/slideLayouts/slideLayout6468.xml" ContentType="application/vnd.openxmlformats-officedocument.presentationml.slideLayout+xml"/>
  <Override PartName="/ppt/slideLayouts/slideLayout6469.xml" ContentType="application/vnd.openxmlformats-officedocument.presentationml.slideLayout+xml"/>
  <Override PartName="/ppt/slideLayouts/slideLayout6470.xml" ContentType="application/vnd.openxmlformats-officedocument.presentationml.slideLayout+xml"/>
  <Override PartName="/ppt/slideLayouts/slideLayout6471.xml" ContentType="application/vnd.openxmlformats-officedocument.presentationml.slideLayout+xml"/>
  <Override PartName="/ppt/slideLayouts/slideLayout6472.xml" ContentType="application/vnd.openxmlformats-officedocument.presentationml.slideLayout+xml"/>
  <Override PartName="/ppt/slideLayouts/slideLayout6473.xml" ContentType="application/vnd.openxmlformats-officedocument.presentationml.slideLayout+xml"/>
  <Override PartName="/ppt/slideLayouts/slideLayout6474.xml" ContentType="application/vnd.openxmlformats-officedocument.presentationml.slideLayout+xml"/>
  <Override PartName="/ppt/slideLayouts/slideLayout6475.xml" ContentType="application/vnd.openxmlformats-officedocument.presentationml.slideLayout+xml"/>
  <Override PartName="/ppt/slideLayouts/slideLayout6476.xml" ContentType="application/vnd.openxmlformats-officedocument.presentationml.slideLayout+xml"/>
  <Override PartName="/ppt/slideLayouts/slideLayout6477.xml" ContentType="application/vnd.openxmlformats-officedocument.presentationml.slideLayout+xml"/>
  <Override PartName="/ppt/slideLayouts/slideLayout6478.xml" ContentType="application/vnd.openxmlformats-officedocument.presentationml.slideLayout+xml"/>
  <Override PartName="/ppt/slideLayouts/slideLayout6479.xml" ContentType="application/vnd.openxmlformats-officedocument.presentationml.slideLayout+xml"/>
  <Override PartName="/ppt/slideLayouts/slideLayout6480.xml" ContentType="application/vnd.openxmlformats-officedocument.presentationml.slideLayout+xml"/>
  <Override PartName="/ppt/slideLayouts/slideLayout6481.xml" ContentType="application/vnd.openxmlformats-officedocument.presentationml.slideLayout+xml"/>
  <Override PartName="/ppt/slideLayouts/slideLayout6482.xml" ContentType="application/vnd.openxmlformats-officedocument.presentationml.slideLayout+xml"/>
  <Override PartName="/ppt/slideLayouts/slideLayout6483.xml" ContentType="application/vnd.openxmlformats-officedocument.presentationml.slideLayout+xml"/>
  <Override PartName="/ppt/slideLayouts/slideLayout6484.xml" ContentType="application/vnd.openxmlformats-officedocument.presentationml.slideLayout+xml"/>
  <Override PartName="/ppt/slideLayouts/slideLayout6485.xml" ContentType="application/vnd.openxmlformats-officedocument.presentationml.slideLayout+xml"/>
  <Override PartName="/ppt/slideLayouts/slideLayout6486.xml" ContentType="application/vnd.openxmlformats-officedocument.presentationml.slideLayout+xml"/>
  <Override PartName="/ppt/slideLayouts/slideLayout6487.xml" ContentType="application/vnd.openxmlformats-officedocument.presentationml.slideLayout+xml"/>
  <Override PartName="/ppt/slideLayouts/slideLayout6488.xml" ContentType="application/vnd.openxmlformats-officedocument.presentationml.slideLayout+xml"/>
  <Override PartName="/ppt/slideLayouts/slideLayout6489.xml" ContentType="application/vnd.openxmlformats-officedocument.presentationml.slideLayout+xml"/>
  <Override PartName="/ppt/slideLayouts/slideLayout6490.xml" ContentType="application/vnd.openxmlformats-officedocument.presentationml.slideLayout+xml"/>
  <Override PartName="/ppt/slideLayouts/slideLayout6491.xml" ContentType="application/vnd.openxmlformats-officedocument.presentationml.slideLayout+xml"/>
  <Override PartName="/ppt/slideLayouts/slideLayout6492.xml" ContentType="application/vnd.openxmlformats-officedocument.presentationml.slideLayout+xml"/>
  <Override PartName="/ppt/slideLayouts/slideLayout6493.xml" ContentType="application/vnd.openxmlformats-officedocument.presentationml.slideLayout+xml"/>
  <Override PartName="/ppt/slideLayouts/slideLayout6494.xml" ContentType="application/vnd.openxmlformats-officedocument.presentationml.slideLayout+xml"/>
  <Override PartName="/ppt/slideLayouts/slideLayout6495.xml" ContentType="application/vnd.openxmlformats-officedocument.presentationml.slideLayout+xml"/>
  <Override PartName="/ppt/slideLayouts/slideLayout6496.xml" ContentType="application/vnd.openxmlformats-officedocument.presentationml.slideLayout+xml"/>
  <Override PartName="/ppt/slideLayouts/slideLayout6497.xml" ContentType="application/vnd.openxmlformats-officedocument.presentationml.slideLayout+xml"/>
  <Override PartName="/ppt/slideLayouts/slideLayout6498.xml" ContentType="application/vnd.openxmlformats-officedocument.presentationml.slideLayout+xml"/>
  <Override PartName="/ppt/slideLayouts/slideLayout6499.xml" ContentType="application/vnd.openxmlformats-officedocument.presentationml.slideLayout+xml"/>
  <Override PartName="/ppt/slideLayouts/slideLayout6500.xml" ContentType="application/vnd.openxmlformats-officedocument.presentationml.slideLayout+xml"/>
  <Override PartName="/ppt/slideLayouts/slideLayout6501.xml" ContentType="application/vnd.openxmlformats-officedocument.presentationml.slideLayout+xml"/>
  <Override PartName="/ppt/slideLayouts/slideLayout6502.xml" ContentType="application/vnd.openxmlformats-officedocument.presentationml.slideLayout+xml"/>
  <Override PartName="/ppt/slideLayouts/slideLayout6503.xml" ContentType="application/vnd.openxmlformats-officedocument.presentationml.slideLayout+xml"/>
  <Override PartName="/ppt/slideLayouts/slideLayout6504.xml" ContentType="application/vnd.openxmlformats-officedocument.presentationml.slideLayout+xml"/>
  <Override PartName="/ppt/slideLayouts/slideLayout6505.xml" ContentType="application/vnd.openxmlformats-officedocument.presentationml.slideLayout+xml"/>
  <Override PartName="/ppt/slideLayouts/slideLayout6506.xml" ContentType="application/vnd.openxmlformats-officedocument.presentationml.slideLayout+xml"/>
  <Override PartName="/ppt/slideLayouts/slideLayout6507.xml" ContentType="application/vnd.openxmlformats-officedocument.presentationml.slideLayout+xml"/>
  <Override PartName="/ppt/slideLayouts/slideLayout6508.xml" ContentType="application/vnd.openxmlformats-officedocument.presentationml.slideLayout+xml"/>
  <Override PartName="/ppt/slideLayouts/slideLayout6509.xml" ContentType="application/vnd.openxmlformats-officedocument.presentationml.slideLayout+xml"/>
  <Override PartName="/ppt/slideLayouts/slideLayout6510.xml" ContentType="application/vnd.openxmlformats-officedocument.presentationml.slideLayout+xml"/>
  <Override PartName="/ppt/slideLayouts/slideLayout6511.xml" ContentType="application/vnd.openxmlformats-officedocument.presentationml.slideLayout+xml"/>
  <Override PartName="/ppt/slideLayouts/slideLayout6512.xml" ContentType="application/vnd.openxmlformats-officedocument.presentationml.slideLayout+xml"/>
  <Override PartName="/ppt/slideLayouts/slideLayout6513.xml" ContentType="application/vnd.openxmlformats-officedocument.presentationml.slideLayout+xml"/>
  <Override PartName="/ppt/slideLayouts/slideLayout6514.xml" ContentType="application/vnd.openxmlformats-officedocument.presentationml.slideLayout+xml"/>
  <Override PartName="/ppt/slideLayouts/slideLayout6515.xml" ContentType="application/vnd.openxmlformats-officedocument.presentationml.slideLayout+xml"/>
  <Override PartName="/ppt/slideLayouts/slideLayout6516.xml" ContentType="application/vnd.openxmlformats-officedocument.presentationml.slideLayout+xml"/>
  <Override PartName="/ppt/slideLayouts/slideLayout6517.xml" ContentType="application/vnd.openxmlformats-officedocument.presentationml.slideLayout+xml"/>
  <Override PartName="/ppt/slideLayouts/slideLayout6518.xml" ContentType="application/vnd.openxmlformats-officedocument.presentationml.slideLayout+xml"/>
  <Override PartName="/ppt/slideLayouts/slideLayout6519.xml" ContentType="application/vnd.openxmlformats-officedocument.presentationml.slideLayout+xml"/>
  <Override PartName="/ppt/slideLayouts/slideLayout6520.xml" ContentType="application/vnd.openxmlformats-officedocument.presentationml.slideLayout+xml"/>
  <Override PartName="/ppt/slideLayouts/slideLayout6521.xml" ContentType="application/vnd.openxmlformats-officedocument.presentationml.slideLayout+xml"/>
  <Override PartName="/ppt/slideLayouts/slideLayout6522.xml" ContentType="application/vnd.openxmlformats-officedocument.presentationml.slideLayout+xml"/>
  <Override PartName="/ppt/slideLayouts/slideLayout6523.xml" ContentType="application/vnd.openxmlformats-officedocument.presentationml.slideLayout+xml"/>
  <Override PartName="/ppt/slideLayouts/slideLayout6524.xml" ContentType="application/vnd.openxmlformats-officedocument.presentationml.slideLayout+xml"/>
  <Override PartName="/ppt/slideLayouts/slideLayout6525.xml" ContentType="application/vnd.openxmlformats-officedocument.presentationml.slideLayout+xml"/>
  <Override PartName="/ppt/slideLayouts/slideLayout6526.xml" ContentType="application/vnd.openxmlformats-officedocument.presentationml.slideLayout+xml"/>
  <Override PartName="/ppt/slideLayouts/slideLayout6527.xml" ContentType="application/vnd.openxmlformats-officedocument.presentationml.slideLayout+xml"/>
  <Override PartName="/ppt/slideLayouts/slideLayout6528.xml" ContentType="application/vnd.openxmlformats-officedocument.presentationml.slideLayout+xml"/>
  <Override PartName="/ppt/slideLayouts/slideLayout6529.xml" ContentType="application/vnd.openxmlformats-officedocument.presentationml.slideLayout+xml"/>
  <Override PartName="/ppt/slideLayouts/slideLayout6530.xml" ContentType="application/vnd.openxmlformats-officedocument.presentationml.slideLayout+xml"/>
  <Override PartName="/ppt/slideLayouts/slideLayout6531.xml" ContentType="application/vnd.openxmlformats-officedocument.presentationml.slideLayout+xml"/>
  <Override PartName="/ppt/slideLayouts/slideLayout6532.xml" ContentType="application/vnd.openxmlformats-officedocument.presentationml.slideLayout+xml"/>
  <Override PartName="/ppt/slideLayouts/slideLayout6533.xml" ContentType="application/vnd.openxmlformats-officedocument.presentationml.slideLayout+xml"/>
  <Override PartName="/ppt/slideLayouts/slideLayout6534.xml" ContentType="application/vnd.openxmlformats-officedocument.presentationml.slideLayout+xml"/>
  <Override PartName="/ppt/slideLayouts/slideLayout6535.xml" ContentType="application/vnd.openxmlformats-officedocument.presentationml.slideLayout+xml"/>
  <Override PartName="/ppt/slideLayouts/slideLayout6536.xml" ContentType="application/vnd.openxmlformats-officedocument.presentationml.slideLayout+xml"/>
  <Override PartName="/ppt/slideLayouts/slideLayout6537.xml" ContentType="application/vnd.openxmlformats-officedocument.presentationml.slideLayout+xml"/>
  <Override PartName="/ppt/slideLayouts/slideLayout6538.xml" ContentType="application/vnd.openxmlformats-officedocument.presentationml.slideLayout+xml"/>
  <Override PartName="/ppt/slideLayouts/slideLayout6539.xml" ContentType="application/vnd.openxmlformats-officedocument.presentationml.slideLayout+xml"/>
  <Override PartName="/ppt/slideLayouts/slideLayout6540.xml" ContentType="application/vnd.openxmlformats-officedocument.presentationml.slideLayout+xml"/>
  <Override PartName="/ppt/slideLayouts/slideLayout6541.xml" ContentType="application/vnd.openxmlformats-officedocument.presentationml.slideLayout+xml"/>
  <Override PartName="/ppt/slideLayouts/slideLayout6542.xml" ContentType="application/vnd.openxmlformats-officedocument.presentationml.slideLayout+xml"/>
  <Override PartName="/ppt/slideLayouts/slideLayout6543.xml" ContentType="application/vnd.openxmlformats-officedocument.presentationml.slideLayout+xml"/>
  <Override PartName="/ppt/slideLayouts/slideLayout6544.xml" ContentType="application/vnd.openxmlformats-officedocument.presentationml.slideLayout+xml"/>
  <Override PartName="/ppt/slideLayouts/slideLayout6545.xml" ContentType="application/vnd.openxmlformats-officedocument.presentationml.slideLayout+xml"/>
  <Override PartName="/ppt/slideLayouts/slideLayout6546.xml" ContentType="application/vnd.openxmlformats-officedocument.presentationml.slideLayout+xml"/>
  <Override PartName="/ppt/slideLayouts/slideLayout6547.xml" ContentType="application/vnd.openxmlformats-officedocument.presentationml.slideLayout+xml"/>
  <Override PartName="/ppt/slideLayouts/slideLayout6548.xml" ContentType="application/vnd.openxmlformats-officedocument.presentationml.slideLayout+xml"/>
  <Override PartName="/ppt/slideLayouts/slideLayout6549.xml" ContentType="application/vnd.openxmlformats-officedocument.presentationml.slideLayout+xml"/>
  <Override PartName="/ppt/slideLayouts/slideLayout6550.xml" ContentType="application/vnd.openxmlformats-officedocument.presentationml.slideLayout+xml"/>
  <Override PartName="/ppt/slideLayouts/slideLayout6551.xml" ContentType="application/vnd.openxmlformats-officedocument.presentationml.slideLayout+xml"/>
  <Override PartName="/ppt/slideLayouts/slideLayout6552.xml" ContentType="application/vnd.openxmlformats-officedocument.presentationml.slideLayout+xml"/>
  <Override PartName="/ppt/slideLayouts/slideLayout6553.xml" ContentType="application/vnd.openxmlformats-officedocument.presentationml.slideLayout+xml"/>
  <Override PartName="/ppt/slideLayouts/slideLayout6554.xml" ContentType="application/vnd.openxmlformats-officedocument.presentationml.slideLayout+xml"/>
  <Override PartName="/ppt/slideLayouts/slideLayout6555.xml" ContentType="application/vnd.openxmlformats-officedocument.presentationml.slideLayout+xml"/>
  <Override PartName="/ppt/slideLayouts/slideLayout6556.xml" ContentType="application/vnd.openxmlformats-officedocument.presentationml.slideLayout+xml"/>
  <Override PartName="/ppt/slideLayouts/slideLayout6557.xml" ContentType="application/vnd.openxmlformats-officedocument.presentationml.slideLayout+xml"/>
  <Override PartName="/ppt/slideLayouts/slideLayout6558.xml" ContentType="application/vnd.openxmlformats-officedocument.presentationml.slideLayout+xml"/>
  <Override PartName="/ppt/slideLayouts/slideLayout6559.xml" ContentType="application/vnd.openxmlformats-officedocument.presentationml.slideLayout+xml"/>
  <Override PartName="/ppt/slideLayouts/slideLayout6560.xml" ContentType="application/vnd.openxmlformats-officedocument.presentationml.slideLayout+xml"/>
  <Override PartName="/ppt/slideLayouts/slideLayout6561.xml" ContentType="application/vnd.openxmlformats-officedocument.presentationml.slideLayout+xml"/>
  <Override PartName="/ppt/slideLayouts/slideLayout6562.xml" ContentType="application/vnd.openxmlformats-officedocument.presentationml.slideLayout+xml"/>
  <Override PartName="/ppt/slideLayouts/slideLayout6563.xml" ContentType="application/vnd.openxmlformats-officedocument.presentationml.slideLayout+xml"/>
  <Override PartName="/ppt/slideLayouts/slideLayout6564.xml" ContentType="application/vnd.openxmlformats-officedocument.presentationml.slideLayout+xml"/>
  <Override PartName="/ppt/slideLayouts/slideLayout6565.xml" ContentType="application/vnd.openxmlformats-officedocument.presentationml.slideLayout+xml"/>
  <Override PartName="/ppt/slideLayouts/slideLayout6566.xml" ContentType="application/vnd.openxmlformats-officedocument.presentationml.slideLayout+xml"/>
  <Override PartName="/ppt/slideLayouts/slideLayout6567.xml" ContentType="application/vnd.openxmlformats-officedocument.presentationml.slideLayout+xml"/>
  <Override PartName="/ppt/slideLayouts/slideLayout6568.xml" ContentType="application/vnd.openxmlformats-officedocument.presentationml.slideLayout+xml"/>
  <Override PartName="/ppt/slideLayouts/slideLayout6569.xml" ContentType="application/vnd.openxmlformats-officedocument.presentationml.slideLayout+xml"/>
  <Override PartName="/ppt/slideLayouts/slideLayout6570.xml" ContentType="application/vnd.openxmlformats-officedocument.presentationml.slideLayout+xml"/>
  <Override PartName="/ppt/slideLayouts/slideLayout6571.xml" ContentType="application/vnd.openxmlformats-officedocument.presentationml.slideLayout+xml"/>
  <Override PartName="/ppt/slideLayouts/slideLayout6572.xml" ContentType="application/vnd.openxmlformats-officedocument.presentationml.slideLayout+xml"/>
  <Override PartName="/ppt/slideLayouts/slideLayout6573.xml" ContentType="application/vnd.openxmlformats-officedocument.presentationml.slideLayout+xml"/>
  <Override PartName="/ppt/slideLayouts/slideLayout6574.xml" ContentType="application/vnd.openxmlformats-officedocument.presentationml.slideLayout+xml"/>
  <Override PartName="/ppt/slideLayouts/slideLayout6575.xml" ContentType="application/vnd.openxmlformats-officedocument.presentationml.slideLayout+xml"/>
  <Override PartName="/ppt/slideLayouts/slideLayout6576.xml" ContentType="application/vnd.openxmlformats-officedocument.presentationml.slideLayout+xml"/>
  <Override PartName="/ppt/slideLayouts/slideLayout6577.xml" ContentType="application/vnd.openxmlformats-officedocument.presentationml.slideLayout+xml"/>
  <Override PartName="/ppt/slideLayouts/slideLayout6578.xml" ContentType="application/vnd.openxmlformats-officedocument.presentationml.slideLayout+xml"/>
  <Override PartName="/ppt/slideLayouts/slideLayout6579.xml" ContentType="application/vnd.openxmlformats-officedocument.presentationml.slideLayout+xml"/>
  <Override PartName="/ppt/slideLayouts/slideLayout6580.xml" ContentType="application/vnd.openxmlformats-officedocument.presentationml.slideLayout+xml"/>
  <Override PartName="/ppt/slideLayouts/slideLayout6581.xml" ContentType="application/vnd.openxmlformats-officedocument.presentationml.slideLayout+xml"/>
  <Override PartName="/ppt/slideLayouts/slideLayout6582.xml" ContentType="application/vnd.openxmlformats-officedocument.presentationml.slideLayout+xml"/>
  <Override PartName="/ppt/slideLayouts/slideLayout6583.xml" ContentType="application/vnd.openxmlformats-officedocument.presentationml.slideLayout+xml"/>
  <Override PartName="/ppt/slideLayouts/slideLayout6584.xml" ContentType="application/vnd.openxmlformats-officedocument.presentationml.slideLayout+xml"/>
  <Override PartName="/ppt/slideLayouts/slideLayout6585.xml" ContentType="application/vnd.openxmlformats-officedocument.presentationml.slideLayout+xml"/>
  <Override PartName="/ppt/slideLayouts/slideLayout6586.xml" ContentType="application/vnd.openxmlformats-officedocument.presentationml.slideLayout+xml"/>
  <Override PartName="/ppt/slideLayouts/slideLayout6587.xml" ContentType="application/vnd.openxmlformats-officedocument.presentationml.slideLayout+xml"/>
  <Override PartName="/ppt/slideLayouts/slideLayout6588.xml" ContentType="application/vnd.openxmlformats-officedocument.presentationml.slideLayout+xml"/>
  <Override PartName="/ppt/slideLayouts/slideLayout6589.xml" ContentType="application/vnd.openxmlformats-officedocument.presentationml.slideLayout+xml"/>
  <Override PartName="/ppt/slideLayouts/slideLayout6590.xml" ContentType="application/vnd.openxmlformats-officedocument.presentationml.slideLayout+xml"/>
  <Override PartName="/ppt/slideLayouts/slideLayout6591.xml" ContentType="application/vnd.openxmlformats-officedocument.presentationml.slideLayout+xml"/>
  <Override PartName="/ppt/slideLayouts/slideLayout6592.xml" ContentType="application/vnd.openxmlformats-officedocument.presentationml.slideLayout+xml"/>
  <Override PartName="/ppt/slideLayouts/slideLayout6593.xml" ContentType="application/vnd.openxmlformats-officedocument.presentationml.slideLayout+xml"/>
  <Override PartName="/ppt/slideLayouts/slideLayout6594.xml" ContentType="application/vnd.openxmlformats-officedocument.presentationml.slideLayout+xml"/>
  <Override PartName="/ppt/slideLayouts/slideLayout6595.xml" ContentType="application/vnd.openxmlformats-officedocument.presentationml.slideLayout+xml"/>
  <Override PartName="/ppt/slideLayouts/slideLayout6596.xml" ContentType="application/vnd.openxmlformats-officedocument.presentationml.slideLayout+xml"/>
  <Override PartName="/ppt/slideLayouts/slideLayout6597.xml" ContentType="application/vnd.openxmlformats-officedocument.presentationml.slideLayout+xml"/>
  <Override PartName="/ppt/slideLayouts/slideLayout6598.xml" ContentType="application/vnd.openxmlformats-officedocument.presentationml.slideLayout+xml"/>
  <Override PartName="/ppt/slideLayouts/slideLayout6599.xml" ContentType="application/vnd.openxmlformats-officedocument.presentationml.slideLayout+xml"/>
  <Override PartName="/ppt/slideLayouts/slideLayout6600.xml" ContentType="application/vnd.openxmlformats-officedocument.presentationml.slideLayout+xml"/>
  <Override PartName="/ppt/slideLayouts/slideLayout6601.xml" ContentType="application/vnd.openxmlformats-officedocument.presentationml.slideLayout+xml"/>
  <Override PartName="/ppt/slideLayouts/slideLayout6602.xml" ContentType="application/vnd.openxmlformats-officedocument.presentationml.slideLayout+xml"/>
  <Override PartName="/ppt/slideLayouts/slideLayout6603.xml" ContentType="application/vnd.openxmlformats-officedocument.presentationml.slideLayout+xml"/>
  <Override PartName="/ppt/slideLayouts/slideLayout6604.xml" ContentType="application/vnd.openxmlformats-officedocument.presentationml.slideLayout+xml"/>
  <Override PartName="/ppt/slideLayouts/slideLayout6605.xml" ContentType="application/vnd.openxmlformats-officedocument.presentationml.slideLayout+xml"/>
  <Override PartName="/ppt/slideLayouts/slideLayout6606.xml" ContentType="application/vnd.openxmlformats-officedocument.presentationml.slideLayout+xml"/>
  <Override PartName="/ppt/slideLayouts/slideLayout6607.xml" ContentType="application/vnd.openxmlformats-officedocument.presentationml.slideLayout+xml"/>
  <Override PartName="/ppt/slideLayouts/slideLayout6608.xml" ContentType="application/vnd.openxmlformats-officedocument.presentationml.slideLayout+xml"/>
  <Override PartName="/ppt/slideLayouts/slideLayout6609.xml" ContentType="application/vnd.openxmlformats-officedocument.presentationml.slideLayout+xml"/>
  <Override PartName="/ppt/slideLayouts/slideLayout6610.xml" ContentType="application/vnd.openxmlformats-officedocument.presentationml.slideLayout+xml"/>
  <Override PartName="/ppt/slideLayouts/slideLayout6611.xml" ContentType="application/vnd.openxmlformats-officedocument.presentationml.slideLayout+xml"/>
  <Override PartName="/ppt/slideLayouts/slideLayout6612.xml" ContentType="application/vnd.openxmlformats-officedocument.presentationml.slideLayout+xml"/>
  <Override PartName="/ppt/slideLayouts/slideLayout6613.xml" ContentType="application/vnd.openxmlformats-officedocument.presentationml.slideLayout+xml"/>
  <Override PartName="/ppt/slideLayouts/slideLayout6614.xml" ContentType="application/vnd.openxmlformats-officedocument.presentationml.slideLayout+xml"/>
  <Override PartName="/ppt/slideLayouts/slideLayout6615.xml" ContentType="application/vnd.openxmlformats-officedocument.presentationml.slideLayout+xml"/>
  <Override PartName="/ppt/slideLayouts/slideLayout6616.xml" ContentType="application/vnd.openxmlformats-officedocument.presentationml.slideLayout+xml"/>
  <Override PartName="/ppt/slideLayouts/slideLayout6617.xml" ContentType="application/vnd.openxmlformats-officedocument.presentationml.slideLayout+xml"/>
  <Override PartName="/ppt/slideLayouts/slideLayout6618.xml" ContentType="application/vnd.openxmlformats-officedocument.presentationml.slideLayout+xml"/>
  <Override PartName="/ppt/slideLayouts/slideLayout6619.xml" ContentType="application/vnd.openxmlformats-officedocument.presentationml.slideLayout+xml"/>
  <Override PartName="/ppt/slideLayouts/slideLayout6620.xml" ContentType="application/vnd.openxmlformats-officedocument.presentationml.slideLayout+xml"/>
  <Override PartName="/ppt/slideLayouts/slideLayout6621.xml" ContentType="application/vnd.openxmlformats-officedocument.presentationml.slideLayout+xml"/>
  <Override PartName="/ppt/slideLayouts/slideLayout6622.xml" ContentType="application/vnd.openxmlformats-officedocument.presentationml.slideLayout+xml"/>
  <Override PartName="/ppt/slideLayouts/slideLayout6623.xml" ContentType="application/vnd.openxmlformats-officedocument.presentationml.slideLayout+xml"/>
  <Override PartName="/ppt/slideLayouts/slideLayout6624.xml" ContentType="application/vnd.openxmlformats-officedocument.presentationml.slideLayout+xml"/>
  <Override PartName="/ppt/slideLayouts/slideLayout6625.xml" ContentType="application/vnd.openxmlformats-officedocument.presentationml.slideLayout+xml"/>
  <Override PartName="/ppt/slideLayouts/slideLayout6626.xml" ContentType="application/vnd.openxmlformats-officedocument.presentationml.slideLayout+xml"/>
  <Override PartName="/ppt/slideLayouts/slideLayout6627.xml" ContentType="application/vnd.openxmlformats-officedocument.presentationml.slideLayout+xml"/>
  <Override PartName="/ppt/slideLayouts/slideLayout6628.xml" ContentType="application/vnd.openxmlformats-officedocument.presentationml.slideLayout+xml"/>
  <Override PartName="/ppt/slideLayouts/slideLayout6629.xml" ContentType="application/vnd.openxmlformats-officedocument.presentationml.slideLayout+xml"/>
  <Override PartName="/ppt/slideLayouts/slideLayout6630.xml" ContentType="application/vnd.openxmlformats-officedocument.presentationml.slideLayout+xml"/>
  <Override PartName="/ppt/slideLayouts/slideLayout6631.xml" ContentType="application/vnd.openxmlformats-officedocument.presentationml.slideLayout+xml"/>
  <Override PartName="/ppt/slideLayouts/slideLayout6632.xml" ContentType="application/vnd.openxmlformats-officedocument.presentationml.slideLayout+xml"/>
  <Override PartName="/ppt/slideLayouts/slideLayout6633.xml" ContentType="application/vnd.openxmlformats-officedocument.presentationml.slideLayout+xml"/>
  <Override PartName="/ppt/slideLayouts/slideLayout6634.xml" ContentType="application/vnd.openxmlformats-officedocument.presentationml.slideLayout+xml"/>
  <Override PartName="/ppt/slideLayouts/slideLayout6635.xml" ContentType="application/vnd.openxmlformats-officedocument.presentationml.slideLayout+xml"/>
  <Override PartName="/ppt/slideLayouts/slideLayout6636.xml" ContentType="application/vnd.openxmlformats-officedocument.presentationml.slideLayout+xml"/>
  <Override PartName="/ppt/slideLayouts/slideLayout6637.xml" ContentType="application/vnd.openxmlformats-officedocument.presentationml.slideLayout+xml"/>
  <Override PartName="/ppt/slideLayouts/slideLayout6638.xml" ContentType="application/vnd.openxmlformats-officedocument.presentationml.slideLayout+xml"/>
  <Override PartName="/ppt/slideLayouts/slideLayout6639.xml" ContentType="application/vnd.openxmlformats-officedocument.presentationml.slideLayout+xml"/>
  <Override PartName="/ppt/slideLayouts/slideLayout6640.xml" ContentType="application/vnd.openxmlformats-officedocument.presentationml.slideLayout+xml"/>
  <Override PartName="/ppt/slideLayouts/slideLayout6641.xml" ContentType="application/vnd.openxmlformats-officedocument.presentationml.slideLayout+xml"/>
  <Override PartName="/ppt/slideLayouts/slideLayout6642.xml" ContentType="application/vnd.openxmlformats-officedocument.presentationml.slideLayout+xml"/>
  <Override PartName="/ppt/slideLayouts/slideLayout6643.xml" ContentType="application/vnd.openxmlformats-officedocument.presentationml.slideLayout+xml"/>
  <Override PartName="/ppt/slideLayouts/slideLayout6644.xml" ContentType="application/vnd.openxmlformats-officedocument.presentationml.slideLayout+xml"/>
  <Override PartName="/ppt/slideLayouts/slideLayout6645.xml" ContentType="application/vnd.openxmlformats-officedocument.presentationml.slideLayout+xml"/>
  <Override PartName="/ppt/slideLayouts/slideLayout6646.xml" ContentType="application/vnd.openxmlformats-officedocument.presentationml.slideLayout+xml"/>
  <Override PartName="/ppt/slideLayouts/slideLayout6647.xml" ContentType="application/vnd.openxmlformats-officedocument.presentationml.slideLayout+xml"/>
  <Override PartName="/ppt/slideLayouts/slideLayout6648.xml" ContentType="application/vnd.openxmlformats-officedocument.presentationml.slideLayout+xml"/>
  <Override PartName="/ppt/slideLayouts/slideLayout6649.xml" ContentType="application/vnd.openxmlformats-officedocument.presentationml.slideLayout+xml"/>
  <Override PartName="/ppt/slideLayouts/slideLayout6650.xml" ContentType="application/vnd.openxmlformats-officedocument.presentationml.slideLayout+xml"/>
  <Override PartName="/ppt/slideLayouts/slideLayout6651.xml" ContentType="application/vnd.openxmlformats-officedocument.presentationml.slideLayout+xml"/>
  <Override PartName="/ppt/slideLayouts/slideLayout6652.xml" ContentType="application/vnd.openxmlformats-officedocument.presentationml.slideLayout+xml"/>
  <Override PartName="/ppt/slideLayouts/slideLayout6653.xml" ContentType="application/vnd.openxmlformats-officedocument.presentationml.slideLayout+xml"/>
  <Override PartName="/ppt/slideLayouts/slideLayout6654.xml" ContentType="application/vnd.openxmlformats-officedocument.presentationml.slideLayout+xml"/>
  <Override PartName="/ppt/slideLayouts/slideLayout6655.xml" ContentType="application/vnd.openxmlformats-officedocument.presentationml.slideLayout+xml"/>
  <Override PartName="/ppt/slideLayouts/slideLayout6656.xml" ContentType="application/vnd.openxmlformats-officedocument.presentationml.slideLayout+xml"/>
  <Override PartName="/ppt/slideLayouts/slideLayout6657.xml" ContentType="application/vnd.openxmlformats-officedocument.presentationml.slideLayout+xml"/>
  <Override PartName="/ppt/slideLayouts/slideLayout6658.xml" ContentType="application/vnd.openxmlformats-officedocument.presentationml.slideLayout+xml"/>
  <Override PartName="/ppt/slideLayouts/slideLayout6659.xml" ContentType="application/vnd.openxmlformats-officedocument.presentationml.slideLayout+xml"/>
  <Override PartName="/ppt/slideLayouts/slideLayout6660.xml" ContentType="application/vnd.openxmlformats-officedocument.presentationml.slideLayout+xml"/>
  <Override PartName="/ppt/slideLayouts/slideLayout6661.xml" ContentType="application/vnd.openxmlformats-officedocument.presentationml.slideLayout+xml"/>
  <Override PartName="/ppt/slideLayouts/slideLayout6662.xml" ContentType="application/vnd.openxmlformats-officedocument.presentationml.slideLayout+xml"/>
  <Override PartName="/ppt/slideLayouts/slideLayout6663.xml" ContentType="application/vnd.openxmlformats-officedocument.presentationml.slideLayout+xml"/>
  <Override PartName="/ppt/slideLayouts/slideLayout6664.xml" ContentType="application/vnd.openxmlformats-officedocument.presentationml.slideLayout+xml"/>
  <Override PartName="/ppt/slideLayouts/slideLayout6665.xml" ContentType="application/vnd.openxmlformats-officedocument.presentationml.slideLayout+xml"/>
  <Override PartName="/ppt/slideLayouts/slideLayout6666.xml" ContentType="application/vnd.openxmlformats-officedocument.presentationml.slideLayout+xml"/>
  <Override PartName="/ppt/slideLayouts/slideLayout6667.xml" ContentType="application/vnd.openxmlformats-officedocument.presentationml.slideLayout+xml"/>
  <Override PartName="/ppt/slideLayouts/slideLayout6668.xml" ContentType="application/vnd.openxmlformats-officedocument.presentationml.slideLayout+xml"/>
  <Override PartName="/ppt/slideLayouts/slideLayout6669.xml" ContentType="application/vnd.openxmlformats-officedocument.presentationml.slideLayout+xml"/>
  <Override PartName="/ppt/slideLayouts/slideLayout6670.xml" ContentType="application/vnd.openxmlformats-officedocument.presentationml.slideLayout+xml"/>
  <Override PartName="/ppt/slideLayouts/slideLayout6671.xml" ContentType="application/vnd.openxmlformats-officedocument.presentationml.slideLayout+xml"/>
  <Override PartName="/ppt/slideLayouts/slideLayout6672.xml" ContentType="application/vnd.openxmlformats-officedocument.presentationml.slideLayout+xml"/>
  <Override PartName="/ppt/slideLayouts/slideLayout6673.xml" ContentType="application/vnd.openxmlformats-officedocument.presentationml.slideLayout+xml"/>
  <Override PartName="/ppt/slideLayouts/slideLayout6674.xml" ContentType="application/vnd.openxmlformats-officedocument.presentationml.slideLayout+xml"/>
  <Override PartName="/ppt/slideLayouts/slideLayout6675.xml" ContentType="application/vnd.openxmlformats-officedocument.presentationml.slideLayout+xml"/>
  <Override PartName="/ppt/slideLayouts/slideLayout6676.xml" ContentType="application/vnd.openxmlformats-officedocument.presentationml.slideLayout+xml"/>
  <Override PartName="/ppt/slideLayouts/slideLayout6677.xml" ContentType="application/vnd.openxmlformats-officedocument.presentationml.slideLayout+xml"/>
  <Override PartName="/ppt/slideLayouts/slideLayout6678.xml" ContentType="application/vnd.openxmlformats-officedocument.presentationml.slideLayout+xml"/>
  <Override PartName="/ppt/slideLayouts/slideLayout6679.xml" ContentType="application/vnd.openxmlformats-officedocument.presentationml.slideLayout+xml"/>
  <Override PartName="/ppt/slideLayouts/slideLayout6680.xml" ContentType="application/vnd.openxmlformats-officedocument.presentationml.slideLayout+xml"/>
  <Override PartName="/ppt/slideLayouts/slideLayout6681.xml" ContentType="application/vnd.openxmlformats-officedocument.presentationml.slideLayout+xml"/>
  <Override PartName="/ppt/slideLayouts/slideLayout6682.xml" ContentType="application/vnd.openxmlformats-officedocument.presentationml.slideLayout+xml"/>
  <Override PartName="/ppt/slideLayouts/slideLayout6683.xml" ContentType="application/vnd.openxmlformats-officedocument.presentationml.slideLayout+xml"/>
  <Override PartName="/ppt/slideLayouts/slideLayout6684.xml" ContentType="application/vnd.openxmlformats-officedocument.presentationml.slideLayout+xml"/>
  <Override PartName="/ppt/slideLayouts/slideLayout6685.xml" ContentType="application/vnd.openxmlformats-officedocument.presentationml.slideLayout+xml"/>
  <Override PartName="/ppt/slideLayouts/slideLayout6686.xml" ContentType="application/vnd.openxmlformats-officedocument.presentationml.slideLayout+xml"/>
  <Override PartName="/ppt/slideLayouts/slideLayout6687.xml" ContentType="application/vnd.openxmlformats-officedocument.presentationml.slideLayout+xml"/>
  <Override PartName="/ppt/slideLayouts/slideLayout6688.xml" ContentType="application/vnd.openxmlformats-officedocument.presentationml.slideLayout+xml"/>
  <Override PartName="/ppt/slideLayouts/slideLayout6689.xml" ContentType="application/vnd.openxmlformats-officedocument.presentationml.slideLayout+xml"/>
  <Override PartName="/ppt/slideLayouts/slideLayout6690.xml" ContentType="application/vnd.openxmlformats-officedocument.presentationml.slideLayout+xml"/>
  <Override PartName="/ppt/slideLayouts/slideLayout6691.xml" ContentType="application/vnd.openxmlformats-officedocument.presentationml.slideLayout+xml"/>
  <Override PartName="/ppt/slideLayouts/slideLayout6692.xml" ContentType="application/vnd.openxmlformats-officedocument.presentationml.slideLayout+xml"/>
  <Override PartName="/ppt/slideLayouts/slideLayout6693.xml" ContentType="application/vnd.openxmlformats-officedocument.presentationml.slideLayout+xml"/>
  <Override PartName="/ppt/slideLayouts/slideLayout6694.xml" ContentType="application/vnd.openxmlformats-officedocument.presentationml.slideLayout+xml"/>
  <Override PartName="/ppt/slideLayouts/slideLayout6695.xml" ContentType="application/vnd.openxmlformats-officedocument.presentationml.slideLayout+xml"/>
  <Override PartName="/ppt/slideLayouts/slideLayout6696.xml" ContentType="application/vnd.openxmlformats-officedocument.presentationml.slideLayout+xml"/>
  <Override PartName="/ppt/slideLayouts/slideLayout6697.xml" ContentType="application/vnd.openxmlformats-officedocument.presentationml.slideLayout+xml"/>
  <Override PartName="/ppt/slideLayouts/slideLayout6698.xml" ContentType="application/vnd.openxmlformats-officedocument.presentationml.slideLayout+xml"/>
  <Override PartName="/ppt/slideLayouts/slideLayout6699.xml" ContentType="application/vnd.openxmlformats-officedocument.presentationml.slideLayout+xml"/>
  <Override PartName="/ppt/slideLayouts/slideLayout6700.xml" ContentType="application/vnd.openxmlformats-officedocument.presentationml.slideLayout+xml"/>
  <Override PartName="/ppt/slideLayouts/slideLayout6701.xml" ContentType="application/vnd.openxmlformats-officedocument.presentationml.slideLayout+xml"/>
  <Override PartName="/ppt/slideLayouts/slideLayout6702.xml" ContentType="application/vnd.openxmlformats-officedocument.presentationml.slideLayout+xml"/>
  <Override PartName="/ppt/slideLayouts/slideLayout6703.xml" ContentType="application/vnd.openxmlformats-officedocument.presentationml.slideLayout+xml"/>
  <Override PartName="/ppt/slideLayouts/slideLayout6704.xml" ContentType="application/vnd.openxmlformats-officedocument.presentationml.slideLayout+xml"/>
  <Override PartName="/ppt/slideLayouts/slideLayout6705.xml" ContentType="application/vnd.openxmlformats-officedocument.presentationml.slideLayout+xml"/>
  <Override PartName="/ppt/slideLayouts/slideLayout6706.xml" ContentType="application/vnd.openxmlformats-officedocument.presentationml.slideLayout+xml"/>
  <Override PartName="/ppt/slideLayouts/slideLayout6707.xml" ContentType="application/vnd.openxmlformats-officedocument.presentationml.slideLayout+xml"/>
  <Override PartName="/ppt/slideLayouts/slideLayout6708.xml" ContentType="application/vnd.openxmlformats-officedocument.presentationml.slideLayout+xml"/>
  <Override PartName="/ppt/slideLayouts/slideLayout6709.xml" ContentType="application/vnd.openxmlformats-officedocument.presentationml.slideLayout+xml"/>
  <Override PartName="/ppt/slideLayouts/slideLayout6710.xml" ContentType="application/vnd.openxmlformats-officedocument.presentationml.slideLayout+xml"/>
  <Override PartName="/ppt/slideLayouts/slideLayout6711.xml" ContentType="application/vnd.openxmlformats-officedocument.presentationml.slideLayout+xml"/>
  <Override PartName="/ppt/slideLayouts/slideLayout6712.xml" ContentType="application/vnd.openxmlformats-officedocument.presentationml.slideLayout+xml"/>
  <Override PartName="/ppt/slideLayouts/slideLayout6713.xml" ContentType="application/vnd.openxmlformats-officedocument.presentationml.slideLayout+xml"/>
  <Override PartName="/ppt/slideLayouts/slideLayout6714.xml" ContentType="application/vnd.openxmlformats-officedocument.presentationml.slideLayout+xml"/>
  <Override PartName="/ppt/slideLayouts/slideLayout6715.xml" ContentType="application/vnd.openxmlformats-officedocument.presentationml.slideLayout+xml"/>
  <Override PartName="/ppt/slideLayouts/slideLayout6716.xml" ContentType="application/vnd.openxmlformats-officedocument.presentationml.slideLayout+xml"/>
  <Override PartName="/ppt/slideLayouts/slideLayout6717.xml" ContentType="application/vnd.openxmlformats-officedocument.presentationml.slideLayout+xml"/>
  <Override PartName="/ppt/slideLayouts/slideLayout6718.xml" ContentType="application/vnd.openxmlformats-officedocument.presentationml.slideLayout+xml"/>
  <Override PartName="/ppt/slideLayouts/slideLayout6719.xml" ContentType="application/vnd.openxmlformats-officedocument.presentationml.slideLayout+xml"/>
  <Override PartName="/ppt/slideLayouts/slideLayout6720.xml" ContentType="application/vnd.openxmlformats-officedocument.presentationml.slideLayout+xml"/>
  <Override PartName="/ppt/slideLayouts/slideLayout6721.xml" ContentType="application/vnd.openxmlformats-officedocument.presentationml.slideLayout+xml"/>
  <Override PartName="/ppt/slideLayouts/slideLayout6722.xml" ContentType="application/vnd.openxmlformats-officedocument.presentationml.slideLayout+xml"/>
  <Override PartName="/ppt/slideLayouts/slideLayout6723.xml" ContentType="application/vnd.openxmlformats-officedocument.presentationml.slideLayout+xml"/>
  <Override PartName="/ppt/slideLayouts/slideLayout6724.xml" ContentType="application/vnd.openxmlformats-officedocument.presentationml.slideLayout+xml"/>
  <Override PartName="/ppt/slideLayouts/slideLayout6725.xml" ContentType="application/vnd.openxmlformats-officedocument.presentationml.slideLayout+xml"/>
  <Override PartName="/ppt/slideLayouts/slideLayout6726.xml" ContentType="application/vnd.openxmlformats-officedocument.presentationml.slideLayout+xml"/>
  <Override PartName="/ppt/slideLayouts/slideLayout6727.xml" ContentType="application/vnd.openxmlformats-officedocument.presentationml.slideLayout+xml"/>
  <Override PartName="/ppt/slideLayouts/slideLayout6728.xml" ContentType="application/vnd.openxmlformats-officedocument.presentationml.slideLayout+xml"/>
  <Override PartName="/ppt/slideLayouts/slideLayout6729.xml" ContentType="application/vnd.openxmlformats-officedocument.presentationml.slideLayout+xml"/>
  <Override PartName="/ppt/slideLayouts/slideLayout6730.xml" ContentType="application/vnd.openxmlformats-officedocument.presentationml.slideLayout+xml"/>
  <Override PartName="/ppt/slideLayouts/slideLayout6731.xml" ContentType="application/vnd.openxmlformats-officedocument.presentationml.slideLayout+xml"/>
  <Override PartName="/ppt/slideLayouts/slideLayout6732.xml" ContentType="application/vnd.openxmlformats-officedocument.presentationml.slideLayout+xml"/>
  <Override PartName="/ppt/slideLayouts/slideLayout6733.xml" ContentType="application/vnd.openxmlformats-officedocument.presentationml.slideLayout+xml"/>
  <Override PartName="/ppt/slideLayouts/slideLayout6734.xml" ContentType="application/vnd.openxmlformats-officedocument.presentationml.slideLayout+xml"/>
  <Override PartName="/ppt/slideLayouts/slideLayout6735.xml" ContentType="application/vnd.openxmlformats-officedocument.presentationml.slideLayout+xml"/>
  <Override PartName="/ppt/slideLayouts/slideLayout6736.xml" ContentType="application/vnd.openxmlformats-officedocument.presentationml.slideLayout+xml"/>
  <Override PartName="/ppt/slideLayouts/slideLayout6737.xml" ContentType="application/vnd.openxmlformats-officedocument.presentationml.slideLayout+xml"/>
  <Override PartName="/ppt/slideLayouts/slideLayout6738.xml" ContentType="application/vnd.openxmlformats-officedocument.presentationml.slideLayout+xml"/>
  <Override PartName="/ppt/slideLayouts/slideLayout6739.xml" ContentType="application/vnd.openxmlformats-officedocument.presentationml.slideLayout+xml"/>
  <Override PartName="/ppt/slideLayouts/slideLayout6740.xml" ContentType="application/vnd.openxmlformats-officedocument.presentationml.slideLayout+xml"/>
  <Override PartName="/ppt/slideLayouts/slideLayout6741.xml" ContentType="application/vnd.openxmlformats-officedocument.presentationml.slideLayout+xml"/>
  <Override PartName="/ppt/slideLayouts/slideLayout6742.xml" ContentType="application/vnd.openxmlformats-officedocument.presentationml.slideLayout+xml"/>
  <Override PartName="/ppt/slideLayouts/slideLayout6743.xml" ContentType="application/vnd.openxmlformats-officedocument.presentationml.slideLayout+xml"/>
  <Override PartName="/ppt/slideLayouts/slideLayout6744.xml" ContentType="application/vnd.openxmlformats-officedocument.presentationml.slideLayout+xml"/>
  <Override PartName="/ppt/slideLayouts/slideLayout6745.xml" ContentType="application/vnd.openxmlformats-officedocument.presentationml.slideLayout+xml"/>
  <Override PartName="/ppt/slideLayouts/slideLayout6746.xml" ContentType="application/vnd.openxmlformats-officedocument.presentationml.slideLayout+xml"/>
  <Override PartName="/ppt/slideLayouts/slideLayout6747.xml" ContentType="application/vnd.openxmlformats-officedocument.presentationml.slideLayout+xml"/>
  <Override PartName="/ppt/slideLayouts/slideLayout6748.xml" ContentType="application/vnd.openxmlformats-officedocument.presentationml.slideLayout+xml"/>
  <Override PartName="/ppt/slideLayouts/slideLayout6749.xml" ContentType="application/vnd.openxmlformats-officedocument.presentationml.slideLayout+xml"/>
  <Override PartName="/ppt/slideLayouts/slideLayout6750.xml" ContentType="application/vnd.openxmlformats-officedocument.presentationml.slideLayout+xml"/>
  <Override PartName="/ppt/slideLayouts/slideLayout6751.xml" ContentType="application/vnd.openxmlformats-officedocument.presentationml.slideLayout+xml"/>
  <Override PartName="/ppt/slideLayouts/slideLayout6752.xml" ContentType="application/vnd.openxmlformats-officedocument.presentationml.slideLayout+xml"/>
  <Override PartName="/ppt/slideLayouts/slideLayout6753.xml" ContentType="application/vnd.openxmlformats-officedocument.presentationml.slideLayout+xml"/>
  <Override PartName="/ppt/slideLayouts/slideLayout6754.xml" ContentType="application/vnd.openxmlformats-officedocument.presentationml.slideLayout+xml"/>
  <Override PartName="/ppt/slideLayouts/slideLayout6755.xml" ContentType="application/vnd.openxmlformats-officedocument.presentationml.slideLayout+xml"/>
  <Override PartName="/ppt/slideLayouts/slideLayout6756.xml" ContentType="application/vnd.openxmlformats-officedocument.presentationml.slideLayout+xml"/>
  <Override PartName="/ppt/slideLayouts/slideLayout6757.xml" ContentType="application/vnd.openxmlformats-officedocument.presentationml.slideLayout+xml"/>
  <Override PartName="/ppt/slideLayouts/slideLayout6758.xml" ContentType="application/vnd.openxmlformats-officedocument.presentationml.slideLayout+xml"/>
  <Override PartName="/ppt/slideLayouts/slideLayout6759.xml" ContentType="application/vnd.openxmlformats-officedocument.presentationml.slideLayout+xml"/>
  <Override PartName="/ppt/slideLayouts/slideLayout6760.xml" ContentType="application/vnd.openxmlformats-officedocument.presentationml.slideLayout+xml"/>
  <Override PartName="/ppt/slideLayouts/slideLayout6761.xml" ContentType="application/vnd.openxmlformats-officedocument.presentationml.slideLayout+xml"/>
  <Override PartName="/ppt/slideLayouts/slideLayout6762.xml" ContentType="application/vnd.openxmlformats-officedocument.presentationml.slideLayout+xml"/>
  <Override PartName="/ppt/slideLayouts/slideLayout6763.xml" ContentType="application/vnd.openxmlformats-officedocument.presentationml.slideLayout+xml"/>
  <Override PartName="/ppt/slideLayouts/slideLayout6764.xml" ContentType="application/vnd.openxmlformats-officedocument.presentationml.slideLayout+xml"/>
  <Override PartName="/ppt/slideLayouts/slideLayout6765.xml" ContentType="application/vnd.openxmlformats-officedocument.presentationml.slideLayout+xml"/>
  <Override PartName="/ppt/slideLayouts/slideLayout6766.xml" ContentType="application/vnd.openxmlformats-officedocument.presentationml.slideLayout+xml"/>
  <Override PartName="/ppt/slideLayouts/slideLayout6767.xml" ContentType="application/vnd.openxmlformats-officedocument.presentationml.slideLayout+xml"/>
  <Override PartName="/ppt/slideLayouts/slideLayout6768.xml" ContentType="application/vnd.openxmlformats-officedocument.presentationml.slideLayout+xml"/>
  <Override PartName="/ppt/slideLayouts/slideLayout6769.xml" ContentType="application/vnd.openxmlformats-officedocument.presentationml.slideLayout+xml"/>
  <Override PartName="/ppt/slideLayouts/slideLayout6770.xml" ContentType="application/vnd.openxmlformats-officedocument.presentationml.slideLayout+xml"/>
  <Override PartName="/ppt/slideLayouts/slideLayout6771.xml" ContentType="application/vnd.openxmlformats-officedocument.presentationml.slideLayout+xml"/>
  <Override PartName="/ppt/slideLayouts/slideLayout6772.xml" ContentType="application/vnd.openxmlformats-officedocument.presentationml.slideLayout+xml"/>
  <Override PartName="/ppt/slideLayouts/slideLayout6773.xml" ContentType="application/vnd.openxmlformats-officedocument.presentationml.slideLayout+xml"/>
  <Override PartName="/ppt/slideLayouts/slideLayout6774.xml" ContentType="application/vnd.openxmlformats-officedocument.presentationml.slideLayout+xml"/>
  <Override PartName="/ppt/slideLayouts/slideLayout6775.xml" ContentType="application/vnd.openxmlformats-officedocument.presentationml.slideLayout+xml"/>
  <Override PartName="/ppt/slideLayouts/slideLayout6776.xml" ContentType="application/vnd.openxmlformats-officedocument.presentationml.slideLayout+xml"/>
  <Override PartName="/ppt/slideLayouts/slideLayout6777.xml" ContentType="application/vnd.openxmlformats-officedocument.presentationml.slideLayout+xml"/>
  <Override PartName="/ppt/slideLayouts/slideLayout6778.xml" ContentType="application/vnd.openxmlformats-officedocument.presentationml.slideLayout+xml"/>
  <Override PartName="/ppt/slideLayouts/slideLayout6779.xml" ContentType="application/vnd.openxmlformats-officedocument.presentationml.slideLayout+xml"/>
  <Override PartName="/ppt/slideLayouts/slideLayout6780.xml" ContentType="application/vnd.openxmlformats-officedocument.presentationml.slideLayout+xml"/>
  <Override PartName="/ppt/slideLayouts/slideLayout6781.xml" ContentType="application/vnd.openxmlformats-officedocument.presentationml.slideLayout+xml"/>
  <Override PartName="/ppt/slideLayouts/slideLayout6782.xml" ContentType="application/vnd.openxmlformats-officedocument.presentationml.slideLayout+xml"/>
  <Override PartName="/ppt/slideLayouts/slideLayout6783.xml" ContentType="application/vnd.openxmlformats-officedocument.presentationml.slideLayout+xml"/>
  <Override PartName="/ppt/slideLayouts/slideLayout6784.xml" ContentType="application/vnd.openxmlformats-officedocument.presentationml.slideLayout+xml"/>
  <Override PartName="/ppt/slideLayouts/slideLayout6785.xml" ContentType="application/vnd.openxmlformats-officedocument.presentationml.slideLayout+xml"/>
  <Override PartName="/ppt/slideLayouts/slideLayout6786.xml" ContentType="application/vnd.openxmlformats-officedocument.presentationml.slideLayout+xml"/>
  <Override PartName="/ppt/slideLayouts/slideLayout6787.xml" ContentType="application/vnd.openxmlformats-officedocument.presentationml.slideLayout+xml"/>
  <Override PartName="/ppt/slideLayouts/slideLayout6788.xml" ContentType="application/vnd.openxmlformats-officedocument.presentationml.slideLayout+xml"/>
  <Override PartName="/ppt/slideLayouts/slideLayout6789.xml" ContentType="application/vnd.openxmlformats-officedocument.presentationml.slideLayout+xml"/>
  <Override PartName="/ppt/slideLayouts/slideLayout6790.xml" ContentType="application/vnd.openxmlformats-officedocument.presentationml.slideLayout+xml"/>
  <Override PartName="/ppt/slideLayouts/slideLayout6791.xml" ContentType="application/vnd.openxmlformats-officedocument.presentationml.slideLayout+xml"/>
  <Override PartName="/ppt/slideLayouts/slideLayout6792.xml" ContentType="application/vnd.openxmlformats-officedocument.presentationml.slideLayout+xml"/>
  <Override PartName="/ppt/slideLayouts/slideLayout6793.xml" ContentType="application/vnd.openxmlformats-officedocument.presentationml.slideLayout+xml"/>
  <Override PartName="/ppt/slideLayouts/slideLayout6794.xml" ContentType="application/vnd.openxmlformats-officedocument.presentationml.slideLayout+xml"/>
  <Override PartName="/ppt/slideLayouts/slideLayout6795.xml" ContentType="application/vnd.openxmlformats-officedocument.presentationml.slideLayout+xml"/>
  <Override PartName="/ppt/slideLayouts/slideLayout6796.xml" ContentType="application/vnd.openxmlformats-officedocument.presentationml.slideLayout+xml"/>
  <Override PartName="/ppt/slideLayouts/slideLayout6797.xml" ContentType="application/vnd.openxmlformats-officedocument.presentationml.slideLayout+xml"/>
  <Override PartName="/ppt/slideLayouts/slideLayout6798.xml" ContentType="application/vnd.openxmlformats-officedocument.presentationml.slideLayout+xml"/>
  <Override PartName="/ppt/slideLayouts/slideLayout6799.xml" ContentType="application/vnd.openxmlformats-officedocument.presentationml.slideLayout+xml"/>
  <Override PartName="/ppt/slideLayouts/slideLayout6800.xml" ContentType="application/vnd.openxmlformats-officedocument.presentationml.slideLayout+xml"/>
  <Override PartName="/ppt/slideLayouts/slideLayout6801.xml" ContentType="application/vnd.openxmlformats-officedocument.presentationml.slideLayout+xml"/>
  <Override PartName="/ppt/slideLayouts/slideLayout6802.xml" ContentType="application/vnd.openxmlformats-officedocument.presentationml.slideLayout+xml"/>
  <Override PartName="/ppt/slideLayouts/slideLayout6803.xml" ContentType="application/vnd.openxmlformats-officedocument.presentationml.slideLayout+xml"/>
  <Override PartName="/ppt/slideLayouts/slideLayout6804.xml" ContentType="application/vnd.openxmlformats-officedocument.presentationml.slideLayout+xml"/>
  <Override PartName="/ppt/slideLayouts/slideLayout6805.xml" ContentType="application/vnd.openxmlformats-officedocument.presentationml.slideLayout+xml"/>
  <Override PartName="/ppt/slideLayouts/slideLayout6806.xml" ContentType="application/vnd.openxmlformats-officedocument.presentationml.slideLayout+xml"/>
  <Override PartName="/ppt/slideLayouts/slideLayout6807.xml" ContentType="application/vnd.openxmlformats-officedocument.presentationml.slideLayout+xml"/>
  <Override PartName="/ppt/slideLayouts/slideLayout6808.xml" ContentType="application/vnd.openxmlformats-officedocument.presentationml.slideLayout+xml"/>
  <Override PartName="/ppt/slideLayouts/slideLayout6809.xml" ContentType="application/vnd.openxmlformats-officedocument.presentationml.slideLayout+xml"/>
  <Override PartName="/ppt/slideLayouts/slideLayout6810.xml" ContentType="application/vnd.openxmlformats-officedocument.presentationml.slideLayout+xml"/>
  <Override PartName="/ppt/slideLayouts/slideLayout6811.xml" ContentType="application/vnd.openxmlformats-officedocument.presentationml.slideLayout+xml"/>
  <Override PartName="/ppt/slideLayouts/slideLayout6812.xml" ContentType="application/vnd.openxmlformats-officedocument.presentationml.slideLayout+xml"/>
  <Override PartName="/ppt/slideLayouts/slideLayout6813.xml" ContentType="application/vnd.openxmlformats-officedocument.presentationml.slideLayout+xml"/>
  <Override PartName="/ppt/slideLayouts/slideLayout6814.xml" ContentType="application/vnd.openxmlformats-officedocument.presentationml.slideLayout+xml"/>
  <Override PartName="/ppt/slideLayouts/slideLayout6815.xml" ContentType="application/vnd.openxmlformats-officedocument.presentationml.slideLayout+xml"/>
  <Override PartName="/ppt/slideLayouts/slideLayout6816.xml" ContentType="application/vnd.openxmlformats-officedocument.presentationml.slideLayout+xml"/>
  <Override PartName="/ppt/slideLayouts/slideLayout6817.xml" ContentType="application/vnd.openxmlformats-officedocument.presentationml.slideLayout+xml"/>
  <Override PartName="/ppt/slideLayouts/slideLayout6818.xml" ContentType="application/vnd.openxmlformats-officedocument.presentationml.slideLayout+xml"/>
  <Override PartName="/ppt/slideLayouts/slideLayout6819.xml" ContentType="application/vnd.openxmlformats-officedocument.presentationml.slideLayout+xml"/>
  <Override PartName="/ppt/slideLayouts/slideLayout6820.xml" ContentType="application/vnd.openxmlformats-officedocument.presentationml.slideLayout+xml"/>
  <Override PartName="/ppt/slideLayouts/slideLayout6821.xml" ContentType="application/vnd.openxmlformats-officedocument.presentationml.slideLayout+xml"/>
  <Override PartName="/ppt/slideLayouts/slideLayout6822.xml" ContentType="application/vnd.openxmlformats-officedocument.presentationml.slideLayout+xml"/>
  <Override PartName="/ppt/slideLayouts/slideLayout6823.xml" ContentType="application/vnd.openxmlformats-officedocument.presentationml.slideLayout+xml"/>
  <Override PartName="/ppt/slideLayouts/slideLayout6824.xml" ContentType="application/vnd.openxmlformats-officedocument.presentationml.slideLayout+xml"/>
  <Override PartName="/ppt/slideLayouts/slideLayout6825.xml" ContentType="application/vnd.openxmlformats-officedocument.presentationml.slideLayout+xml"/>
  <Override PartName="/ppt/slideLayouts/slideLayout6826.xml" ContentType="application/vnd.openxmlformats-officedocument.presentationml.slideLayout+xml"/>
  <Override PartName="/ppt/slideLayouts/slideLayout6827.xml" ContentType="application/vnd.openxmlformats-officedocument.presentationml.slideLayout+xml"/>
  <Override PartName="/ppt/slideLayouts/slideLayout6828.xml" ContentType="application/vnd.openxmlformats-officedocument.presentationml.slideLayout+xml"/>
  <Override PartName="/ppt/slideLayouts/slideLayout6829.xml" ContentType="application/vnd.openxmlformats-officedocument.presentationml.slideLayout+xml"/>
  <Override PartName="/ppt/slideLayouts/slideLayout6830.xml" ContentType="application/vnd.openxmlformats-officedocument.presentationml.slideLayout+xml"/>
  <Override PartName="/ppt/slideLayouts/slideLayout6831.xml" ContentType="application/vnd.openxmlformats-officedocument.presentationml.slideLayout+xml"/>
  <Override PartName="/ppt/slideLayouts/slideLayout6832.xml" ContentType="application/vnd.openxmlformats-officedocument.presentationml.slideLayout+xml"/>
  <Override PartName="/ppt/slideLayouts/slideLayout6833.xml" ContentType="application/vnd.openxmlformats-officedocument.presentationml.slideLayout+xml"/>
  <Override PartName="/ppt/slideLayouts/slideLayout6834.xml" ContentType="application/vnd.openxmlformats-officedocument.presentationml.slideLayout+xml"/>
  <Override PartName="/ppt/slideLayouts/slideLayout6835.xml" ContentType="application/vnd.openxmlformats-officedocument.presentationml.slideLayout+xml"/>
  <Override PartName="/ppt/slideLayouts/slideLayout6836.xml" ContentType="application/vnd.openxmlformats-officedocument.presentationml.slideLayout+xml"/>
  <Override PartName="/ppt/slideLayouts/slideLayout6837.xml" ContentType="application/vnd.openxmlformats-officedocument.presentationml.slideLayout+xml"/>
  <Override PartName="/ppt/slideLayouts/slideLayout6838.xml" ContentType="application/vnd.openxmlformats-officedocument.presentationml.slideLayout+xml"/>
  <Override PartName="/ppt/slideLayouts/slideLayout6839.xml" ContentType="application/vnd.openxmlformats-officedocument.presentationml.slideLayout+xml"/>
  <Override PartName="/ppt/slideLayouts/slideLayout6840.xml" ContentType="application/vnd.openxmlformats-officedocument.presentationml.slideLayout+xml"/>
  <Override PartName="/ppt/slideLayouts/slideLayout6841.xml" ContentType="application/vnd.openxmlformats-officedocument.presentationml.slideLayout+xml"/>
  <Override PartName="/ppt/slideLayouts/slideLayout6842.xml" ContentType="application/vnd.openxmlformats-officedocument.presentationml.slideLayout+xml"/>
  <Override PartName="/ppt/slideLayouts/slideLayout6843.xml" ContentType="application/vnd.openxmlformats-officedocument.presentationml.slideLayout+xml"/>
  <Override PartName="/ppt/slideLayouts/slideLayout6844.xml" ContentType="application/vnd.openxmlformats-officedocument.presentationml.slideLayout+xml"/>
  <Override PartName="/ppt/slideLayouts/slideLayout6845.xml" ContentType="application/vnd.openxmlformats-officedocument.presentationml.slideLayout+xml"/>
  <Override PartName="/ppt/slideLayouts/slideLayout6846.xml" ContentType="application/vnd.openxmlformats-officedocument.presentationml.slideLayout+xml"/>
  <Override PartName="/ppt/slideLayouts/slideLayout6847.xml" ContentType="application/vnd.openxmlformats-officedocument.presentationml.slideLayout+xml"/>
  <Override PartName="/ppt/slideLayouts/slideLayout6848.xml" ContentType="application/vnd.openxmlformats-officedocument.presentationml.slideLayout+xml"/>
  <Override PartName="/ppt/slideLayouts/slideLayout6849.xml" ContentType="application/vnd.openxmlformats-officedocument.presentationml.slideLayout+xml"/>
  <Override PartName="/ppt/slideLayouts/slideLayout6850.xml" ContentType="application/vnd.openxmlformats-officedocument.presentationml.slideLayout+xml"/>
  <Override PartName="/ppt/slideLayouts/slideLayout6851.xml" ContentType="application/vnd.openxmlformats-officedocument.presentationml.slideLayout+xml"/>
  <Override PartName="/ppt/slideLayouts/slideLayout6852.xml" ContentType="application/vnd.openxmlformats-officedocument.presentationml.slideLayout+xml"/>
  <Override PartName="/ppt/slideLayouts/slideLayout6853.xml" ContentType="application/vnd.openxmlformats-officedocument.presentationml.slideLayout+xml"/>
  <Override PartName="/ppt/slideLayouts/slideLayout6854.xml" ContentType="application/vnd.openxmlformats-officedocument.presentationml.slideLayout+xml"/>
  <Override PartName="/ppt/slideLayouts/slideLayout6855.xml" ContentType="application/vnd.openxmlformats-officedocument.presentationml.slideLayout+xml"/>
  <Override PartName="/ppt/slideLayouts/slideLayout6856.xml" ContentType="application/vnd.openxmlformats-officedocument.presentationml.slideLayout+xml"/>
  <Override PartName="/ppt/slideLayouts/slideLayout6857.xml" ContentType="application/vnd.openxmlformats-officedocument.presentationml.slideLayout+xml"/>
  <Override PartName="/ppt/slideLayouts/slideLayout6858.xml" ContentType="application/vnd.openxmlformats-officedocument.presentationml.slideLayout+xml"/>
  <Override PartName="/ppt/slideLayouts/slideLayout6859.xml" ContentType="application/vnd.openxmlformats-officedocument.presentationml.slideLayout+xml"/>
  <Override PartName="/ppt/slideLayouts/slideLayout6860.xml" ContentType="application/vnd.openxmlformats-officedocument.presentationml.slideLayout+xml"/>
  <Override PartName="/ppt/slideLayouts/slideLayout6861.xml" ContentType="application/vnd.openxmlformats-officedocument.presentationml.slideLayout+xml"/>
  <Override PartName="/ppt/slideLayouts/slideLayout6862.xml" ContentType="application/vnd.openxmlformats-officedocument.presentationml.slideLayout+xml"/>
  <Override PartName="/ppt/slideLayouts/slideLayout6863.xml" ContentType="application/vnd.openxmlformats-officedocument.presentationml.slideLayout+xml"/>
  <Override PartName="/ppt/slideLayouts/slideLayout6864.xml" ContentType="application/vnd.openxmlformats-officedocument.presentationml.slideLayout+xml"/>
  <Override PartName="/ppt/slideLayouts/slideLayout6865.xml" ContentType="application/vnd.openxmlformats-officedocument.presentationml.slideLayout+xml"/>
  <Override PartName="/ppt/slideLayouts/slideLayout6866.xml" ContentType="application/vnd.openxmlformats-officedocument.presentationml.slideLayout+xml"/>
  <Override PartName="/ppt/slideLayouts/slideLayout6867.xml" ContentType="application/vnd.openxmlformats-officedocument.presentationml.slideLayout+xml"/>
  <Override PartName="/ppt/slideLayouts/slideLayout6868.xml" ContentType="application/vnd.openxmlformats-officedocument.presentationml.slideLayout+xml"/>
  <Override PartName="/ppt/slideLayouts/slideLayout6869.xml" ContentType="application/vnd.openxmlformats-officedocument.presentationml.slideLayout+xml"/>
  <Override PartName="/ppt/slideLayouts/slideLayout6870.xml" ContentType="application/vnd.openxmlformats-officedocument.presentationml.slideLayout+xml"/>
  <Override PartName="/ppt/slideLayouts/slideLayout6871.xml" ContentType="application/vnd.openxmlformats-officedocument.presentationml.slideLayout+xml"/>
  <Override PartName="/ppt/slideLayouts/slideLayout6872.xml" ContentType="application/vnd.openxmlformats-officedocument.presentationml.slideLayout+xml"/>
  <Override PartName="/ppt/slideLayouts/slideLayout6873.xml" ContentType="application/vnd.openxmlformats-officedocument.presentationml.slideLayout+xml"/>
  <Override PartName="/ppt/slideLayouts/slideLayout6874.xml" ContentType="application/vnd.openxmlformats-officedocument.presentationml.slideLayout+xml"/>
  <Override PartName="/ppt/slideLayouts/slideLayout6875.xml" ContentType="application/vnd.openxmlformats-officedocument.presentationml.slideLayout+xml"/>
  <Override PartName="/ppt/slideLayouts/slideLayout6876.xml" ContentType="application/vnd.openxmlformats-officedocument.presentationml.slideLayout+xml"/>
  <Override PartName="/ppt/slideLayouts/slideLayout6877.xml" ContentType="application/vnd.openxmlformats-officedocument.presentationml.slideLayout+xml"/>
  <Override PartName="/ppt/slideLayouts/slideLayout6878.xml" ContentType="application/vnd.openxmlformats-officedocument.presentationml.slideLayout+xml"/>
  <Override PartName="/ppt/slideLayouts/slideLayout6879.xml" ContentType="application/vnd.openxmlformats-officedocument.presentationml.slideLayout+xml"/>
  <Override PartName="/ppt/slideLayouts/slideLayout6880.xml" ContentType="application/vnd.openxmlformats-officedocument.presentationml.slideLayout+xml"/>
  <Override PartName="/ppt/slideLayouts/slideLayout6881.xml" ContentType="application/vnd.openxmlformats-officedocument.presentationml.slideLayout+xml"/>
  <Override PartName="/ppt/slideLayouts/slideLayout6882.xml" ContentType="application/vnd.openxmlformats-officedocument.presentationml.slideLayout+xml"/>
  <Override PartName="/ppt/slideLayouts/slideLayout6883.xml" ContentType="application/vnd.openxmlformats-officedocument.presentationml.slideLayout+xml"/>
  <Override PartName="/ppt/slideLayouts/slideLayout6884.xml" ContentType="application/vnd.openxmlformats-officedocument.presentationml.slideLayout+xml"/>
  <Override PartName="/ppt/slideLayouts/slideLayout6885.xml" ContentType="application/vnd.openxmlformats-officedocument.presentationml.slideLayout+xml"/>
  <Override PartName="/ppt/slideLayouts/slideLayout6886.xml" ContentType="application/vnd.openxmlformats-officedocument.presentationml.slideLayout+xml"/>
  <Override PartName="/ppt/slideLayouts/slideLayout6887.xml" ContentType="application/vnd.openxmlformats-officedocument.presentationml.slideLayout+xml"/>
  <Override PartName="/ppt/slideLayouts/slideLayout6888.xml" ContentType="application/vnd.openxmlformats-officedocument.presentationml.slideLayout+xml"/>
  <Override PartName="/ppt/slideLayouts/slideLayout6889.xml" ContentType="application/vnd.openxmlformats-officedocument.presentationml.slideLayout+xml"/>
  <Override PartName="/ppt/slideLayouts/slideLayout6890.xml" ContentType="application/vnd.openxmlformats-officedocument.presentationml.slideLayout+xml"/>
  <Override PartName="/ppt/slideLayouts/slideLayout6891.xml" ContentType="application/vnd.openxmlformats-officedocument.presentationml.slideLayout+xml"/>
  <Override PartName="/ppt/slideLayouts/slideLayout6892.xml" ContentType="application/vnd.openxmlformats-officedocument.presentationml.slideLayout+xml"/>
  <Override PartName="/ppt/slideLayouts/slideLayout6893.xml" ContentType="application/vnd.openxmlformats-officedocument.presentationml.slideLayout+xml"/>
  <Override PartName="/ppt/slideLayouts/slideLayout6894.xml" ContentType="application/vnd.openxmlformats-officedocument.presentationml.slideLayout+xml"/>
  <Override PartName="/ppt/slideLayouts/slideLayout6895.xml" ContentType="application/vnd.openxmlformats-officedocument.presentationml.slideLayout+xml"/>
  <Override PartName="/ppt/slideLayouts/slideLayout6896.xml" ContentType="application/vnd.openxmlformats-officedocument.presentationml.slideLayout+xml"/>
  <Override PartName="/ppt/slideLayouts/slideLayout6897.xml" ContentType="application/vnd.openxmlformats-officedocument.presentationml.slideLayout+xml"/>
  <Override PartName="/ppt/slideLayouts/slideLayout6898.xml" ContentType="application/vnd.openxmlformats-officedocument.presentationml.slideLayout+xml"/>
  <Override PartName="/ppt/slideLayouts/slideLayout6899.xml" ContentType="application/vnd.openxmlformats-officedocument.presentationml.slideLayout+xml"/>
  <Override PartName="/ppt/slideLayouts/slideLayout6900.xml" ContentType="application/vnd.openxmlformats-officedocument.presentationml.slideLayout+xml"/>
  <Override PartName="/ppt/slideLayouts/slideLayout6901.xml" ContentType="application/vnd.openxmlformats-officedocument.presentationml.slideLayout+xml"/>
  <Override PartName="/ppt/slideLayouts/slideLayout6902.xml" ContentType="application/vnd.openxmlformats-officedocument.presentationml.slideLayout+xml"/>
  <Override PartName="/ppt/slideLayouts/slideLayout6903.xml" ContentType="application/vnd.openxmlformats-officedocument.presentationml.slideLayout+xml"/>
  <Override PartName="/ppt/slideLayouts/slideLayout6904.xml" ContentType="application/vnd.openxmlformats-officedocument.presentationml.slideLayout+xml"/>
  <Override PartName="/ppt/slideLayouts/slideLayout6905.xml" ContentType="application/vnd.openxmlformats-officedocument.presentationml.slideLayout+xml"/>
  <Override PartName="/ppt/slideLayouts/slideLayout6906.xml" ContentType="application/vnd.openxmlformats-officedocument.presentationml.slideLayout+xml"/>
  <Override PartName="/ppt/slideLayouts/slideLayout6907.xml" ContentType="application/vnd.openxmlformats-officedocument.presentationml.slideLayout+xml"/>
  <Override PartName="/ppt/slideLayouts/slideLayout6908.xml" ContentType="application/vnd.openxmlformats-officedocument.presentationml.slideLayout+xml"/>
  <Override PartName="/ppt/slideLayouts/slideLayout6909.xml" ContentType="application/vnd.openxmlformats-officedocument.presentationml.slideLayout+xml"/>
  <Override PartName="/ppt/slideLayouts/slideLayout6910.xml" ContentType="application/vnd.openxmlformats-officedocument.presentationml.slideLayout+xml"/>
  <Override PartName="/ppt/slideLayouts/slideLayout6911.xml" ContentType="application/vnd.openxmlformats-officedocument.presentationml.slideLayout+xml"/>
  <Override PartName="/ppt/slideLayouts/slideLayout6912.xml" ContentType="application/vnd.openxmlformats-officedocument.presentationml.slideLayout+xml"/>
  <Override PartName="/ppt/slideLayouts/slideLayout6913.xml" ContentType="application/vnd.openxmlformats-officedocument.presentationml.slideLayout+xml"/>
  <Override PartName="/ppt/slideLayouts/slideLayout6914.xml" ContentType="application/vnd.openxmlformats-officedocument.presentationml.slideLayout+xml"/>
  <Override PartName="/ppt/slideLayouts/slideLayout6915.xml" ContentType="application/vnd.openxmlformats-officedocument.presentationml.slideLayout+xml"/>
  <Override PartName="/ppt/slideLayouts/slideLayout6916.xml" ContentType="application/vnd.openxmlformats-officedocument.presentationml.slideLayout+xml"/>
  <Override PartName="/ppt/slideLayouts/slideLayout6917.xml" ContentType="application/vnd.openxmlformats-officedocument.presentationml.slideLayout+xml"/>
  <Override PartName="/ppt/slideLayouts/slideLayout6918.xml" ContentType="application/vnd.openxmlformats-officedocument.presentationml.slideLayout+xml"/>
  <Override PartName="/ppt/slideLayouts/slideLayout6919.xml" ContentType="application/vnd.openxmlformats-officedocument.presentationml.slideLayout+xml"/>
  <Override PartName="/ppt/slideLayouts/slideLayout6920.xml" ContentType="application/vnd.openxmlformats-officedocument.presentationml.slideLayout+xml"/>
  <Override PartName="/ppt/slideLayouts/slideLayout6921.xml" ContentType="application/vnd.openxmlformats-officedocument.presentationml.slideLayout+xml"/>
  <Override PartName="/ppt/slideLayouts/slideLayout6922.xml" ContentType="application/vnd.openxmlformats-officedocument.presentationml.slideLayout+xml"/>
  <Override PartName="/ppt/slideLayouts/slideLayout6923.xml" ContentType="application/vnd.openxmlformats-officedocument.presentationml.slideLayout+xml"/>
  <Override PartName="/ppt/slideLayouts/slideLayout6924.xml" ContentType="application/vnd.openxmlformats-officedocument.presentationml.slideLayout+xml"/>
  <Override PartName="/ppt/slideLayouts/slideLayout6925.xml" ContentType="application/vnd.openxmlformats-officedocument.presentationml.slideLayout+xml"/>
  <Override PartName="/ppt/slideLayouts/slideLayout6926.xml" ContentType="application/vnd.openxmlformats-officedocument.presentationml.slideLayout+xml"/>
  <Override PartName="/ppt/slideLayouts/slideLayout6927.xml" ContentType="application/vnd.openxmlformats-officedocument.presentationml.slideLayout+xml"/>
  <Override PartName="/ppt/slideLayouts/slideLayout6928.xml" ContentType="application/vnd.openxmlformats-officedocument.presentationml.slideLayout+xml"/>
  <Override PartName="/ppt/slideLayouts/slideLayout6929.xml" ContentType="application/vnd.openxmlformats-officedocument.presentationml.slideLayout+xml"/>
  <Override PartName="/ppt/slideLayouts/slideLayout6930.xml" ContentType="application/vnd.openxmlformats-officedocument.presentationml.slideLayout+xml"/>
  <Override PartName="/ppt/slideLayouts/slideLayout6931.xml" ContentType="application/vnd.openxmlformats-officedocument.presentationml.slideLayout+xml"/>
  <Override PartName="/ppt/slideLayouts/slideLayout6932.xml" ContentType="application/vnd.openxmlformats-officedocument.presentationml.slideLayout+xml"/>
  <Override PartName="/ppt/slideLayouts/slideLayout6933.xml" ContentType="application/vnd.openxmlformats-officedocument.presentationml.slideLayout+xml"/>
  <Override PartName="/ppt/slideLayouts/slideLayout6934.xml" ContentType="application/vnd.openxmlformats-officedocument.presentationml.slideLayout+xml"/>
  <Override PartName="/ppt/slideLayouts/slideLayout6935.xml" ContentType="application/vnd.openxmlformats-officedocument.presentationml.slideLayout+xml"/>
  <Override PartName="/ppt/slideLayouts/slideLayout6936.xml" ContentType="application/vnd.openxmlformats-officedocument.presentationml.slideLayout+xml"/>
  <Override PartName="/ppt/slideLayouts/slideLayout6937.xml" ContentType="application/vnd.openxmlformats-officedocument.presentationml.slideLayout+xml"/>
  <Override PartName="/ppt/slideLayouts/slideLayout6938.xml" ContentType="application/vnd.openxmlformats-officedocument.presentationml.slideLayout+xml"/>
  <Override PartName="/ppt/slideLayouts/slideLayout6939.xml" ContentType="application/vnd.openxmlformats-officedocument.presentationml.slideLayout+xml"/>
  <Override PartName="/ppt/slideLayouts/slideLayout6940.xml" ContentType="application/vnd.openxmlformats-officedocument.presentationml.slideLayout+xml"/>
  <Override PartName="/ppt/slideLayouts/slideLayout6941.xml" ContentType="application/vnd.openxmlformats-officedocument.presentationml.slideLayout+xml"/>
  <Override PartName="/ppt/slideLayouts/slideLayout6942.xml" ContentType="application/vnd.openxmlformats-officedocument.presentationml.slideLayout+xml"/>
  <Override PartName="/ppt/slideLayouts/slideLayout6943.xml" ContentType="application/vnd.openxmlformats-officedocument.presentationml.slideLayout+xml"/>
  <Override PartName="/ppt/slideLayouts/slideLayout6944.xml" ContentType="application/vnd.openxmlformats-officedocument.presentationml.slideLayout+xml"/>
  <Override PartName="/ppt/slideLayouts/slideLayout6945.xml" ContentType="application/vnd.openxmlformats-officedocument.presentationml.slideLayout+xml"/>
  <Override PartName="/ppt/slideLayouts/slideLayout6946.xml" ContentType="application/vnd.openxmlformats-officedocument.presentationml.slideLayout+xml"/>
  <Override PartName="/ppt/slideLayouts/slideLayout6947.xml" ContentType="application/vnd.openxmlformats-officedocument.presentationml.slideLayout+xml"/>
  <Override PartName="/ppt/slideLayouts/slideLayout6948.xml" ContentType="application/vnd.openxmlformats-officedocument.presentationml.slideLayout+xml"/>
  <Override PartName="/ppt/slideLayouts/slideLayout6949.xml" ContentType="application/vnd.openxmlformats-officedocument.presentationml.slideLayout+xml"/>
  <Override PartName="/ppt/slideLayouts/slideLayout6950.xml" ContentType="application/vnd.openxmlformats-officedocument.presentationml.slideLayout+xml"/>
  <Override PartName="/ppt/slideLayouts/slideLayout6951.xml" ContentType="application/vnd.openxmlformats-officedocument.presentationml.slideLayout+xml"/>
  <Override PartName="/ppt/slideLayouts/slideLayout6952.xml" ContentType="application/vnd.openxmlformats-officedocument.presentationml.slideLayout+xml"/>
  <Override PartName="/ppt/slideLayouts/slideLayout6953.xml" ContentType="application/vnd.openxmlformats-officedocument.presentationml.slideLayout+xml"/>
  <Override PartName="/ppt/slideLayouts/slideLayout6954.xml" ContentType="application/vnd.openxmlformats-officedocument.presentationml.slideLayout+xml"/>
  <Override PartName="/ppt/slideLayouts/slideLayout6955.xml" ContentType="application/vnd.openxmlformats-officedocument.presentationml.slideLayout+xml"/>
  <Override PartName="/ppt/slideLayouts/slideLayout6956.xml" ContentType="application/vnd.openxmlformats-officedocument.presentationml.slideLayout+xml"/>
  <Override PartName="/ppt/slideLayouts/slideLayout6957.xml" ContentType="application/vnd.openxmlformats-officedocument.presentationml.slideLayout+xml"/>
  <Override PartName="/ppt/slideLayouts/slideLayout6958.xml" ContentType="application/vnd.openxmlformats-officedocument.presentationml.slideLayout+xml"/>
  <Override PartName="/ppt/slideLayouts/slideLayout6959.xml" ContentType="application/vnd.openxmlformats-officedocument.presentationml.slideLayout+xml"/>
  <Override PartName="/ppt/slideLayouts/slideLayout6960.xml" ContentType="application/vnd.openxmlformats-officedocument.presentationml.slideLayout+xml"/>
  <Override PartName="/ppt/slideLayouts/slideLayout6961.xml" ContentType="application/vnd.openxmlformats-officedocument.presentationml.slideLayout+xml"/>
  <Override PartName="/ppt/slideLayouts/slideLayout6962.xml" ContentType="application/vnd.openxmlformats-officedocument.presentationml.slideLayout+xml"/>
  <Override PartName="/ppt/slideLayouts/slideLayout6963.xml" ContentType="application/vnd.openxmlformats-officedocument.presentationml.slideLayout+xml"/>
  <Override PartName="/ppt/slideLayouts/slideLayout6964.xml" ContentType="application/vnd.openxmlformats-officedocument.presentationml.slideLayout+xml"/>
  <Override PartName="/ppt/slideLayouts/slideLayout6965.xml" ContentType="application/vnd.openxmlformats-officedocument.presentationml.slideLayout+xml"/>
  <Override PartName="/ppt/slideLayouts/slideLayout6966.xml" ContentType="application/vnd.openxmlformats-officedocument.presentationml.slideLayout+xml"/>
  <Override PartName="/ppt/slideLayouts/slideLayout6967.xml" ContentType="application/vnd.openxmlformats-officedocument.presentationml.slideLayout+xml"/>
  <Override PartName="/ppt/slideLayouts/slideLayout6968.xml" ContentType="application/vnd.openxmlformats-officedocument.presentationml.slideLayout+xml"/>
  <Override PartName="/ppt/slideLayouts/slideLayout6969.xml" ContentType="application/vnd.openxmlformats-officedocument.presentationml.slideLayout+xml"/>
  <Override PartName="/ppt/slideLayouts/slideLayout6970.xml" ContentType="application/vnd.openxmlformats-officedocument.presentationml.slideLayout+xml"/>
  <Override PartName="/ppt/slideLayouts/slideLayout6971.xml" ContentType="application/vnd.openxmlformats-officedocument.presentationml.slideLayout+xml"/>
  <Override PartName="/ppt/slideLayouts/slideLayout6972.xml" ContentType="application/vnd.openxmlformats-officedocument.presentationml.slideLayout+xml"/>
  <Override PartName="/ppt/slideLayouts/slideLayout6973.xml" ContentType="application/vnd.openxmlformats-officedocument.presentationml.slideLayout+xml"/>
  <Override PartName="/ppt/slideLayouts/slideLayout6974.xml" ContentType="application/vnd.openxmlformats-officedocument.presentationml.slideLayout+xml"/>
  <Override PartName="/ppt/slideLayouts/slideLayout6975.xml" ContentType="application/vnd.openxmlformats-officedocument.presentationml.slideLayout+xml"/>
  <Override PartName="/ppt/slideLayouts/slideLayout6976.xml" ContentType="application/vnd.openxmlformats-officedocument.presentationml.slideLayout+xml"/>
  <Override PartName="/ppt/slideLayouts/slideLayout6977.xml" ContentType="application/vnd.openxmlformats-officedocument.presentationml.slideLayout+xml"/>
  <Override PartName="/ppt/slideLayouts/slideLayout6978.xml" ContentType="application/vnd.openxmlformats-officedocument.presentationml.slideLayout+xml"/>
  <Override PartName="/ppt/slideLayouts/slideLayout6979.xml" ContentType="application/vnd.openxmlformats-officedocument.presentationml.slideLayout+xml"/>
  <Override PartName="/ppt/slideLayouts/slideLayout6980.xml" ContentType="application/vnd.openxmlformats-officedocument.presentationml.slideLayout+xml"/>
  <Override PartName="/ppt/slideLayouts/slideLayout6981.xml" ContentType="application/vnd.openxmlformats-officedocument.presentationml.slideLayout+xml"/>
  <Override PartName="/ppt/slideLayouts/slideLayout6982.xml" ContentType="application/vnd.openxmlformats-officedocument.presentationml.slideLayout+xml"/>
  <Override PartName="/ppt/slideLayouts/slideLayout6983.xml" ContentType="application/vnd.openxmlformats-officedocument.presentationml.slideLayout+xml"/>
  <Override PartName="/ppt/slideLayouts/slideLayout6984.xml" ContentType="application/vnd.openxmlformats-officedocument.presentationml.slideLayout+xml"/>
  <Override PartName="/ppt/slideLayouts/slideLayout6985.xml" ContentType="application/vnd.openxmlformats-officedocument.presentationml.slideLayout+xml"/>
  <Override PartName="/ppt/slideLayouts/slideLayout6986.xml" ContentType="application/vnd.openxmlformats-officedocument.presentationml.slideLayout+xml"/>
  <Override PartName="/ppt/slideLayouts/slideLayout6987.xml" ContentType="application/vnd.openxmlformats-officedocument.presentationml.slideLayout+xml"/>
  <Override PartName="/ppt/slideLayouts/slideLayout6988.xml" ContentType="application/vnd.openxmlformats-officedocument.presentationml.slideLayout+xml"/>
  <Override PartName="/ppt/slideLayouts/slideLayout6989.xml" ContentType="application/vnd.openxmlformats-officedocument.presentationml.slideLayout+xml"/>
  <Override PartName="/ppt/slideLayouts/slideLayout6990.xml" ContentType="application/vnd.openxmlformats-officedocument.presentationml.slideLayout+xml"/>
  <Override PartName="/ppt/slideLayouts/slideLayout6991.xml" ContentType="application/vnd.openxmlformats-officedocument.presentationml.slideLayout+xml"/>
  <Override PartName="/ppt/slideLayouts/slideLayout6992.xml" ContentType="application/vnd.openxmlformats-officedocument.presentationml.slideLayout+xml"/>
  <Override PartName="/ppt/slideLayouts/slideLayout6993.xml" ContentType="application/vnd.openxmlformats-officedocument.presentationml.slideLayout+xml"/>
  <Override PartName="/ppt/slideLayouts/slideLayout6994.xml" ContentType="application/vnd.openxmlformats-officedocument.presentationml.slideLayout+xml"/>
  <Override PartName="/ppt/slideLayouts/slideLayout6995.xml" ContentType="application/vnd.openxmlformats-officedocument.presentationml.slideLayout+xml"/>
  <Override PartName="/ppt/slideLayouts/slideLayout6996.xml" ContentType="application/vnd.openxmlformats-officedocument.presentationml.slideLayout+xml"/>
  <Override PartName="/ppt/slideLayouts/slideLayout6997.xml" ContentType="application/vnd.openxmlformats-officedocument.presentationml.slideLayout+xml"/>
  <Override PartName="/ppt/slideLayouts/slideLayout6998.xml" ContentType="application/vnd.openxmlformats-officedocument.presentationml.slideLayout+xml"/>
  <Override PartName="/ppt/slideLayouts/slideLayout6999.xml" ContentType="application/vnd.openxmlformats-officedocument.presentationml.slideLayout+xml"/>
  <Override PartName="/ppt/slideLayouts/slideLayout7000.xml" ContentType="application/vnd.openxmlformats-officedocument.presentationml.slideLayout+xml"/>
  <Override PartName="/ppt/slideLayouts/slideLayout7001.xml" ContentType="application/vnd.openxmlformats-officedocument.presentationml.slideLayout+xml"/>
  <Override PartName="/ppt/slideLayouts/slideLayout7002.xml" ContentType="application/vnd.openxmlformats-officedocument.presentationml.slideLayout+xml"/>
  <Override PartName="/ppt/slideLayouts/slideLayout7003.xml" ContentType="application/vnd.openxmlformats-officedocument.presentationml.slideLayout+xml"/>
  <Override PartName="/ppt/slideLayouts/slideLayout7004.xml" ContentType="application/vnd.openxmlformats-officedocument.presentationml.slideLayout+xml"/>
  <Override PartName="/ppt/slideLayouts/slideLayout7005.xml" ContentType="application/vnd.openxmlformats-officedocument.presentationml.slideLayout+xml"/>
  <Override PartName="/ppt/slideLayouts/slideLayout7006.xml" ContentType="application/vnd.openxmlformats-officedocument.presentationml.slideLayout+xml"/>
  <Override PartName="/ppt/slideLayouts/slideLayout7007.xml" ContentType="application/vnd.openxmlformats-officedocument.presentationml.slideLayout+xml"/>
  <Override PartName="/ppt/slideLayouts/slideLayout7008.xml" ContentType="application/vnd.openxmlformats-officedocument.presentationml.slideLayout+xml"/>
  <Override PartName="/ppt/slideLayouts/slideLayout7009.xml" ContentType="application/vnd.openxmlformats-officedocument.presentationml.slideLayout+xml"/>
  <Override PartName="/ppt/slideLayouts/slideLayout7010.xml" ContentType="application/vnd.openxmlformats-officedocument.presentationml.slideLayout+xml"/>
  <Override PartName="/ppt/slideLayouts/slideLayout7011.xml" ContentType="application/vnd.openxmlformats-officedocument.presentationml.slideLayout+xml"/>
  <Override PartName="/ppt/slideLayouts/slideLayout7012.xml" ContentType="application/vnd.openxmlformats-officedocument.presentationml.slideLayout+xml"/>
  <Override PartName="/ppt/slideLayouts/slideLayout7013.xml" ContentType="application/vnd.openxmlformats-officedocument.presentationml.slideLayout+xml"/>
  <Override PartName="/ppt/slideLayouts/slideLayout7014.xml" ContentType="application/vnd.openxmlformats-officedocument.presentationml.slideLayout+xml"/>
  <Override PartName="/ppt/theme/theme8.xml" ContentType="application/vnd.openxmlformats-officedocument.theme+xml"/>
  <Override PartName="/ppt/slideLayouts/slideLayout7015.xml" ContentType="application/vnd.openxmlformats-officedocument.presentationml.slideLayout+xml"/>
  <Override PartName="/ppt/slideLayouts/slideLayout7016.xml" ContentType="application/vnd.openxmlformats-officedocument.presentationml.slideLayout+xml"/>
  <Override PartName="/ppt/slideLayouts/slideLayout7017.xml" ContentType="application/vnd.openxmlformats-officedocument.presentationml.slideLayout+xml"/>
  <Override PartName="/ppt/slideLayouts/slideLayout7018.xml" ContentType="application/vnd.openxmlformats-officedocument.presentationml.slideLayout+xml"/>
  <Override PartName="/ppt/slideLayouts/slideLayout7019.xml" ContentType="application/vnd.openxmlformats-officedocument.presentationml.slideLayout+xml"/>
  <Override PartName="/ppt/slideLayouts/slideLayout7020.xml" ContentType="application/vnd.openxmlformats-officedocument.presentationml.slideLayout+xml"/>
  <Override PartName="/ppt/slideLayouts/slideLayout7021.xml" ContentType="application/vnd.openxmlformats-officedocument.presentationml.slideLayout+xml"/>
  <Override PartName="/ppt/slideLayouts/slideLayout7022.xml" ContentType="application/vnd.openxmlformats-officedocument.presentationml.slideLayout+xml"/>
  <Override PartName="/ppt/slideLayouts/slideLayout7023.xml" ContentType="application/vnd.openxmlformats-officedocument.presentationml.slideLayout+xml"/>
  <Override PartName="/ppt/slideLayouts/slideLayout7024.xml" ContentType="application/vnd.openxmlformats-officedocument.presentationml.slideLayout+xml"/>
  <Override PartName="/ppt/slideLayouts/slideLayout7025.xml" ContentType="application/vnd.openxmlformats-officedocument.presentationml.slideLayout+xml"/>
  <Override PartName="/ppt/slideLayouts/slideLayout7026.xml" ContentType="application/vnd.openxmlformats-officedocument.presentationml.slideLayout+xml"/>
  <Override PartName="/ppt/slideLayouts/slideLayout7027.xml" ContentType="application/vnd.openxmlformats-officedocument.presentationml.slideLayout+xml"/>
  <Override PartName="/ppt/slideLayouts/slideLayout7028.xml" ContentType="application/vnd.openxmlformats-officedocument.presentationml.slideLayout+xml"/>
  <Override PartName="/ppt/slideLayouts/slideLayout7029.xml" ContentType="application/vnd.openxmlformats-officedocument.presentationml.slideLayout+xml"/>
  <Override PartName="/ppt/slideLayouts/slideLayout7030.xml" ContentType="application/vnd.openxmlformats-officedocument.presentationml.slideLayout+xml"/>
  <Override PartName="/ppt/slideLayouts/slideLayout7031.xml" ContentType="application/vnd.openxmlformats-officedocument.presentationml.slideLayout+xml"/>
  <Override PartName="/ppt/slideLayouts/slideLayout7032.xml" ContentType="application/vnd.openxmlformats-officedocument.presentationml.slideLayout+xml"/>
  <Override PartName="/ppt/slideLayouts/slideLayout7033.xml" ContentType="application/vnd.openxmlformats-officedocument.presentationml.slideLayout+xml"/>
  <Override PartName="/ppt/slideLayouts/slideLayout7034.xml" ContentType="application/vnd.openxmlformats-officedocument.presentationml.slideLayout+xml"/>
  <Override PartName="/ppt/slideLayouts/slideLayout7035.xml" ContentType="application/vnd.openxmlformats-officedocument.presentationml.slideLayout+xml"/>
  <Override PartName="/ppt/slideLayouts/slideLayout7036.xml" ContentType="application/vnd.openxmlformats-officedocument.presentationml.slideLayout+xml"/>
  <Override PartName="/ppt/slideLayouts/slideLayout7037.xml" ContentType="application/vnd.openxmlformats-officedocument.presentationml.slideLayout+xml"/>
  <Override PartName="/ppt/slideLayouts/slideLayout7038.xml" ContentType="application/vnd.openxmlformats-officedocument.presentationml.slideLayout+xml"/>
  <Override PartName="/ppt/slideLayouts/slideLayout7039.xml" ContentType="application/vnd.openxmlformats-officedocument.presentationml.slideLayout+xml"/>
  <Override PartName="/ppt/slideLayouts/slideLayout7040.xml" ContentType="application/vnd.openxmlformats-officedocument.presentationml.slideLayout+xml"/>
  <Override PartName="/ppt/slideLayouts/slideLayout7041.xml" ContentType="application/vnd.openxmlformats-officedocument.presentationml.slideLayout+xml"/>
  <Override PartName="/ppt/slideLayouts/slideLayout7042.xml" ContentType="application/vnd.openxmlformats-officedocument.presentationml.slideLayout+xml"/>
  <Override PartName="/ppt/slideLayouts/slideLayout7043.xml" ContentType="application/vnd.openxmlformats-officedocument.presentationml.slideLayout+xml"/>
  <Override PartName="/ppt/slideLayouts/slideLayout7044.xml" ContentType="application/vnd.openxmlformats-officedocument.presentationml.slideLayout+xml"/>
  <Override PartName="/ppt/slideLayouts/slideLayout7045.xml" ContentType="application/vnd.openxmlformats-officedocument.presentationml.slideLayout+xml"/>
  <Override PartName="/ppt/slideLayouts/slideLayout7046.xml" ContentType="application/vnd.openxmlformats-officedocument.presentationml.slideLayout+xml"/>
  <Override PartName="/ppt/slideLayouts/slideLayout7047.xml" ContentType="application/vnd.openxmlformats-officedocument.presentationml.slideLayout+xml"/>
  <Override PartName="/ppt/slideLayouts/slideLayout7048.xml" ContentType="application/vnd.openxmlformats-officedocument.presentationml.slideLayout+xml"/>
  <Override PartName="/ppt/slideLayouts/slideLayout7049.xml" ContentType="application/vnd.openxmlformats-officedocument.presentationml.slideLayout+xml"/>
  <Override PartName="/ppt/slideLayouts/slideLayout7050.xml" ContentType="application/vnd.openxmlformats-officedocument.presentationml.slideLayout+xml"/>
  <Override PartName="/ppt/slideLayouts/slideLayout7051.xml" ContentType="application/vnd.openxmlformats-officedocument.presentationml.slideLayout+xml"/>
  <Override PartName="/ppt/slideLayouts/slideLayout7052.xml" ContentType="application/vnd.openxmlformats-officedocument.presentationml.slideLayout+xml"/>
  <Override PartName="/ppt/slideLayouts/slideLayout7053.xml" ContentType="application/vnd.openxmlformats-officedocument.presentationml.slideLayout+xml"/>
  <Override PartName="/ppt/slideLayouts/slideLayout7054.xml" ContentType="application/vnd.openxmlformats-officedocument.presentationml.slideLayout+xml"/>
  <Override PartName="/ppt/slideLayouts/slideLayout7055.xml" ContentType="application/vnd.openxmlformats-officedocument.presentationml.slideLayout+xml"/>
  <Override PartName="/ppt/slideLayouts/slideLayout7056.xml" ContentType="application/vnd.openxmlformats-officedocument.presentationml.slideLayout+xml"/>
  <Override PartName="/ppt/slideLayouts/slideLayout7057.xml" ContentType="application/vnd.openxmlformats-officedocument.presentationml.slideLayout+xml"/>
  <Override PartName="/ppt/slideLayouts/slideLayout7058.xml" ContentType="application/vnd.openxmlformats-officedocument.presentationml.slideLayout+xml"/>
  <Override PartName="/ppt/slideLayouts/slideLayout7059.xml" ContentType="application/vnd.openxmlformats-officedocument.presentationml.slideLayout+xml"/>
  <Override PartName="/ppt/slideLayouts/slideLayout7060.xml" ContentType="application/vnd.openxmlformats-officedocument.presentationml.slideLayout+xml"/>
  <Override PartName="/ppt/slideLayouts/slideLayout7061.xml" ContentType="application/vnd.openxmlformats-officedocument.presentationml.slideLayout+xml"/>
  <Override PartName="/ppt/slideLayouts/slideLayout7062.xml" ContentType="application/vnd.openxmlformats-officedocument.presentationml.slideLayout+xml"/>
  <Override PartName="/ppt/slideLayouts/slideLayout7063.xml" ContentType="application/vnd.openxmlformats-officedocument.presentationml.slideLayout+xml"/>
  <Override PartName="/ppt/slideLayouts/slideLayout7064.xml" ContentType="application/vnd.openxmlformats-officedocument.presentationml.slideLayout+xml"/>
  <Override PartName="/ppt/slideLayouts/slideLayout7065.xml" ContentType="application/vnd.openxmlformats-officedocument.presentationml.slideLayout+xml"/>
  <Override PartName="/ppt/slideLayouts/slideLayout7066.xml" ContentType="application/vnd.openxmlformats-officedocument.presentationml.slideLayout+xml"/>
  <Override PartName="/ppt/slideLayouts/slideLayout7067.xml" ContentType="application/vnd.openxmlformats-officedocument.presentationml.slideLayout+xml"/>
  <Override PartName="/ppt/slideLayouts/slideLayout7068.xml" ContentType="application/vnd.openxmlformats-officedocument.presentationml.slideLayout+xml"/>
  <Override PartName="/ppt/slideLayouts/slideLayout7069.xml" ContentType="application/vnd.openxmlformats-officedocument.presentationml.slideLayout+xml"/>
  <Override PartName="/ppt/slideLayouts/slideLayout7070.xml" ContentType="application/vnd.openxmlformats-officedocument.presentationml.slideLayout+xml"/>
  <Override PartName="/ppt/slideLayouts/slideLayout7071.xml" ContentType="application/vnd.openxmlformats-officedocument.presentationml.slideLayout+xml"/>
  <Override PartName="/ppt/slideLayouts/slideLayout7072.xml" ContentType="application/vnd.openxmlformats-officedocument.presentationml.slideLayout+xml"/>
  <Override PartName="/ppt/slideLayouts/slideLayout7073.xml" ContentType="application/vnd.openxmlformats-officedocument.presentationml.slideLayout+xml"/>
  <Override PartName="/ppt/slideLayouts/slideLayout7074.xml" ContentType="application/vnd.openxmlformats-officedocument.presentationml.slideLayout+xml"/>
  <Override PartName="/ppt/slideLayouts/slideLayout7075.xml" ContentType="application/vnd.openxmlformats-officedocument.presentationml.slideLayout+xml"/>
  <Override PartName="/ppt/slideLayouts/slideLayout7076.xml" ContentType="application/vnd.openxmlformats-officedocument.presentationml.slideLayout+xml"/>
  <Override PartName="/ppt/slideLayouts/slideLayout7077.xml" ContentType="application/vnd.openxmlformats-officedocument.presentationml.slideLayout+xml"/>
  <Override PartName="/ppt/slideLayouts/slideLayout7078.xml" ContentType="application/vnd.openxmlformats-officedocument.presentationml.slideLayout+xml"/>
  <Override PartName="/ppt/slideLayouts/slideLayout7079.xml" ContentType="application/vnd.openxmlformats-officedocument.presentationml.slideLayout+xml"/>
  <Override PartName="/ppt/slideLayouts/slideLayout7080.xml" ContentType="application/vnd.openxmlformats-officedocument.presentationml.slideLayout+xml"/>
  <Override PartName="/ppt/slideLayouts/slideLayout7081.xml" ContentType="application/vnd.openxmlformats-officedocument.presentationml.slideLayout+xml"/>
  <Override PartName="/ppt/slideLayouts/slideLayout7082.xml" ContentType="application/vnd.openxmlformats-officedocument.presentationml.slideLayout+xml"/>
  <Override PartName="/ppt/slideLayouts/slideLayout7083.xml" ContentType="application/vnd.openxmlformats-officedocument.presentationml.slideLayout+xml"/>
  <Override PartName="/ppt/slideLayouts/slideLayout7084.xml" ContentType="application/vnd.openxmlformats-officedocument.presentationml.slideLayout+xml"/>
  <Override PartName="/ppt/slideLayouts/slideLayout7085.xml" ContentType="application/vnd.openxmlformats-officedocument.presentationml.slideLayout+xml"/>
  <Override PartName="/ppt/slideLayouts/slideLayout7086.xml" ContentType="application/vnd.openxmlformats-officedocument.presentationml.slideLayout+xml"/>
  <Override PartName="/ppt/slideLayouts/slideLayout7087.xml" ContentType="application/vnd.openxmlformats-officedocument.presentationml.slideLayout+xml"/>
  <Override PartName="/ppt/slideLayouts/slideLayout7088.xml" ContentType="application/vnd.openxmlformats-officedocument.presentationml.slideLayout+xml"/>
  <Override PartName="/ppt/slideLayouts/slideLayout7089.xml" ContentType="application/vnd.openxmlformats-officedocument.presentationml.slideLayout+xml"/>
  <Override PartName="/ppt/slideLayouts/slideLayout7090.xml" ContentType="application/vnd.openxmlformats-officedocument.presentationml.slideLayout+xml"/>
  <Override PartName="/ppt/slideLayouts/slideLayout7091.xml" ContentType="application/vnd.openxmlformats-officedocument.presentationml.slideLayout+xml"/>
  <Override PartName="/ppt/slideLayouts/slideLayout7092.xml" ContentType="application/vnd.openxmlformats-officedocument.presentationml.slideLayout+xml"/>
  <Override PartName="/ppt/slideLayouts/slideLayout7093.xml" ContentType="application/vnd.openxmlformats-officedocument.presentationml.slideLayout+xml"/>
  <Override PartName="/ppt/slideLayouts/slideLayout7094.xml" ContentType="application/vnd.openxmlformats-officedocument.presentationml.slideLayout+xml"/>
  <Override PartName="/ppt/slideLayouts/slideLayout7095.xml" ContentType="application/vnd.openxmlformats-officedocument.presentationml.slideLayout+xml"/>
  <Override PartName="/ppt/slideLayouts/slideLayout7096.xml" ContentType="application/vnd.openxmlformats-officedocument.presentationml.slideLayout+xml"/>
  <Override PartName="/ppt/slideLayouts/slideLayout7097.xml" ContentType="application/vnd.openxmlformats-officedocument.presentationml.slideLayout+xml"/>
  <Override PartName="/ppt/slideLayouts/slideLayout7098.xml" ContentType="application/vnd.openxmlformats-officedocument.presentationml.slideLayout+xml"/>
  <Override PartName="/ppt/slideLayouts/slideLayout7099.xml" ContentType="application/vnd.openxmlformats-officedocument.presentationml.slideLayout+xml"/>
  <Override PartName="/ppt/slideLayouts/slideLayout7100.xml" ContentType="application/vnd.openxmlformats-officedocument.presentationml.slideLayout+xml"/>
  <Override PartName="/ppt/slideLayouts/slideLayout7101.xml" ContentType="application/vnd.openxmlformats-officedocument.presentationml.slideLayout+xml"/>
  <Override PartName="/ppt/slideLayouts/slideLayout7102.xml" ContentType="application/vnd.openxmlformats-officedocument.presentationml.slideLayout+xml"/>
  <Override PartName="/ppt/slideLayouts/slideLayout7103.xml" ContentType="application/vnd.openxmlformats-officedocument.presentationml.slideLayout+xml"/>
  <Override PartName="/ppt/slideLayouts/slideLayout7104.xml" ContentType="application/vnd.openxmlformats-officedocument.presentationml.slideLayout+xml"/>
  <Override PartName="/ppt/slideLayouts/slideLayout7105.xml" ContentType="application/vnd.openxmlformats-officedocument.presentationml.slideLayout+xml"/>
  <Override PartName="/ppt/slideLayouts/slideLayout7106.xml" ContentType="application/vnd.openxmlformats-officedocument.presentationml.slideLayout+xml"/>
  <Override PartName="/ppt/slideLayouts/slideLayout7107.xml" ContentType="application/vnd.openxmlformats-officedocument.presentationml.slideLayout+xml"/>
  <Override PartName="/ppt/slideLayouts/slideLayout7108.xml" ContentType="application/vnd.openxmlformats-officedocument.presentationml.slideLayout+xml"/>
  <Override PartName="/ppt/slideLayouts/slideLayout7109.xml" ContentType="application/vnd.openxmlformats-officedocument.presentationml.slideLayout+xml"/>
  <Override PartName="/ppt/slideLayouts/slideLayout7110.xml" ContentType="application/vnd.openxmlformats-officedocument.presentationml.slideLayout+xml"/>
  <Override PartName="/ppt/slideLayouts/slideLayout7111.xml" ContentType="application/vnd.openxmlformats-officedocument.presentationml.slideLayout+xml"/>
  <Override PartName="/ppt/slideLayouts/slideLayout7112.xml" ContentType="application/vnd.openxmlformats-officedocument.presentationml.slideLayout+xml"/>
  <Override PartName="/ppt/slideLayouts/slideLayout7113.xml" ContentType="application/vnd.openxmlformats-officedocument.presentationml.slideLayout+xml"/>
  <Override PartName="/ppt/slideLayouts/slideLayout7114.xml" ContentType="application/vnd.openxmlformats-officedocument.presentationml.slideLayout+xml"/>
  <Override PartName="/ppt/slideLayouts/slideLayout7115.xml" ContentType="application/vnd.openxmlformats-officedocument.presentationml.slideLayout+xml"/>
  <Override PartName="/ppt/slideLayouts/slideLayout7116.xml" ContentType="application/vnd.openxmlformats-officedocument.presentationml.slideLayout+xml"/>
  <Override PartName="/ppt/slideLayouts/slideLayout7117.xml" ContentType="application/vnd.openxmlformats-officedocument.presentationml.slideLayout+xml"/>
  <Override PartName="/ppt/slideLayouts/slideLayout7118.xml" ContentType="application/vnd.openxmlformats-officedocument.presentationml.slideLayout+xml"/>
  <Override PartName="/ppt/slideLayouts/slideLayout7119.xml" ContentType="application/vnd.openxmlformats-officedocument.presentationml.slideLayout+xml"/>
  <Override PartName="/ppt/slideLayouts/slideLayout7120.xml" ContentType="application/vnd.openxmlformats-officedocument.presentationml.slideLayout+xml"/>
  <Override PartName="/ppt/slideLayouts/slideLayout7121.xml" ContentType="application/vnd.openxmlformats-officedocument.presentationml.slideLayout+xml"/>
  <Override PartName="/ppt/slideLayouts/slideLayout7122.xml" ContentType="application/vnd.openxmlformats-officedocument.presentationml.slideLayout+xml"/>
  <Override PartName="/ppt/slideLayouts/slideLayout7123.xml" ContentType="application/vnd.openxmlformats-officedocument.presentationml.slideLayout+xml"/>
  <Override PartName="/ppt/slideLayouts/slideLayout7124.xml" ContentType="application/vnd.openxmlformats-officedocument.presentationml.slideLayout+xml"/>
  <Override PartName="/ppt/slideLayouts/slideLayout7125.xml" ContentType="application/vnd.openxmlformats-officedocument.presentationml.slideLayout+xml"/>
  <Override PartName="/ppt/slideLayouts/slideLayout7126.xml" ContentType="application/vnd.openxmlformats-officedocument.presentationml.slideLayout+xml"/>
  <Override PartName="/ppt/slideLayouts/slideLayout7127.xml" ContentType="application/vnd.openxmlformats-officedocument.presentationml.slideLayout+xml"/>
  <Override PartName="/ppt/slideLayouts/slideLayout7128.xml" ContentType="application/vnd.openxmlformats-officedocument.presentationml.slideLayout+xml"/>
  <Override PartName="/ppt/slideLayouts/slideLayout7129.xml" ContentType="application/vnd.openxmlformats-officedocument.presentationml.slideLayout+xml"/>
  <Override PartName="/ppt/slideLayouts/slideLayout7130.xml" ContentType="application/vnd.openxmlformats-officedocument.presentationml.slideLayout+xml"/>
  <Override PartName="/ppt/slideLayouts/slideLayout7131.xml" ContentType="application/vnd.openxmlformats-officedocument.presentationml.slideLayout+xml"/>
  <Override PartName="/ppt/slideLayouts/slideLayout7132.xml" ContentType="application/vnd.openxmlformats-officedocument.presentationml.slideLayout+xml"/>
  <Override PartName="/ppt/slideLayouts/slideLayout7133.xml" ContentType="application/vnd.openxmlformats-officedocument.presentationml.slideLayout+xml"/>
  <Override PartName="/ppt/slideLayouts/slideLayout7134.xml" ContentType="application/vnd.openxmlformats-officedocument.presentationml.slideLayout+xml"/>
  <Override PartName="/ppt/slideLayouts/slideLayout7135.xml" ContentType="application/vnd.openxmlformats-officedocument.presentationml.slideLayout+xml"/>
  <Override PartName="/ppt/slideLayouts/slideLayout7136.xml" ContentType="application/vnd.openxmlformats-officedocument.presentationml.slideLayout+xml"/>
  <Override PartName="/ppt/slideLayouts/slideLayout7137.xml" ContentType="application/vnd.openxmlformats-officedocument.presentationml.slideLayout+xml"/>
  <Override PartName="/ppt/slideLayouts/slideLayout7138.xml" ContentType="application/vnd.openxmlformats-officedocument.presentationml.slideLayout+xml"/>
  <Override PartName="/ppt/slideLayouts/slideLayout7139.xml" ContentType="application/vnd.openxmlformats-officedocument.presentationml.slideLayout+xml"/>
  <Override PartName="/ppt/slideLayouts/slideLayout7140.xml" ContentType="application/vnd.openxmlformats-officedocument.presentationml.slideLayout+xml"/>
  <Override PartName="/ppt/slideLayouts/slideLayout7141.xml" ContentType="application/vnd.openxmlformats-officedocument.presentationml.slideLayout+xml"/>
  <Override PartName="/ppt/slideLayouts/slideLayout7142.xml" ContentType="application/vnd.openxmlformats-officedocument.presentationml.slideLayout+xml"/>
  <Override PartName="/ppt/slideLayouts/slideLayout7143.xml" ContentType="application/vnd.openxmlformats-officedocument.presentationml.slideLayout+xml"/>
  <Override PartName="/ppt/slideLayouts/slideLayout7144.xml" ContentType="application/vnd.openxmlformats-officedocument.presentationml.slideLayout+xml"/>
  <Override PartName="/ppt/slideLayouts/slideLayout7145.xml" ContentType="application/vnd.openxmlformats-officedocument.presentationml.slideLayout+xml"/>
  <Override PartName="/ppt/slideLayouts/slideLayout7146.xml" ContentType="application/vnd.openxmlformats-officedocument.presentationml.slideLayout+xml"/>
  <Override PartName="/ppt/slideLayouts/slideLayout7147.xml" ContentType="application/vnd.openxmlformats-officedocument.presentationml.slideLayout+xml"/>
  <Override PartName="/ppt/slideLayouts/slideLayout7148.xml" ContentType="application/vnd.openxmlformats-officedocument.presentationml.slideLayout+xml"/>
  <Override PartName="/ppt/slideLayouts/slideLayout7149.xml" ContentType="application/vnd.openxmlformats-officedocument.presentationml.slideLayout+xml"/>
  <Override PartName="/ppt/slideLayouts/slideLayout7150.xml" ContentType="application/vnd.openxmlformats-officedocument.presentationml.slideLayout+xml"/>
  <Override PartName="/ppt/slideLayouts/slideLayout7151.xml" ContentType="application/vnd.openxmlformats-officedocument.presentationml.slideLayout+xml"/>
  <Override PartName="/ppt/slideLayouts/slideLayout7152.xml" ContentType="application/vnd.openxmlformats-officedocument.presentationml.slideLayout+xml"/>
  <Override PartName="/ppt/slideLayouts/slideLayout7153.xml" ContentType="application/vnd.openxmlformats-officedocument.presentationml.slideLayout+xml"/>
  <Override PartName="/ppt/slideLayouts/slideLayout7154.xml" ContentType="application/vnd.openxmlformats-officedocument.presentationml.slideLayout+xml"/>
  <Override PartName="/ppt/slideLayouts/slideLayout7155.xml" ContentType="application/vnd.openxmlformats-officedocument.presentationml.slideLayout+xml"/>
  <Override PartName="/ppt/slideLayouts/slideLayout7156.xml" ContentType="application/vnd.openxmlformats-officedocument.presentationml.slideLayout+xml"/>
  <Override PartName="/ppt/slideLayouts/slideLayout7157.xml" ContentType="application/vnd.openxmlformats-officedocument.presentationml.slideLayout+xml"/>
  <Override PartName="/ppt/slideLayouts/slideLayout7158.xml" ContentType="application/vnd.openxmlformats-officedocument.presentationml.slideLayout+xml"/>
  <Override PartName="/ppt/slideLayouts/slideLayout7159.xml" ContentType="application/vnd.openxmlformats-officedocument.presentationml.slideLayout+xml"/>
  <Override PartName="/ppt/slideLayouts/slideLayout7160.xml" ContentType="application/vnd.openxmlformats-officedocument.presentationml.slideLayout+xml"/>
  <Override PartName="/ppt/slideLayouts/slideLayout7161.xml" ContentType="application/vnd.openxmlformats-officedocument.presentationml.slideLayout+xml"/>
  <Override PartName="/ppt/slideLayouts/slideLayout7162.xml" ContentType="application/vnd.openxmlformats-officedocument.presentationml.slideLayout+xml"/>
  <Override PartName="/ppt/slideLayouts/slideLayout7163.xml" ContentType="application/vnd.openxmlformats-officedocument.presentationml.slideLayout+xml"/>
  <Override PartName="/ppt/slideLayouts/slideLayout7164.xml" ContentType="application/vnd.openxmlformats-officedocument.presentationml.slideLayout+xml"/>
  <Override PartName="/ppt/slideLayouts/slideLayout7165.xml" ContentType="application/vnd.openxmlformats-officedocument.presentationml.slideLayout+xml"/>
  <Override PartName="/ppt/slideLayouts/slideLayout7166.xml" ContentType="application/vnd.openxmlformats-officedocument.presentationml.slideLayout+xml"/>
  <Override PartName="/ppt/slideLayouts/slideLayout7167.xml" ContentType="application/vnd.openxmlformats-officedocument.presentationml.slideLayout+xml"/>
  <Override PartName="/ppt/slideLayouts/slideLayout7168.xml" ContentType="application/vnd.openxmlformats-officedocument.presentationml.slideLayout+xml"/>
  <Override PartName="/ppt/slideLayouts/slideLayout7169.xml" ContentType="application/vnd.openxmlformats-officedocument.presentationml.slideLayout+xml"/>
  <Override PartName="/ppt/slideLayouts/slideLayout7170.xml" ContentType="application/vnd.openxmlformats-officedocument.presentationml.slideLayout+xml"/>
  <Override PartName="/ppt/slideLayouts/slideLayout7171.xml" ContentType="application/vnd.openxmlformats-officedocument.presentationml.slideLayout+xml"/>
  <Override PartName="/ppt/slideLayouts/slideLayout7172.xml" ContentType="application/vnd.openxmlformats-officedocument.presentationml.slideLayout+xml"/>
  <Override PartName="/ppt/slideLayouts/slideLayout7173.xml" ContentType="application/vnd.openxmlformats-officedocument.presentationml.slideLayout+xml"/>
  <Override PartName="/ppt/slideLayouts/slideLayout7174.xml" ContentType="application/vnd.openxmlformats-officedocument.presentationml.slideLayout+xml"/>
  <Override PartName="/ppt/slideLayouts/slideLayout7175.xml" ContentType="application/vnd.openxmlformats-officedocument.presentationml.slideLayout+xml"/>
  <Override PartName="/ppt/slideLayouts/slideLayout7176.xml" ContentType="application/vnd.openxmlformats-officedocument.presentationml.slideLayout+xml"/>
  <Override PartName="/ppt/slideLayouts/slideLayout7177.xml" ContentType="application/vnd.openxmlformats-officedocument.presentationml.slideLayout+xml"/>
  <Override PartName="/ppt/slideLayouts/slideLayout7178.xml" ContentType="application/vnd.openxmlformats-officedocument.presentationml.slideLayout+xml"/>
  <Override PartName="/ppt/slideLayouts/slideLayout7179.xml" ContentType="application/vnd.openxmlformats-officedocument.presentationml.slideLayout+xml"/>
  <Override PartName="/ppt/slideLayouts/slideLayout7180.xml" ContentType="application/vnd.openxmlformats-officedocument.presentationml.slideLayout+xml"/>
  <Override PartName="/ppt/slideLayouts/slideLayout7181.xml" ContentType="application/vnd.openxmlformats-officedocument.presentationml.slideLayout+xml"/>
  <Override PartName="/ppt/slideLayouts/slideLayout7182.xml" ContentType="application/vnd.openxmlformats-officedocument.presentationml.slideLayout+xml"/>
  <Override PartName="/ppt/slideLayouts/slideLayout7183.xml" ContentType="application/vnd.openxmlformats-officedocument.presentationml.slideLayout+xml"/>
  <Override PartName="/ppt/slideLayouts/slideLayout7184.xml" ContentType="application/vnd.openxmlformats-officedocument.presentationml.slideLayout+xml"/>
  <Override PartName="/ppt/slideLayouts/slideLayout7185.xml" ContentType="application/vnd.openxmlformats-officedocument.presentationml.slideLayout+xml"/>
  <Override PartName="/ppt/slideLayouts/slideLayout7186.xml" ContentType="application/vnd.openxmlformats-officedocument.presentationml.slideLayout+xml"/>
  <Override PartName="/ppt/slideLayouts/slideLayout7187.xml" ContentType="application/vnd.openxmlformats-officedocument.presentationml.slideLayout+xml"/>
  <Override PartName="/ppt/slideLayouts/slideLayout7188.xml" ContentType="application/vnd.openxmlformats-officedocument.presentationml.slideLayout+xml"/>
  <Override PartName="/ppt/slideLayouts/slideLayout7189.xml" ContentType="application/vnd.openxmlformats-officedocument.presentationml.slideLayout+xml"/>
  <Override PartName="/ppt/slideLayouts/slideLayout7190.xml" ContentType="application/vnd.openxmlformats-officedocument.presentationml.slideLayout+xml"/>
  <Override PartName="/ppt/slideLayouts/slideLayout7191.xml" ContentType="application/vnd.openxmlformats-officedocument.presentationml.slideLayout+xml"/>
  <Override PartName="/ppt/slideLayouts/slideLayout7192.xml" ContentType="application/vnd.openxmlformats-officedocument.presentationml.slideLayout+xml"/>
  <Override PartName="/ppt/slideLayouts/slideLayout7193.xml" ContentType="application/vnd.openxmlformats-officedocument.presentationml.slideLayout+xml"/>
  <Override PartName="/ppt/slideLayouts/slideLayout7194.xml" ContentType="application/vnd.openxmlformats-officedocument.presentationml.slideLayout+xml"/>
  <Override PartName="/ppt/slideLayouts/slideLayout7195.xml" ContentType="application/vnd.openxmlformats-officedocument.presentationml.slideLayout+xml"/>
  <Override PartName="/ppt/slideLayouts/slideLayout7196.xml" ContentType="application/vnd.openxmlformats-officedocument.presentationml.slideLayout+xml"/>
  <Override PartName="/ppt/slideLayouts/slideLayout7197.xml" ContentType="application/vnd.openxmlformats-officedocument.presentationml.slideLayout+xml"/>
  <Override PartName="/ppt/slideLayouts/slideLayout7198.xml" ContentType="application/vnd.openxmlformats-officedocument.presentationml.slideLayout+xml"/>
  <Override PartName="/ppt/slideLayouts/slideLayout7199.xml" ContentType="application/vnd.openxmlformats-officedocument.presentationml.slideLayout+xml"/>
  <Override PartName="/ppt/slideLayouts/slideLayout7200.xml" ContentType="application/vnd.openxmlformats-officedocument.presentationml.slideLayout+xml"/>
  <Override PartName="/ppt/slideLayouts/slideLayout7201.xml" ContentType="application/vnd.openxmlformats-officedocument.presentationml.slideLayout+xml"/>
  <Override PartName="/ppt/slideLayouts/slideLayout7202.xml" ContentType="application/vnd.openxmlformats-officedocument.presentationml.slideLayout+xml"/>
  <Override PartName="/ppt/slideLayouts/slideLayout7203.xml" ContentType="application/vnd.openxmlformats-officedocument.presentationml.slideLayout+xml"/>
  <Override PartName="/ppt/slideLayouts/slideLayout7204.xml" ContentType="application/vnd.openxmlformats-officedocument.presentationml.slideLayout+xml"/>
  <Override PartName="/ppt/slideLayouts/slideLayout7205.xml" ContentType="application/vnd.openxmlformats-officedocument.presentationml.slideLayout+xml"/>
  <Override PartName="/ppt/slideLayouts/slideLayout7206.xml" ContentType="application/vnd.openxmlformats-officedocument.presentationml.slideLayout+xml"/>
  <Override PartName="/ppt/slideLayouts/slideLayout7207.xml" ContentType="application/vnd.openxmlformats-officedocument.presentationml.slideLayout+xml"/>
  <Override PartName="/ppt/slideLayouts/slideLayout7208.xml" ContentType="application/vnd.openxmlformats-officedocument.presentationml.slideLayout+xml"/>
  <Override PartName="/ppt/slideLayouts/slideLayout7209.xml" ContentType="application/vnd.openxmlformats-officedocument.presentationml.slideLayout+xml"/>
  <Override PartName="/ppt/slideLayouts/slideLayout7210.xml" ContentType="application/vnd.openxmlformats-officedocument.presentationml.slideLayout+xml"/>
  <Override PartName="/ppt/slideLayouts/slideLayout7211.xml" ContentType="application/vnd.openxmlformats-officedocument.presentationml.slideLayout+xml"/>
  <Override PartName="/ppt/slideLayouts/slideLayout7212.xml" ContentType="application/vnd.openxmlformats-officedocument.presentationml.slideLayout+xml"/>
  <Override PartName="/ppt/slideLayouts/slideLayout7213.xml" ContentType="application/vnd.openxmlformats-officedocument.presentationml.slideLayout+xml"/>
  <Override PartName="/ppt/slideLayouts/slideLayout7214.xml" ContentType="application/vnd.openxmlformats-officedocument.presentationml.slideLayout+xml"/>
  <Override PartName="/ppt/slideLayouts/slideLayout7215.xml" ContentType="application/vnd.openxmlformats-officedocument.presentationml.slideLayout+xml"/>
  <Override PartName="/ppt/slideLayouts/slideLayout7216.xml" ContentType="application/vnd.openxmlformats-officedocument.presentationml.slideLayout+xml"/>
  <Override PartName="/ppt/slideLayouts/slideLayout7217.xml" ContentType="application/vnd.openxmlformats-officedocument.presentationml.slideLayout+xml"/>
  <Override PartName="/ppt/slideLayouts/slideLayout7218.xml" ContentType="application/vnd.openxmlformats-officedocument.presentationml.slideLayout+xml"/>
  <Override PartName="/ppt/slideLayouts/slideLayout7219.xml" ContentType="application/vnd.openxmlformats-officedocument.presentationml.slideLayout+xml"/>
  <Override PartName="/ppt/slideLayouts/slideLayout7220.xml" ContentType="application/vnd.openxmlformats-officedocument.presentationml.slideLayout+xml"/>
  <Override PartName="/ppt/slideLayouts/slideLayout7221.xml" ContentType="application/vnd.openxmlformats-officedocument.presentationml.slideLayout+xml"/>
  <Override PartName="/ppt/slideLayouts/slideLayout7222.xml" ContentType="application/vnd.openxmlformats-officedocument.presentationml.slideLayout+xml"/>
  <Override PartName="/ppt/slideLayouts/slideLayout7223.xml" ContentType="application/vnd.openxmlformats-officedocument.presentationml.slideLayout+xml"/>
  <Override PartName="/ppt/slideLayouts/slideLayout7224.xml" ContentType="application/vnd.openxmlformats-officedocument.presentationml.slideLayout+xml"/>
  <Override PartName="/ppt/slideLayouts/slideLayout7225.xml" ContentType="application/vnd.openxmlformats-officedocument.presentationml.slideLayout+xml"/>
  <Override PartName="/ppt/slideLayouts/slideLayout7226.xml" ContentType="application/vnd.openxmlformats-officedocument.presentationml.slideLayout+xml"/>
  <Override PartName="/ppt/slideLayouts/slideLayout7227.xml" ContentType="application/vnd.openxmlformats-officedocument.presentationml.slideLayout+xml"/>
  <Override PartName="/ppt/slideLayouts/slideLayout7228.xml" ContentType="application/vnd.openxmlformats-officedocument.presentationml.slideLayout+xml"/>
  <Override PartName="/ppt/slideLayouts/slideLayout7229.xml" ContentType="application/vnd.openxmlformats-officedocument.presentationml.slideLayout+xml"/>
  <Override PartName="/ppt/slideLayouts/slideLayout7230.xml" ContentType="application/vnd.openxmlformats-officedocument.presentationml.slideLayout+xml"/>
  <Override PartName="/ppt/slideLayouts/slideLayout7231.xml" ContentType="application/vnd.openxmlformats-officedocument.presentationml.slideLayout+xml"/>
  <Override PartName="/ppt/slideLayouts/slideLayout7232.xml" ContentType="application/vnd.openxmlformats-officedocument.presentationml.slideLayout+xml"/>
  <Override PartName="/ppt/slideLayouts/slideLayout7233.xml" ContentType="application/vnd.openxmlformats-officedocument.presentationml.slideLayout+xml"/>
  <Override PartName="/ppt/slideLayouts/slideLayout7234.xml" ContentType="application/vnd.openxmlformats-officedocument.presentationml.slideLayout+xml"/>
  <Override PartName="/ppt/slideLayouts/slideLayout7235.xml" ContentType="application/vnd.openxmlformats-officedocument.presentationml.slideLayout+xml"/>
  <Override PartName="/ppt/slideLayouts/slideLayout7236.xml" ContentType="application/vnd.openxmlformats-officedocument.presentationml.slideLayout+xml"/>
  <Override PartName="/ppt/slideLayouts/slideLayout7237.xml" ContentType="application/vnd.openxmlformats-officedocument.presentationml.slideLayout+xml"/>
  <Override PartName="/ppt/slideLayouts/slideLayout7238.xml" ContentType="application/vnd.openxmlformats-officedocument.presentationml.slideLayout+xml"/>
  <Override PartName="/ppt/slideLayouts/slideLayout7239.xml" ContentType="application/vnd.openxmlformats-officedocument.presentationml.slideLayout+xml"/>
  <Override PartName="/ppt/slideLayouts/slideLayout7240.xml" ContentType="application/vnd.openxmlformats-officedocument.presentationml.slideLayout+xml"/>
  <Override PartName="/ppt/slideLayouts/slideLayout7241.xml" ContentType="application/vnd.openxmlformats-officedocument.presentationml.slideLayout+xml"/>
  <Override PartName="/ppt/slideLayouts/slideLayout7242.xml" ContentType="application/vnd.openxmlformats-officedocument.presentationml.slideLayout+xml"/>
  <Override PartName="/ppt/slideLayouts/slideLayout7243.xml" ContentType="application/vnd.openxmlformats-officedocument.presentationml.slideLayout+xml"/>
  <Override PartName="/ppt/slideLayouts/slideLayout7244.xml" ContentType="application/vnd.openxmlformats-officedocument.presentationml.slideLayout+xml"/>
  <Override PartName="/ppt/slideLayouts/slideLayout7245.xml" ContentType="application/vnd.openxmlformats-officedocument.presentationml.slideLayout+xml"/>
  <Override PartName="/ppt/slideLayouts/slideLayout7246.xml" ContentType="application/vnd.openxmlformats-officedocument.presentationml.slideLayout+xml"/>
  <Override PartName="/ppt/slideLayouts/slideLayout7247.xml" ContentType="application/vnd.openxmlformats-officedocument.presentationml.slideLayout+xml"/>
  <Override PartName="/ppt/slideLayouts/slideLayout7248.xml" ContentType="application/vnd.openxmlformats-officedocument.presentationml.slideLayout+xml"/>
  <Override PartName="/ppt/slideLayouts/slideLayout7249.xml" ContentType="application/vnd.openxmlformats-officedocument.presentationml.slideLayout+xml"/>
  <Override PartName="/ppt/slideLayouts/slideLayout7250.xml" ContentType="application/vnd.openxmlformats-officedocument.presentationml.slideLayout+xml"/>
  <Override PartName="/ppt/slideLayouts/slideLayout7251.xml" ContentType="application/vnd.openxmlformats-officedocument.presentationml.slideLayout+xml"/>
  <Override PartName="/ppt/slideLayouts/slideLayout7252.xml" ContentType="application/vnd.openxmlformats-officedocument.presentationml.slideLayout+xml"/>
  <Override PartName="/ppt/slideLayouts/slideLayout7253.xml" ContentType="application/vnd.openxmlformats-officedocument.presentationml.slideLayout+xml"/>
  <Override PartName="/ppt/slideLayouts/slideLayout7254.xml" ContentType="application/vnd.openxmlformats-officedocument.presentationml.slideLayout+xml"/>
  <Override PartName="/ppt/slideLayouts/slideLayout7255.xml" ContentType="application/vnd.openxmlformats-officedocument.presentationml.slideLayout+xml"/>
  <Override PartName="/ppt/slideLayouts/slideLayout7256.xml" ContentType="application/vnd.openxmlformats-officedocument.presentationml.slideLayout+xml"/>
  <Override PartName="/ppt/slideLayouts/slideLayout7257.xml" ContentType="application/vnd.openxmlformats-officedocument.presentationml.slideLayout+xml"/>
  <Override PartName="/ppt/slideLayouts/slideLayout7258.xml" ContentType="application/vnd.openxmlformats-officedocument.presentationml.slideLayout+xml"/>
  <Override PartName="/ppt/slideLayouts/slideLayout7259.xml" ContentType="application/vnd.openxmlformats-officedocument.presentationml.slideLayout+xml"/>
  <Override PartName="/ppt/slideLayouts/slideLayout7260.xml" ContentType="application/vnd.openxmlformats-officedocument.presentationml.slideLayout+xml"/>
  <Override PartName="/ppt/slideLayouts/slideLayout7261.xml" ContentType="application/vnd.openxmlformats-officedocument.presentationml.slideLayout+xml"/>
  <Override PartName="/ppt/slideLayouts/slideLayout7262.xml" ContentType="application/vnd.openxmlformats-officedocument.presentationml.slideLayout+xml"/>
  <Override PartName="/ppt/slideLayouts/slideLayout7263.xml" ContentType="application/vnd.openxmlformats-officedocument.presentationml.slideLayout+xml"/>
  <Override PartName="/ppt/slideLayouts/slideLayout7264.xml" ContentType="application/vnd.openxmlformats-officedocument.presentationml.slideLayout+xml"/>
  <Override PartName="/ppt/slideLayouts/slideLayout7265.xml" ContentType="application/vnd.openxmlformats-officedocument.presentationml.slideLayout+xml"/>
  <Override PartName="/ppt/slideLayouts/slideLayout7266.xml" ContentType="application/vnd.openxmlformats-officedocument.presentationml.slideLayout+xml"/>
  <Override PartName="/ppt/slideLayouts/slideLayout7267.xml" ContentType="application/vnd.openxmlformats-officedocument.presentationml.slideLayout+xml"/>
  <Override PartName="/ppt/slideLayouts/slideLayout7268.xml" ContentType="application/vnd.openxmlformats-officedocument.presentationml.slideLayout+xml"/>
  <Override PartName="/ppt/slideLayouts/slideLayout7269.xml" ContentType="application/vnd.openxmlformats-officedocument.presentationml.slideLayout+xml"/>
  <Override PartName="/ppt/slideLayouts/slideLayout7270.xml" ContentType="application/vnd.openxmlformats-officedocument.presentationml.slideLayout+xml"/>
  <Override PartName="/ppt/slideLayouts/slideLayout7271.xml" ContentType="application/vnd.openxmlformats-officedocument.presentationml.slideLayout+xml"/>
  <Override PartName="/ppt/slideLayouts/slideLayout7272.xml" ContentType="application/vnd.openxmlformats-officedocument.presentationml.slideLayout+xml"/>
  <Override PartName="/ppt/slideLayouts/slideLayout7273.xml" ContentType="application/vnd.openxmlformats-officedocument.presentationml.slideLayout+xml"/>
  <Override PartName="/ppt/slideLayouts/slideLayout7274.xml" ContentType="application/vnd.openxmlformats-officedocument.presentationml.slideLayout+xml"/>
  <Override PartName="/ppt/slideLayouts/slideLayout7275.xml" ContentType="application/vnd.openxmlformats-officedocument.presentationml.slideLayout+xml"/>
  <Override PartName="/ppt/slideLayouts/slideLayout7276.xml" ContentType="application/vnd.openxmlformats-officedocument.presentationml.slideLayout+xml"/>
  <Override PartName="/ppt/slideLayouts/slideLayout7277.xml" ContentType="application/vnd.openxmlformats-officedocument.presentationml.slideLayout+xml"/>
  <Override PartName="/ppt/slideLayouts/slideLayout7278.xml" ContentType="application/vnd.openxmlformats-officedocument.presentationml.slideLayout+xml"/>
  <Override PartName="/ppt/slideLayouts/slideLayout7279.xml" ContentType="application/vnd.openxmlformats-officedocument.presentationml.slideLayout+xml"/>
  <Override PartName="/ppt/slideLayouts/slideLayout7280.xml" ContentType="application/vnd.openxmlformats-officedocument.presentationml.slideLayout+xml"/>
  <Override PartName="/ppt/slideLayouts/slideLayout7281.xml" ContentType="application/vnd.openxmlformats-officedocument.presentationml.slideLayout+xml"/>
  <Override PartName="/ppt/slideLayouts/slideLayout7282.xml" ContentType="application/vnd.openxmlformats-officedocument.presentationml.slideLayout+xml"/>
  <Override PartName="/ppt/slideLayouts/slideLayout7283.xml" ContentType="application/vnd.openxmlformats-officedocument.presentationml.slideLayout+xml"/>
  <Override PartName="/ppt/slideLayouts/slideLayout7284.xml" ContentType="application/vnd.openxmlformats-officedocument.presentationml.slideLayout+xml"/>
  <Override PartName="/ppt/slideLayouts/slideLayout7285.xml" ContentType="application/vnd.openxmlformats-officedocument.presentationml.slideLayout+xml"/>
  <Override PartName="/ppt/slideLayouts/slideLayout7286.xml" ContentType="application/vnd.openxmlformats-officedocument.presentationml.slideLayout+xml"/>
  <Override PartName="/ppt/slideLayouts/slideLayout7287.xml" ContentType="application/vnd.openxmlformats-officedocument.presentationml.slideLayout+xml"/>
  <Override PartName="/ppt/slideLayouts/slideLayout7288.xml" ContentType="application/vnd.openxmlformats-officedocument.presentationml.slideLayout+xml"/>
  <Override PartName="/ppt/slideLayouts/slideLayout7289.xml" ContentType="application/vnd.openxmlformats-officedocument.presentationml.slideLayout+xml"/>
  <Override PartName="/ppt/slideLayouts/slideLayout7290.xml" ContentType="application/vnd.openxmlformats-officedocument.presentationml.slideLayout+xml"/>
  <Override PartName="/ppt/slideLayouts/slideLayout7291.xml" ContentType="application/vnd.openxmlformats-officedocument.presentationml.slideLayout+xml"/>
  <Override PartName="/ppt/slideLayouts/slideLayout7292.xml" ContentType="application/vnd.openxmlformats-officedocument.presentationml.slideLayout+xml"/>
  <Override PartName="/ppt/slideLayouts/slideLayout7293.xml" ContentType="application/vnd.openxmlformats-officedocument.presentationml.slideLayout+xml"/>
  <Override PartName="/ppt/slideLayouts/slideLayout7294.xml" ContentType="application/vnd.openxmlformats-officedocument.presentationml.slideLayout+xml"/>
  <Override PartName="/ppt/slideLayouts/slideLayout7295.xml" ContentType="application/vnd.openxmlformats-officedocument.presentationml.slideLayout+xml"/>
  <Override PartName="/ppt/slideLayouts/slideLayout7296.xml" ContentType="application/vnd.openxmlformats-officedocument.presentationml.slideLayout+xml"/>
  <Override PartName="/ppt/slideLayouts/slideLayout7297.xml" ContentType="application/vnd.openxmlformats-officedocument.presentationml.slideLayout+xml"/>
  <Override PartName="/ppt/slideLayouts/slideLayout7298.xml" ContentType="application/vnd.openxmlformats-officedocument.presentationml.slideLayout+xml"/>
  <Override PartName="/ppt/slideLayouts/slideLayout7299.xml" ContentType="application/vnd.openxmlformats-officedocument.presentationml.slideLayout+xml"/>
  <Override PartName="/ppt/slideLayouts/slideLayout7300.xml" ContentType="application/vnd.openxmlformats-officedocument.presentationml.slideLayout+xml"/>
  <Override PartName="/ppt/slideLayouts/slideLayout7301.xml" ContentType="application/vnd.openxmlformats-officedocument.presentationml.slideLayout+xml"/>
  <Override PartName="/ppt/slideLayouts/slideLayout7302.xml" ContentType="application/vnd.openxmlformats-officedocument.presentationml.slideLayout+xml"/>
  <Override PartName="/ppt/slideLayouts/slideLayout7303.xml" ContentType="application/vnd.openxmlformats-officedocument.presentationml.slideLayout+xml"/>
  <Override PartName="/ppt/slideLayouts/slideLayout7304.xml" ContentType="application/vnd.openxmlformats-officedocument.presentationml.slideLayout+xml"/>
  <Override PartName="/ppt/slideLayouts/slideLayout7305.xml" ContentType="application/vnd.openxmlformats-officedocument.presentationml.slideLayout+xml"/>
  <Override PartName="/ppt/slideLayouts/slideLayout7306.xml" ContentType="application/vnd.openxmlformats-officedocument.presentationml.slideLayout+xml"/>
  <Override PartName="/ppt/slideLayouts/slideLayout7307.xml" ContentType="application/vnd.openxmlformats-officedocument.presentationml.slideLayout+xml"/>
  <Override PartName="/ppt/slideLayouts/slideLayout7308.xml" ContentType="application/vnd.openxmlformats-officedocument.presentationml.slideLayout+xml"/>
  <Override PartName="/ppt/slideLayouts/slideLayout7309.xml" ContentType="application/vnd.openxmlformats-officedocument.presentationml.slideLayout+xml"/>
  <Override PartName="/ppt/slideLayouts/slideLayout7310.xml" ContentType="application/vnd.openxmlformats-officedocument.presentationml.slideLayout+xml"/>
  <Override PartName="/ppt/slideLayouts/slideLayout7311.xml" ContentType="application/vnd.openxmlformats-officedocument.presentationml.slideLayout+xml"/>
  <Override PartName="/ppt/slideLayouts/slideLayout7312.xml" ContentType="application/vnd.openxmlformats-officedocument.presentationml.slideLayout+xml"/>
  <Override PartName="/ppt/slideLayouts/slideLayout7313.xml" ContentType="application/vnd.openxmlformats-officedocument.presentationml.slideLayout+xml"/>
  <Override PartName="/ppt/slideLayouts/slideLayout7314.xml" ContentType="application/vnd.openxmlformats-officedocument.presentationml.slideLayout+xml"/>
  <Override PartName="/ppt/slideLayouts/slideLayout7315.xml" ContentType="application/vnd.openxmlformats-officedocument.presentationml.slideLayout+xml"/>
  <Override PartName="/ppt/slideLayouts/slideLayout7316.xml" ContentType="application/vnd.openxmlformats-officedocument.presentationml.slideLayout+xml"/>
  <Override PartName="/ppt/slideLayouts/slideLayout7317.xml" ContentType="application/vnd.openxmlformats-officedocument.presentationml.slideLayout+xml"/>
  <Override PartName="/ppt/slideLayouts/slideLayout7318.xml" ContentType="application/vnd.openxmlformats-officedocument.presentationml.slideLayout+xml"/>
  <Override PartName="/ppt/slideLayouts/slideLayout7319.xml" ContentType="application/vnd.openxmlformats-officedocument.presentationml.slideLayout+xml"/>
  <Override PartName="/ppt/slideLayouts/slideLayout7320.xml" ContentType="application/vnd.openxmlformats-officedocument.presentationml.slideLayout+xml"/>
  <Override PartName="/ppt/slideLayouts/slideLayout7321.xml" ContentType="application/vnd.openxmlformats-officedocument.presentationml.slideLayout+xml"/>
  <Override PartName="/ppt/slideLayouts/slideLayout7322.xml" ContentType="application/vnd.openxmlformats-officedocument.presentationml.slideLayout+xml"/>
  <Override PartName="/ppt/slideLayouts/slideLayout7323.xml" ContentType="application/vnd.openxmlformats-officedocument.presentationml.slideLayout+xml"/>
  <Override PartName="/ppt/slideLayouts/slideLayout7324.xml" ContentType="application/vnd.openxmlformats-officedocument.presentationml.slideLayout+xml"/>
  <Override PartName="/ppt/slideLayouts/slideLayout7325.xml" ContentType="application/vnd.openxmlformats-officedocument.presentationml.slideLayout+xml"/>
  <Override PartName="/ppt/slideLayouts/slideLayout7326.xml" ContentType="application/vnd.openxmlformats-officedocument.presentationml.slideLayout+xml"/>
  <Override PartName="/ppt/slideLayouts/slideLayout7327.xml" ContentType="application/vnd.openxmlformats-officedocument.presentationml.slideLayout+xml"/>
  <Override PartName="/ppt/slideLayouts/slideLayout7328.xml" ContentType="application/vnd.openxmlformats-officedocument.presentationml.slideLayout+xml"/>
  <Override PartName="/ppt/slideLayouts/slideLayout7329.xml" ContentType="application/vnd.openxmlformats-officedocument.presentationml.slideLayout+xml"/>
  <Override PartName="/ppt/slideLayouts/slideLayout7330.xml" ContentType="application/vnd.openxmlformats-officedocument.presentationml.slideLayout+xml"/>
  <Override PartName="/ppt/slideLayouts/slideLayout7331.xml" ContentType="application/vnd.openxmlformats-officedocument.presentationml.slideLayout+xml"/>
  <Override PartName="/ppt/slideLayouts/slideLayout7332.xml" ContentType="application/vnd.openxmlformats-officedocument.presentationml.slideLayout+xml"/>
  <Override PartName="/ppt/slideLayouts/slideLayout7333.xml" ContentType="application/vnd.openxmlformats-officedocument.presentationml.slideLayout+xml"/>
  <Override PartName="/ppt/slideLayouts/slideLayout7334.xml" ContentType="application/vnd.openxmlformats-officedocument.presentationml.slideLayout+xml"/>
  <Override PartName="/ppt/slideLayouts/slideLayout7335.xml" ContentType="application/vnd.openxmlformats-officedocument.presentationml.slideLayout+xml"/>
  <Override PartName="/ppt/slideLayouts/slideLayout7336.xml" ContentType="application/vnd.openxmlformats-officedocument.presentationml.slideLayout+xml"/>
  <Override PartName="/ppt/slideLayouts/slideLayout7337.xml" ContentType="application/vnd.openxmlformats-officedocument.presentationml.slideLayout+xml"/>
  <Override PartName="/ppt/slideLayouts/slideLayout7338.xml" ContentType="application/vnd.openxmlformats-officedocument.presentationml.slideLayout+xml"/>
  <Override PartName="/ppt/slideLayouts/slideLayout7339.xml" ContentType="application/vnd.openxmlformats-officedocument.presentationml.slideLayout+xml"/>
  <Override PartName="/ppt/slideLayouts/slideLayout7340.xml" ContentType="application/vnd.openxmlformats-officedocument.presentationml.slideLayout+xml"/>
  <Override PartName="/ppt/slideLayouts/slideLayout7341.xml" ContentType="application/vnd.openxmlformats-officedocument.presentationml.slideLayout+xml"/>
  <Override PartName="/ppt/slideLayouts/slideLayout7342.xml" ContentType="application/vnd.openxmlformats-officedocument.presentationml.slideLayout+xml"/>
  <Override PartName="/ppt/slideLayouts/slideLayout7343.xml" ContentType="application/vnd.openxmlformats-officedocument.presentationml.slideLayout+xml"/>
  <Override PartName="/ppt/slideLayouts/slideLayout7344.xml" ContentType="application/vnd.openxmlformats-officedocument.presentationml.slideLayout+xml"/>
  <Override PartName="/ppt/slideLayouts/slideLayout7345.xml" ContentType="application/vnd.openxmlformats-officedocument.presentationml.slideLayout+xml"/>
  <Override PartName="/ppt/slideLayouts/slideLayout7346.xml" ContentType="application/vnd.openxmlformats-officedocument.presentationml.slideLayout+xml"/>
  <Override PartName="/ppt/slideLayouts/slideLayout7347.xml" ContentType="application/vnd.openxmlformats-officedocument.presentationml.slideLayout+xml"/>
  <Override PartName="/ppt/slideLayouts/slideLayout7348.xml" ContentType="application/vnd.openxmlformats-officedocument.presentationml.slideLayout+xml"/>
  <Override PartName="/ppt/slideLayouts/slideLayout7349.xml" ContentType="application/vnd.openxmlformats-officedocument.presentationml.slideLayout+xml"/>
  <Override PartName="/ppt/slideLayouts/slideLayout7350.xml" ContentType="application/vnd.openxmlformats-officedocument.presentationml.slideLayout+xml"/>
  <Override PartName="/ppt/slideLayouts/slideLayout7351.xml" ContentType="application/vnd.openxmlformats-officedocument.presentationml.slideLayout+xml"/>
  <Override PartName="/ppt/slideLayouts/slideLayout7352.xml" ContentType="application/vnd.openxmlformats-officedocument.presentationml.slideLayout+xml"/>
  <Override PartName="/ppt/slideLayouts/slideLayout7353.xml" ContentType="application/vnd.openxmlformats-officedocument.presentationml.slideLayout+xml"/>
  <Override PartName="/ppt/slideLayouts/slideLayout7354.xml" ContentType="application/vnd.openxmlformats-officedocument.presentationml.slideLayout+xml"/>
  <Override PartName="/ppt/slideLayouts/slideLayout7355.xml" ContentType="application/vnd.openxmlformats-officedocument.presentationml.slideLayout+xml"/>
  <Override PartName="/ppt/slideLayouts/slideLayout7356.xml" ContentType="application/vnd.openxmlformats-officedocument.presentationml.slideLayout+xml"/>
  <Override PartName="/ppt/slideLayouts/slideLayout7357.xml" ContentType="application/vnd.openxmlformats-officedocument.presentationml.slideLayout+xml"/>
  <Override PartName="/ppt/slideLayouts/slideLayout7358.xml" ContentType="application/vnd.openxmlformats-officedocument.presentationml.slideLayout+xml"/>
  <Override PartName="/ppt/slideLayouts/slideLayout7359.xml" ContentType="application/vnd.openxmlformats-officedocument.presentationml.slideLayout+xml"/>
  <Override PartName="/ppt/slideLayouts/slideLayout7360.xml" ContentType="application/vnd.openxmlformats-officedocument.presentationml.slideLayout+xml"/>
  <Override PartName="/ppt/slideLayouts/slideLayout7361.xml" ContentType="application/vnd.openxmlformats-officedocument.presentationml.slideLayout+xml"/>
  <Override PartName="/ppt/slideLayouts/slideLayout7362.xml" ContentType="application/vnd.openxmlformats-officedocument.presentationml.slideLayout+xml"/>
  <Override PartName="/ppt/slideLayouts/slideLayout7363.xml" ContentType="application/vnd.openxmlformats-officedocument.presentationml.slideLayout+xml"/>
  <Override PartName="/ppt/slideLayouts/slideLayout7364.xml" ContentType="application/vnd.openxmlformats-officedocument.presentationml.slideLayout+xml"/>
  <Override PartName="/ppt/slideLayouts/slideLayout7365.xml" ContentType="application/vnd.openxmlformats-officedocument.presentationml.slideLayout+xml"/>
  <Override PartName="/ppt/slideLayouts/slideLayout7366.xml" ContentType="application/vnd.openxmlformats-officedocument.presentationml.slideLayout+xml"/>
  <Override PartName="/ppt/slideLayouts/slideLayout7367.xml" ContentType="application/vnd.openxmlformats-officedocument.presentationml.slideLayout+xml"/>
  <Override PartName="/ppt/slideLayouts/slideLayout7368.xml" ContentType="application/vnd.openxmlformats-officedocument.presentationml.slideLayout+xml"/>
  <Override PartName="/ppt/slideLayouts/slideLayout7369.xml" ContentType="application/vnd.openxmlformats-officedocument.presentationml.slideLayout+xml"/>
  <Override PartName="/ppt/slideLayouts/slideLayout7370.xml" ContentType="application/vnd.openxmlformats-officedocument.presentationml.slideLayout+xml"/>
  <Override PartName="/ppt/slideLayouts/slideLayout7371.xml" ContentType="application/vnd.openxmlformats-officedocument.presentationml.slideLayout+xml"/>
  <Override PartName="/ppt/slideLayouts/slideLayout7372.xml" ContentType="application/vnd.openxmlformats-officedocument.presentationml.slideLayout+xml"/>
  <Override PartName="/ppt/slideLayouts/slideLayout7373.xml" ContentType="application/vnd.openxmlformats-officedocument.presentationml.slideLayout+xml"/>
  <Override PartName="/ppt/slideLayouts/slideLayout7374.xml" ContentType="application/vnd.openxmlformats-officedocument.presentationml.slideLayout+xml"/>
  <Override PartName="/ppt/slideLayouts/slideLayout7375.xml" ContentType="application/vnd.openxmlformats-officedocument.presentationml.slideLayout+xml"/>
  <Override PartName="/ppt/slideLayouts/slideLayout7376.xml" ContentType="application/vnd.openxmlformats-officedocument.presentationml.slideLayout+xml"/>
  <Override PartName="/ppt/slideLayouts/slideLayout7377.xml" ContentType="application/vnd.openxmlformats-officedocument.presentationml.slideLayout+xml"/>
  <Override PartName="/ppt/slideLayouts/slideLayout7378.xml" ContentType="application/vnd.openxmlformats-officedocument.presentationml.slideLayout+xml"/>
  <Override PartName="/ppt/slideLayouts/slideLayout7379.xml" ContentType="application/vnd.openxmlformats-officedocument.presentationml.slideLayout+xml"/>
  <Override PartName="/ppt/slideLayouts/slideLayout7380.xml" ContentType="application/vnd.openxmlformats-officedocument.presentationml.slideLayout+xml"/>
  <Override PartName="/ppt/slideLayouts/slideLayout7381.xml" ContentType="application/vnd.openxmlformats-officedocument.presentationml.slideLayout+xml"/>
  <Override PartName="/ppt/slideLayouts/slideLayout7382.xml" ContentType="application/vnd.openxmlformats-officedocument.presentationml.slideLayout+xml"/>
  <Override PartName="/ppt/slideLayouts/slideLayout7383.xml" ContentType="application/vnd.openxmlformats-officedocument.presentationml.slideLayout+xml"/>
  <Override PartName="/ppt/slideLayouts/slideLayout7384.xml" ContentType="application/vnd.openxmlformats-officedocument.presentationml.slideLayout+xml"/>
  <Override PartName="/ppt/slideLayouts/slideLayout7385.xml" ContentType="application/vnd.openxmlformats-officedocument.presentationml.slideLayout+xml"/>
  <Override PartName="/ppt/slideLayouts/slideLayout7386.xml" ContentType="application/vnd.openxmlformats-officedocument.presentationml.slideLayout+xml"/>
  <Override PartName="/ppt/slideLayouts/slideLayout7387.xml" ContentType="application/vnd.openxmlformats-officedocument.presentationml.slideLayout+xml"/>
  <Override PartName="/ppt/slideLayouts/slideLayout7388.xml" ContentType="application/vnd.openxmlformats-officedocument.presentationml.slideLayout+xml"/>
  <Override PartName="/ppt/slideLayouts/slideLayout7389.xml" ContentType="application/vnd.openxmlformats-officedocument.presentationml.slideLayout+xml"/>
  <Override PartName="/ppt/slideLayouts/slideLayout7390.xml" ContentType="application/vnd.openxmlformats-officedocument.presentationml.slideLayout+xml"/>
  <Override PartName="/ppt/slideLayouts/slideLayout7391.xml" ContentType="application/vnd.openxmlformats-officedocument.presentationml.slideLayout+xml"/>
  <Override PartName="/ppt/slideLayouts/slideLayout7392.xml" ContentType="application/vnd.openxmlformats-officedocument.presentationml.slideLayout+xml"/>
  <Override PartName="/ppt/slideLayouts/slideLayout7393.xml" ContentType="application/vnd.openxmlformats-officedocument.presentationml.slideLayout+xml"/>
  <Override PartName="/ppt/slideLayouts/slideLayout7394.xml" ContentType="application/vnd.openxmlformats-officedocument.presentationml.slideLayout+xml"/>
  <Override PartName="/ppt/slideLayouts/slideLayout7395.xml" ContentType="application/vnd.openxmlformats-officedocument.presentationml.slideLayout+xml"/>
  <Override PartName="/ppt/slideLayouts/slideLayout7396.xml" ContentType="application/vnd.openxmlformats-officedocument.presentationml.slideLayout+xml"/>
  <Override PartName="/ppt/slideLayouts/slideLayout7397.xml" ContentType="application/vnd.openxmlformats-officedocument.presentationml.slideLayout+xml"/>
  <Override PartName="/ppt/slideLayouts/slideLayout7398.xml" ContentType="application/vnd.openxmlformats-officedocument.presentationml.slideLayout+xml"/>
  <Override PartName="/ppt/slideLayouts/slideLayout7399.xml" ContentType="application/vnd.openxmlformats-officedocument.presentationml.slideLayout+xml"/>
  <Override PartName="/ppt/slideLayouts/slideLayout7400.xml" ContentType="application/vnd.openxmlformats-officedocument.presentationml.slideLayout+xml"/>
  <Override PartName="/ppt/slideLayouts/slideLayout7401.xml" ContentType="application/vnd.openxmlformats-officedocument.presentationml.slideLayout+xml"/>
  <Override PartName="/ppt/slideLayouts/slideLayout7402.xml" ContentType="application/vnd.openxmlformats-officedocument.presentationml.slideLayout+xml"/>
  <Override PartName="/ppt/slideLayouts/slideLayout7403.xml" ContentType="application/vnd.openxmlformats-officedocument.presentationml.slideLayout+xml"/>
  <Override PartName="/ppt/slideLayouts/slideLayout7404.xml" ContentType="application/vnd.openxmlformats-officedocument.presentationml.slideLayout+xml"/>
  <Override PartName="/ppt/slideLayouts/slideLayout7405.xml" ContentType="application/vnd.openxmlformats-officedocument.presentationml.slideLayout+xml"/>
  <Override PartName="/ppt/slideLayouts/slideLayout7406.xml" ContentType="application/vnd.openxmlformats-officedocument.presentationml.slideLayout+xml"/>
  <Override PartName="/ppt/slideLayouts/slideLayout7407.xml" ContentType="application/vnd.openxmlformats-officedocument.presentationml.slideLayout+xml"/>
  <Override PartName="/ppt/slideLayouts/slideLayout7408.xml" ContentType="application/vnd.openxmlformats-officedocument.presentationml.slideLayout+xml"/>
  <Override PartName="/ppt/slideLayouts/slideLayout7409.xml" ContentType="application/vnd.openxmlformats-officedocument.presentationml.slideLayout+xml"/>
  <Override PartName="/ppt/slideLayouts/slideLayout7410.xml" ContentType="application/vnd.openxmlformats-officedocument.presentationml.slideLayout+xml"/>
  <Override PartName="/ppt/slideLayouts/slideLayout7411.xml" ContentType="application/vnd.openxmlformats-officedocument.presentationml.slideLayout+xml"/>
  <Override PartName="/ppt/slideLayouts/slideLayout7412.xml" ContentType="application/vnd.openxmlformats-officedocument.presentationml.slideLayout+xml"/>
  <Override PartName="/ppt/slideLayouts/slideLayout7413.xml" ContentType="application/vnd.openxmlformats-officedocument.presentationml.slideLayout+xml"/>
  <Override PartName="/ppt/slideLayouts/slideLayout7414.xml" ContentType="application/vnd.openxmlformats-officedocument.presentationml.slideLayout+xml"/>
  <Override PartName="/ppt/slideLayouts/slideLayout7415.xml" ContentType="application/vnd.openxmlformats-officedocument.presentationml.slideLayout+xml"/>
  <Override PartName="/ppt/slideLayouts/slideLayout7416.xml" ContentType="application/vnd.openxmlformats-officedocument.presentationml.slideLayout+xml"/>
  <Override PartName="/ppt/slideLayouts/slideLayout7417.xml" ContentType="application/vnd.openxmlformats-officedocument.presentationml.slideLayout+xml"/>
  <Override PartName="/ppt/slideLayouts/slideLayout7418.xml" ContentType="application/vnd.openxmlformats-officedocument.presentationml.slideLayout+xml"/>
  <Override PartName="/ppt/slideLayouts/slideLayout7419.xml" ContentType="application/vnd.openxmlformats-officedocument.presentationml.slideLayout+xml"/>
  <Override PartName="/ppt/slideLayouts/slideLayout7420.xml" ContentType="application/vnd.openxmlformats-officedocument.presentationml.slideLayout+xml"/>
  <Override PartName="/ppt/slideLayouts/slideLayout7421.xml" ContentType="application/vnd.openxmlformats-officedocument.presentationml.slideLayout+xml"/>
  <Override PartName="/ppt/slideLayouts/slideLayout7422.xml" ContentType="application/vnd.openxmlformats-officedocument.presentationml.slideLayout+xml"/>
  <Override PartName="/ppt/slideLayouts/slideLayout7423.xml" ContentType="application/vnd.openxmlformats-officedocument.presentationml.slideLayout+xml"/>
  <Override PartName="/ppt/slideLayouts/slideLayout7424.xml" ContentType="application/vnd.openxmlformats-officedocument.presentationml.slideLayout+xml"/>
  <Override PartName="/ppt/slideLayouts/slideLayout7425.xml" ContentType="application/vnd.openxmlformats-officedocument.presentationml.slideLayout+xml"/>
  <Override PartName="/ppt/slideLayouts/slideLayout7426.xml" ContentType="application/vnd.openxmlformats-officedocument.presentationml.slideLayout+xml"/>
  <Override PartName="/ppt/slideLayouts/slideLayout7427.xml" ContentType="application/vnd.openxmlformats-officedocument.presentationml.slideLayout+xml"/>
  <Override PartName="/ppt/slideLayouts/slideLayout7428.xml" ContentType="application/vnd.openxmlformats-officedocument.presentationml.slideLayout+xml"/>
  <Override PartName="/ppt/slideLayouts/slideLayout7429.xml" ContentType="application/vnd.openxmlformats-officedocument.presentationml.slideLayout+xml"/>
  <Override PartName="/ppt/slideLayouts/slideLayout7430.xml" ContentType="application/vnd.openxmlformats-officedocument.presentationml.slideLayout+xml"/>
  <Override PartName="/ppt/slideLayouts/slideLayout7431.xml" ContentType="application/vnd.openxmlformats-officedocument.presentationml.slideLayout+xml"/>
  <Override PartName="/ppt/slideLayouts/slideLayout7432.xml" ContentType="application/vnd.openxmlformats-officedocument.presentationml.slideLayout+xml"/>
  <Override PartName="/ppt/slideLayouts/slideLayout7433.xml" ContentType="application/vnd.openxmlformats-officedocument.presentationml.slideLayout+xml"/>
  <Override PartName="/ppt/slideLayouts/slideLayout7434.xml" ContentType="application/vnd.openxmlformats-officedocument.presentationml.slideLayout+xml"/>
  <Override PartName="/ppt/slideLayouts/slideLayout7435.xml" ContentType="application/vnd.openxmlformats-officedocument.presentationml.slideLayout+xml"/>
  <Override PartName="/ppt/slideLayouts/slideLayout7436.xml" ContentType="application/vnd.openxmlformats-officedocument.presentationml.slideLayout+xml"/>
  <Override PartName="/ppt/slideLayouts/slideLayout7437.xml" ContentType="application/vnd.openxmlformats-officedocument.presentationml.slideLayout+xml"/>
  <Override PartName="/ppt/slideLayouts/slideLayout7438.xml" ContentType="application/vnd.openxmlformats-officedocument.presentationml.slideLayout+xml"/>
  <Override PartName="/ppt/slideLayouts/slideLayout7439.xml" ContentType="application/vnd.openxmlformats-officedocument.presentationml.slideLayout+xml"/>
  <Override PartName="/ppt/slideLayouts/slideLayout7440.xml" ContentType="application/vnd.openxmlformats-officedocument.presentationml.slideLayout+xml"/>
  <Override PartName="/ppt/slideLayouts/slideLayout7441.xml" ContentType="application/vnd.openxmlformats-officedocument.presentationml.slideLayout+xml"/>
  <Override PartName="/ppt/slideLayouts/slideLayout7442.xml" ContentType="application/vnd.openxmlformats-officedocument.presentationml.slideLayout+xml"/>
  <Override PartName="/ppt/slideLayouts/slideLayout7443.xml" ContentType="application/vnd.openxmlformats-officedocument.presentationml.slideLayout+xml"/>
  <Override PartName="/ppt/slideLayouts/slideLayout7444.xml" ContentType="application/vnd.openxmlformats-officedocument.presentationml.slideLayout+xml"/>
  <Override PartName="/ppt/slideLayouts/slideLayout7445.xml" ContentType="application/vnd.openxmlformats-officedocument.presentationml.slideLayout+xml"/>
  <Override PartName="/ppt/slideLayouts/slideLayout7446.xml" ContentType="application/vnd.openxmlformats-officedocument.presentationml.slideLayout+xml"/>
  <Override PartName="/ppt/slideLayouts/slideLayout7447.xml" ContentType="application/vnd.openxmlformats-officedocument.presentationml.slideLayout+xml"/>
  <Override PartName="/ppt/slideLayouts/slideLayout7448.xml" ContentType="application/vnd.openxmlformats-officedocument.presentationml.slideLayout+xml"/>
  <Override PartName="/ppt/slideLayouts/slideLayout7449.xml" ContentType="application/vnd.openxmlformats-officedocument.presentationml.slideLayout+xml"/>
  <Override PartName="/ppt/slideLayouts/slideLayout7450.xml" ContentType="application/vnd.openxmlformats-officedocument.presentationml.slideLayout+xml"/>
  <Override PartName="/ppt/slideLayouts/slideLayout7451.xml" ContentType="application/vnd.openxmlformats-officedocument.presentationml.slideLayout+xml"/>
  <Override PartName="/ppt/slideLayouts/slideLayout7452.xml" ContentType="application/vnd.openxmlformats-officedocument.presentationml.slideLayout+xml"/>
  <Override PartName="/ppt/slideLayouts/slideLayout7453.xml" ContentType="application/vnd.openxmlformats-officedocument.presentationml.slideLayout+xml"/>
  <Override PartName="/ppt/slideLayouts/slideLayout7454.xml" ContentType="application/vnd.openxmlformats-officedocument.presentationml.slideLayout+xml"/>
  <Override PartName="/ppt/slideLayouts/slideLayout7455.xml" ContentType="application/vnd.openxmlformats-officedocument.presentationml.slideLayout+xml"/>
  <Override PartName="/ppt/slideLayouts/slideLayout7456.xml" ContentType="application/vnd.openxmlformats-officedocument.presentationml.slideLayout+xml"/>
  <Override PartName="/ppt/slideLayouts/slideLayout7457.xml" ContentType="application/vnd.openxmlformats-officedocument.presentationml.slideLayout+xml"/>
  <Override PartName="/ppt/slideLayouts/slideLayout7458.xml" ContentType="application/vnd.openxmlformats-officedocument.presentationml.slideLayout+xml"/>
  <Override PartName="/ppt/slideLayouts/slideLayout7459.xml" ContentType="application/vnd.openxmlformats-officedocument.presentationml.slideLayout+xml"/>
  <Override PartName="/ppt/slideLayouts/slideLayout7460.xml" ContentType="application/vnd.openxmlformats-officedocument.presentationml.slideLayout+xml"/>
  <Override PartName="/ppt/slideLayouts/slideLayout7461.xml" ContentType="application/vnd.openxmlformats-officedocument.presentationml.slideLayout+xml"/>
  <Override PartName="/ppt/slideLayouts/slideLayout7462.xml" ContentType="application/vnd.openxmlformats-officedocument.presentationml.slideLayout+xml"/>
  <Override PartName="/ppt/slideLayouts/slideLayout7463.xml" ContentType="application/vnd.openxmlformats-officedocument.presentationml.slideLayout+xml"/>
  <Override PartName="/ppt/slideLayouts/slideLayout7464.xml" ContentType="application/vnd.openxmlformats-officedocument.presentationml.slideLayout+xml"/>
  <Override PartName="/ppt/slideLayouts/slideLayout7465.xml" ContentType="application/vnd.openxmlformats-officedocument.presentationml.slideLayout+xml"/>
  <Override PartName="/ppt/slideLayouts/slideLayout7466.xml" ContentType="application/vnd.openxmlformats-officedocument.presentationml.slideLayout+xml"/>
  <Override PartName="/ppt/slideLayouts/slideLayout7467.xml" ContentType="application/vnd.openxmlformats-officedocument.presentationml.slideLayout+xml"/>
  <Override PartName="/ppt/slideLayouts/slideLayout7468.xml" ContentType="application/vnd.openxmlformats-officedocument.presentationml.slideLayout+xml"/>
  <Override PartName="/ppt/slideLayouts/slideLayout7469.xml" ContentType="application/vnd.openxmlformats-officedocument.presentationml.slideLayout+xml"/>
  <Override PartName="/ppt/slideLayouts/slideLayout7470.xml" ContentType="application/vnd.openxmlformats-officedocument.presentationml.slideLayout+xml"/>
  <Override PartName="/ppt/slideLayouts/slideLayout7471.xml" ContentType="application/vnd.openxmlformats-officedocument.presentationml.slideLayout+xml"/>
  <Override PartName="/ppt/slideLayouts/slideLayout7472.xml" ContentType="application/vnd.openxmlformats-officedocument.presentationml.slideLayout+xml"/>
  <Override PartName="/ppt/slideLayouts/slideLayout7473.xml" ContentType="application/vnd.openxmlformats-officedocument.presentationml.slideLayout+xml"/>
  <Override PartName="/ppt/slideLayouts/slideLayout7474.xml" ContentType="application/vnd.openxmlformats-officedocument.presentationml.slideLayout+xml"/>
  <Override PartName="/ppt/slideLayouts/slideLayout7475.xml" ContentType="application/vnd.openxmlformats-officedocument.presentationml.slideLayout+xml"/>
  <Override PartName="/ppt/slideLayouts/slideLayout7476.xml" ContentType="application/vnd.openxmlformats-officedocument.presentationml.slideLayout+xml"/>
  <Override PartName="/ppt/slideLayouts/slideLayout7477.xml" ContentType="application/vnd.openxmlformats-officedocument.presentationml.slideLayout+xml"/>
  <Override PartName="/ppt/slideLayouts/slideLayout7478.xml" ContentType="application/vnd.openxmlformats-officedocument.presentationml.slideLayout+xml"/>
  <Override PartName="/ppt/slideLayouts/slideLayout7479.xml" ContentType="application/vnd.openxmlformats-officedocument.presentationml.slideLayout+xml"/>
  <Override PartName="/ppt/slideLayouts/slideLayout7480.xml" ContentType="application/vnd.openxmlformats-officedocument.presentationml.slideLayout+xml"/>
  <Override PartName="/ppt/slideLayouts/slideLayout7481.xml" ContentType="application/vnd.openxmlformats-officedocument.presentationml.slideLayout+xml"/>
  <Override PartName="/ppt/slideLayouts/slideLayout7482.xml" ContentType="application/vnd.openxmlformats-officedocument.presentationml.slideLayout+xml"/>
  <Override PartName="/ppt/slideLayouts/slideLayout7483.xml" ContentType="application/vnd.openxmlformats-officedocument.presentationml.slideLayout+xml"/>
  <Override PartName="/ppt/slideLayouts/slideLayout7484.xml" ContentType="application/vnd.openxmlformats-officedocument.presentationml.slideLayout+xml"/>
  <Override PartName="/ppt/slideLayouts/slideLayout7485.xml" ContentType="application/vnd.openxmlformats-officedocument.presentationml.slideLayout+xml"/>
  <Override PartName="/ppt/slideLayouts/slideLayout7486.xml" ContentType="application/vnd.openxmlformats-officedocument.presentationml.slideLayout+xml"/>
  <Override PartName="/ppt/slideLayouts/slideLayout7487.xml" ContentType="application/vnd.openxmlformats-officedocument.presentationml.slideLayout+xml"/>
  <Override PartName="/ppt/slideLayouts/slideLayout7488.xml" ContentType="application/vnd.openxmlformats-officedocument.presentationml.slideLayout+xml"/>
  <Override PartName="/ppt/slideLayouts/slideLayout7489.xml" ContentType="application/vnd.openxmlformats-officedocument.presentationml.slideLayout+xml"/>
  <Override PartName="/ppt/slideLayouts/slideLayout7490.xml" ContentType="application/vnd.openxmlformats-officedocument.presentationml.slideLayout+xml"/>
  <Override PartName="/ppt/slideLayouts/slideLayout7491.xml" ContentType="application/vnd.openxmlformats-officedocument.presentationml.slideLayout+xml"/>
  <Override PartName="/ppt/slideLayouts/slideLayout7492.xml" ContentType="application/vnd.openxmlformats-officedocument.presentationml.slideLayout+xml"/>
  <Override PartName="/ppt/slideLayouts/slideLayout7493.xml" ContentType="application/vnd.openxmlformats-officedocument.presentationml.slideLayout+xml"/>
  <Override PartName="/ppt/slideLayouts/slideLayout7494.xml" ContentType="application/vnd.openxmlformats-officedocument.presentationml.slideLayout+xml"/>
  <Override PartName="/ppt/slideLayouts/slideLayout7495.xml" ContentType="application/vnd.openxmlformats-officedocument.presentationml.slideLayout+xml"/>
  <Override PartName="/ppt/slideLayouts/slideLayout7496.xml" ContentType="application/vnd.openxmlformats-officedocument.presentationml.slideLayout+xml"/>
  <Override PartName="/ppt/slideLayouts/slideLayout7497.xml" ContentType="application/vnd.openxmlformats-officedocument.presentationml.slideLayout+xml"/>
  <Override PartName="/ppt/slideLayouts/slideLayout7498.xml" ContentType="application/vnd.openxmlformats-officedocument.presentationml.slideLayout+xml"/>
  <Override PartName="/ppt/slideLayouts/slideLayout7499.xml" ContentType="application/vnd.openxmlformats-officedocument.presentationml.slideLayout+xml"/>
  <Override PartName="/ppt/slideLayouts/slideLayout7500.xml" ContentType="application/vnd.openxmlformats-officedocument.presentationml.slideLayout+xml"/>
  <Override PartName="/ppt/slideLayouts/slideLayout7501.xml" ContentType="application/vnd.openxmlformats-officedocument.presentationml.slideLayout+xml"/>
  <Override PartName="/ppt/slideLayouts/slideLayout7502.xml" ContentType="application/vnd.openxmlformats-officedocument.presentationml.slideLayout+xml"/>
  <Override PartName="/ppt/slideLayouts/slideLayout7503.xml" ContentType="application/vnd.openxmlformats-officedocument.presentationml.slideLayout+xml"/>
  <Override PartName="/ppt/slideLayouts/slideLayout7504.xml" ContentType="application/vnd.openxmlformats-officedocument.presentationml.slideLayout+xml"/>
  <Override PartName="/ppt/slideLayouts/slideLayout7505.xml" ContentType="application/vnd.openxmlformats-officedocument.presentationml.slideLayout+xml"/>
  <Override PartName="/ppt/slideLayouts/slideLayout7506.xml" ContentType="application/vnd.openxmlformats-officedocument.presentationml.slideLayout+xml"/>
  <Override PartName="/ppt/slideLayouts/slideLayout7507.xml" ContentType="application/vnd.openxmlformats-officedocument.presentationml.slideLayout+xml"/>
  <Override PartName="/ppt/slideLayouts/slideLayout7508.xml" ContentType="application/vnd.openxmlformats-officedocument.presentationml.slideLayout+xml"/>
  <Override PartName="/ppt/slideLayouts/slideLayout7509.xml" ContentType="application/vnd.openxmlformats-officedocument.presentationml.slideLayout+xml"/>
  <Override PartName="/ppt/slideLayouts/slideLayout7510.xml" ContentType="application/vnd.openxmlformats-officedocument.presentationml.slideLayout+xml"/>
  <Override PartName="/ppt/slideLayouts/slideLayout7511.xml" ContentType="application/vnd.openxmlformats-officedocument.presentationml.slideLayout+xml"/>
  <Override PartName="/ppt/slideLayouts/slideLayout7512.xml" ContentType="application/vnd.openxmlformats-officedocument.presentationml.slideLayout+xml"/>
  <Override PartName="/ppt/slideLayouts/slideLayout7513.xml" ContentType="application/vnd.openxmlformats-officedocument.presentationml.slideLayout+xml"/>
  <Override PartName="/ppt/slideLayouts/slideLayout7514.xml" ContentType="application/vnd.openxmlformats-officedocument.presentationml.slideLayout+xml"/>
  <Override PartName="/ppt/slideLayouts/slideLayout7515.xml" ContentType="application/vnd.openxmlformats-officedocument.presentationml.slideLayout+xml"/>
  <Override PartName="/ppt/slideLayouts/slideLayout7516.xml" ContentType="application/vnd.openxmlformats-officedocument.presentationml.slideLayout+xml"/>
  <Override PartName="/ppt/slideLayouts/slideLayout7517.xml" ContentType="application/vnd.openxmlformats-officedocument.presentationml.slideLayout+xml"/>
  <Override PartName="/ppt/slideLayouts/slideLayout7518.xml" ContentType="application/vnd.openxmlformats-officedocument.presentationml.slideLayout+xml"/>
  <Override PartName="/ppt/slideLayouts/slideLayout7519.xml" ContentType="application/vnd.openxmlformats-officedocument.presentationml.slideLayout+xml"/>
  <Override PartName="/ppt/slideLayouts/slideLayout7520.xml" ContentType="application/vnd.openxmlformats-officedocument.presentationml.slideLayout+xml"/>
  <Override PartName="/ppt/slideLayouts/slideLayout7521.xml" ContentType="application/vnd.openxmlformats-officedocument.presentationml.slideLayout+xml"/>
  <Override PartName="/ppt/slideLayouts/slideLayout7522.xml" ContentType="application/vnd.openxmlformats-officedocument.presentationml.slideLayout+xml"/>
  <Override PartName="/ppt/slideLayouts/slideLayout7523.xml" ContentType="application/vnd.openxmlformats-officedocument.presentationml.slideLayout+xml"/>
  <Override PartName="/ppt/slideLayouts/slideLayout7524.xml" ContentType="application/vnd.openxmlformats-officedocument.presentationml.slideLayout+xml"/>
  <Override PartName="/ppt/slideLayouts/slideLayout7525.xml" ContentType="application/vnd.openxmlformats-officedocument.presentationml.slideLayout+xml"/>
  <Override PartName="/ppt/slideLayouts/slideLayout7526.xml" ContentType="application/vnd.openxmlformats-officedocument.presentationml.slideLayout+xml"/>
  <Override PartName="/ppt/slideLayouts/slideLayout7527.xml" ContentType="application/vnd.openxmlformats-officedocument.presentationml.slideLayout+xml"/>
  <Override PartName="/ppt/slideLayouts/slideLayout7528.xml" ContentType="application/vnd.openxmlformats-officedocument.presentationml.slideLayout+xml"/>
  <Override PartName="/ppt/slideLayouts/slideLayout7529.xml" ContentType="application/vnd.openxmlformats-officedocument.presentationml.slideLayout+xml"/>
  <Override PartName="/ppt/slideLayouts/slideLayout7530.xml" ContentType="application/vnd.openxmlformats-officedocument.presentationml.slideLayout+xml"/>
  <Override PartName="/ppt/slideLayouts/slideLayout7531.xml" ContentType="application/vnd.openxmlformats-officedocument.presentationml.slideLayout+xml"/>
  <Override PartName="/ppt/slideLayouts/slideLayout7532.xml" ContentType="application/vnd.openxmlformats-officedocument.presentationml.slideLayout+xml"/>
  <Override PartName="/ppt/slideLayouts/slideLayout7533.xml" ContentType="application/vnd.openxmlformats-officedocument.presentationml.slideLayout+xml"/>
  <Override PartName="/ppt/slideLayouts/slideLayout7534.xml" ContentType="application/vnd.openxmlformats-officedocument.presentationml.slideLayout+xml"/>
  <Override PartName="/ppt/slideLayouts/slideLayout7535.xml" ContentType="application/vnd.openxmlformats-officedocument.presentationml.slideLayout+xml"/>
  <Override PartName="/ppt/slideLayouts/slideLayout7536.xml" ContentType="application/vnd.openxmlformats-officedocument.presentationml.slideLayout+xml"/>
  <Override PartName="/ppt/slideLayouts/slideLayout7537.xml" ContentType="application/vnd.openxmlformats-officedocument.presentationml.slideLayout+xml"/>
  <Override PartName="/ppt/slideLayouts/slideLayout7538.xml" ContentType="application/vnd.openxmlformats-officedocument.presentationml.slideLayout+xml"/>
  <Override PartName="/ppt/slideLayouts/slideLayout7539.xml" ContentType="application/vnd.openxmlformats-officedocument.presentationml.slideLayout+xml"/>
  <Override PartName="/ppt/slideLayouts/slideLayout7540.xml" ContentType="application/vnd.openxmlformats-officedocument.presentationml.slideLayout+xml"/>
  <Override PartName="/ppt/slideLayouts/slideLayout7541.xml" ContentType="application/vnd.openxmlformats-officedocument.presentationml.slideLayout+xml"/>
  <Override PartName="/ppt/slideLayouts/slideLayout7542.xml" ContentType="application/vnd.openxmlformats-officedocument.presentationml.slideLayout+xml"/>
  <Override PartName="/ppt/slideLayouts/slideLayout7543.xml" ContentType="application/vnd.openxmlformats-officedocument.presentationml.slideLayout+xml"/>
  <Override PartName="/ppt/slideLayouts/slideLayout7544.xml" ContentType="application/vnd.openxmlformats-officedocument.presentationml.slideLayout+xml"/>
  <Override PartName="/ppt/slideLayouts/slideLayout7545.xml" ContentType="application/vnd.openxmlformats-officedocument.presentationml.slideLayout+xml"/>
  <Override PartName="/ppt/slideLayouts/slideLayout7546.xml" ContentType="application/vnd.openxmlformats-officedocument.presentationml.slideLayout+xml"/>
  <Override PartName="/ppt/slideLayouts/slideLayout7547.xml" ContentType="application/vnd.openxmlformats-officedocument.presentationml.slideLayout+xml"/>
  <Override PartName="/ppt/slideLayouts/slideLayout7548.xml" ContentType="application/vnd.openxmlformats-officedocument.presentationml.slideLayout+xml"/>
  <Override PartName="/ppt/slideLayouts/slideLayout7549.xml" ContentType="application/vnd.openxmlformats-officedocument.presentationml.slideLayout+xml"/>
  <Override PartName="/ppt/slideLayouts/slideLayout7550.xml" ContentType="application/vnd.openxmlformats-officedocument.presentationml.slideLayout+xml"/>
  <Override PartName="/ppt/slideLayouts/slideLayout7551.xml" ContentType="application/vnd.openxmlformats-officedocument.presentationml.slideLayout+xml"/>
  <Override PartName="/ppt/slideLayouts/slideLayout7552.xml" ContentType="application/vnd.openxmlformats-officedocument.presentationml.slideLayout+xml"/>
  <Override PartName="/ppt/slideLayouts/slideLayout7553.xml" ContentType="application/vnd.openxmlformats-officedocument.presentationml.slideLayout+xml"/>
  <Override PartName="/ppt/slideLayouts/slideLayout7554.xml" ContentType="application/vnd.openxmlformats-officedocument.presentationml.slideLayout+xml"/>
  <Override PartName="/ppt/slideLayouts/slideLayout7555.xml" ContentType="application/vnd.openxmlformats-officedocument.presentationml.slideLayout+xml"/>
  <Override PartName="/ppt/slideLayouts/slideLayout7556.xml" ContentType="application/vnd.openxmlformats-officedocument.presentationml.slideLayout+xml"/>
  <Override PartName="/ppt/slideLayouts/slideLayout7557.xml" ContentType="application/vnd.openxmlformats-officedocument.presentationml.slideLayout+xml"/>
  <Override PartName="/ppt/slideLayouts/slideLayout7558.xml" ContentType="application/vnd.openxmlformats-officedocument.presentationml.slideLayout+xml"/>
  <Override PartName="/ppt/slideLayouts/slideLayout7559.xml" ContentType="application/vnd.openxmlformats-officedocument.presentationml.slideLayout+xml"/>
  <Override PartName="/ppt/slideLayouts/slideLayout7560.xml" ContentType="application/vnd.openxmlformats-officedocument.presentationml.slideLayout+xml"/>
  <Override PartName="/ppt/slideLayouts/slideLayout7561.xml" ContentType="application/vnd.openxmlformats-officedocument.presentationml.slideLayout+xml"/>
  <Override PartName="/ppt/slideLayouts/slideLayout7562.xml" ContentType="application/vnd.openxmlformats-officedocument.presentationml.slideLayout+xml"/>
  <Override PartName="/ppt/slideLayouts/slideLayout7563.xml" ContentType="application/vnd.openxmlformats-officedocument.presentationml.slideLayout+xml"/>
  <Override PartName="/ppt/slideLayouts/slideLayout7564.xml" ContentType="application/vnd.openxmlformats-officedocument.presentationml.slideLayout+xml"/>
  <Override PartName="/ppt/slideLayouts/slideLayout7565.xml" ContentType="application/vnd.openxmlformats-officedocument.presentationml.slideLayout+xml"/>
  <Override PartName="/ppt/slideLayouts/slideLayout7566.xml" ContentType="application/vnd.openxmlformats-officedocument.presentationml.slideLayout+xml"/>
  <Override PartName="/ppt/slideLayouts/slideLayout7567.xml" ContentType="application/vnd.openxmlformats-officedocument.presentationml.slideLayout+xml"/>
  <Override PartName="/ppt/slideLayouts/slideLayout7568.xml" ContentType="application/vnd.openxmlformats-officedocument.presentationml.slideLayout+xml"/>
  <Override PartName="/ppt/slideLayouts/slideLayout7569.xml" ContentType="application/vnd.openxmlformats-officedocument.presentationml.slideLayout+xml"/>
  <Override PartName="/ppt/slideLayouts/slideLayout7570.xml" ContentType="application/vnd.openxmlformats-officedocument.presentationml.slideLayout+xml"/>
  <Override PartName="/ppt/slideLayouts/slideLayout7571.xml" ContentType="application/vnd.openxmlformats-officedocument.presentationml.slideLayout+xml"/>
  <Override PartName="/ppt/slideLayouts/slideLayout7572.xml" ContentType="application/vnd.openxmlformats-officedocument.presentationml.slideLayout+xml"/>
  <Override PartName="/ppt/slideLayouts/slideLayout7573.xml" ContentType="application/vnd.openxmlformats-officedocument.presentationml.slideLayout+xml"/>
  <Override PartName="/ppt/slideLayouts/slideLayout7574.xml" ContentType="application/vnd.openxmlformats-officedocument.presentationml.slideLayout+xml"/>
  <Override PartName="/ppt/slideLayouts/slideLayout7575.xml" ContentType="application/vnd.openxmlformats-officedocument.presentationml.slideLayout+xml"/>
  <Override PartName="/ppt/slideLayouts/slideLayout7576.xml" ContentType="application/vnd.openxmlformats-officedocument.presentationml.slideLayout+xml"/>
  <Override PartName="/ppt/slideLayouts/slideLayout7577.xml" ContentType="application/vnd.openxmlformats-officedocument.presentationml.slideLayout+xml"/>
  <Override PartName="/ppt/slideLayouts/slideLayout7578.xml" ContentType="application/vnd.openxmlformats-officedocument.presentationml.slideLayout+xml"/>
  <Override PartName="/ppt/slideLayouts/slideLayout7579.xml" ContentType="application/vnd.openxmlformats-officedocument.presentationml.slideLayout+xml"/>
  <Override PartName="/ppt/slideLayouts/slideLayout7580.xml" ContentType="application/vnd.openxmlformats-officedocument.presentationml.slideLayout+xml"/>
  <Override PartName="/ppt/slideLayouts/slideLayout7581.xml" ContentType="application/vnd.openxmlformats-officedocument.presentationml.slideLayout+xml"/>
  <Override PartName="/ppt/slideLayouts/slideLayout7582.xml" ContentType="application/vnd.openxmlformats-officedocument.presentationml.slideLayout+xml"/>
  <Override PartName="/ppt/slideLayouts/slideLayout7583.xml" ContentType="application/vnd.openxmlformats-officedocument.presentationml.slideLayout+xml"/>
  <Override PartName="/ppt/slideLayouts/slideLayout7584.xml" ContentType="application/vnd.openxmlformats-officedocument.presentationml.slideLayout+xml"/>
  <Override PartName="/ppt/slideLayouts/slideLayout7585.xml" ContentType="application/vnd.openxmlformats-officedocument.presentationml.slideLayout+xml"/>
  <Override PartName="/ppt/slideLayouts/slideLayout7586.xml" ContentType="application/vnd.openxmlformats-officedocument.presentationml.slideLayout+xml"/>
  <Override PartName="/ppt/slideLayouts/slideLayout7587.xml" ContentType="application/vnd.openxmlformats-officedocument.presentationml.slideLayout+xml"/>
  <Override PartName="/ppt/slideLayouts/slideLayout7588.xml" ContentType="application/vnd.openxmlformats-officedocument.presentationml.slideLayout+xml"/>
  <Override PartName="/ppt/slideLayouts/slideLayout7589.xml" ContentType="application/vnd.openxmlformats-officedocument.presentationml.slideLayout+xml"/>
  <Override PartName="/ppt/slideLayouts/slideLayout7590.xml" ContentType="application/vnd.openxmlformats-officedocument.presentationml.slideLayout+xml"/>
  <Override PartName="/ppt/slideLayouts/slideLayout7591.xml" ContentType="application/vnd.openxmlformats-officedocument.presentationml.slideLayout+xml"/>
  <Override PartName="/ppt/slideLayouts/slideLayout7592.xml" ContentType="application/vnd.openxmlformats-officedocument.presentationml.slideLayout+xml"/>
  <Override PartName="/ppt/slideLayouts/slideLayout7593.xml" ContentType="application/vnd.openxmlformats-officedocument.presentationml.slideLayout+xml"/>
  <Override PartName="/ppt/slideLayouts/slideLayout7594.xml" ContentType="application/vnd.openxmlformats-officedocument.presentationml.slideLayout+xml"/>
  <Override PartName="/ppt/slideLayouts/slideLayout7595.xml" ContentType="application/vnd.openxmlformats-officedocument.presentationml.slideLayout+xml"/>
  <Override PartName="/ppt/slideLayouts/slideLayout7596.xml" ContentType="application/vnd.openxmlformats-officedocument.presentationml.slideLayout+xml"/>
  <Override PartName="/ppt/slideLayouts/slideLayout7597.xml" ContentType="application/vnd.openxmlformats-officedocument.presentationml.slideLayout+xml"/>
  <Override PartName="/ppt/slideLayouts/slideLayout7598.xml" ContentType="application/vnd.openxmlformats-officedocument.presentationml.slideLayout+xml"/>
  <Override PartName="/ppt/slideLayouts/slideLayout7599.xml" ContentType="application/vnd.openxmlformats-officedocument.presentationml.slideLayout+xml"/>
  <Override PartName="/ppt/slideLayouts/slideLayout7600.xml" ContentType="application/vnd.openxmlformats-officedocument.presentationml.slideLayout+xml"/>
  <Override PartName="/ppt/slideLayouts/slideLayout7601.xml" ContentType="application/vnd.openxmlformats-officedocument.presentationml.slideLayout+xml"/>
  <Override PartName="/ppt/slideLayouts/slideLayout7602.xml" ContentType="application/vnd.openxmlformats-officedocument.presentationml.slideLayout+xml"/>
  <Override PartName="/ppt/slideLayouts/slideLayout7603.xml" ContentType="application/vnd.openxmlformats-officedocument.presentationml.slideLayout+xml"/>
  <Override PartName="/ppt/slideLayouts/slideLayout7604.xml" ContentType="application/vnd.openxmlformats-officedocument.presentationml.slideLayout+xml"/>
  <Override PartName="/ppt/slideLayouts/slideLayout7605.xml" ContentType="application/vnd.openxmlformats-officedocument.presentationml.slideLayout+xml"/>
  <Override PartName="/ppt/slideLayouts/slideLayout7606.xml" ContentType="application/vnd.openxmlformats-officedocument.presentationml.slideLayout+xml"/>
  <Override PartName="/ppt/slideLayouts/slideLayout7607.xml" ContentType="application/vnd.openxmlformats-officedocument.presentationml.slideLayout+xml"/>
  <Override PartName="/ppt/slideLayouts/slideLayout7608.xml" ContentType="application/vnd.openxmlformats-officedocument.presentationml.slideLayout+xml"/>
  <Override PartName="/ppt/slideLayouts/slideLayout7609.xml" ContentType="application/vnd.openxmlformats-officedocument.presentationml.slideLayout+xml"/>
  <Override PartName="/ppt/slideLayouts/slideLayout7610.xml" ContentType="application/vnd.openxmlformats-officedocument.presentationml.slideLayout+xml"/>
  <Override PartName="/ppt/slideLayouts/slideLayout7611.xml" ContentType="application/vnd.openxmlformats-officedocument.presentationml.slideLayout+xml"/>
  <Override PartName="/ppt/slideLayouts/slideLayout7612.xml" ContentType="application/vnd.openxmlformats-officedocument.presentationml.slideLayout+xml"/>
  <Override PartName="/ppt/slideLayouts/slideLayout7613.xml" ContentType="application/vnd.openxmlformats-officedocument.presentationml.slideLayout+xml"/>
  <Override PartName="/ppt/slideLayouts/slideLayout7614.xml" ContentType="application/vnd.openxmlformats-officedocument.presentationml.slideLayout+xml"/>
  <Override PartName="/ppt/slideLayouts/slideLayout7615.xml" ContentType="application/vnd.openxmlformats-officedocument.presentationml.slideLayout+xml"/>
  <Override PartName="/ppt/slideLayouts/slideLayout7616.xml" ContentType="application/vnd.openxmlformats-officedocument.presentationml.slideLayout+xml"/>
  <Override PartName="/ppt/slideLayouts/slideLayout7617.xml" ContentType="application/vnd.openxmlformats-officedocument.presentationml.slideLayout+xml"/>
  <Override PartName="/ppt/slideLayouts/slideLayout7618.xml" ContentType="application/vnd.openxmlformats-officedocument.presentationml.slideLayout+xml"/>
  <Override PartName="/ppt/slideLayouts/slideLayout7619.xml" ContentType="application/vnd.openxmlformats-officedocument.presentationml.slideLayout+xml"/>
  <Override PartName="/ppt/slideLayouts/slideLayout7620.xml" ContentType="application/vnd.openxmlformats-officedocument.presentationml.slideLayout+xml"/>
  <Override PartName="/ppt/slideLayouts/slideLayout7621.xml" ContentType="application/vnd.openxmlformats-officedocument.presentationml.slideLayout+xml"/>
  <Override PartName="/ppt/slideLayouts/slideLayout7622.xml" ContentType="application/vnd.openxmlformats-officedocument.presentationml.slideLayout+xml"/>
  <Override PartName="/ppt/slideLayouts/slideLayout7623.xml" ContentType="application/vnd.openxmlformats-officedocument.presentationml.slideLayout+xml"/>
  <Override PartName="/ppt/slideLayouts/slideLayout7624.xml" ContentType="application/vnd.openxmlformats-officedocument.presentationml.slideLayout+xml"/>
  <Override PartName="/ppt/slideLayouts/slideLayout7625.xml" ContentType="application/vnd.openxmlformats-officedocument.presentationml.slideLayout+xml"/>
  <Override PartName="/ppt/slideLayouts/slideLayout7626.xml" ContentType="application/vnd.openxmlformats-officedocument.presentationml.slideLayout+xml"/>
  <Override PartName="/ppt/slideLayouts/slideLayout7627.xml" ContentType="application/vnd.openxmlformats-officedocument.presentationml.slideLayout+xml"/>
  <Override PartName="/ppt/slideLayouts/slideLayout7628.xml" ContentType="application/vnd.openxmlformats-officedocument.presentationml.slideLayout+xml"/>
  <Override PartName="/ppt/slideLayouts/slideLayout7629.xml" ContentType="application/vnd.openxmlformats-officedocument.presentationml.slideLayout+xml"/>
  <Override PartName="/ppt/slideLayouts/slideLayout7630.xml" ContentType="application/vnd.openxmlformats-officedocument.presentationml.slideLayout+xml"/>
  <Override PartName="/ppt/slideLayouts/slideLayout7631.xml" ContentType="application/vnd.openxmlformats-officedocument.presentationml.slideLayout+xml"/>
  <Override PartName="/ppt/slideLayouts/slideLayout7632.xml" ContentType="application/vnd.openxmlformats-officedocument.presentationml.slideLayout+xml"/>
  <Override PartName="/ppt/slideLayouts/slideLayout7633.xml" ContentType="application/vnd.openxmlformats-officedocument.presentationml.slideLayout+xml"/>
  <Override PartName="/ppt/slideLayouts/slideLayout7634.xml" ContentType="application/vnd.openxmlformats-officedocument.presentationml.slideLayout+xml"/>
  <Override PartName="/ppt/slideLayouts/slideLayout7635.xml" ContentType="application/vnd.openxmlformats-officedocument.presentationml.slideLayout+xml"/>
  <Override PartName="/ppt/slideLayouts/slideLayout7636.xml" ContentType="application/vnd.openxmlformats-officedocument.presentationml.slideLayout+xml"/>
  <Override PartName="/ppt/slideLayouts/slideLayout7637.xml" ContentType="application/vnd.openxmlformats-officedocument.presentationml.slideLayout+xml"/>
  <Override PartName="/ppt/slideLayouts/slideLayout7638.xml" ContentType="application/vnd.openxmlformats-officedocument.presentationml.slideLayout+xml"/>
  <Override PartName="/ppt/slideLayouts/slideLayout7639.xml" ContentType="application/vnd.openxmlformats-officedocument.presentationml.slideLayout+xml"/>
  <Override PartName="/ppt/slideLayouts/slideLayout7640.xml" ContentType="application/vnd.openxmlformats-officedocument.presentationml.slideLayout+xml"/>
  <Override PartName="/ppt/slideLayouts/slideLayout7641.xml" ContentType="application/vnd.openxmlformats-officedocument.presentationml.slideLayout+xml"/>
  <Override PartName="/ppt/slideLayouts/slideLayout7642.xml" ContentType="application/vnd.openxmlformats-officedocument.presentationml.slideLayout+xml"/>
  <Override PartName="/ppt/slideLayouts/slideLayout7643.xml" ContentType="application/vnd.openxmlformats-officedocument.presentationml.slideLayout+xml"/>
  <Override PartName="/ppt/slideLayouts/slideLayout7644.xml" ContentType="application/vnd.openxmlformats-officedocument.presentationml.slideLayout+xml"/>
  <Override PartName="/ppt/slideLayouts/slideLayout7645.xml" ContentType="application/vnd.openxmlformats-officedocument.presentationml.slideLayout+xml"/>
  <Override PartName="/ppt/slideLayouts/slideLayout7646.xml" ContentType="application/vnd.openxmlformats-officedocument.presentationml.slideLayout+xml"/>
  <Override PartName="/ppt/slideLayouts/slideLayout7647.xml" ContentType="application/vnd.openxmlformats-officedocument.presentationml.slideLayout+xml"/>
  <Override PartName="/ppt/slideLayouts/slideLayout7648.xml" ContentType="application/vnd.openxmlformats-officedocument.presentationml.slideLayout+xml"/>
  <Override PartName="/ppt/slideLayouts/slideLayout7649.xml" ContentType="application/vnd.openxmlformats-officedocument.presentationml.slideLayout+xml"/>
  <Override PartName="/ppt/slideLayouts/slideLayout7650.xml" ContentType="application/vnd.openxmlformats-officedocument.presentationml.slideLayout+xml"/>
  <Override PartName="/ppt/slideLayouts/slideLayout7651.xml" ContentType="application/vnd.openxmlformats-officedocument.presentationml.slideLayout+xml"/>
  <Override PartName="/ppt/slideLayouts/slideLayout7652.xml" ContentType="application/vnd.openxmlformats-officedocument.presentationml.slideLayout+xml"/>
  <Override PartName="/ppt/slideLayouts/slideLayout7653.xml" ContentType="application/vnd.openxmlformats-officedocument.presentationml.slideLayout+xml"/>
  <Override PartName="/ppt/slideLayouts/slideLayout7654.xml" ContentType="application/vnd.openxmlformats-officedocument.presentationml.slideLayout+xml"/>
  <Override PartName="/ppt/slideLayouts/slideLayout7655.xml" ContentType="application/vnd.openxmlformats-officedocument.presentationml.slideLayout+xml"/>
  <Override PartName="/ppt/slideLayouts/slideLayout7656.xml" ContentType="application/vnd.openxmlformats-officedocument.presentationml.slideLayout+xml"/>
  <Override PartName="/ppt/slideLayouts/slideLayout7657.xml" ContentType="application/vnd.openxmlformats-officedocument.presentationml.slideLayout+xml"/>
  <Override PartName="/ppt/slideLayouts/slideLayout7658.xml" ContentType="application/vnd.openxmlformats-officedocument.presentationml.slideLayout+xml"/>
  <Override PartName="/ppt/slideLayouts/slideLayout7659.xml" ContentType="application/vnd.openxmlformats-officedocument.presentationml.slideLayout+xml"/>
  <Override PartName="/ppt/slideLayouts/slideLayout7660.xml" ContentType="application/vnd.openxmlformats-officedocument.presentationml.slideLayout+xml"/>
  <Override PartName="/ppt/slideLayouts/slideLayout7661.xml" ContentType="application/vnd.openxmlformats-officedocument.presentationml.slideLayout+xml"/>
  <Override PartName="/ppt/slideLayouts/slideLayout7662.xml" ContentType="application/vnd.openxmlformats-officedocument.presentationml.slideLayout+xml"/>
  <Override PartName="/ppt/slideLayouts/slideLayout7663.xml" ContentType="application/vnd.openxmlformats-officedocument.presentationml.slideLayout+xml"/>
  <Override PartName="/ppt/slideLayouts/slideLayout7664.xml" ContentType="application/vnd.openxmlformats-officedocument.presentationml.slideLayout+xml"/>
  <Override PartName="/ppt/slideLayouts/slideLayout7665.xml" ContentType="application/vnd.openxmlformats-officedocument.presentationml.slideLayout+xml"/>
  <Override PartName="/ppt/slideLayouts/slideLayout7666.xml" ContentType="application/vnd.openxmlformats-officedocument.presentationml.slideLayout+xml"/>
  <Override PartName="/ppt/slideLayouts/slideLayout7667.xml" ContentType="application/vnd.openxmlformats-officedocument.presentationml.slideLayout+xml"/>
  <Override PartName="/ppt/slideLayouts/slideLayout7668.xml" ContentType="application/vnd.openxmlformats-officedocument.presentationml.slideLayout+xml"/>
  <Override PartName="/ppt/slideLayouts/slideLayout7669.xml" ContentType="application/vnd.openxmlformats-officedocument.presentationml.slideLayout+xml"/>
  <Override PartName="/ppt/slideLayouts/slideLayout7670.xml" ContentType="application/vnd.openxmlformats-officedocument.presentationml.slideLayout+xml"/>
  <Override PartName="/ppt/slideLayouts/slideLayout7671.xml" ContentType="application/vnd.openxmlformats-officedocument.presentationml.slideLayout+xml"/>
  <Override PartName="/ppt/slideLayouts/slideLayout7672.xml" ContentType="application/vnd.openxmlformats-officedocument.presentationml.slideLayout+xml"/>
  <Override PartName="/ppt/slideLayouts/slideLayout7673.xml" ContentType="application/vnd.openxmlformats-officedocument.presentationml.slideLayout+xml"/>
  <Override PartName="/ppt/slideLayouts/slideLayout7674.xml" ContentType="application/vnd.openxmlformats-officedocument.presentationml.slideLayout+xml"/>
  <Override PartName="/ppt/slideLayouts/slideLayout7675.xml" ContentType="application/vnd.openxmlformats-officedocument.presentationml.slideLayout+xml"/>
  <Override PartName="/ppt/slideLayouts/slideLayout7676.xml" ContentType="application/vnd.openxmlformats-officedocument.presentationml.slideLayout+xml"/>
  <Override PartName="/ppt/slideLayouts/slideLayout7677.xml" ContentType="application/vnd.openxmlformats-officedocument.presentationml.slideLayout+xml"/>
  <Override PartName="/ppt/slideLayouts/slideLayout7678.xml" ContentType="application/vnd.openxmlformats-officedocument.presentationml.slideLayout+xml"/>
  <Override PartName="/ppt/slideLayouts/slideLayout7679.xml" ContentType="application/vnd.openxmlformats-officedocument.presentationml.slideLayout+xml"/>
  <Override PartName="/ppt/slideLayouts/slideLayout7680.xml" ContentType="application/vnd.openxmlformats-officedocument.presentationml.slideLayout+xml"/>
  <Override PartName="/ppt/slideLayouts/slideLayout7681.xml" ContentType="application/vnd.openxmlformats-officedocument.presentationml.slideLayout+xml"/>
  <Override PartName="/ppt/slideLayouts/slideLayout7682.xml" ContentType="application/vnd.openxmlformats-officedocument.presentationml.slideLayout+xml"/>
  <Override PartName="/ppt/slideLayouts/slideLayout7683.xml" ContentType="application/vnd.openxmlformats-officedocument.presentationml.slideLayout+xml"/>
  <Override PartName="/ppt/slideLayouts/slideLayout7684.xml" ContentType="application/vnd.openxmlformats-officedocument.presentationml.slideLayout+xml"/>
  <Override PartName="/ppt/slideLayouts/slideLayout7685.xml" ContentType="application/vnd.openxmlformats-officedocument.presentationml.slideLayout+xml"/>
  <Override PartName="/ppt/slideLayouts/slideLayout7686.xml" ContentType="application/vnd.openxmlformats-officedocument.presentationml.slideLayout+xml"/>
  <Override PartName="/ppt/slideLayouts/slideLayout7687.xml" ContentType="application/vnd.openxmlformats-officedocument.presentationml.slideLayout+xml"/>
  <Override PartName="/ppt/slideLayouts/slideLayout7688.xml" ContentType="application/vnd.openxmlformats-officedocument.presentationml.slideLayout+xml"/>
  <Override PartName="/ppt/slideLayouts/slideLayout7689.xml" ContentType="application/vnd.openxmlformats-officedocument.presentationml.slideLayout+xml"/>
  <Override PartName="/ppt/slideLayouts/slideLayout7690.xml" ContentType="application/vnd.openxmlformats-officedocument.presentationml.slideLayout+xml"/>
  <Override PartName="/ppt/slideLayouts/slideLayout7691.xml" ContentType="application/vnd.openxmlformats-officedocument.presentationml.slideLayout+xml"/>
  <Override PartName="/ppt/slideLayouts/slideLayout7692.xml" ContentType="application/vnd.openxmlformats-officedocument.presentationml.slideLayout+xml"/>
  <Override PartName="/ppt/slideLayouts/slideLayout7693.xml" ContentType="application/vnd.openxmlformats-officedocument.presentationml.slideLayout+xml"/>
  <Override PartName="/ppt/slideLayouts/slideLayout7694.xml" ContentType="application/vnd.openxmlformats-officedocument.presentationml.slideLayout+xml"/>
  <Override PartName="/ppt/slideLayouts/slideLayout7695.xml" ContentType="application/vnd.openxmlformats-officedocument.presentationml.slideLayout+xml"/>
  <Override PartName="/ppt/slideLayouts/slideLayout7696.xml" ContentType="application/vnd.openxmlformats-officedocument.presentationml.slideLayout+xml"/>
  <Override PartName="/ppt/slideLayouts/slideLayout7697.xml" ContentType="application/vnd.openxmlformats-officedocument.presentationml.slideLayout+xml"/>
  <Override PartName="/ppt/slideLayouts/slideLayout7698.xml" ContentType="application/vnd.openxmlformats-officedocument.presentationml.slideLayout+xml"/>
  <Override PartName="/ppt/slideLayouts/slideLayout7699.xml" ContentType="application/vnd.openxmlformats-officedocument.presentationml.slideLayout+xml"/>
  <Override PartName="/ppt/slideLayouts/slideLayout7700.xml" ContentType="application/vnd.openxmlformats-officedocument.presentationml.slideLayout+xml"/>
  <Override PartName="/ppt/slideLayouts/slideLayout7701.xml" ContentType="application/vnd.openxmlformats-officedocument.presentationml.slideLayout+xml"/>
  <Override PartName="/ppt/slideLayouts/slideLayout7702.xml" ContentType="application/vnd.openxmlformats-officedocument.presentationml.slideLayout+xml"/>
  <Override PartName="/ppt/slideLayouts/slideLayout7703.xml" ContentType="application/vnd.openxmlformats-officedocument.presentationml.slideLayout+xml"/>
  <Override PartName="/ppt/slideLayouts/slideLayout7704.xml" ContentType="application/vnd.openxmlformats-officedocument.presentationml.slideLayout+xml"/>
  <Override PartName="/ppt/slideLayouts/slideLayout7705.xml" ContentType="application/vnd.openxmlformats-officedocument.presentationml.slideLayout+xml"/>
  <Override PartName="/ppt/slideLayouts/slideLayout7706.xml" ContentType="application/vnd.openxmlformats-officedocument.presentationml.slideLayout+xml"/>
  <Override PartName="/ppt/slideLayouts/slideLayout7707.xml" ContentType="application/vnd.openxmlformats-officedocument.presentationml.slideLayout+xml"/>
  <Override PartName="/ppt/slideLayouts/slideLayout7708.xml" ContentType="application/vnd.openxmlformats-officedocument.presentationml.slideLayout+xml"/>
  <Override PartName="/ppt/slideLayouts/slideLayout7709.xml" ContentType="application/vnd.openxmlformats-officedocument.presentationml.slideLayout+xml"/>
  <Override PartName="/ppt/slideLayouts/slideLayout7710.xml" ContentType="application/vnd.openxmlformats-officedocument.presentationml.slideLayout+xml"/>
  <Override PartName="/ppt/slideLayouts/slideLayout7711.xml" ContentType="application/vnd.openxmlformats-officedocument.presentationml.slideLayout+xml"/>
  <Override PartName="/ppt/slideLayouts/slideLayout7712.xml" ContentType="application/vnd.openxmlformats-officedocument.presentationml.slideLayout+xml"/>
  <Override PartName="/ppt/slideLayouts/slideLayout7713.xml" ContentType="application/vnd.openxmlformats-officedocument.presentationml.slideLayout+xml"/>
  <Override PartName="/ppt/slideLayouts/slideLayout7714.xml" ContentType="application/vnd.openxmlformats-officedocument.presentationml.slideLayout+xml"/>
  <Override PartName="/ppt/slideLayouts/slideLayout7715.xml" ContentType="application/vnd.openxmlformats-officedocument.presentationml.slideLayout+xml"/>
  <Override PartName="/ppt/slideLayouts/slideLayout7716.xml" ContentType="application/vnd.openxmlformats-officedocument.presentationml.slideLayout+xml"/>
  <Override PartName="/ppt/slideLayouts/slideLayout7717.xml" ContentType="application/vnd.openxmlformats-officedocument.presentationml.slideLayout+xml"/>
  <Override PartName="/ppt/slideLayouts/slideLayout7718.xml" ContentType="application/vnd.openxmlformats-officedocument.presentationml.slideLayout+xml"/>
  <Override PartName="/ppt/slideLayouts/slideLayout7719.xml" ContentType="application/vnd.openxmlformats-officedocument.presentationml.slideLayout+xml"/>
  <Override PartName="/ppt/slideLayouts/slideLayout7720.xml" ContentType="application/vnd.openxmlformats-officedocument.presentationml.slideLayout+xml"/>
  <Override PartName="/ppt/slideLayouts/slideLayout7721.xml" ContentType="application/vnd.openxmlformats-officedocument.presentationml.slideLayout+xml"/>
  <Override PartName="/ppt/slideLayouts/slideLayout7722.xml" ContentType="application/vnd.openxmlformats-officedocument.presentationml.slideLayout+xml"/>
  <Override PartName="/ppt/slideLayouts/slideLayout7723.xml" ContentType="application/vnd.openxmlformats-officedocument.presentationml.slideLayout+xml"/>
  <Override PartName="/ppt/slideLayouts/slideLayout7724.xml" ContentType="application/vnd.openxmlformats-officedocument.presentationml.slideLayout+xml"/>
  <Override PartName="/ppt/slideLayouts/slideLayout7725.xml" ContentType="application/vnd.openxmlformats-officedocument.presentationml.slideLayout+xml"/>
  <Override PartName="/ppt/slideLayouts/slideLayout7726.xml" ContentType="application/vnd.openxmlformats-officedocument.presentationml.slideLayout+xml"/>
  <Override PartName="/ppt/slideLayouts/slideLayout7727.xml" ContentType="application/vnd.openxmlformats-officedocument.presentationml.slideLayout+xml"/>
  <Override PartName="/ppt/slideLayouts/slideLayout7728.xml" ContentType="application/vnd.openxmlformats-officedocument.presentationml.slideLayout+xml"/>
  <Override PartName="/ppt/slideLayouts/slideLayout7729.xml" ContentType="application/vnd.openxmlformats-officedocument.presentationml.slideLayout+xml"/>
  <Override PartName="/ppt/slideLayouts/slideLayout7730.xml" ContentType="application/vnd.openxmlformats-officedocument.presentationml.slideLayout+xml"/>
  <Override PartName="/ppt/slideLayouts/slideLayout7731.xml" ContentType="application/vnd.openxmlformats-officedocument.presentationml.slideLayout+xml"/>
  <Override PartName="/ppt/slideLayouts/slideLayout7732.xml" ContentType="application/vnd.openxmlformats-officedocument.presentationml.slideLayout+xml"/>
  <Override PartName="/ppt/slideLayouts/slideLayout7733.xml" ContentType="application/vnd.openxmlformats-officedocument.presentationml.slideLayout+xml"/>
  <Override PartName="/ppt/slideLayouts/slideLayout7734.xml" ContentType="application/vnd.openxmlformats-officedocument.presentationml.slideLayout+xml"/>
  <Override PartName="/ppt/slideLayouts/slideLayout7735.xml" ContentType="application/vnd.openxmlformats-officedocument.presentationml.slideLayout+xml"/>
  <Override PartName="/ppt/slideLayouts/slideLayout7736.xml" ContentType="application/vnd.openxmlformats-officedocument.presentationml.slideLayout+xml"/>
  <Override PartName="/ppt/slideLayouts/slideLayout7737.xml" ContentType="application/vnd.openxmlformats-officedocument.presentationml.slideLayout+xml"/>
  <Override PartName="/ppt/slideLayouts/slideLayout7738.xml" ContentType="application/vnd.openxmlformats-officedocument.presentationml.slideLayout+xml"/>
  <Override PartName="/ppt/slideLayouts/slideLayout7739.xml" ContentType="application/vnd.openxmlformats-officedocument.presentationml.slideLayout+xml"/>
  <Override PartName="/ppt/slideLayouts/slideLayout7740.xml" ContentType="application/vnd.openxmlformats-officedocument.presentationml.slideLayout+xml"/>
  <Override PartName="/ppt/slideLayouts/slideLayout7741.xml" ContentType="application/vnd.openxmlformats-officedocument.presentationml.slideLayout+xml"/>
  <Override PartName="/ppt/slideLayouts/slideLayout7742.xml" ContentType="application/vnd.openxmlformats-officedocument.presentationml.slideLayout+xml"/>
  <Override PartName="/ppt/slideLayouts/slideLayout7743.xml" ContentType="application/vnd.openxmlformats-officedocument.presentationml.slideLayout+xml"/>
  <Override PartName="/ppt/slideLayouts/slideLayout7744.xml" ContentType="application/vnd.openxmlformats-officedocument.presentationml.slideLayout+xml"/>
  <Override PartName="/ppt/slideLayouts/slideLayout7745.xml" ContentType="application/vnd.openxmlformats-officedocument.presentationml.slideLayout+xml"/>
  <Override PartName="/ppt/slideLayouts/slideLayout7746.xml" ContentType="application/vnd.openxmlformats-officedocument.presentationml.slideLayout+xml"/>
  <Override PartName="/ppt/slideLayouts/slideLayout7747.xml" ContentType="application/vnd.openxmlformats-officedocument.presentationml.slideLayout+xml"/>
  <Override PartName="/ppt/slideLayouts/slideLayout7748.xml" ContentType="application/vnd.openxmlformats-officedocument.presentationml.slideLayout+xml"/>
  <Override PartName="/ppt/slideLayouts/slideLayout7749.xml" ContentType="application/vnd.openxmlformats-officedocument.presentationml.slideLayout+xml"/>
  <Override PartName="/ppt/slideLayouts/slideLayout7750.xml" ContentType="application/vnd.openxmlformats-officedocument.presentationml.slideLayout+xml"/>
  <Override PartName="/ppt/slideLayouts/slideLayout7751.xml" ContentType="application/vnd.openxmlformats-officedocument.presentationml.slideLayout+xml"/>
  <Override PartName="/ppt/slideLayouts/slideLayout7752.xml" ContentType="application/vnd.openxmlformats-officedocument.presentationml.slideLayout+xml"/>
  <Override PartName="/ppt/slideLayouts/slideLayout7753.xml" ContentType="application/vnd.openxmlformats-officedocument.presentationml.slideLayout+xml"/>
  <Override PartName="/ppt/slideLayouts/slideLayout7754.xml" ContentType="application/vnd.openxmlformats-officedocument.presentationml.slideLayout+xml"/>
  <Override PartName="/ppt/slideLayouts/slideLayout7755.xml" ContentType="application/vnd.openxmlformats-officedocument.presentationml.slideLayout+xml"/>
  <Override PartName="/ppt/slideLayouts/slideLayout7756.xml" ContentType="application/vnd.openxmlformats-officedocument.presentationml.slideLayout+xml"/>
  <Override PartName="/ppt/slideLayouts/slideLayout7757.xml" ContentType="application/vnd.openxmlformats-officedocument.presentationml.slideLayout+xml"/>
  <Override PartName="/ppt/slideLayouts/slideLayout7758.xml" ContentType="application/vnd.openxmlformats-officedocument.presentationml.slideLayout+xml"/>
  <Override PartName="/ppt/slideLayouts/slideLayout7759.xml" ContentType="application/vnd.openxmlformats-officedocument.presentationml.slideLayout+xml"/>
  <Override PartName="/ppt/slideLayouts/slideLayout7760.xml" ContentType="application/vnd.openxmlformats-officedocument.presentationml.slideLayout+xml"/>
  <Override PartName="/ppt/slideLayouts/slideLayout7761.xml" ContentType="application/vnd.openxmlformats-officedocument.presentationml.slideLayout+xml"/>
  <Override PartName="/ppt/slideLayouts/slideLayout7762.xml" ContentType="application/vnd.openxmlformats-officedocument.presentationml.slideLayout+xml"/>
  <Override PartName="/ppt/slideLayouts/slideLayout7763.xml" ContentType="application/vnd.openxmlformats-officedocument.presentationml.slideLayout+xml"/>
  <Override PartName="/ppt/slideLayouts/slideLayout7764.xml" ContentType="application/vnd.openxmlformats-officedocument.presentationml.slideLayout+xml"/>
  <Override PartName="/ppt/slideLayouts/slideLayout7765.xml" ContentType="application/vnd.openxmlformats-officedocument.presentationml.slideLayout+xml"/>
  <Override PartName="/ppt/slideLayouts/slideLayout7766.xml" ContentType="application/vnd.openxmlformats-officedocument.presentationml.slideLayout+xml"/>
  <Override PartName="/ppt/slideLayouts/slideLayout7767.xml" ContentType="application/vnd.openxmlformats-officedocument.presentationml.slideLayout+xml"/>
  <Override PartName="/ppt/slideLayouts/slideLayout7768.xml" ContentType="application/vnd.openxmlformats-officedocument.presentationml.slideLayout+xml"/>
  <Override PartName="/ppt/slideLayouts/slideLayout7769.xml" ContentType="application/vnd.openxmlformats-officedocument.presentationml.slideLayout+xml"/>
  <Override PartName="/ppt/slideLayouts/slideLayout7770.xml" ContentType="application/vnd.openxmlformats-officedocument.presentationml.slideLayout+xml"/>
  <Override PartName="/ppt/slideLayouts/slideLayout7771.xml" ContentType="application/vnd.openxmlformats-officedocument.presentationml.slideLayout+xml"/>
  <Override PartName="/ppt/slideLayouts/slideLayout7772.xml" ContentType="application/vnd.openxmlformats-officedocument.presentationml.slideLayout+xml"/>
  <Override PartName="/ppt/slideLayouts/slideLayout7773.xml" ContentType="application/vnd.openxmlformats-officedocument.presentationml.slideLayout+xml"/>
  <Override PartName="/ppt/slideLayouts/slideLayout7774.xml" ContentType="application/vnd.openxmlformats-officedocument.presentationml.slideLayout+xml"/>
  <Override PartName="/ppt/slideLayouts/slideLayout7775.xml" ContentType="application/vnd.openxmlformats-officedocument.presentationml.slideLayout+xml"/>
  <Override PartName="/ppt/slideLayouts/slideLayout7776.xml" ContentType="application/vnd.openxmlformats-officedocument.presentationml.slideLayout+xml"/>
  <Override PartName="/ppt/slideLayouts/slideLayout7777.xml" ContentType="application/vnd.openxmlformats-officedocument.presentationml.slideLayout+xml"/>
  <Override PartName="/ppt/slideLayouts/slideLayout7778.xml" ContentType="application/vnd.openxmlformats-officedocument.presentationml.slideLayout+xml"/>
  <Override PartName="/ppt/slideLayouts/slideLayout7779.xml" ContentType="application/vnd.openxmlformats-officedocument.presentationml.slideLayout+xml"/>
  <Override PartName="/ppt/slideLayouts/slideLayout7780.xml" ContentType="application/vnd.openxmlformats-officedocument.presentationml.slideLayout+xml"/>
  <Override PartName="/ppt/slideLayouts/slideLayout7781.xml" ContentType="application/vnd.openxmlformats-officedocument.presentationml.slideLayout+xml"/>
  <Override PartName="/ppt/slideLayouts/slideLayout7782.xml" ContentType="application/vnd.openxmlformats-officedocument.presentationml.slideLayout+xml"/>
  <Override PartName="/ppt/slideLayouts/slideLayout7783.xml" ContentType="application/vnd.openxmlformats-officedocument.presentationml.slideLayout+xml"/>
  <Override PartName="/ppt/slideLayouts/slideLayout7784.xml" ContentType="application/vnd.openxmlformats-officedocument.presentationml.slideLayout+xml"/>
  <Override PartName="/ppt/slideLayouts/slideLayout7785.xml" ContentType="application/vnd.openxmlformats-officedocument.presentationml.slideLayout+xml"/>
  <Override PartName="/ppt/slideLayouts/slideLayout7786.xml" ContentType="application/vnd.openxmlformats-officedocument.presentationml.slideLayout+xml"/>
  <Override PartName="/ppt/slideLayouts/slideLayout7787.xml" ContentType="application/vnd.openxmlformats-officedocument.presentationml.slideLayout+xml"/>
  <Override PartName="/ppt/slideLayouts/slideLayout7788.xml" ContentType="application/vnd.openxmlformats-officedocument.presentationml.slideLayout+xml"/>
  <Override PartName="/ppt/slideLayouts/slideLayout7789.xml" ContentType="application/vnd.openxmlformats-officedocument.presentationml.slideLayout+xml"/>
  <Override PartName="/ppt/slideLayouts/slideLayout7790.xml" ContentType="application/vnd.openxmlformats-officedocument.presentationml.slideLayout+xml"/>
  <Override PartName="/ppt/slideLayouts/slideLayout7791.xml" ContentType="application/vnd.openxmlformats-officedocument.presentationml.slideLayout+xml"/>
  <Override PartName="/ppt/slideLayouts/slideLayout7792.xml" ContentType="application/vnd.openxmlformats-officedocument.presentationml.slideLayout+xml"/>
  <Override PartName="/ppt/slideLayouts/slideLayout7793.xml" ContentType="application/vnd.openxmlformats-officedocument.presentationml.slideLayout+xml"/>
  <Override PartName="/ppt/slideLayouts/slideLayout7794.xml" ContentType="application/vnd.openxmlformats-officedocument.presentationml.slideLayout+xml"/>
  <Override PartName="/ppt/slideLayouts/slideLayout7795.xml" ContentType="application/vnd.openxmlformats-officedocument.presentationml.slideLayout+xml"/>
  <Override PartName="/ppt/slideLayouts/slideLayout7796.xml" ContentType="application/vnd.openxmlformats-officedocument.presentationml.slideLayout+xml"/>
  <Override PartName="/ppt/slideLayouts/slideLayout7797.xml" ContentType="application/vnd.openxmlformats-officedocument.presentationml.slideLayout+xml"/>
  <Override PartName="/ppt/slideLayouts/slideLayout7798.xml" ContentType="application/vnd.openxmlformats-officedocument.presentationml.slideLayout+xml"/>
  <Override PartName="/ppt/slideLayouts/slideLayout7799.xml" ContentType="application/vnd.openxmlformats-officedocument.presentationml.slideLayout+xml"/>
  <Override PartName="/ppt/slideLayouts/slideLayout7800.xml" ContentType="application/vnd.openxmlformats-officedocument.presentationml.slideLayout+xml"/>
  <Override PartName="/ppt/slideLayouts/slideLayout7801.xml" ContentType="application/vnd.openxmlformats-officedocument.presentationml.slideLayout+xml"/>
  <Override PartName="/ppt/slideLayouts/slideLayout7802.xml" ContentType="application/vnd.openxmlformats-officedocument.presentationml.slideLayout+xml"/>
  <Override PartName="/ppt/slideLayouts/slideLayout7803.xml" ContentType="application/vnd.openxmlformats-officedocument.presentationml.slideLayout+xml"/>
  <Override PartName="/ppt/slideLayouts/slideLayout7804.xml" ContentType="application/vnd.openxmlformats-officedocument.presentationml.slideLayout+xml"/>
  <Override PartName="/ppt/slideLayouts/slideLayout7805.xml" ContentType="application/vnd.openxmlformats-officedocument.presentationml.slideLayout+xml"/>
  <Override PartName="/ppt/slideLayouts/slideLayout7806.xml" ContentType="application/vnd.openxmlformats-officedocument.presentationml.slideLayout+xml"/>
  <Override PartName="/ppt/slideLayouts/slideLayout7807.xml" ContentType="application/vnd.openxmlformats-officedocument.presentationml.slideLayout+xml"/>
  <Override PartName="/ppt/slideLayouts/slideLayout7808.xml" ContentType="application/vnd.openxmlformats-officedocument.presentationml.slideLayout+xml"/>
  <Override PartName="/ppt/slideLayouts/slideLayout7809.xml" ContentType="application/vnd.openxmlformats-officedocument.presentationml.slideLayout+xml"/>
  <Override PartName="/ppt/slideLayouts/slideLayout7810.xml" ContentType="application/vnd.openxmlformats-officedocument.presentationml.slideLayout+xml"/>
  <Override PartName="/ppt/slideLayouts/slideLayout7811.xml" ContentType="application/vnd.openxmlformats-officedocument.presentationml.slideLayout+xml"/>
  <Override PartName="/ppt/slideLayouts/slideLayout7812.xml" ContentType="application/vnd.openxmlformats-officedocument.presentationml.slideLayout+xml"/>
  <Override PartName="/ppt/slideLayouts/slideLayout7813.xml" ContentType="application/vnd.openxmlformats-officedocument.presentationml.slideLayout+xml"/>
  <Override PartName="/ppt/slideLayouts/slideLayout7814.xml" ContentType="application/vnd.openxmlformats-officedocument.presentationml.slideLayout+xml"/>
  <Override PartName="/ppt/slideLayouts/slideLayout7815.xml" ContentType="application/vnd.openxmlformats-officedocument.presentationml.slideLayout+xml"/>
  <Override PartName="/ppt/slideLayouts/slideLayout7816.xml" ContentType="application/vnd.openxmlformats-officedocument.presentationml.slideLayout+xml"/>
  <Override PartName="/ppt/slideLayouts/slideLayout7817.xml" ContentType="application/vnd.openxmlformats-officedocument.presentationml.slideLayout+xml"/>
  <Override PartName="/ppt/slideLayouts/slideLayout7818.xml" ContentType="application/vnd.openxmlformats-officedocument.presentationml.slideLayout+xml"/>
  <Override PartName="/ppt/slideLayouts/slideLayout7819.xml" ContentType="application/vnd.openxmlformats-officedocument.presentationml.slideLayout+xml"/>
  <Override PartName="/ppt/slideLayouts/slideLayout7820.xml" ContentType="application/vnd.openxmlformats-officedocument.presentationml.slideLayout+xml"/>
  <Override PartName="/ppt/slideLayouts/slideLayout7821.xml" ContentType="application/vnd.openxmlformats-officedocument.presentationml.slideLayout+xml"/>
  <Override PartName="/ppt/slideLayouts/slideLayout7822.xml" ContentType="application/vnd.openxmlformats-officedocument.presentationml.slideLayout+xml"/>
  <Override PartName="/ppt/slideLayouts/slideLayout7823.xml" ContentType="application/vnd.openxmlformats-officedocument.presentationml.slideLayout+xml"/>
  <Override PartName="/ppt/slideLayouts/slideLayout7824.xml" ContentType="application/vnd.openxmlformats-officedocument.presentationml.slideLayout+xml"/>
  <Override PartName="/ppt/slideLayouts/slideLayout7825.xml" ContentType="application/vnd.openxmlformats-officedocument.presentationml.slideLayout+xml"/>
  <Override PartName="/ppt/slideLayouts/slideLayout7826.xml" ContentType="application/vnd.openxmlformats-officedocument.presentationml.slideLayout+xml"/>
  <Override PartName="/ppt/slideLayouts/slideLayout7827.xml" ContentType="application/vnd.openxmlformats-officedocument.presentationml.slideLayout+xml"/>
  <Override PartName="/ppt/slideLayouts/slideLayout7828.xml" ContentType="application/vnd.openxmlformats-officedocument.presentationml.slideLayout+xml"/>
  <Override PartName="/ppt/slideLayouts/slideLayout7829.xml" ContentType="application/vnd.openxmlformats-officedocument.presentationml.slideLayout+xml"/>
  <Override PartName="/ppt/slideLayouts/slideLayout7830.xml" ContentType="application/vnd.openxmlformats-officedocument.presentationml.slideLayout+xml"/>
  <Override PartName="/ppt/slideLayouts/slideLayout7831.xml" ContentType="application/vnd.openxmlformats-officedocument.presentationml.slideLayout+xml"/>
  <Override PartName="/ppt/slideLayouts/slideLayout7832.xml" ContentType="application/vnd.openxmlformats-officedocument.presentationml.slideLayout+xml"/>
  <Override PartName="/ppt/slideLayouts/slideLayout7833.xml" ContentType="application/vnd.openxmlformats-officedocument.presentationml.slideLayout+xml"/>
  <Override PartName="/ppt/slideLayouts/slideLayout7834.xml" ContentType="application/vnd.openxmlformats-officedocument.presentationml.slideLayout+xml"/>
  <Override PartName="/ppt/slideLayouts/slideLayout7835.xml" ContentType="application/vnd.openxmlformats-officedocument.presentationml.slideLayout+xml"/>
  <Override PartName="/ppt/slideLayouts/slideLayout7836.xml" ContentType="application/vnd.openxmlformats-officedocument.presentationml.slideLayout+xml"/>
  <Override PartName="/ppt/slideLayouts/slideLayout7837.xml" ContentType="application/vnd.openxmlformats-officedocument.presentationml.slideLayout+xml"/>
  <Override PartName="/ppt/slideLayouts/slideLayout7838.xml" ContentType="application/vnd.openxmlformats-officedocument.presentationml.slideLayout+xml"/>
  <Override PartName="/ppt/slideLayouts/slideLayout7839.xml" ContentType="application/vnd.openxmlformats-officedocument.presentationml.slideLayout+xml"/>
  <Override PartName="/ppt/slideLayouts/slideLayout7840.xml" ContentType="application/vnd.openxmlformats-officedocument.presentationml.slideLayout+xml"/>
  <Override PartName="/ppt/slideLayouts/slideLayout7841.xml" ContentType="application/vnd.openxmlformats-officedocument.presentationml.slideLayout+xml"/>
  <Override PartName="/ppt/slideLayouts/slideLayout7842.xml" ContentType="application/vnd.openxmlformats-officedocument.presentationml.slideLayout+xml"/>
  <Override PartName="/ppt/slideLayouts/slideLayout7843.xml" ContentType="application/vnd.openxmlformats-officedocument.presentationml.slideLayout+xml"/>
  <Override PartName="/ppt/slideLayouts/slideLayout7844.xml" ContentType="application/vnd.openxmlformats-officedocument.presentationml.slideLayout+xml"/>
  <Override PartName="/ppt/slideLayouts/slideLayout7845.xml" ContentType="application/vnd.openxmlformats-officedocument.presentationml.slideLayout+xml"/>
  <Override PartName="/ppt/slideLayouts/slideLayout7846.xml" ContentType="application/vnd.openxmlformats-officedocument.presentationml.slideLayout+xml"/>
  <Override PartName="/ppt/slideLayouts/slideLayout7847.xml" ContentType="application/vnd.openxmlformats-officedocument.presentationml.slideLayout+xml"/>
  <Override PartName="/ppt/slideLayouts/slideLayout7848.xml" ContentType="application/vnd.openxmlformats-officedocument.presentationml.slideLayout+xml"/>
  <Override PartName="/ppt/slideLayouts/slideLayout7849.xml" ContentType="application/vnd.openxmlformats-officedocument.presentationml.slideLayout+xml"/>
  <Override PartName="/ppt/slideLayouts/slideLayout7850.xml" ContentType="application/vnd.openxmlformats-officedocument.presentationml.slideLayout+xml"/>
  <Override PartName="/ppt/slideLayouts/slideLayout7851.xml" ContentType="application/vnd.openxmlformats-officedocument.presentationml.slideLayout+xml"/>
  <Override PartName="/ppt/slideLayouts/slideLayout7852.xml" ContentType="application/vnd.openxmlformats-officedocument.presentationml.slideLayout+xml"/>
  <Override PartName="/ppt/slideLayouts/slideLayout7853.xml" ContentType="application/vnd.openxmlformats-officedocument.presentationml.slideLayout+xml"/>
  <Override PartName="/ppt/slideLayouts/slideLayout7854.xml" ContentType="application/vnd.openxmlformats-officedocument.presentationml.slideLayout+xml"/>
  <Override PartName="/ppt/slideLayouts/slideLayout7855.xml" ContentType="application/vnd.openxmlformats-officedocument.presentationml.slideLayout+xml"/>
  <Override PartName="/ppt/slideLayouts/slideLayout7856.xml" ContentType="application/vnd.openxmlformats-officedocument.presentationml.slideLayout+xml"/>
  <Override PartName="/ppt/slideLayouts/slideLayout7857.xml" ContentType="application/vnd.openxmlformats-officedocument.presentationml.slideLayout+xml"/>
  <Override PartName="/ppt/slideLayouts/slideLayout7858.xml" ContentType="application/vnd.openxmlformats-officedocument.presentationml.slideLayout+xml"/>
  <Override PartName="/ppt/slideLayouts/slideLayout7859.xml" ContentType="application/vnd.openxmlformats-officedocument.presentationml.slideLayout+xml"/>
  <Override PartName="/ppt/slideLayouts/slideLayout7860.xml" ContentType="application/vnd.openxmlformats-officedocument.presentationml.slideLayout+xml"/>
  <Override PartName="/ppt/slideLayouts/slideLayout7861.xml" ContentType="application/vnd.openxmlformats-officedocument.presentationml.slideLayout+xml"/>
  <Override PartName="/ppt/slideLayouts/slideLayout7862.xml" ContentType="application/vnd.openxmlformats-officedocument.presentationml.slideLayout+xml"/>
  <Override PartName="/ppt/slideLayouts/slideLayout7863.xml" ContentType="application/vnd.openxmlformats-officedocument.presentationml.slideLayout+xml"/>
  <Override PartName="/ppt/slideLayouts/slideLayout7864.xml" ContentType="application/vnd.openxmlformats-officedocument.presentationml.slideLayout+xml"/>
  <Override PartName="/ppt/slideLayouts/slideLayout7865.xml" ContentType="application/vnd.openxmlformats-officedocument.presentationml.slideLayout+xml"/>
  <Override PartName="/ppt/slideLayouts/slideLayout7866.xml" ContentType="application/vnd.openxmlformats-officedocument.presentationml.slideLayout+xml"/>
  <Override PartName="/ppt/slideLayouts/slideLayout7867.xml" ContentType="application/vnd.openxmlformats-officedocument.presentationml.slideLayout+xml"/>
  <Override PartName="/ppt/slideLayouts/slideLayout7868.xml" ContentType="application/vnd.openxmlformats-officedocument.presentationml.slideLayout+xml"/>
  <Override PartName="/ppt/slideLayouts/slideLayout7869.xml" ContentType="application/vnd.openxmlformats-officedocument.presentationml.slideLayout+xml"/>
  <Override PartName="/ppt/slideLayouts/slideLayout7870.xml" ContentType="application/vnd.openxmlformats-officedocument.presentationml.slideLayout+xml"/>
  <Override PartName="/ppt/slideLayouts/slideLayout7871.xml" ContentType="application/vnd.openxmlformats-officedocument.presentationml.slideLayout+xml"/>
  <Override PartName="/ppt/slideLayouts/slideLayout7872.xml" ContentType="application/vnd.openxmlformats-officedocument.presentationml.slideLayout+xml"/>
  <Override PartName="/ppt/slideLayouts/slideLayout7873.xml" ContentType="application/vnd.openxmlformats-officedocument.presentationml.slideLayout+xml"/>
  <Override PartName="/ppt/slideLayouts/slideLayout7874.xml" ContentType="application/vnd.openxmlformats-officedocument.presentationml.slideLayout+xml"/>
  <Override PartName="/ppt/slideLayouts/slideLayout7875.xml" ContentType="application/vnd.openxmlformats-officedocument.presentationml.slideLayout+xml"/>
  <Override PartName="/ppt/slideLayouts/slideLayout7876.xml" ContentType="application/vnd.openxmlformats-officedocument.presentationml.slideLayout+xml"/>
  <Override PartName="/ppt/slideLayouts/slideLayout7877.xml" ContentType="application/vnd.openxmlformats-officedocument.presentationml.slideLayout+xml"/>
  <Override PartName="/ppt/slideLayouts/slideLayout7878.xml" ContentType="application/vnd.openxmlformats-officedocument.presentationml.slideLayout+xml"/>
  <Override PartName="/ppt/slideLayouts/slideLayout7879.xml" ContentType="application/vnd.openxmlformats-officedocument.presentationml.slideLayout+xml"/>
  <Override PartName="/ppt/slideLayouts/slideLayout7880.xml" ContentType="application/vnd.openxmlformats-officedocument.presentationml.slideLayout+xml"/>
  <Override PartName="/ppt/slideLayouts/slideLayout7881.xml" ContentType="application/vnd.openxmlformats-officedocument.presentationml.slideLayout+xml"/>
  <Override PartName="/ppt/slideLayouts/slideLayout7882.xml" ContentType="application/vnd.openxmlformats-officedocument.presentationml.slideLayout+xml"/>
  <Override PartName="/ppt/slideLayouts/slideLayout7883.xml" ContentType="application/vnd.openxmlformats-officedocument.presentationml.slideLayout+xml"/>
  <Override PartName="/ppt/slideLayouts/slideLayout7884.xml" ContentType="application/vnd.openxmlformats-officedocument.presentationml.slideLayout+xml"/>
  <Override PartName="/ppt/slideLayouts/slideLayout7885.xml" ContentType="application/vnd.openxmlformats-officedocument.presentationml.slideLayout+xml"/>
  <Override PartName="/ppt/slideLayouts/slideLayout7886.xml" ContentType="application/vnd.openxmlformats-officedocument.presentationml.slideLayout+xml"/>
  <Override PartName="/ppt/slideLayouts/slideLayout7887.xml" ContentType="application/vnd.openxmlformats-officedocument.presentationml.slideLayout+xml"/>
  <Override PartName="/ppt/slideLayouts/slideLayout7888.xml" ContentType="application/vnd.openxmlformats-officedocument.presentationml.slideLayout+xml"/>
  <Override PartName="/ppt/slideLayouts/slideLayout7889.xml" ContentType="application/vnd.openxmlformats-officedocument.presentationml.slideLayout+xml"/>
  <Override PartName="/ppt/slideLayouts/slideLayout7890.xml" ContentType="application/vnd.openxmlformats-officedocument.presentationml.slideLayout+xml"/>
  <Override PartName="/ppt/slideLayouts/slideLayout7891.xml" ContentType="application/vnd.openxmlformats-officedocument.presentationml.slideLayout+xml"/>
  <Override PartName="/ppt/slideLayouts/slideLayout7892.xml" ContentType="application/vnd.openxmlformats-officedocument.presentationml.slideLayout+xml"/>
  <Override PartName="/ppt/slideLayouts/slideLayout7893.xml" ContentType="application/vnd.openxmlformats-officedocument.presentationml.slideLayout+xml"/>
  <Override PartName="/ppt/slideLayouts/slideLayout7894.xml" ContentType="application/vnd.openxmlformats-officedocument.presentationml.slideLayout+xml"/>
  <Override PartName="/ppt/slideLayouts/slideLayout7895.xml" ContentType="application/vnd.openxmlformats-officedocument.presentationml.slideLayout+xml"/>
  <Override PartName="/ppt/slideLayouts/slideLayout7896.xml" ContentType="application/vnd.openxmlformats-officedocument.presentationml.slideLayout+xml"/>
  <Override PartName="/ppt/slideLayouts/slideLayout7897.xml" ContentType="application/vnd.openxmlformats-officedocument.presentationml.slideLayout+xml"/>
  <Override PartName="/ppt/slideLayouts/slideLayout7898.xml" ContentType="application/vnd.openxmlformats-officedocument.presentationml.slideLayout+xml"/>
  <Override PartName="/ppt/slideLayouts/slideLayout7899.xml" ContentType="application/vnd.openxmlformats-officedocument.presentationml.slideLayout+xml"/>
  <Override PartName="/ppt/slideLayouts/slideLayout7900.xml" ContentType="application/vnd.openxmlformats-officedocument.presentationml.slideLayout+xml"/>
  <Override PartName="/ppt/slideLayouts/slideLayout7901.xml" ContentType="application/vnd.openxmlformats-officedocument.presentationml.slideLayout+xml"/>
  <Override PartName="/ppt/slideLayouts/slideLayout7902.xml" ContentType="application/vnd.openxmlformats-officedocument.presentationml.slideLayout+xml"/>
  <Override PartName="/ppt/slideLayouts/slideLayout7903.xml" ContentType="application/vnd.openxmlformats-officedocument.presentationml.slideLayout+xml"/>
  <Override PartName="/ppt/slideLayouts/slideLayout7904.xml" ContentType="application/vnd.openxmlformats-officedocument.presentationml.slideLayout+xml"/>
  <Override PartName="/ppt/slideLayouts/slideLayout7905.xml" ContentType="application/vnd.openxmlformats-officedocument.presentationml.slideLayout+xml"/>
  <Override PartName="/ppt/slideLayouts/slideLayout7906.xml" ContentType="application/vnd.openxmlformats-officedocument.presentationml.slideLayout+xml"/>
  <Override PartName="/ppt/slideLayouts/slideLayout7907.xml" ContentType="application/vnd.openxmlformats-officedocument.presentationml.slideLayout+xml"/>
  <Override PartName="/ppt/slideLayouts/slideLayout7908.xml" ContentType="application/vnd.openxmlformats-officedocument.presentationml.slideLayout+xml"/>
  <Override PartName="/ppt/slideLayouts/slideLayout7909.xml" ContentType="application/vnd.openxmlformats-officedocument.presentationml.slideLayout+xml"/>
  <Override PartName="/ppt/slideLayouts/slideLayout7910.xml" ContentType="application/vnd.openxmlformats-officedocument.presentationml.slideLayout+xml"/>
  <Override PartName="/ppt/slideLayouts/slideLayout7911.xml" ContentType="application/vnd.openxmlformats-officedocument.presentationml.slideLayout+xml"/>
  <Override PartName="/ppt/slideLayouts/slideLayout7912.xml" ContentType="application/vnd.openxmlformats-officedocument.presentationml.slideLayout+xml"/>
  <Override PartName="/ppt/slideLayouts/slideLayout7913.xml" ContentType="application/vnd.openxmlformats-officedocument.presentationml.slideLayout+xml"/>
  <Override PartName="/ppt/slideLayouts/slideLayout7914.xml" ContentType="application/vnd.openxmlformats-officedocument.presentationml.slideLayout+xml"/>
  <Override PartName="/ppt/slideLayouts/slideLayout7915.xml" ContentType="application/vnd.openxmlformats-officedocument.presentationml.slideLayout+xml"/>
  <Override PartName="/ppt/slideLayouts/slideLayout7916.xml" ContentType="application/vnd.openxmlformats-officedocument.presentationml.slideLayout+xml"/>
  <Override PartName="/ppt/slideLayouts/slideLayout7917.xml" ContentType="application/vnd.openxmlformats-officedocument.presentationml.slideLayout+xml"/>
  <Override PartName="/ppt/slideLayouts/slideLayout7918.xml" ContentType="application/vnd.openxmlformats-officedocument.presentationml.slideLayout+xml"/>
  <Override PartName="/ppt/slideLayouts/slideLayout7919.xml" ContentType="application/vnd.openxmlformats-officedocument.presentationml.slideLayout+xml"/>
  <Override PartName="/ppt/slideLayouts/slideLayout7920.xml" ContentType="application/vnd.openxmlformats-officedocument.presentationml.slideLayout+xml"/>
  <Override PartName="/ppt/slideLayouts/slideLayout7921.xml" ContentType="application/vnd.openxmlformats-officedocument.presentationml.slideLayout+xml"/>
  <Override PartName="/ppt/slideLayouts/slideLayout7922.xml" ContentType="application/vnd.openxmlformats-officedocument.presentationml.slideLayout+xml"/>
  <Override PartName="/ppt/slideLayouts/slideLayout7923.xml" ContentType="application/vnd.openxmlformats-officedocument.presentationml.slideLayout+xml"/>
  <Override PartName="/ppt/slideLayouts/slideLayout7924.xml" ContentType="application/vnd.openxmlformats-officedocument.presentationml.slideLayout+xml"/>
  <Override PartName="/ppt/slideLayouts/slideLayout7925.xml" ContentType="application/vnd.openxmlformats-officedocument.presentationml.slideLayout+xml"/>
  <Override PartName="/ppt/slideLayouts/slideLayout7926.xml" ContentType="application/vnd.openxmlformats-officedocument.presentationml.slideLayout+xml"/>
  <Override PartName="/ppt/slideLayouts/slideLayout7927.xml" ContentType="application/vnd.openxmlformats-officedocument.presentationml.slideLayout+xml"/>
  <Override PartName="/ppt/slideLayouts/slideLayout7928.xml" ContentType="application/vnd.openxmlformats-officedocument.presentationml.slideLayout+xml"/>
  <Override PartName="/ppt/slideLayouts/slideLayout7929.xml" ContentType="application/vnd.openxmlformats-officedocument.presentationml.slideLayout+xml"/>
  <Override PartName="/ppt/slideLayouts/slideLayout7930.xml" ContentType="application/vnd.openxmlformats-officedocument.presentationml.slideLayout+xml"/>
  <Override PartName="/ppt/slideLayouts/slideLayout7931.xml" ContentType="application/vnd.openxmlformats-officedocument.presentationml.slideLayout+xml"/>
  <Override PartName="/ppt/slideLayouts/slideLayout7932.xml" ContentType="application/vnd.openxmlformats-officedocument.presentationml.slideLayout+xml"/>
  <Override PartName="/ppt/slideLayouts/slideLayout7933.xml" ContentType="application/vnd.openxmlformats-officedocument.presentationml.slideLayout+xml"/>
  <Override PartName="/ppt/slideLayouts/slideLayout7934.xml" ContentType="application/vnd.openxmlformats-officedocument.presentationml.slideLayout+xml"/>
  <Override PartName="/ppt/slideLayouts/slideLayout7935.xml" ContentType="application/vnd.openxmlformats-officedocument.presentationml.slideLayout+xml"/>
  <Override PartName="/ppt/slideLayouts/slideLayout7936.xml" ContentType="application/vnd.openxmlformats-officedocument.presentationml.slideLayout+xml"/>
  <Override PartName="/ppt/slideLayouts/slideLayout7937.xml" ContentType="application/vnd.openxmlformats-officedocument.presentationml.slideLayout+xml"/>
  <Override PartName="/ppt/slideLayouts/slideLayout7938.xml" ContentType="application/vnd.openxmlformats-officedocument.presentationml.slideLayout+xml"/>
  <Override PartName="/ppt/slideLayouts/slideLayout7939.xml" ContentType="application/vnd.openxmlformats-officedocument.presentationml.slideLayout+xml"/>
  <Override PartName="/ppt/slideLayouts/slideLayout7940.xml" ContentType="application/vnd.openxmlformats-officedocument.presentationml.slideLayout+xml"/>
  <Override PartName="/ppt/slideLayouts/slideLayout7941.xml" ContentType="application/vnd.openxmlformats-officedocument.presentationml.slideLayout+xml"/>
  <Override PartName="/ppt/slideLayouts/slideLayout7942.xml" ContentType="application/vnd.openxmlformats-officedocument.presentationml.slideLayout+xml"/>
  <Override PartName="/ppt/slideLayouts/slideLayout7943.xml" ContentType="application/vnd.openxmlformats-officedocument.presentationml.slideLayout+xml"/>
  <Override PartName="/ppt/slideLayouts/slideLayout7944.xml" ContentType="application/vnd.openxmlformats-officedocument.presentationml.slideLayout+xml"/>
  <Override PartName="/ppt/slideLayouts/slideLayout7945.xml" ContentType="application/vnd.openxmlformats-officedocument.presentationml.slideLayout+xml"/>
  <Override PartName="/ppt/slideLayouts/slideLayout7946.xml" ContentType="application/vnd.openxmlformats-officedocument.presentationml.slideLayout+xml"/>
  <Override PartName="/ppt/slideLayouts/slideLayout7947.xml" ContentType="application/vnd.openxmlformats-officedocument.presentationml.slideLayout+xml"/>
  <Override PartName="/ppt/slideLayouts/slideLayout7948.xml" ContentType="application/vnd.openxmlformats-officedocument.presentationml.slideLayout+xml"/>
  <Override PartName="/ppt/slideLayouts/slideLayout7949.xml" ContentType="application/vnd.openxmlformats-officedocument.presentationml.slideLayout+xml"/>
  <Override PartName="/ppt/slideLayouts/slideLayout7950.xml" ContentType="application/vnd.openxmlformats-officedocument.presentationml.slideLayout+xml"/>
  <Override PartName="/ppt/slideLayouts/slideLayout7951.xml" ContentType="application/vnd.openxmlformats-officedocument.presentationml.slideLayout+xml"/>
  <Override PartName="/ppt/slideLayouts/slideLayout7952.xml" ContentType="application/vnd.openxmlformats-officedocument.presentationml.slideLayout+xml"/>
  <Override PartName="/ppt/slideLayouts/slideLayout7953.xml" ContentType="application/vnd.openxmlformats-officedocument.presentationml.slideLayout+xml"/>
  <Override PartName="/ppt/slideLayouts/slideLayout7954.xml" ContentType="application/vnd.openxmlformats-officedocument.presentationml.slideLayout+xml"/>
  <Override PartName="/ppt/slideLayouts/slideLayout7955.xml" ContentType="application/vnd.openxmlformats-officedocument.presentationml.slideLayout+xml"/>
  <Override PartName="/ppt/slideLayouts/slideLayout7956.xml" ContentType="application/vnd.openxmlformats-officedocument.presentationml.slideLayout+xml"/>
  <Override PartName="/ppt/slideLayouts/slideLayout7957.xml" ContentType="application/vnd.openxmlformats-officedocument.presentationml.slideLayout+xml"/>
  <Override PartName="/ppt/slideLayouts/slideLayout7958.xml" ContentType="application/vnd.openxmlformats-officedocument.presentationml.slideLayout+xml"/>
  <Override PartName="/ppt/slideLayouts/slideLayout7959.xml" ContentType="application/vnd.openxmlformats-officedocument.presentationml.slideLayout+xml"/>
  <Override PartName="/ppt/slideLayouts/slideLayout7960.xml" ContentType="application/vnd.openxmlformats-officedocument.presentationml.slideLayout+xml"/>
  <Override PartName="/ppt/slideLayouts/slideLayout7961.xml" ContentType="application/vnd.openxmlformats-officedocument.presentationml.slideLayout+xml"/>
  <Override PartName="/ppt/slideLayouts/slideLayout7962.xml" ContentType="application/vnd.openxmlformats-officedocument.presentationml.slideLayout+xml"/>
  <Override PartName="/ppt/slideLayouts/slideLayout7963.xml" ContentType="application/vnd.openxmlformats-officedocument.presentationml.slideLayout+xml"/>
  <Override PartName="/ppt/slideLayouts/slideLayout7964.xml" ContentType="application/vnd.openxmlformats-officedocument.presentationml.slideLayout+xml"/>
  <Override PartName="/ppt/slideLayouts/slideLayout7965.xml" ContentType="application/vnd.openxmlformats-officedocument.presentationml.slideLayout+xml"/>
  <Override PartName="/ppt/slideLayouts/slideLayout7966.xml" ContentType="application/vnd.openxmlformats-officedocument.presentationml.slideLayout+xml"/>
  <Override PartName="/ppt/slideLayouts/slideLayout7967.xml" ContentType="application/vnd.openxmlformats-officedocument.presentationml.slideLayout+xml"/>
  <Override PartName="/ppt/slideLayouts/slideLayout7968.xml" ContentType="application/vnd.openxmlformats-officedocument.presentationml.slideLayout+xml"/>
  <Override PartName="/ppt/slideLayouts/slideLayout7969.xml" ContentType="application/vnd.openxmlformats-officedocument.presentationml.slideLayout+xml"/>
  <Override PartName="/ppt/slideLayouts/slideLayout7970.xml" ContentType="application/vnd.openxmlformats-officedocument.presentationml.slideLayout+xml"/>
  <Override PartName="/ppt/slideLayouts/slideLayout7971.xml" ContentType="application/vnd.openxmlformats-officedocument.presentationml.slideLayout+xml"/>
  <Override PartName="/ppt/slideLayouts/slideLayout7972.xml" ContentType="application/vnd.openxmlformats-officedocument.presentationml.slideLayout+xml"/>
  <Override PartName="/ppt/slideLayouts/slideLayout7973.xml" ContentType="application/vnd.openxmlformats-officedocument.presentationml.slideLayout+xml"/>
  <Override PartName="/ppt/slideLayouts/slideLayout7974.xml" ContentType="application/vnd.openxmlformats-officedocument.presentationml.slideLayout+xml"/>
  <Override PartName="/ppt/slideLayouts/slideLayout7975.xml" ContentType="application/vnd.openxmlformats-officedocument.presentationml.slideLayout+xml"/>
  <Override PartName="/ppt/slideLayouts/slideLayout7976.xml" ContentType="application/vnd.openxmlformats-officedocument.presentationml.slideLayout+xml"/>
  <Override PartName="/ppt/slideLayouts/slideLayout7977.xml" ContentType="application/vnd.openxmlformats-officedocument.presentationml.slideLayout+xml"/>
  <Override PartName="/ppt/slideLayouts/slideLayout7978.xml" ContentType="application/vnd.openxmlformats-officedocument.presentationml.slideLayout+xml"/>
  <Override PartName="/ppt/slideLayouts/slideLayout7979.xml" ContentType="application/vnd.openxmlformats-officedocument.presentationml.slideLayout+xml"/>
  <Override PartName="/ppt/slideLayouts/slideLayout7980.xml" ContentType="application/vnd.openxmlformats-officedocument.presentationml.slideLayout+xml"/>
  <Override PartName="/ppt/slideLayouts/slideLayout7981.xml" ContentType="application/vnd.openxmlformats-officedocument.presentationml.slideLayout+xml"/>
  <Override PartName="/ppt/slideLayouts/slideLayout7982.xml" ContentType="application/vnd.openxmlformats-officedocument.presentationml.slideLayout+xml"/>
  <Override PartName="/ppt/slideLayouts/slideLayout7983.xml" ContentType="application/vnd.openxmlformats-officedocument.presentationml.slideLayout+xml"/>
  <Override PartName="/ppt/slideLayouts/slideLayout7984.xml" ContentType="application/vnd.openxmlformats-officedocument.presentationml.slideLayout+xml"/>
  <Override PartName="/ppt/slideLayouts/slideLayout7985.xml" ContentType="application/vnd.openxmlformats-officedocument.presentationml.slideLayout+xml"/>
  <Override PartName="/ppt/theme/theme9.xml" ContentType="application/vnd.openxmlformats-officedocument.theme+xml"/>
  <Override PartName="/ppt/slideLayouts/slideLayout7986.xml" ContentType="application/vnd.openxmlformats-officedocument.presentationml.slideLayout+xml"/>
  <Override PartName="/ppt/slideLayouts/slideLayout7987.xml" ContentType="application/vnd.openxmlformats-officedocument.presentationml.slideLayout+xml"/>
  <Override PartName="/ppt/slideLayouts/slideLayout7988.xml" ContentType="application/vnd.openxmlformats-officedocument.presentationml.slideLayout+xml"/>
  <Override PartName="/ppt/slideLayouts/slideLayout7989.xml" ContentType="application/vnd.openxmlformats-officedocument.presentationml.slideLayout+xml"/>
  <Override PartName="/ppt/slideLayouts/slideLayout7990.xml" ContentType="application/vnd.openxmlformats-officedocument.presentationml.slideLayout+xml"/>
  <Override PartName="/ppt/slideLayouts/slideLayout7991.xml" ContentType="application/vnd.openxmlformats-officedocument.presentationml.slideLayout+xml"/>
  <Override PartName="/ppt/slideLayouts/slideLayout7992.xml" ContentType="application/vnd.openxmlformats-officedocument.presentationml.slideLayout+xml"/>
  <Override PartName="/ppt/slideLayouts/slideLayout7993.xml" ContentType="application/vnd.openxmlformats-officedocument.presentationml.slideLayout+xml"/>
  <Override PartName="/ppt/slideLayouts/slideLayout7994.xml" ContentType="application/vnd.openxmlformats-officedocument.presentationml.slideLayout+xml"/>
  <Override PartName="/ppt/slideLayouts/slideLayout7995.xml" ContentType="application/vnd.openxmlformats-officedocument.presentationml.slideLayout+xml"/>
  <Override PartName="/ppt/slideLayouts/slideLayout7996.xml" ContentType="application/vnd.openxmlformats-officedocument.presentationml.slideLayout+xml"/>
  <Override PartName="/ppt/slideLayouts/slideLayout7997.xml" ContentType="application/vnd.openxmlformats-officedocument.presentationml.slideLayout+xml"/>
  <Override PartName="/ppt/slideLayouts/slideLayout7998.xml" ContentType="application/vnd.openxmlformats-officedocument.presentationml.slideLayout+xml"/>
  <Override PartName="/ppt/slideLayouts/slideLayout7999.xml" ContentType="application/vnd.openxmlformats-officedocument.presentationml.slideLayout+xml"/>
  <Override PartName="/ppt/slideLayouts/slideLayout8000.xml" ContentType="application/vnd.openxmlformats-officedocument.presentationml.slideLayout+xml"/>
  <Override PartName="/ppt/slideLayouts/slideLayout8001.xml" ContentType="application/vnd.openxmlformats-officedocument.presentationml.slideLayout+xml"/>
  <Override PartName="/ppt/slideLayouts/slideLayout8002.xml" ContentType="application/vnd.openxmlformats-officedocument.presentationml.slideLayout+xml"/>
  <Override PartName="/ppt/slideLayouts/slideLayout8003.xml" ContentType="application/vnd.openxmlformats-officedocument.presentationml.slideLayout+xml"/>
  <Override PartName="/ppt/slideLayouts/slideLayout8004.xml" ContentType="application/vnd.openxmlformats-officedocument.presentationml.slideLayout+xml"/>
  <Override PartName="/ppt/slideLayouts/slideLayout8005.xml" ContentType="application/vnd.openxmlformats-officedocument.presentationml.slideLayout+xml"/>
  <Override PartName="/ppt/slideLayouts/slideLayout8006.xml" ContentType="application/vnd.openxmlformats-officedocument.presentationml.slideLayout+xml"/>
  <Override PartName="/ppt/slideLayouts/slideLayout8007.xml" ContentType="application/vnd.openxmlformats-officedocument.presentationml.slideLayout+xml"/>
  <Override PartName="/ppt/slideLayouts/slideLayout8008.xml" ContentType="application/vnd.openxmlformats-officedocument.presentationml.slideLayout+xml"/>
  <Override PartName="/ppt/slideLayouts/slideLayout8009.xml" ContentType="application/vnd.openxmlformats-officedocument.presentationml.slideLayout+xml"/>
  <Override PartName="/ppt/slideLayouts/slideLayout8010.xml" ContentType="application/vnd.openxmlformats-officedocument.presentationml.slideLayout+xml"/>
  <Override PartName="/ppt/slideLayouts/slideLayout8011.xml" ContentType="application/vnd.openxmlformats-officedocument.presentationml.slideLayout+xml"/>
  <Override PartName="/ppt/slideLayouts/slideLayout8012.xml" ContentType="application/vnd.openxmlformats-officedocument.presentationml.slideLayout+xml"/>
  <Override PartName="/ppt/slideLayouts/slideLayout8013.xml" ContentType="application/vnd.openxmlformats-officedocument.presentationml.slideLayout+xml"/>
  <Override PartName="/ppt/slideLayouts/slideLayout8014.xml" ContentType="application/vnd.openxmlformats-officedocument.presentationml.slideLayout+xml"/>
  <Override PartName="/ppt/slideLayouts/slideLayout8015.xml" ContentType="application/vnd.openxmlformats-officedocument.presentationml.slideLayout+xml"/>
  <Override PartName="/ppt/slideLayouts/slideLayout8016.xml" ContentType="application/vnd.openxmlformats-officedocument.presentationml.slideLayout+xml"/>
  <Override PartName="/ppt/slideLayouts/slideLayout8017.xml" ContentType="application/vnd.openxmlformats-officedocument.presentationml.slideLayout+xml"/>
  <Override PartName="/ppt/slideLayouts/slideLayout8018.xml" ContentType="application/vnd.openxmlformats-officedocument.presentationml.slideLayout+xml"/>
  <Override PartName="/ppt/slideLayouts/slideLayout8019.xml" ContentType="application/vnd.openxmlformats-officedocument.presentationml.slideLayout+xml"/>
  <Override PartName="/ppt/slideLayouts/slideLayout8020.xml" ContentType="application/vnd.openxmlformats-officedocument.presentationml.slideLayout+xml"/>
  <Override PartName="/ppt/slideLayouts/slideLayout8021.xml" ContentType="application/vnd.openxmlformats-officedocument.presentationml.slideLayout+xml"/>
  <Override PartName="/ppt/slideLayouts/slideLayout8022.xml" ContentType="application/vnd.openxmlformats-officedocument.presentationml.slideLayout+xml"/>
  <Override PartName="/ppt/slideLayouts/slideLayout8023.xml" ContentType="application/vnd.openxmlformats-officedocument.presentationml.slideLayout+xml"/>
  <Override PartName="/ppt/slideLayouts/slideLayout8024.xml" ContentType="application/vnd.openxmlformats-officedocument.presentationml.slideLayout+xml"/>
  <Override PartName="/ppt/slideLayouts/slideLayout8025.xml" ContentType="application/vnd.openxmlformats-officedocument.presentationml.slideLayout+xml"/>
  <Override PartName="/ppt/slideLayouts/slideLayout8026.xml" ContentType="application/vnd.openxmlformats-officedocument.presentationml.slideLayout+xml"/>
  <Override PartName="/ppt/slideLayouts/slideLayout8027.xml" ContentType="application/vnd.openxmlformats-officedocument.presentationml.slideLayout+xml"/>
  <Override PartName="/ppt/slideLayouts/slideLayout8028.xml" ContentType="application/vnd.openxmlformats-officedocument.presentationml.slideLayout+xml"/>
  <Override PartName="/ppt/slideLayouts/slideLayout8029.xml" ContentType="application/vnd.openxmlformats-officedocument.presentationml.slideLayout+xml"/>
  <Override PartName="/ppt/slideLayouts/slideLayout8030.xml" ContentType="application/vnd.openxmlformats-officedocument.presentationml.slideLayout+xml"/>
  <Override PartName="/ppt/slideLayouts/slideLayout8031.xml" ContentType="application/vnd.openxmlformats-officedocument.presentationml.slideLayout+xml"/>
  <Override PartName="/ppt/slideLayouts/slideLayout8032.xml" ContentType="application/vnd.openxmlformats-officedocument.presentationml.slideLayout+xml"/>
  <Override PartName="/ppt/slideLayouts/slideLayout8033.xml" ContentType="application/vnd.openxmlformats-officedocument.presentationml.slideLayout+xml"/>
  <Override PartName="/ppt/slideLayouts/slideLayout8034.xml" ContentType="application/vnd.openxmlformats-officedocument.presentationml.slideLayout+xml"/>
  <Override PartName="/ppt/slideLayouts/slideLayout8035.xml" ContentType="application/vnd.openxmlformats-officedocument.presentationml.slideLayout+xml"/>
  <Override PartName="/ppt/slideLayouts/slideLayout8036.xml" ContentType="application/vnd.openxmlformats-officedocument.presentationml.slideLayout+xml"/>
  <Override PartName="/ppt/slideLayouts/slideLayout8037.xml" ContentType="application/vnd.openxmlformats-officedocument.presentationml.slideLayout+xml"/>
  <Override PartName="/ppt/slideLayouts/slideLayout8038.xml" ContentType="application/vnd.openxmlformats-officedocument.presentationml.slideLayout+xml"/>
  <Override PartName="/ppt/slideLayouts/slideLayout8039.xml" ContentType="application/vnd.openxmlformats-officedocument.presentationml.slideLayout+xml"/>
  <Override PartName="/ppt/slideLayouts/slideLayout8040.xml" ContentType="application/vnd.openxmlformats-officedocument.presentationml.slideLayout+xml"/>
  <Override PartName="/ppt/slideLayouts/slideLayout8041.xml" ContentType="application/vnd.openxmlformats-officedocument.presentationml.slideLayout+xml"/>
  <Override PartName="/ppt/slideLayouts/slideLayout8042.xml" ContentType="application/vnd.openxmlformats-officedocument.presentationml.slideLayout+xml"/>
  <Override PartName="/ppt/slideLayouts/slideLayout8043.xml" ContentType="application/vnd.openxmlformats-officedocument.presentationml.slideLayout+xml"/>
  <Override PartName="/ppt/slideLayouts/slideLayout8044.xml" ContentType="application/vnd.openxmlformats-officedocument.presentationml.slideLayout+xml"/>
  <Override PartName="/ppt/slideLayouts/slideLayout8045.xml" ContentType="application/vnd.openxmlformats-officedocument.presentationml.slideLayout+xml"/>
  <Override PartName="/ppt/slideLayouts/slideLayout8046.xml" ContentType="application/vnd.openxmlformats-officedocument.presentationml.slideLayout+xml"/>
  <Override PartName="/ppt/slideLayouts/slideLayout8047.xml" ContentType="application/vnd.openxmlformats-officedocument.presentationml.slideLayout+xml"/>
  <Override PartName="/ppt/slideLayouts/slideLayout8048.xml" ContentType="application/vnd.openxmlformats-officedocument.presentationml.slideLayout+xml"/>
  <Override PartName="/ppt/slideLayouts/slideLayout8049.xml" ContentType="application/vnd.openxmlformats-officedocument.presentationml.slideLayout+xml"/>
  <Override PartName="/ppt/slideLayouts/slideLayout8050.xml" ContentType="application/vnd.openxmlformats-officedocument.presentationml.slideLayout+xml"/>
  <Override PartName="/ppt/slideLayouts/slideLayout8051.xml" ContentType="application/vnd.openxmlformats-officedocument.presentationml.slideLayout+xml"/>
  <Override PartName="/ppt/slideLayouts/slideLayout8052.xml" ContentType="application/vnd.openxmlformats-officedocument.presentationml.slideLayout+xml"/>
  <Override PartName="/ppt/slideLayouts/slideLayout8053.xml" ContentType="application/vnd.openxmlformats-officedocument.presentationml.slideLayout+xml"/>
  <Override PartName="/ppt/slideLayouts/slideLayout8054.xml" ContentType="application/vnd.openxmlformats-officedocument.presentationml.slideLayout+xml"/>
  <Override PartName="/ppt/slideLayouts/slideLayout8055.xml" ContentType="application/vnd.openxmlformats-officedocument.presentationml.slideLayout+xml"/>
  <Override PartName="/ppt/slideLayouts/slideLayout8056.xml" ContentType="application/vnd.openxmlformats-officedocument.presentationml.slideLayout+xml"/>
  <Override PartName="/ppt/slideLayouts/slideLayout8057.xml" ContentType="application/vnd.openxmlformats-officedocument.presentationml.slideLayout+xml"/>
  <Override PartName="/ppt/slideLayouts/slideLayout8058.xml" ContentType="application/vnd.openxmlformats-officedocument.presentationml.slideLayout+xml"/>
  <Override PartName="/ppt/slideLayouts/slideLayout8059.xml" ContentType="application/vnd.openxmlformats-officedocument.presentationml.slideLayout+xml"/>
  <Override PartName="/ppt/slideLayouts/slideLayout8060.xml" ContentType="application/vnd.openxmlformats-officedocument.presentationml.slideLayout+xml"/>
  <Override PartName="/ppt/slideLayouts/slideLayout8061.xml" ContentType="application/vnd.openxmlformats-officedocument.presentationml.slideLayout+xml"/>
  <Override PartName="/ppt/slideLayouts/slideLayout8062.xml" ContentType="application/vnd.openxmlformats-officedocument.presentationml.slideLayout+xml"/>
  <Override PartName="/ppt/slideLayouts/slideLayout8063.xml" ContentType="application/vnd.openxmlformats-officedocument.presentationml.slideLayout+xml"/>
  <Override PartName="/ppt/slideLayouts/slideLayout8064.xml" ContentType="application/vnd.openxmlformats-officedocument.presentationml.slideLayout+xml"/>
  <Override PartName="/ppt/slideLayouts/slideLayout8065.xml" ContentType="application/vnd.openxmlformats-officedocument.presentationml.slideLayout+xml"/>
  <Override PartName="/ppt/slideLayouts/slideLayout8066.xml" ContentType="application/vnd.openxmlformats-officedocument.presentationml.slideLayout+xml"/>
  <Override PartName="/ppt/slideLayouts/slideLayout8067.xml" ContentType="application/vnd.openxmlformats-officedocument.presentationml.slideLayout+xml"/>
  <Override PartName="/ppt/slideLayouts/slideLayout8068.xml" ContentType="application/vnd.openxmlformats-officedocument.presentationml.slideLayout+xml"/>
  <Override PartName="/ppt/slideLayouts/slideLayout8069.xml" ContentType="application/vnd.openxmlformats-officedocument.presentationml.slideLayout+xml"/>
  <Override PartName="/ppt/slideLayouts/slideLayout8070.xml" ContentType="application/vnd.openxmlformats-officedocument.presentationml.slideLayout+xml"/>
  <Override PartName="/ppt/slideLayouts/slideLayout8071.xml" ContentType="application/vnd.openxmlformats-officedocument.presentationml.slideLayout+xml"/>
  <Override PartName="/ppt/slideLayouts/slideLayout8072.xml" ContentType="application/vnd.openxmlformats-officedocument.presentationml.slideLayout+xml"/>
  <Override PartName="/ppt/slideLayouts/slideLayout8073.xml" ContentType="application/vnd.openxmlformats-officedocument.presentationml.slideLayout+xml"/>
  <Override PartName="/ppt/slideLayouts/slideLayout8074.xml" ContentType="application/vnd.openxmlformats-officedocument.presentationml.slideLayout+xml"/>
  <Override PartName="/ppt/slideLayouts/slideLayout8075.xml" ContentType="application/vnd.openxmlformats-officedocument.presentationml.slideLayout+xml"/>
  <Override PartName="/ppt/slideLayouts/slideLayout8076.xml" ContentType="application/vnd.openxmlformats-officedocument.presentationml.slideLayout+xml"/>
  <Override PartName="/ppt/slideLayouts/slideLayout8077.xml" ContentType="application/vnd.openxmlformats-officedocument.presentationml.slideLayout+xml"/>
  <Override PartName="/ppt/slideLayouts/slideLayout8078.xml" ContentType="application/vnd.openxmlformats-officedocument.presentationml.slideLayout+xml"/>
  <Override PartName="/ppt/slideLayouts/slideLayout8079.xml" ContentType="application/vnd.openxmlformats-officedocument.presentationml.slideLayout+xml"/>
  <Override PartName="/ppt/slideLayouts/slideLayout8080.xml" ContentType="application/vnd.openxmlformats-officedocument.presentationml.slideLayout+xml"/>
  <Override PartName="/ppt/slideLayouts/slideLayout8081.xml" ContentType="application/vnd.openxmlformats-officedocument.presentationml.slideLayout+xml"/>
  <Override PartName="/ppt/slideLayouts/slideLayout8082.xml" ContentType="application/vnd.openxmlformats-officedocument.presentationml.slideLayout+xml"/>
  <Override PartName="/ppt/slideLayouts/slideLayout8083.xml" ContentType="application/vnd.openxmlformats-officedocument.presentationml.slideLayout+xml"/>
  <Override PartName="/ppt/slideLayouts/slideLayout8084.xml" ContentType="application/vnd.openxmlformats-officedocument.presentationml.slideLayout+xml"/>
  <Override PartName="/ppt/slideLayouts/slideLayout8085.xml" ContentType="application/vnd.openxmlformats-officedocument.presentationml.slideLayout+xml"/>
  <Override PartName="/ppt/slideLayouts/slideLayout8086.xml" ContentType="application/vnd.openxmlformats-officedocument.presentationml.slideLayout+xml"/>
  <Override PartName="/ppt/slideLayouts/slideLayout8087.xml" ContentType="application/vnd.openxmlformats-officedocument.presentationml.slideLayout+xml"/>
  <Override PartName="/ppt/slideLayouts/slideLayout8088.xml" ContentType="application/vnd.openxmlformats-officedocument.presentationml.slideLayout+xml"/>
  <Override PartName="/ppt/slideLayouts/slideLayout8089.xml" ContentType="application/vnd.openxmlformats-officedocument.presentationml.slideLayout+xml"/>
  <Override PartName="/ppt/slideLayouts/slideLayout8090.xml" ContentType="application/vnd.openxmlformats-officedocument.presentationml.slideLayout+xml"/>
  <Override PartName="/ppt/slideLayouts/slideLayout8091.xml" ContentType="application/vnd.openxmlformats-officedocument.presentationml.slideLayout+xml"/>
  <Override PartName="/ppt/slideLayouts/slideLayout8092.xml" ContentType="application/vnd.openxmlformats-officedocument.presentationml.slideLayout+xml"/>
  <Override PartName="/ppt/slideLayouts/slideLayout8093.xml" ContentType="application/vnd.openxmlformats-officedocument.presentationml.slideLayout+xml"/>
  <Override PartName="/ppt/slideLayouts/slideLayout8094.xml" ContentType="application/vnd.openxmlformats-officedocument.presentationml.slideLayout+xml"/>
  <Override PartName="/ppt/slideLayouts/slideLayout8095.xml" ContentType="application/vnd.openxmlformats-officedocument.presentationml.slideLayout+xml"/>
  <Override PartName="/ppt/slideLayouts/slideLayout8096.xml" ContentType="application/vnd.openxmlformats-officedocument.presentationml.slideLayout+xml"/>
  <Override PartName="/ppt/slideLayouts/slideLayout8097.xml" ContentType="application/vnd.openxmlformats-officedocument.presentationml.slideLayout+xml"/>
  <Override PartName="/ppt/slideLayouts/slideLayout8098.xml" ContentType="application/vnd.openxmlformats-officedocument.presentationml.slideLayout+xml"/>
  <Override PartName="/ppt/slideLayouts/slideLayout8099.xml" ContentType="application/vnd.openxmlformats-officedocument.presentationml.slideLayout+xml"/>
  <Override PartName="/ppt/slideLayouts/slideLayout8100.xml" ContentType="application/vnd.openxmlformats-officedocument.presentationml.slideLayout+xml"/>
  <Override PartName="/ppt/slideLayouts/slideLayout8101.xml" ContentType="application/vnd.openxmlformats-officedocument.presentationml.slideLayout+xml"/>
  <Override PartName="/ppt/slideLayouts/slideLayout8102.xml" ContentType="application/vnd.openxmlformats-officedocument.presentationml.slideLayout+xml"/>
  <Override PartName="/ppt/slideLayouts/slideLayout8103.xml" ContentType="application/vnd.openxmlformats-officedocument.presentationml.slideLayout+xml"/>
  <Override PartName="/ppt/slideLayouts/slideLayout8104.xml" ContentType="application/vnd.openxmlformats-officedocument.presentationml.slideLayout+xml"/>
  <Override PartName="/ppt/slideLayouts/slideLayout8105.xml" ContentType="application/vnd.openxmlformats-officedocument.presentationml.slideLayout+xml"/>
  <Override PartName="/ppt/slideLayouts/slideLayout8106.xml" ContentType="application/vnd.openxmlformats-officedocument.presentationml.slideLayout+xml"/>
  <Override PartName="/ppt/slideLayouts/slideLayout8107.xml" ContentType="application/vnd.openxmlformats-officedocument.presentationml.slideLayout+xml"/>
  <Override PartName="/ppt/slideLayouts/slideLayout8108.xml" ContentType="application/vnd.openxmlformats-officedocument.presentationml.slideLayout+xml"/>
  <Override PartName="/ppt/slideLayouts/slideLayout8109.xml" ContentType="application/vnd.openxmlformats-officedocument.presentationml.slideLayout+xml"/>
  <Override PartName="/ppt/slideLayouts/slideLayout8110.xml" ContentType="application/vnd.openxmlformats-officedocument.presentationml.slideLayout+xml"/>
  <Override PartName="/ppt/slideLayouts/slideLayout8111.xml" ContentType="application/vnd.openxmlformats-officedocument.presentationml.slideLayout+xml"/>
  <Override PartName="/ppt/slideLayouts/slideLayout8112.xml" ContentType="application/vnd.openxmlformats-officedocument.presentationml.slideLayout+xml"/>
  <Override PartName="/ppt/slideLayouts/slideLayout8113.xml" ContentType="application/vnd.openxmlformats-officedocument.presentationml.slideLayout+xml"/>
  <Override PartName="/ppt/slideLayouts/slideLayout8114.xml" ContentType="application/vnd.openxmlformats-officedocument.presentationml.slideLayout+xml"/>
  <Override PartName="/ppt/slideLayouts/slideLayout8115.xml" ContentType="application/vnd.openxmlformats-officedocument.presentationml.slideLayout+xml"/>
  <Override PartName="/ppt/slideLayouts/slideLayout8116.xml" ContentType="application/vnd.openxmlformats-officedocument.presentationml.slideLayout+xml"/>
  <Override PartName="/ppt/slideLayouts/slideLayout8117.xml" ContentType="application/vnd.openxmlformats-officedocument.presentationml.slideLayout+xml"/>
  <Override PartName="/ppt/slideLayouts/slideLayout8118.xml" ContentType="application/vnd.openxmlformats-officedocument.presentationml.slideLayout+xml"/>
  <Override PartName="/ppt/slideLayouts/slideLayout8119.xml" ContentType="application/vnd.openxmlformats-officedocument.presentationml.slideLayout+xml"/>
  <Override PartName="/ppt/slideLayouts/slideLayout8120.xml" ContentType="application/vnd.openxmlformats-officedocument.presentationml.slideLayout+xml"/>
  <Override PartName="/ppt/slideLayouts/slideLayout8121.xml" ContentType="application/vnd.openxmlformats-officedocument.presentationml.slideLayout+xml"/>
  <Override PartName="/ppt/slideLayouts/slideLayout8122.xml" ContentType="application/vnd.openxmlformats-officedocument.presentationml.slideLayout+xml"/>
  <Override PartName="/ppt/slideLayouts/slideLayout8123.xml" ContentType="application/vnd.openxmlformats-officedocument.presentationml.slideLayout+xml"/>
  <Override PartName="/ppt/slideLayouts/slideLayout8124.xml" ContentType="application/vnd.openxmlformats-officedocument.presentationml.slideLayout+xml"/>
  <Override PartName="/ppt/slideLayouts/slideLayout8125.xml" ContentType="application/vnd.openxmlformats-officedocument.presentationml.slideLayout+xml"/>
  <Override PartName="/ppt/slideLayouts/slideLayout8126.xml" ContentType="application/vnd.openxmlformats-officedocument.presentationml.slideLayout+xml"/>
  <Override PartName="/ppt/slideLayouts/slideLayout8127.xml" ContentType="application/vnd.openxmlformats-officedocument.presentationml.slideLayout+xml"/>
  <Override PartName="/ppt/slideLayouts/slideLayout8128.xml" ContentType="application/vnd.openxmlformats-officedocument.presentationml.slideLayout+xml"/>
  <Override PartName="/ppt/slideLayouts/slideLayout8129.xml" ContentType="application/vnd.openxmlformats-officedocument.presentationml.slideLayout+xml"/>
  <Override PartName="/ppt/slideLayouts/slideLayout8130.xml" ContentType="application/vnd.openxmlformats-officedocument.presentationml.slideLayout+xml"/>
  <Override PartName="/ppt/slideLayouts/slideLayout8131.xml" ContentType="application/vnd.openxmlformats-officedocument.presentationml.slideLayout+xml"/>
  <Override PartName="/ppt/slideLayouts/slideLayout8132.xml" ContentType="application/vnd.openxmlformats-officedocument.presentationml.slideLayout+xml"/>
  <Override PartName="/ppt/slideLayouts/slideLayout8133.xml" ContentType="application/vnd.openxmlformats-officedocument.presentationml.slideLayout+xml"/>
  <Override PartName="/ppt/slideLayouts/slideLayout8134.xml" ContentType="application/vnd.openxmlformats-officedocument.presentationml.slideLayout+xml"/>
  <Override PartName="/ppt/slideLayouts/slideLayout8135.xml" ContentType="application/vnd.openxmlformats-officedocument.presentationml.slideLayout+xml"/>
  <Override PartName="/ppt/slideLayouts/slideLayout8136.xml" ContentType="application/vnd.openxmlformats-officedocument.presentationml.slideLayout+xml"/>
  <Override PartName="/ppt/slideLayouts/slideLayout8137.xml" ContentType="application/vnd.openxmlformats-officedocument.presentationml.slideLayout+xml"/>
  <Override PartName="/ppt/slideLayouts/slideLayout8138.xml" ContentType="application/vnd.openxmlformats-officedocument.presentationml.slideLayout+xml"/>
  <Override PartName="/ppt/slideLayouts/slideLayout8139.xml" ContentType="application/vnd.openxmlformats-officedocument.presentationml.slideLayout+xml"/>
  <Override PartName="/ppt/slideLayouts/slideLayout8140.xml" ContentType="application/vnd.openxmlformats-officedocument.presentationml.slideLayout+xml"/>
  <Override PartName="/ppt/slideLayouts/slideLayout8141.xml" ContentType="application/vnd.openxmlformats-officedocument.presentationml.slideLayout+xml"/>
  <Override PartName="/ppt/slideLayouts/slideLayout8142.xml" ContentType="application/vnd.openxmlformats-officedocument.presentationml.slideLayout+xml"/>
  <Override PartName="/ppt/slideLayouts/slideLayout8143.xml" ContentType="application/vnd.openxmlformats-officedocument.presentationml.slideLayout+xml"/>
  <Override PartName="/ppt/slideLayouts/slideLayout8144.xml" ContentType="application/vnd.openxmlformats-officedocument.presentationml.slideLayout+xml"/>
  <Override PartName="/ppt/slideLayouts/slideLayout8145.xml" ContentType="application/vnd.openxmlformats-officedocument.presentationml.slideLayout+xml"/>
  <Override PartName="/ppt/slideLayouts/slideLayout8146.xml" ContentType="application/vnd.openxmlformats-officedocument.presentationml.slideLayout+xml"/>
  <Override PartName="/ppt/slideLayouts/slideLayout8147.xml" ContentType="application/vnd.openxmlformats-officedocument.presentationml.slideLayout+xml"/>
  <Override PartName="/ppt/slideLayouts/slideLayout8148.xml" ContentType="application/vnd.openxmlformats-officedocument.presentationml.slideLayout+xml"/>
  <Override PartName="/ppt/slideLayouts/slideLayout8149.xml" ContentType="application/vnd.openxmlformats-officedocument.presentationml.slideLayout+xml"/>
  <Override PartName="/ppt/slideLayouts/slideLayout8150.xml" ContentType="application/vnd.openxmlformats-officedocument.presentationml.slideLayout+xml"/>
  <Override PartName="/ppt/slideLayouts/slideLayout8151.xml" ContentType="application/vnd.openxmlformats-officedocument.presentationml.slideLayout+xml"/>
  <Override PartName="/ppt/slideLayouts/slideLayout8152.xml" ContentType="application/vnd.openxmlformats-officedocument.presentationml.slideLayout+xml"/>
  <Override PartName="/ppt/slideLayouts/slideLayout8153.xml" ContentType="application/vnd.openxmlformats-officedocument.presentationml.slideLayout+xml"/>
  <Override PartName="/ppt/slideLayouts/slideLayout8154.xml" ContentType="application/vnd.openxmlformats-officedocument.presentationml.slideLayout+xml"/>
  <Override PartName="/ppt/slideLayouts/slideLayout8155.xml" ContentType="application/vnd.openxmlformats-officedocument.presentationml.slideLayout+xml"/>
  <Override PartName="/ppt/slideLayouts/slideLayout8156.xml" ContentType="application/vnd.openxmlformats-officedocument.presentationml.slideLayout+xml"/>
  <Override PartName="/ppt/slideLayouts/slideLayout8157.xml" ContentType="application/vnd.openxmlformats-officedocument.presentationml.slideLayout+xml"/>
  <Override PartName="/ppt/slideLayouts/slideLayout8158.xml" ContentType="application/vnd.openxmlformats-officedocument.presentationml.slideLayout+xml"/>
  <Override PartName="/ppt/slideLayouts/slideLayout8159.xml" ContentType="application/vnd.openxmlformats-officedocument.presentationml.slideLayout+xml"/>
  <Override PartName="/ppt/slideLayouts/slideLayout8160.xml" ContentType="application/vnd.openxmlformats-officedocument.presentationml.slideLayout+xml"/>
  <Override PartName="/ppt/slideLayouts/slideLayout8161.xml" ContentType="application/vnd.openxmlformats-officedocument.presentationml.slideLayout+xml"/>
  <Override PartName="/ppt/slideLayouts/slideLayout8162.xml" ContentType="application/vnd.openxmlformats-officedocument.presentationml.slideLayout+xml"/>
  <Override PartName="/ppt/slideLayouts/slideLayout8163.xml" ContentType="application/vnd.openxmlformats-officedocument.presentationml.slideLayout+xml"/>
  <Override PartName="/ppt/slideLayouts/slideLayout8164.xml" ContentType="application/vnd.openxmlformats-officedocument.presentationml.slideLayout+xml"/>
  <Override PartName="/ppt/slideLayouts/slideLayout8165.xml" ContentType="application/vnd.openxmlformats-officedocument.presentationml.slideLayout+xml"/>
  <Override PartName="/ppt/slideLayouts/slideLayout8166.xml" ContentType="application/vnd.openxmlformats-officedocument.presentationml.slideLayout+xml"/>
  <Override PartName="/ppt/slideLayouts/slideLayout8167.xml" ContentType="application/vnd.openxmlformats-officedocument.presentationml.slideLayout+xml"/>
  <Override PartName="/ppt/slideLayouts/slideLayout8168.xml" ContentType="application/vnd.openxmlformats-officedocument.presentationml.slideLayout+xml"/>
  <Override PartName="/ppt/slideLayouts/slideLayout8169.xml" ContentType="application/vnd.openxmlformats-officedocument.presentationml.slideLayout+xml"/>
  <Override PartName="/ppt/slideLayouts/slideLayout8170.xml" ContentType="application/vnd.openxmlformats-officedocument.presentationml.slideLayout+xml"/>
  <Override PartName="/ppt/slideLayouts/slideLayout8171.xml" ContentType="application/vnd.openxmlformats-officedocument.presentationml.slideLayout+xml"/>
  <Override PartName="/ppt/slideLayouts/slideLayout8172.xml" ContentType="application/vnd.openxmlformats-officedocument.presentationml.slideLayout+xml"/>
  <Override PartName="/ppt/slideLayouts/slideLayout8173.xml" ContentType="application/vnd.openxmlformats-officedocument.presentationml.slideLayout+xml"/>
  <Override PartName="/ppt/slideLayouts/slideLayout8174.xml" ContentType="application/vnd.openxmlformats-officedocument.presentationml.slideLayout+xml"/>
  <Override PartName="/ppt/slideLayouts/slideLayout8175.xml" ContentType="application/vnd.openxmlformats-officedocument.presentationml.slideLayout+xml"/>
  <Override PartName="/ppt/slideLayouts/slideLayout8176.xml" ContentType="application/vnd.openxmlformats-officedocument.presentationml.slideLayout+xml"/>
  <Override PartName="/ppt/slideLayouts/slideLayout8177.xml" ContentType="application/vnd.openxmlformats-officedocument.presentationml.slideLayout+xml"/>
  <Override PartName="/ppt/slideLayouts/slideLayout8178.xml" ContentType="application/vnd.openxmlformats-officedocument.presentationml.slideLayout+xml"/>
  <Override PartName="/ppt/slideLayouts/slideLayout8179.xml" ContentType="application/vnd.openxmlformats-officedocument.presentationml.slideLayout+xml"/>
  <Override PartName="/ppt/slideLayouts/slideLayout8180.xml" ContentType="application/vnd.openxmlformats-officedocument.presentationml.slideLayout+xml"/>
  <Override PartName="/ppt/slideLayouts/slideLayout8181.xml" ContentType="application/vnd.openxmlformats-officedocument.presentationml.slideLayout+xml"/>
  <Override PartName="/ppt/slideLayouts/slideLayout8182.xml" ContentType="application/vnd.openxmlformats-officedocument.presentationml.slideLayout+xml"/>
  <Override PartName="/ppt/slideLayouts/slideLayout8183.xml" ContentType="application/vnd.openxmlformats-officedocument.presentationml.slideLayout+xml"/>
  <Override PartName="/ppt/slideLayouts/slideLayout8184.xml" ContentType="application/vnd.openxmlformats-officedocument.presentationml.slideLayout+xml"/>
  <Override PartName="/ppt/slideLayouts/slideLayout8185.xml" ContentType="application/vnd.openxmlformats-officedocument.presentationml.slideLayout+xml"/>
  <Override PartName="/ppt/slideLayouts/slideLayout8186.xml" ContentType="application/vnd.openxmlformats-officedocument.presentationml.slideLayout+xml"/>
  <Override PartName="/ppt/slideLayouts/slideLayout8187.xml" ContentType="application/vnd.openxmlformats-officedocument.presentationml.slideLayout+xml"/>
  <Override PartName="/ppt/slideLayouts/slideLayout8188.xml" ContentType="application/vnd.openxmlformats-officedocument.presentationml.slideLayout+xml"/>
  <Override PartName="/ppt/slideLayouts/slideLayout8189.xml" ContentType="application/vnd.openxmlformats-officedocument.presentationml.slideLayout+xml"/>
  <Override PartName="/ppt/slideLayouts/slideLayout8190.xml" ContentType="application/vnd.openxmlformats-officedocument.presentationml.slideLayout+xml"/>
  <Override PartName="/ppt/slideLayouts/slideLayout8191.xml" ContentType="application/vnd.openxmlformats-officedocument.presentationml.slideLayout+xml"/>
  <Override PartName="/ppt/slideLayouts/slideLayout8192.xml" ContentType="application/vnd.openxmlformats-officedocument.presentationml.slideLayout+xml"/>
  <Override PartName="/ppt/slideLayouts/slideLayout8193.xml" ContentType="application/vnd.openxmlformats-officedocument.presentationml.slideLayout+xml"/>
  <Override PartName="/ppt/slideLayouts/slideLayout8194.xml" ContentType="application/vnd.openxmlformats-officedocument.presentationml.slideLayout+xml"/>
  <Override PartName="/ppt/slideLayouts/slideLayout8195.xml" ContentType="application/vnd.openxmlformats-officedocument.presentationml.slideLayout+xml"/>
  <Override PartName="/ppt/slideLayouts/slideLayout8196.xml" ContentType="application/vnd.openxmlformats-officedocument.presentationml.slideLayout+xml"/>
  <Override PartName="/ppt/slideLayouts/slideLayout8197.xml" ContentType="application/vnd.openxmlformats-officedocument.presentationml.slideLayout+xml"/>
  <Override PartName="/ppt/slideLayouts/slideLayout8198.xml" ContentType="application/vnd.openxmlformats-officedocument.presentationml.slideLayout+xml"/>
  <Override PartName="/ppt/slideLayouts/slideLayout8199.xml" ContentType="application/vnd.openxmlformats-officedocument.presentationml.slideLayout+xml"/>
  <Override PartName="/ppt/slideLayouts/slideLayout8200.xml" ContentType="application/vnd.openxmlformats-officedocument.presentationml.slideLayout+xml"/>
  <Override PartName="/ppt/slideLayouts/slideLayout8201.xml" ContentType="application/vnd.openxmlformats-officedocument.presentationml.slideLayout+xml"/>
  <Override PartName="/ppt/slideLayouts/slideLayout8202.xml" ContentType="application/vnd.openxmlformats-officedocument.presentationml.slideLayout+xml"/>
  <Override PartName="/ppt/slideLayouts/slideLayout8203.xml" ContentType="application/vnd.openxmlformats-officedocument.presentationml.slideLayout+xml"/>
  <Override PartName="/ppt/slideLayouts/slideLayout8204.xml" ContentType="application/vnd.openxmlformats-officedocument.presentationml.slideLayout+xml"/>
  <Override PartName="/ppt/slideLayouts/slideLayout8205.xml" ContentType="application/vnd.openxmlformats-officedocument.presentationml.slideLayout+xml"/>
  <Override PartName="/ppt/slideLayouts/slideLayout8206.xml" ContentType="application/vnd.openxmlformats-officedocument.presentationml.slideLayout+xml"/>
  <Override PartName="/ppt/slideLayouts/slideLayout8207.xml" ContentType="application/vnd.openxmlformats-officedocument.presentationml.slideLayout+xml"/>
  <Override PartName="/ppt/slideLayouts/slideLayout8208.xml" ContentType="application/vnd.openxmlformats-officedocument.presentationml.slideLayout+xml"/>
  <Override PartName="/ppt/slideLayouts/slideLayout8209.xml" ContentType="application/vnd.openxmlformats-officedocument.presentationml.slideLayout+xml"/>
  <Override PartName="/ppt/slideLayouts/slideLayout8210.xml" ContentType="application/vnd.openxmlformats-officedocument.presentationml.slideLayout+xml"/>
  <Override PartName="/ppt/slideLayouts/slideLayout8211.xml" ContentType="application/vnd.openxmlformats-officedocument.presentationml.slideLayout+xml"/>
  <Override PartName="/ppt/slideLayouts/slideLayout8212.xml" ContentType="application/vnd.openxmlformats-officedocument.presentationml.slideLayout+xml"/>
  <Override PartName="/ppt/slideLayouts/slideLayout8213.xml" ContentType="application/vnd.openxmlformats-officedocument.presentationml.slideLayout+xml"/>
  <Override PartName="/ppt/slideLayouts/slideLayout8214.xml" ContentType="application/vnd.openxmlformats-officedocument.presentationml.slideLayout+xml"/>
  <Override PartName="/ppt/slideLayouts/slideLayout8215.xml" ContentType="application/vnd.openxmlformats-officedocument.presentationml.slideLayout+xml"/>
  <Override PartName="/ppt/slideLayouts/slideLayout8216.xml" ContentType="application/vnd.openxmlformats-officedocument.presentationml.slideLayout+xml"/>
  <Override PartName="/ppt/slideLayouts/slideLayout8217.xml" ContentType="application/vnd.openxmlformats-officedocument.presentationml.slideLayout+xml"/>
  <Override PartName="/ppt/slideLayouts/slideLayout8218.xml" ContentType="application/vnd.openxmlformats-officedocument.presentationml.slideLayout+xml"/>
  <Override PartName="/ppt/slideLayouts/slideLayout8219.xml" ContentType="application/vnd.openxmlformats-officedocument.presentationml.slideLayout+xml"/>
  <Override PartName="/ppt/slideLayouts/slideLayout8220.xml" ContentType="application/vnd.openxmlformats-officedocument.presentationml.slideLayout+xml"/>
  <Override PartName="/ppt/slideLayouts/slideLayout8221.xml" ContentType="application/vnd.openxmlformats-officedocument.presentationml.slideLayout+xml"/>
  <Override PartName="/ppt/slideLayouts/slideLayout8222.xml" ContentType="application/vnd.openxmlformats-officedocument.presentationml.slideLayout+xml"/>
  <Override PartName="/ppt/slideLayouts/slideLayout8223.xml" ContentType="application/vnd.openxmlformats-officedocument.presentationml.slideLayout+xml"/>
  <Override PartName="/ppt/slideLayouts/slideLayout8224.xml" ContentType="application/vnd.openxmlformats-officedocument.presentationml.slideLayout+xml"/>
  <Override PartName="/ppt/slideLayouts/slideLayout8225.xml" ContentType="application/vnd.openxmlformats-officedocument.presentationml.slideLayout+xml"/>
  <Override PartName="/ppt/slideLayouts/slideLayout8226.xml" ContentType="application/vnd.openxmlformats-officedocument.presentationml.slideLayout+xml"/>
  <Override PartName="/ppt/slideLayouts/slideLayout8227.xml" ContentType="application/vnd.openxmlformats-officedocument.presentationml.slideLayout+xml"/>
  <Override PartName="/ppt/slideLayouts/slideLayout8228.xml" ContentType="application/vnd.openxmlformats-officedocument.presentationml.slideLayout+xml"/>
  <Override PartName="/ppt/slideLayouts/slideLayout8229.xml" ContentType="application/vnd.openxmlformats-officedocument.presentationml.slideLayout+xml"/>
  <Override PartName="/ppt/slideLayouts/slideLayout8230.xml" ContentType="application/vnd.openxmlformats-officedocument.presentationml.slideLayout+xml"/>
  <Override PartName="/ppt/slideLayouts/slideLayout8231.xml" ContentType="application/vnd.openxmlformats-officedocument.presentationml.slideLayout+xml"/>
  <Override PartName="/ppt/slideLayouts/slideLayout8232.xml" ContentType="application/vnd.openxmlformats-officedocument.presentationml.slideLayout+xml"/>
  <Override PartName="/ppt/slideLayouts/slideLayout8233.xml" ContentType="application/vnd.openxmlformats-officedocument.presentationml.slideLayout+xml"/>
  <Override PartName="/ppt/slideLayouts/slideLayout8234.xml" ContentType="application/vnd.openxmlformats-officedocument.presentationml.slideLayout+xml"/>
  <Override PartName="/ppt/slideLayouts/slideLayout8235.xml" ContentType="application/vnd.openxmlformats-officedocument.presentationml.slideLayout+xml"/>
  <Override PartName="/ppt/slideLayouts/slideLayout8236.xml" ContentType="application/vnd.openxmlformats-officedocument.presentationml.slideLayout+xml"/>
  <Override PartName="/ppt/slideLayouts/slideLayout8237.xml" ContentType="application/vnd.openxmlformats-officedocument.presentationml.slideLayout+xml"/>
  <Override PartName="/ppt/slideLayouts/slideLayout8238.xml" ContentType="application/vnd.openxmlformats-officedocument.presentationml.slideLayout+xml"/>
  <Override PartName="/ppt/slideLayouts/slideLayout8239.xml" ContentType="application/vnd.openxmlformats-officedocument.presentationml.slideLayout+xml"/>
  <Override PartName="/ppt/slideLayouts/slideLayout8240.xml" ContentType="application/vnd.openxmlformats-officedocument.presentationml.slideLayout+xml"/>
  <Override PartName="/ppt/slideLayouts/slideLayout8241.xml" ContentType="application/vnd.openxmlformats-officedocument.presentationml.slideLayout+xml"/>
  <Override PartName="/ppt/slideLayouts/slideLayout8242.xml" ContentType="application/vnd.openxmlformats-officedocument.presentationml.slideLayout+xml"/>
  <Override PartName="/ppt/slideLayouts/slideLayout8243.xml" ContentType="application/vnd.openxmlformats-officedocument.presentationml.slideLayout+xml"/>
  <Override PartName="/ppt/slideLayouts/slideLayout8244.xml" ContentType="application/vnd.openxmlformats-officedocument.presentationml.slideLayout+xml"/>
  <Override PartName="/ppt/slideLayouts/slideLayout8245.xml" ContentType="application/vnd.openxmlformats-officedocument.presentationml.slideLayout+xml"/>
  <Override PartName="/ppt/slideLayouts/slideLayout8246.xml" ContentType="application/vnd.openxmlformats-officedocument.presentationml.slideLayout+xml"/>
  <Override PartName="/ppt/slideLayouts/slideLayout8247.xml" ContentType="application/vnd.openxmlformats-officedocument.presentationml.slideLayout+xml"/>
  <Override PartName="/ppt/slideLayouts/slideLayout8248.xml" ContentType="application/vnd.openxmlformats-officedocument.presentationml.slideLayout+xml"/>
  <Override PartName="/ppt/slideLayouts/slideLayout8249.xml" ContentType="application/vnd.openxmlformats-officedocument.presentationml.slideLayout+xml"/>
  <Override PartName="/ppt/slideLayouts/slideLayout8250.xml" ContentType="application/vnd.openxmlformats-officedocument.presentationml.slideLayout+xml"/>
  <Override PartName="/ppt/slideLayouts/slideLayout8251.xml" ContentType="application/vnd.openxmlformats-officedocument.presentationml.slideLayout+xml"/>
  <Override PartName="/ppt/slideLayouts/slideLayout8252.xml" ContentType="application/vnd.openxmlformats-officedocument.presentationml.slideLayout+xml"/>
  <Override PartName="/ppt/slideLayouts/slideLayout8253.xml" ContentType="application/vnd.openxmlformats-officedocument.presentationml.slideLayout+xml"/>
  <Override PartName="/ppt/slideLayouts/slideLayout8254.xml" ContentType="application/vnd.openxmlformats-officedocument.presentationml.slideLayout+xml"/>
  <Override PartName="/ppt/slideLayouts/slideLayout8255.xml" ContentType="application/vnd.openxmlformats-officedocument.presentationml.slideLayout+xml"/>
  <Override PartName="/ppt/slideLayouts/slideLayout8256.xml" ContentType="application/vnd.openxmlformats-officedocument.presentationml.slideLayout+xml"/>
  <Override PartName="/ppt/slideLayouts/slideLayout8257.xml" ContentType="application/vnd.openxmlformats-officedocument.presentationml.slideLayout+xml"/>
  <Override PartName="/ppt/slideLayouts/slideLayout8258.xml" ContentType="application/vnd.openxmlformats-officedocument.presentationml.slideLayout+xml"/>
  <Override PartName="/ppt/slideLayouts/slideLayout8259.xml" ContentType="application/vnd.openxmlformats-officedocument.presentationml.slideLayout+xml"/>
  <Override PartName="/ppt/slideLayouts/slideLayout8260.xml" ContentType="application/vnd.openxmlformats-officedocument.presentationml.slideLayout+xml"/>
  <Override PartName="/ppt/slideLayouts/slideLayout8261.xml" ContentType="application/vnd.openxmlformats-officedocument.presentationml.slideLayout+xml"/>
  <Override PartName="/ppt/slideLayouts/slideLayout8262.xml" ContentType="application/vnd.openxmlformats-officedocument.presentationml.slideLayout+xml"/>
  <Override PartName="/ppt/slideLayouts/slideLayout8263.xml" ContentType="application/vnd.openxmlformats-officedocument.presentationml.slideLayout+xml"/>
  <Override PartName="/ppt/slideLayouts/slideLayout8264.xml" ContentType="application/vnd.openxmlformats-officedocument.presentationml.slideLayout+xml"/>
  <Override PartName="/ppt/slideLayouts/slideLayout8265.xml" ContentType="application/vnd.openxmlformats-officedocument.presentationml.slideLayout+xml"/>
  <Override PartName="/ppt/slideLayouts/slideLayout8266.xml" ContentType="application/vnd.openxmlformats-officedocument.presentationml.slideLayout+xml"/>
  <Override PartName="/ppt/slideLayouts/slideLayout8267.xml" ContentType="application/vnd.openxmlformats-officedocument.presentationml.slideLayout+xml"/>
  <Override PartName="/ppt/slideLayouts/slideLayout8268.xml" ContentType="application/vnd.openxmlformats-officedocument.presentationml.slideLayout+xml"/>
  <Override PartName="/ppt/slideLayouts/slideLayout8269.xml" ContentType="application/vnd.openxmlformats-officedocument.presentationml.slideLayout+xml"/>
  <Override PartName="/ppt/slideLayouts/slideLayout8270.xml" ContentType="application/vnd.openxmlformats-officedocument.presentationml.slideLayout+xml"/>
  <Override PartName="/ppt/slideLayouts/slideLayout8271.xml" ContentType="application/vnd.openxmlformats-officedocument.presentationml.slideLayout+xml"/>
  <Override PartName="/ppt/slideLayouts/slideLayout8272.xml" ContentType="application/vnd.openxmlformats-officedocument.presentationml.slideLayout+xml"/>
  <Override PartName="/ppt/slideLayouts/slideLayout8273.xml" ContentType="application/vnd.openxmlformats-officedocument.presentationml.slideLayout+xml"/>
  <Override PartName="/ppt/slideLayouts/slideLayout8274.xml" ContentType="application/vnd.openxmlformats-officedocument.presentationml.slideLayout+xml"/>
  <Override PartName="/ppt/slideLayouts/slideLayout8275.xml" ContentType="application/vnd.openxmlformats-officedocument.presentationml.slideLayout+xml"/>
  <Override PartName="/ppt/slideLayouts/slideLayout8276.xml" ContentType="application/vnd.openxmlformats-officedocument.presentationml.slideLayout+xml"/>
  <Override PartName="/ppt/slideLayouts/slideLayout8277.xml" ContentType="application/vnd.openxmlformats-officedocument.presentationml.slideLayout+xml"/>
  <Override PartName="/ppt/slideLayouts/slideLayout8278.xml" ContentType="application/vnd.openxmlformats-officedocument.presentationml.slideLayout+xml"/>
  <Override PartName="/ppt/slideLayouts/slideLayout8279.xml" ContentType="application/vnd.openxmlformats-officedocument.presentationml.slideLayout+xml"/>
  <Override PartName="/ppt/slideLayouts/slideLayout8280.xml" ContentType="application/vnd.openxmlformats-officedocument.presentationml.slideLayout+xml"/>
  <Override PartName="/ppt/slideLayouts/slideLayout8281.xml" ContentType="application/vnd.openxmlformats-officedocument.presentationml.slideLayout+xml"/>
  <Override PartName="/ppt/slideLayouts/slideLayout8282.xml" ContentType="application/vnd.openxmlformats-officedocument.presentationml.slideLayout+xml"/>
  <Override PartName="/ppt/slideLayouts/slideLayout8283.xml" ContentType="application/vnd.openxmlformats-officedocument.presentationml.slideLayout+xml"/>
  <Override PartName="/ppt/slideLayouts/slideLayout8284.xml" ContentType="application/vnd.openxmlformats-officedocument.presentationml.slideLayout+xml"/>
  <Override PartName="/ppt/slideLayouts/slideLayout8285.xml" ContentType="application/vnd.openxmlformats-officedocument.presentationml.slideLayout+xml"/>
  <Override PartName="/ppt/slideLayouts/slideLayout8286.xml" ContentType="application/vnd.openxmlformats-officedocument.presentationml.slideLayout+xml"/>
  <Override PartName="/ppt/slideLayouts/slideLayout8287.xml" ContentType="application/vnd.openxmlformats-officedocument.presentationml.slideLayout+xml"/>
  <Override PartName="/ppt/slideLayouts/slideLayout8288.xml" ContentType="application/vnd.openxmlformats-officedocument.presentationml.slideLayout+xml"/>
  <Override PartName="/ppt/slideLayouts/slideLayout8289.xml" ContentType="application/vnd.openxmlformats-officedocument.presentationml.slideLayout+xml"/>
  <Override PartName="/ppt/slideLayouts/slideLayout8290.xml" ContentType="application/vnd.openxmlformats-officedocument.presentationml.slideLayout+xml"/>
  <Override PartName="/ppt/slideLayouts/slideLayout8291.xml" ContentType="application/vnd.openxmlformats-officedocument.presentationml.slideLayout+xml"/>
  <Override PartName="/ppt/slideLayouts/slideLayout8292.xml" ContentType="application/vnd.openxmlformats-officedocument.presentationml.slideLayout+xml"/>
  <Override PartName="/ppt/slideLayouts/slideLayout8293.xml" ContentType="application/vnd.openxmlformats-officedocument.presentationml.slideLayout+xml"/>
  <Override PartName="/ppt/slideLayouts/slideLayout8294.xml" ContentType="application/vnd.openxmlformats-officedocument.presentationml.slideLayout+xml"/>
  <Override PartName="/ppt/slideLayouts/slideLayout8295.xml" ContentType="application/vnd.openxmlformats-officedocument.presentationml.slideLayout+xml"/>
  <Override PartName="/ppt/slideLayouts/slideLayout8296.xml" ContentType="application/vnd.openxmlformats-officedocument.presentationml.slideLayout+xml"/>
  <Override PartName="/ppt/slideLayouts/slideLayout8297.xml" ContentType="application/vnd.openxmlformats-officedocument.presentationml.slideLayout+xml"/>
  <Override PartName="/ppt/slideLayouts/slideLayout8298.xml" ContentType="application/vnd.openxmlformats-officedocument.presentationml.slideLayout+xml"/>
  <Override PartName="/ppt/slideLayouts/slideLayout8299.xml" ContentType="application/vnd.openxmlformats-officedocument.presentationml.slideLayout+xml"/>
  <Override PartName="/ppt/slideLayouts/slideLayout8300.xml" ContentType="application/vnd.openxmlformats-officedocument.presentationml.slideLayout+xml"/>
  <Override PartName="/ppt/slideLayouts/slideLayout8301.xml" ContentType="application/vnd.openxmlformats-officedocument.presentationml.slideLayout+xml"/>
  <Override PartName="/ppt/slideLayouts/slideLayout8302.xml" ContentType="application/vnd.openxmlformats-officedocument.presentationml.slideLayout+xml"/>
  <Override PartName="/ppt/slideLayouts/slideLayout8303.xml" ContentType="application/vnd.openxmlformats-officedocument.presentationml.slideLayout+xml"/>
  <Override PartName="/ppt/slideLayouts/slideLayout8304.xml" ContentType="application/vnd.openxmlformats-officedocument.presentationml.slideLayout+xml"/>
  <Override PartName="/ppt/slideLayouts/slideLayout8305.xml" ContentType="application/vnd.openxmlformats-officedocument.presentationml.slideLayout+xml"/>
  <Override PartName="/ppt/slideLayouts/slideLayout8306.xml" ContentType="application/vnd.openxmlformats-officedocument.presentationml.slideLayout+xml"/>
  <Override PartName="/ppt/slideLayouts/slideLayout8307.xml" ContentType="application/vnd.openxmlformats-officedocument.presentationml.slideLayout+xml"/>
  <Override PartName="/ppt/slideLayouts/slideLayout8308.xml" ContentType="application/vnd.openxmlformats-officedocument.presentationml.slideLayout+xml"/>
  <Override PartName="/ppt/slideLayouts/slideLayout8309.xml" ContentType="application/vnd.openxmlformats-officedocument.presentationml.slideLayout+xml"/>
  <Override PartName="/ppt/slideLayouts/slideLayout8310.xml" ContentType="application/vnd.openxmlformats-officedocument.presentationml.slideLayout+xml"/>
  <Override PartName="/ppt/slideLayouts/slideLayout8311.xml" ContentType="application/vnd.openxmlformats-officedocument.presentationml.slideLayout+xml"/>
  <Override PartName="/ppt/slideLayouts/slideLayout8312.xml" ContentType="application/vnd.openxmlformats-officedocument.presentationml.slideLayout+xml"/>
  <Override PartName="/ppt/slideLayouts/slideLayout8313.xml" ContentType="application/vnd.openxmlformats-officedocument.presentationml.slideLayout+xml"/>
  <Override PartName="/ppt/slideLayouts/slideLayout8314.xml" ContentType="application/vnd.openxmlformats-officedocument.presentationml.slideLayout+xml"/>
  <Override PartName="/ppt/slideLayouts/slideLayout8315.xml" ContentType="application/vnd.openxmlformats-officedocument.presentationml.slideLayout+xml"/>
  <Override PartName="/ppt/slideLayouts/slideLayout8316.xml" ContentType="application/vnd.openxmlformats-officedocument.presentationml.slideLayout+xml"/>
  <Override PartName="/ppt/slideLayouts/slideLayout8317.xml" ContentType="application/vnd.openxmlformats-officedocument.presentationml.slideLayout+xml"/>
  <Override PartName="/ppt/slideLayouts/slideLayout8318.xml" ContentType="application/vnd.openxmlformats-officedocument.presentationml.slideLayout+xml"/>
  <Override PartName="/ppt/slideLayouts/slideLayout8319.xml" ContentType="application/vnd.openxmlformats-officedocument.presentationml.slideLayout+xml"/>
  <Override PartName="/ppt/slideLayouts/slideLayout8320.xml" ContentType="application/vnd.openxmlformats-officedocument.presentationml.slideLayout+xml"/>
  <Override PartName="/ppt/slideLayouts/slideLayout8321.xml" ContentType="application/vnd.openxmlformats-officedocument.presentationml.slideLayout+xml"/>
  <Override PartName="/ppt/slideLayouts/slideLayout8322.xml" ContentType="application/vnd.openxmlformats-officedocument.presentationml.slideLayout+xml"/>
  <Override PartName="/ppt/slideLayouts/slideLayout8323.xml" ContentType="application/vnd.openxmlformats-officedocument.presentationml.slideLayout+xml"/>
  <Override PartName="/ppt/slideLayouts/slideLayout8324.xml" ContentType="application/vnd.openxmlformats-officedocument.presentationml.slideLayout+xml"/>
  <Override PartName="/ppt/slideLayouts/slideLayout8325.xml" ContentType="application/vnd.openxmlformats-officedocument.presentationml.slideLayout+xml"/>
  <Override PartName="/ppt/slideLayouts/slideLayout8326.xml" ContentType="application/vnd.openxmlformats-officedocument.presentationml.slideLayout+xml"/>
  <Override PartName="/ppt/slideLayouts/slideLayout8327.xml" ContentType="application/vnd.openxmlformats-officedocument.presentationml.slideLayout+xml"/>
  <Override PartName="/ppt/slideLayouts/slideLayout8328.xml" ContentType="application/vnd.openxmlformats-officedocument.presentationml.slideLayout+xml"/>
  <Override PartName="/ppt/slideLayouts/slideLayout8329.xml" ContentType="application/vnd.openxmlformats-officedocument.presentationml.slideLayout+xml"/>
  <Override PartName="/ppt/slideLayouts/slideLayout8330.xml" ContentType="application/vnd.openxmlformats-officedocument.presentationml.slideLayout+xml"/>
  <Override PartName="/ppt/slideLayouts/slideLayout8331.xml" ContentType="application/vnd.openxmlformats-officedocument.presentationml.slideLayout+xml"/>
  <Override PartName="/ppt/slideLayouts/slideLayout8332.xml" ContentType="application/vnd.openxmlformats-officedocument.presentationml.slideLayout+xml"/>
  <Override PartName="/ppt/slideLayouts/slideLayout8333.xml" ContentType="application/vnd.openxmlformats-officedocument.presentationml.slideLayout+xml"/>
  <Override PartName="/ppt/slideLayouts/slideLayout8334.xml" ContentType="application/vnd.openxmlformats-officedocument.presentationml.slideLayout+xml"/>
  <Override PartName="/ppt/slideLayouts/slideLayout8335.xml" ContentType="application/vnd.openxmlformats-officedocument.presentationml.slideLayout+xml"/>
  <Override PartName="/ppt/slideLayouts/slideLayout8336.xml" ContentType="application/vnd.openxmlformats-officedocument.presentationml.slideLayout+xml"/>
  <Override PartName="/ppt/slideLayouts/slideLayout8337.xml" ContentType="application/vnd.openxmlformats-officedocument.presentationml.slideLayout+xml"/>
  <Override PartName="/ppt/slideLayouts/slideLayout8338.xml" ContentType="application/vnd.openxmlformats-officedocument.presentationml.slideLayout+xml"/>
  <Override PartName="/ppt/slideLayouts/slideLayout8339.xml" ContentType="application/vnd.openxmlformats-officedocument.presentationml.slideLayout+xml"/>
  <Override PartName="/ppt/slideLayouts/slideLayout8340.xml" ContentType="application/vnd.openxmlformats-officedocument.presentationml.slideLayout+xml"/>
  <Override PartName="/ppt/slideLayouts/slideLayout8341.xml" ContentType="application/vnd.openxmlformats-officedocument.presentationml.slideLayout+xml"/>
  <Override PartName="/ppt/slideLayouts/slideLayout8342.xml" ContentType="application/vnd.openxmlformats-officedocument.presentationml.slideLayout+xml"/>
  <Override PartName="/ppt/slideLayouts/slideLayout8343.xml" ContentType="application/vnd.openxmlformats-officedocument.presentationml.slideLayout+xml"/>
  <Override PartName="/ppt/slideLayouts/slideLayout8344.xml" ContentType="application/vnd.openxmlformats-officedocument.presentationml.slideLayout+xml"/>
  <Override PartName="/ppt/slideLayouts/slideLayout8345.xml" ContentType="application/vnd.openxmlformats-officedocument.presentationml.slideLayout+xml"/>
  <Override PartName="/ppt/slideLayouts/slideLayout8346.xml" ContentType="application/vnd.openxmlformats-officedocument.presentationml.slideLayout+xml"/>
  <Override PartName="/ppt/slideLayouts/slideLayout8347.xml" ContentType="application/vnd.openxmlformats-officedocument.presentationml.slideLayout+xml"/>
  <Override PartName="/ppt/slideLayouts/slideLayout8348.xml" ContentType="application/vnd.openxmlformats-officedocument.presentationml.slideLayout+xml"/>
  <Override PartName="/ppt/slideLayouts/slideLayout8349.xml" ContentType="application/vnd.openxmlformats-officedocument.presentationml.slideLayout+xml"/>
  <Override PartName="/ppt/slideLayouts/slideLayout8350.xml" ContentType="application/vnd.openxmlformats-officedocument.presentationml.slideLayout+xml"/>
  <Override PartName="/ppt/slideLayouts/slideLayout8351.xml" ContentType="application/vnd.openxmlformats-officedocument.presentationml.slideLayout+xml"/>
  <Override PartName="/ppt/slideLayouts/slideLayout8352.xml" ContentType="application/vnd.openxmlformats-officedocument.presentationml.slideLayout+xml"/>
  <Override PartName="/ppt/slideLayouts/slideLayout8353.xml" ContentType="application/vnd.openxmlformats-officedocument.presentationml.slideLayout+xml"/>
  <Override PartName="/ppt/slideLayouts/slideLayout8354.xml" ContentType="application/vnd.openxmlformats-officedocument.presentationml.slideLayout+xml"/>
  <Override PartName="/ppt/slideLayouts/slideLayout8355.xml" ContentType="application/vnd.openxmlformats-officedocument.presentationml.slideLayout+xml"/>
  <Override PartName="/ppt/slideLayouts/slideLayout8356.xml" ContentType="application/vnd.openxmlformats-officedocument.presentationml.slideLayout+xml"/>
  <Override PartName="/ppt/slideLayouts/slideLayout8357.xml" ContentType="application/vnd.openxmlformats-officedocument.presentationml.slideLayout+xml"/>
  <Override PartName="/ppt/slideLayouts/slideLayout8358.xml" ContentType="application/vnd.openxmlformats-officedocument.presentationml.slideLayout+xml"/>
  <Override PartName="/ppt/slideLayouts/slideLayout8359.xml" ContentType="application/vnd.openxmlformats-officedocument.presentationml.slideLayout+xml"/>
  <Override PartName="/ppt/slideLayouts/slideLayout8360.xml" ContentType="application/vnd.openxmlformats-officedocument.presentationml.slideLayout+xml"/>
  <Override PartName="/ppt/slideLayouts/slideLayout8361.xml" ContentType="application/vnd.openxmlformats-officedocument.presentationml.slideLayout+xml"/>
  <Override PartName="/ppt/slideLayouts/slideLayout8362.xml" ContentType="application/vnd.openxmlformats-officedocument.presentationml.slideLayout+xml"/>
  <Override PartName="/ppt/slideLayouts/slideLayout8363.xml" ContentType="application/vnd.openxmlformats-officedocument.presentationml.slideLayout+xml"/>
  <Override PartName="/ppt/slideLayouts/slideLayout8364.xml" ContentType="application/vnd.openxmlformats-officedocument.presentationml.slideLayout+xml"/>
  <Override PartName="/ppt/slideLayouts/slideLayout8365.xml" ContentType="application/vnd.openxmlformats-officedocument.presentationml.slideLayout+xml"/>
  <Override PartName="/ppt/slideLayouts/slideLayout8366.xml" ContentType="application/vnd.openxmlformats-officedocument.presentationml.slideLayout+xml"/>
  <Override PartName="/ppt/slideLayouts/slideLayout8367.xml" ContentType="application/vnd.openxmlformats-officedocument.presentationml.slideLayout+xml"/>
  <Override PartName="/ppt/slideLayouts/slideLayout8368.xml" ContentType="application/vnd.openxmlformats-officedocument.presentationml.slideLayout+xml"/>
  <Override PartName="/ppt/slideLayouts/slideLayout8369.xml" ContentType="application/vnd.openxmlformats-officedocument.presentationml.slideLayout+xml"/>
  <Override PartName="/ppt/slideLayouts/slideLayout8370.xml" ContentType="application/vnd.openxmlformats-officedocument.presentationml.slideLayout+xml"/>
  <Override PartName="/ppt/slideLayouts/slideLayout8371.xml" ContentType="application/vnd.openxmlformats-officedocument.presentationml.slideLayout+xml"/>
  <Override PartName="/ppt/slideLayouts/slideLayout8372.xml" ContentType="application/vnd.openxmlformats-officedocument.presentationml.slideLayout+xml"/>
  <Override PartName="/ppt/slideLayouts/slideLayout8373.xml" ContentType="application/vnd.openxmlformats-officedocument.presentationml.slideLayout+xml"/>
  <Override PartName="/ppt/slideLayouts/slideLayout8374.xml" ContentType="application/vnd.openxmlformats-officedocument.presentationml.slideLayout+xml"/>
  <Override PartName="/ppt/slideLayouts/slideLayout8375.xml" ContentType="application/vnd.openxmlformats-officedocument.presentationml.slideLayout+xml"/>
  <Override PartName="/ppt/slideLayouts/slideLayout8376.xml" ContentType="application/vnd.openxmlformats-officedocument.presentationml.slideLayout+xml"/>
  <Override PartName="/ppt/slideLayouts/slideLayout8377.xml" ContentType="application/vnd.openxmlformats-officedocument.presentationml.slideLayout+xml"/>
  <Override PartName="/ppt/slideLayouts/slideLayout8378.xml" ContentType="application/vnd.openxmlformats-officedocument.presentationml.slideLayout+xml"/>
  <Override PartName="/ppt/slideLayouts/slideLayout8379.xml" ContentType="application/vnd.openxmlformats-officedocument.presentationml.slideLayout+xml"/>
  <Override PartName="/ppt/slideLayouts/slideLayout8380.xml" ContentType="application/vnd.openxmlformats-officedocument.presentationml.slideLayout+xml"/>
  <Override PartName="/ppt/slideLayouts/slideLayout8381.xml" ContentType="application/vnd.openxmlformats-officedocument.presentationml.slideLayout+xml"/>
  <Override PartName="/ppt/slideLayouts/slideLayout8382.xml" ContentType="application/vnd.openxmlformats-officedocument.presentationml.slideLayout+xml"/>
  <Override PartName="/ppt/slideLayouts/slideLayout8383.xml" ContentType="application/vnd.openxmlformats-officedocument.presentationml.slideLayout+xml"/>
  <Override PartName="/ppt/slideLayouts/slideLayout8384.xml" ContentType="application/vnd.openxmlformats-officedocument.presentationml.slideLayout+xml"/>
  <Override PartName="/ppt/slideLayouts/slideLayout8385.xml" ContentType="application/vnd.openxmlformats-officedocument.presentationml.slideLayout+xml"/>
  <Override PartName="/ppt/slideLayouts/slideLayout8386.xml" ContentType="application/vnd.openxmlformats-officedocument.presentationml.slideLayout+xml"/>
  <Override PartName="/ppt/slideLayouts/slideLayout8387.xml" ContentType="application/vnd.openxmlformats-officedocument.presentationml.slideLayout+xml"/>
  <Override PartName="/ppt/slideLayouts/slideLayout8388.xml" ContentType="application/vnd.openxmlformats-officedocument.presentationml.slideLayout+xml"/>
  <Override PartName="/ppt/slideLayouts/slideLayout8389.xml" ContentType="application/vnd.openxmlformats-officedocument.presentationml.slideLayout+xml"/>
  <Override PartName="/ppt/slideLayouts/slideLayout8390.xml" ContentType="application/vnd.openxmlformats-officedocument.presentationml.slideLayout+xml"/>
  <Override PartName="/ppt/slideLayouts/slideLayout8391.xml" ContentType="application/vnd.openxmlformats-officedocument.presentationml.slideLayout+xml"/>
  <Override PartName="/ppt/slideLayouts/slideLayout8392.xml" ContentType="application/vnd.openxmlformats-officedocument.presentationml.slideLayout+xml"/>
  <Override PartName="/ppt/slideLayouts/slideLayout8393.xml" ContentType="application/vnd.openxmlformats-officedocument.presentationml.slideLayout+xml"/>
  <Override PartName="/ppt/slideLayouts/slideLayout8394.xml" ContentType="application/vnd.openxmlformats-officedocument.presentationml.slideLayout+xml"/>
  <Override PartName="/ppt/slideLayouts/slideLayout8395.xml" ContentType="application/vnd.openxmlformats-officedocument.presentationml.slideLayout+xml"/>
  <Override PartName="/ppt/slideLayouts/slideLayout8396.xml" ContentType="application/vnd.openxmlformats-officedocument.presentationml.slideLayout+xml"/>
  <Override PartName="/ppt/slideLayouts/slideLayout8397.xml" ContentType="application/vnd.openxmlformats-officedocument.presentationml.slideLayout+xml"/>
  <Override PartName="/ppt/slideLayouts/slideLayout8398.xml" ContentType="application/vnd.openxmlformats-officedocument.presentationml.slideLayout+xml"/>
  <Override PartName="/ppt/slideLayouts/slideLayout8399.xml" ContentType="application/vnd.openxmlformats-officedocument.presentationml.slideLayout+xml"/>
  <Override PartName="/ppt/slideLayouts/slideLayout8400.xml" ContentType="application/vnd.openxmlformats-officedocument.presentationml.slideLayout+xml"/>
  <Override PartName="/ppt/slideLayouts/slideLayout8401.xml" ContentType="application/vnd.openxmlformats-officedocument.presentationml.slideLayout+xml"/>
  <Override PartName="/ppt/slideLayouts/slideLayout8402.xml" ContentType="application/vnd.openxmlformats-officedocument.presentationml.slideLayout+xml"/>
  <Override PartName="/ppt/slideLayouts/slideLayout8403.xml" ContentType="application/vnd.openxmlformats-officedocument.presentationml.slideLayout+xml"/>
  <Override PartName="/ppt/slideLayouts/slideLayout8404.xml" ContentType="application/vnd.openxmlformats-officedocument.presentationml.slideLayout+xml"/>
  <Override PartName="/ppt/slideLayouts/slideLayout8405.xml" ContentType="application/vnd.openxmlformats-officedocument.presentationml.slideLayout+xml"/>
  <Override PartName="/ppt/slideLayouts/slideLayout8406.xml" ContentType="application/vnd.openxmlformats-officedocument.presentationml.slideLayout+xml"/>
  <Override PartName="/ppt/slideLayouts/slideLayout8407.xml" ContentType="application/vnd.openxmlformats-officedocument.presentationml.slideLayout+xml"/>
  <Override PartName="/ppt/slideLayouts/slideLayout8408.xml" ContentType="application/vnd.openxmlformats-officedocument.presentationml.slideLayout+xml"/>
  <Override PartName="/ppt/slideLayouts/slideLayout8409.xml" ContentType="application/vnd.openxmlformats-officedocument.presentationml.slideLayout+xml"/>
  <Override PartName="/ppt/slideLayouts/slideLayout8410.xml" ContentType="application/vnd.openxmlformats-officedocument.presentationml.slideLayout+xml"/>
  <Override PartName="/ppt/slideLayouts/slideLayout8411.xml" ContentType="application/vnd.openxmlformats-officedocument.presentationml.slideLayout+xml"/>
  <Override PartName="/ppt/slideLayouts/slideLayout8412.xml" ContentType="application/vnd.openxmlformats-officedocument.presentationml.slideLayout+xml"/>
  <Override PartName="/ppt/slideLayouts/slideLayout8413.xml" ContentType="application/vnd.openxmlformats-officedocument.presentationml.slideLayout+xml"/>
  <Override PartName="/ppt/slideLayouts/slideLayout8414.xml" ContentType="application/vnd.openxmlformats-officedocument.presentationml.slideLayout+xml"/>
  <Override PartName="/ppt/slideLayouts/slideLayout8415.xml" ContentType="application/vnd.openxmlformats-officedocument.presentationml.slideLayout+xml"/>
  <Override PartName="/ppt/slideLayouts/slideLayout8416.xml" ContentType="application/vnd.openxmlformats-officedocument.presentationml.slideLayout+xml"/>
  <Override PartName="/ppt/slideLayouts/slideLayout8417.xml" ContentType="application/vnd.openxmlformats-officedocument.presentationml.slideLayout+xml"/>
  <Override PartName="/ppt/slideLayouts/slideLayout8418.xml" ContentType="application/vnd.openxmlformats-officedocument.presentationml.slideLayout+xml"/>
  <Override PartName="/ppt/slideLayouts/slideLayout8419.xml" ContentType="application/vnd.openxmlformats-officedocument.presentationml.slideLayout+xml"/>
  <Override PartName="/ppt/slideLayouts/slideLayout8420.xml" ContentType="application/vnd.openxmlformats-officedocument.presentationml.slideLayout+xml"/>
  <Override PartName="/ppt/slideLayouts/slideLayout8421.xml" ContentType="application/vnd.openxmlformats-officedocument.presentationml.slideLayout+xml"/>
  <Override PartName="/ppt/slideLayouts/slideLayout8422.xml" ContentType="application/vnd.openxmlformats-officedocument.presentationml.slideLayout+xml"/>
  <Override PartName="/ppt/slideLayouts/slideLayout8423.xml" ContentType="application/vnd.openxmlformats-officedocument.presentationml.slideLayout+xml"/>
  <Override PartName="/ppt/slideLayouts/slideLayout8424.xml" ContentType="application/vnd.openxmlformats-officedocument.presentationml.slideLayout+xml"/>
  <Override PartName="/ppt/slideLayouts/slideLayout8425.xml" ContentType="application/vnd.openxmlformats-officedocument.presentationml.slideLayout+xml"/>
  <Override PartName="/ppt/slideLayouts/slideLayout8426.xml" ContentType="application/vnd.openxmlformats-officedocument.presentationml.slideLayout+xml"/>
  <Override PartName="/ppt/slideLayouts/slideLayout8427.xml" ContentType="application/vnd.openxmlformats-officedocument.presentationml.slideLayout+xml"/>
  <Override PartName="/ppt/slideLayouts/slideLayout8428.xml" ContentType="application/vnd.openxmlformats-officedocument.presentationml.slideLayout+xml"/>
  <Override PartName="/ppt/slideLayouts/slideLayout8429.xml" ContentType="application/vnd.openxmlformats-officedocument.presentationml.slideLayout+xml"/>
  <Override PartName="/ppt/slideLayouts/slideLayout8430.xml" ContentType="application/vnd.openxmlformats-officedocument.presentationml.slideLayout+xml"/>
  <Override PartName="/ppt/slideLayouts/slideLayout8431.xml" ContentType="application/vnd.openxmlformats-officedocument.presentationml.slideLayout+xml"/>
  <Override PartName="/ppt/slideLayouts/slideLayout8432.xml" ContentType="application/vnd.openxmlformats-officedocument.presentationml.slideLayout+xml"/>
  <Override PartName="/ppt/slideLayouts/slideLayout8433.xml" ContentType="application/vnd.openxmlformats-officedocument.presentationml.slideLayout+xml"/>
  <Override PartName="/ppt/slideLayouts/slideLayout8434.xml" ContentType="application/vnd.openxmlformats-officedocument.presentationml.slideLayout+xml"/>
  <Override PartName="/ppt/slideLayouts/slideLayout8435.xml" ContentType="application/vnd.openxmlformats-officedocument.presentationml.slideLayout+xml"/>
  <Override PartName="/ppt/slideLayouts/slideLayout8436.xml" ContentType="application/vnd.openxmlformats-officedocument.presentationml.slideLayout+xml"/>
  <Override PartName="/ppt/slideLayouts/slideLayout8437.xml" ContentType="application/vnd.openxmlformats-officedocument.presentationml.slideLayout+xml"/>
  <Override PartName="/ppt/slideLayouts/slideLayout8438.xml" ContentType="application/vnd.openxmlformats-officedocument.presentationml.slideLayout+xml"/>
  <Override PartName="/ppt/slideLayouts/slideLayout8439.xml" ContentType="application/vnd.openxmlformats-officedocument.presentationml.slideLayout+xml"/>
  <Override PartName="/ppt/slideLayouts/slideLayout8440.xml" ContentType="application/vnd.openxmlformats-officedocument.presentationml.slideLayout+xml"/>
  <Override PartName="/ppt/slideLayouts/slideLayout8441.xml" ContentType="application/vnd.openxmlformats-officedocument.presentationml.slideLayout+xml"/>
  <Override PartName="/ppt/slideLayouts/slideLayout8442.xml" ContentType="application/vnd.openxmlformats-officedocument.presentationml.slideLayout+xml"/>
  <Override PartName="/ppt/slideLayouts/slideLayout8443.xml" ContentType="application/vnd.openxmlformats-officedocument.presentationml.slideLayout+xml"/>
  <Override PartName="/ppt/slideLayouts/slideLayout8444.xml" ContentType="application/vnd.openxmlformats-officedocument.presentationml.slideLayout+xml"/>
  <Override PartName="/ppt/slideLayouts/slideLayout8445.xml" ContentType="application/vnd.openxmlformats-officedocument.presentationml.slideLayout+xml"/>
  <Override PartName="/ppt/slideLayouts/slideLayout8446.xml" ContentType="application/vnd.openxmlformats-officedocument.presentationml.slideLayout+xml"/>
  <Override PartName="/ppt/slideLayouts/slideLayout8447.xml" ContentType="application/vnd.openxmlformats-officedocument.presentationml.slideLayout+xml"/>
  <Override PartName="/ppt/slideLayouts/slideLayout8448.xml" ContentType="application/vnd.openxmlformats-officedocument.presentationml.slideLayout+xml"/>
  <Override PartName="/ppt/slideLayouts/slideLayout8449.xml" ContentType="application/vnd.openxmlformats-officedocument.presentationml.slideLayout+xml"/>
  <Override PartName="/ppt/slideLayouts/slideLayout8450.xml" ContentType="application/vnd.openxmlformats-officedocument.presentationml.slideLayout+xml"/>
  <Override PartName="/ppt/slideLayouts/slideLayout8451.xml" ContentType="application/vnd.openxmlformats-officedocument.presentationml.slideLayout+xml"/>
  <Override PartName="/ppt/slideLayouts/slideLayout8452.xml" ContentType="application/vnd.openxmlformats-officedocument.presentationml.slideLayout+xml"/>
  <Override PartName="/ppt/slideLayouts/slideLayout8453.xml" ContentType="application/vnd.openxmlformats-officedocument.presentationml.slideLayout+xml"/>
  <Override PartName="/ppt/slideLayouts/slideLayout8454.xml" ContentType="application/vnd.openxmlformats-officedocument.presentationml.slideLayout+xml"/>
  <Override PartName="/ppt/slideLayouts/slideLayout8455.xml" ContentType="application/vnd.openxmlformats-officedocument.presentationml.slideLayout+xml"/>
  <Override PartName="/ppt/slideLayouts/slideLayout8456.xml" ContentType="application/vnd.openxmlformats-officedocument.presentationml.slideLayout+xml"/>
  <Override PartName="/ppt/slideLayouts/slideLayout8457.xml" ContentType="application/vnd.openxmlformats-officedocument.presentationml.slideLayout+xml"/>
  <Override PartName="/ppt/slideLayouts/slideLayout8458.xml" ContentType="application/vnd.openxmlformats-officedocument.presentationml.slideLayout+xml"/>
  <Override PartName="/ppt/slideLayouts/slideLayout8459.xml" ContentType="application/vnd.openxmlformats-officedocument.presentationml.slideLayout+xml"/>
  <Override PartName="/ppt/slideLayouts/slideLayout8460.xml" ContentType="application/vnd.openxmlformats-officedocument.presentationml.slideLayout+xml"/>
  <Override PartName="/ppt/slideLayouts/slideLayout8461.xml" ContentType="application/vnd.openxmlformats-officedocument.presentationml.slideLayout+xml"/>
  <Override PartName="/ppt/slideLayouts/slideLayout8462.xml" ContentType="application/vnd.openxmlformats-officedocument.presentationml.slideLayout+xml"/>
  <Override PartName="/ppt/slideLayouts/slideLayout8463.xml" ContentType="application/vnd.openxmlformats-officedocument.presentationml.slideLayout+xml"/>
  <Override PartName="/ppt/slideLayouts/slideLayout8464.xml" ContentType="application/vnd.openxmlformats-officedocument.presentationml.slideLayout+xml"/>
  <Override PartName="/ppt/slideLayouts/slideLayout8465.xml" ContentType="application/vnd.openxmlformats-officedocument.presentationml.slideLayout+xml"/>
  <Override PartName="/ppt/slideLayouts/slideLayout8466.xml" ContentType="application/vnd.openxmlformats-officedocument.presentationml.slideLayout+xml"/>
  <Override PartName="/ppt/slideLayouts/slideLayout8467.xml" ContentType="application/vnd.openxmlformats-officedocument.presentationml.slideLayout+xml"/>
  <Override PartName="/ppt/slideLayouts/slideLayout8468.xml" ContentType="application/vnd.openxmlformats-officedocument.presentationml.slideLayout+xml"/>
  <Override PartName="/ppt/slideLayouts/slideLayout8469.xml" ContentType="application/vnd.openxmlformats-officedocument.presentationml.slideLayout+xml"/>
  <Override PartName="/ppt/slideLayouts/slideLayout8470.xml" ContentType="application/vnd.openxmlformats-officedocument.presentationml.slideLayout+xml"/>
  <Override PartName="/ppt/slideLayouts/slideLayout8471.xml" ContentType="application/vnd.openxmlformats-officedocument.presentationml.slideLayout+xml"/>
  <Override PartName="/ppt/slideLayouts/slideLayout8472.xml" ContentType="application/vnd.openxmlformats-officedocument.presentationml.slideLayout+xml"/>
  <Override PartName="/ppt/slideLayouts/slideLayout8473.xml" ContentType="application/vnd.openxmlformats-officedocument.presentationml.slideLayout+xml"/>
  <Override PartName="/ppt/slideLayouts/slideLayout8474.xml" ContentType="application/vnd.openxmlformats-officedocument.presentationml.slideLayout+xml"/>
  <Override PartName="/ppt/slideLayouts/slideLayout8475.xml" ContentType="application/vnd.openxmlformats-officedocument.presentationml.slideLayout+xml"/>
  <Override PartName="/ppt/slideLayouts/slideLayout8476.xml" ContentType="application/vnd.openxmlformats-officedocument.presentationml.slideLayout+xml"/>
  <Override PartName="/ppt/slideLayouts/slideLayout8477.xml" ContentType="application/vnd.openxmlformats-officedocument.presentationml.slideLayout+xml"/>
  <Override PartName="/ppt/slideLayouts/slideLayout8478.xml" ContentType="application/vnd.openxmlformats-officedocument.presentationml.slideLayout+xml"/>
  <Override PartName="/ppt/slideLayouts/slideLayout8479.xml" ContentType="application/vnd.openxmlformats-officedocument.presentationml.slideLayout+xml"/>
  <Override PartName="/ppt/slideLayouts/slideLayout8480.xml" ContentType="application/vnd.openxmlformats-officedocument.presentationml.slideLayout+xml"/>
  <Override PartName="/ppt/slideLayouts/slideLayout8481.xml" ContentType="application/vnd.openxmlformats-officedocument.presentationml.slideLayout+xml"/>
  <Override PartName="/ppt/slideLayouts/slideLayout8482.xml" ContentType="application/vnd.openxmlformats-officedocument.presentationml.slideLayout+xml"/>
  <Override PartName="/ppt/slideLayouts/slideLayout8483.xml" ContentType="application/vnd.openxmlformats-officedocument.presentationml.slideLayout+xml"/>
  <Override PartName="/ppt/slideLayouts/slideLayout8484.xml" ContentType="application/vnd.openxmlformats-officedocument.presentationml.slideLayout+xml"/>
  <Override PartName="/ppt/slideLayouts/slideLayout8485.xml" ContentType="application/vnd.openxmlformats-officedocument.presentationml.slideLayout+xml"/>
  <Override PartName="/ppt/slideLayouts/slideLayout8486.xml" ContentType="application/vnd.openxmlformats-officedocument.presentationml.slideLayout+xml"/>
  <Override PartName="/ppt/slideLayouts/slideLayout8487.xml" ContentType="application/vnd.openxmlformats-officedocument.presentationml.slideLayout+xml"/>
  <Override PartName="/ppt/slideLayouts/slideLayout8488.xml" ContentType="application/vnd.openxmlformats-officedocument.presentationml.slideLayout+xml"/>
  <Override PartName="/ppt/slideLayouts/slideLayout8489.xml" ContentType="application/vnd.openxmlformats-officedocument.presentationml.slideLayout+xml"/>
  <Override PartName="/ppt/slideLayouts/slideLayout8490.xml" ContentType="application/vnd.openxmlformats-officedocument.presentationml.slideLayout+xml"/>
  <Override PartName="/ppt/slideLayouts/slideLayout8491.xml" ContentType="application/vnd.openxmlformats-officedocument.presentationml.slideLayout+xml"/>
  <Override PartName="/ppt/slideLayouts/slideLayout8492.xml" ContentType="application/vnd.openxmlformats-officedocument.presentationml.slideLayout+xml"/>
  <Override PartName="/ppt/slideLayouts/slideLayout8493.xml" ContentType="application/vnd.openxmlformats-officedocument.presentationml.slideLayout+xml"/>
  <Override PartName="/ppt/slideLayouts/slideLayout8494.xml" ContentType="application/vnd.openxmlformats-officedocument.presentationml.slideLayout+xml"/>
  <Override PartName="/ppt/slideLayouts/slideLayout8495.xml" ContentType="application/vnd.openxmlformats-officedocument.presentationml.slideLayout+xml"/>
  <Override PartName="/ppt/slideLayouts/slideLayout8496.xml" ContentType="application/vnd.openxmlformats-officedocument.presentationml.slideLayout+xml"/>
  <Override PartName="/ppt/slideLayouts/slideLayout8497.xml" ContentType="application/vnd.openxmlformats-officedocument.presentationml.slideLayout+xml"/>
  <Override PartName="/ppt/slideLayouts/slideLayout8498.xml" ContentType="application/vnd.openxmlformats-officedocument.presentationml.slideLayout+xml"/>
  <Override PartName="/ppt/slideLayouts/slideLayout8499.xml" ContentType="application/vnd.openxmlformats-officedocument.presentationml.slideLayout+xml"/>
  <Override PartName="/ppt/slideLayouts/slideLayout8500.xml" ContentType="application/vnd.openxmlformats-officedocument.presentationml.slideLayout+xml"/>
  <Override PartName="/ppt/slideLayouts/slideLayout8501.xml" ContentType="application/vnd.openxmlformats-officedocument.presentationml.slideLayout+xml"/>
  <Override PartName="/ppt/slideLayouts/slideLayout8502.xml" ContentType="application/vnd.openxmlformats-officedocument.presentationml.slideLayout+xml"/>
  <Override PartName="/ppt/slideLayouts/slideLayout8503.xml" ContentType="application/vnd.openxmlformats-officedocument.presentationml.slideLayout+xml"/>
  <Override PartName="/ppt/slideLayouts/slideLayout8504.xml" ContentType="application/vnd.openxmlformats-officedocument.presentationml.slideLayout+xml"/>
  <Override PartName="/ppt/slideLayouts/slideLayout8505.xml" ContentType="application/vnd.openxmlformats-officedocument.presentationml.slideLayout+xml"/>
  <Override PartName="/ppt/slideLayouts/slideLayout8506.xml" ContentType="application/vnd.openxmlformats-officedocument.presentationml.slideLayout+xml"/>
  <Override PartName="/ppt/slideLayouts/slideLayout8507.xml" ContentType="application/vnd.openxmlformats-officedocument.presentationml.slideLayout+xml"/>
  <Override PartName="/ppt/slideLayouts/slideLayout8508.xml" ContentType="application/vnd.openxmlformats-officedocument.presentationml.slideLayout+xml"/>
  <Override PartName="/ppt/slideLayouts/slideLayout8509.xml" ContentType="application/vnd.openxmlformats-officedocument.presentationml.slideLayout+xml"/>
  <Override PartName="/ppt/slideLayouts/slideLayout8510.xml" ContentType="application/vnd.openxmlformats-officedocument.presentationml.slideLayout+xml"/>
  <Override PartName="/ppt/slideLayouts/slideLayout8511.xml" ContentType="application/vnd.openxmlformats-officedocument.presentationml.slideLayout+xml"/>
  <Override PartName="/ppt/slideLayouts/slideLayout8512.xml" ContentType="application/vnd.openxmlformats-officedocument.presentationml.slideLayout+xml"/>
  <Override PartName="/ppt/slideLayouts/slideLayout8513.xml" ContentType="application/vnd.openxmlformats-officedocument.presentationml.slideLayout+xml"/>
  <Override PartName="/ppt/slideLayouts/slideLayout8514.xml" ContentType="application/vnd.openxmlformats-officedocument.presentationml.slideLayout+xml"/>
  <Override PartName="/ppt/slideLayouts/slideLayout8515.xml" ContentType="application/vnd.openxmlformats-officedocument.presentationml.slideLayout+xml"/>
  <Override PartName="/ppt/slideLayouts/slideLayout8516.xml" ContentType="application/vnd.openxmlformats-officedocument.presentationml.slideLayout+xml"/>
  <Override PartName="/ppt/slideLayouts/slideLayout8517.xml" ContentType="application/vnd.openxmlformats-officedocument.presentationml.slideLayout+xml"/>
  <Override PartName="/ppt/slideLayouts/slideLayout8518.xml" ContentType="application/vnd.openxmlformats-officedocument.presentationml.slideLayout+xml"/>
  <Override PartName="/ppt/slideLayouts/slideLayout8519.xml" ContentType="application/vnd.openxmlformats-officedocument.presentationml.slideLayout+xml"/>
  <Override PartName="/ppt/slideLayouts/slideLayout8520.xml" ContentType="application/vnd.openxmlformats-officedocument.presentationml.slideLayout+xml"/>
  <Override PartName="/ppt/slideLayouts/slideLayout8521.xml" ContentType="application/vnd.openxmlformats-officedocument.presentationml.slideLayout+xml"/>
  <Override PartName="/ppt/slideLayouts/slideLayout8522.xml" ContentType="application/vnd.openxmlformats-officedocument.presentationml.slideLayout+xml"/>
  <Override PartName="/ppt/slideLayouts/slideLayout8523.xml" ContentType="application/vnd.openxmlformats-officedocument.presentationml.slideLayout+xml"/>
  <Override PartName="/ppt/slideLayouts/slideLayout8524.xml" ContentType="application/vnd.openxmlformats-officedocument.presentationml.slideLayout+xml"/>
  <Override PartName="/ppt/slideLayouts/slideLayout8525.xml" ContentType="application/vnd.openxmlformats-officedocument.presentationml.slideLayout+xml"/>
  <Override PartName="/ppt/slideLayouts/slideLayout8526.xml" ContentType="application/vnd.openxmlformats-officedocument.presentationml.slideLayout+xml"/>
  <Override PartName="/ppt/slideLayouts/slideLayout8527.xml" ContentType="application/vnd.openxmlformats-officedocument.presentationml.slideLayout+xml"/>
  <Override PartName="/ppt/slideLayouts/slideLayout8528.xml" ContentType="application/vnd.openxmlformats-officedocument.presentationml.slideLayout+xml"/>
  <Override PartName="/ppt/slideLayouts/slideLayout8529.xml" ContentType="application/vnd.openxmlformats-officedocument.presentationml.slideLayout+xml"/>
  <Override PartName="/ppt/slideLayouts/slideLayout8530.xml" ContentType="application/vnd.openxmlformats-officedocument.presentationml.slideLayout+xml"/>
  <Override PartName="/ppt/slideLayouts/slideLayout8531.xml" ContentType="application/vnd.openxmlformats-officedocument.presentationml.slideLayout+xml"/>
  <Override PartName="/ppt/slideLayouts/slideLayout8532.xml" ContentType="application/vnd.openxmlformats-officedocument.presentationml.slideLayout+xml"/>
  <Override PartName="/ppt/slideLayouts/slideLayout8533.xml" ContentType="application/vnd.openxmlformats-officedocument.presentationml.slideLayout+xml"/>
  <Override PartName="/ppt/slideLayouts/slideLayout8534.xml" ContentType="application/vnd.openxmlformats-officedocument.presentationml.slideLayout+xml"/>
  <Override PartName="/ppt/slideLayouts/slideLayout8535.xml" ContentType="application/vnd.openxmlformats-officedocument.presentationml.slideLayout+xml"/>
  <Override PartName="/ppt/slideLayouts/slideLayout8536.xml" ContentType="application/vnd.openxmlformats-officedocument.presentationml.slideLayout+xml"/>
  <Override PartName="/ppt/slideLayouts/slideLayout8537.xml" ContentType="application/vnd.openxmlformats-officedocument.presentationml.slideLayout+xml"/>
  <Override PartName="/ppt/slideLayouts/slideLayout8538.xml" ContentType="application/vnd.openxmlformats-officedocument.presentationml.slideLayout+xml"/>
  <Override PartName="/ppt/slideLayouts/slideLayout8539.xml" ContentType="application/vnd.openxmlformats-officedocument.presentationml.slideLayout+xml"/>
  <Override PartName="/ppt/slideLayouts/slideLayout8540.xml" ContentType="application/vnd.openxmlformats-officedocument.presentationml.slideLayout+xml"/>
  <Override PartName="/ppt/slideLayouts/slideLayout8541.xml" ContentType="application/vnd.openxmlformats-officedocument.presentationml.slideLayout+xml"/>
  <Override PartName="/ppt/slideLayouts/slideLayout8542.xml" ContentType="application/vnd.openxmlformats-officedocument.presentationml.slideLayout+xml"/>
  <Override PartName="/ppt/slideLayouts/slideLayout8543.xml" ContentType="application/vnd.openxmlformats-officedocument.presentationml.slideLayout+xml"/>
  <Override PartName="/ppt/slideLayouts/slideLayout8544.xml" ContentType="application/vnd.openxmlformats-officedocument.presentationml.slideLayout+xml"/>
  <Override PartName="/ppt/slideLayouts/slideLayout8545.xml" ContentType="application/vnd.openxmlformats-officedocument.presentationml.slideLayout+xml"/>
  <Override PartName="/ppt/slideLayouts/slideLayout8546.xml" ContentType="application/vnd.openxmlformats-officedocument.presentationml.slideLayout+xml"/>
  <Override PartName="/ppt/slideLayouts/slideLayout8547.xml" ContentType="application/vnd.openxmlformats-officedocument.presentationml.slideLayout+xml"/>
  <Override PartName="/ppt/slideLayouts/slideLayout8548.xml" ContentType="application/vnd.openxmlformats-officedocument.presentationml.slideLayout+xml"/>
  <Override PartName="/ppt/slideLayouts/slideLayout8549.xml" ContentType="application/vnd.openxmlformats-officedocument.presentationml.slideLayout+xml"/>
  <Override PartName="/ppt/slideLayouts/slideLayout8550.xml" ContentType="application/vnd.openxmlformats-officedocument.presentationml.slideLayout+xml"/>
  <Override PartName="/ppt/slideLayouts/slideLayout8551.xml" ContentType="application/vnd.openxmlformats-officedocument.presentationml.slideLayout+xml"/>
  <Override PartName="/ppt/slideLayouts/slideLayout8552.xml" ContentType="application/vnd.openxmlformats-officedocument.presentationml.slideLayout+xml"/>
  <Override PartName="/ppt/slideLayouts/slideLayout8553.xml" ContentType="application/vnd.openxmlformats-officedocument.presentationml.slideLayout+xml"/>
  <Override PartName="/ppt/slideLayouts/slideLayout8554.xml" ContentType="application/vnd.openxmlformats-officedocument.presentationml.slideLayout+xml"/>
  <Override PartName="/ppt/slideLayouts/slideLayout8555.xml" ContentType="application/vnd.openxmlformats-officedocument.presentationml.slideLayout+xml"/>
  <Override PartName="/ppt/slideLayouts/slideLayout8556.xml" ContentType="application/vnd.openxmlformats-officedocument.presentationml.slideLayout+xml"/>
  <Override PartName="/ppt/slideLayouts/slideLayout8557.xml" ContentType="application/vnd.openxmlformats-officedocument.presentationml.slideLayout+xml"/>
  <Override PartName="/ppt/slideLayouts/slideLayout8558.xml" ContentType="application/vnd.openxmlformats-officedocument.presentationml.slideLayout+xml"/>
  <Override PartName="/ppt/slideLayouts/slideLayout8559.xml" ContentType="application/vnd.openxmlformats-officedocument.presentationml.slideLayout+xml"/>
  <Override PartName="/ppt/slideLayouts/slideLayout8560.xml" ContentType="application/vnd.openxmlformats-officedocument.presentationml.slideLayout+xml"/>
  <Override PartName="/ppt/slideLayouts/slideLayout8561.xml" ContentType="application/vnd.openxmlformats-officedocument.presentationml.slideLayout+xml"/>
  <Override PartName="/ppt/slideLayouts/slideLayout8562.xml" ContentType="application/vnd.openxmlformats-officedocument.presentationml.slideLayout+xml"/>
  <Override PartName="/ppt/slideLayouts/slideLayout8563.xml" ContentType="application/vnd.openxmlformats-officedocument.presentationml.slideLayout+xml"/>
  <Override PartName="/ppt/slideLayouts/slideLayout8564.xml" ContentType="application/vnd.openxmlformats-officedocument.presentationml.slideLayout+xml"/>
  <Override PartName="/ppt/slideLayouts/slideLayout8565.xml" ContentType="application/vnd.openxmlformats-officedocument.presentationml.slideLayout+xml"/>
  <Override PartName="/ppt/slideLayouts/slideLayout8566.xml" ContentType="application/vnd.openxmlformats-officedocument.presentationml.slideLayout+xml"/>
  <Override PartName="/ppt/slideLayouts/slideLayout8567.xml" ContentType="application/vnd.openxmlformats-officedocument.presentationml.slideLayout+xml"/>
  <Override PartName="/ppt/slideLayouts/slideLayout8568.xml" ContentType="application/vnd.openxmlformats-officedocument.presentationml.slideLayout+xml"/>
  <Override PartName="/ppt/slideLayouts/slideLayout8569.xml" ContentType="application/vnd.openxmlformats-officedocument.presentationml.slideLayout+xml"/>
  <Override PartName="/ppt/slideLayouts/slideLayout8570.xml" ContentType="application/vnd.openxmlformats-officedocument.presentationml.slideLayout+xml"/>
  <Override PartName="/ppt/slideLayouts/slideLayout8571.xml" ContentType="application/vnd.openxmlformats-officedocument.presentationml.slideLayout+xml"/>
  <Override PartName="/ppt/slideLayouts/slideLayout8572.xml" ContentType="application/vnd.openxmlformats-officedocument.presentationml.slideLayout+xml"/>
  <Override PartName="/ppt/slideLayouts/slideLayout8573.xml" ContentType="application/vnd.openxmlformats-officedocument.presentationml.slideLayout+xml"/>
  <Override PartName="/ppt/slideLayouts/slideLayout8574.xml" ContentType="application/vnd.openxmlformats-officedocument.presentationml.slideLayout+xml"/>
  <Override PartName="/ppt/slideLayouts/slideLayout8575.xml" ContentType="application/vnd.openxmlformats-officedocument.presentationml.slideLayout+xml"/>
  <Override PartName="/ppt/slideLayouts/slideLayout8576.xml" ContentType="application/vnd.openxmlformats-officedocument.presentationml.slideLayout+xml"/>
  <Override PartName="/ppt/slideLayouts/slideLayout8577.xml" ContentType="application/vnd.openxmlformats-officedocument.presentationml.slideLayout+xml"/>
  <Override PartName="/ppt/slideLayouts/slideLayout8578.xml" ContentType="application/vnd.openxmlformats-officedocument.presentationml.slideLayout+xml"/>
  <Override PartName="/ppt/slideLayouts/slideLayout8579.xml" ContentType="application/vnd.openxmlformats-officedocument.presentationml.slideLayout+xml"/>
  <Override PartName="/ppt/slideLayouts/slideLayout8580.xml" ContentType="application/vnd.openxmlformats-officedocument.presentationml.slideLayout+xml"/>
  <Override PartName="/ppt/slideLayouts/slideLayout8581.xml" ContentType="application/vnd.openxmlformats-officedocument.presentationml.slideLayout+xml"/>
  <Override PartName="/ppt/slideLayouts/slideLayout8582.xml" ContentType="application/vnd.openxmlformats-officedocument.presentationml.slideLayout+xml"/>
  <Override PartName="/ppt/slideLayouts/slideLayout8583.xml" ContentType="application/vnd.openxmlformats-officedocument.presentationml.slideLayout+xml"/>
  <Override PartName="/ppt/slideLayouts/slideLayout8584.xml" ContentType="application/vnd.openxmlformats-officedocument.presentationml.slideLayout+xml"/>
  <Override PartName="/ppt/slideLayouts/slideLayout8585.xml" ContentType="application/vnd.openxmlformats-officedocument.presentationml.slideLayout+xml"/>
  <Override PartName="/ppt/slideLayouts/slideLayout8586.xml" ContentType="application/vnd.openxmlformats-officedocument.presentationml.slideLayout+xml"/>
  <Override PartName="/ppt/slideLayouts/slideLayout8587.xml" ContentType="application/vnd.openxmlformats-officedocument.presentationml.slideLayout+xml"/>
  <Override PartName="/ppt/slideLayouts/slideLayout8588.xml" ContentType="application/vnd.openxmlformats-officedocument.presentationml.slideLayout+xml"/>
  <Override PartName="/ppt/slideLayouts/slideLayout8589.xml" ContentType="application/vnd.openxmlformats-officedocument.presentationml.slideLayout+xml"/>
  <Override PartName="/ppt/slideLayouts/slideLayout8590.xml" ContentType="application/vnd.openxmlformats-officedocument.presentationml.slideLayout+xml"/>
  <Override PartName="/ppt/slideLayouts/slideLayout8591.xml" ContentType="application/vnd.openxmlformats-officedocument.presentationml.slideLayout+xml"/>
  <Override PartName="/ppt/slideLayouts/slideLayout8592.xml" ContentType="application/vnd.openxmlformats-officedocument.presentationml.slideLayout+xml"/>
  <Override PartName="/ppt/slideLayouts/slideLayout8593.xml" ContentType="application/vnd.openxmlformats-officedocument.presentationml.slideLayout+xml"/>
  <Override PartName="/ppt/slideLayouts/slideLayout8594.xml" ContentType="application/vnd.openxmlformats-officedocument.presentationml.slideLayout+xml"/>
  <Override PartName="/ppt/slideLayouts/slideLayout8595.xml" ContentType="application/vnd.openxmlformats-officedocument.presentationml.slideLayout+xml"/>
  <Override PartName="/ppt/slideLayouts/slideLayout8596.xml" ContentType="application/vnd.openxmlformats-officedocument.presentationml.slideLayout+xml"/>
  <Override PartName="/ppt/slideLayouts/slideLayout8597.xml" ContentType="application/vnd.openxmlformats-officedocument.presentationml.slideLayout+xml"/>
  <Override PartName="/ppt/slideLayouts/slideLayout8598.xml" ContentType="application/vnd.openxmlformats-officedocument.presentationml.slideLayout+xml"/>
  <Override PartName="/ppt/slideLayouts/slideLayout8599.xml" ContentType="application/vnd.openxmlformats-officedocument.presentationml.slideLayout+xml"/>
  <Override PartName="/ppt/slideLayouts/slideLayout8600.xml" ContentType="application/vnd.openxmlformats-officedocument.presentationml.slideLayout+xml"/>
  <Override PartName="/ppt/slideLayouts/slideLayout8601.xml" ContentType="application/vnd.openxmlformats-officedocument.presentationml.slideLayout+xml"/>
  <Override PartName="/ppt/slideLayouts/slideLayout8602.xml" ContentType="application/vnd.openxmlformats-officedocument.presentationml.slideLayout+xml"/>
  <Override PartName="/ppt/slideLayouts/slideLayout8603.xml" ContentType="application/vnd.openxmlformats-officedocument.presentationml.slideLayout+xml"/>
  <Override PartName="/ppt/slideLayouts/slideLayout8604.xml" ContentType="application/vnd.openxmlformats-officedocument.presentationml.slideLayout+xml"/>
  <Override PartName="/ppt/slideLayouts/slideLayout8605.xml" ContentType="application/vnd.openxmlformats-officedocument.presentationml.slideLayout+xml"/>
  <Override PartName="/ppt/slideLayouts/slideLayout8606.xml" ContentType="application/vnd.openxmlformats-officedocument.presentationml.slideLayout+xml"/>
  <Override PartName="/ppt/slideLayouts/slideLayout8607.xml" ContentType="application/vnd.openxmlformats-officedocument.presentationml.slideLayout+xml"/>
  <Override PartName="/ppt/slideLayouts/slideLayout8608.xml" ContentType="application/vnd.openxmlformats-officedocument.presentationml.slideLayout+xml"/>
  <Override PartName="/ppt/slideLayouts/slideLayout8609.xml" ContentType="application/vnd.openxmlformats-officedocument.presentationml.slideLayout+xml"/>
  <Override PartName="/ppt/slideLayouts/slideLayout8610.xml" ContentType="application/vnd.openxmlformats-officedocument.presentationml.slideLayout+xml"/>
  <Override PartName="/ppt/slideLayouts/slideLayout8611.xml" ContentType="application/vnd.openxmlformats-officedocument.presentationml.slideLayout+xml"/>
  <Override PartName="/ppt/slideLayouts/slideLayout8612.xml" ContentType="application/vnd.openxmlformats-officedocument.presentationml.slideLayout+xml"/>
  <Override PartName="/ppt/slideLayouts/slideLayout8613.xml" ContentType="application/vnd.openxmlformats-officedocument.presentationml.slideLayout+xml"/>
  <Override PartName="/ppt/slideLayouts/slideLayout8614.xml" ContentType="application/vnd.openxmlformats-officedocument.presentationml.slideLayout+xml"/>
  <Override PartName="/ppt/slideLayouts/slideLayout8615.xml" ContentType="application/vnd.openxmlformats-officedocument.presentationml.slideLayout+xml"/>
  <Override PartName="/ppt/slideLayouts/slideLayout8616.xml" ContentType="application/vnd.openxmlformats-officedocument.presentationml.slideLayout+xml"/>
  <Override PartName="/ppt/slideLayouts/slideLayout8617.xml" ContentType="application/vnd.openxmlformats-officedocument.presentationml.slideLayout+xml"/>
  <Override PartName="/ppt/slideLayouts/slideLayout8618.xml" ContentType="application/vnd.openxmlformats-officedocument.presentationml.slideLayout+xml"/>
  <Override PartName="/ppt/slideLayouts/slideLayout8619.xml" ContentType="application/vnd.openxmlformats-officedocument.presentationml.slideLayout+xml"/>
  <Override PartName="/ppt/slideLayouts/slideLayout8620.xml" ContentType="application/vnd.openxmlformats-officedocument.presentationml.slideLayout+xml"/>
  <Override PartName="/ppt/slideLayouts/slideLayout8621.xml" ContentType="application/vnd.openxmlformats-officedocument.presentationml.slideLayout+xml"/>
  <Override PartName="/ppt/slideLayouts/slideLayout8622.xml" ContentType="application/vnd.openxmlformats-officedocument.presentationml.slideLayout+xml"/>
  <Override PartName="/ppt/slideLayouts/slideLayout8623.xml" ContentType="application/vnd.openxmlformats-officedocument.presentationml.slideLayout+xml"/>
  <Override PartName="/ppt/slideLayouts/slideLayout8624.xml" ContentType="application/vnd.openxmlformats-officedocument.presentationml.slideLayout+xml"/>
  <Override PartName="/ppt/slideLayouts/slideLayout8625.xml" ContentType="application/vnd.openxmlformats-officedocument.presentationml.slideLayout+xml"/>
  <Override PartName="/ppt/slideLayouts/slideLayout8626.xml" ContentType="application/vnd.openxmlformats-officedocument.presentationml.slideLayout+xml"/>
  <Override PartName="/ppt/slideLayouts/slideLayout8627.xml" ContentType="application/vnd.openxmlformats-officedocument.presentationml.slideLayout+xml"/>
  <Override PartName="/ppt/slideLayouts/slideLayout8628.xml" ContentType="application/vnd.openxmlformats-officedocument.presentationml.slideLayout+xml"/>
  <Override PartName="/ppt/slideLayouts/slideLayout8629.xml" ContentType="application/vnd.openxmlformats-officedocument.presentationml.slideLayout+xml"/>
  <Override PartName="/ppt/slideLayouts/slideLayout8630.xml" ContentType="application/vnd.openxmlformats-officedocument.presentationml.slideLayout+xml"/>
  <Override PartName="/ppt/slideLayouts/slideLayout8631.xml" ContentType="application/vnd.openxmlformats-officedocument.presentationml.slideLayout+xml"/>
  <Override PartName="/ppt/slideLayouts/slideLayout8632.xml" ContentType="application/vnd.openxmlformats-officedocument.presentationml.slideLayout+xml"/>
  <Override PartName="/ppt/slideLayouts/slideLayout8633.xml" ContentType="application/vnd.openxmlformats-officedocument.presentationml.slideLayout+xml"/>
  <Override PartName="/ppt/slideLayouts/slideLayout8634.xml" ContentType="application/vnd.openxmlformats-officedocument.presentationml.slideLayout+xml"/>
  <Override PartName="/ppt/slideLayouts/slideLayout8635.xml" ContentType="application/vnd.openxmlformats-officedocument.presentationml.slideLayout+xml"/>
  <Override PartName="/ppt/slideLayouts/slideLayout8636.xml" ContentType="application/vnd.openxmlformats-officedocument.presentationml.slideLayout+xml"/>
  <Override PartName="/ppt/slideLayouts/slideLayout8637.xml" ContentType="application/vnd.openxmlformats-officedocument.presentationml.slideLayout+xml"/>
  <Override PartName="/ppt/slideLayouts/slideLayout8638.xml" ContentType="application/vnd.openxmlformats-officedocument.presentationml.slideLayout+xml"/>
  <Override PartName="/ppt/slideLayouts/slideLayout8639.xml" ContentType="application/vnd.openxmlformats-officedocument.presentationml.slideLayout+xml"/>
  <Override PartName="/ppt/slideLayouts/slideLayout8640.xml" ContentType="application/vnd.openxmlformats-officedocument.presentationml.slideLayout+xml"/>
  <Override PartName="/ppt/slideLayouts/slideLayout8641.xml" ContentType="application/vnd.openxmlformats-officedocument.presentationml.slideLayout+xml"/>
  <Override PartName="/ppt/slideLayouts/slideLayout8642.xml" ContentType="application/vnd.openxmlformats-officedocument.presentationml.slideLayout+xml"/>
  <Override PartName="/ppt/slideLayouts/slideLayout8643.xml" ContentType="application/vnd.openxmlformats-officedocument.presentationml.slideLayout+xml"/>
  <Override PartName="/ppt/slideLayouts/slideLayout8644.xml" ContentType="application/vnd.openxmlformats-officedocument.presentationml.slideLayout+xml"/>
  <Override PartName="/ppt/slideLayouts/slideLayout8645.xml" ContentType="application/vnd.openxmlformats-officedocument.presentationml.slideLayout+xml"/>
  <Override PartName="/ppt/slideLayouts/slideLayout8646.xml" ContentType="application/vnd.openxmlformats-officedocument.presentationml.slideLayout+xml"/>
  <Override PartName="/ppt/slideLayouts/slideLayout8647.xml" ContentType="application/vnd.openxmlformats-officedocument.presentationml.slideLayout+xml"/>
  <Override PartName="/ppt/slideLayouts/slideLayout8648.xml" ContentType="application/vnd.openxmlformats-officedocument.presentationml.slideLayout+xml"/>
  <Override PartName="/ppt/slideLayouts/slideLayout8649.xml" ContentType="application/vnd.openxmlformats-officedocument.presentationml.slideLayout+xml"/>
  <Override PartName="/ppt/slideLayouts/slideLayout8650.xml" ContentType="application/vnd.openxmlformats-officedocument.presentationml.slideLayout+xml"/>
  <Override PartName="/ppt/slideLayouts/slideLayout8651.xml" ContentType="application/vnd.openxmlformats-officedocument.presentationml.slideLayout+xml"/>
  <Override PartName="/ppt/slideLayouts/slideLayout8652.xml" ContentType="application/vnd.openxmlformats-officedocument.presentationml.slideLayout+xml"/>
  <Override PartName="/ppt/slideLayouts/slideLayout8653.xml" ContentType="application/vnd.openxmlformats-officedocument.presentationml.slideLayout+xml"/>
  <Override PartName="/ppt/slideLayouts/slideLayout8654.xml" ContentType="application/vnd.openxmlformats-officedocument.presentationml.slideLayout+xml"/>
  <Override PartName="/ppt/slideLayouts/slideLayout8655.xml" ContentType="application/vnd.openxmlformats-officedocument.presentationml.slideLayout+xml"/>
  <Override PartName="/ppt/slideLayouts/slideLayout8656.xml" ContentType="application/vnd.openxmlformats-officedocument.presentationml.slideLayout+xml"/>
  <Override PartName="/ppt/slideLayouts/slideLayout8657.xml" ContentType="application/vnd.openxmlformats-officedocument.presentationml.slideLayout+xml"/>
  <Override PartName="/ppt/slideLayouts/slideLayout8658.xml" ContentType="application/vnd.openxmlformats-officedocument.presentationml.slideLayout+xml"/>
  <Override PartName="/ppt/slideLayouts/slideLayout8659.xml" ContentType="application/vnd.openxmlformats-officedocument.presentationml.slideLayout+xml"/>
  <Override PartName="/ppt/slideLayouts/slideLayout8660.xml" ContentType="application/vnd.openxmlformats-officedocument.presentationml.slideLayout+xml"/>
  <Override PartName="/ppt/slideLayouts/slideLayout8661.xml" ContentType="application/vnd.openxmlformats-officedocument.presentationml.slideLayout+xml"/>
  <Override PartName="/ppt/slideLayouts/slideLayout8662.xml" ContentType="application/vnd.openxmlformats-officedocument.presentationml.slideLayout+xml"/>
  <Override PartName="/ppt/slideLayouts/slideLayout8663.xml" ContentType="application/vnd.openxmlformats-officedocument.presentationml.slideLayout+xml"/>
  <Override PartName="/ppt/slideLayouts/slideLayout8664.xml" ContentType="application/vnd.openxmlformats-officedocument.presentationml.slideLayout+xml"/>
  <Override PartName="/ppt/slideLayouts/slideLayout8665.xml" ContentType="application/vnd.openxmlformats-officedocument.presentationml.slideLayout+xml"/>
  <Override PartName="/ppt/slideLayouts/slideLayout8666.xml" ContentType="application/vnd.openxmlformats-officedocument.presentationml.slideLayout+xml"/>
  <Override PartName="/ppt/slideLayouts/slideLayout8667.xml" ContentType="application/vnd.openxmlformats-officedocument.presentationml.slideLayout+xml"/>
  <Override PartName="/ppt/slideLayouts/slideLayout8668.xml" ContentType="application/vnd.openxmlformats-officedocument.presentationml.slideLayout+xml"/>
  <Override PartName="/ppt/slideLayouts/slideLayout8669.xml" ContentType="application/vnd.openxmlformats-officedocument.presentationml.slideLayout+xml"/>
  <Override PartName="/ppt/slideLayouts/slideLayout8670.xml" ContentType="application/vnd.openxmlformats-officedocument.presentationml.slideLayout+xml"/>
  <Override PartName="/ppt/slideLayouts/slideLayout8671.xml" ContentType="application/vnd.openxmlformats-officedocument.presentationml.slideLayout+xml"/>
  <Override PartName="/ppt/slideLayouts/slideLayout8672.xml" ContentType="application/vnd.openxmlformats-officedocument.presentationml.slideLayout+xml"/>
  <Override PartName="/ppt/slideLayouts/slideLayout8673.xml" ContentType="application/vnd.openxmlformats-officedocument.presentationml.slideLayout+xml"/>
  <Override PartName="/ppt/slideLayouts/slideLayout8674.xml" ContentType="application/vnd.openxmlformats-officedocument.presentationml.slideLayout+xml"/>
  <Override PartName="/ppt/slideLayouts/slideLayout8675.xml" ContentType="application/vnd.openxmlformats-officedocument.presentationml.slideLayout+xml"/>
  <Override PartName="/ppt/slideLayouts/slideLayout8676.xml" ContentType="application/vnd.openxmlformats-officedocument.presentationml.slideLayout+xml"/>
  <Override PartName="/ppt/slideLayouts/slideLayout8677.xml" ContentType="application/vnd.openxmlformats-officedocument.presentationml.slideLayout+xml"/>
  <Override PartName="/ppt/slideLayouts/slideLayout8678.xml" ContentType="application/vnd.openxmlformats-officedocument.presentationml.slideLayout+xml"/>
  <Override PartName="/ppt/slideLayouts/slideLayout8679.xml" ContentType="application/vnd.openxmlformats-officedocument.presentationml.slideLayout+xml"/>
  <Override PartName="/ppt/slideLayouts/slideLayout8680.xml" ContentType="application/vnd.openxmlformats-officedocument.presentationml.slideLayout+xml"/>
  <Override PartName="/ppt/slideLayouts/slideLayout8681.xml" ContentType="application/vnd.openxmlformats-officedocument.presentationml.slideLayout+xml"/>
  <Override PartName="/ppt/slideLayouts/slideLayout8682.xml" ContentType="application/vnd.openxmlformats-officedocument.presentationml.slideLayout+xml"/>
  <Override PartName="/ppt/slideLayouts/slideLayout8683.xml" ContentType="application/vnd.openxmlformats-officedocument.presentationml.slideLayout+xml"/>
  <Override PartName="/ppt/slideLayouts/slideLayout8684.xml" ContentType="application/vnd.openxmlformats-officedocument.presentationml.slideLayout+xml"/>
  <Override PartName="/ppt/slideLayouts/slideLayout8685.xml" ContentType="application/vnd.openxmlformats-officedocument.presentationml.slideLayout+xml"/>
  <Override PartName="/ppt/slideLayouts/slideLayout8686.xml" ContentType="application/vnd.openxmlformats-officedocument.presentationml.slideLayout+xml"/>
  <Override PartName="/ppt/slideLayouts/slideLayout8687.xml" ContentType="application/vnd.openxmlformats-officedocument.presentationml.slideLayout+xml"/>
  <Override PartName="/ppt/slideLayouts/slideLayout8688.xml" ContentType="application/vnd.openxmlformats-officedocument.presentationml.slideLayout+xml"/>
  <Override PartName="/ppt/slideLayouts/slideLayout8689.xml" ContentType="application/vnd.openxmlformats-officedocument.presentationml.slideLayout+xml"/>
  <Override PartName="/ppt/slideLayouts/slideLayout8690.xml" ContentType="application/vnd.openxmlformats-officedocument.presentationml.slideLayout+xml"/>
  <Override PartName="/ppt/slideLayouts/slideLayout8691.xml" ContentType="application/vnd.openxmlformats-officedocument.presentationml.slideLayout+xml"/>
  <Override PartName="/ppt/slideLayouts/slideLayout8692.xml" ContentType="application/vnd.openxmlformats-officedocument.presentationml.slideLayout+xml"/>
  <Override PartName="/ppt/slideLayouts/slideLayout8693.xml" ContentType="application/vnd.openxmlformats-officedocument.presentationml.slideLayout+xml"/>
  <Override PartName="/ppt/slideLayouts/slideLayout8694.xml" ContentType="application/vnd.openxmlformats-officedocument.presentationml.slideLayout+xml"/>
  <Override PartName="/ppt/slideLayouts/slideLayout8695.xml" ContentType="application/vnd.openxmlformats-officedocument.presentationml.slideLayout+xml"/>
  <Override PartName="/ppt/slideLayouts/slideLayout8696.xml" ContentType="application/vnd.openxmlformats-officedocument.presentationml.slideLayout+xml"/>
  <Override PartName="/ppt/slideLayouts/slideLayout8697.xml" ContentType="application/vnd.openxmlformats-officedocument.presentationml.slideLayout+xml"/>
  <Override PartName="/ppt/slideLayouts/slideLayout8698.xml" ContentType="application/vnd.openxmlformats-officedocument.presentationml.slideLayout+xml"/>
  <Override PartName="/ppt/slideLayouts/slideLayout8699.xml" ContentType="application/vnd.openxmlformats-officedocument.presentationml.slideLayout+xml"/>
  <Override PartName="/ppt/slideLayouts/slideLayout8700.xml" ContentType="application/vnd.openxmlformats-officedocument.presentationml.slideLayout+xml"/>
  <Override PartName="/ppt/slideLayouts/slideLayout8701.xml" ContentType="application/vnd.openxmlformats-officedocument.presentationml.slideLayout+xml"/>
  <Override PartName="/ppt/slideLayouts/slideLayout8702.xml" ContentType="application/vnd.openxmlformats-officedocument.presentationml.slideLayout+xml"/>
  <Override PartName="/ppt/slideLayouts/slideLayout8703.xml" ContentType="application/vnd.openxmlformats-officedocument.presentationml.slideLayout+xml"/>
  <Override PartName="/ppt/slideLayouts/slideLayout8704.xml" ContentType="application/vnd.openxmlformats-officedocument.presentationml.slideLayout+xml"/>
  <Override PartName="/ppt/slideLayouts/slideLayout8705.xml" ContentType="application/vnd.openxmlformats-officedocument.presentationml.slideLayout+xml"/>
  <Override PartName="/ppt/slideLayouts/slideLayout8706.xml" ContentType="application/vnd.openxmlformats-officedocument.presentationml.slideLayout+xml"/>
  <Override PartName="/ppt/slideLayouts/slideLayout8707.xml" ContentType="application/vnd.openxmlformats-officedocument.presentationml.slideLayout+xml"/>
  <Override PartName="/ppt/slideLayouts/slideLayout8708.xml" ContentType="application/vnd.openxmlformats-officedocument.presentationml.slideLayout+xml"/>
  <Override PartName="/ppt/slideLayouts/slideLayout8709.xml" ContentType="application/vnd.openxmlformats-officedocument.presentationml.slideLayout+xml"/>
  <Override PartName="/ppt/slideLayouts/slideLayout8710.xml" ContentType="application/vnd.openxmlformats-officedocument.presentationml.slideLayout+xml"/>
  <Override PartName="/ppt/slideLayouts/slideLayout8711.xml" ContentType="application/vnd.openxmlformats-officedocument.presentationml.slideLayout+xml"/>
  <Override PartName="/ppt/slideLayouts/slideLayout8712.xml" ContentType="application/vnd.openxmlformats-officedocument.presentationml.slideLayout+xml"/>
  <Override PartName="/ppt/slideLayouts/slideLayout8713.xml" ContentType="application/vnd.openxmlformats-officedocument.presentationml.slideLayout+xml"/>
  <Override PartName="/ppt/slideLayouts/slideLayout8714.xml" ContentType="application/vnd.openxmlformats-officedocument.presentationml.slideLayout+xml"/>
  <Override PartName="/ppt/slideLayouts/slideLayout8715.xml" ContentType="application/vnd.openxmlformats-officedocument.presentationml.slideLayout+xml"/>
  <Override PartName="/ppt/slideLayouts/slideLayout8716.xml" ContentType="application/vnd.openxmlformats-officedocument.presentationml.slideLayout+xml"/>
  <Override PartName="/ppt/slideLayouts/slideLayout8717.xml" ContentType="application/vnd.openxmlformats-officedocument.presentationml.slideLayout+xml"/>
  <Override PartName="/ppt/slideLayouts/slideLayout8718.xml" ContentType="application/vnd.openxmlformats-officedocument.presentationml.slideLayout+xml"/>
  <Override PartName="/ppt/slideLayouts/slideLayout8719.xml" ContentType="application/vnd.openxmlformats-officedocument.presentationml.slideLayout+xml"/>
  <Override PartName="/ppt/slideLayouts/slideLayout8720.xml" ContentType="application/vnd.openxmlformats-officedocument.presentationml.slideLayout+xml"/>
  <Override PartName="/ppt/slideLayouts/slideLayout8721.xml" ContentType="application/vnd.openxmlformats-officedocument.presentationml.slideLayout+xml"/>
  <Override PartName="/ppt/slideLayouts/slideLayout8722.xml" ContentType="application/vnd.openxmlformats-officedocument.presentationml.slideLayout+xml"/>
  <Override PartName="/ppt/slideLayouts/slideLayout8723.xml" ContentType="application/vnd.openxmlformats-officedocument.presentationml.slideLayout+xml"/>
  <Override PartName="/ppt/slideLayouts/slideLayout8724.xml" ContentType="application/vnd.openxmlformats-officedocument.presentationml.slideLayout+xml"/>
  <Override PartName="/ppt/slideLayouts/slideLayout8725.xml" ContentType="application/vnd.openxmlformats-officedocument.presentationml.slideLayout+xml"/>
  <Override PartName="/ppt/slideLayouts/slideLayout8726.xml" ContentType="application/vnd.openxmlformats-officedocument.presentationml.slideLayout+xml"/>
  <Override PartName="/ppt/slideLayouts/slideLayout8727.xml" ContentType="application/vnd.openxmlformats-officedocument.presentationml.slideLayout+xml"/>
  <Override PartName="/ppt/slideLayouts/slideLayout8728.xml" ContentType="application/vnd.openxmlformats-officedocument.presentationml.slideLayout+xml"/>
  <Override PartName="/ppt/slideLayouts/slideLayout8729.xml" ContentType="application/vnd.openxmlformats-officedocument.presentationml.slideLayout+xml"/>
  <Override PartName="/ppt/slideLayouts/slideLayout8730.xml" ContentType="application/vnd.openxmlformats-officedocument.presentationml.slideLayout+xml"/>
  <Override PartName="/ppt/slideLayouts/slideLayout8731.xml" ContentType="application/vnd.openxmlformats-officedocument.presentationml.slideLayout+xml"/>
  <Override PartName="/ppt/slideLayouts/slideLayout8732.xml" ContentType="application/vnd.openxmlformats-officedocument.presentationml.slideLayout+xml"/>
  <Override PartName="/ppt/slideLayouts/slideLayout8733.xml" ContentType="application/vnd.openxmlformats-officedocument.presentationml.slideLayout+xml"/>
  <Override PartName="/ppt/slideLayouts/slideLayout8734.xml" ContentType="application/vnd.openxmlformats-officedocument.presentationml.slideLayout+xml"/>
  <Override PartName="/ppt/slideLayouts/slideLayout8735.xml" ContentType="application/vnd.openxmlformats-officedocument.presentationml.slideLayout+xml"/>
  <Override PartName="/ppt/slideLayouts/slideLayout8736.xml" ContentType="application/vnd.openxmlformats-officedocument.presentationml.slideLayout+xml"/>
  <Override PartName="/ppt/slideLayouts/slideLayout8737.xml" ContentType="application/vnd.openxmlformats-officedocument.presentationml.slideLayout+xml"/>
  <Override PartName="/ppt/slideLayouts/slideLayout8738.xml" ContentType="application/vnd.openxmlformats-officedocument.presentationml.slideLayout+xml"/>
  <Override PartName="/ppt/slideLayouts/slideLayout8739.xml" ContentType="application/vnd.openxmlformats-officedocument.presentationml.slideLayout+xml"/>
  <Override PartName="/ppt/slideLayouts/slideLayout8740.xml" ContentType="application/vnd.openxmlformats-officedocument.presentationml.slideLayout+xml"/>
  <Override PartName="/ppt/slideLayouts/slideLayout8741.xml" ContentType="application/vnd.openxmlformats-officedocument.presentationml.slideLayout+xml"/>
  <Override PartName="/ppt/slideLayouts/slideLayout8742.xml" ContentType="application/vnd.openxmlformats-officedocument.presentationml.slideLayout+xml"/>
  <Override PartName="/ppt/slideLayouts/slideLayout8743.xml" ContentType="application/vnd.openxmlformats-officedocument.presentationml.slideLayout+xml"/>
  <Override PartName="/ppt/slideLayouts/slideLayout8744.xml" ContentType="application/vnd.openxmlformats-officedocument.presentationml.slideLayout+xml"/>
  <Override PartName="/ppt/slideLayouts/slideLayout8745.xml" ContentType="application/vnd.openxmlformats-officedocument.presentationml.slideLayout+xml"/>
  <Override PartName="/ppt/slideLayouts/slideLayout8746.xml" ContentType="application/vnd.openxmlformats-officedocument.presentationml.slideLayout+xml"/>
  <Override PartName="/ppt/slideLayouts/slideLayout8747.xml" ContentType="application/vnd.openxmlformats-officedocument.presentationml.slideLayout+xml"/>
  <Override PartName="/ppt/slideLayouts/slideLayout8748.xml" ContentType="application/vnd.openxmlformats-officedocument.presentationml.slideLayout+xml"/>
  <Override PartName="/ppt/slideLayouts/slideLayout8749.xml" ContentType="application/vnd.openxmlformats-officedocument.presentationml.slideLayout+xml"/>
  <Override PartName="/ppt/slideLayouts/slideLayout8750.xml" ContentType="application/vnd.openxmlformats-officedocument.presentationml.slideLayout+xml"/>
  <Override PartName="/ppt/slideLayouts/slideLayout8751.xml" ContentType="application/vnd.openxmlformats-officedocument.presentationml.slideLayout+xml"/>
  <Override PartName="/ppt/slideLayouts/slideLayout8752.xml" ContentType="application/vnd.openxmlformats-officedocument.presentationml.slideLayout+xml"/>
  <Override PartName="/ppt/slideLayouts/slideLayout8753.xml" ContentType="application/vnd.openxmlformats-officedocument.presentationml.slideLayout+xml"/>
  <Override PartName="/ppt/slideLayouts/slideLayout8754.xml" ContentType="application/vnd.openxmlformats-officedocument.presentationml.slideLayout+xml"/>
  <Override PartName="/ppt/slideLayouts/slideLayout8755.xml" ContentType="application/vnd.openxmlformats-officedocument.presentationml.slideLayout+xml"/>
  <Override PartName="/ppt/slideLayouts/slideLayout8756.xml" ContentType="application/vnd.openxmlformats-officedocument.presentationml.slideLayout+xml"/>
  <Override PartName="/ppt/slideLayouts/slideLayout8757.xml" ContentType="application/vnd.openxmlformats-officedocument.presentationml.slideLayout+xml"/>
  <Override PartName="/ppt/slideLayouts/slideLayout8758.xml" ContentType="application/vnd.openxmlformats-officedocument.presentationml.slideLayout+xml"/>
  <Override PartName="/ppt/slideLayouts/slideLayout8759.xml" ContentType="application/vnd.openxmlformats-officedocument.presentationml.slideLayout+xml"/>
  <Override PartName="/ppt/slideLayouts/slideLayout8760.xml" ContentType="application/vnd.openxmlformats-officedocument.presentationml.slideLayout+xml"/>
  <Override PartName="/ppt/slideLayouts/slideLayout8761.xml" ContentType="application/vnd.openxmlformats-officedocument.presentationml.slideLayout+xml"/>
  <Override PartName="/ppt/slideLayouts/slideLayout8762.xml" ContentType="application/vnd.openxmlformats-officedocument.presentationml.slideLayout+xml"/>
  <Override PartName="/ppt/slideLayouts/slideLayout8763.xml" ContentType="application/vnd.openxmlformats-officedocument.presentationml.slideLayout+xml"/>
  <Override PartName="/ppt/slideLayouts/slideLayout8764.xml" ContentType="application/vnd.openxmlformats-officedocument.presentationml.slideLayout+xml"/>
  <Override PartName="/ppt/slideLayouts/slideLayout8765.xml" ContentType="application/vnd.openxmlformats-officedocument.presentationml.slideLayout+xml"/>
  <Override PartName="/ppt/slideLayouts/slideLayout8766.xml" ContentType="application/vnd.openxmlformats-officedocument.presentationml.slideLayout+xml"/>
  <Override PartName="/ppt/slideLayouts/slideLayout8767.xml" ContentType="application/vnd.openxmlformats-officedocument.presentationml.slideLayout+xml"/>
  <Override PartName="/ppt/slideLayouts/slideLayout8768.xml" ContentType="application/vnd.openxmlformats-officedocument.presentationml.slideLayout+xml"/>
  <Override PartName="/ppt/slideLayouts/slideLayout8769.xml" ContentType="application/vnd.openxmlformats-officedocument.presentationml.slideLayout+xml"/>
  <Override PartName="/ppt/slideLayouts/slideLayout8770.xml" ContentType="application/vnd.openxmlformats-officedocument.presentationml.slideLayout+xml"/>
  <Override PartName="/ppt/slideLayouts/slideLayout8771.xml" ContentType="application/vnd.openxmlformats-officedocument.presentationml.slideLayout+xml"/>
  <Override PartName="/ppt/slideLayouts/slideLayout8772.xml" ContentType="application/vnd.openxmlformats-officedocument.presentationml.slideLayout+xml"/>
  <Override PartName="/ppt/slideLayouts/slideLayout8773.xml" ContentType="application/vnd.openxmlformats-officedocument.presentationml.slideLayout+xml"/>
  <Override PartName="/ppt/slideLayouts/slideLayout8774.xml" ContentType="application/vnd.openxmlformats-officedocument.presentationml.slideLayout+xml"/>
  <Override PartName="/ppt/slideLayouts/slideLayout8775.xml" ContentType="application/vnd.openxmlformats-officedocument.presentationml.slideLayout+xml"/>
  <Override PartName="/ppt/slideLayouts/slideLayout8776.xml" ContentType="application/vnd.openxmlformats-officedocument.presentationml.slideLayout+xml"/>
  <Override PartName="/ppt/slideLayouts/slideLayout8777.xml" ContentType="application/vnd.openxmlformats-officedocument.presentationml.slideLayout+xml"/>
  <Override PartName="/ppt/slideLayouts/slideLayout8778.xml" ContentType="application/vnd.openxmlformats-officedocument.presentationml.slideLayout+xml"/>
  <Override PartName="/ppt/slideLayouts/slideLayout8779.xml" ContentType="application/vnd.openxmlformats-officedocument.presentationml.slideLayout+xml"/>
  <Override PartName="/ppt/slideLayouts/slideLayout8780.xml" ContentType="application/vnd.openxmlformats-officedocument.presentationml.slideLayout+xml"/>
  <Override PartName="/ppt/slideLayouts/slideLayout8781.xml" ContentType="application/vnd.openxmlformats-officedocument.presentationml.slideLayout+xml"/>
  <Override PartName="/ppt/slideLayouts/slideLayout8782.xml" ContentType="application/vnd.openxmlformats-officedocument.presentationml.slideLayout+xml"/>
  <Override PartName="/ppt/slideLayouts/slideLayout8783.xml" ContentType="application/vnd.openxmlformats-officedocument.presentationml.slideLayout+xml"/>
  <Override PartName="/ppt/slideLayouts/slideLayout8784.xml" ContentType="application/vnd.openxmlformats-officedocument.presentationml.slideLayout+xml"/>
  <Override PartName="/ppt/slideLayouts/slideLayout8785.xml" ContentType="application/vnd.openxmlformats-officedocument.presentationml.slideLayout+xml"/>
  <Override PartName="/ppt/slideLayouts/slideLayout8786.xml" ContentType="application/vnd.openxmlformats-officedocument.presentationml.slideLayout+xml"/>
  <Override PartName="/ppt/slideLayouts/slideLayout8787.xml" ContentType="application/vnd.openxmlformats-officedocument.presentationml.slideLayout+xml"/>
  <Override PartName="/ppt/slideLayouts/slideLayout8788.xml" ContentType="application/vnd.openxmlformats-officedocument.presentationml.slideLayout+xml"/>
  <Override PartName="/ppt/slideLayouts/slideLayout8789.xml" ContentType="application/vnd.openxmlformats-officedocument.presentationml.slideLayout+xml"/>
  <Override PartName="/ppt/slideLayouts/slideLayout8790.xml" ContentType="application/vnd.openxmlformats-officedocument.presentationml.slideLayout+xml"/>
  <Override PartName="/ppt/slideLayouts/slideLayout8791.xml" ContentType="application/vnd.openxmlformats-officedocument.presentationml.slideLayout+xml"/>
  <Override PartName="/ppt/slideLayouts/slideLayout8792.xml" ContentType="application/vnd.openxmlformats-officedocument.presentationml.slideLayout+xml"/>
  <Override PartName="/ppt/slideLayouts/slideLayout8793.xml" ContentType="application/vnd.openxmlformats-officedocument.presentationml.slideLayout+xml"/>
  <Override PartName="/ppt/slideLayouts/slideLayout8794.xml" ContentType="application/vnd.openxmlformats-officedocument.presentationml.slideLayout+xml"/>
  <Override PartName="/ppt/slideLayouts/slideLayout8795.xml" ContentType="application/vnd.openxmlformats-officedocument.presentationml.slideLayout+xml"/>
  <Override PartName="/ppt/slideLayouts/slideLayout8796.xml" ContentType="application/vnd.openxmlformats-officedocument.presentationml.slideLayout+xml"/>
  <Override PartName="/ppt/slideLayouts/slideLayout8797.xml" ContentType="application/vnd.openxmlformats-officedocument.presentationml.slideLayout+xml"/>
  <Override PartName="/ppt/slideLayouts/slideLayout8798.xml" ContentType="application/vnd.openxmlformats-officedocument.presentationml.slideLayout+xml"/>
  <Override PartName="/ppt/slideLayouts/slideLayout8799.xml" ContentType="application/vnd.openxmlformats-officedocument.presentationml.slideLayout+xml"/>
  <Override PartName="/ppt/slideLayouts/slideLayout8800.xml" ContentType="application/vnd.openxmlformats-officedocument.presentationml.slideLayout+xml"/>
  <Override PartName="/ppt/slideLayouts/slideLayout8801.xml" ContentType="application/vnd.openxmlformats-officedocument.presentationml.slideLayout+xml"/>
  <Override PartName="/ppt/slideLayouts/slideLayout8802.xml" ContentType="application/vnd.openxmlformats-officedocument.presentationml.slideLayout+xml"/>
  <Override PartName="/ppt/slideLayouts/slideLayout8803.xml" ContentType="application/vnd.openxmlformats-officedocument.presentationml.slideLayout+xml"/>
  <Override PartName="/ppt/slideLayouts/slideLayout8804.xml" ContentType="application/vnd.openxmlformats-officedocument.presentationml.slideLayout+xml"/>
  <Override PartName="/ppt/slideLayouts/slideLayout8805.xml" ContentType="application/vnd.openxmlformats-officedocument.presentationml.slideLayout+xml"/>
  <Override PartName="/ppt/slideLayouts/slideLayout8806.xml" ContentType="application/vnd.openxmlformats-officedocument.presentationml.slideLayout+xml"/>
  <Override PartName="/ppt/slideLayouts/slideLayout8807.xml" ContentType="application/vnd.openxmlformats-officedocument.presentationml.slideLayout+xml"/>
  <Override PartName="/ppt/slideLayouts/slideLayout8808.xml" ContentType="application/vnd.openxmlformats-officedocument.presentationml.slideLayout+xml"/>
  <Override PartName="/ppt/slideLayouts/slideLayout8809.xml" ContentType="application/vnd.openxmlformats-officedocument.presentationml.slideLayout+xml"/>
  <Override PartName="/ppt/slideLayouts/slideLayout8810.xml" ContentType="application/vnd.openxmlformats-officedocument.presentationml.slideLayout+xml"/>
  <Override PartName="/ppt/slideLayouts/slideLayout8811.xml" ContentType="application/vnd.openxmlformats-officedocument.presentationml.slideLayout+xml"/>
  <Override PartName="/ppt/slideLayouts/slideLayout8812.xml" ContentType="application/vnd.openxmlformats-officedocument.presentationml.slideLayout+xml"/>
  <Override PartName="/ppt/slideLayouts/slideLayout8813.xml" ContentType="application/vnd.openxmlformats-officedocument.presentationml.slideLayout+xml"/>
  <Override PartName="/ppt/slideLayouts/slideLayout8814.xml" ContentType="application/vnd.openxmlformats-officedocument.presentationml.slideLayout+xml"/>
  <Override PartName="/ppt/slideLayouts/slideLayout8815.xml" ContentType="application/vnd.openxmlformats-officedocument.presentationml.slideLayout+xml"/>
  <Override PartName="/ppt/slideLayouts/slideLayout8816.xml" ContentType="application/vnd.openxmlformats-officedocument.presentationml.slideLayout+xml"/>
  <Override PartName="/ppt/slideLayouts/slideLayout8817.xml" ContentType="application/vnd.openxmlformats-officedocument.presentationml.slideLayout+xml"/>
  <Override PartName="/ppt/slideLayouts/slideLayout8818.xml" ContentType="application/vnd.openxmlformats-officedocument.presentationml.slideLayout+xml"/>
  <Override PartName="/ppt/slideLayouts/slideLayout8819.xml" ContentType="application/vnd.openxmlformats-officedocument.presentationml.slideLayout+xml"/>
  <Override PartName="/ppt/slideLayouts/slideLayout8820.xml" ContentType="application/vnd.openxmlformats-officedocument.presentationml.slideLayout+xml"/>
  <Override PartName="/ppt/slideLayouts/slideLayout8821.xml" ContentType="application/vnd.openxmlformats-officedocument.presentationml.slideLayout+xml"/>
  <Override PartName="/ppt/slideLayouts/slideLayout8822.xml" ContentType="application/vnd.openxmlformats-officedocument.presentationml.slideLayout+xml"/>
  <Override PartName="/ppt/slideLayouts/slideLayout8823.xml" ContentType="application/vnd.openxmlformats-officedocument.presentationml.slideLayout+xml"/>
  <Override PartName="/ppt/slideLayouts/slideLayout8824.xml" ContentType="application/vnd.openxmlformats-officedocument.presentationml.slideLayout+xml"/>
  <Override PartName="/ppt/slideLayouts/slideLayout8825.xml" ContentType="application/vnd.openxmlformats-officedocument.presentationml.slideLayout+xml"/>
  <Override PartName="/ppt/slideLayouts/slideLayout8826.xml" ContentType="application/vnd.openxmlformats-officedocument.presentationml.slideLayout+xml"/>
  <Override PartName="/ppt/slideLayouts/slideLayout8827.xml" ContentType="application/vnd.openxmlformats-officedocument.presentationml.slideLayout+xml"/>
  <Override PartName="/ppt/slideLayouts/slideLayout8828.xml" ContentType="application/vnd.openxmlformats-officedocument.presentationml.slideLayout+xml"/>
  <Override PartName="/ppt/slideLayouts/slideLayout8829.xml" ContentType="application/vnd.openxmlformats-officedocument.presentationml.slideLayout+xml"/>
  <Override PartName="/ppt/slideLayouts/slideLayout8830.xml" ContentType="application/vnd.openxmlformats-officedocument.presentationml.slideLayout+xml"/>
  <Override PartName="/ppt/slideLayouts/slideLayout8831.xml" ContentType="application/vnd.openxmlformats-officedocument.presentationml.slideLayout+xml"/>
  <Override PartName="/ppt/slideLayouts/slideLayout8832.xml" ContentType="application/vnd.openxmlformats-officedocument.presentationml.slideLayout+xml"/>
  <Override PartName="/ppt/slideLayouts/slideLayout8833.xml" ContentType="application/vnd.openxmlformats-officedocument.presentationml.slideLayout+xml"/>
  <Override PartName="/ppt/slideLayouts/slideLayout8834.xml" ContentType="application/vnd.openxmlformats-officedocument.presentationml.slideLayout+xml"/>
  <Override PartName="/ppt/slideLayouts/slideLayout8835.xml" ContentType="application/vnd.openxmlformats-officedocument.presentationml.slideLayout+xml"/>
  <Override PartName="/ppt/slideLayouts/slideLayout8836.xml" ContentType="application/vnd.openxmlformats-officedocument.presentationml.slideLayout+xml"/>
  <Override PartName="/ppt/slideLayouts/slideLayout8837.xml" ContentType="application/vnd.openxmlformats-officedocument.presentationml.slideLayout+xml"/>
  <Override PartName="/ppt/slideLayouts/slideLayout8838.xml" ContentType="application/vnd.openxmlformats-officedocument.presentationml.slideLayout+xml"/>
  <Override PartName="/ppt/slideLayouts/slideLayout8839.xml" ContentType="application/vnd.openxmlformats-officedocument.presentationml.slideLayout+xml"/>
  <Override PartName="/ppt/slideLayouts/slideLayout8840.xml" ContentType="application/vnd.openxmlformats-officedocument.presentationml.slideLayout+xml"/>
  <Override PartName="/ppt/slideLayouts/slideLayout8841.xml" ContentType="application/vnd.openxmlformats-officedocument.presentationml.slideLayout+xml"/>
  <Override PartName="/ppt/slideLayouts/slideLayout8842.xml" ContentType="application/vnd.openxmlformats-officedocument.presentationml.slideLayout+xml"/>
  <Override PartName="/ppt/slideLayouts/slideLayout8843.xml" ContentType="application/vnd.openxmlformats-officedocument.presentationml.slideLayout+xml"/>
  <Override PartName="/ppt/slideLayouts/slideLayout8844.xml" ContentType="application/vnd.openxmlformats-officedocument.presentationml.slideLayout+xml"/>
  <Override PartName="/ppt/slideLayouts/slideLayout8845.xml" ContentType="application/vnd.openxmlformats-officedocument.presentationml.slideLayout+xml"/>
  <Override PartName="/ppt/slideLayouts/slideLayout8846.xml" ContentType="application/vnd.openxmlformats-officedocument.presentationml.slideLayout+xml"/>
  <Override PartName="/ppt/slideLayouts/slideLayout8847.xml" ContentType="application/vnd.openxmlformats-officedocument.presentationml.slideLayout+xml"/>
  <Override PartName="/ppt/slideLayouts/slideLayout8848.xml" ContentType="application/vnd.openxmlformats-officedocument.presentationml.slideLayout+xml"/>
  <Override PartName="/ppt/slideLayouts/slideLayout8849.xml" ContentType="application/vnd.openxmlformats-officedocument.presentationml.slideLayout+xml"/>
  <Override PartName="/ppt/slideLayouts/slideLayout8850.xml" ContentType="application/vnd.openxmlformats-officedocument.presentationml.slideLayout+xml"/>
  <Override PartName="/ppt/slideLayouts/slideLayout8851.xml" ContentType="application/vnd.openxmlformats-officedocument.presentationml.slideLayout+xml"/>
  <Override PartName="/ppt/slideLayouts/slideLayout8852.xml" ContentType="application/vnd.openxmlformats-officedocument.presentationml.slideLayout+xml"/>
  <Override PartName="/ppt/slideLayouts/slideLayout8853.xml" ContentType="application/vnd.openxmlformats-officedocument.presentationml.slideLayout+xml"/>
  <Override PartName="/ppt/slideLayouts/slideLayout8854.xml" ContentType="application/vnd.openxmlformats-officedocument.presentationml.slideLayout+xml"/>
  <Override PartName="/ppt/slideLayouts/slideLayout8855.xml" ContentType="application/vnd.openxmlformats-officedocument.presentationml.slideLayout+xml"/>
  <Override PartName="/ppt/slideLayouts/slideLayout8856.xml" ContentType="application/vnd.openxmlformats-officedocument.presentationml.slideLayout+xml"/>
  <Override PartName="/ppt/slideLayouts/slideLayout8857.xml" ContentType="application/vnd.openxmlformats-officedocument.presentationml.slideLayout+xml"/>
  <Override PartName="/ppt/slideLayouts/slideLayout8858.xml" ContentType="application/vnd.openxmlformats-officedocument.presentationml.slideLayout+xml"/>
  <Override PartName="/ppt/slideLayouts/slideLayout8859.xml" ContentType="application/vnd.openxmlformats-officedocument.presentationml.slideLayout+xml"/>
  <Override PartName="/ppt/slideLayouts/slideLayout8860.xml" ContentType="application/vnd.openxmlformats-officedocument.presentationml.slideLayout+xml"/>
  <Override PartName="/ppt/slideLayouts/slideLayout8861.xml" ContentType="application/vnd.openxmlformats-officedocument.presentationml.slideLayout+xml"/>
  <Override PartName="/ppt/slideLayouts/slideLayout8862.xml" ContentType="application/vnd.openxmlformats-officedocument.presentationml.slideLayout+xml"/>
  <Override PartName="/ppt/slideLayouts/slideLayout8863.xml" ContentType="application/vnd.openxmlformats-officedocument.presentationml.slideLayout+xml"/>
  <Override PartName="/ppt/slideLayouts/slideLayout8864.xml" ContentType="application/vnd.openxmlformats-officedocument.presentationml.slideLayout+xml"/>
  <Override PartName="/ppt/slideLayouts/slideLayout8865.xml" ContentType="application/vnd.openxmlformats-officedocument.presentationml.slideLayout+xml"/>
  <Override PartName="/ppt/slideLayouts/slideLayout8866.xml" ContentType="application/vnd.openxmlformats-officedocument.presentationml.slideLayout+xml"/>
  <Override PartName="/ppt/slideLayouts/slideLayout8867.xml" ContentType="application/vnd.openxmlformats-officedocument.presentationml.slideLayout+xml"/>
  <Override PartName="/ppt/slideLayouts/slideLayout8868.xml" ContentType="application/vnd.openxmlformats-officedocument.presentationml.slideLayout+xml"/>
  <Override PartName="/ppt/slideLayouts/slideLayout8869.xml" ContentType="application/vnd.openxmlformats-officedocument.presentationml.slideLayout+xml"/>
  <Override PartName="/ppt/slideLayouts/slideLayout8870.xml" ContentType="application/vnd.openxmlformats-officedocument.presentationml.slideLayout+xml"/>
  <Override PartName="/ppt/slideLayouts/slideLayout8871.xml" ContentType="application/vnd.openxmlformats-officedocument.presentationml.slideLayout+xml"/>
  <Override PartName="/ppt/slideLayouts/slideLayout8872.xml" ContentType="application/vnd.openxmlformats-officedocument.presentationml.slideLayout+xml"/>
  <Override PartName="/ppt/slideLayouts/slideLayout8873.xml" ContentType="application/vnd.openxmlformats-officedocument.presentationml.slideLayout+xml"/>
  <Override PartName="/ppt/slideLayouts/slideLayout8874.xml" ContentType="application/vnd.openxmlformats-officedocument.presentationml.slideLayout+xml"/>
  <Override PartName="/ppt/slideLayouts/slideLayout8875.xml" ContentType="application/vnd.openxmlformats-officedocument.presentationml.slideLayout+xml"/>
  <Override PartName="/ppt/slideLayouts/slideLayout8876.xml" ContentType="application/vnd.openxmlformats-officedocument.presentationml.slideLayout+xml"/>
  <Override PartName="/ppt/slideLayouts/slideLayout8877.xml" ContentType="application/vnd.openxmlformats-officedocument.presentationml.slideLayout+xml"/>
  <Override PartName="/ppt/slideLayouts/slideLayout8878.xml" ContentType="application/vnd.openxmlformats-officedocument.presentationml.slideLayout+xml"/>
  <Override PartName="/ppt/slideLayouts/slideLayout8879.xml" ContentType="application/vnd.openxmlformats-officedocument.presentationml.slideLayout+xml"/>
  <Override PartName="/ppt/slideLayouts/slideLayout8880.xml" ContentType="application/vnd.openxmlformats-officedocument.presentationml.slideLayout+xml"/>
  <Override PartName="/ppt/slideLayouts/slideLayout8881.xml" ContentType="application/vnd.openxmlformats-officedocument.presentationml.slideLayout+xml"/>
  <Override PartName="/ppt/slideLayouts/slideLayout8882.xml" ContentType="application/vnd.openxmlformats-officedocument.presentationml.slideLayout+xml"/>
  <Override PartName="/ppt/slideLayouts/slideLayout8883.xml" ContentType="application/vnd.openxmlformats-officedocument.presentationml.slideLayout+xml"/>
  <Override PartName="/ppt/slideLayouts/slideLayout8884.xml" ContentType="application/vnd.openxmlformats-officedocument.presentationml.slideLayout+xml"/>
  <Override PartName="/ppt/slideLayouts/slideLayout8885.xml" ContentType="application/vnd.openxmlformats-officedocument.presentationml.slideLayout+xml"/>
  <Override PartName="/ppt/slideLayouts/slideLayout8886.xml" ContentType="application/vnd.openxmlformats-officedocument.presentationml.slideLayout+xml"/>
  <Override PartName="/ppt/slideLayouts/slideLayout8887.xml" ContentType="application/vnd.openxmlformats-officedocument.presentationml.slideLayout+xml"/>
  <Override PartName="/ppt/slideLayouts/slideLayout8888.xml" ContentType="application/vnd.openxmlformats-officedocument.presentationml.slideLayout+xml"/>
  <Override PartName="/ppt/slideLayouts/slideLayout8889.xml" ContentType="application/vnd.openxmlformats-officedocument.presentationml.slideLayout+xml"/>
  <Override PartName="/ppt/slideLayouts/slideLayout8890.xml" ContentType="application/vnd.openxmlformats-officedocument.presentationml.slideLayout+xml"/>
  <Override PartName="/ppt/slideLayouts/slideLayout8891.xml" ContentType="application/vnd.openxmlformats-officedocument.presentationml.slideLayout+xml"/>
  <Override PartName="/ppt/slideLayouts/slideLayout8892.xml" ContentType="application/vnd.openxmlformats-officedocument.presentationml.slideLayout+xml"/>
  <Override PartName="/ppt/slideLayouts/slideLayout8893.xml" ContentType="application/vnd.openxmlformats-officedocument.presentationml.slideLayout+xml"/>
  <Override PartName="/ppt/slideLayouts/slideLayout8894.xml" ContentType="application/vnd.openxmlformats-officedocument.presentationml.slideLayout+xml"/>
  <Override PartName="/ppt/slideLayouts/slideLayout8895.xml" ContentType="application/vnd.openxmlformats-officedocument.presentationml.slideLayout+xml"/>
  <Override PartName="/ppt/slideLayouts/slideLayout8896.xml" ContentType="application/vnd.openxmlformats-officedocument.presentationml.slideLayout+xml"/>
  <Override PartName="/ppt/slideLayouts/slideLayout8897.xml" ContentType="application/vnd.openxmlformats-officedocument.presentationml.slideLayout+xml"/>
  <Override PartName="/ppt/slideLayouts/slideLayout8898.xml" ContentType="application/vnd.openxmlformats-officedocument.presentationml.slideLayout+xml"/>
  <Override PartName="/ppt/slideLayouts/slideLayout8899.xml" ContentType="application/vnd.openxmlformats-officedocument.presentationml.slideLayout+xml"/>
  <Override PartName="/ppt/slideLayouts/slideLayout8900.xml" ContentType="application/vnd.openxmlformats-officedocument.presentationml.slideLayout+xml"/>
  <Override PartName="/ppt/slideLayouts/slideLayout8901.xml" ContentType="application/vnd.openxmlformats-officedocument.presentationml.slideLayout+xml"/>
  <Override PartName="/ppt/slideLayouts/slideLayout8902.xml" ContentType="application/vnd.openxmlformats-officedocument.presentationml.slideLayout+xml"/>
  <Override PartName="/ppt/slideLayouts/slideLayout8903.xml" ContentType="application/vnd.openxmlformats-officedocument.presentationml.slideLayout+xml"/>
  <Override PartName="/ppt/slideLayouts/slideLayout8904.xml" ContentType="application/vnd.openxmlformats-officedocument.presentationml.slideLayout+xml"/>
  <Override PartName="/ppt/slideLayouts/slideLayout8905.xml" ContentType="application/vnd.openxmlformats-officedocument.presentationml.slideLayout+xml"/>
  <Override PartName="/ppt/slideLayouts/slideLayout8906.xml" ContentType="application/vnd.openxmlformats-officedocument.presentationml.slideLayout+xml"/>
  <Override PartName="/ppt/slideLayouts/slideLayout8907.xml" ContentType="application/vnd.openxmlformats-officedocument.presentationml.slideLayout+xml"/>
  <Override PartName="/ppt/slideLayouts/slideLayout8908.xml" ContentType="application/vnd.openxmlformats-officedocument.presentationml.slideLayout+xml"/>
  <Override PartName="/ppt/slideLayouts/slideLayout8909.xml" ContentType="application/vnd.openxmlformats-officedocument.presentationml.slideLayout+xml"/>
  <Override PartName="/ppt/slideLayouts/slideLayout8910.xml" ContentType="application/vnd.openxmlformats-officedocument.presentationml.slideLayout+xml"/>
  <Override PartName="/ppt/slideLayouts/slideLayout8911.xml" ContentType="application/vnd.openxmlformats-officedocument.presentationml.slideLayout+xml"/>
  <Override PartName="/ppt/slideLayouts/slideLayout8912.xml" ContentType="application/vnd.openxmlformats-officedocument.presentationml.slideLayout+xml"/>
  <Override PartName="/ppt/slideLayouts/slideLayout8913.xml" ContentType="application/vnd.openxmlformats-officedocument.presentationml.slideLayout+xml"/>
  <Override PartName="/ppt/slideLayouts/slideLayout8914.xml" ContentType="application/vnd.openxmlformats-officedocument.presentationml.slideLayout+xml"/>
  <Override PartName="/ppt/slideLayouts/slideLayout8915.xml" ContentType="application/vnd.openxmlformats-officedocument.presentationml.slideLayout+xml"/>
  <Override PartName="/ppt/slideLayouts/slideLayout8916.xml" ContentType="application/vnd.openxmlformats-officedocument.presentationml.slideLayout+xml"/>
  <Override PartName="/ppt/slideLayouts/slideLayout8917.xml" ContentType="application/vnd.openxmlformats-officedocument.presentationml.slideLayout+xml"/>
  <Override PartName="/ppt/slideLayouts/slideLayout8918.xml" ContentType="application/vnd.openxmlformats-officedocument.presentationml.slideLayout+xml"/>
  <Override PartName="/ppt/slideLayouts/slideLayout8919.xml" ContentType="application/vnd.openxmlformats-officedocument.presentationml.slideLayout+xml"/>
  <Override PartName="/ppt/slideLayouts/slideLayout8920.xml" ContentType="application/vnd.openxmlformats-officedocument.presentationml.slideLayout+xml"/>
  <Override PartName="/ppt/slideLayouts/slideLayout8921.xml" ContentType="application/vnd.openxmlformats-officedocument.presentationml.slideLayout+xml"/>
  <Override PartName="/ppt/slideLayouts/slideLayout8922.xml" ContentType="application/vnd.openxmlformats-officedocument.presentationml.slideLayout+xml"/>
  <Override PartName="/ppt/slideLayouts/slideLayout8923.xml" ContentType="application/vnd.openxmlformats-officedocument.presentationml.slideLayout+xml"/>
  <Override PartName="/ppt/slideLayouts/slideLayout8924.xml" ContentType="application/vnd.openxmlformats-officedocument.presentationml.slideLayout+xml"/>
  <Override PartName="/ppt/slideLayouts/slideLayout8925.xml" ContentType="application/vnd.openxmlformats-officedocument.presentationml.slideLayout+xml"/>
  <Override PartName="/ppt/slideLayouts/slideLayout8926.xml" ContentType="application/vnd.openxmlformats-officedocument.presentationml.slideLayout+xml"/>
  <Override PartName="/ppt/slideLayouts/slideLayout8927.xml" ContentType="application/vnd.openxmlformats-officedocument.presentationml.slideLayout+xml"/>
  <Override PartName="/ppt/slideLayouts/slideLayout8928.xml" ContentType="application/vnd.openxmlformats-officedocument.presentationml.slideLayout+xml"/>
  <Override PartName="/ppt/slideLayouts/slideLayout8929.xml" ContentType="application/vnd.openxmlformats-officedocument.presentationml.slideLayout+xml"/>
  <Override PartName="/ppt/slideLayouts/slideLayout8930.xml" ContentType="application/vnd.openxmlformats-officedocument.presentationml.slideLayout+xml"/>
  <Override PartName="/ppt/slideLayouts/slideLayout8931.xml" ContentType="application/vnd.openxmlformats-officedocument.presentationml.slideLayout+xml"/>
  <Override PartName="/ppt/slideLayouts/slideLayout8932.xml" ContentType="application/vnd.openxmlformats-officedocument.presentationml.slideLayout+xml"/>
  <Override PartName="/ppt/slideLayouts/slideLayout8933.xml" ContentType="application/vnd.openxmlformats-officedocument.presentationml.slideLayout+xml"/>
  <Override PartName="/ppt/slideLayouts/slideLayout8934.xml" ContentType="application/vnd.openxmlformats-officedocument.presentationml.slideLayout+xml"/>
  <Override PartName="/ppt/slideLayouts/slideLayout8935.xml" ContentType="application/vnd.openxmlformats-officedocument.presentationml.slideLayout+xml"/>
  <Override PartName="/ppt/slideLayouts/slideLayout8936.xml" ContentType="application/vnd.openxmlformats-officedocument.presentationml.slideLayout+xml"/>
  <Override PartName="/ppt/slideLayouts/slideLayout8937.xml" ContentType="application/vnd.openxmlformats-officedocument.presentationml.slideLayout+xml"/>
  <Override PartName="/ppt/slideLayouts/slideLayout8938.xml" ContentType="application/vnd.openxmlformats-officedocument.presentationml.slideLayout+xml"/>
  <Override PartName="/ppt/slideLayouts/slideLayout8939.xml" ContentType="application/vnd.openxmlformats-officedocument.presentationml.slideLayout+xml"/>
  <Override PartName="/ppt/slideLayouts/slideLayout8940.xml" ContentType="application/vnd.openxmlformats-officedocument.presentationml.slideLayout+xml"/>
  <Override PartName="/ppt/slideLayouts/slideLayout8941.xml" ContentType="application/vnd.openxmlformats-officedocument.presentationml.slideLayout+xml"/>
  <Override PartName="/ppt/slideLayouts/slideLayout8942.xml" ContentType="application/vnd.openxmlformats-officedocument.presentationml.slideLayout+xml"/>
  <Override PartName="/ppt/slideLayouts/slideLayout8943.xml" ContentType="application/vnd.openxmlformats-officedocument.presentationml.slideLayout+xml"/>
  <Override PartName="/ppt/slideLayouts/slideLayout8944.xml" ContentType="application/vnd.openxmlformats-officedocument.presentationml.slideLayout+xml"/>
  <Override PartName="/ppt/slideLayouts/slideLayout8945.xml" ContentType="application/vnd.openxmlformats-officedocument.presentationml.slideLayout+xml"/>
  <Override PartName="/ppt/slideLayouts/slideLayout8946.xml" ContentType="application/vnd.openxmlformats-officedocument.presentationml.slideLayout+xml"/>
  <Override PartName="/ppt/slideLayouts/slideLayout8947.xml" ContentType="application/vnd.openxmlformats-officedocument.presentationml.slideLayout+xml"/>
  <Override PartName="/ppt/slideLayouts/slideLayout8948.xml" ContentType="application/vnd.openxmlformats-officedocument.presentationml.slideLayout+xml"/>
  <Override PartName="/ppt/slideLayouts/slideLayout8949.xml" ContentType="application/vnd.openxmlformats-officedocument.presentationml.slideLayout+xml"/>
  <Override PartName="/ppt/slideLayouts/slideLayout8950.xml" ContentType="application/vnd.openxmlformats-officedocument.presentationml.slideLayout+xml"/>
  <Override PartName="/ppt/slideLayouts/slideLayout8951.xml" ContentType="application/vnd.openxmlformats-officedocument.presentationml.slideLayout+xml"/>
  <Override PartName="/ppt/slideLayouts/slideLayout8952.xml" ContentType="application/vnd.openxmlformats-officedocument.presentationml.slideLayout+xml"/>
  <Override PartName="/ppt/slideLayouts/slideLayout8953.xml" ContentType="application/vnd.openxmlformats-officedocument.presentationml.slideLayout+xml"/>
  <Override PartName="/ppt/slideLayouts/slideLayout8954.xml" ContentType="application/vnd.openxmlformats-officedocument.presentationml.slideLayout+xml"/>
  <Override PartName="/ppt/slideLayouts/slideLayout8955.xml" ContentType="application/vnd.openxmlformats-officedocument.presentationml.slideLayout+xml"/>
  <Override PartName="/ppt/slideLayouts/slideLayout8956.xml" ContentType="application/vnd.openxmlformats-officedocument.presentationml.slideLayout+xml"/>
  <Override PartName="/ppt/theme/theme10.xml" ContentType="application/vnd.openxmlformats-officedocument.theme+xml"/>
  <Override PartName="/ppt/slideLayouts/slideLayout8957.xml" ContentType="application/vnd.openxmlformats-officedocument.presentationml.slideLayout+xml"/>
  <Override PartName="/ppt/slideLayouts/slideLayout8958.xml" ContentType="application/vnd.openxmlformats-officedocument.presentationml.slideLayout+xml"/>
  <Override PartName="/ppt/slideLayouts/slideLayout8959.xml" ContentType="application/vnd.openxmlformats-officedocument.presentationml.slideLayout+xml"/>
  <Override PartName="/ppt/slideLayouts/slideLayout8960.xml" ContentType="application/vnd.openxmlformats-officedocument.presentationml.slideLayout+xml"/>
  <Override PartName="/ppt/slideLayouts/slideLayout8961.xml" ContentType="application/vnd.openxmlformats-officedocument.presentationml.slideLayout+xml"/>
  <Override PartName="/ppt/slideLayouts/slideLayout8962.xml" ContentType="application/vnd.openxmlformats-officedocument.presentationml.slideLayout+xml"/>
  <Override PartName="/ppt/slideLayouts/slideLayout8963.xml" ContentType="application/vnd.openxmlformats-officedocument.presentationml.slideLayout+xml"/>
  <Override PartName="/ppt/slideLayouts/slideLayout8964.xml" ContentType="application/vnd.openxmlformats-officedocument.presentationml.slideLayout+xml"/>
  <Override PartName="/ppt/slideLayouts/slideLayout8965.xml" ContentType="application/vnd.openxmlformats-officedocument.presentationml.slideLayout+xml"/>
  <Override PartName="/ppt/slideLayouts/slideLayout8966.xml" ContentType="application/vnd.openxmlformats-officedocument.presentationml.slideLayout+xml"/>
  <Override PartName="/ppt/slideLayouts/slideLayout8967.xml" ContentType="application/vnd.openxmlformats-officedocument.presentationml.slideLayout+xml"/>
  <Override PartName="/ppt/slideLayouts/slideLayout8968.xml" ContentType="application/vnd.openxmlformats-officedocument.presentationml.slideLayout+xml"/>
  <Override PartName="/ppt/slideLayouts/slideLayout8969.xml" ContentType="application/vnd.openxmlformats-officedocument.presentationml.slideLayout+xml"/>
  <Override PartName="/ppt/slideLayouts/slideLayout8970.xml" ContentType="application/vnd.openxmlformats-officedocument.presentationml.slideLayout+xml"/>
  <Override PartName="/ppt/slideLayouts/slideLayout8971.xml" ContentType="application/vnd.openxmlformats-officedocument.presentationml.slideLayout+xml"/>
  <Override PartName="/ppt/slideLayouts/slideLayout8972.xml" ContentType="application/vnd.openxmlformats-officedocument.presentationml.slideLayout+xml"/>
  <Override PartName="/ppt/slideLayouts/slideLayout8973.xml" ContentType="application/vnd.openxmlformats-officedocument.presentationml.slideLayout+xml"/>
  <Override PartName="/ppt/slideLayouts/slideLayout8974.xml" ContentType="application/vnd.openxmlformats-officedocument.presentationml.slideLayout+xml"/>
  <Override PartName="/ppt/slideLayouts/slideLayout8975.xml" ContentType="application/vnd.openxmlformats-officedocument.presentationml.slideLayout+xml"/>
  <Override PartName="/ppt/slideLayouts/slideLayout8976.xml" ContentType="application/vnd.openxmlformats-officedocument.presentationml.slideLayout+xml"/>
  <Override PartName="/ppt/slideLayouts/slideLayout8977.xml" ContentType="application/vnd.openxmlformats-officedocument.presentationml.slideLayout+xml"/>
  <Override PartName="/ppt/slideLayouts/slideLayout8978.xml" ContentType="application/vnd.openxmlformats-officedocument.presentationml.slideLayout+xml"/>
  <Override PartName="/ppt/slideLayouts/slideLayout8979.xml" ContentType="application/vnd.openxmlformats-officedocument.presentationml.slideLayout+xml"/>
  <Override PartName="/ppt/slideLayouts/slideLayout8980.xml" ContentType="application/vnd.openxmlformats-officedocument.presentationml.slideLayout+xml"/>
  <Override PartName="/ppt/slideLayouts/slideLayout8981.xml" ContentType="application/vnd.openxmlformats-officedocument.presentationml.slideLayout+xml"/>
  <Override PartName="/ppt/slideLayouts/slideLayout8982.xml" ContentType="application/vnd.openxmlformats-officedocument.presentationml.slideLayout+xml"/>
  <Override PartName="/ppt/slideLayouts/slideLayout8983.xml" ContentType="application/vnd.openxmlformats-officedocument.presentationml.slideLayout+xml"/>
  <Override PartName="/ppt/slideLayouts/slideLayout8984.xml" ContentType="application/vnd.openxmlformats-officedocument.presentationml.slideLayout+xml"/>
  <Override PartName="/ppt/slideLayouts/slideLayout8985.xml" ContentType="application/vnd.openxmlformats-officedocument.presentationml.slideLayout+xml"/>
  <Override PartName="/ppt/slideLayouts/slideLayout8986.xml" ContentType="application/vnd.openxmlformats-officedocument.presentationml.slideLayout+xml"/>
  <Override PartName="/ppt/slideLayouts/slideLayout8987.xml" ContentType="application/vnd.openxmlformats-officedocument.presentationml.slideLayout+xml"/>
  <Override PartName="/ppt/slideLayouts/slideLayout8988.xml" ContentType="application/vnd.openxmlformats-officedocument.presentationml.slideLayout+xml"/>
  <Override PartName="/ppt/slideLayouts/slideLayout8989.xml" ContentType="application/vnd.openxmlformats-officedocument.presentationml.slideLayout+xml"/>
  <Override PartName="/ppt/slideLayouts/slideLayout8990.xml" ContentType="application/vnd.openxmlformats-officedocument.presentationml.slideLayout+xml"/>
  <Override PartName="/ppt/slideLayouts/slideLayout8991.xml" ContentType="application/vnd.openxmlformats-officedocument.presentationml.slideLayout+xml"/>
  <Override PartName="/ppt/slideLayouts/slideLayout8992.xml" ContentType="application/vnd.openxmlformats-officedocument.presentationml.slideLayout+xml"/>
  <Override PartName="/ppt/slideLayouts/slideLayout8993.xml" ContentType="application/vnd.openxmlformats-officedocument.presentationml.slideLayout+xml"/>
  <Override PartName="/ppt/slideLayouts/slideLayout8994.xml" ContentType="application/vnd.openxmlformats-officedocument.presentationml.slideLayout+xml"/>
  <Override PartName="/ppt/slideLayouts/slideLayout8995.xml" ContentType="application/vnd.openxmlformats-officedocument.presentationml.slideLayout+xml"/>
  <Override PartName="/ppt/slideLayouts/slideLayout8996.xml" ContentType="application/vnd.openxmlformats-officedocument.presentationml.slideLayout+xml"/>
  <Override PartName="/ppt/slideLayouts/slideLayout8997.xml" ContentType="application/vnd.openxmlformats-officedocument.presentationml.slideLayout+xml"/>
  <Override PartName="/ppt/slideLayouts/slideLayout8998.xml" ContentType="application/vnd.openxmlformats-officedocument.presentationml.slideLayout+xml"/>
  <Override PartName="/ppt/slideLayouts/slideLayout8999.xml" ContentType="application/vnd.openxmlformats-officedocument.presentationml.slideLayout+xml"/>
  <Override PartName="/ppt/slideLayouts/slideLayout9000.xml" ContentType="application/vnd.openxmlformats-officedocument.presentationml.slideLayout+xml"/>
  <Override PartName="/ppt/slideLayouts/slideLayout9001.xml" ContentType="application/vnd.openxmlformats-officedocument.presentationml.slideLayout+xml"/>
  <Override PartName="/ppt/slideLayouts/slideLayout9002.xml" ContentType="application/vnd.openxmlformats-officedocument.presentationml.slideLayout+xml"/>
  <Override PartName="/ppt/slideLayouts/slideLayout9003.xml" ContentType="application/vnd.openxmlformats-officedocument.presentationml.slideLayout+xml"/>
  <Override PartName="/ppt/slideLayouts/slideLayout9004.xml" ContentType="application/vnd.openxmlformats-officedocument.presentationml.slideLayout+xml"/>
  <Override PartName="/ppt/slideLayouts/slideLayout9005.xml" ContentType="application/vnd.openxmlformats-officedocument.presentationml.slideLayout+xml"/>
  <Override PartName="/ppt/slideLayouts/slideLayout9006.xml" ContentType="application/vnd.openxmlformats-officedocument.presentationml.slideLayout+xml"/>
  <Override PartName="/ppt/slideLayouts/slideLayout9007.xml" ContentType="application/vnd.openxmlformats-officedocument.presentationml.slideLayout+xml"/>
  <Override PartName="/ppt/slideLayouts/slideLayout9008.xml" ContentType="application/vnd.openxmlformats-officedocument.presentationml.slideLayout+xml"/>
  <Override PartName="/ppt/slideLayouts/slideLayout9009.xml" ContentType="application/vnd.openxmlformats-officedocument.presentationml.slideLayout+xml"/>
  <Override PartName="/ppt/slideLayouts/slideLayout9010.xml" ContentType="application/vnd.openxmlformats-officedocument.presentationml.slideLayout+xml"/>
  <Override PartName="/ppt/slideLayouts/slideLayout9011.xml" ContentType="application/vnd.openxmlformats-officedocument.presentationml.slideLayout+xml"/>
  <Override PartName="/ppt/slideLayouts/slideLayout9012.xml" ContentType="application/vnd.openxmlformats-officedocument.presentationml.slideLayout+xml"/>
  <Override PartName="/ppt/slideLayouts/slideLayout9013.xml" ContentType="application/vnd.openxmlformats-officedocument.presentationml.slideLayout+xml"/>
  <Override PartName="/ppt/slideLayouts/slideLayout9014.xml" ContentType="application/vnd.openxmlformats-officedocument.presentationml.slideLayout+xml"/>
  <Override PartName="/ppt/slideLayouts/slideLayout9015.xml" ContentType="application/vnd.openxmlformats-officedocument.presentationml.slideLayout+xml"/>
  <Override PartName="/ppt/slideLayouts/slideLayout9016.xml" ContentType="application/vnd.openxmlformats-officedocument.presentationml.slideLayout+xml"/>
  <Override PartName="/ppt/slideLayouts/slideLayout9017.xml" ContentType="application/vnd.openxmlformats-officedocument.presentationml.slideLayout+xml"/>
  <Override PartName="/ppt/slideLayouts/slideLayout9018.xml" ContentType="application/vnd.openxmlformats-officedocument.presentationml.slideLayout+xml"/>
  <Override PartName="/ppt/slideLayouts/slideLayout9019.xml" ContentType="application/vnd.openxmlformats-officedocument.presentationml.slideLayout+xml"/>
  <Override PartName="/ppt/slideLayouts/slideLayout9020.xml" ContentType="application/vnd.openxmlformats-officedocument.presentationml.slideLayout+xml"/>
  <Override PartName="/ppt/slideLayouts/slideLayout9021.xml" ContentType="application/vnd.openxmlformats-officedocument.presentationml.slideLayout+xml"/>
  <Override PartName="/ppt/slideLayouts/slideLayout9022.xml" ContentType="application/vnd.openxmlformats-officedocument.presentationml.slideLayout+xml"/>
  <Override PartName="/ppt/slideLayouts/slideLayout9023.xml" ContentType="application/vnd.openxmlformats-officedocument.presentationml.slideLayout+xml"/>
  <Override PartName="/ppt/slideLayouts/slideLayout9024.xml" ContentType="application/vnd.openxmlformats-officedocument.presentationml.slideLayout+xml"/>
  <Override PartName="/ppt/slideLayouts/slideLayout9025.xml" ContentType="application/vnd.openxmlformats-officedocument.presentationml.slideLayout+xml"/>
  <Override PartName="/ppt/slideLayouts/slideLayout9026.xml" ContentType="application/vnd.openxmlformats-officedocument.presentationml.slideLayout+xml"/>
  <Override PartName="/ppt/slideLayouts/slideLayout9027.xml" ContentType="application/vnd.openxmlformats-officedocument.presentationml.slideLayout+xml"/>
  <Override PartName="/ppt/slideLayouts/slideLayout9028.xml" ContentType="application/vnd.openxmlformats-officedocument.presentationml.slideLayout+xml"/>
  <Override PartName="/ppt/slideLayouts/slideLayout9029.xml" ContentType="application/vnd.openxmlformats-officedocument.presentationml.slideLayout+xml"/>
  <Override PartName="/ppt/slideLayouts/slideLayout9030.xml" ContentType="application/vnd.openxmlformats-officedocument.presentationml.slideLayout+xml"/>
  <Override PartName="/ppt/slideLayouts/slideLayout9031.xml" ContentType="application/vnd.openxmlformats-officedocument.presentationml.slideLayout+xml"/>
  <Override PartName="/ppt/slideLayouts/slideLayout9032.xml" ContentType="application/vnd.openxmlformats-officedocument.presentationml.slideLayout+xml"/>
  <Override PartName="/ppt/slideLayouts/slideLayout9033.xml" ContentType="application/vnd.openxmlformats-officedocument.presentationml.slideLayout+xml"/>
  <Override PartName="/ppt/slideLayouts/slideLayout9034.xml" ContentType="application/vnd.openxmlformats-officedocument.presentationml.slideLayout+xml"/>
  <Override PartName="/ppt/slideLayouts/slideLayout9035.xml" ContentType="application/vnd.openxmlformats-officedocument.presentationml.slideLayout+xml"/>
  <Override PartName="/ppt/slideLayouts/slideLayout9036.xml" ContentType="application/vnd.openxmlformats-officedocument.presentationml.slideLayout+xml"/>
  <Override PartName="/ppt/slideLayouts/slideLayout9037.xml" ContentType="application/vnd.openxmlformats-officedocument.presentationml.slideLayout+xml"/>
  <Override PartName="/ppt/slideLayouts/slideLayout9038.xml" ContentType="application/vnd.openxmlformats-officedocument.presentationml.slideLayout+xml"/>
  <Override PartName="/ppt/slideLayouts/slideLayout9039.xml" ContentType="application/vnd.openxmlformats-officedocument.presentationml.slideLayout+xml"/>
  <Override PartName="/ppt/slideLayouts/slideLayout9040.xml" ContentType="application/vnd.openxmlformats-officedocument.presentationml.slideLayout+xml"/>
  <Override PartName="/ppt/slideLayouts/slideLayout9041.xml" ContentType="application/vnd.openxmlformats-officedocument.presentationml.slideLayout+xml"/>
  <Override PartName="/ppt/slideLayouts/slideLayout9042.xml" ContentType="application/vnd.openxmlformats-officedocument.presentationml.slideLayout+xml"/>
  <Override PartName="/ppt/slideLayouts/slideLayout9043.xml" ContentType="application/vnd.openxmlformats-officedocument.presentationml.slideLayout+xml"/>
  <Override PartName="/ppt/slideLayouts/slideLayout9044.xml" ContentType="application/vnd.openxmlformats-officedocument.presentationml.slideLayout+xml"/>
  <Override PartName="/ppt/slideLayouts/slideLayout9045.xml" ContentType="application/vnd.openxmlformats-officedocument.presentationml.slideLayout+xml"/>
  <Override PartName="/ppt/slideLayouts/slideLayout9046.xml" ContentType="application/vnd.openxmlformats-officedocument.presentationml.slideLayout+xml"/>
  <Override PartName="/ppt/slideLayouts/slideLayout9047.xml" ContentType="application/vnd.openxmlformats-officedocument.presentationml.slideLayout+xml"/>
  <Override PartName="/ppt/slideLayouts/slideLayout9048.xml" ContentType="application/vnd.openxmlformats-officedocument.presentationml.slideLayout+xml"/>
  <Override PartName="/ppt/slideLayouts/slideLayout9049.xml" ContentType="application/vnd.openxmlformats-officedocument.presentationml.slideLayout+xml"/>
  <Override PartName="/ppt/slideLayouts/slideLayout9050.xml" ContentType="application/vnd.openxmlformats-officedocument.presentationml.slideLayout+xml"/>
  <Override PartName="/ppt/slideLayouts/slideLayout9051.xml" ContentType="application/vnd.openxmlformats-officedocument.presentationml.slideLayout+xml"/>
  <Override PartName="/ppt/slideLayouts/slideLayout9052.xml" ContentType="application/vnd.openxmlformats-officedocument.presentationml.slideLayout+xml"/>
  <Override PartName="/ppt/slideLayouts/slideLayout9053.xml" ContentType="application/vnd.openxmlformats-officedocument.presentationml.slideLayout+xml"/>
  <Override PartName="/ppt/slideLayouts/slideLayout9054.xml" ContentType="application/vnd.openxmlformats-officedocument.presentationml.slideLayout+xml"/>
  <Override PartName="/ppt/slideLayouts/slideLayout9055.xml" ContentType="application/vnd.openxmlformats-officedocument.presentationml.slideLayout+xml"/>
  <Override PartName="/ppt/slideLayouts/slideLayout9056.xml" ContentType="application/vnd.openxmlformats-officedocument.presentationml.slideLayout+xml"/>
  <Override PartName="/ppt/slideLayouts/slideLayout9057.xml" ContentType="application/vnd.openxmlformats-officedocument.presentationml.slideLayout+xml"/>
  <Override PartName="/ppt/slideLayouts/slideLayout9058.xml" ContentType="application/vnd.openxmlformats-officedocument.presentationml.slideLayout+xml"/>
  <Override PartName="/ppt/slideLayouts/slideLayout9059.xml" ContentType="application/vnd.openxmlformats-officedocument.presentationml.slideLayout+xml"/>
  <Override PartName="/ppt/slideLayouts/slideLayout9060.xml" ContentType="application/vnd.openxmlformats-officedocument.presentationml.slideLayout+xml"/>
  <Override PartName="/ppt/slideLayouts/slideLayout9061.xml" ContentType="application/vnd.openxmlformats-officedocument.presentationml.slideLayout+xml"/>
  <Override PartName="/ppt/slideLayouts/slideLayout9062.xml" ContentType="application/vnd.openxmlformats-officedocument.presentationml.slideLayout+xml"/>
  <Override PartName="/ppt/slideLayouts/slideLayout9063.xml" ContentType="application/vnd.openxmlformats-officedocument.presentationml.slideLayout+xml"/>
  <Override PartName="/ppt/slideLayouts/slideLayout9064.xml" ContentType="application/vnd.openxmlformats-officedocument.presentationml.slideLayout+xml"/>
  <Override PartName="/ppt/slideLayouts/slideLayout9065.xml" ContentType="application/vnd.openxmlformats-officedocument.presentationml.slideLayout+xml"/>
  <Override PartName="/ppt/slideLayouts/slideLayout9066.xml" ContentType="application/vnd.openxmlformats-officedocument.presentationml.slideLayout+xml"/>
  <Override PartName="/ppt/slideLayouts/slideLayout9067.xml" ContentType="application/vnd.openxmlformats-officedocument.presentationml.slideLayout+xml"/>
  <Override PartName="/ppt/slideLayouts/slideLayout9068.xml" ContentType="application/vnd.openxmlformats-officedocument.presentationml.slideLayout+xml"/>
  <Override PartName="/ppt/slideLayouts/slideLayout9069.xml" ContentType="application/vnd.openxmlformats-officedocument.presentationml.slideLayout+xml"/>
  <Override PartName="/ppt/slideLayouts/slideLayout9070.xml" ContentType="application/vnd.openxmlformats-officedocument.presentationml.slideLayout+xml"/>
  <Override PartName="/ppt/slideLayouts/slideLayout9071.xml" ContentType="application/vnd.openxmlformats-officedocument.presentationml.slideLayout+xml"/>
  <Override PartName="/ppt/slideLayouts/slideLayout9072.xml" ContentType="application/vnd.openxmlformats-officedocument.presentationml.slideLayout+xml"/>
  <Override PartName="/ppt/slideLayouts/slideLayout9073.xml" ContentType="application/vnd.openxmlformats-officedocument.presentationml.slideLayout+xml"/>
  <Override PartName="/ppt/slideLayouts/slideLayout9074.xml" ContentType="application/vnd.openxmlformats-officedocument.presentationml.slideLayout+xml"/>
  <Override PartName="/ppt/slideLayouts/slideLayout9075.xml" ContentType="application/vnd.openxmlformats-officedocument.presentationml.slideLayout+xml"/>
  <Override PartName="/ppt/slideLayouts/slideLayout9076.xml" ContentType="application/vnd.openxmlformats-officedocument.presentationml.slideLayout+xml"/>
  <Override PartName="/ppt/slideLayouts/slideLayout9077.xml" ContentType="application/vnd.openxmlformats-officedocument.presentationml.slideLayout+xml"/>
  <Override PartName="/ppt/slideLayouts/slideLayout9078.xml" ContentType="application/vnd.openxmlformats-officedocument.presentationml.slideLayout+xml"/>
  <Override PartName="/ppt/slideLayouts/slideLayout9079.xml" ContentType="application/vnd.openxmlformats-officedocument.presentationml.slideLayout+xml"/>
  <Override PartName="/ppt/slideLayouts/slideLayout9080.xml" ContentType="application/vnd.openxmlformats-officedocument.presentationml.slideLayout+xml"/>
  <Override PartName="/ppt/slideLayouts/slideLayout9081.xml" ContentType="application/vnd.openxmlformats-officedocument.presentationml.slideLayout+xml"/>
  <Override PartName="/ppt/slideLayouts/slideLayout9082.xml" ContentType="application/vnd.openxmlformats-officedocument.presentationml.slideLayout+xml"/>
  <Override PartName="/ppt/slideLayouts/slideLayout9083.xml" ContentType="application/vnd.openxmlformats-officedocument.presentationml.slideLayout+xml"/>
  <Override PartName="/ppt/slideLayouts/slideLayout9084.xml" ContentType="application/vnd.openxmlformats-officedocument.presentationml.slideLayout+xml"/>
  <Override PartName="/ppt/slideLayouts/slideLayout9085.xml" ContentType="application/vnd.openxmlformats-officedocument.presentationml.slideLayout+xml"/>
  <Override PartName="/ppt/slideLayouts/slideLayout9086.xml" ContentType="application/vnd.openxmlformats-officedocument.presentationml.slideLayout+xml"/>
  <Override PartName="/ppt/slideLayouts/slideLayout9087.xml" ContentType="application/vnd.openxmlformats-officedocument.presentationml.slideLayout+xml"/>
  <Override PartName="/ppt/slideLayouts/slideLayout9088.xml" ContentType="application/vnd.openxmlformats-officedocument.presentationml.slideLayout+xml"/>
  <Override PartName="/ppt/slideLayouts/slideLayout9089.xml" ContentType="application/vnd.openxmlformats-officedocument.presentationml.slideLayout+xml"/>
  <Override PartName="/ppt/slideLayouts/slideLayout9090.xml" ContentType="application/vnd.openxmlformats-officedocument.presentationml.slideLayout+xml"/>
  <Override PartName="/ppt/slideLayouts/slideLayout9091.xml" ContentType="application/vnd.openxmlformats-officedocument.presentationml.slideLayout+xml"/>
  <Override PartName="/ppt/slideLayouts/slideLayout9092.xml" ContentType="application/vnd.openxmlformats-officedocument.presentationml.slideLayout+xml"/>
  <Override PartName="/ppt/slideLayouts/slideLayout9093.xml" ContentType="application/vnd.openxmlformats-officedocument.presentationml.slideLayout+xml"/>
  <Override PartName="/ppt/slideLayouts/slideLayout9094.xml" ContentType="application/vnd.openxmlformats-officedocument.presentationml.slideLayout+xml"/>
  <Override PartName="/ppt/slideLayouts/slideLayout9095.xml" ContentType="application/vnd.openxmlformats-officedocument.presentationml.slideLayout+xml"/>
  <Override PartName="/ppt/slideLayouts/slideLayout9096.xml" ContentType="application/vnd.openxmlformats-officedocument.presentationml.slideLayout+xml"/>
  <Override PartName="/ppt/slideLayouts/slideLayout9097.xml" ContentType="application/vnd.openxmlformats-officedocument.presentationml.slideLayout+xml"/>
  <Override PartName="/ppt/slideLayouts/slideLayout9098.xml" ContentType="application/vnd.openxmlformats-officedocument.presentationml.slideLayout+xml"/>
  <Override PartName="/ppt/slideLayouts/slideLayout9099.xml" ContentType="application/vnd.openxmlformats-officedocument.presentationml.slideLayout+xml"/>
  <Override PartName="/ppt/slideLayouts/slideLayout9100.xml" ContentType="application/vnd.openxmlformats-officedocument.presentationml.slideLayout+xml"/>
  <Override PartName="/ppt/slideLayouts/slideLayout9101.xml" ContentType="application/vnd.openxmlformats-officedocument.presentationml.slideLayout+xml"/>
  <Override PartName="/ppt/slideLayouts/slideLayout9102.xml" ContentType="application/vnd.openxmlformats-officedocument.presentationml.slideLayout+xml"/>
  <Override PartName="/ppt/slideLayouts/slideLayout9103.xml" ContentType="application/vnd.openxmlformats-officedocument.presentationml.slideLayout+xml"/>
  <Override PartName="/ppt/slideLayouts/slideLayout9104.xml" ContentType="application/vnd.openxmlformats-officedocument.presentationml.slideLayout+xml"/>
  <Override PartName="/ppt/slideLayouts/slideLayout9105.xml" ContentType="application/vnd.openxmlformats-officedocument.presentationml.slideLayout+xml"/>
  <Override PartName="/ppt/slideLayouts/slideLayout9106.xml" ContentType="application/vnd.openxmlformats-officedocument.presentationml.slideLayout+xml"/>
  <Override PartName="/ppt/slideLayouts/slideLayout9107.xml" ContentType="application/vnd.openxmlformats-officedocument.presentationml.slideLayout+xml"/>
  <Override PartName="/ppt/slideLayouts/slideLayout9108.xml" ContentType="application/vnd.openxmlformats-officedocument.presentationml.slideLayout+xml"/>
  <Override PartName="/ppt/slideLayouts/slideLayout9109.xml" ContentType="application/vnd.openxmlformats-officedocument.presentationml.slideLayout+xml"/>
  <Override PartName="/ppt/slideLayouts/slideLayout9110.xml" ContentType="application/vnd.openxmlformats-officedocument.presentationml.slideLayout+xml"/>
  <Override PartName="/ppt/slideLayouts/slideLayout9111.xml" ContentType="application/vnd.openxmlformats-officedocument.presentationml.slideLayout+xml"/>
  <Override PartName="/ppt/slideLayouts/slideLayout9112.xml" ContentType="application/vnd.openxmlformats-officedocument.presentationml.slideLayout+xml"/>
  <Override PartName="/ppt/slideLayouts/slideLayout9113.xml" ContentType="application/vnd.openxmlformats-officedocument.presentationml.slideLayout+xml"/>
  <Override PartName="/ppt/slideLayouts/slideLayout9114.xml" ContentType="application/vnd.openxmlformats-officedocument.presentationml.slideLayout+xml"/>
  <Override PartName="/ppt/slideLayouts/slideLayout9115.xml" ContentType="application/vnd.openxmlformats-officedocument.presentationml.slideLayout+xml"/>
  <Override PartName="/ppt/slideLayouts/slideLayout9116.xml" ContentType="application/vnd.openxmlformats-officedocument.presentationml.slideLayout+xml"/>
  <Override PartName="/ppt/slideLayouts/slideLayout9117.xml" ContentType="application/vnd.openxmlformats-officedocument.presentationml.slideLayout+xml"/>
  <Override PartName="/ppt/slideLayouts/slideLayout9118.xml" ContentType="application/vnd.openxmlformats-officedocument.presentationml.slideLayout+xml"/>
  <Override PartName="/ppt/slideLayouts/slideLayout9119.xml" ContentType="application/vnd.openxmlformats-officedocument.presentationml.slideLayout+xml"/>
  <Override PartName="/ppt/slideLayouts/slideLayout9120.xml" ContentType="application/vnd.openxmlformats-officedocument.presentationml.slideLayout+xml"/>
  <Override PartName="/ppt/slideLayouts/slideLayout9121.xml" ContentType="application/vnd.openxmlformats-officedocument.presentationml.slideLayout+xml"/>
  <Override PartName="/ppt/slideLayouts/slideLayout9122.xml" ContentType="application/vnd.openxmlformats-officedocument.presentationml.slideLayout+xml"/>
  <Override PartName="/ppt/slideLayouts/slideLayout9123.xml" ContentType="application/vnd.openxmlformats-officedocument.presentationml.slideLayout+xml"/>
  <Override PartName="/ppt/slideLayouts/slideLayout9124.xml" ContentType="application/vnd.openxmlformats-officedocument.presentationml.slideLayout+xml"/>
  <Override PartName="/ppt/slideLayouts/slideLayout9125.xml" ContentType="application/vnd.openxmlformats-officedocument.presentationml.slideLayout+xml"/>
  <Override PartName="/ppt/slideLayouts/slideLayout9126.xml" ContentType="application/vnd.openxmlformats-officedocument.presentationml.slideLayout+xml"/>
  <Override PartName="/ppt/slideLayouts/slideLayout9127.xml" ContentType="application/vnd.openxmlformats-officedocument.presentationml.slideLayout+xml"/>
  <Override PartName="/ppt/slideLayouts/slideLayout9128.xml" ContentType="application/vnd.openxmlformats-officedocument.presentationml.slideLayout+xml"/>
  <Override PartName="/ppt/slideLayouts/slideLayout9129.xml" ContentType="application/vnd.openxmlformats-officedocument.presentationml.slideLayout+xml"/>
  <Override PartName="/ppt/slideLayouts/slideLayout9130.xml" ContentType="application/vnd.openxmlformats-officedocument.presentationml.slideLayout+xml"/>
  <Override PartName="/ppt/slideLayouts/slideLayout9131.xml" ContentType="application/vnd.openxmlformats-officedocument.presentationml.slideLayout+xml"/>
  <Override PartName="/ppt/slideLayouts/slideLayout9132.xml" ContentType="application/vnd.openxmlformats-officedocument.presentationml.slideLayout+xml"/>
  <Override PartName="/ppt/slideLayouts/slideLayout9133.xml" ContentType="application/vnd.openxmlformats-officedocument.presentationml.slideLayout+xml"/>
  <Override PartName="/ppt/slideLayouts/slideLayout9134.xml" ContentType="application/vnd.openxmlformats-officedocument.presentationml.slideLayout+xml"/>
  <Override PartName="/ppt/slideLayouts/slideLayout9135.xml" ContentType="application/vnd.openxmlformats-officedocument.presentationml.slideLayout+xml"/>
  <Override PartName="/ppt/slideLayouts/slideLayout9136.xml" ContentType="application/vnd.openxmlformats-officedocument.presentationml.slideLayout+xml"/>
  <Override PartName="/ppt/slideLayouts/slideLayout9137.xml" ContentType="application/vnd.openxmlformats-officedocument.presentationml.slideLayout+xml"/>
  <Override PartName="/ppt/slideLayouts/slideLayout9138.xml" ContentType="application/vnd.openxmlformats-officedocument.presentationml.slideLayout+xml"/>
  <Override PartName="/ppt/slideLayouts/slideLayout9139.xml" ContentType="application/vnd.openxmlformats-officedocument.presentationml.slideLayout+xml"/>
  <Override PartName="/ppt/slideLayouts/slideLayout9140.xml" ContentType="application/vnd.openxmlformats-officedocument.presentationml.slideLayout+xml"/>
  <Override PartName="/ppt/slideLayouts/slideLayout9141.xml" ContentType="application/vnd.openxmlformats-officedocument.presentationml.slideLayout+xml"/>
  <Override PartName="/ppt/slideLayouts/slideLayout9142.xml" ContentType="application/vnd.openxmlformats-officedocument.presentationml.slideLayout+xml"/>
  <Override PartName="/ppt/slideLayouts/slideLayout9143.xml" ContentType="application/vnd.openxmlformats-officedocument.presentationml.slideLayout+xml"/>
  <Override PartName="/ppt/slideLayouts/slideLayout9144.xml" ContentType="application/vnd.openxmlformats-officedocument.presentationml.slideLayout+xml"/>
  <Override PartName="/ppt/slideLayouts/slideLayout9145.xml" ContentType="application/vnd.openxmlformats-officedocument.presentationml.slideLayout+xml"/>
  <Override PartName="/ppt/slideLayouts/slideLayout9146.xml" ContentType="application/vnd.openxmlformats-officedocument.presentationml.slideLayout+xml"/>
  <Override PartName="/ppt/slideLayouts/slideLayout9147.xml" ContentType="application/vnd.openxmlformats-officedocument.presentationml.slideLayout+xml"/>
  <Override PartName="/ppt/slideLayouts/slideLayout9148.xml" ContentType="application/vnd.openxmlformats-officedocument.presentationml.slideLayout+xml"/>
  <Override PartName="/ppt/slideLayouts/slideLayout9149.xml" ContentType="application/vnd.openxmlformats-officedocument.presentationml.slideLayout+xml"/>
  <Override PartName="/ppt/slideLayouts/slideLayout9150.xml" ContentType="application/vnd.openxmlformats-officedocument.presentationml.slideLayout+xml"/>
  <Override PartName="/ppt/slideLayouts/slideLayout9151.xml" ContentType="application/vnd.openxmlformats-officedocument.presentationml.slideLayout+xml"/>
  <Override PartName="/ppt/slideLayouts/slideLayout9152.xml" ContentType="application/vnd.openxmlformats-officedocument.presentationml.slideLayout+xml"/>
  <Override PartName="/ppt/slideLayouts/slideLayout9153.xml" ContentType="application/vnd.openxmlformats-officedocument.presentationml.slideLayout+xml"/>
  <Override PartName="/ppt/slideLayouts/slideLayout9154.xml" ContentType="application/vnd.openxmlformats-officedocument.presentationml.slideLayout+xml"/>
  <Override PartName="/ppt/slideLayouts/slideLayout9155.xml" ContentType="application/vnd.openxmlformats-officedocument.presentationml.slideLayout+xml"/>
  <Override PartName="/ppt/slideLayouts/slideLayout9156.xml" ContentType="application/vnd.openxmlformats-officedocument.presentationml.slideLayout+xml"/>
  <Override PartName="/ppt/slideLayouts/slideLayout9157.xml" ContentType="application/vnd.openxmlformats-officedocument.presentationml.slideLayout+xml"/>
  <Override PartName="/ppt/slideLayouts/slideLayout9158.xml" ContentType="application/vnd.openxmlformats-officedocument.presentationml.slideLayout+xml"/>
  <Override PartName="/ppt/slideLayouts/slideLayout9159.xml" ContentType="application/vnd.openxmlformats-officedocument.presentationml.slideLayout+xml"/>
  <Override PartName="/ppt/slideLayouts/slideLayout9160.xml" ContentType="application/vnd.openxmlformats-officedocument.presentationml.slideLayout+xml"/>
  <Override PartName="/ppt/slideLayouts/slideLayout9161.xml" ContentType="application/vnd.openxmlformats-officedocument.presentationml.slideLayout+xml"/>
  <Override PartName="/ppt/slideLayouts/slideLayout9162.xml" ContentType="application/vnd.openxmlformats-officedocument.presentationml.slideLayout+xml"/>
  <Override PartName="/ppt/slideLayouts/slideLayout9163.xml" ContentType="application/vnd.openxmlformats-officedocument.presentationml.slideLayout+xml"/>
  <Override PartName="/ppt/slideLayouts/slideLayout9164.xml" ContentType="application/vnd.openxmlformats-officedocument.presentationml.slideLayout+xml"/>
  <Override PartName="/ppt/slideLayouts/slideLayout9165.xml" ContentType="application/vnd.openxmlformats-officedocument.presentationml.slideLayout+xml"/>
  <Override PartName="/ppt/slideLayouts/slideLayout9166.xml" ContentType="application/vnd.openxmlformats-officedocument.presentationml.slideLayout+xml"/>
  <Override PartName="/ppt/slideLayouts/slideLayout9167.xml" ContentType="application/vnd.openxmlformats-officedocument.presentationml.slideLayout+xml"/>
  <Override PartName="/ppt/slideLayouts/slideLayout9168.xml" ContentType="application/vnd.openxmlformats-officedocument.presentationml.slideLayout+xml"/>
  <Override PartName="/ppt/slideLayouts/slideLayout9169.xml" ContentType="application/vnd.openxmlformats-officedocument.presentationml.slideLayout+xml"/>
  <Override PartName="/ppt/slideLayouts/slideLayout9170.xml" ContentType="application/vnd.openxmlformats-officedocument.presentationml.slideLayout+xml"/>
  <Override PartName="/ppt/slideLayouts/slideLayout9171.xml" ContentType="application/vnd.openxmlformats-officedocument.presentationml.slideLayout+xml"/>
  <Override PartName="/ppt/theme/theme11.xml" ContentType="application/vnd.openxmlformats-officedocument.theme+xml"/>
  <Override PartName="/ppt/slideLayouts/slideLayout9172.xml" ContentType="application/vnd.openxmlformats-officedocument.presentationml.slideLayout+xml"/>
  <Override PartName="/ppt/slideLayouts/slideLayout9173.xml" ContentType="application/vnd.openxmlformats-officedocument.presentationml.slideLayout+xml"/>
  <Override PartName="/ppt/slideLayouts/slideLayout9174.xml" ContentType="application/vnd.openxmlformats-officedocument.presentationml.slideLayout+xml"/>
  <Override PartName="/ppt/slideLayouts/slideLayout9175.xml" ContentType="application/vnd.openxmlformats-officedocument.presentationml.slideLayout+xml"/>
  <Override PartName="/ppt/slideLayouts/slideLayout9176.xml" ContentType="application/vnd.openxmlformats-officedocument.presentationml.slideLayout+xml"/>
  <Override PartName="/ppt/slideLayouts/slideLayout9177.xml" ContentType="application/vnd.openxmlformats-officedocument.presentationml.slideLayout+xml"/>
  <Override PartName="/ppt/slideLayouts/slideLayout9178.xml" ContentType="application/vnd.openxmlformats-officedocument.presentationml.slideLayout+xml"/>
  <Override PartName="/ppt/slideLayouts/slideLayout9179.xml" ContentType="application/vnd.openxmlformats-officedocument.presentationml.slideLayout+xml"/>
  <Override PartName="/ppt/slideLayouts/slideLayout9180.xml" ContentType="application/vnd.openxmlformats-officedocument.presentationml.slideLayout+xml"/>
  <Override PartName="/ppt/slideLayouts/slideLayout9181.xml" ContentType="application/vnd.openxmlformats-officedocument.presentationml.slideLayout+xml"/>
  <Override PartName="/ppt/slideLayouts/slideLayout9182.xml" ContentType="application/vnd.openxmlformats-officedocument.presentationml.slideLayout+xml"/>
  <Override PartName="/ppt/slideLayouts/slideLayout9183.xml" ContentType="application/vnd.openxmlformats-officedocument.presentationml.slideLayout+xml"/>
  <Override PartName="/ppt/slideLayouts/slideLayout9184.xml" ContentType="application/vnd.openxmlformats-officedocument.presentationml.slideLayout+xml"/>
  <Override PartName="/ppt/slideLayouts/slideLayout9185.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500011" r:id="rId1"/>
    <p:sldMasterId id="2147500227" r:id="rId2"/>
    <p:sldMasterId id="2147500276" r:id="rId3"/>
    <p:sldMasterId id="2147500288" r:id="rId4"/>
    <p:sldMasterId id="2147500300" r:id="rId5"/>
    <p:sldMasterId id="2147500312" r:id="rId6"/>
    <p:sldMasterId id="2147500324" r:id="rId7"/>
    <p:sldMasterId id="2147500348" r:id="rId8"/>
    <p:sldMasterId id="2147500360" r:id="rId9"/>
    <p:sldMasterId id="2147500372" r:id="rId10"/>
    <p:sldMasterId id="2147500384" r:id="rId11"/>
    <p:sldMasterId id="2147500601" r:id="rId12"/>
  </p:sldMasterIdLst>
  <p:notesMasterIdLst>
    <p:notesMasterId r:id="rId127"/>
  </p:notesMasterIdLst>
  <p:handoutMasterIdLst>
    <p:handoutMasterId r:id="rId128"/>
  </p:handoutMasterIdLst>
  <p:sldIdLst>
    <p:sldId id="818" r:id="rId13"/>
    <p:sldId id="625" r:id="rId14"/>
    <p:sldId id="633" r:id="rId15"/>
    <p:sldId id="634" r:id="rId16"/>
    <p:sldId id="626" r:id="rId17"/>
    <p:sldId id="627" r:id="rId18"/>
    <p:sldId id="637" r:id="rId19"/>
    <p:sldId id="628" r:id="rId20"/>
    <p:sldId id="870" r:id="rId21"/>
    <p:sldId id="873" r:id="rId22"/>
    <p:sldId id="871" r:id="rId23"/>
    <p:sldId id="631" r:id="rId24"/>
    <p:sldId id="864" r:id="rId25"/>
    <p:sldId id="865" r:id="rId26"/>
    <p:sldId id="866" r:id="rId27"/>
    <p:sldId id="867" r:id="rId28"/>
    <p:sldId id="868" r:id="rId29"/>
    <p:sldId id="639" r:id="rId30"/>
    <p:sldId id="641" r:id="rId31"/>
    <p:sldId id="642" r:id="rId32"/>
    <p:sldId id="645" r:id="rId33"/>
    <p:sldId id="647" r:id="rId34"/>
    <p:sldId id="648" r:id="rId35"/>
    <p:sldId id="649" r:id="rId36"/>
    <p:sldId id="650" r:id="rId37"/>
    <p:sldId id="651" r:id="rId38"/>
    <p:sldId id="862" r:id="rId39"/>
    <p:sldId id="863" r:id="rId40"/>
    <p:sldId id="771" r:id="rId41"/>
    <p:sldId id="677" r:id="rId42"/>
    <p:sldId id="678" r:id="rId43"/>
    <p:sldId id="679" r:id="rId44"/>
    <p:sldId id="773" r:id="rId45"/>
    <p:sldId id="774" r:id="rId46"/>
    <p:sldId id="779" r:id="rId47"/>
    <p:sldId id="781" r:id="rId48"/>
    <p:sldId id="782" r:id="rId49"/>
    <p:sldId id="783" r:id="rId50"/>
    <p:sldId id="703" r:id="rId51"/>
    <p:sldId id="785" r:id="rId52"/>
    <p:sldId id="786" r:id="rId53"/>
    <p:sldId id="787" r:id="rId54"/>
    <p:sldId id="788" r:id="rId55"/>
    <p:sldId id="789" r:id="rId56"/>
    <p:sldId id="790" r:id="rId57"/>
    <p:sldId id="791" r:id="rId58"/>
    <p:sldId id="874" r:id="rId59"/>
    <p:sldId id="793" r:id="rId60"/>
    <p:sldId id="794" r:id="rId61"/>
    <p:sldId id="795" r:id="rId62"/>
    <p:sldId id="698" r:id="rId63"/>
    <p:sldId id="699" r:id="rId64"/>
    <p:sldId id="796" r:id="rId65"/>
    <p:sldId id="797" r:id="rId66"/>
    <p:sldId id="798" r:id="rId67"/>
    <p:sldId id="799" r:id="rId68"/>
    <p:sldId id="800" r:id="rId69"/>
    <p:sldId id="801" r:id="rId70"/>
    <p:sldId id="802" r:id="rId71"/>
    <p:sldId id="803" r:id="rId72"/>
    <p:sldId id="804" r:id="rId73"/>
    <p:sldId id="502" r:id="rId74"/>
    <p:sldId id="560" r:id="rId75"/>
    <p:sldId id="503" r:id="rId76"/>
    <p:sldId id="808" r:id="rId77"/>
    <p:sldId id="809" r:id="rId78"/>
    <p:sldId id="810" r:id="rId79"/>
    <p:sldId id="811" r:id="rId80"/>
    <p:sldId id="812" r:id="rId81"/>
    <p:sldId id="813" r:id="rId82"/>
    <p:sldId id="869" r:id="rId83"/>
    <p:sldId id="709" r:id="rId84"/>
    <p:sldId id="877" r:id="rId85"/>
    <p:sldId id="883" r:id="rId86"/>
    <p:sldId id="882" r:id="rId87"/>
    <p:sldId id="879" r:id="rId88"/>
    <p:sldId id="876" r:id="rId89"/>
    <p:sldId id="878" r:id="rId90"/>
    <p:sldId id="712" r:id="rId91"/>
    <p:sldId id="714" r:id="rId92"/>
    <p:sldId id="715" r:id="rId93"/>
    <p:sldId id="716" r:id="rId94"/>
    <p:sldId id="717" r:id="rId95"/>
    <p:sldId id="718" r:id="rId96"/>
    <p:sldId id="719" r:id="rId97"/>
    <p:sldId id="720" r:id="rId98"/>
    <p:sldId id="721" r:id="rId99"/>
    <p:sldId id="722" r:id="rId100"/>
    <p:sldId id="724" r:id="rId101"/>
    <p:sldId id="725" r:id="rId102"/>
    <p:sldId id="885" r:id="rId103"/>
    <p:sldId id="886" r:id="rId104"/>
    <p:sldId id="887" r:id="rId105"/>
    <p:sldId id="728" r:id="rId106"/>
    <p:sldId id="729" r:id="rId107"/>
    <p:sldId id="889" r:id="rId108"/>
    <p:sldId id="730" r:id="rId109"/>
    <p:sldId id="732" r:id="rId110"/>
    <p:sldId id="733" r:id="rId111"/>
    <p:sldId id="737" r:id="rId112"/>
    <p:sldId id="843" r:id="rId113"/>
    <p:sldId id="749" r:id="rId114"/>
    <p:sldId id="739" r:id="rId115"/>
    <p:sldId id="740" r:id="rId116"/>
    <p:sldId id="741" r:id="rId117"/>
    <p:sldId id="742" r:id="rId118"/>
    <p:sldId id="884" r:id="rId119"/>
    <p:sldId id="768" r:id="rId120"/>
    <p:sldId id="734" r:id="rId121"/>
    <p:sldId id="769" r:id="rId122"/>
    <p:sldId id="735" r:id="rId123"/>
    <p:sldId id="816" r:id="rId124"/>
    <p:sldId id="815" r:id="rId125"/>
    <p:sldId id="736" r:id="rId126"/>
  </p:sldIdLst>
  <p:sldSz cx="9144000" cy="6858000" type="screen4x3"/>
  <p:notesSz cx="7099300" cy="10234613"/>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2900401" initials="TI" lastIdx="0"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iddels stil 2 - aks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4673" autoAdjust="0"/>
  </p:normalViewPr>
  <p:slideViewPr>
    <p:cSldViewPr>
      <p:cViewPr varScale="1">
        <p:scale>
          <a:sx n="75" d="100"/>
          <a:sy n="75" d="100"/>
        </p:scale>
        <p:origin x="-1666" y="-86"/>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4.xml"/><Relationship Id="rId117" Type="http://schemas.openxmlformats.org/officeDocument/2006/relationships/slide" Target="slides/slide105.xml"/><Relationship Id="rId21" Type="http://schemas.openxmlformats.org/officeDocument/2006/relationships/slide" Target="slides/slide9.xml"/><Relationship Id="rId42" Type="http://schemas.openxmlformats.org/officeDocument/2006/relationships/slide" Target="slides/slide30.xml"/><Relationship Id="rId47" Type="http://schemas.openxmlformats.org/officeDocument/2006/relationships/slide" Target="slides/slide35.xml"/><Relationship Id="rId63" Type="http://schemas.openxmlformats.org/officeDocument/2006/relationships/slide" Target="slides/slide51.xml"/><Relationship Id="rId68" Type="http://schemas.openxmlformats.org/officeDocument/2006/relationships/slide" Target="slides/slide56.xml"/><Relationship Id="rId84" Type="http://schemas.openxmlformats.org/officeDocument/2006/relationships/slide" Target="slides/slide72.xml"/><Relationship Id="rId89" Type="http://schemas.openxmlformats.org/officeDocument/2006/relationships/slide" Target="slides/slide77.xml"/><Relationship Id="rId112" Type="http://schemas.openxmlformats.org/officeDocument/2006/relationships/slide" Target="slides/slide100.xml"/><Relationship Id="rId133" Type="http://schemas.openxmlformats.org/officeDocument/2006/relationships/tableStyles" Target="tableStyles.xml"/><Relationship Id="rId16" Type="http://schemas.openxmlformats.org/officeDocument/2006/relationships/slide" Target="slides/slide4.xml"/><Relationship Id="rId107" Type="http://schemas.openxmlformats.org/officeDocument/2006/relationships/slide" Target="slides/slide95.xml"/><Relationship Id="rId11" Type="http://schemas.openxmlformats.org/officeDocument/2006/relationships/slideMaster" Target="slideMasters/slideMaster11.xml"/><Relationship Id="rId32" Type="http://schemas.openxmlformats.org/officeDocument/2006/relationships/slide" Target="slides/slide20.xml"/><Relationship Id="rId37" Type="http://schemas.openxmlformats.org/officeDocument/2006/relationships/slide" Target="slides/slide25.xml"/><Relationship Id="rId53" Type="http://schemas.openxmlformats.org/officeDocument/2006/relationships/slide" Target="slides/slide41.xml"/><Relationship Id="rId58" Type="http://schemas.openxmlformats.org/officeDocument/2006/relationships/slide" Target="slides/slide46.xml"/><Relationship Id="rId74" Type="http://schemas.openxmlformats.org/officeDocument/2006/relationships/slide" Target="slides/slide62.xml"/><Relationship Id="rId79" Type="http://schemas.openxmlformats.org/officeDocument/2006/relationships/slide" Target="slides/slide67.xml"/><Relationship Id="rId102" Type="http://schemas.openxmlformats.org/officeDocument/2006/relationships/slide" Target="slides/slide90.xml"/><Relationship Id="rId123" Type="http://schemas.openxmlformats.org/officeDocument/2006/relationships/slide" Target="slides/slide111.xml"/><Relationship Id="rId128" Type="http://schemas.openxmlformats.org/officeDocument/2006/relationships/handoutMaster" Target="handoutMasters/handoutMaster1.xml"/><Relationship Id="rId5" Type="http://schemas.openxmlformats.org/officeDocument/2006/relationships/slideMaster" Target="slideMasters/slideMaster5.xml"/><Relationship Id="rId90" Type="http://schemas.openxmlformats.org/officeDocument/2006/relationships/slide" Target="slides/slide78.xml"/><Relationship Id="rId95" Type="http://schemas.openxmlformats.org/officeDocument/2006/relationships/slide" Target="slides/slide83.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slide" Target="slides/slide31.xml"/><Relationship Id="rId48" Type="http://schemas.openxmlformats.org/officeDocument/2006/relationships/slide" Target="slides/slide36.xml"/><Relationship Id="rId56" Type="http://schemas.openxmlformats.org/officeDocument/2006/relationships/slide" Target="slides/slide44.xml"/><Relationship Id="rId64" Type="http://schemas.openxmlformats.org/officeDocument/2006/relationships/slide" Target="slides/slide52.xml"/><Relationship Id="rId69" Type="http://schemas.openxmlformats.org/officeDocument/2006/relationships/slide" Target="slides/slide57.xml"/><Relationship Id="rId77" Type="http://schemas.openxmlformats.org/officeDocument/2006/relationships/slide" Target="slides/slide65.xml"/><Relationship Id="rId100" Type="http://schemas.openxmlformats.org/officeDocument/2006/relationships/slide" Target="slides/slide88.xml"/><Relationship Id="rId105" Type="http://schemas.openxmlformats.org/officeDocument/2006/relationships/slide" Target="slides/slide93.xml"/><Relationship Id="rId113" Type="http://schemas.openxmlformats.org/officeDocument/2006/relationships/slide" Target="slides/slide101.xml"/><Relationship Id="rId118" Type="http://schemas.openxmlformats.org/officeDocument/2006/relationships/slide" Target="slides/slide106.xml"/><Relationship Id="rId126" Type="http://schemas.openxmlformats.org/officeDocument/2006/relationships/slide" Target="slides/slide114.xml"/><Relationship Id="rId8" Type="http://schemas.openxmlformats.org/officeDocument/2006/relationships/slideMaster" Target="slideMasters/slideMaster8.xml"/><Relationship Id="rId51" Type="http://schemas.openxmlformats.org/officeDocument/2006/relationships/slide" Target="slides/slide39.xml"/><Relationship Id="rId72" Type="http://schemas.openxmlformats.org/officeDocument/2006/relationships/slide" Target="slides/slide60.xml"/><Relationship Id="rId80" Type="http://schemas.openxmlformats.org/officeDocument/2006/relationships/slide" Target="slides/slide68.xml"/><Relationship Id="rId85" Type="http://schemas.openxmlformats.org/officeDocument/2006/relationships/slide" Target="slides/slide73.xml"/><Relationship Id="rId93" Type="http://schemas.openxmlformats.org/officeDocument/2006/relationships/slide" Target="slides/slide81.xml"/><Relationship Id="rId98" Type="http://schemas.openxmlformats.org/officeDocument/2006/relationships/slide" Target="slides/slide86.xml"/><Relationship Id="rId121" Type="http://schemas.openxmlformats.org/officeDocument/2006/relationships/slide" Target="slides/slide109.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slide" Target="slides/slide34.xml"/><Relationship Id="rId59" Type="http://schemas.openxmlformats.org/officeDocument/2006/relationships/slide" Target="slides/slide47.xml"/><Relationship Id="rId67" Type="http://schemas.openxmlformats.org/officeDocument/2006/relationships/slide" Target="slides/slide55.xml"/><Relationship Id="rId103" Type="http://schemas.openxmlformats.org/officeDocument/2006/relationships/slide" Target="slides/slide91.xml"/><Relationship Id="rId108" Type="http://schemas.openxmlformats.org/officeDocument/2006/relationships/slide" Target="slides/slide96.xml"/><Relationship Id="rId116" Type="http://schemas.openxmlformats.org/officeDocument/2006/relationships/slide" Target="slides/slide104.xml"/><Relationship Id="rId124" Type="http://schemas.openxmlformats.org/officeDocument/2006/relationships/slide" Target="slides/slide112.xml"/><Relationship Id="rId129" Type="http://schemas.openxmlformats.org/officeDocument/2006/relationships/commentAuthors" Target="commentAuthors.xml"/><Relationship Id="rId20" Type="http://schemas.openxmlformats.org/officeDocument/2006/relationships/slide" Target="slides/slide8.xml"/><Relationship Id="rId41" Type="http://schemas.openxmlformats.org/officeDocument/2006/relationships/slide" Target="slides/slide29.xml"/><Relationship Id="rId54" Type="http://schemas.openxmlformats.org/officeDocument/2006/relationships/slide" Target="slides/slide42.xml"/><Relationship Id="rId62" Type="http://schemas.openxmlformats.org/officeDocument/2006/relationships/slide" Target="slides/slide50.xml"/><Relationship Id="rId70" Type="http://schemas.openxmlformats.org/officeDocument/2006/relationships/slide" Target="slides/slide58.xml"/><Relationship Id="rId75" Type="http://schemas.openxmlformats.org/officeDocument/2006/relationships/slide" Target="slides/slide63.xml"/><Relationship Id="rId83" Type="http://schemas.openxmlformats.org/officeDocument/2006/relationships/slide" Target="slides/slide71.xml"/><Relationship Id="rId88" Type="http://schemas.openxmlformats.org/officeDocument/2006/relationships/slide" Target="slides/slide76.xml"/><Relationship Id="rId91" Type="http://schemas.openxmlformats.org/officeDocument/2006/relationships/slide" Target="slides/slide79.xml"/><Relationship Id="rId96" Type="http://schemas.openxmlformats.org/officeDocument/2006/relationships/slide" Target="slides/slide84.xml"/><Relationship Id="rId111" Type="http://schemas.openxmlformats.org/officeDocument/2006/relationships/slide" Target="slides/slide99.xml"/><Relationship Id="rId13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slide" Target="slides/slide37.xml"/><Relationship Id="rId57" Type="http://schemas.openxmlformats.org/officeDocument/2006/relationships/slide" Target="slides/slide45.xml"/><Relationship Id="rId106" Type="http://schemas.openxmlformats.org/officeDocument/2006/relationships/slide" Target="slides/slide94.xml"/><Relationship Id="rId114" Type="http://schemas.openxmlformats.org/officeDocument/2006/relationships/slide" Target="slides/slide102.xml"/><Relationship Id="rId119" Type="http://schemas.openxmlformats.org/officeDocument/2006/relationships/slide" Target="slides/slide107.xml"/><Relationship Id="rId12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slide" Target="slides/slide40.xml"/><Relationship Id="rId60" Type="http://schemas.openxmlformats.org/officeDocument/2006/relationships/slide" Target="slides/slide48.xml"/><Relationship Id="rId65" Type="http://schemas.openxmlformats.org/officeDocument/2006/relationships/slide" Target="slides/slide53.xml"/><Relationship Id="rId73" Type="http://schemas.openxmlformats.org/officeDocument/2006/relationships/slide" Target="slides/slide61.xml"/><Relationship Id="rId78" Type="http://schemas.openxmlformats.org/officeDocument/2006/relationships/slide" Target="slides/slide66.xml"/><Relationship Id="rId81" Type="http://schemas.openxmlformats.org/officeDocument/2006/relationships/slide" Target="slides/slide69.xml"/><Relationship Id="rId86" Type="http://schemas.openxmlformats.org/officeDocument/2006/relationships/slide" Target="slides/slide74.xml"/><Relationship Id="rId94" Type="http://schemas.openxmlformats.org/officeDocument/2006/relationships/slide" Target="slides/slide82.xml"/><Relationship Id="rId99" Type="http://schemas.openxmlformats.org/officeDocument/2006/relationships/slide" Target="slides/slide87.xml"/><Relationship Id="rId101" Type="http://schemas.openxmlformats.org/officeDocument/2006/relationships/slide" Target="slides/slide89.xml"/><Relationship Id="rId122" Type="http://schemas.openxmlformats.org/officeDocument/2006/relationships/slide" Target="slides/slide110.xml"/><Relationship Id="rId130"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1.xml"/><Relationship Id="rId18" Type="http://schemas.openxmlformats.org/officeDocument/2006/relationships/slide" Target="slides/slide6.xml"/><Relationship Id="rId39" Type="http://schemas.openxmlformats.org/officeDocument/2006/relationships/slide" Target="slides/slide27.xml"/><Relationship Id="rId109" Type="http://schemas.openxmlformats.org/officeDocument/2006/relationships/slide" Target="slides/slide97.xml"/><Relationship Id="rId34" Type="http://schemas.openxmlformats.org/officeDocument/2006/relationships/slide" Target="slides/slide22.xml"/><Relationship Id="rId50" Type="http://schemas.openxmlformats.org/officeDocument/2006/relationships/slide" Target="slides/slide38.xml"/><Relationship Id="rId55" Type="http://schemas.openxmlformats.org/officeDocument/2006/relationships/slide" Target="slides/slide43.xml"/><Relationship Id="rId76" Type="http://schemas.openxmlformats.org/officeDocument/2006/relationships/slide" Target="slides/slide64.xml"/><Relationship Id="rId97" Type="http://schemas.openxmlformats.org/officeDocument/2006/relationships/slide" Target="slides/slide85.xml"/><Relationship Id="rId104" Type="http://schemas.openxmlformats.org/officeDocument/2006/relationships/slide" Target="slides/slide92.xml"/><Relationship Id="rId120" Type="http://schemas.openxmlformats.org/officeDocument/2006/relationships/slide" Target="slides/slide108.xml"/><Relationship Id="rId125" Type="http://schemas.openxmlformats.org/officeDocument/2006/relationships/slide" Target="slides/slide113.xml"/><Relationship Id="rId7" Type="http://schemas.openxmlformats.org/officeDocument/2006/relationships/slideMaster" Target="slideMasters/slideMaster7.xml"/><Relationship Id="rId71" Type="http://schemas.openxmlformats.org/officeDocument/2006/relationships/slide" Target="slides/slide59.xml"/><Relationship Id="rId92" Type="http://schemas.openxmlformats.org/officeDocument/2006/relationships/slide" Target="slides/slide80.xml"/><Relationship Id="rId2" Type="http://schemas.openxmlformats.org/officeDocument/2006/relationships/slideMaster" Target="slideMasters/slideMaster2.xml"/><Relationship Id="rId29" Type="http://schemas.openxmlformats.org/officeDocument/2006/relationships/slide" Target="slides/slide17.xml"/><Relationship Id="rId24" Type="http://schemas.openxmlformats.org/officeDocument/2006/relationships/slide" Target="slides/slide12.xml"/><Relationship Id="rId40" Type="http://schemas.openxmlformats.org/officeDocument/2006/relationships/slide" Target="slides/slide28.xml"/><Relationship Id="rId45" Type="http://schemas.openxmlformats.org/officeDocument/2006/relationships/slide" Target="slides/slide33.xml"/><Relationship Id="rId66" Type="http://schemas.openxmlformats.org/officeDocument/2006/relationships/slide" Target="slides/slide54.xml"/><Relationship Id="rId87" Type="http://schemas.openxmlformats.org/officeDocument/2006/relationships/slide" Target="slides/slide75.xml"/><Relationship Id="rId110" Type="http://schemas.openxmlformats.org/officeDocument/2006/relationships/slide" Target="slides/slide98.xml"/><Relationship Id="rId115" Type="http://schemas.openxmlformats.org/officeDocument/2006/relationships/slide" Target="slides/slide103.xml"/><Relationship Id="rId131" Type="http://schemas.openxmlformats.org/officeDocument/2006/relationships/viewProps" Target="viewProps.xml"/><Relationship Id="rId61" Type="http://schemas.openxmlformats.org/officeDocument/2006/relationships/slide" Target="slides/slide49.xml"/><Relationship Id="rId82" Type="http://schemas.openxmlformats.org/officeDocument/2006/relationships/slide" Target="slides/slide70.xml"/><Relationship Id="rId19" Type="http://schemas.openxmlformats.org/officeDocument/2006/relationships/slide" Target="slides/slide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6" y="0"/>
            <a:ext cx="3076363" cy="511731"/>
          </a:xfrm>
          <a:prstGeom prst="rect">
            <a:avLst/>
          </a:prstGeom>
        </p:spPr>
        <p:txBody>
          <a:bodyPr vert="horz" lIns="94759" tIns="47380" rIns="94759" bIns="47380" rtlCol="0"/>
          <a:lstStyle>
            <a:lvl1pPr algn="l">
              <a:defRPr sz="1200"/>
            </a:lvl1pPr>
          </a:lstStyle>
          <a:p>
            <a:endParaRPr lang="nb-NO"/>
          </a:p>
        </p:txBody>
      </p:sp>
      <p:sp>
        <p:nvSpPr>
          <p:cNvPr id="3" name="Plassholder for dato 2"/>
          <p:cNvSpPr>
            <a:spLocks noGrp="1"/>
          </p:cNvSpPr>
          <p:nvPr>
            <p:ph type="dt" sz="quarter" idx="1"/>
          </p:nvPr>
        </p:nvSpPr>
        <p:spPr>
          <a:xfrm>
            <a:off x="4021299" y="0"/>
            <a:ext cx="3076363" cy="511731"/>
          </a:xfrm>
          <a:prstGeom prst="rect">
            <a:avLst/>
          </a:prstGeom>
        </p:spPr>
        <p:txBody>
          <a:bodyPr vert="horz" lIns="94759" tIns="47380" rIns="94759" bIns="47380" rtlCol="0"/>
          <a:lstStyle>
            <a:lvl1pPr algn="r">
              <a:defRPr sz="1200"/>
            </a:lvl1pPr>
          </a:lstStyle>
          <a:p>
            <a:fld id="{38620B48-E234-4171-BDE5-9A842A5D355A}" type="datetimeFigureOut">
              <a:rPr lang="nb-NO" smtClean="0"/>
              <a:pPr/>
              <a:t>13.03.2019</a:t>
            </a:fld>
            <a:endParaRPr lang="nb-NO"/>
          </a:p>
        </p:txBody>
      </p:sp>
      <p:sp>
        <p:nvSpPr>
          <p:cNvPr id="4" name="Plassholder for bunntekst 3"/>
          <p:cNvSpPr>
            <a:spLocks noGrp="1"/>
          </p:cNvSpPr>
          <p:nvPr>
            <p:ph type="ftr" sz="quarter" idx="2"/>
          </p:nvPr>
        </p:nvSpPr>
        <p:spPr>
          <a:xfrm>
            <a:off x="6" y="9721106"/>
            <a:ext cx="3076363" cy="511731"/>
          </a:xfrm>
          <a:prstGeom prst="rect">
            <a:avLst/>
          </a:prstGeom>
        </p:spPr>
        <p:txBody>
          <a:bodyPr vert="horz" lIns="94759" tIns="47380" rIns="94759" bIns="47380" rtlCol="0" anchor="b"/>
          <a:lstStyle>
            <a:lvl1pPr algn="l">
              <a:defRPr sz="1200"/>
            </a:lvl1pPr>
          </a:lstStyle>
          <a:p>
            <a:endParaRPr lang="nb-NO"/>
          </a:p>
        </p:txBody>
      </p:sp>
      <p:sp>
        <p:nvSpPr>
          <p:cNvPr id="5" name="Plassholder for lysbildenummer 4"/>
          <p:cNvSpPr>
            <a:spLocks noGrp="1"/>
          </p:cNvSpPr>
          <p:nvPr>
            <p:ph type="sldNum" sz="quarter" idx="3"/>
          </p:nvPr>
        </p:nvSpPr>
        <p:spPr>
          <a:xfrm>
            <a:off x="4021299" y="9721106"/>
            <a:ext cx="3076363" cy="511731"/>
          </a:xfrm>
          <a:prstGeom prst="rect">
            <a:avLst/>
          </a:prstGeom>
        </p:spPr>
        <p:txBody>
          <a:bodyPr vert="horz" lIns="94759" tIns="47380" rIns="94759" bIns="47380" rtlCol="0" anchor="b"/>
          <a:lstStyle>
            <a:lvl1pPr algn="r">
              <a:defRPr sz="1200"/>
            </a:lvl1pPr>
          </a:lstStyle>
          <a:p>
            <a:fld id="{5DD91493-CB9B-48E5-8E8F-0DC8DB46E5CF}" type="slidenum">
              <a:rPr lang="nb-NO" smtClean="0"/>
              <a:pPr/>
              <a:t>‹#›</a:t>
            </a:fld>
            <a:endParaRPr lang="nb-NO"/>
          </a:p>
        </p:txBody>
      </p:sp>
    </p:spTree>
    <p:extLst>
      <p:ext uri="{BB962C8B-B14F-4D97-AF65-F5344CB8AC3E}">
        <p14:creationId xmlns:p14="http://schemas.microsoft.com/office/powerpoint/2010/main" val="9870880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6" y="0"/>
            <a:ext cx="3076363" cy="511731"/>
          </a:xfrm>
          <a:prstGeom prst="rect">
            <a:avLst/>
          </a:prstGeom>
        </p:spPr>
        <p:txBody>
          <a:bodyPr vert="horz" lIns="94759" tIns="47380" rIns="94759" bIns="47380" rtlCol="0"/>
          <a:lstStyle>
            <a:lvl1pPr algn="l">
              <a:defRPr sz="1200"/>
            </a:lvl1pPr>
          </a:lstStyle>
          <a:p>
            <a:endParaRPr lang="nb-NO"/>
          </a:p>
        </p:txBody>
      </p:sp>
      <p:sp>
        <p:nvSpPr>
          <p:cNvPr id="3" name="Plassholder for dato 2"/>
          <p:cNvSpPr>
            <a:spLocks noGrp="1"/>
          </p:cNvSpPr>
          <p:nvPr>
            <p:ph type="dt" idx="1"/>
          </p:nvPr>
        </p:nvSpPr>
        <p:spPr>
          <a:xfrm>
            <a:off x="4021299" y="0"/>
            <a:ext cx="3076363" cy="511731"/>
          </a:xfrm>
          <a:prstGeom prst="rect">
            <a:avLst/>
          </a:prstGeom>
        </p:spPr>
        <p:txBody>
          <a:bodyPr vert="horz" lIns="94759" tIns="47380" rIns="94759" bIns="47380" rtlCol="0"/>
          <a:lstStyle>
            <a:lvl1pPr algn="r">
              <a:defRPr sz="1200"/>
            </a:lvl1pPr>
          </a:lstStyle>
          <a:p>
            <a:fld id="{636FC0D5-2AAB-4F61-A8CC-D107E5BE9098}" type="datetimeFigureOut">
              <a:rPr lang="nb-NO" smtClean="0"/>
              <a:pPr/>
              <a:t>13.03.2019</a:t>
            </a:fld>
            <a:endParaRPr lang="nb-NO"/>
          </a:p>
        </p:txBody>
      </p:sp>
      <p:sp>
        <p:nvSpPr>
          <p:cNvPr id="4" name="Plassholder for lysbilde 3"/>
          <p:cNvSpPr>
            <a:spLocks noGrp="1" noRot="1" noChangeAspect="1"/>
          </p:cNvSpPr>
          <p:nvPr>
            <p:ph type="sldImg" idx="2"/>
          </p:nvPr>
        </p:nvSpPr>
        <p:spPr>
          <a:xfrm>
            <a:off x="990600" y="766763"/>
            <a:ext cx="5118100" cy="3838575"/>
          </a:xfrm>
          <a:prstGeom prst="rect">
            <a:avLst/>
          </a:prstGeom>
          <a:noFill/>
          <a:ln w="12700">
            <a:solidFill>
              <a:prstClr val="black"/>
            </a:solidFill>
          </a:ln>
        </p:spPr>
        <p:txBody>
          <a:bodyPr vert="horz" lIns="94759" tIns="47380" rIns="94759" bIns="47380" rtlCol="0" anchor="ctr"/>
          <a:lstStyle/>
          <a:p>
            <a:endParaRPr lang="nb-NO"/>
          </a:p>
        </p:txBody>
      </p:sp>
      <p:sp>
        <p:nvSpPr>
          <p:cNvPr id="5" name="Plassholder for notater 4"/>
          <p:cNvSpPr>
            <a:spLocks noGrp="1"/>
          </p:cNvSpPr>
          <p:nvPr>
            <p:ph type="body" sz="quarter" idx="3"/>
          </p:nvPr>
        </p:nvSpPr>
        <p:spPr>
          <a:xfrm>
            <a:off x="709930" y="4861441"/>
            <a:ext cx="5679440" cy="4605576"/>
          </a:xfrm>
          <a:prstGeom prst="rect">
            <a:avLst/>
          </a:prstGeom>
        </p:spPr>
        <p:txBody>
          <a:bodyPr vert="horz" lIns="94759" tIns="47380" rIns="94759" bIns="47380" rtlCol="0">
            <a:normAutofit/>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6" name="Plassholder for bunntekst 5"/>
          <p:cNvSpPr>
            <a:spLocks noGrp="1"/>
          </p:cNvSpPr>
          <p:nvPr>
            <p:ph type="ftr" sz="quarter" idx="4"/>
          </p:nvPr>
        </p:nvSpPr>
        <p:spPr>
          <a:xfrm>
            <a:off x="6" y="9721106"/>
            <a:ext cx="3076363" cy="511731"/>
          </a:xfrm>
          <a:prstGeom prst="rect">
            <a:avLst/>
          </a:prstGeom>
        </p:spPr>
        <p:txBody>
          <a:bodyPr vert="horz" lIns="94759" tIns="47380" rIns="94759" bIns="47380" rtlCol="0" anchor="b"/>
          <a:lstStyle>
            <a:lvl1pPr algn="l">
              <a:defRPr sz="1200"/>
            </a:lvl1pPr>
          </a:lstStyle>
          <a:p>
            <a:endParaRPr lang="nb-NO"/>
          </a:p>
        </p:txBody>
      </p:sp>
      <p:sp>
        <p:nvSpPr>
          <p:cNvPr id="7" name="Plassholder for lysbildenummer 6"/>
          <p:cNvSpPr>
            <a:spLocks noGrp="1"/>
          </p:cNvSpPr>
          <p:nvPr>
            <p:ph type="sldNum" sz="quarter" idx="5"/>
          </p:nvPr>
        </p:nvSpPr>
        <p:spPr>
          <a:xfrm>
            <a:off x="4021299" y="9721106"/>
            <a:ext cx="3076363" cy="511731"/>
          </a:xfrm>
          <a:prstGeom prst="rect">
            <a:avLst/>
          </a:prstGeom>
        </p:spPr>
        <p:txBody>
          <a:bodyPr vert="horz" lIns="94759" tIns="47380" rIns="94759" bIns="47380" rtlCol="0" anchor="b"/>
          <a:lstStyle>
            <a:lvl1pPr algn="r">
              <a:defRPr sz="1200"/>
            </a:lvl1pPr>
          </a:lstStyle>
          <a:p>
            <a:fld id="{8A1A9AC6-F916-4227-9EB4-98DD71F64027}" type="slidenum">
              <a:rPr lang="nb-NO" smtClean="0"/>
              <a:pPr/>
              <a:t>‹#›</a:t>
            </a:fld>
            <a:endParaRPr lang="nb-NO"/>
          </a:p>
        </p:txBody>
      </p:sp>
    </p:spTree>
    <p:extLst>
      <p:ext uri="{BB962C8B-B14F-4D97-AF65-F5344CB8AC3E}">
        <p14:creationId xmlns:p14="http://schemas.microsoft.com/office/powerpoint/2010/main" val="2342345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10"/>
          </p:nvPr>
        </p:nvSpPr>
        <p:spPr/>
        <p:txBody>
          <a:bodyPr/>
          <a:lstStyle/>
          <a:p>
            <a:fld id="{F4EB6A65-99C3-47E3-A63F-0EDE9D727E55}" type="slidenum">
              <a:rPr lang="nb-NO" smtClean="0">
                <a:solidFill>
                  <a:prstClr val="black"/>
                </a:solidFill>
              </a:rPr>
              <a:pPr/>
              <a:t>1</a:t>
            </a:fld>
            <a:endParaRPr lang="nb-NO">
              <a:solidFill>
                <a:prstClr val="black"/>
              </a:solidFill>
            </a:endParaRPr>
          </a:p>
        </p:txBody>
      </p:sp>
    </p:spTree>
    <p:extLst>
      <p:ext uri="{BB962C8B-B14F-4D97-AF65-F5344CB8AC3E}">
        <p14:creationId xmlns:p14="http://schemas.microsoft.com/office/powerpoint/2010/main" val="10315395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Ubalanse!</a:t>
            </a:r>
            <a:r>
              <a:rPr lang="nb-NO" baseline="0" dirty="0" smtClean="0"/>
              <a:t> </a:t>
            </a:r>
            <a:r>
              <a:rPr lang="nb-NO" dirty="0" smtClean="0"/>
              <a:t>Du har</a:t>
            </a:r>
            <a:r>
              <a:rPr lang="nb-NO" baseline="0" dirty="0" smtClean="0"/>
              <a:t> en voksen dialog om planeter/astronomi med enn gut på 5 men han klarer ikke å knyte skoene sine for ex.</a:t>
            </a:r>
          </a:p>
          <a:p>
            <a:r>
              <a:rPr lang="nb-NO" baseline="0" dirty="0" smtClean="0"/>
              <a:t>Det er vond å være evnerik, du snakker mer abstrakt, de andre ikke forstår, du blir avvist!</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30</a:t>
            </a:fld>
            <a:endParaRPr lang="nb-NO">
              <a:solidFill>
                <a:prstClr val="black"/>
              </a:solidFill>
            </a:endParaRPr>
          </a:p>
        </p:txBody>
      </p:sp>
    </p:spTree>
    <p:extLst>
      <p:ext uri="{BB962C8B-B14F-4D97-AF65-F5344CB8AC3E}">
        <p14:creationId xmlns:p14="http://schemas.microsoft.com/office/powerpoint/2010/main" val="21388241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De kan nekte å gjør en oppgave hvis de ikke føler på forhånd</a:t>
            </a:r>
            <a:r>
              <a:rPr lang="nb-NO" baseline="0" dirty="0" smtClean="0"/>
              <a:t> at de kan gjør det på en super bra måte.</a:t>
            </a:r>
          </a:p>
          <a:p>
            <a:pPr marL="355347" indent="-355347" defTabSz="947593" fontAlgn="base">
              <a:lnSpc>
                <a:spcPct val="80000"/>
              </a:lnSpc>
              <a:spcBef>
                <a:spcPct val="20000"/>
              </a:spcBef>
              <a:spcAft>
                <a:spcPct val="0"/>
              </a:spcAft>
              <a:buFontTx/>
              <a:buChar char="•"/>
              <a:defRPr/>
            </a:pPr>
            <a:r>
              <a:rPr lang="en-US" altLang="nb-NO" sz="2100" kern="0" dirty="0">
                <a:solidFill>
                  <a:srgbClr val="000000"/>
                </a:solidFill>
                <a:latin typeface="Verdana"/>
              </a:rPr>
              <a:t>Help gifted students take pleasure in accomplishments</a:t>
            </a:r>
          </a:p>
          <a:p>
            <a:pPr marL="355347" indent="-355347" defTabSz="947593" fontAlgn="base">
              <a:lnSpc>
                <a:spcPct val="80000"/>
              </a:lnSpc>
              <a:spcBef>
                <a:spcPct val="20000"/>
              </a:spcBef>
              <a:spcAft>
                <a:spcPct val="0"/>
              </a:spcAft>
              <a:buFontTx/>
              <a:buChar char="•"/>
              <a:defRPr/>
            </a:pPr>
            <a:r>
              <a:rPr lang="en-US" altLang="nb-NO" sz="2100" kern="0" dirty="0">
                <a:solidFill>
                  <a:srgbClr val="000000"/>
                </a:solidFill>
                <a:latin typeface="Verdana"/>
              </a:rPr>
              <a:t>See mistakes as learning opportunities</a:t>
            </a: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31</a:t>
            </a:fld>
            <a:endParaRPr lang="nb-NO">
              <a:solidFill>
                <a:prstClr val="black"/>
              </a:solidFill>
            </a:endParaRPr>
          </a:p>
        </p:txBody>
      </p:sp>
    </p:spTree>
    <p:extLst>
      <p:ext uri="{BB962C8B-B14F-4D97-AF65-F5344CB8AC3E}">
        <p14:creationId xmlns:p14="http://schemas.microsoft.com/office/powerpoint/2010/main" val="34536533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smtClean="0"/>
          </a:p>
          <a:p>
            <a:r>
              <a:rPr lang="nb-NO" i="1" dirty="0" smtClean="0"/>
              <a:t>De flinkeste elevene på skolen opplever mer mobbing og flere krenkelser enn andre elevgrupper, enn de med dårlig</a:t>
            </a:r>
            <a:r>
              <a:rPr lang="nb-NO" i="1" baseline="0" dirty="0" smtClean="0"/>
              <a:t> karakter</a:t>
            </a:r>
            <a:endParaRPr lang="nb-NO" i="1" dirty="0" smtClean="0"/>
          </a:p>
          <a:p>
            <a:r>
              <a:rPr lang="nb-NO" dirty="0" smtClean="0">
                <a:effectLst/>
              </a:rPr>
              <a:t>Undersøkelsen slår fast at de høyest presterende elevene er en sårbar gruppe i norsk skole.</a:t>
            </a:r>
            <a:endParaRPr lang="nb-NO" dirty="0" smtClean="0"/>
          </a:p>
          <a:p>
            <a:endParaRPr lang="nb-NO" dirty="0" smtClean="0"/>
          </a:p>
          <a:p>
            <a:r>
              <a:rPr lang="nb-NO" dirty="0" smtClean="0"/>
              <a:t>Vi har dessverre et kultur som ikke akseptere helt at noen barn er annerledes!-Andre</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32</a:t>
            </a:fld>
            <a:endParaRPr lang="nb-NO">
              <a:solidFill>
                <a:prstClr val="black"/>
              </a:solidFill>
            </a:endParaRPr>
          </a:p>
        </p:txBody>
      </p:sp>
    </p:spTree>
    <p:extLst>
      <p:ext uri="{BB962C8B-B14F-4D97-AF65-F5344CB8AC3E}">
        <p14:creationId xmlns:p14="http://schemas.microsoft.com/office/powerpoint/2010/main" val="5353676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lstStyle/>
          <a:p>
            <a:pPr algn="l"/>
            <a:r>
              <a:rPr lang="en-US" dirty="0">
                <a:solidFill>
                  <a:srgbClr val="FFFFFF"/>
                </a:solidFill>
                <a:latin typeface="Arial"/>
              </a:rPr>
              <a:t>Difficulty in finding compatible friends- Talent sets them apart from friends; face rejection, Pressure to be like everyone else, </a:t>
            </a:r>
            <a:r>
              <a:rPr lang="en-US" dirty="0" err="1">
                <a:solidFill>
                  <a:srgbClr val="FFFFFF"/>
                </a:solidFill>
                <a:latin typeface="Arial"/>
              </a:rPr>
              <a:t>venner</a:t>
            </a:r>
            <a:r>
              <a:rPr lang="en-US" dirty="0">
                <a:solidFill>
                  <a:srgbClr val="FFFFFF"/>
                </a:solidFill>
                <a:latin typeface="Arial"/>
              </a:rPr>
              <a:t> </a:t>
            </a:r>
            <a:r>
              <a:rPr lang="en-US" dirty="0" err="1">
                <a:solidFill>
                  <a:srgbClr val="FFFFFF"/>
                </a:solidFill>
                <a:latin typeface="Arial"/>
              </a:rPr>
              <a:t>på</a:t>
            </a:r>
            <a:r>
              <a:rPr lang="en-US" dirty="0">
                <a:solidFill>
                  <a:srgbClr val="FFFFFF"/>
                </a:solidFill>
                <a:latin typeface="Arial"/>
              </a:rPr>
              <a:t> </a:t>
            </a:r>
            <a:r>
              <a:rPr lang="en-US" dirty="0" err="1">
                <a:solidFill>
                  <a:srgbClr val="FFFFFF"/>
                </a:solidFill>
                <a:latin typeface="Arial"/>
              </a:rPr>
              <a:t>tvers</a:t>
            </a:r>
            <a:r>
              <a:rPr lang="en-US" dirty="0">
                <a:solidFill>
                  <a:srgbClr val="FFFFFF"/>
                </a:solidFill>
                <a:latin typeface="Arial"/>
              </a:rPr>
              <a:t> </a:t>
            </a:r>
            <a:r>
              <a:rPr lang="en-US" dirty="0" err="1">
                <a:solidFill>
                  <a:srgbClr val="FFFFFF"/>
                </a:solidFill>
                <a:latin typeface="Arial"/>
              </a:rPr>
              <a:t>av</a:t>
            </a:r>
            <a:r>
              <a:rPr lang="en-US" dirty="0">
                <a:solidFill>
                  <a:srgbClr val="FFFFFF"/>
                </a:solidFill>
                <a:latin typeface="Arial"/>
              </a:rPr>
              <a:t> alder</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33</a:t>
            </a:fld>
            <a:endParaRPr lang="nb-NO">
              <a:solidFill>
                <a:prstClr val="black"/>
              </a:solidFill>
            </a:endParaRPr>
          </a:p>
        </p:txBody>
      </p:sp>
    </p:spTree>
    <p:extLst>
      <p:ext uri="{BB962C8B-B14F-4D97-AF65-F5344CB8AC3E}">
        <p14:creationId xmlns:p14="http://schemas.microsoft.com/office/powerpoint/2010/main" val="33027636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34</a:t>
            </a:fld>
            <a:endParaRPr lang="nb-NO">
              <a:solidFill>
                <a:prstClr val="black"/>
              </a:solidFill>
            </a:endParaRPr>
          </a:p>
        </p:txBody>
      </p:sp>
    </p:spTree>
    <p:extLst>
      <p:ext uri="{BB962C8B-B14F-4D97-AF65-F5344CB8AC3E}">
        <p14:creationId xmlns:p14="http://schemas.microsoft.com/office/powerpoint/2010/main" val="17998735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35</a:t>
            </a:fld>
            <a:endParaRPr lang="nb-NO">
              <a:solidFill>
                <a:prstClr val="black"/>
              </a:solidFill>
            </a:endParaRPr>
          </a:p>
        </p:txBody>
      </p:sp>
    </p:spTree>
    <p:extLst>
      <p:ext uri="{BB962C8B-B14F-4D97-AF65-F5344CB8AC3E}">
        <p14:creationId xmlns:p14="http://schemas.microsoft.com/office/powerpoint/2010/main" val="1757674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lstStyle/>
          <a:p>
            <a:pPr marL="66331" algn="ctr" defTabSz="947593">
              <a:spcBef>
                <a:spcPct val="20000"/>
              </a:spcBef>
              <a:defRPr/>
            </a:pPr>
            <a:r>
              <a:rPr lang="en-US" sz="2500" dirty="0">
                <a:solidFill>
                  <a:prstClr val="black"/>
                </a:solidFill>
              </a:rPr>
              <a:t>Den </a:t>
            </a:r>
            <a:r>
              <a:rPr lang="en-US" sz="2500" dirty="0" err="1">
                <a:solidFill>
                  <a:prstClr val="black"/>
                </a:solidFill>
              </a:rPr>
              <a:t>største</a:t>
            </a:r>
            <a:r>
              <a:rPr lang="en-US" sz="2500" dirty="0">
                <a:solidFill>
                  <a:prstClr val="black"/>
                </a:solidFill>
              </a:rPr>
              <a:t> </a:t>
            </a:r>
            <a:r>
              <a:rPr lang="en-US" sz="2500" dirty="0" err="1">
                <a:solidFill>
                  <a:prstClr val="black"/>
                </a:solidFill>
              </a:rPr>
              <a:t>forskjellen</a:t>
            </a:r>
            <a:r>
              <a:rPr lang="en-US" sz="2500" dirty="0">
                <a:solidFill>
                  <a:prstClr val="black"/>
                </a:solidFill>
              </a:rPr>
              <a:t> </a:t>
            </a:r>
            <a:r>
              <a:rPr lang="en-US" sz="2500" dirty="0" err="1">
                <a:solidFill>
                  <a:prstClr val="black"/>
                </a:solidFill>
              </a:rPr>
              <a:t>mellom</a:t>
            </a:r>
            <a:r>
              <a:rPr lang="en-US" sz="2500" dirty="0">
                <a:solidFill>
                  <a:prstClr val="black"/>
                </a:solidFill>
              </a:rPr>
              <a:t> de </a:t>
            </a:r>
            <a:r>
              <a:rPr lang="en-US" sz="2500" dirty="0" err="1">
                <a:solidFill>
                  <a:prstClr val="black"/>
                </a:solidFill>
              </a:rPr>
              <a:t>som</a:t>
            </a:r>
            <a:r>
              <a:rPr lang="en-US" sz="2500" dirty="0">
                <a:solidFill>
                  <a:prstClr val="black"/>
                </a:solidFill>
              </a:rPr>
              <a:t> </a:t>
            </a:r>
            <a:r>
              <a:rPr lang="en-US" sz="2500" dirty="0" err="1">
                <a:solidFill>
                  <a:prstClr val="black"/>
                </a:solidFill>
              </a:rPr>
              <a:t>presterer</a:t>
            </a:r>
            <a:r>
              <a:rPr lang="en-US" sz="2500" dirty="0">
                <a:solidFill>
                  <a:prstClr val="black"/>
                </a:solidFill>
              </a:rPr>
              <a:t> </a:t>
            </a:r>
            <a:r>
              <a:rPr lang="en-US" sz="2500" dirty="0" err="1">
                <a:solidFill>
                  <a:prstClr val="black"/>
                </a:solidFill>
              </a:rPr>
              <a:t>og</a:t>
            </a:r>
            <a:r>
              <a:rPr lang="en-US" sz="2500" dirty="0">
                <a:solidFill>
                  <a:prstClr val="black"/>
                </a:solidFill>
              </a:rPr>
              <a:t> </a:t>
            </a:r>
            <a:r>
              <a:rPr lang="en-US" sz="2500" dirty="0" err="1">
                <a:solidFill>
                  <a:prstClr val="black"/>
                </a:solidFill>
              </a:rPr>
              <a:t>underytere</a:t>
            </a:r>
            <a:r>
              <a:rPr lang="en-US" sz="2500" dirty="0">
                <a:solidFill>
                  <a:prstClr val="black"/>
                </a:solidFill>
              </a:rPr>
              <a:t> </a:t>
            </a:r>
            <a:r>
              <a:rPr lang="en-US" sz="2500" dirty="0" err="1">
                <a:solidFill>
                  <a:prstClr val="black"/>
                </a:solidFill>
              </a:rPr>
              <a:t>er</a:t>
            </a:r>
            <a:r>
              <a:rPr lang="en-US" sz="2500" dirty="0">
                <a:solidFill>
                  <a:prstClr val="black"/>
                </a:solidFill>
              </a:rPr>
              <a:t> </a:t>
            </a:r>
            <a:r>
              <a:rPr lang="en-US" sz="2500" dirty="0" err="1">
                <a:solidFill>
                  <a:prstClr val="black"/>
                </a:solidFill>
              </a:rPr>
              <a:t>innenfor</a:t>
            </a:r>
            <a:r>
              <a:rPr lang="en-US" sz="2500" dirty="0">
                <a:solidFill>
                  <a:prstClr val="black"/>
                </a:solidFill>
              </a:rPr>
              <a:t> MOTIVASJON </a:t>
            </a:r>
            <a:r>
              <a:rPr lang="en-US" sz="2500" dirty="0" err="1">
                <a:solidFill>
                  <a:prstClr val="black"/>
                </a:solidFill>
              </a:rPr>
              <a:t>og</a:t>
            </a:r>
            <a:r>
              <a:rPr lang="en-US" sz="2500" dirty="0">
                <a:solidFill>
                  <a:prstClr val="black"/>
                </a:solidFill>
              </a:rPr>
              <a:t> SELV-REGULERING (</a:t>
            </a:r>
            <a:r>
              <a:rPr lang="en-US" sz="2500" dirty="0" err="1">
                <a:solidFill>
                  <a:prstClr val="black"/>
                </a:solidFill>
              </a:rPr>
              <a:t>f.eks</a:t>
            </a:r>
            <a:r>
              <a:rPr lang="en-US" sz="2500" dirty="0">
                <a:solidFill>
                  <a:prstClr val="black"/>
                </a:solidFill>
              </a:rPr>
              <a:t>. </a:t>
            </a:r>
            <a:r>
              <a:rPr lang="en-US" sz="2500" dirty="0" err="1">
                <a:solidFill>
                  <a:prstClr val="black"/>
                </a:solidFill>
              </a:rPr>
              <a:t>Uten</a:t>
            </a:r>
            <a:r>
              <a:rPr lang="en-US" sz="2500" dirty="0">
                <a:solidFill>
                  <a:prstClr val="black"/>
                </a:solidFill>
              </a:rPr>
              <a:t> </a:t>
            </a:r>
            <a:r>
              <a:rPr lang="en-US" sz="2500" dirty="0" err="1">
                <a:solidFill>
                  <a:prstClr val="black"/>
                </a:solidFill>
              </a:rPr>
              <a:t>engasjement</a:t>
            </a:r>
            <a:r>
              <a:rPr lang="en-US" sz="2500" dirty="0">
                <a:solidFill>
                  <a:prstClr val="black"/>
                </a:solidFill>
              </a:rPr>
              <a:t>, </a:t>
            </a:r>
            <a:r>
              <a:rPr lang="en-US" sz="2500" dirty="0" err="1">
                <a:solidFill>
                  <a:prstClr val="black"/>
                </a:solidFill>
              </a:rPr>
              <a:t>eller</a:t>
            </a:r>
            <a:r>
              <a:rPr lang="en-US" sz="2500" dirty="0">
                <a:solidFill>
                  <a:prstClr val="black"/>
                </a:solidFill>
              </a:rPr>
              <a:t> kun </a:t>
            </a:r>
            <a:r>
              <a:rPr lang="en-US" sz="2500" dirty="0" err="1">
                <a:solidFill>
                  <a:prstClr val="black"/>
                </a:solidFill>
              </a:rPr>
              <a:t>periodevis</a:t>
            </a:r>
            <a:r>
              <a:rPr lang="en-US" sz="2500" dirty="0">
                <a:solidFill>
                  <a:prstClr val="black"/>
                </a:solidFill>
              </a:rPr>
              <a:t> </a:t>
            </a:r>
            <a:r>
              <a:rPr lang="en-US" sz="2500" dirty="0" err="1">
                <a:solidFill>
                  <a:prstClr val="black"/>
                </a:solidFill>
              </a:rPr>
              <a:t>innsats</a:t>
            </a:r>
            <a:r>
              <a:rPr lang="en-US" sz="2500" dirty="0">
                <a:solidFill>
                  <a:prstClr val="black"/>
                </a:solidFill>
              </a:rPr>
              <a:t>) </a:t>
            </a:r>
            <a:r>
              <a:rPr lang="en-US" sz="2500" dirty="0" err="1">
                <a:solidFill>
                  <a:prstClr val="black"/>
                </a:solidFill>
              </a:rPr>
              <a:t>og</a:t>
            </a:r>
            <a:r>
              <a:rPr lang="en-US" sz="2500" dirty="0">
                <a:solidFill>
                  <a:prstClr val="black"/>
                </a:solidFill>
              </a:rPr>
              <a:t> </a:t>
            </a:r>
            <a:r>
              <a:rPr lang="en-US" sz="2500" dirty="0" err="1">
                <a:solidFill>
                  <a:prstClr val="black"/>
                </a:solidFill>
              </a:rPr>
              <a:t>i</a:t>
            </a:r>
            <a:r>
              <a:rPr lang="en-US" sz="2500" dirty="0">
                <a:solidFill>
                  <a:prstClr val="black"/>
                </a:solidFill>
              </a:rPr>
              <a:t> </a:t>
            </a:r>
            <a:r>
              <a:rPr lang="en-US" sz="2500" dirty="0" err="1">
                <a:solidFill>
                  <a:prstClr val="black"/>
                </a:solidFill>
              </a:rPr>
              <a:t>Verdsettelse</a:t>
            </a:r>
            <a:r>
              <a:rPr lang="en-US" sz="2500" dirty="0">
                <a:solidFill>
                  <a:prstClr val="black"/>
                </a:solidFill>
              </a:rPr>
              <a:t> </a:t>
            </a:r>
            <a:r>
              <a:rPr lang="en-US" sz="2500" dirty="0" err="1">
                <a:solidFill>
                  <a:prstClr val="black"/>
                </a:solidFill>
              </a:rPr>
              <a:t>av</a:t>
            </a:r>
            <a:r>
              <a:rPr lang="en-US" sz="2500" dirty="0">
                <a:solidFill>
                  <a:prstClr val="black"/>
                </a:solidFill>
              </a:rPr>
              <a:t> </a:t>
            </a:r>
            <a:r>
              <a:rPr lang="en-US" sz="2500" dirty="0" err="1">
                <a:solidFill>
                  <a:prstClr val="black"/>
                </a:solidFill>
              </a:rPr>
              <a:t>målet</a:t>
            </a:r>
            <a:r>
              <a:rPr lang="en-US" sz="2500" dirty="0">
                <a:solidFill>
                  <a:prstClr val="black"/>
                </a:solidFill>
              </a:rPr>
              <a:t> (</a:t>
            </a:r>
            <a:r>
              <a:rPr lang="en-US" sz="2500" dirty="0" err="1">
                <a:solidFill>
                  <a:prstClr val="black"/>
                </a:solidFill>
              </a:rPr>
              <a:t>f.eks</a:t>
            </a:r>
            <a:r>
              <a:rPr lang="en-US" sz="2500" dirty="0">
                <a:solidFill>
                  <a:prstClr val="black"/>
                </a:solidFill>
              </a:rPr>
              <a:t>. </a:t>
            </a:r>
            <a:r>
              <a:rPr lang="en-US" sz="2500" dirty="0" err="1">
                <a:solidFill>
                  <a:prstClr val="black"/>
                </a:solidFill>
              </a:rPr>
              <a:t>må</a:t>
            </a:r>
            <a:r>
              <a:rPr lang="en-US" sz="2500" dirty="0">
                <a:solidFill>
                  <a:prstClr val="black"/>
                </a:solidFill>
              </a:rPr>
              <a:t> </a:t>
            </a:r>
            <a:r>
              <a:rPr lang="en-US" sz="2500" dirty="0" err="1">
                <a:solidFill>
                  <a:prstClr val="black"/>
                </a:solidFill>
              </a:rPr>
              <a:t>verdsette</a:t>
            </a:r>
            <a:r>
              <a:rPr lang="en-US" sz="2500" dirty="0">
                <a:solidFill>
                  <a:prstClr val="black"/>
                </a:solidFill>
              </a:rPr>
              <a:t> </a:t>
            </a:r>
            <a:r>
              <a:rPr lang="en-US" sz="2500" dirty="0" err="1">
                <a:solidFill>
                  <a:prstClr val="black"/>
                </a:solidFill>
              </a:rPr>
              <a:t>arbeidet</a:t>
            </a:r>
            <a:r>
              <a:rPr lang="en-US" sz="2500" dirty="0">
                <a:solidFill>
                  <a:prstClr val="black"/>
                </a:solidFill>
              </a:rPr>
              <a:t> </a:t>
            </a:r>
            <a:r>
              <a:rPr lang="en-US" sz="2500" dirty="0" err="1">
                <a:solidFill>
                  <a:prstClr val="black"/>
                </a:solidFill>
              </a:rPr>
              <a:t>eller</a:t>
            </a:r>
            <a:r>
              <a:rPr lang="en-US" sz="2500" dirty="0">
                <a:solidFill>
                  <a:prstClr val="black"/>
                </a:solidFill>
              </a:rPr>
              <a:t> </a:t>
            </a:r>
            <a:r>
              <a:rPr lang="en-US" sz="2500" dirty="0" err="1">
                <a:solidFill>
                  <a:prstClr val="black"/>
                </a:solidFill>
              </a:rPr>
              <a:t>utkommet</a:t>
            </a:r>
            <a:r>
              <a:rPr lang="en-US" sz="2500" dirty="0">
                <a:solidFill>
                  <a:prstClr val="black"/>
                </a:solidFill>
              </a:rPr>
              <a:t>)</a:t>
            </a: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36</a:t>
            </a:fld>
            <a:endParaRPr lang="nb-NO">
              <a:solidFill>
                <a:prstClr val="black"/>
              </a:solidFill>
            </a:endParaRPr>
          </a:p>
        </p:txBody>
      </p:sp>
    </p:spTree>
    <p:extLst>
      <p:ext uri="{BB962C8B-B14F-4D97-AF65-F5344CB8AC3E}">
        <p14:creationId xmlns:p14="http://schemas.microsoft.com/office/powerpoint/2010/main" val="14771827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pPr marL="355347" indent="-355347" defTabSz="947593">
              <a:spcBef>
                <a:spcPct val="20000"/>
              </a:spcBef>
              <a:buFont typeface="Arial" panose="020B0604020202020204" pitchFamily="34" charset="0"/>
              <a:buChar char="•"/>
              <a:defRPr/>
            </a:pPr>
            <a:r>
              <a:rPr lang="en-US" sz="2700" dirty="0">
                <a:solidFill>
                  <a:prstClr val="black"/>
                </a:solidFill>
              </a:rPr>
              <a:t>De </a:t>
            </a:r>
            <a:r>
              <a:rPr lang="en-US" sz="2700" dirty="0" err="1">
                <a:solidFill>
                  <a:prstClr val="black"/>
                </a:solidFill>
              </a:rPr>
              <a:t>som</a:t>
            </a:r>
            <a:r>
              <a:rPr lang="en-US" sz="2700" dirty="0">
                <a:solidFill>
                  <a:prstClr val="black"/>
                </a:solidFill>
              </a:rPr>
              <a:t> </a:t>
            </a:r>
            <a:r>
              <a:rPr lang="en-US" sz="2700" dirty="0" err="1">
                <a:solidFill>
                  <a:prstClr val="black"/>
                </a:solidFill>
              </a:rPr>
              <a:t>ikke</a:t>
            </a:r>
            <a:r>
              <a:rPr lang="en-US" sz="2700" dirty="0">
                <a:solidFill>
                  <a:prstClr val="black"/>
                </a:solidFill>
              </a:rPr>
              <a:t> </a:t>
            </a:r>
            <a:r>
              <a:rPr lang="en-US" sz="2700" dirty="0" err="1">
                <a:solidFill>
                  <a:prstClr val="black"/>
                </a:solidFill>
              </a:rPr>
              <a:t>produserer</a:t>
            </a:r>
            <a:endParaRPr lang="en-US" sz="2700" dirty="0">
              <a:solidFill>
                <a:prstClr val="black"/>
              </a:solidFill>
            </a:endParaRPr>
          </a:p>
          <a:p>
            <a:pPr marL="769919" lvl="1" indent="-296123" defTabSz="947593">
              <a:spcBef>
                <a:spcPct val="20000"/>
              </a:spcBef>
              <a:buFont typeface="Arial" panose="020B0604020202020204" pitchFamily="34" charset="0"/>
              <a:buChar char="–"/>
              <a:defRPr/>
            </a:pPr>
            <a:r>
              <a:rPr lang="en-US" sz="2700" dirty="0" err="1">
                <a:solidFill>
                  <a:prstClr val="black"/>
                </a:solidFill>
              </a:rPr>
              <a:t>Gjør</a:t>
            </a:r>
            <a:r>
              <a:rPr lang="en-US" sz="2700" dirty="0">
                <a:solidFill>
                  <a:prstClr val="black"/>
                </a:solidFill>
              </a:rPr>
              <a:t> </a:t>
            </a:r>
            <a:r>
              <a:rPr lang="en-US" sz="2700" dirty="0" err="1">
                <a:solidFill>
                  <a:prstClr val="black"/>
                </a:solidFill>
              </a:rPr>
              <a:t>ikke</a:t>
            </a:r>
            <a:r>
              <a:rPr lang="en-US" sz="2700" dirty="0">
                <a:solidFill>
                  <a:prstClr val="black"/>
                </a:solidFill>
              </a:rPr>
              <a:t> </a:t>
            </a:r>
            <a:r>
              <a:rPr lang="en-US" sz="2700" dirty="0" err="1">
                <a:solidFill>
                  <a:prstClr val="black"/>
                </a:solidFill>
              </a:rPr>
              <a:t>daglig</a:t>
            </a:r>
            <a:r>
              <a:rPr lang="en-US" sz="2700" dirty="0">
                <a:solidFill>
                  <a:prstClr val="black"/>
                </a:solidFill>
              </a:rPr>
              <a:t> </a:t>
            </a:r>
            <a:r>
              <a:rPr lang="en-US" sz="2700" dirty="0" err="1">
                <a:solidFill>
                  <a:prstClr val="black"/>
                </a:solidFill>
              </a:rPr>
              <a:t>skolearbeid</a:t>
            </a:r>
            <a:r>
              <a:rPr lang="en-US" sz="2700" dirty="0">
                <a:solidFill>
                  <a:prstClr val="black"/>
                </a:solidFill>
              </a:rPr>
              <a:t> men </a:t>
            </a:r>
            <a:r>
              <a:rPr lang="en-US" sz="2700" dirty="0" err="1">
                <a:solidFill>
                  <a:prstClr val="black"/>
                </a:solidFill>
              </a:rPr>
              <a:t>består</a:t>
            </a:r>
            <a:r>
              <a:rPr lang="en-US" sz="2700" dirty="0">
                <a:solidFill>
                  <a:prstClr val="black"/>
                </a:solidFill>
              </a:rPr>
              <a:t> </a:t>
            </a:r>
            <a:r>
              <a:rPr lang="en-US" sz="2700" dirty="0" err="1">
                <a:solidFill>
                  <a:prstClr val="black"/>
                </a:solidFill>
              </a:rPr>
              <a:t>prøvene</a:t>
            </a:r>
            <a:r>
              <a:rPr lang="en-US" sz="2700" dirty="0">
                <a:solidFill>
                  <a:prstClr val="black"/>
                </a:solidFill>
              </a:rPr>
              <a:t> </a:t>
            </a:r>
            <a:r>
              <a:rPr lang="en-US" sz="2700" dirty="0" err="1">
                <a:solidFill>
                  <a:prstClr val="black"/>
                </a:solidFill>
              </a:rPr>
              <a:t>likevel</a:t>
            </a:r>
            <a:r>
              <a:rPr lang="en-US" sz="2700" dirty="0">
                <a:solidFill>
                  <a:prstClr val="black"/>
                </a:solidFill>
              </a:rPr>
              <a:t>, </a:t>
            </a:r>
            <a:r>
              <a:rPr lang="en-US" sz="2700" dirty="0" err="1">
                <a:solidFill>
                  <a:prstClr val="black"/>
                </a:solidFill>
              </a:rPr>
              <a:t>og</a:t>
            </a:r>
            <a:r>
              <a:rPr lang="en-US" sz="2700" dirty="0">
                <a:solidFill>
                  <a:prstClr val="black"/>
                </a:solidFill>
              </a:rPr>
              <a:t> </a:t>
            </a:r>
            <a:r>
              <a:rPr lang="en-US" sz="2700" dirty="0" err="1">
                <a:solidFill>
                  <a:prstClr val="black"/>
                </a:solidFill>
              </a:rPr>
              <a:t>gjør</a:t>
            </a:r>
            <a:r>
              <a:rPr lang="en-US" sz="2700" dirty="0">
                <a:solidFill>
                  <a:prstClr val="black"/>
                </a:solidFill>
              </a:rPr>
              <a:t> </a:t>
            </a:r>
            <a:r>
              <a:rPr lang="en-US" sz="2700" dirty="0" err="1">
                <a:solidFill>
                  <a:prstClr val="black"/>
                </a:solidFill>
              </a:rPr>
              <a:t>det</a:t>
            </a:r>
            <a:r>
              <a:rPr lang="en-US" sz="2700" dirty="0">
                <a:solidFill>
                  <a:prstClr val="black"/>
                </a:solidFill>
              </a:rPr>
              <a:t> bra </a:t>
            </a:r>
            <a:r>
              <a:rPr lang="en-US" sz="2700" dirty="0" err="1">
                <a:solidFill>
                  <a:prstClr val="black"/>
                </a:solidFill>
              </a:rPr>
              <a:t>på</a:t>
            </a:r>
            <a:r>
              <a:rPr lang="en-US" sz="2700" dirty="0">
                <a:solidFill>
                  <a:prstClr val="black"/>
                </a:solidFill>
              </a:rPr>
              <a:t> </a:t>
            </a:r>
            <a:r>
              <a:rPr lang="en-US" sz="2700" dirty="0" err="1">
                <a:solidFill>
                  <a:prstClr val="black"/>
                </a:solidFill>
              </a:rPr>
              <a:t>standardiserte</a:t>
            </a:r>
            <a:r>
              <a:rPr lang="en-US" sz="2700" dirty="0">
                <a:solidFill>
                  <a:prstClr val="black"/>
                </a:solidFill>
              </a:rPr>
              <a:t> tester</a:t>
            </a:r>
          </a:p>
          <a:p>
            <a:pPr marL="769919" lvl="1" indent="-296123" defTabSz="947593">
              <a:spcBef>
                <a:spcPct val="20000"/>
              </a:spcBef>
              <a:buFont typeface="Arial" panose="020B0604020202020204" pitchFamily="34" charset="0"/>
              <a:buChar char="–"/>
              <a:defRPr/>
            </a:pPr>
            <a:r>
              <a:rPr lang="en-US" sz="2700" dirty="0">
                <a:solidFill>
                  <a:prstClr val="black"/>
                </a:solidFill>
              </a:rPr>
              <a:t>Probably knew material already or learned it more quickly than other students.</a:t>
            </a:r>
          </a:p>
          <a:p>
            <a:pPr marL="355347" indent="-355347" defTabSz="947593">
              <a:spcBef>
                <a:spcPct val="20000"/>
              </a:spcBef>
              <a:buFont typeface="Arial" panose="020B0604020202020204" pitchFamily="34" charset="0"/>
              <a:buChar char="•"/>
              <a:defRPr/>
            </a:pPr>
            <a:r>
              <a:rPr lang="en-US" sz="2700" dirty="0">
                <a:solidFill>
                  <a:prstClr val="black"/>
                </a:solidFill>
              </a:rPr>
              <a:t>Selective producers</a:t>
            </a:r>
          </a:p>
          <a:p>
            <a:pPr marL="769919" lvl="1" indent="-296123" defTabSz="947593">
              <a:spcBef>
                <a:spcPct val="20000"/>
              </a:spcBef>
              <a:buFont typeface="Arial" panose="020B0604020202020204" pitchFamily="34" charset="0"/>
              <a:buChar char="–"/>
              <a:defRPr/>
            </a:pPr>
            <a:r>
              <a:rPr lang="en-US" sz="2700" dirty="0">
                <a:solidFill>
                  <a:prstClr val="black"/>
                </a:solidFill>
              </a:rPr>
              <a:t>Not motivated by grades, these underachievers will engage in learning only when it is interesting to them.</a:t>
            </a:r>
          </a:p>
          <a:p>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pPr/>
              <a:t>37</a:t>
            </a:fld>
            <a:endParaRPr lang="nb-NO"/>
          </a:p>
        </p:txBody>
      </p:sp>
    </p:spTree>
    <p:extLst>
      <p:ext uri="{BB962C8B-B14F-4D97-AF65-F5344CB8AC3E}">
        <p14:creationId xmlns:p14="http://schemas.microsoft.com/office/powerpoint/2010/main" val="13562927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lstStyle/>
          <a:p>
            <a:pPr algn="l"/>
            <a:r>
              <a:rPr lang="nb-NO" dirty="0">
                <a:latin typeface="MinionPro-Regular"/>
              </a:rPr>
              <a:t>Men disse elevene er ingen homogen gruppe, og hver av dem kan være underyter av ulik årsak.</a:t>
            </a:r>
          </a:p>
          <a:p>
            <a:r>
              <a:rPr lang="en-US" dirty="0">
                <a:latin typeface="Arial"/>
              </a:rPr>
              <a:t>All of the underachieving students echoed the </a:t>
            </a:r>
            <a:r>
              <a:rPr lang="nb-NO" dirty="0">
                <a:latin typeface="Arial"/>
              </a:rPr>
              <a:t>same </a:t>
            </a:r>
            <a:r>
              <a:rPr lang="nb-NO" dirty="0" err="1">
                <a:latin typeface="Arial"/>
              </a:rPr>
              <a:t>phrases</a:t>
            </a:r>
            <a:r>
              <a:rPr lang="nb-NO" dirty="0">
                <a:latin typeface="Arial"/>
              </a:rPr>
              <a:t>:</a:t>
            </a:r>
          </a:p>
          <a:p>
            <a:r>
              <a:rPr lang="en-US" dirty="0">
                <a:latin typeface="Arial"/>
              </a:rPr>
              <a:t>“I never learned how to work!”</a:t>
            </a:r>
          </a:p>
          <a:p>
            <a:r>
              <a:rPr lang="en-US" dirty="0">
                <a:latin typeface="Arial"/>
              </a:rPr>
              <a:t>“Elementary school and middle school were so easy for me and I never learned how to work!”</a:t>
            </a:r>
          </a:p>
          <a:p>
            <a:r>
              <a:rPr lang="en-US" dirty="0">
                <a:latin typeface="Arial"/>
              </a:rPr>
              <a:t>“I coasted through elementary and middle school and then fell apart in  high school.”</a:t>
            </a:r>
            <a:endParaRPr lang="nb-NO" dirty="0" smtClean="0"/>
          </a:p>
          <a:p>
            <a:pPr algn="l"/>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38</a:t>
            </a:fld>
            <a:endParaRPr lang="nb-NO">
              <a:solidFill>
                <a:prstClr val="black"/>
              </a:solidFill>
            </a:endParaRPr>
          </a:p>
        </p:txBody>
      </p:sp>
    </p:spTree>
    <p:extLst>
      <p:ext uri="{BB962C8B-B14F-4D97-AF65-F5344CB8AC3E}">
        <p14:creationId xmlns:p14="http://schemas.microsoft.com/office/powerpoint/2010/main" val="6533494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nb-NO" dirty="0">
                <a:latin typeface="MinionPro-Regular"/>
              </a:rPr>
              <a:t>Det som brukes for a reversere underytelse, er en kombinasjon av </a:t>
            </a:r>
            <a:r>
              <a:rPr lang="nb-NO" dirty="0" err="1">
                <a:latin typeface="MinionPro-Regular"/>
              </a:rPr>
              <a:t>radgivning</a:t>
            </a:r>
            <a:r>
              <a:rPr lang="nb-NO" dirty="0">
                <a:latin typeface="MinionPro-Regular"/>
              </a:rPr>
              <a:t> og tilpasset </a:t>
            </a:r>
            <a:r>
              <a:rPr lang="nb-NO" dirty="0" err="1">
                <a:latin typeface="MinionPro-Regular"/>
              </a:rPr>
              <a:t>oppl.ring</a:t>
            </a:r>
            <a:r>
              <a:rPr lang="nb-NO" dirty="0">
                <a:latin typeface="MinionPro-Regular"/>
              </a:rPr>
              <a:t> (</a:t>
            </a:r>
            <a:r>
              <a:rPr lang="nb-NO" dirty="0" err="1">
                <a:latin typeface="MinionPro-Regular"/>
              </a:rPr>
              <a:t>Siegle</a:t>
            </a:r>
            <a:r>
              <a:rPr lang="nb-NO" dirty="0">
                <a:latin typeface="MinionPro-Regular"/>
              </a:rPr>
              <a:t> &amp; </a:t>
            </a:r>
            <a:r>
              <a:rPr lang="nb-NO" dirty="0" err="1">
                <a:latin typeface="MinionPro-Regular"/>
              </a:rPr>
              <a:t>McCoach</a:t>
            </a:r>
            <a:r>
              <a:rPr lang="nb-NO" dirty="0">
                <a:latin typeface="MinionPro-Regular"/>
              </a:rPr>
              <a:t>, 2013).</a:t>
            </a:r>
          </a:p>
          <a:p>
            <a:pPr algn="l"/>
            <a:r>
              <a:rPr lang="nb-NO" dirty="0">
                <a:latin typeface="MinionPro-Regular"/>
              </a:rPr>
              <a:t>Siden elever med akademisk talent altså kan være </a:t>
            </a:r>
            <a:r>
              <a:rPr lang="nb-NO" dirty="0" err="1">
                <a:latin typeface="MinionPro-Regular"/>
              </a:rPr>
              <a:t>underytere</a:t>
            </a:r>
            <a:r>
              <a:rPr lang="nb-NO" dirty="0">
                <a:latin typeface="MinionPro-Regular"/>
              </a:rPr>
              <a:t> av ulike grunner, har vi behov for klart definerte tiltak for de ulike «typene». Vi trenger også mer forskning for a kunne forstå hvordan vi best kan hjelpe disse elevene.</a:t>
            </a:r>
          </a:p>
          <a:p>
            <a:r>
              <a:rPr lang="nb-NO" b="1" dirty="0" err="1">
                <a:solidFill>
                  <a:srgbClr val="000000"/>
                </a:solidFill>
                <a:latin typeface="Times New Roman"/>
              </a:rPr>
              <a:t>Counseling</a:t>
            </a:r>
            <a:r>
              <a:rPr lang="nb-NO" b="1" dirty="0">
                <a:solidFill>
                  <a:srgbClr val="000000"/>
                </a:solidFill>
                <a:latin typeface="Times New Roman"/>
              </a:rPr>
              <a:t> </a:t>
            </a:r>
            <a:r>
              <a:rPr lang="nb-NO" b="1" dirty="0" err="1">
                <a:solidFill>
                  <a:srgbClr val="000000"/>
                </a:solidFill>
                <a:latin typeface="Times New Roman"/>
              </a:rPr>
              <a:t>Interventions</a:t>
            </a:r>
            <a:r>
              <a:rPr lang="nb-NO" b="1" dirty="0">
                <a:solidFill>
                  <a:srgbClr val="000000"/>
                </a:solidFill>
                <a:latin typeface="Times New Roman"/>
              </a:rPr>
              <a:t> (</a:t>
            </a:r>
            <a:r>
              <a:rPr lang="nb-NO" b="1" dirty="0" err="1">
                <a:solidFill>
                  <a:srgbClr val="000000"/>
                </a:solidFill>
                <a:latin typeface="Times New Roman"/>
              </a:rPr>
              <a:t>individual</a:t>
            </a:r>
            <a:r>
              <a:rPr lang="nb-NO" b="1" dirty="0">
                <a:solidFill>
                  <a:srgbClr val="000000"/>
                </a:solidFill>
                <a:latin typeface="Times New Roman"/>
              </a:rPr>
              <a:t>/ </a:t>
            </a:r>
            <a:r>
              <a:rPr lang="nb-NO" b="1" dirty="0" err="1">
                <a:solidFill>
                  <a:srgbClr val="000000"/>
                </a:solidFill>
                <a:latin typeface="Times New Roman"/>
              </a:rPr>
              <a:t>group</a:t>
            </a:r>
            <a:r>
              <a:rPr lang="nb-NO" b="1" dirty="0">
                <a:solidFill>
                  <a:srgbClr val="000000"/>
                </a:solidFill>
                <a:latin typeface="Times New Roman"/>
              </a:rPr>
              <a:t>/</a:t>
            </a:r>
            <a:r>
              <a:rPr lang="nb-NO" b="1" dirty="0" err="1">
                <a:solidFill>
                  <a:srgbClr val="000000"/>
                </a:solidFill>
                <a:latin typeface="Times New Roman"/>
              </a:rPr>
              <a:t>family</a:t>
            </a:r>
            <a:r>
              <a:rPr lang="nb-NO" b="1" dirty="0">
                <a:solidFill>
                  <a:srgbClr val="000000"/>
                </a:solidFill>
                <a:latin typeface="Times New Roman"/>
              </a:rPr>
              <a:t>)</a:t>
            </a:r>
          </a:p>
          <a:p>
            <a:r>
              <a:rPr lang="en-US" b="1" dirty="0">
                <a:solidFill>
                  <a:srgbClr val="000000"/>
                </a:solidFill>
                <a:latin typeface="Times New Roman"/>
              </a:rPr>
              <a:t>Curriculum/Classroom Modifications (grouping, </a:t>
            </a:r>
            <a:r>
              <a:rPr lang="nb-NO" b="1" dirty="0">
                <a:solidFill>
                  <a:srgbClr val="000000"/>
                </a:solidFill>
                <a:latin typeface="Times New Roman"/>
              </a:rPr>
              <a:t>part-time </a:t>
            </a:r>
            <a:r>
              <a:rPr lang="nb-NO" b="1" dirty="0" err="1">
                <a:solidFill>
                  <a:srgbClr val="000000"/>
                </a:solidFill>
                <a:latin typeface="Times New Roman"/>
              </a:rPr>
              <a:t>classes</a:t>
            </a:r>
            <a:r>
              <a:rPr lang="nb-NO" b="1" dirty="0">
                <a:solidFill>
                  <a:srgbClr val="000000"/>
                </a:solidFill>
                <a:latin typeface="Times New Roman"/>
              </a:rPr>
              <a:t>)</a:t>
            </a:r>
          </a:p>
          <a:p>
            <a:r>
              <a:rPr lang="en-US" b="1" dirty="0">
                <a:solidFill>
                  <a:srgbClr val="000000"/>
                </a:solidFill>
                <a:latin typeface="Times New Roman"/>
              </a:rPr>
              <a:t>Combination of counseling and school intervention (</a:t>
            </a:r>
            <a:r>
              <a:rPr lang="en-US" b="1" dirty="0" err="1">
                <a:solidFill>
                  <a:srgbClr val="000000"/>
                </a:solidFill>
                <a:latin typeface="Times New Roman"/>
              </a:rPr>
              <a:t>Rimm</a:t>
            </a:r>
            <a:r>
              <a:rPr lang="en-US" b="1" dirty="0">
                <a:solidFill>
                  <a:srgbClr val="000000"/>
                </a:solidFill>
                <a:latin typeface="Times New Roman"/>
              </a:rPr>
              <a:t>, </a:t>
            </a:r>
            <a:r>
              <a:rPr lang="nb-NO" b="1" dirty="0">
                <a:solidFill>
                  <a:srgbClr val="000000"/>
                </a:solidFill>
                <a:latin typeface="Times New Roman"/>
              </a:rPr>
              <a:t>1989, 1995)</a:t>
            </a:r>
          </a:p>
          <a:p>
            <a:r>
              <a:rPr lang="en-US" b="1" dirty="0">
                <a:solidFill>
                  <a:srgbClr val="000000"/>
                </a:solidFill>
                <a:latin typeface="Times New Roman"/>
              </a:rPr>
              <a:t>Interest-based Projects </a:t>
            </a:r>
          </a:p>
          <a:p>
            <a:r>
              <a:rPr lang="en-US" b="1" dirty="0">
                <a:solidFill>
                  <a:srgbClr val="000000"/>
                </a:solidFill>
                <a:latin typeface="Times New Roman"/>
              </a:rPr>
              <a:t>Out of school interests and activities</a:t>
            </a:r>
            <a:endParaRPr lang="nb-NO" dirty="0" smtClean="0"/>
          </a:p>
          <a:p>
            <a:pPr algn="l"/>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39</a:t>
            </a:fld>
            <a:endParaRPr lang="nb-NO">
              <a:solidFill>
                <a:prstClr val="black"/>
              </a:solidFill>
            </a:endParaRPr>
          </a:p>
        </p:txBody>
      </p:sp>
    </p:spTree>
    <p:extLst>
      <p:ext uri="{BB962C8B-B14F-4D97-AF65-F5344CB8AC3E}">
        <p14:creationId xmlns:p14="http://schemas.microsoft.com/office/powerpoint/2010/main" val="16635246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dirty="0">
                <a:solidFill>
                  <a:srgbClr val="000000"/>
                </a:solidFill>
                <a:latin typeface="Franklin Gothic Book"/>
              </a:rPr>
              <a:t>Skolene har et handlingsrom med hensyn til forsering i fag og mulighet for å omdisponere timer. Det arrangeres olympiader og Abel-konkurranser. </a:t>
            </a:r>
          </a:p>
          <a:p>
            <a:pPr defTabSz="947593">
              <a:defRPr/>
            </a:pPr>
            <a:r>
              <a:rPr lang="nb-NO" dirty="0">
                <a:solidFill>
                  <a:prstClr val="black"/>
                </a:solidFill>
              </a:rPr>
              <a:t>Det er tilfeldig fra kommune til kommune, fra skole til skole, fra lærer til lærer</a:t>
            </a:r>
          </a:p>
          <a:p>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pPr/>
              <a:t>8</a:t>
            </a:fld>
            <a:endParaRPr lang="nb-NO"/>
          </a:p>
        </p:txBody>
      </p:sp>
    </p:spTree>
    <p:extLst>
      <p:ext uri="{BB962C8B-B14F-4D97-AF65-F5344CB8AC3E}">
        <p14:creationId xmlns:p14="http://schemas.microsoft.com/office/powerpoint/2010/main" val="36379395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40</a:t>
            </a:fld>
            <a:endParaRPr lang="nb-NO">
              <a:solidFill>
                <a:prstClr val="black"/>
              </a:solidFill>
            </a:endParaRPr>
          </a:p>
        </p:txBody>
      </p:sp>
    </p:spTree>
    <p:extLst>
      <p:ext uri="{BB962C8B-B14F-4D97-AF65-F5344CB8AC3E}">
        <p14:creationId xmlns:p14="http://schemas.microsoft.com/office/powerpoint/2010/main" val="4443044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nb-NO" b="1" dirty="0" err="1">
                <a:latin typeface="Helvetica-Condensed-Black"/>
              </a:rPr>
              <a:t>Identification</a:t>
            </a:r>
            <a:r>
              <a:rPr lang="nb-NO" b="1" dirty="0">
                <a:latin typeface="Helvetica-Condensed-Black"/>
              </a:rPr>
              <a:t> </a:t>
            </a:r>
            <a:r>
              <a:rPr lang="nb-NO" b="1" dirty="0" err="1">
                <a:latin typeface="Helvetica-Condensed-Black"/>
              </a:rPr>
              <a:t>should</a:t>
            </a:r>
            <a:r>
              <a:rPr lang="nb-NO" b="1" dirty="0">
                <a:latin typeface="Helvetica-Condensed-Black"/>
              </a:rPr>
              <a:t> never </a:t>
            </a:r>
            <a:r>
              <a:rPr lang="nb-NO" b="1" dirty="0" err="1">
                <a:latin typeface="Helvetica-Condensed-Black"/>
              </a:rPr>
              <a:t>rely</a:t>
            </a:r>
            <a:r>
              <a:rPr lang="nb-NO" b="1" dirty="0">
                <a:latin typeface="Helvetica-Condensed-Black"/>
              </a:rPr>
              <a:t> </a:t>
            </a:r>
            <a:r>
              <a:rPr lang="nb-NO" b="1" dirty="0" err="1">
                <a:latin typeface="Helvetica-Condensed-Black"/>
              </a:rPr>
              <a:t>on</a:t>
            </a:r>
            <a:r>
              <a:rPr lang="nb-NO" b="1" dirty="0">
                <a:latin typeface="Helvetica-Condensed-Black"/>
              </a:rPr>
              <a:t> </a:t>
            </a:r>
            <a:r>
              <a:rPr lang="nb-NO" b="1" dirty="0" err="1">
                <a:latin typeface="Helvetica-Condensed-Black"/>
              </a:rPr>
              <a:t>intelligence</a:t>
            </a:r>
            <a:r>
              <a:rPr lang="nb-NO" b="1" dirty="0">
                <a:latin typeface="Helvetica-Condensed-Black"/>
              </a:rPr>
              <a:t> tests </a:t>
            </a:r>
            <a:r>
              <a:rPr lang="nb-NO" b="1" dirty="0" err="1">
                <a:latin typeface="Helvetica-Condensed-Black"/>
              </a:rPr>
              <a:t>alone</a:t>
            </a:r>
            <a:r>
              <a:rPr lang="nb-NO" b="1" dirty="0">
                <a:latin typeface="Helvetica-Condensed-Black"/>
              </a:rPr>
              <a:t>, </a:t>
            </a:r>
            <a:r>
              <a:rPr lang="nb-NO" b="1" dirty="0" err="1">
                <a:latin typeface="Helvetica-Condensed-Black"/>
              </a:rPr>
              <a:t>whether</a:t>
            </a:r>
            <a:r>
              <a:rPr lang="nb-NO" b="1" dirty="0">
                <a:latin typeface="Helvetica-Condensed-Black"/>
              </a:rPr>
              <a:t> </a:t>
            </a:r>
            <a:r>
              <a:rPr lang="nb-NO" b="1" dirty="0" err="1">
                <a:latin typeface="Helvetica-Condensed-Black"/>
              </a:rPr>
              <a:t>group</a:t>
            </a:r>
            <a:r>
              <a:rPr lang="nb-NO" b="1" dirty="0">
                <a:latin typeface="Helvetica-Condensed-Black"/>
              </a:rPr>
              <a:t> or </a:t>
            </a:r>
            <a:r>
              <a:rPr lang="nb-NO" b="1" dirty="0" err="1">
                <a:latin typeface="Helvetica-Condensed-Black"/>
              </a:rPr>
              <a:t>individual</a:t>
            </a:r>
            <a:r>
              <a:rPr lang="nb-NO" b="1" dirty="0">
                <a:latin typeface="Helvetica-Condensed-Black"/>
              </a:rPr>
              <a:t>, </a:t>
            </a:r>
            <a:r>
              <a:rPr lang="nb-NO" b="1" dirty="0" err="1">
                <a:latin typeface="Helvetica-Condensed-Black"/>
              </a:rPr>
              <a:t>but</a:t>
            </a:r>
            <a:r>
              <a:rPr lang="nb-NO" b="1" dirty="0">
                <a:latin typeface="Helvetica-Condensed-Black"/>
              </a:rPr>
              <a:t> </a:t>
            </a:r>
            <a:r>
              <a:rPr lang="nb-NO" b="1" dirty="0" err="1">
                <a:latin typeface="Helvetica-Condensed-Black"/>
              </a:rPr>
              <a:t>should</a:t>
            </a:r>
            <a:r>
              <a:rPr lang="nb-NO" b="1" dirty="0">
                <a:latin typeface="Helvetica-Condensed-Black"/>
              </a:rPr>
              <a:t> </a:t>
            </a:r>
            <a:r>
              <a:rPr lang="nb-NO" b="1" dirty="0" err="1">
                <a:latin typeface="Helvetica-Condensed-Black"/>
              </a:rPr>
              <a:t>include</a:t>
            </a:r>
            <a:r>
              <a:rPr lang="nb-NO" b="1" dirty="0">
                <a:latin typeface="Helvetica-Condensed-Black"/>
              </a:rPr>
              <a:t> </a:t>
            </a:r>
            <a:r>
              <a:rPr lang="nb-NO" b="1" dirty="0" err="1">
                <a:latin typeface="Helvetica-Condensed-Black"/>
              </a:rPr>
              <a:t>other</a:t>
            </a:r>
            <a:r>
              <a:rPr lang="nb-NO" b="1" dirty="0">
                <a:latin typeface="Helvetica-Condensed-Black"/>
              </a:rPr>
              <a:t> forms </a:t>
            </a:r>
            <a:r>
              <a:rPr lang="nb-NO" b="1" dirty="0" err="1">
                <a:latin typeface="Helvetica-Condensed-Black"/>
              </a:rPr>
              <a:t>of</a:t>
            </a:r>
            <a:r>
              <a:rPr lang="nb-NO" b="1" dirty="0">
                <a:latin typeface="Helvetica-Condensed-Black"/>
              </a:rPr>
              <a:t> </a:t>
            </a:r>
            <a:r>
              <a:rPr lang="nb-NO" b="1" dirty="0" err="1">
                <a:latin typeface="Helvetica-Condensed-Black"/>
              </a:rPr>
              <a:t>evidence</a:t>
            </a:r>
            <a:r>
              <a:rPr lang="nb-NO" b="1" dirty="0">
                <a:latin typeface="Helvetica-Condensed-Black"/>
              </a:rPr>
              <a:t> from </a:t>
            </a:r>
            <a:r>
              <a:rPr lang="nb-NO" b="1" dirty="0" err="1">
                <a:latin typeface="Helvetica-Condensed-Black"/>
              </a:rPr>
              <a:t>other</a:t>
            </a:r>
            <a:r>
              <a:rPr lang="nb-NO" b="1" dirty="0">
                <a:latin typeface="Helvetica-Condensed-Black"/>
              </a:rPr>
              <a:t> </a:t>
            </a:r>
            <a:r>
              <a:rPr lang="nb-NO" b="1" dirty="0" err="1">
                <a:latin typeface="Helvetica-Condensed-Black"/>
              </a:rPr>
              <a:t>methods</a:t>
            </a:r>
            <a:r>
              <a:rPr lang="nb-NO" b="1" dirty="0">
                <a:latin typeface="Helvetica-Condensed-Black"/>
              </a:rPr>
              <a:t>.</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43</a:t>
            </a:fld>
            <a:endParaRPr lang="nb-NO">
              <a:solidFill>
                <a:prstClr val="black"/>
              </a:solidFill>
            </a:endParaRPr>
          </a:p>
        </p:txBody>
      </p:sp>
    </p:spTree>
    <p:extLst>
      <p:ext uri="{BB962C8B-B14F-4D97-AF65-F5344CB8AC3E}">
        <p14:creationId xmlns:p14="http://schemas.microsoft.com/office/powerpoint/2010/main" val="28791810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Intelligens er dynamisk, og interessene flyter fra alder til</a:t>
            </a:r>
            <a:r>
              <a:rPr lang="nb-NO" baseline="0" dirty="0" smtClean="0"/>
              <a:t> alder</a:t>
            </a:r>
          </a:p>
          <a:p>
            <a:r>
              <a:rPr lang="nb-NO" baseline="0" dirty="0" smtClean="0"/>
              <a:t>Studier på barn med samme intelligens men som går på forskjellige skoler</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44</a:t>
            </a:fld>
            <a:endParaRPr lang="nb-NO">
              <a:solidFill>
                <a:prstClr val="black"/>
              </a:solidFill>
            </a:endParaRPr>
          </a:p>
        </p:txBody>
      </p:sp>
    </p:spTree>
    <p:extLst>
      <p:ext uri="{BB962C8B-B14F-4D97-AF65-F5344CB8AC3E}">
        <p14:creationId xmlns:p14="http://schemas.microsoft.com/office/powerpoint/2010/main" val="21878763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en-US" dirty="0">
                <a:latin typeface="MOfficinaSans-Book"/>
              </a:rPr>
              <a:t>Broadly speaking, there are two different philosophies of </a:t>
            </a:r>
            <a:r>
              <a:rPr lang="en-US" dirty="0" err="1">
                <a:latin typeface="MOfficinaSans-Book"/>
              </a:rPr>
              <a:t>identifi</a:t>
            </a:r>
            <a:r>
              <a:rPr lang="en-US" dirty="0">
                <a:latin typeface="MOfficinaSans-Book"/>
              </a:rPr>
              <a:t> </a:t>
            </a:r>
            <a:r>
              <a:rPr lang="en-US" dirty="0" err="1">
                <a:latin typeface="MOfficinaSans-Book"/>
              </a:rPr>
              <a:t>cation</a:t>
            </a:r>
            <a:r>
              <a:rPr lang="en-US" dirty="0">
                <a:latin typeface="MOfficinaSans-Book"/>
              </a:rPr>
              <a:t>. One is the formal </a:t>
            </a:r>
            <a:r>
              <a:rPr lang="en-US" dirty="0" err="1">
                <a:latin typeface="MOfficinaSans-Book"/>
              </a:rPr>
              <a:t>datagathering</a:t>
            </a:r>
            <a:r>
              <a:rPr lang="en-US" dirty="0">
                <a:latin typeface="MOfficinaSans-Book"/>
              </a:rPr>
              <a:t> approach, and the other is the responsive learning environment approach. In the fi </a:t>
            </a:r>
            <a:r>
              <a:rPr lang="en-US" dirty="0" err="1">
                <a:latin typeface="MOfficinaSans-Book"/>
              </a:rPr>
              <a:t>rst</a:t>
            </a:r>
            <a:r>
              <a:rPr lang="en-US" dirty="0">
                <a:latin typeface="MOfficinaSans-Book"/>
              </a:rPr>
              <a:t>, a team of professionals uses a systematic, school-wide approach that includes a battery of tests and rating scales. The </a:t>
            </a:r>
            <a:r>
              <a:rPr lang="en-US" dirty="0" err="1">
                <a:latin typeface="MOfficinaSans-Book"/>
              </a:rPr>
              <a:t>identifi</a:t>
            </a:r>
            <a:r>
              <a:rPr lang="en-US" dirty="0">
                <a:latin typeface="MOfficinaSans-Book"/>
              </a:rPr>
              <a:t> </a:t>
            </a:r>
            <a:r>
              <a:rPr lang="en-US" dirty="0" err="1">
                <a:latin typeface="MOfficinaSans-Book"/>
              </a:rPr>
              <a:t>cation</a:t>
            </a:r>
            <a:r>
              <a:rPr lang="en-US" dirty="0">
                <a:latin typeface="MOfficinaSans-Book"/>
              </a:rPr>
              <a:t> process usually takes one or two months, with </a:t>
            </a:r>
            <a:r>
              <a:rPr lang="en-US" dirty="0" err="1">
                <a:latin typeface="MOfficinaSans-Book"/>
              </a:rPr>
              <a:t>programmes</a:t>
            </a:r>
            <a:r>
              <a:rPr lang="en-US" dirty="0">
                <a:latin typeface="MOfficinaSans-Book"/>
              </a:rPr>
              <a:t> for the </a:t>
            </a:r>
            <a:r>
              <a:rPr lang="en-US" dirty="0" err="1">
                <a:latin typeface="MOfficinaSans-Book"/>
              </a:rPr>
              <a:t>identifi</a:t>
            </a:r>
            <a:r>
              <a:rPr lang="en-US" dirty="0">
                <a:latin typeface="MOfficinaSans-Book"/>
              </a:rPr>
              <a:t> </a:t>
            </a:r>
            <a:r>
              <a:rPr lang="en-US" dirty="0" err="1">
                <a:latin typeface="MOfficinaSans-Book"/>
              </a:rPr>
              <a:t>cation</a:t>
            </a:r>
            <a:r>
              <a:rPr lang="en-US" dirty="0">
                <a:latin typeface="MOfficinaSans-Book"/>
              </a:rPr>
              <a:t> of the gifted and talented being comprehensive, carefully planned, and set in place for a year or more.</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46</a:t>
            </a:fld>
            <a:endParaRPr lang="nb-NO">
              <a:solidFill>
                <a:prstClr val="black"/>
              </a:solidFill>
            </a:endParaRPr>
          </a:p>
        </p:txBody>
      </p:sp>
    </p:spTree>
    <p:extLst>
      <p:ext uri="{BB962C8B-B14F-4D97-AF65-F5344CB8AC3E}">
        <p14:creationId xmlns:p14="http://schemas.microsoft.com/office/powerpoint/2010/main" val="174243722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De er veldig viktige aktører i identifiseringen.</a:t>
            </a:r>
            <a:r>
              <a:rPr lang="nb-NO" baseline="0" dirty="0" smtClean="0"/>
              <a:t> </a:t>
            </a:r>
            <a:r>
              <a:rPr lang="nb-NO" dirty="0" smtClean="0"/>
              <a:t>No </a:t>
            </a:r>
            <a:r>
              <a:rPr lang="nb-NO" dirty="0" err="1" smtClean="0"/>
              <a:t>one</a:t>
            </a:r>
            <a:r>
              <a:rPr lang="nb-NO" dirty="0" smtClean="0"/>
              <a:t> </a:t>
            </a:r>
            <a:r>
              <a:rPr lang="nb-NO" dirty="0" err="1" smtClean="0"/>
              <a:t>knows</a:t>
            </a:r>
            <a:r>
              <a:rPr lang="nb-NO" dirty="0" smtClean="0"/>
              <a:t> </a:t>
            </a:r>
            <a:r>
              <a:rPr lang="nb-NO" dirty="0" err="1" smtClean="0"/>
              <a:t>the</a:t>
            </a:r>
            <a:r>
              <a:rPr lang="nb-NO" dirty="0" smtClean="0"/>
              <a:t> </a:t>
            </a:r>
            <a:r>
              <a:rPr lang="nb-NO" dirty="0" err="1" smtClean="0"/>
              <a:t>child</a:t>
            </a:r>
            <a:r>
              <a:rPr lang="nb-NO" dirty="0" smtClean="0"/>
              <a:t> </a:t>
            </a:r>
            <a:r>
              <a:rPr lang="nb-NO" dirty="0" err="1" smtClean="0"/>
              <a:t>better</a:t>
            </a:r>
            <a:r>
              <a:rPr lang="nb-NO" dirty="0" smtClean="0"/>
              <a:t> </a:t>
            </a:r>
            <a:r>
              <a:rPr lang="nb-NO" dirty="0" err="1" smtClean="0"/>
              <a:t>than</a:t>
            </a:r>
            <a:r>
              <a:rPr lang="nb-NO" dirty="0" smtClean="0"/>
              <a:t> </a:t>
            </a:r>
            <a:r>
              <a:rPr lang="nb-NO" dirty="0" err="1" smtClean="0"/>
              <a:t>their</a:t>
            </a:r>
            <a:r>
              <a:rPr lang="nb-NO" dirty="0" smtClean="0"/>
              <a:t> </a:t>
            </a:r>
            <a:r>
              <a:rPr lang="nb-NO" dirty="0" err="1" smtClean="0"/>
              <a:t>parents</a:t>
            </a:r>
            <a:r>
              <a:rPr lang="nb-NO" dirty="0" smtClean="0"/>
              <a:t>. – show </a:t>
            </a:r>
            <a:r>
              <a:rPr lang="nb-NO" dirty="0" err="1" smtClean="0"/>
              <a:t>the</a:t>
            </a:r>
            <a:r>
              <a:rPr lang="nb-NO" dirty="0" smtClean="0"/>
              <a:t> guide in my book! Talk </a:t>
            </a:r>
            <a:r>
              <a:rPr lang="nb-NO" dirty="0" err="1" smtClean="0"/>
              <a:t>about</a:t>
            </a:r>
            <a:r>
              <a:rPr lang="nb-NO" dirty="0" smtClean="0"/>
              <a:t> </a:t>
            </a:r>
            <a:r>
              <a:rPr lang="nb-NO" dirty="0" err="1" smtClean="0"/>
              <a:t>venneraporteringer</a:t>
            </a:r>
            <a:r>
              <a:rPr lang="nb-NO" dirty="0" smtClean="0"/>
              <a:t> og selv-rapporteringer</a:t>
            </a:r>
          </a:p>
          <a:p>
            <a:r>
              <a:rPr lang="nb-NO" dirty="0" err="1" smtClean="0"/>
              <a:t>Early</a:t>
            </a:r>
            <a:r>
              <a:rPr lang="nb-NO" dirty="0" smtClean="0"/>
              <a:t> </a:t>
            </a:r>
            <a:r>
              <a:rPr lang="nb-NO" dirty="0" err="1" smtClean="0"/>
              <a:t>development</a:t>
            </a:r>
            <a:r>
              <a:rPr lang="nb-NO" dirty="0" smtClean="0"/>
              <a:t> </a:t>
            </a:r>
            <a:r>
              <a:rPr lang="nb-NO" dirty="0" err="1" smtClean="0"/>
              <a:t>of</a:t>
            </a:r>
            <a:r>
              <a:rPr lang="nb-NO" dirty="0" smtClean="0"/>
              <a:t> </a:t>
            </a:r>
            <a:r>
              <a:rPr lang="nb-NO" dirty="0" err="1" smtClean="0"/>
              <a:t>speech</a:t>
            </a:r>
            <a:r>
              <a:rPr lang="nb-NO" dirty="0" smtClean="0"/>
              <a:t>, </a:t>
            </a:r>
            <a:r>
              <a:rPr lang="nb-NO" dirty="0" err="1" smtClean="0"/>
              <a:t>movement</a:t>
            </a:r>
            <a:r>
              <a:rPr lang="nb-NO" dirty="0" smtClean="0"/>
              <a:t> and </a:t>
            </a:r>
            <a:r>
              <a:rPr lang="nb-NO" dirty="0" err="1" smtClean="0"/>
              <a:t>reading</a:t>
            </a:r>
            <a:r>
              <a:rPr lang="nb-NO" dirty="0" smtClean="0"/>
              <a:t> </a:t>
            </a:r>
            <a:r>
              <a:rPr lang="nb-NO" dirty="0" err="1" smtClean="0"/>
              <a:t>are</a:t>
            </a:r>
            <a:r>
              <a:rPr lang="nb-NO" dirty="0" smtClean="0"/>
              <a:t> </a:t>
            </a:r>
            <a:r>
              <a:rPr lang="nb-NO" dirty="0" err="1" smtClean="0"/>
              <a:t>strongs</a:t>
            </a:r>
            <a:r>
              <a:rPr lang="nb-NO" dirty="0" smtClean="0"/>
              <a:t> </a:t>
            </a:r>
            <a:r>
              <a:rPr lang="nb-NO" dirty="0" err="1" smtClean="0"/>
              <a:t>predictors</a:t>
            </a:r>
            <a:r>
              <a:rPr lang="nb-NO" dirty="0" smtClean="0"/>
              <a:t> </a:t>
            </a:r>
            <a:r>
              <a:rPr lang="nb-NO" dirty="0" err="1" smtClean="0"/>
              <a:t>of</a:t>
            </a:r>
            <a:r>
              <a:rPr lang="nb-NO" dirty="0" smtClean="0"/>
              <a:t> </a:t>
            </a:r>
            <a:r>
              <a:rPr lang="nb-NO" dirty="0" err="1" smtClean="0"/>
              <a:t>high</a:t>
            </a:r>
            <a:r>
              <a:rPr lang="nb-NO" dirty="0" smtClean="0"/>
              <a:t> </a:t>
            </a:r>
            <a:r>
              <a:rPr lang="nb-NO" dirty="0" err="1" smtClean="0"/>
              <a:t>intellectual</a:t>
            </a:r>
            <a:r>
              <a:rPr lang="nb-NO" dirty="0" smtClean="0"/>
              <a:t> </a:t>
            </a:r>
            <a:r>
              <a:rPr lang="nb-NO" dirty="0" err="1" smtClean="0"/>
              <a:t>ability</a:t>
            </a:r>
            <a:r>
              <a:rPr lang="nb-NO" dirty="0" smtClean="0"/>
              <a:t> (Gross,2004).</a:t>
            </a:r>
          </a:p>
          <a:p>
            <a:r>
              <a:rPr lang="nb-NO" dirty="0" smtClean="0"/>
              <a:t>It is </a:t>
            </a:r>
            <a:r>
              <a:rPr lang="nb-NO" dirty="0" err="1" smtClean="0"/>
              <a:t>essential</a:t>
            </a:r>
            <a:r>
              <a:rPr lang="nb-NO" dirty="0" smtClean="0"/>
              <a:t> to </a:t>
            </a:r>
            <a:r>
              <a:rPr lang="nb-NO" dirty="0" err="1" smtClean="0"/>
              <a:t>involve</a:t>
            </a:r>
            <a:r>
              <a:rPr lang="nb-NO" dirty="0" smtClean="0"/>
              <a:t> </a:t>
            </a:r>
            <a:r>
              <a:rPr lang="nb-NO" dirty="0" err="1" smtClean="0"/>
              <a:t>parents</a:t>
            </a:r>
            <a:r>
              <a:rPr lang="nb-NO" dirty="0" smtClean="0"/>
              <a:t> in </a:t>
            </a:r>
            <a:r>
              <a:rPr lang="nb-NO" dirty="0" err="1" smtClean="0"/>
              <a:t>the</a:t>
            </a:r>
            <a:r>
              <a:rPr lang="nb-NO" dirty="0" smtClean="0"/>
              <a:t> </a:t>
            </a:r>
            <a:r>
              <a:rPr lang="nb-NO" dirty="0" err="1" smtClean="0"/>
              <a:t>identification</a:t>
            </a:r>
            <a:r>
              <a:rPr lang="nb-NO" dirty="0" smtClean="0"/>
              <a:t> </a:t>
            </a:r>
            <a:r>
              <a:rPr lang="nb-NO" dirty="0" err="1" smtClean="0"/>
              <a:t>if</a:t>
            </a:r>
            <a:r>
              <a:rPr lang="nb-NO" dirty="0" smtClean="0"/>
              <a:t> </a:t>
            </a:r>
            <a:r>
              <a:rPr lang="nb-NO" dirty="0" err="1" smtClean="0"/>
              <a:t>we</a:t>
            </a:r>
            <a:r>
              <a:rPr lang="nb-NO" dirty="0" smtClean="0"/>
              <a:t> </a:t>
            </a:r>
            <a:r>
              <a:rPr lang="nb-NO" dirty="0" err="1" smtClean="0"/>
              <a:t>want</a:t>
            </a:r>
            <a:r>
              <a:rPr lang="nb-NO" dirty="0" smtClean="0"/>
              <a:t> to </a:t>
            </a:r>
            <a:r>
              <a:rPr lang="nb-NO" dirty="0" err="1" smtClean="0"/>
              <a:t>get</a:t>
            </a:r>
            <a:r>
              <a:rPr lang="nb-NO" dirty="0" smtClean="0"/>
              <a:t> </a:t>
            </a:r>
            <a:r>
              <a:rPr lang="nb-NO" dirty="0" err="1" smtClean="0"/>
              <a:t>the</a:t>
            </a:r>
            <a:r>
              <a:rPr lang="nb-NO" dirty="0" smtClean="0"/>
              <a:t> </a:t>
            </a:r>
            <a:r>
              <a:rPr lang="nb-NO" dirty="0" err="1" smtClean="0"/>
              <a:t>whole</a:t>
            </a:r>
            <a:r>
              <a:rPr lang="nb-NO" dirty="0" smtClean="0"/>
              <a:t> </a:t>
            </a:r>
            <a:r>
              <a:rPr lang="nb-NO" dirty="0" err="1" smtClean="0"/>
              <a:t>picture</a:t>
            </a:r>
            <a:r>
              <a:rPr lang="nb-NO" dirty="0" smtClean="0"/>
              <a:t> </a:t>
            </a:r>
            <a:r>
              <a:rPr lang="nb-NO" dirty="0" err="1" smtClean="0"/>
              <a:t>of</a:t>
            </a:r>
            <a:r>
              <a:rPr lang="nb-NO" dirty="0" smtClean="0"/>
              <a:t> </a:t>
            </a:r>
            <a:r>
              <a:rPr lang="nb-NO" dirty="0" err="1" smtClean="0"/>
              <a:t>the</a:t>
            </a:r>
            <a:r>
              <a:rPr lang="nb-NO" dirty="0" smtClean="0"/>
              <a:t> </a:t>
            </a:r>
            <a:r>
              <a:rPr lang="nb-NO" dirty="0" err="1" smtClean="0"/>
              <a:t>child</a:t>
            </a:r>
            <a:r>
              <a:rPr lang="nb-NO" dirty="0" smtClean="0"/>
              <a:t>.</a:t>
            </a:r>
          </a:p>
          <a:p>
            <a:r>
              <a:rPr lang="nb-NO" dirty="0" smtClean="0"/>
              <a:t>Teachers </a:t>
            </a:r>
            <a:r>
              <a:rPr lang="nb-NO" dirty="0" err="1" smtClean="0"/>
              <a:t>are</a:t>
            </a:r>
            <a:r>
              <a:rPr lang="nb-NO" dirty="0" smtClean="0"/>
              <a:t> </a:t>
            </a:r>
            <a:r>
              <a:rPr lang="nb-NO" dirty="0" err="1" smtClean="0"/>
              <a:t>often</a:t>
            </a:r>
            <a:r>
              <a:rPr lang="nb-NO" dirty="0" smtClean="0"/>
              <a:t> </a:t>
            </a:r>
            <a:r>
              <a:rPr lang="nb-NO" dirty="0" err="1" smtClean="0"/>
              <a:t>skeptikal</a:t>
            </a:r>
            <a:r>
              <a:rPr lang="nb-NO" dirty="0" smtClean="0"/>
              <a:t> </a:t>
            </a:r>
            <a:r>
              <a:rPr lang="nb-NO" dirty="0" err="1" smtClean="0"/>
              <a:t>that</a:t>
            </a:r>
            <a:r>
              <a:rPr lang="nb-NO" dirty="0" smtClean="0"/>
              <a:t> </a:t>
            </a:r>
            <a:r>
              <a:rPr lang="nb-NO" dirty="0" err="1" smtClean="0"/>
              <a:t>parents</a:t>
            </a:r>
            <a:r>
              <a:rPr lang="nb-NO" dirty="0" smtClean="0"/>
              <a:t> my </a:t>
            </a:r>
            <a:r>
              <a:rPr lang="nb-NO" dirty="0" err="1" smtClean="0"/>
              <a:t>overestimate</a:t>
            </a:r>
            <a:r>
              <a:rPr lang="nb-NO" dirty="0" smtClean="0"/>
              <a:t> </a:t>
            </a:r>
            <a:r>
              <a:rPr lang="nb-NO" dirty="0" err="1" smtClean="0"/>
              <a:t>their</a:t>
            </a:r>
            <a:r>
              <a:rPr lang="nb-NO" dirty="0" smtClean="0"/>
              <a:t> </a:t>
            </a:r>
            <a:r>
              <a:rPr lang="nb-NO" dirty="0" err="1" smtClean="0"/>
              <a:t>child’s</a:t>
            </a:r>
            <a:r>
              <a:rPr lang="nb-NO" dirty="0" smtClean="0"/>
              <a:t> </a:t>
            </a:r>
            <a:r>
              <a:rPr lang="nb-NO" dirty="0" err="1" smtClean="0"/>
              <a:t>abilities</a:t>
            </a:r>
            <a:endParaRPr lang="nb-NO" dirty="0" smtClean="0"/>
          </a:p>
          <a:p>
            <a:endParaRPr lang="nb-NO" dirty="0" smtClean="0"/>
          </a:p>
          <a:p>
            <a:r>
              <a:rPr lang="nb-NO" dirty="0" err="1" smtClean="0"/>
              <a:t>They</a:t>
            </a:r>
            <a:r>
              <a:rPr lang="nb-NO" dirty="0" smtClean="0"/>
              <a:t> </a:t>
            </a:r>
            <a:r>
              <a:rPr lang="nb-NO" dirty="0" err="1" smtClean="0"/>
              <a:t>actually</a:t>
            </a:r>
            <a:r>
              <a:rPr lang="nb-NO" baseline="0" dirty="0" smtClean="0"/>
              <a:t> </a:t>
            </a:r>
            <a:r>
              <a:rPr lang="nb-NO" baseline="0" dirty="0" err="1" smtClean="0"/>
              <a:t>underestimate</a:t>
            </a:r>
            <a:r>
              <a:rPr lang="nb-NO" baseline="0" dirty="0" smtClean="0"/>
              <a:t> </a:t>
            </a:r>
            <a:r>
              <a:rPr lang="nb-NO" baseline="0" dirty="0" err="1" smtClean="0"/>
              <a:t>them</a:t>
            </a:r>
            <a:endParaRPr lang="nb-NO" dirty="0" smtClean="0"/>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47</a:t>
            </a:fld>
            <a:endParaRPr lang="nb-NO">
              <a:solidFill>
                <a:prstClr val="black"/>
              </a:solidFill>
            </a:endParaRPr>
          </a:p>
        </p:txBody>
      </p:sp>
    </p:spTree>
    <p:extLst>
      <p:ext uri="{BB962C8B-B14F-4D97-AF65-F5344CB8AC3E}">
        <p14:creationId xmlns:p14="http://schemas.microsoft.com/office/powerpoint/2010/main" val="110331761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err="1" smtClean="0"/>
              <a:t>They</a:t>
            </a:r>
            <a:r>
              <a:rPr lang="nb-NO" dirty="0" smtClean="0"/>
              <a:t> </a:t>
            </a:r>
            <a:r>
              <a:rPr lang="nb-NO" dirty="0" err="1" smtClean="0"/>
              <a:t>actually</a:t>
            </a:r>
            <a:r>
              <a:rPr lang="nb-NO" baseline="0" dirty="0" smtClean="0"/>
              <a:t> </a:t>
            </a:r>
            <a:r>
              <a:rPr lang="nb-NO" baseline="0" dirty="0" err="1" smtClean="0"/>
              <a:t>underestimate</a:t>
            </a:r>
            <a:r>
              <a:rPr lang="nb-NO" baseline="0" dirty="0" smtClean="0"/>
              <a:t> </a:t>
            </a:r>
            <a:r>
              <a:rPr lang="nb-NO" baseline="0" dirty="0" err="1" smtClean="0"/>
              <a:t>them</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48</a:t>
            </a:fld>
            <a:endParaRPr lang="nb-NO">
              <a:solidFill>
                <a:prstClr val="black"/>
              </a:solidFill>
            </a:endParaRPr>
          </a:p>
        </p:txBody>
      </p:sp>
    </p:spTree>
    <p:extLst>
      <p:ext uri="{BB962C8B-B14F-4D97-AF65-F5344CB8AC3E}">
        <p14:creationId xmlns:p14="http://schemas.microsoft.com/office/powerpoint/2010/main" val="19218562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normAutofit fontScale="55000" lnSpcReduction="20000"/>
          </a:bodyPr>
          <a:lstStyle/>
          <a:p>
            <a:pPr marL="355347" indent="-355347" defTabSz="947593" fontAlgn="base">
              <a:spcBef>
                <a:spcPct val="20000"/>
              </a:spcBef>
              <a:spcAft>
                <a:spcPct val="0"/>
              </a:spcAft>
              <a:buFontTx/>
              <a:buChar char="•"/>
              <a:defRPr/>
            </a:pPr>
            <a:r>
              <a:rPr lang="nb-NO" sz="2300" kern="0" dirty="0" err="1">
                <a:solidFill>
                  <a:srgbClr val="000000"/>
                </a:solidFill>
                <a:latin typeface="Verdana"/>
              </a:rPr>
              <a:t>Many</a:t>
            </a:r>
            <a:r>
              <a:rPr lang="nb-NO" sz="2300" kern="0" dirty="0">
                <a:solidFill>
                  <a:srgbClr val="000000"/>
                </a:solidFill>
                <a:latin typeface="Verdana"/>
              </a:rPr>
              <a:t> </a:t>
            </a:r>
            <a:r>
              <a:rPr lang="nb-NO" sz="2300" kern="0" dirty="0" err="1">
                <a:solidFill>
                  <a:srgbClr val="000000"/>
                </a:solidFill>
                <a:latin typeface="Verdana"/>
              </a:rPr>
              <a:t>teachers</a:t>
            </a:r>
            <a:r>
              <a:rPr lang="nb-NO" sz="2300" kern="0" dirty="0">
                <a:solidFill>
                  <a:srgbClr val="000000"/>
                </a:solidFill>
                <a:latin typeface="Verdana"/>
              </a:rPr>
              <a:t> have a </a:t>
            </a:r>
            <a:r>
              <a:rPr lang="nb-NO" sz="2300" kern="0" dirty="0" err="1">
                <a:solidFill>
                  <a:srgbClr val="000000"/>
                </a:solidFill>
                <a:latin typeface="Verdana"/>
              </a:rPr>
              <a:t>tendency</a:t>
            </a:r>
            <a:r>
              <a:rPr lang="nb-NO" sz="2300" kern="0" dirty="0">
                <a:solidFill>
                  <a:srgbClr val="000000"/>
                </a:solidFill>
                <a:latin typeface="Verdana"/>
              </a:rPr>
              <a:t> to </a:t>
            </a:r>
            <a:r>
              <a:rPr lang="nb-NO" sz="2300" kern="0" dirty="0" err="1">
                <a:solidFill>
                  <a:srgbClr val="000000"/>
                </a:solidFill>
                <a:latin typeface="Verdana"/>
              </a:rPr>
              <a:t>nominate</a:t>
            </a:r>
            <a:r>
              <a:rPr lang="nb-NO" sz="2300" kern="0" dirty="0">
                <a:solidFill>
                  <a:srgbClr val="000000"/>
                </a:solidFill>
                <a:latin typeface="Verdana"/>
              </a:rPr>
              <a:t> </a:t>
            </a:r>
            <a:r>
              <a:rPr lang="nb-NO" sz="2300" kern="0" dirty="0" err="1">
                <a:solidFill>
                  <a:srgbClr val="000000"/>
                </a:solidFill>
                <a:latin typeface="Verdana"/>
              </a:rPr>
              <a:t>the</a:t>
            </a:r>
            <a:r>
              <a:rPr lang="nb-NO" sz="2300" kern="0" dirty="0">
                <a:solidFill>
                  <a:srgbClr val="000000"/>
                </a:solidFill>
                <a:latin typeface="Verdana"/>
              </a:rPr>
              <a:t> skoleflinke.</a:t>
            </a:r>
          </a:p>
          <a:p>
            <a:pPr marL="355347" indent="-355347" defTabSz="947593" fontAlgn="base">
              <a:spcBef>
                <a:spcPct val="20000"/>
              </a:spcBef>
              <a:spcAft>
                <a:spcPct val="0"/>
              </a:spcAft>
              <a:buFontTx/>
              <a:buChar char="•"/>
              <a:defRPr/>
            </a:pPr>
            <a:r>
              <a:rPr lang="nb-NO" sz="2300" kern="0" dirty="0">
                <a:solidFill>
                  <a:srgbClr val="000000"/>
                </a:solidFill>
                <a:latin typeface="Verdana"/>
              </a:rPr>
              <a:t>Teachers </a:t>
            </a:r>
            <a:r>
              <a:rPr lang="nb-NO" sz="2300" kern="0" dirty="0" err="1">
                <a:solidFill>
                  <a:srgbClr val="000000"/>
                </a:solidFill>
                <a:latin typeface="Verdana"/>
              </a:rPr>
              <a:t>that</a:t>
            </a:r>
            <a:r>
              <a:rPr lang="nb-NO" sz="2300" kern="0" dirty="0">
                <a:solidFill>
                  <a:srgbClr val="000000"/>
                </a:solidFill>
                <a:latin typeface="Verdana"/>
              </a:rPr>
              <a:t> </a:t>
            </a:r>
            <a:r>
              <a:rPr lang="nb-NO" sz="2300" kern="0" dirty="0" err="1">
                <a:solidFill>
                  <a:srgbClr val="000000"/>
                </a:solidFill>
                <a:latin typeface="Verdana"/>
              </a:rPr>
              <a:t>are</a:t>
            </a:r>
            <a:r>
              <a:rPr lang="nb-NO" sz="2300" kern="0" dirty="0">
                <a:solidFill>
                  <a:srgbClr val="000000"/>
                </a:solidFill>
                <a:latin typeface="Verdana"/>
              </a:rPr>
              <a:t> </a:t>
            </a:r>
            <a:r>
              <a:rPr lang="nb-NO" sz="2300" kern="0" dirty="0" err="1">
                <a:solidFill>
                  <a:srgbClr val="000000"/>
                </a:solidFill>
                <a:latin typeface="Verdana"/>
              </a:rPr>
              <a:t>trained</a:t>
            </a:r>
            <a:r>
              <a:rPr lang="nb-NO" sz="2300" kern="0" dirty="0">
                <a:solidFill>
                  <a:srgbClr val="000000"/>
                </a:solidFill>
                <a:latin typeface="Verdana"/>
              </a:rPr>
              <a:t> in </a:t>
            </a:r>
            <a:r>
              <a:rPr lang="nb-NO" sz="2300" kern="0" dirty="0" err="1">
                <a:solidFill>
                  <a:srgbClr val="000000"/>
                </a:solidFill>
                <a:latin typeface="Verdana"/>
              </a:rPr>
              <a:t>recognising</a:t>
            </a:r>
            <a:r>
              <a:rPr lang="nb-NO" sz="2300" kern="0" dirty="0">
                <a:solidFill>
                  <a:srgbClr val="000000"/>
                </a:solidFill>
                <a:latin typeface="Verdana"/>
              </a:rPr>
              <a:t> </a:t>
            </a:r>
            <a:r>
              <a:rPr lang="nb-NO" sz="2300" kern="0" dirty="0" err="1">
                <a:solidFill>
                  <a:srgbClr val="000000"/>
                </a:solidFill>
                <a:latin typeface="Verdana"/>
              </a:rPr>
              <a:t>the</a:t>
            </a:r>
            <a:r>
              <a:rPr lang="nb-NO" sz="2300" kern="0" dirty="0">
                <a:solidFill>
                  <a:srgbClr val="000000"/>
                </a:solidFill>
                <a:latin typeface="Verdana"/>
              </a:rPr>
              <a:t> </a:t>
            </a:r>
            <a:r>
              <a:rPr lang="nb-NO" sz="2300" kern="0" dirty="0" err="1">
                <a:solidFill>
                  <a:srgbClr val="000000"/>
                </a:solidFill>
                <a:latin typeface="Verdana"/>
              </a:rPr>
              <a:t>characteristics</a:t>
            </a:r>
            <a:r>
              <a:rPr lang="nb-NO" sz="2300" kern="0" dirty="0">
                <a:solidFill>
                  <a:srgbClr val="000000"/>
                </a:solidFill>
                <a:latin typeface="Verdana"/>
              </a:rPr>
              <a:t> </a:t>
            </a:r>
            <a:r>
              <a:rPr lang="nb-NO" sz="2300" kern="0" dirty="0" err="1">
                <a:solidFill>
                  <a:srgbClr val="000000"/>
                </a:solidFill>
                <a:latin typeface="Verdana"/>
              </a:rPr>
              <a:t>of</a:t>
            </a:r>
            <a:r>
              <a:rPr lang="nb-NO" sz="2300" kern="0" dirty="0">
                <a:solidFill>
                  <a:srgbClr val="000000"/>
                </a:solidFill>
                <a:latin typeface="Verdana"/>
              </a:rPr>
              <a:t> </a:t>
            </a:r>
            <a:r>
              <a:rPr lang="nb-NO" sz="2300" kern="0" dirty="0" err="1">
                <a:solidFill>
                  <a:srgbClr val="000000"/>
                </a:solidFill>
                <a:latin typeface="Verdana"/>
              </a:rPr>
              <a:t>these</a:t>
            </a:r>
            <a:r>
              <a:rPr lang="nb-NO" sz="2300" kern="0" dirty="0">
                <a:solidFill>
                  <a:srgbClr val="000000"/>
                </a:solidFill>
                <a:latin typeface="Verdana"/>
              </a:rPr>
              <a:t> </a:t>
            </a:r>
            <a:r>
              <a:rPr lang="nb-NO" sz="2300" kern="0" dirty="0" err="1">
                <a:solidFill>
                  <a:srgbClr val="000000"/>
                </a:solidFill>
                <a:latin typeface="Verdana"/>
              </a:rPr>
              <a:t>children</a:t>
            </a:r>
            <a:r>
              <a:rPr lang="nb-NO" sz="2300" kern="0" dirty="0">
                <a:solidFill>
                  <a:srgbClr val="000000"/>
                </a:solidFill>
                <a:latin typeface="Verdana"/>
              </a:rPr>
              <a:t> </a:t>
            </a:r>
            <a:r>
              <a:rPr lang="nb-NO" sz="2300" kern="0" dirty="0" err="1">
                <a:solidFill>
                  <a:srgbClr val="000000"/>
                </a:solidFill>
                <a:latin typeface="Verdana"/>
              </a:rPr>
              <a:t>are</a:t>
            </a:r>
            <a:r>
              <a:rPr lang="nb-NO" sz="2300" kern="0" dirty="0">
                <a:solidFill>
                  <a:srgbClr val="000000"/>
                </a:solidFill>
                <a:latin typeface="Verdana"/>
              </a:rPr>
              <a:t> more </a:t>
            </a:r>
            <a:r>
              <a:rPr lang="nb-NO" sz="2300" kern="0" dirty="0" err="1">
                <a:solidFill>
                  <a:srgbClr val="000000"/>
                </a:solidFill>
                <a:latin typeface="Verdana"/>
              </a:rPr>
              <a:t>able</a:t>
            </a:r>
            <a:r>
              <a:rPr lang="nb-NO" sz="2300" kern="0" dirty="0">
                <a:solidFill>
                  <a:srgbClr val="000000"/>
                </a:solidFill>
                <a:latin typeface="Verdana"/>
              </a:rPr>
              <a:t> to </a:t>
            </a:r>
            <a:r>
              <a:rPr lang="nb-NO" sz="2300" kern="0" dirty="0" err="1">
                <a:solidFill>
                  <a:srgbClr val="000000"/>
                </a:solidFill>
                <a:latin typeface="Verdana"/>
              </a:rPr>
              <a:t>identify</a:t>
            </a:r>
            <a:r>
              <a:rPr lang="nb-NO" sz="2300" kern="0" dirty="0">
                <a:solidFill>
                  <a:srgbClr val="000000"/>
                </a:solidFill>
                <a:latin typeface="Verdana"/>
              </a:rPr>
              <a:t> </a:t>
            </a:r>
            <a:r>
              <a:rPr lang="nb-NO" sz="2300" kern="0" dirty="0" err="1">
                <a:solidFill>
                  <a:srgbClr val="000000"/>
                </a:solidFill>
                <a:latin typeface="Verdana"/>
              </a:rPr>
              <a:t>them</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r>
              <a:rPr lang="nb-NO" sz="2300" kern="0" dirty="0" err="1">
                <a:solidFill>
                  <a:srgbClr val="000000"/>
                </a:solidFill>
                <a:latin typeface="Verdana"/>
              </a:rPr>
              <a:t>Many</a:t>
            </a:r>
            <a:r>
              <a:rPr lang="nb-NO" sz="2300" kern="0" dirty="0">
                <a:solidFill>
                  <a:srgbClr val="000000"/>
                </a:solidFill>
                <a:latin typeface="Verdana"/>
              </a:rPr>
              <a:t> </a:t>
            </a:r>
            <a:r>
              <a:rPr lang="nb-NO" sz="2300" kern="0" dirty="0" err="1">
                <a:solidFill>
                  <a:srgbClr val="000000"/>
                </a:solidFill>
                <a:latin typeface="Verdana"/>
              </a:rPr>
              <a:t>gifted</a:t>
            </a:r>
            <a:r>
              <a:rPr lang="nb-NO" sz="2300" kern="0" dirty="0">
                <a:solidFill>
                  <a:srgbClr val="000000"/>
                </a:solidFill>
                <a:latin typeface="Verdana"/>
              </a:rPr>
              <a:t> </a:t>
            </a:r>
            <a:r>
              <a:rPr lang="nb-NO" sz="2300" kern="0" dirty="0" err="1">
                <a:solidFill>
                  <a:srgbClr val="000000"/>
                </a:solidFill>
                <a:latin typeface="Verdana"/>
              </a:rPr>
              <a:t>children</a:t>
            </a:r>
            <a:r>
              <a:rPr lang="nb-NO" sz="2300" kern="0" dirty="0">
                <a:solidFill>
                  <a:srgbClr val="000000"/>
                </a:solidFill>
                <a:latin typeface="Verdana"/>
              </a:rPr>
              <a:t> </a:t>
            </a:r>
            <a:r>
              <a:rPr lang="nb-NO" sz="2300" kern="0" dirty="0" err="1">
                <a:solidFill>
                  <a:srgbClr val="000000"/>
                </a:solidFill>
                <a:latin typeface="Verdana"/>
              </a:rPr>
              <a:t>might</a:t>
            </a:r>
            <a:r>
              <a:rPr lang="nb-NO" sz="2300" kern="0" dirty="0">
                <a:solidFill>
                  <a:srgbClr val="000000"/>
                </a:solidFill>
                <a:latin typeface="Verdana"/>
              </a:rPr>
              <a:t> not </a:t>
            </a:r>
            <a:r>
              <a:rPr lang="nb-NO" sz="2300" kern="0" dirty="0" err="1">
                <a:solidFill>
                  <a:srgbClr val="000000"/>
                </a:solidFill>
                <a:latin typeface="Verdana"/>
              </a:rPr>
              <a:t>outperform</a:t>
            </a:r>
            <a:r>
              <a:rPr lang="nb-NO" sz="2300" kern="0" dirty="0">
                <a:solidFill>
                  <a:srgbClr val="000000"/>
                </a:solidFill>
                <a:latin typeface="Verdana"/>
              </a:rPr>
              <a:t> or </a:t>
            </a:r>
            <a:r>
              <a:rPr lang="nb-NO" sz="2300" kern="0" dirty="0" err="1">
                <a:solidFill>
                  <a:srgbClr val="000000"/>
                </a:solidFill>
                <a:latin typeface="Verdana"/>
              </a:rPr>
              <a:t>even</a:t>
            </a:r>
            <a:r>
              <a:rPr lang="nb-NO" sz="2300" kern="0" dirty="0">
                <a:solidFill>
                  <a:srgbClr val="000000"/>
                </a:solidFill>
                <a:latin typeface="Verdana"/>
              </a:rPr>
              <a:t> </a:t>
            </a:r>
            <a:r>
              <a:rPr lang="nb-NO" sz="2300" kern="0" dirty="0" err="1">
                <a:solidFill>
                  <a:srgbClr val="000000"/>
                </a:solidFill>
                <a:latin typeface="Verdana"/>
              </a:rPr>
              <a:t>equal</a:t>
            </a:r>
            <a:r>
              <a:rPr lang="nb-NO" sz="2300" kern="0" dirty="0">
                <a:solidFill>
                  <a:srgbClr val="000000"/>
                </a:solidFill>
                <a:latin typeface="Verdana"/>
              </a:rPr>
              <a:t> </a:t>
            </a:r>
            <a:r>
              <a:rPr lang="nb-NO" sz="2300" kern="0" dirty="0" err="1">
                <a:solidFill>
                  <a:srgbClr val="000000"/>
                </a:solidFill>
                <a:latin typeface="Verdana"/>
              </a:rPr>
              <a:t>their</a:t>
            </a:r>
            <a:r>
              <a:rPr lang="nb-NO" sz="2300" kern="0" dirty="0">
                <a:solidFill>
                  <a:srgbClr val="000000"/>
                </a:solidFill>
                <a:latin typeface="Verdana"/>
              </a:rPr>
              <a:t> peers </a:t>
            </a:r>
            <a:r>
              <a:rPr lang="nb-NO" sz="2300" kern="0" dirty="0" err="1">
                <a:solidFill>
                  <a:srgbClr val="000000"/>
                </a:solidFill>
                <a:latin typeface="Verdana"/>
              </a:rPr>
              <a:t>on</a:t>
            </a:r>
            <a:r>
              <a:rPr lang="nb-NO" sz="2300" kern="0" dirty="0">
                <a:solidFill>
                  <a:srgbClr val="000000"/>
                </a:solidFill>
                <a:latin typeface="Verdana"/>
              </a:rPr>
              <a:t> </a:t>
            </a:r>
            <a:r>
              <a:rPr lang="nb-NO" sz="2300" kern="0" dirty="0" err="1">
                <a:solidFill>
                  <a:srgbClr val="000000"/>
                </a:solidFill>
                <a:latin typeface="Verdana"/>
              </a:rPr>
              <a:t>everyday</a:t>
            </a:r>
            <a:r>
              <a:rPr lang="nb-NO" sz="2300" kern="0" dirty="0">
                <a:solidFill>
                  <a:srgbClr val="000000"/>
                </a:solidFill>
                <a:latin typeface="Verdana"/>
              </a:rPr>
              <a:t> </a:t>
            </a:r>
            <a:r>
              <a:rPr lang="nb-NO" sz="2300" kern="0" dirty="0" err="1">
                <a:solidFill>
                  <a:srgbClr val="000000"/>
                </a:solidFill>
                <a:latin typeface="Verdana"/>
              </a:rPr>
              <a:t>classwork</a:t>
            </a:r>
            <a:r>
              <a:rPr lang="nb-NO" sz="2300" kern="0" dirty="0">
                <a:solidFill>
                  <a:srgbClr val="000000"/>
                </a:solidFill>
                <a:latin typeface="Verdana"/>
              </a:rPr>
              <a:t>. </a:t>
            </a:r>
            <a:r>
              <a:rPr lang="nb-NO" sz="2300" kern="0" dirty="0" err="1">
                <a:solidFill>
                  <a:srgbClr val="000000"/>
                </a:solidFill>
                <a:latin typeface="Verdana"/>
              </a:rPr>
              <a:t>Signs</a:t>
            </a:r>
            <a:r>
              <a:rPr lang="nb-NO" sz="2300" kern="0" dirty="0">
                <a:solidFill>
                  <a:srgbClr val="000000"/>
                </a:solidFill>
                <a:latin typeface="Verdana"/>
              </a:rPr>
              <a:t> </a:t>
            </a:r>
            <a:r>
              <a:rPr lang="nb-NO" sz="2300" kern="0" dirty="0" err="1">
                <a:solidFill>
                  <a:srgbClr val="000000"/>
                </a:solidFill>
                <a:latin typeface="Verdana"/>
              </a:rPr>
              <a:t>of</a:t>
            </a:r>
            <a:r>
              <a:rPr lang="nb-NO" sz="2300" kern="0" dirty="0">
                <a:solidFill>
                  <a:srgbClr val="000000"/>
                </a:solidFill>
                <a:latin typeface="Verdana"/>
              </a:rPr>
              <a:t> </a:t>
            </a:r>
            <a:r>
              <a:rPr lang="nb-NO" sz="2300" kern="0" dirty="0" err="1">
                <a:solidFill>
                  <a:srgbClr val="000000"/>
                </a:solidFill>
                <a:latin typeface="Verdana"/>
              </a:rPr>
              <a:t>giftedness</a:t>
            </a:r>
            <a:r>
              <a:rPr lang="nb-NO" sz="2300" kern="0" dirty="0">
                <a:solidFill>
                  <a:srgbClr val="000000"/>
                </a:solidFill>
                <a:latin typeface="Verdana"/>
              </a:rPr>
              <a:t> </a:t>
            </a:r>
            <a:r>
              <a:rPr lang="nb-NO" sz="2300" kern="0" dirty="0" err="1">
                <a:solidFill>
                  <a:srgbClr val="000000"/>
                </a:solidFill>
                <a:latin typeface="Verdana"/>
              </a:rPr>
              <a:t>are</a:t>
            </a:r>
            <a:r>
              <a:rPr lang="nb-NO" sz="2300" kern="0" dirty="0">
                <a:solidFill>
                  <a:srgbClr val="000000"/>
                </a:solidFill>
                <a:latin typeface="Verdana"/>
              </a:rPr>
              <a:t> </a:t>
            </a:r>
            <a:r>
              <a:rPr lang="nb-NO" sz="2300" kern="0" dirty="0" err="1">
                <a:solidFill>
                  <a:srgbClr val="000000"/>
                </a:solidFill>
                <a:latin typeface="Verdana"/>
              </a:rPr>
              <a:t>seen</a:t>
            </a:r>
            <a:r>
              <a:rPr lang="nb-NO" sz="2300" kern="0" dirty="0">
                <a:solidFill>
                  <a:srgbClr val="000000"/>
                </a:solidFill>
                <a:latin typeface="Verdana"/>
              </a:rPr>
              <a:t> in more </a:t>
            </a:r>
            <a:r>
              <a:rPr lang="nb-NO" sz="2300" kern="0" dirty="0" err="1">
                <a:solidFill>
                  <a:srgbClr val="000000"/>
                </a:solidFill>
                <a:latin typeface="Verdana"/>
              </a:rPr>
              <a:t>complex</a:t>
            </a:r>
            <a:r>
              <a:rPr lang="nb-NO" sz="2300" kern="0" dirty="0">
                <a:solidFill>
                  <a:srgbClr val="000000"/>
                </a:solidFill>
                <a:latin typeface="Verdana"/>
              </a:rPr>
              <a:t> and </a:t>
            </a:r>
            <a:r>
              <a:rPr lang="nb-NO" sz="2300" kern="0" dirty="0" err="1">
                <a:solidFill>
                  <a:srgbClr val="000000"/>
                </a:solidFill>
                <a:latin typeface="Verdana"/>
              </a:rPr>
              <a:t>advanced</a:t>
            </a:r>
            <a:r>
              <a:rPr lang="nb-NO" sz="2300" kern="0" dirty="0">
                <a:solidFill>
                  <a:srgbClr val="000000"/>
                </a:solidFill>
                <a:latin typeface="Verdana"/>
              </a:rPr>
              <a:t> </a:t>
            </a:r>
            <a:r>
              <a:rPr lang="nb-NO" sz="2300" kern="0" dirty="0" err="1">
                <a:solidFill>
                  <a:srgbClr val="000000"/>
                </a:solidFill>
                <a:latin typeface="Verdana"/>
              </a:rPr>
              <a:t>work</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r>
              <a:rPr lang="nb-NO" sz="2300" kern="0" dirty="0">
                <a:solidFill>
                  <a:srgbClr val="000000"/>
                </a:solidFill>
                <a:latin typeface="Verdana"/>
              </a:rPr>
              <a:t>A </a:t>
            </a:r>
            <a:r>
              <a:rPr lang="nb-NO" sz="2300" kern="0" dirty="0" err="1">
                <a:solidFill>
                  <a:srgbClr val="000000"/>
                </a:solidFill>
                <a:latin typeface="Verdana"/>
              </a:rPr>
              <a:t>behavioural</a:t>
            </a:r>
            <a:r>
              <a:rPr lang="nb-NO" sz="2300" kern="0" dirty="0">
                <a:solidFill>
                  <a:srgbClr val="000000"/>
                </a:solidFill>
                <a:latin typeface="Verdana"/>
              </a:rPr>
              <a:t> </a:t>
            </a:r>
            <a:r>
              <a:rPr lang="nb-NO" sz="2300" kern="0" dirty="0" err="1">
                <a:solidFill>
                  <a:srgbClr val="000000"/>
                </a:solidFill>
                <a:latin typeface="Verdana"/>
              </a:rPr>
              <a:t>checklist</a:t>
            </a:r>
            <a:r>
              <a:rPr lang="nb-NO" sz="2300" kern="0" dirty="0">
                <a:solidFill>
                  <a:srgbClr val="000000"/>
                </a:solidFill>
                <a:latin typeface="Verdana"/>
              </a:rPr>
              <a:t> is a </a:t>
            </a:r>
            <a:r>
              <a:rPr lang="nb-NO" sz="2300" kern="0" dirty="0" err="1">
                <a:solidFill>
                  <a:srgbClr val="000000"/>
                </a:solidFill>
                <a:latin typeface="Verdana"/>
              </a:rPr>
              <a:t>usefull</a:t>
            </a:r>
            <a:r>
              <a:rPr lang="nb-NO" sz="2300" kern="0" dirty="0">
                <a:solidFill>
                  <a:srgbClr val="000000"/>
                </a:solidFill>
                <a:latin typeface="Verdana"/>
              </a:rPr>
              <a:t> and </a:t>
            </a:r>
            <a:r>
              <a:rPr lang="nb-NO" sz="2300" kern="0" dirty="0" err="1">
                <a:solidFill>
                  <a:srgbClr val="000000"/>
                </a:solidFill>
                <a:latin typeface="Verdana"/>
              </a:rPr>
              <a:t>structured</a:t>
            </a:r>
            <a:r>
              <a:rPr lang="nb-NO" sz="2300" kern="0" dirty="0">
                <a:solidFill>
                  <a:srgbClr val="000000"/>
                </a:solidFill>
                <a:latin typeface="Verdana"/>
              </a:rPr>
              <a:t> </a:t>
            </a:r>
            <a:r>
              <a:rPr lang="nb-NO" sz="2300" kern="0" dirty="0" err="1">
                <a:solidFill>
                  <a:srgbClr val="000000"/>
                </a:solidFill>
                <a:latin typeface="Verdana"/>
              </a:rPr>
              <a:t>observation</a:t>
            </a:r>
            <a:r>
              <a:rPr lang="nb-NO" sz="2300" kern="0" dirty="0">
                <a:solidFill>
                  <a:srgbClr val="000000"/>
                </a:solidFill>
                <a:latin typeface="Verdana"/>
              </a:rPr>
              <a:t> </a:t>
            </a:r>
            <a:r>
              <a:rPr lang="nb-NO" sz="2300" kern="0" dirty="0" err="1">
                <a:solidFill>
                  <a:srgbClr val="000000"/>
                </a:solidFill>
                <a:latin typeface="Verdana"/>
              </a:rPr>
              <a:t>of</a:t>
            </a:r>
            <a:r>
              <a:rPr lang="nb-NO" sz="2300" kern="0" dirty="0">
                <a:solidFill>
                  <a:srgbClr val="000000"/>
                </a:solidFill>
                <a:latin typeface="Verdana"/>
              </a:rPr>
              <a:t> students </a:t>
            </a:r>
            <a:r>
              <a:rPr lang="nb-NO" sz="2300" kern="0" dirty="0" err="1">
                <a:solidFill>
                  <a:srgbClr val="000000"/>
                </a:solidFill>
                <a:latin typeface="Verdana"/>
              </a:rPr>
              <a:t>behaviour</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r>
              <a:rPr lang="nb-NO" sz="2300" kern="0" dirty="0" err="1">
                <a:solidFill>
                  <a:srgbClr val="000000"/>
                </a:solidFill>
                <a:latin typeface="Verdana"/>
              </a:rPr>
              <a:t>Usually</a:t>
            </a:r>
            <a:r>
              <a:rPr lang="nb-NO" sz="2300" kern="0" dirty="0">
                <a:solidFill>
                  <a:srgbClr val="000000"/>
                </a:solidFill>
                <a:latin typeface="Verdana"/>
              </a:rPr>
              <a:t> to </a:t>
            </a:r>
            <a:r>
              <a:rPr lang="nb-NO" sz="2300" kern="0" dirty="0" err="1">
                <a:solidFill>
                  <a:srgbClr val="000000"/>
                </a:solidFill>
                <a:latin typeface="Verdana"/>
              </a:rPr>
              <a:t>identify</a:t>
            </a:r>
            <a:r>
              <a:rPr lang="nb-NO" sz="2300" kern="0" dirty="0">
                <a:solidFill>
                  <a:srgbClr val="000000"/>
                </a:solidFill>
                <a:latin typeface="Verdana"/>
              </a:rPr>
              <a:t> </a:t>
            </a:r>
            <a:r>
              <a:rPr lang="nb-NO" sz="2300" kern="0" dirty="0" err="1">
                <a:solidFill>
                  <a:srgbClr val="000000"/>
                </a:solidFill>
                <a:latin typeface="Verdana"/>
              </a:rPr>
              <a:t>underachievers</a:t>
            </a:r>
            <a:r>
              <a:rPr lang="nb-NO" sz="2300" kern="0" dirty="0">
                <a:solidFill>
                  <a:srgbClr val="000000"/>
                </a:solidFill>
                <a:latin typeface="Verdana"/>
              </a:rPr>
              <a:t>, a </a:t>
            </a:r>
            <a:r>
              <a:rPr lang="nb-NO" sz="2300" kern="0" dirty="0" err="1">
                <a:solidFill>
                  <a:srgbClr val="000000"/>
                </a:solidFill>
                <a:latin typeface="Verdana"/>
              </a:rPr>
              <a:t>special</a:t>
            </a:r>
            <a:r>
              <a:rPr lang="nb-NO" sz="2300" kern="0" dirty="0">
                <a:solidFill>
                  <a:srgbClr val="000000"/>
                </a:solidFill>
                <a:latin typeface="Verdana"/>
              </a:rPr>
              <a:t> </a:t>
            </a:r>
            <a:r>
              <a:rPr lang="nb-NO" sz="2300" kern="0" dirty="0" err="1">
                <a:solidFill>
                  <a:srgbClr val="000000"/>
                </a:solidFill>
                <a:latin typeface="Verdana"/>
              </a:rPr>
              <a:t>checklist</a:t>
            </a:r>
            <a:r>
              <a:rPr lang="nb-NO" sz="2300" kern="0" dirty="0">
                <a:solidFill>
                  <a:srgbClr val="000000"/>
                </a:solidFill>
                <a:latin typeface="Verdana"/>
              </a:rPr>
              <a:t> is </a:t>
            </a:r>
            <a:r>
              <a:rPr lang="nb-NO" sz="2300" kern="0" dirty="0" err="1">
                <a:solidFill>
                  <a:srgbClr val="000000"/>
                </a:solidFill>
                <a:latin typeface="Verdana"/>
              </a:rPr>
              <a:t>needed</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endParaRPr lang="nb-NO" sz="2300" kern="0" dirty="0">
              <a:solidFill>
                <a:srgbClr val="000000"/>
              </a:solidFill>
              <a:latin typeface="Verdana"/>
            </a:endParaRPr>
          </a:p>
          <a:p>
            <a:pPr marL="355347" indent="-355347" defTabSz="947593" fontAlgn="base">
              <a:spcBef>
                <a:spcPct val="20000"/>
              </a:spcBef>
              <a:spcAft>
                <a:spcPct val="0"/>
              </a:spcAft>
              <a:buFontTx/>
              <a:buChar char="•"/>
              <a:defRPr/>
            </a:pPr>
            <a:endParaRPr lang="nb-NO" sz="2300" kern="0" dirty="0">
              <a:solidFill>
                <a:srgbClr val="000000"/>
              </a:solidFill>
              <a:latin typeface="Verdana"/>
            </a:endParaRPr>
          </a:p>
          <a:p>
            <a:pPr algn="l"/>
            <a:r>
              <a:rPr lang="en-US" sz="2500" dirty="0">
                <a:latin typeface="HelveticaNeue"/>
              </a:rPr>
              <a:t>Here is an example of how a characteristic can be described in both its positive</a:t>
            </a:r>
          </a:p>
          <a:p>
            <a:pPr algn="l"/>
            <a:r>
              <a:rPr lang="nb-NO" sz="2500" dirty="0">
                <a:latin typeface="HelveticaNeue"/>
              </a:rPr>
              <a:t>and negative forms:</a:t>
            </a:r>
          </a:p>
          <a:p>
            <a:pPr algn="l"/>
            <a:r>
              <a:rPr lang="nb-NO" sz="2500" b="1" dirty="0" err="1">
                <a:latin typeface="HelveticaNeue-Bold"/>
              </a:rPr>
              <a:t>Characteristic</a:t>
            </a:r>
            <a:endParaRPr lang="nb-NO" sz="2500" b="1" dirty="0">
              <a:latin typeface="HelveticaNeue-Bold"/>
            </a:endParaRPr>
          </a:p>
          <a:p>
            <a:pPr algn="l"/>
            <a:r>
              <a:rPr lang="en-US" sz="2500" dirty="0">
                <a:latin typeface="HelveticaNeue"/>
              </a:rPr>
              <a:t>High level of curiosity and a wide variety of interests</a:t>
            </a:r>
          </a:p>
          <a:p>
            <a:pPr algn="l"/>
            <a:r>
              <a:rPr lang="nb-NO" sz="2500" b="1" dirty="0">
                <a:latin typeface="HelveticaNeue-Bold"/>
              </a:rPr>
              <a:t>Positive </a:t>
            </a:r>
            <a:r>
              <a:rPr lang="nb-NO" sz="2500" b="1" dirty="0" err="1">
                <a:latin typeface="HelveticaNeue-Bold"/>
              </a:rPr>
              <a:t>Behaviour</a:t>
            </a:r>
            <a:endParaRPr lang="nb-NO" sz="2500" b="1" dirty="0">
              <a:latin typeface="HelveticaNeue-Bold"/>
            </a:endParaRPr>
          </a:p>
          <a:p>
            <a:pPr algn="l"/>
            <a:r>
              <a:rPr lang="en-US" sz="2500" dirty="0">
                <a:latin typeface="HelveticaNeue"/>
              </a:rPr>
              <a:t>Investigates ideas, remembers things in great detail, asks questions.</a:t>
            </a:r>
          </a:p>
          <a:p>
            <a:pPr algn="l"/>
            <a:r>
              <a:rPr lang="nb-NO" sz="2500" b="1" dirty="0">
                <a:latin typeface="HelveticaNeue-Bold"/>
              </a:rPr>
              <a:t>Negative </a:t>
            </a:r>
            <a:r>
              <a:rPr lang="nb-NO" sz="2500" b="1" dirty="0" err="1">
                <a:latin typeface="HelveticaNeue-Bold"/>
              </a:rPr>
              <a:t>Behaviour</a:t>
            </a:r>
            <a:endParaRPr lang="nb-NO" sz="2500" b="1" dirty="0">
              <a:latin typeface="HelveticaNeue-Bold"/>
            </a:endParaRPr>
          </a:p>
          <a:p>
            <a:pPr algn="l"/>
            <a:r>
              <a:rPr lang="en-US" sz="2500" dirty="0">
                <a:latin typeface="HelveticaNeue"/>
              </a:rPr>
              <a:t>Easily diverted from the task, takes on too many projects, asks questions at</a:t>
            </a:r>
          </a:p>
          <a:p>
            <a:pPr algn="l"/>
            <a:r>
              <a:rPr lang="nb-NO" sz="2500" dirty="0" err="1">
                <a:latin typeface="HelveticaNeue"/>
              </a:rPr>
              <a:t>inappropriate</a:t>
            </a:r>
            <a:r>
              <a:rPr lang="nb-NO" sz="2500" dirty="0">
                <a:latin typeface="HelveticaNeue"/>
              </a:rPr>
              <a:t> times.</a:t>
            </a:r>
            <a:endParaRPr lang="nb-NO" sz="2500" dirty="0"/>
          </a:p>
          <a:p>
            <a:pPr marL="355347" indent="-355347" defTabSz="947593" fontAlgn="base">
              <a:spcBef>
                <a:spcPct val="20000"/>
              </a:spcBef>
              <a:spcAft>
                <a:spcPct val="0"/>
              </a:spcAft>
              <a:buFontTx/>
              <a:buChar char="•"/>
              <a:defRPr/>
            </a:pPr>
            <a:endParaRPr lang="nb-NO" sz="2300" kern="0" dirty="0">
              <a:solidFill>
                <a:srgbClr val="000000"/>
              </a:solidFill>
              <a:latin typeface="Verdana"/>
            </a:endParaRP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49</a:t>
            </a:fld>
            <a:endParaRPr lang="nb-NO">
              <a:solidFill>
                <a:prstClr val="black"/>
              </a:solidFill>
            </a:endParaRPr>
          </a:p>
        </p:txBody>
      </p:sp>
    </p:spTree>
    <p:extLst>
      <p:ext uri="{BB962C8B-B14F-4D97-AF65-F5344CB8AC3E}">
        <p14:creationId xmlns:p14="http://schemas.microsoft.com/office/powerpoint/2010/main" val="15890827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en-US" dirty="0">
                <a:latin typeface="HelveticaNeue"/>
              </a:rPr>
              <a:t>Here is an example of how a characteristic can be described in both its positive</a:t>
            </a:r>
          </a:p>
          <a:p>
            <a:pPr algn="l"/>
            <a:r>
              <a:rPr lang="nb-NO" dirty="0">
                <a:latin typeface="HelveticaNeue"/>
              </a:rPr>
              <a:t>and negative forms:</a:t>
            </a:r>
          </a:p>
          <a:p>
            <a:pPr algn="l"/>
            <a:r>
              <a:rPr lang="nb-NO" b="1" dirty="0" err="1">
                <a:latin typeface="HelveticaNeue-Bold"/>
              </a:rPr>
              <a:t>Characteristic</a:t>
            </a:r>
            <a:endParaRPr lang="nb-NO" b="1" dirty="0">
              <a:latin typeface="HelveticaNeue-Bold"/>
            </a:endParaRPr>
          </a:p>
          <a:p>
            <a:pPr algn="l"/>
            <a:r>
              <a:rPr lang="en-US" dirty="0">
                <a:latin typeface="HelveticaNeue"/>
              </a:rPr>
              <a:t>High level of curiosity and a wide variety of interests</a:t>
            </a:r>
          </a:p>
          <a:p>
            <a:pPr algn="l"/>
            <a:r>
              <a:rPr lang="nb-NO" b="1" dirty="0">
                <a:latin typeface="HelveticaNeue-Bold"/>
              </a:rPr>
              <a:t>Positive </a:t>
            </a:r>
            <a:r>
              <a:rPr lang="nb-NO" b="1" dirty="0" err="1">
                <a:latin typeface="HelveticaNeue-Bold"/>
              </a:rPr>
              <a:t>Behaviour</a:t>
            </a:r>
            <a:endParaRPr lang="nb-NO" b="1" dirty="0">
              <a:latin typeface="HelveticaNeue-Bold"/>
            </a:endParaRPr>
          </a:p>
          <a:p>
            <a:pPr algn="l"/>
            <a:r>
              <a:rPr lang="en-US" dirty="0">
                <a:latin typeface="HelveticaNeue"/>
              </a:rPr>
              <a:t>Investigates ideas, remembers things in great detail, asks questions.</a:t>
            </a:r>
          </a:p>
          <a:p>
            <a:pPr algn="l"/>
            <a:r>
              <a:rPr lang="nb-NO" b="1" dirty="0">
                <a:latin typeface="HelveticaNeue-Bold"/>
              </a:rPr>
              <a:t>Negative </a:t>
            </a:r>
            <a:r>
              <a:rPr lang="nb-NO" b="1" dirty="0" err="1">
                <a:latin typeface="HelveticaNeue-Bold"/>
              </a:rPr>
              <a:t>Behaviour</a:t>
            </a:r>
            <a:endParaRPr lang="nb-NO" b="1" dirty="0">
              <a:latin typeface="HelveticaNeue-Bold"/>
            </a:endParaRPr>
          </a:p>
          <a:p>
            <a:pPr algn="l"/>
            <a:r>
              <a:rPr lang="en-US" dirty="0">
                <a:latin typeface="HelveticaNeue"/>
              </a:rPr>
              <a:t>Easily diverted from the task, takes on too many projects, asks questions at</a:t>
            </a:r>
          </a:p>
          <a:p>
            <a:pPr algn="l"/>
            <a:r>
              <a:rPr lang="nb-NO" dirty="0" err="1">
                <a:latin typeface="HelveticaNeue"/>
              </a:rPr>
              <a:t>inappropriate</a:t>
            </a:r>
            <a:r>
              <a:rPr lang="nb-NO" dirty="0">
                <a:latin typeface="HelveticaNeue"/>
              </a:rPr>
              <a:t> times.</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50</a:t>
            </a:fld>
            <a:endParaRPr lang="nb-NO">
              <a:solidFill>
                <a:prstClr val="black"/>
              </a:solidFill>
            </a:endParaRPr>
          </a:p>
        </p:txBody>
      </p:sp>
    </p:spTree>
    <p:extLst>
      <p:ext uri="{BB962C8B-B14F-4D97-AF65-F5344CB8AC3E}">
        <p14:creationId xmlns:p14="http://schemas.microsoft.com/office/powerpoint/2010/main" val="31798214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51</a:t>
            </a:fld>
            <a:endParaRPr lang="nb-NO">
              <a:solidFill>
                <a:prstClr val="black"/>
              </a:solidFill>
            </a:endParaRPr>
          </a:p>
        </p:txBody>
      </p:sp>
    </p:spTree>
    <p:extLst>
      <p:ext uri="{BB962C8B-B14F-4D97-AF65-F5344CB8AC3E}">
        <p14:creationId xmlns:p14="http://schemas.microsoft.com/office/powerpoint/2010/main" val="405084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52</a:t>
            </a:fld>
            <a:endParaRPr lang="nb-NO">
              <a:solidFill>
                <a:prstClr val="black"/>
              </a:solidFill>
            </a:endParaRPr>
          </a:p>
        </p:txBody>
      </p:sp>
    </p:spTree>
    <p:extLst>
      <p:ext uri="{BB962C8B-B14F-4D97-AF65-F5344CB8AC3E}">
        <p14:creationId xmlns:p14="http://schemas.microsoft.com/office/powerpoint/2010/main" val="31628181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dirty="0" err="1" smtClean="0"/>
              <a:t>Encourage</a:t>
            </a:r>
            <a:r>
              <a:rPr lang="nb-NO" dirty="0" smtClean="0"/>
              <a:t> </a:t>
            </a:r>
            <a:r>
              <a:rPr lang="nb-NO" dirty="0" err="1" smtClean="0"/>
              <a:t>other</a:t>
            </a:r>
            <a:r>
              <a:rPr lang="nb-NO" dirty="0" smtClean="0"/>
              <a:t> </a:t>
            </a:r>
            <a:r>
              <a:rPr lang="nb-NO" dirty="0" err="1" smtClean="0"/>
              <a:t>children</a:t>
            </a:r>
            <a:r>
              <a:rPr lang="nb-NO" dirty="0" smtClean="0"/>
              <a:t> to </a:t>
            </a:r>
            <a:r>
              <a:rPr lang="nb-NO" dirty="0" err="1" smtClean="0"/>
              <a:t>share</a:t>
            </a:r>
            <a:r>
              <a:rPr lang="nb-NO" dirty="0" smtClean="0"/>
              <a:t> </a:t>
            </a:r>
            <a:r>
              <a:rPr lang="nb-NO" dirty="0" err="1" smtClean="0"/>
              <a:t>the</a:t>
            </a:r>
            <a:r>
              <a:rPr lang="nb-NO" dirty="0" smtClean="0"/>
              <a:t> same </a:t>
            </a:r>
            <a:r>
              <a:rPr lang="nb-NO" dirty="0" err="1" smtClean="0"/>
              <a:t>interest</a:t>
            </a:r>
            <a:r>
              <a:rPr lang="nb-NO" dirty="0" smtClean="0"/>
              <a:t>-naturfag</a:t>
            </a:r>
          </a:p>
          <a:p>
            <a:r>
              <a:rPr lang="nb-NO" dirty="0" smtClean="0"/>
              <a:t>Value his </a:t>
            </a:r>
            <a:r>
              <a:rPr lang="nb-NO" dirty="0" err="1" smtClean="0"/>
              <a:t>capability</a:t>
            </a:r>
            <a:endParaRPr lang="nb-NO" dirty="0" smtClean="0"/>
          </a:p>
          <a:p>
            <a:endParaRPr lang="nb-NO" dirty="0"/>
          </a:p>
        </p:txBody>
      </p:sp>
      <p:sp>
        <p:nvSpPr>
          <p:cNvPr id="4" name="Slide Number Placeholder 3"/>
          <p:cNvSpPr>
            <a:spLocks noGrp="1"/>
          </p:cNvSpPr>
          <p:nvPr>
            <p:ph type="sldNum" sz="quarter" idx="10"/>
          </p:nvPr>
        </p:nvSpPr>
        <p:spPr/>
        <p:txBody>
          <a:bodyPr/>
          <a:lstStyle/>
          <a:p>
            <a:fld id="{F4EB6A65-99C3-47E3-A63F-0EDE9D727E55}" type="slidenum">
              <a:rPr lang="nb-NO" smtClean="0"/>
              <a:t>11</a:t>
            </a:fld>
            <a:endParaRPr lang="nb-NO"/>
          </a:p>
        </p:txBody>
      </p:sp>
    </p:spTree>
    <p:extLst>
      <p:ext uri="{BB962C8B-B14F-4D97-AF65-F5344CB8AC3E}">
        <p14:creationId xmlns:p14="http://schemas.microsoft.com/office/powerpoint/2010/main" val="1761109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55347" indent="-355347" defTabSz="473796">
              <a:spcBef>
                <a:spcPts val="1036"/>
              </a:spcBef>
              <a:buClr>
                <a:srgbClr val="90C226"/>
              </a:buClr>
              <a:buSzPct val="80000"/>
              <a:buFont typeface="Wingdings 3" charset="2"/>
              <a:buChar char=""/>
              <a:defRPr/>
            </a:pPr>
            <a:r>
              <a:rPr lang="nb-NO" sz="2500" dirty="0">
                <a:solidFill>
                  <a:prstClr val="black"/>
                </a:solidFill>
                <a:latin typeface="Times New Roman" panose="02020603050405020304" pitchFamily="18" charset="0"/>
                <a:cs typeface="Times New Roman" panose="02020603050405020304" pitchFamily="18" charset="0"/>
              </a:rPr>
              <a:t>Det viser seg fram i tre retninger:</a:t>
            </a:r>
          </a:p>
          <a:p>
            <a:pPr marL="355347" indent="-355347" defTabSz="473796">
              <a:spcBef>
                <a:spcPts val="1036"/>
              </a:spcBef>
              <a:buClr>
                <a:srgbClr val="90C226"/>
              </a:buClr>
              <a:buSzPct val="80000"/>
              <a:buFont typeface="Wingdings 3" charset="2"/>
              <a:buChar char=""/>
              <a:defRPr/>
            </a:pPr>
            <a:endParaRPr lang="nb-NO" sz="2500" dirty="0">
              <a:solidFill>
                <a:prstClr val="black"/>
              </a:solidFill>
              <a:latin typeface="Times New Roman" panose="02020603050405020304" pitchFamily="18" charset="0"/>
              <a:cs typeface="Times New Roman" panose="02020603050405020304" pitchFamily="18" charset="0"/>
            </a:endParaRPr>
          </a:p>
          <a:p>
            <a:pPr marL="355347" indent="-355347" defTabSz="473796">
              <a:spcBef>
                <a:spcPts val="1036"/>
              </a:spcBef>
              <a:buClr>
                <a:srgbClr val="90C226"/>
              </a:buClr>
              <a:buSzPct val="80000"/>
              <a:buFont typeface="Wingdings 3" charset="2"/>
              <a:buChar char=""/>
              <a:defRPr/>
            </a:pPr>
            <a:r>
              <a:rPr lang="nb-NO" sz="2500" dirty="0">
                <a:solidFill>
                  <a:prstClr val="black"/>
                </a:solidFill>
                <a:latin typeface="Times New Roman" panose="02020603050405020304" pitchFamily="18" charset="0"/>
                <a:cs typeface="Times New Roman" panose="02020603050405020304" pitchFamily="18" charset="0"/>
              </a:rPr>
              <a:t>1. I evnen til å programmere </a:t>
            </a:r>
          </a:p>
          <a:p>
            <a:pPr marL="355347" indent="-355347" defTabSz="473796">
              <a:spcBef>
                <a:spcPts val="1036"/>
              </a:spcBef>
              <a:buClr>
                <a:srgbClr val="90C226"/>
              </a:buClr>
              <a:buSzPct val="80000"/>
              <a:buFont typeface="Wingdings 3" charset="2"/>
              <a:buChar char=""/>
              <a:defRPr/>
            </a:pP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2.  I å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bruke</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teknologien</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for å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skape</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produkter</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 de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kan</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bruke</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teknologien</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på</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kreative</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måter</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p>
          <a:p>
            <a:pPr marL="355347" indent="-355347" defTabSz="473796">
              <a:spcBef>
                <a:spcPts val="1036"/>
              </a:spcBef>
              <a:buClr>
                <a:srgbClr val="90C226"/>
              </a:buClr>
              <a:buSzPct val="80000"/>
              <a:buFont typeface="Wingdings 3" charset="2"/>
              <a:buChar char=""/>
              <a:defRPr/>
            </a:pPr>
            <a:r>
              <a:rPr lang="en-US" sz="2500" dirty="0">
                <a:solidFill>
                  <a:prstClr val="black"/>
                </a:solidFill>
                <a:latin typeface="Times New Roman" panose="02020603050405020304" pitchFamily="18" charset="0"/>
                <a:cs typeface="Times New Roman" panose="02020603050405020304" pitchFamily="18" charset="0"/>
              </a:rPr>
              <a:t>3.</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De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trives</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å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jobbe</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med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teknologisk</a:t>
            </a:r>
            <a:r>
              <a:rPr lang="en-US" sz="25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utstyr</a:t>
            </a:r>
            <a:endParaRPr lang="nb-NO" sz="2500" dirty="0">
              <a:solidFill>
                <a:prstClr val="black"/>
              </a:solidFill>
              <a:latin typeface="Times New Roman" panose="02020603050405020304" pitchFamily="18" charset="0"/>
              <a:cs typeface="Times New Roman" panose="02020603050405020304" pitchFamily="18" charset="0"/>
            </a:endParaRPr>
          </a:p>
          <a:p>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solidFill>
                  <a:prstClr val="black"/>
                </a:solidFill>
              </a:rPr>
              <a:pPr/>
              <a:t>55</a:t>
            </a:fld>
            <a:endParaRPr lang="nb-NO">
              <a:solidFill>
                <a:prstClr val="black"/>
              </a:solidFill>
            </a:endParaRPr>
          </a:p>
        </p:txBody>
      </p:sp>
    </p:spTree>
    <p:extLst>
      <p:ext uri="{BB962C8B-B14F-4D97-AF65-F5344CB8AC3E}">
        <p14:creationId xmlns:p14="http://schemas.microsoft.com/office/powerpoint/2010/main" val="17499548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56</a:t>
            </a:fld>
            <a:endParaRPr lang="nb-NO">
              <a:solidFill>
                <a:prstClr val="black"/>
              </a:solidFill>
            </a:endParaRPr>
          </a:p>
        </p:txBody>
      </p:sp>
    </p:spTree>
    <p:extLst>
      <p:ext uri="{BB962C8B-B14F-4D97-AF65-F5344CB8AC3E}">
        <p14:creationId xmlns:p14="http://schemas.microsoft.com/office/powerpoint/2010/main" val="21947981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Raven and </a:t>
            </a:r>
            <a:r>
              <a:rPr lang="nb-NO" dirty="0" err="1" smtClean="0"/>
              <a:t>Goodenough</a:t>
            </a:r>
            <a:r>
              <a:rPr lang="nb-NO" dirty="0" smtClean="0"/>
              <a:t> Harris Draw a person test for </a:t>
            </a:r>
            <a:r>
              <a:rPr lang="nb-NO" dirty="0" err="1" smtClean="0"/>
              <a:t>culturally</a:t>
            </a:r>
            <a:r>
              <a:rPr lang="nb-NO" dirty="0" smtClean="0"/>
              <a:t> diverse </a:t>
            </a:r>
            <a:r>
              <a:rPr lang="nb-NO" dirty="0" err="1" smtClean="0"/>
              <a:t>children-disadvantaged</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57</a:t>
            </a:fld>
            <a:endParaRPr lang="nb-NO">
              <a:solidFill>
                <a:prstClr val="black"/>
              </a:solidFill>
            </a:endParaRPr>
          </a:p>
        </p:txBody>
      </p:sp>
    </p:spTree>
    <p:extLst>
      <p:ext uri="{BB962C8B-B14F-4D97-AF65-F5344CB8AC3E}">
        <p14:creationId xmlns:p14="http://schemas.microsoft.com/office/powerpoint/2010/main" val="350558618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58</a:t>
            </a:fld>
            <a:endParaRPr lang="nb-NO">
              <a:solidFill>
                <a:prstClr val="black"/>
              </a:solidFill>
            </a:endParaRPr>
          </a:p>
        </p:txBody>
      </p:sp>
    </p:spTree>
    <p:extLst>
      <p:ext uri="{BB962C8B-B14F-4D97-AF65-F5344CB8AC3E}">
        <p14:creationId xmlns:p14="http://schemas.microsoft.com/office/powerpoint/2010/main" val="159045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59</a:t>
            </a:fld>
            <a:endParaRPr lang="nb-NO">
              <a:solidFill>
                <a:prstClr val="black"/>
              </a:solidFill>
            </a:endParaRPr>
          </a:p>
        </p:txBody>
      </p:sp>
    </p:spTree>
    <p:extLst>
      <p:ext uri="{BB962C8B-B14F-4D97-AF65-F5344CB8AC3E}">
        <p14:creationId xmlns:p14="http://schemas.microsoft.com/office/powerpoint/2010/main" val="195395431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61</a:t>
            </a:fld>
            <a:endParaRPr lang="nb-NO">
              <a:solidFill>
                <a:prstClr val="black"/>
              </a:solidFill>
            </a:endParaRPr>
          </a:p>
        </p:txBody>
      </p:sp>
    </p:spTree>
    <p:extLst>
      <p:ext uri="{BB962C8B-B14F-4D97-AF65-F5344CB8AC3E}">
        <p14:creationId xmlns:p14="http://schemas.microsoft.com/office/powerpoint/2010/main" val="7522369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pPr/>
              <a:t>62</a:t>
            </a:fld>
            <a:endParaRPr lang="nb-NO"/>
          </a:p>
        </p:txBody>
      </p:sp>
    </p:spTree>
    <p:extLst>
      <p:ext uri="{BB962C8B-B14F-4D97-AF65-F5344CB8AC3E}">
        <p14:creationId xmlns:p14="http://schemas.microsoft.com/office/powerpoint/2010/main" val="13573498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63</a:t>
            </a:fld>
            <a:endParaRPr lang="nb-NO">
              <a:solidFill>
                <a:prstClr val="black"/>
              </a:solidFill>
            </a:endParaRPr>
          </a:p>
        </p:txBody>
      </p:sp>
    </p:spTree>
    <p:extLst>
      <p:ext uri="{BB962C8B-B14F-4D97-AF65-F5344CB8AC3E}">
        <p14:creationId xmlns:p14="http://schemas.microsoft.com/office/powerpoint/2010/main" val="24664593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normAutofit fontScale="92500" lnSpcReduction="20000"/>
          </a:bodyPr>
          <a:lstStyle/>
          <a:p>
            <a:pPr algn="l"/>
            <a:r>
              <a:rPr lang="nb-NO" dirty="0">
                <a:latin typeface="MinionPro-Regular"/>
              </a:rPr>
              <a:t>Departementet legger til grunn at «tilpasset opplæring kjennetegnes ved variasjon i bruk av arbeidsoppgaver, lærestoff, arbeidsmåter, læremidler </a:t>
            </a:r>
            <a:r>
              <a:rPr lang="nn-NO" dirty="0">
                <a:latin typeface="MinionPro-Regular"/>
              </a:rPr>
              <a:t>og variasjon i organisering av og intensitet i </a:t>
            </a:r>
            <a:r>
              <a:rPr lang="nn-NO" dirty="0" err="1">
                <a:latin typeface="MinionPro-Regular"/>
              </a:rPr>
              <a:t>opplæringen</a:t>
            </a:r>
            <a:r>
              <a:rPr lang="nn-NO" dirty="0">
                <a:latin typeface="MinionPro-Regular"/>
              </a:rPr>
              <a:t>» (St.meld. nr. 31,</a:t>
            </a:r>
          </a:p>
          <a:p>
            <a:pPr algn="l"/>
            <a:r>
              <a:rPr lang="nb-NO" dirty="0">
                <a:latin typeface="MinionPro-Regular"/>
              </a:rPr>
              <a:t>2007–2008, s.73–74). Begrepene differensiering og tilpasset opplæring er begge i bruk og inneholder i stor grad de samme prinsippene (Engelsen,</a:t>
            </a:r>
          </a:p>
          <a:p>
            <a:pPr algn="l"/>
            <a:r>
              <a:rPr lang="nb-NO" dirty="0">
                <a:latin typeface="MinionPro-Regular"/>
              </a:rPr>
              <a:t>2012). De gar ut på at skolen i undervisningen skal gi elevene tilbud ut fra deres individuelle forutsetninger.</a:t>
            </a:r>
          </a:p>
          <a:p>
            <a:pPr algn="l"/>
            <a:r>
              <a:rPr lang="nb-NO" dirty="0">
                <a:latin typeface="MinionPro-Regular"/>
              </a:rPr>
              <a:t>Differensiering </a:t>
            </a:r>
            <a:r>
              <a:rPr lang="nb-NO" dirty="0" err="1">
                <a:latin typeface="MinionPro-Regular"/>
              </a:rPr>
              <a:t>inneb.rer</a:t>
            </a:r>
            <a:r>
              <a:rPr lang="nb-NO" dirty="0">
                <a:latin typeface="MinionPro-Regular"/>
              </a:rPr>
              <a:t> bade en organisatorisk og en pedagogisk</a:t>
            </a:r>
          </a:p>
          <a:p>
            <a:pPr algn="l"/>
            <a:r>
              <a:rPr lang="nb-NO" dirty="0">
                <a:latin typeface="MinionPro-Regular"/>
              </a:rPr>
              <a:t>dimensjon. Det er viktig a presisere at i norsk skole er det ikke lov a organisere permanent ut fra evner og forutsetninger, men det er gitt en mulighet innenfor 25 %-regelen, </a:t>
            </a:r>
            <a:r>
              <a:rPr lang="nb-NO" dirty="0" err="1">
                <a:latin typeface="MinionPro-Regular"/>
              </a:rPr>
              <a:t>alsta</a:t>
            </a:r>
            <a:r>
              <a:rPr lang="nb-NO" dirty="0">
                <a:latin typeface="MinionPro-Regular"/>
              </a:rPr>
              <a:t> at skolen over et kortere tidsrom kan organisere alternativ.</a:t>
            </a:r>
          </a:p>
          <a:p>
            <a:pPr algn="l"/>
            <a:r>
              <a:rPr lang="nb-NO" dirty="0" err="1">
                <a:latin typeface="MinionPro-Regular"/>
              </a:rPr>
              <a:t>Nar</a:t>
            </a:r>
            <a:r>
              <a:rPr lang="nb-NO" dirty="0">
                <a:latin typeface="MinionPro-Regular"/>
              </a:rPr>
              <a:t> vi differensierer pedagogisk, arbeider vi i henhold til prinsippene</a:t>
            </a:r>
          </a:p>
          <a:p>
            <a:pPr algn="l"/>
            <a:r>
              <a:rPr lang="nb-NO" dirty="0">
                <a:latin typeface="MinionPro-Regular"/>
              </a:rPr>
              <a:t>fra </a:t>
            </a:r>
            <a:r>
              <a:rPr lang="nb-NO" dirty="0" err="1">
                <a:latin typeface="MinionPro-Regular"/>
              </a:rPr>
              <a:t>Vygotskijs</a:t>
            </a:r>
            <a:r>
              <a:rPr lang="nb-NO" dirty="0">
                <a:latin typeface="MinionPro-Regular"/>
              </a:rPr>
              <a:t> «</a:t>
            </a:r>
            <a:r>
              <a:rPr lang="nb-NO" dirty="0" err="1">
                <a:latin typeface="MinionPro-Regular"/>
              </a:rPr>
              <a:t>zone</a:t>
            </a:r>
            <a:r>
              <a:rPr lang="nb-NO" dirty="0">
                <a:latin typeface="MinionPro-Regular"/>
              </a:rPr>
              <a:t> </a:t>
            </a:r>
            <a:r>
              <a:rPr lang="nb-NO" dirty="0" err="1">
                <a:latin typeface="MinionPro-Regular"/>
              </a:rPr>
              <a:t>of</a:t>
            </a:r>
            <a:r>
              <a:rPr lang="nb-NO" dirty="0">
                <a:latin typeface="MinionPro-Regular"/>
              </a:rPr>
              <a:t> </a:t>
            </a:r>
            <a:r>
              <a:rPr lang="nb-NO" dirty="0" err="1">
                <a:latin typeface="MinionPro-Regular"/>
              </a:rPr>
              <a:t>proximal</a:t>
            </a:r>
            <a:r>
              <a:rPr lang="nb-NO" dirty="0">
                <a:latin typeface="MinionPro-Regular"/>
              </a:rPr>
              <a:t> </a:t>
            </a:r>
            <a:r>
              <a:rPr lang="nb-NO" dirty="0" err="1">
                <a:latin typeface="MinionPro-Regular"/>
              </a:rPr>
              <a:t>development</a:t>
            </a:r>
            <a:r>
              <a:rPr lang="nb-NO" dirty="0">
                <a:latin typeface="MinionPro-Regular"/>
              </a:rPr>
              <a:t>», eller «den </a:t>
            </a:r>
            <a:r>
              <a:rPr lang="nb-NO" dirty="0" err="1">
                <a:latin typeface="MinionPro-Regular"/>
              </a:rPr>
              <a:t>n.rmeste</a:t>
            </a:r>
            <a:r>
              <a:rPr lang="nb-NO" dirty="0">
                <a:latin typeface="MinionPro-Regular"/>
              </a:rPr>
              <a:t> utviklingssonen</a:t>
            </a:r>
          </a:p>
          <a:p>
            <a:pPr algn="l"/>
            <a:r>
              <a:rPr lang="nb-NO" dirty="0">
                <a:latin typeface="MinionPro-Regular"/>
              </a:rPr>
              <a:t>». </a:t>
            </a:r>
            <a:r>
              <a:rPr lang="nb-NO" dirty="0" err="1">
                <a:latin typeface="MinionPro-Regular"/>
              </a:rPr>
              <a:t>McGrew</a:t>
            </a:r>
            <a:r>
              <a:rPr lang="nb-NO" dirty="0">
                <a:latin typeface="MinionPro-Regular"/>
              </a:rPr>
              <a:t> og </a:t>
            </a:r>
            <a:r>
              <a:rPr lang="nb-NO" dirty="0" err="1">
                <a:latin typeface="MinionPro-Regular"/>
              </a:rPr>
              <a:t>Flanagan</a:t>
            </a:r>
            <a:r>
              <a:rPr lang="nb-NO" dirty="0">
                <a:latin typeface="MinionPro-Regular"/>
              </a:rPr>
              <a:t> (1998) beskrev dette som den sonen der det er en «optimal match». En optimal match er den ideelle situasjonen der</a:t>
            </a:r>
          </a:p>
          <a:p>
            <a:pPr algn="l"/>
            <a:r>
              <a:rPr lang="nb-NO" dirty="0">
                <a:latin typeface="MinionPro-Regular"/>
              </a:rPr>
              <a:t>læringsmuligheter er matchet til elevens evner og forutsetninger. Uten at elevene stimuleres litt utover hva de allerede kan og vet, sa skjer</a:t>
            </a:r>
          </a:p>
          <a:p>
            <a:pPr algn="l"/>
            <a:r>
              <a:rPr lang="nb-NO" dirty="0">
                <a:latin typeface="MinionPro-Regular"/>
              </a:rPr>
              <a:t>ikke </a:t>
            </a:r>
            <a:r>
              <a:rPr lang="nb-NO" dirty="0" err="1">
                <a:latin typeface="MinionPro-Regular"/>
              </a:rPr>
              <a:t>l.ring</a:t>
            </a:r>
            <a:r>
              <a:rPr lang="nb-NO" dirty="0">
                <a:latin typeface="MinionPro-Regular"/>
              </a:rPr>
              <a:t>. Differensiert undervisning er en rik og robust modell fordi den anerkjenner de individuelle ulikheter som er til stede i et klasserom, og fokuserer </a:t>
            </a:r>
            <a:r>
              <a:rPr lang="nb-NO" dirty="0" err="1">
                <a:latin typeface="MinionPro-Regular"/>
              </a:rPr>
              <a:t>pa</a:t>
            </a:r>
            <a:r>
              <a:rPr lang="nb-NO" dirty="0">
                <a:latin typeface="MinionPro-Regular"/>
              </a:rPr>
              <a:t> et systematisk perspektiv for tilrettelegging av </a:t>
            </a:r>
            <a:r>
              <a:rPr lang="nb-NO" dirty="0" err="1">
                <a:latin typeface="MinionPro-Regular"/>
              </a:rPr>
              <a:t>l.replan</a:t>
            </a:r>
            <a:endParaRPr lang="nb-NO" dirty="0">
              <a:latin typeface="MinionPro-Regular"/>
            </a:endParaRPr>
          </a:p>
          <a:p>
            <a:pPr algn="l"/>
            <a:r>
              <a:rPr lang="nb-NO" dirty="0">
                <a:latin typeface="MinionPro-Regular"/>
              </a:rPr>
              <a:t>og undervisning som kan mote behovene hos elevene</a:t>
            </a:r>
          </a:p>
          <a:p>
            <a:pPr algn="l"/>
            <a:endParaRPr lang="nb-NO" dirty="0">
              <a:latin typeface="MinionPro-Regular"/>
            </a:endParaRPr>
          </a:p>
          <a:p>
            <a:pPr marL="355347" indent="-355347" defTabSz="947593" fontAlgn="base">
              <a:spcBef>
                <a:spcPct val="20000"/>
              </a:spcBef>
              <a:spcAft>
                <a:spcPct val="0"/>
              </a:spcAft>
              <a:buFontTx/>
              <a:buChar char="•"/>
              <a:defRPr/>
            </a:pPr>
            <a:r>
              <a:rPr lang="nb-NO" sz="2300" kern="0" dirty="0">
                <a:solidFill>
                  <a:srgbClr val="000000"/>
                </a:solidFill>
                <a:latin typeface="Verdana"/>
              </a:rPr>
              <a:t>Readiness (</a:t>
            </a:r>
            <a:r>
              <a:rPr lang="nb-NO" sz="2300" kern="0" dirty="0" err="1">
                <a:solidFill>
                  <a:srgbClr val="000000"/>
                </a:solidFill>
                <a:latin typeface="Verdana"/>
              </a:rPr>
              <a:t>growth</a:t>
            </a:r>
            <a:r>
              <a:rPr lang="nb-NO" sz="2300" kern="0" dirty="0">
                <a:solidFill>
                  <a:srgbClr val="000000"/>
                </a:solidFill>
                <a:latin typeface="Verdana"/>
              </a:rPr>
              <a:t> in </a:t>
            </a:r>
            <a:r>
              <a:rPr lang="nb-NO" sz="2300" kern="0" dirty="0" err="1">
                <a:solidFill>
                  <a:srgbClr val="000000"/>
                </a:solidFill>
                <a:latin typeface="Verdana"/>
              </a:rPr>
              <a:t>learning</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r>
              <a:rPr lang="nb-NO" sz="2300" kern="0" dirty="0" err="1">
                <a:solidFill>
                  <a:srgbClr val="000000"/>
                </a:solidFill>
                <a:latin typeface="Verdana"/>
              </a:rPr>
              <a:t>Interests</a:t>
            </a:r>
            <a:r>
              <a:rPr lang="nb-NO" sz="2300" kern="0" dirty="0">
                <a:solidFill>
                  <a:srgbClr val="000000"/>
                </a:solidFill>
                <a:latin typeface="Verdana"/>
              </a:rPr>
              <a:t> (</a:t>
            </a:r>
            <a:r>
              <a:rPr lang="nb-NO" sz="2300" kern="0" dirty="0" err="1">
                <a:solidFill>
                  <a:srgbClr val="000000"/>
                </a:solidFill>
                <a:latin typeface="Verdana"/>
              </a:rPr>
              <a:t>motivation</a:t>
            </a:r>
            <a:r>
              <a:rPr lang="nb-NO" sz="2300" kern="0" dirty="0">
                <a:solidFill>
                  <a:srgbClr val="000000"/>
                </a:solidFill>
                <a:latin typeface="Verdana"/>
              </a:rPr>
              <a:t> to </a:t>
            </a:r>
            <a:r>
              <a:rPr lang="nb-NO" sz="2300" kern="0" dirty="0" err="1">
                <a:solidFill>
                  <a:srgbClr val="000000"/>
                </a:solidFill>
                <a:latin typeface="Verdana"/>
              </a:rPr>
              <a:t>learn</a:t>
            </a:r>
            <a:r>
              <a:rPr lang="nb-NO" sz="2300" kern="0" dirty="0">
                <a:solidFill>
                  <a:srgbClr val="000000"/>
                </a:solidFill>
                <a:latin typeface="Verdana"/>
              </a:rPr>
              <a:t>)</a:t>
            </a:r>
          </a:p>
          <a:p>
            <a:pPr marL="355347" indent="-355347" defTabSz="947593" fontAlgn="base">
              <a:spcBef>
                <a:spcPct val="20000"/>
              </a:spcBef>
              <a:spcAft>
                <a:spcPct val="0"/>
              </a:spcAft>
              <a:buFontTx/>
              <a:buChar char="•"/>
              <a:defRPr/>
            </a:pPr>
            <a:r>
              <a:rPr lang="nb-NO" sz="2300" kern="0" dirty="0">
                <a:solidFill>
                  <a:srgbClr val="000000"/>
                </a:solidFill>
                <a:latin typeface="Verdana"/>
              </a:rPr>
              <a:t>Learning </a:t>
            </a:r>
            <a:r>
              <a:rPr lang="nb-NO" sz="2300" kern="0" dirty="0" err="1">
                <a:solidFill>
                  <a:srgbClr val="000000"/>
                </a:solidFill>
                <a:latin typeface="Verdana"/>
              </a:rPr>
              <a:t>profile</a:t>
            </a:r>
            <a:r>
              <a:rPr lang="nb-NO" sz="2300" kern="0" dirty="0">
                <a:solidFill>
                  <a:srgbClr val="000000"/>
                </a:solidFill>
                <a:latin typeface="Verdana"/>
              </a:rPr>
              <a:t> (</a:t>
            </a:r>
            <a:r>
              <a:rPr lang="nb-NO" sz="2300" kern="0" dirty="0" err="1">
                <a:solidFill>
                  <a:srgbClr val="000000"/>
                </a:solidFill>
                <a:latin typeface="Verdana"/>
              </a:rPr>
              <a:t>how</a:t>
            </a:r>
            <a:r>
              <a:rPr lang="nb-NO" sz="2300" kern="0" dirty="0">
                <a:solidFill>
                  <a:srgbClr val="000000"/>
                </a:solidFill>
                <a:latin typeface="Verdana"/>
              </a:rPr>
              <a:t> </a:t>
            </a:r>
            <a:r>
              <a:rPr lang="nb-NO" sz="2300" kern="0" dirty="0" err="1">
                <a:solidFill>
                  <a:srgbClr val="000000"/>
                </a:solidFill>
                <a:latin typeface="Verdana"/>
              </a:rPr>
              <a:t>we</a:t>
            </a:r>
            <a:r>
              <a:rPr lang="nb-NO" sz="2300" kern="0" dirty="0">
                <a:solidFill>
                  <a:srgbClr val="000000"/>
                </a:solidFill>
                <a:latin typeface="Verdana"/>
              </a:rPr>
              <a:t> </a:t>
            </a:r>
            <a:r>
              <a:rPr lang="nb-NO" sz="2300" kern="0" dirty="0" err="1">
                <a:solidFill>
                  <a:srgbClr val="000000"/>
                </a:solidFill>
                <a:latin typeface="Verdana"/>
              </a:rPr>
              <a:t>pocess</a:t>
            </a:r>
            <a:r>
              <a:rPr lang="nb-NO" sz="2300" kern="0" dirty="0">
                <a:solidFill>
                  <a:srgbClr val="000000"/>
                </a:solidFill>
                <a:latin typeface="Verdana"/>
              </a:rPr>
              <a:t> </a:t>
            </a:r>
            <a:r>
              <a:rPr lang="nb-NO" sz="2300" kern="0" dirty="0" err="1">
                <a:solidFill>
                  <a:srgbClr val="000000"/>
                </a:solidFill>
                <a:latin typeface="Verdana"/>
              </a:rPr>
              <a:t>information</a:t>
            </a:r>
            <a:r>
              <a:rPr lang="nb-NO" sz="2300" kern="0" dirty="0">
                <a:solidFill>
                  <a:srgbClr val="000000"/>
                </a:solidFill>
                <a:latin typeface="Verdana"/>
              </a:rPr>
              <a:t>, </a:t>
            </a:r>
            <a:r>
              <a:rPr lang="nb-NO" sz="2300" kern="0" dirty="0" err="1">
                <a:solidFill>
                  <a:srgbClr val="000000"/>
                </a:solidFill>
                <a:latin typeface="Verdana"/>
              </a:rPr>
              <a:t>how</a:t>
            </a:r>
            <a:r>
              <a:rPr lang="nb-NO" sz="2300" kern="0" dirty="0">
                <a:solidFill>
                  <a:srgbClr val="000000"/>
                </a:solidFill>
                <a:latin typeface="Verdana"/>
              </a:rPr>
              <a:t> </a:t>
            </a:r>
            <a:r>
              <a:rPr lang="nb-NO" sz="2300" kern="0" dirty="0" err="1">
                <a:solidFill>
                  <a:srgbClr val="000000"/>
                </a:solidFill>
                <a:latin typeface="Verdana"/>
              </a:rPr>
              <a:t>we</a:t>
            </a:r>
            <a:r>
              <a:rPr lang="nb-NO" sz="2300" kern="0" dirty="0">
                <a:solidFill>
                  <a:srgbClr val="000000"/>
                </a:solidFill>
                <a:latin typeface="Verdana"/>
              </a:rPr>
              <a:t> </a:t>
            </a:r>
            <a:r>
              <a:rPr lang="nb-NO" sz="2300" kern="0" dirty="0" err="1">
                <a:solidFill>
                  <a:srgbClr val="000000"/>
                </a:solidFill>
                <a:latin typeface="Verdana"/>
              </a:rPr>
              <a:t>interact</a:t>
            </a:r>
            <a:r>
              <a:rPr lang="nb-NO" sz="2300" kern="0" dirty="0">
                <a:solidFill>
                  <a:srgbClr val="000000"/>
                </a:solidFill>
                <a:latin typeface="Verdana"/>
              </a:rPr>
              <a:t> </a:t>
            </a:r>
            <a:r>
              <a:rPr lang="nb-NO" sz="2300" kern="0" dirty="0" err="1">
                <a:solidFill>
                  <a:srgbClr val="000000"/>
                </a:solidFill>
                <a:latin typeface="Verdana"/>
              </a:rPr>
              <a:t>with</a:t>
            </a:r>
            <a:r>
              <a:rPr lang="nb-NO" sz="2300" kern="0" dirty="0">
                <a:solidFill>
                  <a:srgbClr val="000000"/>
                </a:solidFill>
                <a:latin typeface="Verdana"/>
              </a:rPr>
              <a:t> </a:t>
            </a:r>
            <a:r>
              <a:rPr lang="nb-NO" sz="2300" kern="0" dirty="0" err="1">
                <a:solidFill>
                  <a:srgbClr val="000000"/>
                </a:solidFill>
                <a:latin typeface="Verdana"/>
              </a:rPr>
              <a:t>ideas</a:t>
            </a:r>
            <a:r>
              <a:rPr lang="nb-NO" sz="2300" kern="0" dirty="0">
                <a:solidFill>
                  <a:srgbClr val="000000"/>
                </a:solidFill>
                <a:latin typeface="Verdana"/>
              </a:rPr>
              <a:t>)</a:t>
            </a:r>
          </a:p>
          <a:p>
            <a:pPr algn="l"/>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pPr/>
              <a:t>64</a:t>
            </a:fld>
            <a:endParaRPr lang="nb-NO"/>
          </a:p>
        </p:txBody>
      </p:sp>
    </p:spTree>
    <p:extLst>
      <p:ext uri="{BB962C8B-B14F-4D97-AF65-F5344CB8AC3E}">
        <p14:creationId xmlns:p14="http://schemas.microsoft.com/office/powerpoint/2010/main" val="20462356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66</a:t>
            </a:fld>
            <a:endParaRPr lang="nb-NO">
              <a:solidFill>
                <a:prstClr val="black"/>
              </a:solidFill>
            </a:endParaRPr>
          </a:p>
        </p:txBody>
      </p:sp>
    </p:spTree>
    <p:extLst>
      <p:ext uri="{BB962C8B-B14F-4D97-AF65-F5344CB8AC3E}">
        <p14:creationId xmlns:p14="http://schemas.microsoft.com/office/powerpoint/2010/main" val="17341905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pPr/>
              <a:t>13</a:t>
            </a:fld>
            <a:endParaRPr lang="nb-NO"/>
          </a:p>
        </p:txBody>
      </p:sp>
    </p:spTree>
    <p:extLst>
      <p:ext uri="{BB962C8B-B14F-4D97-AF65-F5344CB8AC3E}">
        <p14:creationId xmlns:p14="http://schemas.microsoft.com/office/powerpoint/2010/main" val="30875407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dirty="0">
                <a:solidFill>
                  <a:srgbClr val="000000"/>
                </a:solidFill>
                <a:latin typeface="Franklin Gothic Book"/>
              </a:rPr>
              <a:t>Samtidig er det studier som framhever betydningen elever med stort læringspotensial har av at de i noen sammenhenger kan møte andre på samme faglige nivå. </a:t>
            </a:r>
          </a:p>
          <a:p>
            <a:r>
              <a:rPr lang="nb-NO" dirty="0">
                <a:solidFill>
                  <a:srgbClr val="000000"/>
                </a:solidFill>
              </a:rPr>
              <a:t>Anbefales at slike organiseringsformer i større grad tas i bruk i skolen, gjennom </a:t>
            </a:r>
            <a:r>
              <a:rPr lang="nb-NO" dirty="0">
                <a:solidFill>
                  <a:srgbClr val="000000"/>
                </a:solidFill>
                <a:latin typeface="Franklin Gothic Book"/>
              </a:rPr>
              <a:t>å utnytte det handlingsrommet som ligger i bruk av forsering og 25 %-regelen. I tillegg anbefaler vi at det utvikles et valgbart fordypningsfag i realfag tilgjengelig for elever med stort læringspotensial og at tilbud som talentsenter blir tilgjengelig for flere, for eksempel form av virtuelle klasser. </a:t>
            </a:r>
          </a:p>
          <a:p>
            <a:endParaRPr lang="nb-NO" dirty="0">
              <a:solidFill>
                <a:srgbClr val="000000"/>
              </a:solidFill>
              <a:latin typeface="Franklin Gothic Book"/>
            </a:endParaRPr>
          </a:p>
          <a:p>
            <a:r>
              <a:rPr lang="nb-NO" dirty="0">
                <a:solidFill>
                  <a:srgbClr val="000000"/>
                </a:solidFill>
                <a:latin typeface="Franklin Gothic Book"/>
              </a:rPr>
              <a:t>Nivådelt undervisning bør ikke være faste statiske grupper, men noe man kan benytte fleksibelt etter behov. Dette kan gjøres ved at en lærer har timer i posten sin som skal benyttes etter behov utover året. For at dette skal kunne fungere kreves det godt fagsamarbeid om undervisningen på trinnet. Det samme temaet må undervises i alle klasser på samme trinn til samme tid. </a:t>
            </a:r>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pPr/>
              <a:t>68</a:t>
            </a:fld>
            <a:endParaRPr lang="nb-NO"/>
          </a:p>
        </p:txBody>
      </p:sp>
    </p:spTree>
    <p:extLst>
      <p:ext uri="{BB962C8B-B14F-4D97-AF65-F5344CB8AC3E}">
        <p14:creationId xmlns:p14="http://schemas.microsoft.com/office/powerpoint/2010/main" val="413747753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pPr/>
              <a:t>69</a:t>
            </a:fld>
            <a:endParaRPr lang="nb-NO"/>
          </a:p>
        </p:txBody>
      </p:sp>
    </p:spTree>
    <p:extLst>
      <p:ext uri="{BB962C8B-B14F-4D97-AF65-F5344CB8AC3E}">
        <p14:creationId xmlns:p14="http://schemas.microsoft.com/office/powerpoint/2010/main" val="340999577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defTabSz="947593" eaLnBrk="0" fontAlgn="base" hangingPunct="0">
              <a:spcBef>
                <a:spcPct val="0"/>
              </a:spcBef>
              <a:spcAft>
                <a:spcPct val="0"/>
              </a:spcAft>
              <a:defRPr/>
            </a:pPr>
            <a:r>
              <a:rPr lang="en-US" altLang="en-US" sz="2500" b="1" dirty="0">
                <a:solidFill>
                  <a:srgbClr val="000000"/>
                </a:solidFill>
                <a:latin typeface="Arial" charset="0"/>
              </a:rPr>
              <a:t>Progress through the curriculum at rates faster or at ages younger than conventional.</a:t>
            </a:r>
          </a:p>
          <a:p>
            <a:pPr defTabSz="947593" eaLnBrk="0" fontAlgn="base" hangingPunct="0">
              <a:spcBef>
                <a:spcPct val="0"/>
              </a:spcBef>
              <a:spcAft>
                <a:spcPct val="0"/>
              </a:spcAft>
              <a:defRPr/>
            </a:pPr>
            <a:endParaRPr lang="en-US" altLang="en-US" sz="2500" b="1" dirty="0">
              <a:solidFill>
                <a:srgbClr val="000000"/>
              </a:solidFill>
              <a:latin typeface="Arial" charset="0"/>
            </a:endParaRPr>
          </a:p>
          <a:p>
            <a:pPr defTabSz="947593" eaLnBrk="0" fontAlgn="base" hangingPunct="0">
              <a:spcBef>
                <a:spcPct val="0"/>
              </a:spcBef>
              <a:spcAft>
                <a:spcPct val="0"/>
              </a:spcAft>
              <a:defRPr/>
            </a:pPr>
            <a:r>
              <a:rPr lang="en-US" altLang="en-US" sz="2500" b="1" dirty="0">
                <a:solidFill>
                  <a:srgbClr val="000000"/>
                </a:solidFill>
                <a:latin typeface="Arial" charset="0"/>
              </a:rPr>
              <a:t>Provide instruction at a level and pace appropriate to a child’s achievement and readiness regardless of grade level.  </a:t>
            </a:r>
          </a:p>
          <a:p>
            <a:pPr defTabSz="947593" eaLnBrk="0" fontAlgn="base" hangingPunct="0">
              <a:spcBef>
                <a:spcPct val="0"/>
              </a:spcBef>
              <a:spcAft>
                <a:spcPct val="0"/>
              </a:spcAft>
              <a:defRPr/>
            </a:pPr>
            <a:endParaRPr lang="en-US" altLang="en-US" sz="2500" b="1" dirty="0">
              <a:solidFill>
                <a:srgbClr val="000000"/>
              </a:solidFill>
              <a:latin typeface="Arial" charset="0"/>
            </a:endParaRP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pPr/>
              <a:t>70</a:t>
            </a:fld>
            <a:endParaRPr lang="nb-NO"/>
          </a:p>
        </p:txBody>
      </p:sp>
    </p:spTree>
    <p:extLst>
      <p:ext uri="{BB962C8B-B14F-4D97-AF65-F5344CB8AC3E}">
        <p14:creationId xmlns:p14="http://schemas.microsoft.com/office/powerpoint/2010/main" val="419300854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50000"/>
              </a:lnSpc>
              <a:spcAft>
                <a:spcPts val="1036"/>
              </a:spcAft>
            </a:pPr>
            <a:r>
              <a:rPr lang="nb-NO">
                <a:latin typeface="Times New Roman"/>
                <a:ea typeface="DengXian"/>
                <a:cs typeface="Times New Roman"/>
              </a:rPr>
              <a:t>Dessverre disse strategiene er lite kjent og tatt i bruk i praksis av skolene (NOU, 2016).</a:t>
            </a:r>
            <a:endParaRPr lang="nb-NO" sz="1100">
              <a:ea typeface="SimSun"/>
              <a:cs typeface="Times New Roman"/>
            </a:endParaRPr>
          </a:p>
          <a:p>
            <a:endParaRPr lang="nb-NO"/>
          </a:p>
        </p:txBody>
      </p:sp>
      <p:sp>
        <p:nvSpPr>
          <p:cNvPr id="4" name="Slide Number Placeholder 3"/>
          <p:cNvSpPr>
            <a:spLocks noGrp="1"/>
          </p:cNvSpPr>
          <p:nvPr>
            <p:ph type="sldNum" sz="quarter" idx="10"/>
          </p:nvPr>
        </p:nvSpPr>
        <p:spPr/>
        <p:txBody>
          <a:bodyPr/>
          <a:lstStyle/>
          <a:p>
            <a:fld id="{8A1A9AC6-F916-4227-9EB4-98DD71F64027}" type="slidenum">
              <a:rPr lang="nb-NO" smtClean="0"/>
              <a:pPr/>
              <a:t>71</a:t>
            </a:fld>
            <a:endParaRPr lang="nb-NO"/>
          </a:p>
        </p:txBody>
      </p:sp>
    </p:spTree>
    <p:extLst>
      <p:ext uri="{BB962C8B-B14F-4D97-AF65-F5344CB8AC3E}">
        <p14:creationId xmlns:p14="http://schemas.microsoft.com/office/powerpoint/2010/main" val="10054683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Det er kjedelig, samme undervisning i matte for ex som for 40 år siden, ikke bruk av IKT, bare manualen som er lagt for barn på midten!</a:t>
            </a:r>
          </a:p>
          <a:p>
            <a:r>
              <a:rPr lang="nb-NO" dirty="0">
                <a:solidFill>
                  <a:srgbClr val="000000"/>
                </a:solidFill>
                <a:latin typeface="Times New Roman"/>
              </a:rPr>
              <a:t>Når vi i Norge har en inkluderingspolitikk og en tanke om «en skole for alle», vil det være naturlig å undervise evnerike elever i det inkluderende klasserommet, det vil si ikke å skille dem ut i egne klasser eller grupperinger. Dette vil kreve en ekstra innsats for læreren og et eksempel viser hvordan læreren raskt kan bli overarbeidet i arbeidet med å møte 20-30 elever med ulike forutsetninger for læring </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72</a:t>
            </a:fld>
            <a:endParaRPr lang="nb-NO">
              <a:solidFill>
                <a:prstClr val="black"/>
              </a:solidFill>
            </a:endParaRPr>
          </a:p>
        </p:txBody>
      </p:sp>
    </p:spTree>
    <p:extLst>
      <p:ext uri="{BB962C8B-B14F-4D97-AF65-F5344CB8AC3E}">
        <p14:creationId xmlns:p14="http://schemas.microsoft.com/office/powerpoint/2010/main" val="37710231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246188" y="1279525"/>
            <a:ext cx="4606925" cy="34544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4440B446-CE51-48E7-90CF-AF70D2D60226}" type="slidenum">
              <a:rPr lang="nb-NO" smtClean="0"/>
              <a:t>75</a:t>
            </a:fld>
            <a:endParaRPr lang="nb-NO"/>
          </a:p>
        </p:txBody>
      </p:sp>
    </p:spTree>
    <p:extLst>
      <p:ext uri="{BB962C8B-B14F-4D97-AF65-F5344CB8AC3E}">
        <p14:creationId xmlns:p14="http://schemas.microsoft.com/office/powerpoint/2010/main" val="171183480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728B201C-66A1-4EBE-AE3F-FA666CAC5F33}" type="slidenum">
              <a:rPr lang="nb-NO" smtClean="0"/>
              <a:t>76</a:t>
            </a:fld>
            <a:endParaRPr lang="nb-NO"/>
          </a:p>
        </p:txBody>
      </p:sp>
    </p:spTree>
    <p:extLst>
      <p:ext uri="{BB962C8B-B14F-4D97-AF65-F5344CB8AC3E}">
        <p14:creationId xmlns:p14="http://schemas.microsoft.com/office/powerpoint/2010/main" val="36104932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n-NO" sz="2400" b="0" i="0" u="none" strike="noStrike" kern="1200" cap="none" spc="0" normalizeH="0" baseline="0" noProof="0" dirty="0" smtClean="0">
                <a:ln>
                  <a:noFill/>
                </a:ln>
                <a:solidFill>
                  <a:prstClr val="black"/>
                </a:solidFill>
                <a:effectLst/>
                <a:uLnTx/>
                <a:uFillTx/>
                <a:latin typeface="+mn-lt"/>
                <a:ea typeface="+mn-ea"/>
                <a:cs typeface="+mn-cs"/>
              </a:rPr>
              <a:t>Ofte skjer dette som ein overgang frå overflatelæring til </a:t>
            </a:r>
            <a:br>
              <a:rPr kumimoji="0" lang="nn-NO" sz="2400" b="0" i="0" u="none" strike="noStrike" kern="1200" cap="none" spc="0" normalizeH="0" baseline="0" noProof="0" dirty="0" smtClean="0">
                <a:ln>
                  <a:noFill/>
                </a:ln>
                <a:solidFill>
                  <a:prstClr val="black"/>
                </a:solidFill>
                <a:effectLst/>
                <a:uLnTx/>
                <a:uFillTx/>
                <a:latin typeface="+mn-lt"/>
                <a:ea typeface="+mn-ea"/>
                <a:cs typeface="+mn-cs"/>
              </a:rPr>
            </a:br>
            <a:r>
              <a:rPr kumimoji="0" lang="nn-NO" sz="2400" b="0" i="0" u="none" strike="noStrike" kern="1200" cap="none" spc="0" normalizeH="0" baseline="0" noProof="0" dirty="0" smtClean="0">
                <a:ln>
                  <a:noFill/>
                </a:ln>
                <a:solidFill>
                  <a:prstClr val="black"/>
                </a:solidFill>
                <a:effectLst/>
                <a:uLnTx/>
                <a:uFillTx/>
                <a:latin typeface="+mn-lt"/>
                <a:ea typeface="+mn-ea"/>
                <a:cs typeface="+mn-cs"/>
              </a:rPr>
              <a:t>djupnelæring – ein progresjon frå nybegynnar til ekspert</a:t>
            </a:r>
          </a:p>
          <a:p>
            <a:endParaRPr lang="nb-NO" dirty="0"/>
          </a:p>
        </p:txBody>
      </p:sp>
      <p:sp>
        <p:nvSpPr>
          <p:cNvPr id="4" name="Slide Number Placeholder 3"/>
          <p:cNvSpPr>
            <a:spLocks noGrp="1"/>
          </p:cNvSpPr>
          <p:nvPr>
            <p:ph type="sldNum" sz="quarter" idx="10"/>
          </p:nvPr>
        </p:nvSpPr>
        <p:spPr/>
        <p:txBody>
          <a:bodyPr/>
          <a:lstStyle/>
          <a:p>
            <a:fld id="{498C61E4-D67C-2040-A9B3-42B060A8C95A}" type="slidenum">
              <a:rPr lang="nb-NO" smtClean="0"/>
              <a:t>77</a:t>
            </a:fld>
            <a:endParaRPr lang="nb-NO"/>
          </a:p>
        </p:txBody>
      </p:sp>
    </p:spTree>
    <p:extLst>
      <p:ext uri="{BB962C8B-B14F-4D97-AF65-F5344CB8AC3E}">
        <p14:creationId xmlns:p14="http://schemas.microsoft.com/office/powerpoint/2010/main" val="191298941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1246188" y="1279525"/>
            <a:ext cx="4606925" cy="3454400"/>
          </a:xfrm>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4440B446-CE51-48E7-90CF-AF70D2D60226}" type="slidenum">
              <a:rPr lang="nb-NO" smtClean="0"/>
              <a:t>78</a:t>
            </a:fld>
            <a:endParaRPr lang="nb-NO"/>
          </a:p>
        </p:txBody>
      </p:sp>
    </p:spTree>
    <p:extLst>
      <p:ext uri="{BB962C8B-B14F-4D97-AF65-F5344CB8AC3E}">
        <p14:creationId xmlns:p14="http://schemas.microsoft.com/office/powerpoint/2010/main" val="17118348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9979472-94C8-48B2-BEE6-1CD14E583601}" type="slidenum">
              <a:rPr lang="en-US">
                <a:solidFill>
                  <a:prstClr val="black"/>
                </a:solidFill>
              </a:rPr>
              <a:pPr/>
              <a:t>79</a:t>
            </a:fld>
            <a:endParaRPr lang="en-US">
              <a:solidFill>
                <a:prstClr val="black"/>
              </a:solidFill>
            </a:endParaRPr>
          </a:p>
        </p:txBody>
      </p:sp>
      <p:sp>
        <p:nvSpPr>
          <p:cNvPr id="21506" name="Rectangle 2"/>
          <p:cNvSpPr>
            <a:spLocks noGrp="1" noRot="1" noChangeAspect="1" noChangeArrowheads="1" noTextEdit="1"/>
          </p:cNvSpPr>
          <p:nvPr>
            <p:ph type="sldImg"/>
          </p:nvPr>
        </p:nvSpPr>
        <p:spPr>
          <a:ln/>
        </p:spPr>
      </p:sp>
      <p:sp>
        <p:nvSpPr>
          <p:cNvPr id="21507" name="Rectangle 3"/>
          <p:cNvSpPr>
            <a:spLocks noGrp="1" noChangeArrowheads="1"/>
          </p:cNvSpPr>
          <p:nvPr>
            <p:ph type="body" idx="1"/>
          </p:nvPr>
        </p:nvSpPr>
        <p:spPr/>
        <p:txBody>
          <a:bodyPr/>
          <a:lstStyle/>
          <a:p>
            <a:pPr algn="l"/>
            <a:r>
              <a:rPr lang="nb-NO" dirty="0">
                <a:latin typeface="MinionPro-Regular"/>
              </a:rPr>
              <a:t>Lærere må identifisere og mote de ulike læringsbehovene til elevene gjennom tilnærminger som er like varierende som behovene (</a:t>
            </a:r>
            <a:r>
              <a:rPr lang="nb-NO" dirty="0" err="1">
                <a:latin typeface="MinionPro-Regular"/>
              </a:rPr>
              <a:t>Tomlinson</a:t>
            </a:r>
            <a:r>
              <a:rPr lang="nb-NO" dirty="0">
                <a:latin typeface="MinionPro-Regular"/>
              </a:rPr>
              <a:t>,</a:t>
            </a:r>
          </a:p>
          <a:p>
            <a:pPr algn="l"/>
            <a:r>
              <a:rPr lang="nb-NO" dirty="0">
                <a:latin typeface="MinionPro-Regular"/>
              </a:rPr>
              <a:t>1999):</a:t>
            </a:r>
          </a:p>
          <a:p>
            <a:pPr algn="l"/>
            <a:r>
              <a:rPr lang="nb-NO" dirty="0">
                <a:latin typeface="MinionPro-Regular"/>
              </a:rPr>
              <a:t>• </a:t>
            </a:r>
            <a:r>
              <a:rPr lang="nb-NO" i="1" dirty="0">
                <a:latin typeface="MinionPro-It"/>
              </a:rPr>
              <a:t>innhold </a:t>
            </a:r>
            <a:r>
              <a:rPr lang="nb-NO" dirty="0">
                <a:latin typeface="MinionPro-Regular"/>
              </a:rPr>
              <a:t>– </a:t>
            </a:r>
            <a:r>
              <a:rPr lang="nb-NO" dirty="0" err="1">
                <a:latin typeface="MinionPro-Regular"/>
              </a:rPr>
              <a:t>l.restoff</a:t>
            </a:r>
            <a:r>
              <a:rPr lang="nb-NO" dirty="0">
                <a:latin typeface="MinionPro-Regular"/>
              </a:rPr>
              <a:t> som eleven har tilgang til, og hvordan de far tilgang</a:t>
            </a:r>
          </a:p>
          <a:p>
            <a:pPr algn="l"/>
            <a:r>
              <a:rPr lang="nb-NO" dirty="0">
                <a:latin typeface="MinionPro-Regular"/>
              </a:rPr>
              <a:t>• </a:t>
            </a:r>
            <a:r>
              <a:rPr lang="nb-NO" i="1" dirty="0">
                <a:latin typeface="MinionPro-It"/>
              </a:rPr>
              <a:t>prosess </a:t>
            </a:r>
            <a:r>
              <a:rPr lang="nb-NO" dirty="0">
                <a:latin typeface="MinionPro-Regular"/>
              </a:rPr>
              <a:t>– hvordan </a:t>
            </a:r>
            <a:r>
              <a:rPr lang="nb-NO" dirty="0" err="1">
                <a:latin typeface="MinionPro-Regular"/>
              </a:rPr>
              <a:t>l.rerne</a:t>
            </a:r>
            <a:r>
              <a:rPr lang="nb-NO" dirty="0">
                <a:latin typeface="MinionPro-Regular"/>
              </a:rPr>
              <a:t> </a:t>
            </a:r>
            <a:r>
              <a:rPr lang="nb-NO" dirty="0" err="1">
                <a:latin typeface="MinionPro-Regular"/>
              </a:rPr>
              <a:t>sekvensierer</a:t>
            </a:r>
            <a:r>
              <a:rPr lang="nb-NO" dirty="0">
                <a:latin typeface="MinionPro-Regular"/>
              </a:rPr>
              <a:t> </a:t>
            </a:r>
            <a:r>
              <a:rPr lang="nb-NO" dirty="0" err="1">
                <a:latin typeface="MinionPro-Regular"/>
              </a:rPr>
              <a:t>l.ringen</a:t>
            </a:r>
            <a:r>
              <a:rPr lang="nb-NO" dirty="0">
                <a:latin typeface="MinionPro-Regular"/>
              </a:rPr>
              <a:t> og </a:t>
            </a:r>
            <a:r>
              <a:rPr lang="nb-NO" dirty="0" err="1">
                <a:latin typeface="MinionPro-Regular"/>
              </a:rPr>
              <a:t>matene</a:t>
            </a:r>
            <a:r>
              <a:rPr lang="nb-NO" dirty="0">
                <a:latin typeface="MinionPro-Regular"/>
              </a:rPr>
              <a:t> eleven </a:t>
            </a:r>
            <a:r>
              <a:rPr lang="nb-NO" dirty="0" err="1">
                <a:latin typeface="MinionPro-Regular"/>
              </a:rPr>
              <a:t>l.rer</a:t>
            </a:r>
            <a:endParaRPr lang="nb-NO" dirty="0">
              <a:latin typeface="MinionPro-Regular"/>
            </a:endParaRPr>
          </a:p>
          <a:p>
            <a:pPr algn="l"/>
            <a:r>
              <a:rPr lang="nb-NO" dirty="0" err="1">
                <a:latin typeface="MinionPro-Regular"/>
              </a:rPr>
              <a:t>pa</a:t>
            </a:r>
            <a:endParaRPr lang="nb-NO" dirty="0">
              <a:latin typeface="MinionPro-Regular"/>
            </a:endParaRPr>
          </a:p>
          <a:p>
            <a:pPr algn="l"/>
            <a:r>
              <a:rPr lang="nb-NO" dirty="0">
                <a:latin typeface="MinionPro-Regular"/>
              </a:rPr>
              <a:t>• </a:t>
            </a:r>
            <a:r>
              <a:rPr lang="nb-NO" i="1" dirty="0">
                <a:latin typeface="MinionPro-It"/>
              </a:rPr>
              <a:t>produkt </a:t>
            </a:r>
            <a:r>
              <a:rPr lang="nb-NO" dirty="0">
                <a:latin typeface="MinionPro-Regular"/>
              </a:rPr>
              <a:t>– hvordan elevene viser det de har lært</a:t>
            </a:r>
          </a:p>
          <a:p>
            <a:pPr algn="l"/>
            <a:r>
              <a:rPr lang="nb-NO" dirty="0">
                <a:latin typeface="MinionPro-Regular"/>
              </a:rPr>
              <a:t>• </a:t>
            </a:r>
            <a:r>
              <a:rPr lang="nb-NO" i="1" dirty="0">
                <a:latin typeface="MinionPro-It"/>
              </a:rPr>
              <a:t>læringsmiljø </a:t>
            </a:r>
            <a:r>
              <a:rPr lang="nb-NO" dirty="0">
                <a:latin typeface="MinionPro-Regular"/>
              </a:rPr>
              <a:t>– hvordan læring er strukturert</a:t>
            </a:r>
            <a:endParaRPr lang="nb-NO" dirty="0"/>
          </a:p>
        </p:txBody>
      </p:sp>
    </p:spTree>
    <p:extLst>
      <p:ext uri="{BB962C8B-B14F-4D97-AF65-F5344CB8AC3E}">
        <p14:creationId xmlns:p14="http://schemas.microsoft.com/office/powerpoint/2010/main" val="39161330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b-NO" sz="2100" dirty="0">
                <a:solidFill>
                  <a:prstClr val="black"/>
                </a:solidFill>
                <a:latin typeface="Times New Roman"/>
                <a:ea typeface="SimSun"/>
                <a:cs typeface="Times New Roman"/>
              </a:rPr>
              <a:t>Forskning understreker at elever som ikke blir gitt adekvate muligheter til å utvikle sitt læringspotensial, ofte blir «ufrivillige </a:t>
            </a:r>
            <a:r>
              <a:rPr lang="nb-NO" sz="2100" dirty="0" err="1">
                <a:solidFill>
                  <a:prstClr val="black"/>
                </a:solidFill>
                <a:latin typeface="Times New Roman"/>
                <a:ea typeface="SimSun"/>
                <a:cs typeface="Times New Roman"/>
              </a:rPr>
              <a:t>underytere</a:t>
            </a:r>
            <a:r>
              <a:rPr lang="nb-NO" sz="2100" dirty="0">
                <a:solidFill>
                  <a:prstClr val="black"/>
                </a:solidFill>
                <a:latin typeface="Times New Roman"/>
                <a:ea typeface="SimSun"/>
                <a:cs typeface="Times New Roman"/>
              </a:rPr>
              <a:t>» (</a:t>
            </a:r>
            <a:r>
              <a:rPr lang="nb-NO" sz="2100" dirty="0" err="1">
                <a:solidFill>
                  <a:prstClr val="black"/>
                </a:solidFill>
                <a:latin typeface="Times New Roman"/>
                <a:ea typeface="SimSun"/>
                <a:cs typeface="Times New Roman"/>
              </a:rPr>
              <a:t>Siegle</a:t>
            </a:r>
            <a:r>
              <a:rPr lang="nb-NO" sz="2100" dirty="0">
                <a:solidFill>
                  <a:prstClr val="black"/>
                </a:solidFill>
                <a:latin typeface="Times New Roman"/>
                <a:ea typeface="SimSun"/>
                <a:cs typeface="Times New Roman"/>
              </a:rPr>
              <a:t>, 2013)</a:t>
            </a:r>
            <a:endParaRPr lang="nb-NO" dirty="0"/>
          </a:p>
        </p:txBody>
      </p:sp>
      <p:sp>
        <p:nvSpPr>
          <p:cNvPr id="4" name="Slide Number Placeholder 3"/>
          <p:cNvSpPr>
            <a:spLocks noGrp="1"/>
          </p:cNvSpPr>
          <p:nvPr>
            <p:ph type="sldNum" sz="quarter" idx="10"/>
          </p:nvPr>
        </p:nvSpPr>
        <p:spPr/>
        <p:txBody>
          <a:bodyPr/>
          <a:lstStyle/>
          <a:p>
            <a:fld id="{8A1A9AC6-F916-4227-9EB4-98DD71F64027}" type="slidenum">
              <a:rPr lang="nb-NO" smtClean="0"/>
              <a:pPr/>
              <a:t>16</a:t>
            </a:fld>
            <a:endParaRPr lang="nb-NO"/>
          </a:p>
        </p:txBody>
      </p:sp>
    </p:spTree>
    <p:extLst>
      <p:ext uri="{BB962C8B-B14F-4D97-AF65-F5344CB8AC3E}">
        <p14:creationId xmlns:p14="http://schemas.microsoft.com/office/powerpoint/2010/main" val="103093963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F4EB6A65-99C3-47E3-A63F-0EDE9D727E55}" type="slidenum">
              <a:rPr lang="nb-NO" smtClean="0"/>
              <a:t>84</a:t>
            </a:fld>
            <a:endParaRPr lang="nb-NO"/>
          </a:p>
        </p:txBody>
      </p:sp>
    </p:spTree>
    <p:extLst>
      <p:ext uri="{BB962C8B-B14F-4D97-AF65-F5344CB8AC3E}">
        <p14:creationId xmlns:p14="http://schemas.microsoft.com/office/powerpoint/2010/main" val="15381402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F4EB6A65-99C3-47E3-A63F-0EDE9D727E55}" type="slidenum">
              <a:rPr lang="nb-NO" smtClean="0"/>
              <a:t>86</a:t>
            </a:fld>
            <a:endParaRPr lang="nb-NO"/>
          </a:p>
        </p:txBody>
      </p:sp>
    </p:spTree>
    <p:extLst>
      <p:ext uri="{BB962C8B-B14F-4D97-AF65-F5344CB8AC3E}">
        <p14:creationId xmlns:p14="http://schemas.microsoft.com/office/powerpoint/2010/main" val="269785184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marL="274737" indent="-274737" defTabSz="947593" fontAlgn="base">
              <a:spcBef>
                <a:spcPct val="20000"/>
              </a:spcBef>
              <a:spcAft>
                <a:spcPct val="0"/>
              </a:spcAft>
              <a:buClr>
                <a:srgbClr val="8F0D69"/>
              </a:buClr>
              <a:buFont typeface="Wingdings" charset="2"/>
              <a:buChar char="§"/>
              <a:defRPr/>
            </a:pPr>
            <a:r>
              <a:rPr lang="en-US" sz="2100" dirty="0">
                <a:solidFill>
                  <a:srgbClr val="262626"/>
                </a:solidFill>
                <a:latin typeface="Calibri" panose="020F0502020204030204" pitchFamily="34" charset="0"/>
              </a:rPr>
              <a:t>Bloom’s Taxonomy </a:t>
            </a:r>
            <a:r>
              <a:rPr lang="en-US" sz="2100" dirty="0" err="1">
                <a:solidFill>
                  <a:srgbClr val="262626"/>
                </a:solidFill>
                <a:latin typeface="Calibri" panose="020F0502020204030204" pitchFamily="34" charset="0"/>
              </a:rPr>
              <a:t>er</a:t>
            </a:r>
            <a:r>
              <a:rPr lang="en-US" sz="2100" dirty="0">
                <a:solidFill>
                  <a:srgbClr val="262626"/>
                </a:solidFill>
                <a:latin typeface="Calibri" panose="020F0502020204030204" pitchFamily="34" charset="0"/>
              </a:rPr>
              <a:t> et </a:t>
            </a:r>
            <a:r>
              <a:rPr lang="en-US" sz="2100" b="1" dirty="0">
                <a:solidFill>
                  <a:srgbClr val="FF0000"/>
                </a:solidFill>
                <a:latin typeface="Calibri" panose="020F0502020204030204" pitchFamily="34" charset="0"/>
              </a:rPr>
              <a:t>s</a:t>
            </a:r>
            <a:r>
              <a:rPr lang="en-US" sz="2100" b="1" i="1" dirty="0">
                <a:solidFill>
                  <a:srgbClr val="FF0000"/>
                </a:solidFill>
                <a:latin typeface="Calibri" panose="020F0502020204030204" pitchFamily="34" charset="0"/>
              </a:rPr>
              <a:t>pectrum of task difficulty </a:t>
            </a:r>
            <a:r>
              <a:rPr lang="en-US" sz="2100" dirty="0" err="1">
                <a:solidFill>
                  <a:srgbClr val="000000"/>
                </a:solidFill>
                <a:latin typeface="Calibri" panose="020F0502020204030204" pitchFamily="34" charset="0"/>
              </a:rPr>
              <a:t>som</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identifiserer</a:t>
            </a:r>
            <a:r>
              <a:rPr lang="en-US" sz="2100" dirty="0">
                <a:solidFill>
                  <a:srgbClr val="000000"/>
                </a:solidFill>
                <a:latin typeface="Calibri" panose="020F0502020204030204" pitchFamily="34" charset="0"/>
              </a:rPr>
              <a:t> type </a:t>
            </a:r>
            <a:r>
              <a:rPr lang="en-US" sz="2100" dirty="0" err="1">
                <a:solidFill>
                  <a:srgbClr val="000000"/>
                </a:solidFill>
                <a:latin typeface="Calibri" panose="020F0502020204030204" pitchFamily="34" charset="0"/>
              </a:rPr>
              <a:t>kunnskap</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og</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tenkning</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som</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kreves</a:t>
            </a:r>
            <a:r>
              <a:rPr lang="en-US" sz="2100" dirty="0">
                <a:solidFill>
                  <a:srgbClr val="000000"/>
                </a:solidFill>
                <a:latin typeface="Calibri" panose="020F0502020204030204" pitchFamily="34" charset="0"/>
              </a:rPr>
              <a:t> for å </a:t>
            </a:r>
            <a:r>
              <a:rPr lang="en-US" sz="2100" dirty="0" err="1">
                <a:solidFill>
                  <a:srgbClr val="000000"/>
                </a:solidFill>
                <a:latin typeface="Calibri" panose="020F0502020204030204" pitchFamily="34" charset="0"/>
              </a:rPr>
              <a:t>utføre</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en</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oppgave</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På</a:t>
            </a:r>
            <a:r>
              <a:rPr lang="en-US" sz="2100" dirty="0">
                <a:solidFill>
                  <a:srgbClr val="000000"/>
                </a:solidFill>
                <a:latin typeface="Calibri" panose="020F0502020204030204" pitchFamily="34" charset="0"/>
              </a:rPr>
              <a:t> den </a:t>
            </a:r>
            <a:r>
              <a:rPr lang="en-US" sz="2100" dirty="0" err="1">
                <a:solidFill>
                  <a:srgbClr val="000000"/>
                </a:solidFill>
                <a:latin typeface="Calibri" panose="020F0502020204030204" pitchFamily="34" charset="0"/>
              </a:rPr>
              <a:t>måten</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kan</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det</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gi</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en</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nyttig</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struktur</a:t>
            </a:r>
            <a:r>
              <a:rPr lang="en-US" sz="2100" dirty="0">
                <a:solidFill>
                  <a:srgbClr val="000000"/>
                </a:solidFill>
                <a:latin typeface="Calibri" panose="020F0502020204030204" pitchFamily="34" charset="0"/>
              </a:rPr>
              <a:t> for å </a:t>
            </a:r>
            <a:r>
              <a:rPr lang="en-US" sz="2100" dirty="0" err="1">
                <a:solidFill>
                  <a:srgbClr val="000000"/>
                </a:solidFill>
                <a:latin typeface="Calibri" panose="020F0502020204030204" pitchFamily="34" charset="0"/>
              </a:rPr>
              <a:t>bygge</a:t>
            </a:r>
            <a:r>
              <a:rPr lang="en-US" sz="2100" dirty="0">
                <a:solidFill>
                  <a:srgbClr val="000000"/>
                </a:solidFill>
                <a:latin typeface="Calibri" panose="020F0502020204030204" pitchFamily="34" charset="0"/>
              </a:rPr>
              <a:t> inn </a:t>
            </a:r>
            <a:r>
              <a:rPr lang="en-US" sz="2100" dirty="0" err="1">
                <a:solidFill>
                  <a:srgbClr val="000000"/>
                </a:solidFill>
                <a:latin typeface="Calibri" panose="020F0502020204030204" pitchFamily="34" charset="0"/>
              </a:rPr>
              <a:t>differensiering</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i</a:t>
            </a:r>
            <a:r>
              <a:rPr lang="en-US" sz="2100" dirty="0">
                <a:solidFill>
                  <a:srgbClr val="000000"/>
                </a:solidFill>
                <a:latin typeface="Calibri" panose="020F0502020204030204" pitchFamily="34" charset="0"/>
              </a:rPr>
              <a:t> </a:t>
            </a:r>
            <a:r>
              <a:rPr lang="en-US" sz="2100" dirty="0" err="1">
                <a:solidFill>
                  <a:srgbClr val="000000"/>
                </a:solidFill>
                <a:latin typeface="Calibri" panose="020F0502020204030204" pitchFamily="34" charset="0"/>
              </a:rPr>
              <a:t>oppgaver</a:t>
            </a:r>
            <a:r>
              <a:rPr lang="en-US" sz="2100" dirty="0">
                <a:solidFill>
                  <a:srgbClr val="000000"/>
                </a:solidFill>
                <a:latin typeface="Calibri" panose="020F0502020204030204" pitchFamily="34" charset="0"/>
              </a:rPr>
              <a:t> </a:t>
            </a:r>
            <a:endParaRPr lang="nb-NO" sz="2100" dirty="0">
              <a:solidFill>
                <a:srgbClr val="262626"/>
              </a:solidFill>
              <a:latin typeface="Trebuchet MS"/>
            </a:endParaRP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88</a:t>
            </a:fld>
            <a:endParaRPr lang="nb-NO">
              <a:solidFill>
                <a:prstClr val="black"/>
              </a:solidFill>
            </a:endParaRPr>
          </a:p>
        </p:txBody>
      </p:sp>
    </p:spTree>
    <p:extLst>
      <p:ext uri="{BB962C8B-B14F-4D97-AF65-F5344CB8AC3E}">
        <p14:creationId xmlns:p14="http://schemas.microsoft.com/office/powerpoint/2010/main" val="209984817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marL="355347" indent="-355347" defTabSz="947593">
              <a:spcBef>
                <a:spcPct val="20000"/>
              </a:spcBef>
              <a:buFont typeface="Arial" panose="020B0604020202020204" pitchFamily="34" charset="0"/>
              <a:buChar char="•"/>
              <a:defRPr/>
            </a:pPr>
            <a:r>
              <a:rPr lang="nb-NO" sz="2000" dirty="0">
                <a:solidFill>
                  <a:prstClr val="black"/>
                </a:solidFill>
                <a:latin typeface="Arial" panose="020B0604020202020204" pitchFamily="34" charset="0"/>
              </a:rPr>
              <a:t>Elever med stort læringspotensial</a:t>
            </a:r>
            <a:r>
              <a:rPr lang="nb-NO" sz="2000" dirty="0">
                <a:solidFill>
                  <a:prstClr val="black"/>
                </a:solidFill>
                <a:latin typeface="Calibri" panose="020F0502020204030204" pitchFamily="34" charset="0"/>
              </a:rPr>
              <a:t>: </a:t>
            </a:r>
          </a:p>
          <a:p>
            <a:pPr marL="355347" indent="-355347" defTabSz="947593">
              <a:spcBef>
                <a:spcPct val="20000"/>
              </a:spcBef>
              <a:buFont typeface="Arial" panose="020B0604020202020204" pitchFamily="34" charset="0"/>
              <a:buChar char="•"/>
              <a:defRPr/>
            </a:pPr>
            <a:r>
              <a:rPr lang="nb-NO" sz="2000" dirty="0">
                <a:solidFill>
                  <a:prstClr val="black"/>
                </a:solidFill>
                <a:latin typeface="Arial" panose="020B0604020202020204" pitchFamily="34" charset="0"/>
              </a:rPr>
              <a:t>–</a:t>
            </a:r>
            <a:r>
              <a:rPr lang="nb-NO" sz="2000" dirty="0">
                <a:solidFill>
                  <a:prstClr val="black"/>
                </a:solidFill>
                <a:latin typeface="Calibri" panose="020F0502020204030204" pitchFamily="34" charset="0"/>
              </a:rPr>
              <a:t>tilegner seg ”B” raskere og med færre repetisjoner/eksempler </a:t>
            </a:r>
          </a:p>
          <a:p>
            <a:pPr marL="355347" indent="-355347" defTabSz="947593">
              <a:spcBef>
                <a:spcPct val="20000"/>
              </a:spcBef>
              <a:buFont typeface="Arial" panose="020B0604020202020204" pitchFamily="34" charset="0"/>
              <a:buChar char="•"/>
              <a:defRPr/>
            </a:pPr>
            <a:r>
              <a:rPr lang="nb-NO" sz="2000" dirty="0">
                <a:solidFill>
                  <a:prstClr val="black"/>
                </a:solidFill>
                <a:latin typeface="Arial" panose="020B0604020202020204" pitchFamily="34" charset="0"/>
              </a:rPr>
              <a:t>–</a:t>
            </a:r>
            <a:r>
              <a:rPr lang="nb-NO" sz="2000" dirty="0">
                <a:solidFill>
                  <a:prstClr val="black"/>
                </a:solidFill>
                <a:latin typeface="Calibri" panose="020F0502020204030204" pitchFamily="34" charset="0"/>
              </a:rPr>
              <a:t>bør derfor få anledning til å arbeide mer på nivå C </a:t>
            </a:r>
          </a:p>
          <a:p>
            <a:endParaRPr lang="nb-NO" dirty="0"/>
          </a:p>
        </p:txBody>
      </p:sp>
      <p:sp>
        <p:nvSpPr>
          <p:cNvPr id="4" name="Plassholder for lysbildenummer 3"/>
          <p:cNvSpPr>
            <a:spLocks noGrp="1"/>
          </p:cNvSpPr>
          <p:nvPr>
            <p:ph type="sldNum" sz="quarter" idx="10"/>
          </p:nvPr>
        </p:nvSpPr>
        <p:spPr/>
        <p:txBody>
          <a:bodyPr/>
          <a:lstStyle/>
          <a:p>
            <a:fld id="{F4EB6A65-99C3-47E3-A63F-0EDE9D727E55}" type="slidenum">
              <a:rPr lang="nb-NO" smtClean="0">
                <a:solidFill>
                  <a:prstClr val="black"/>
                </a:solidFill>
              </a:rPr>
              <a:pPr/>
              <a:t>91</a:t>
            </a:fld>
            <a:endParaRPr lang="nb-NO">
              <a:solidFill>
                <a:prstClr val="black"/>
              </a:solidFill>
            </a:endParaRPr>
          </a:p>
        </p:txBody>
      </p:sp>
    </p:spTree>
    <p:extLst>
      <p:ext uri="{BB962C8B-B14F-4D97-AF65-F5344CB8AC3E}">
        <p14:creationId xmlns:p14="http://schemas.microsoft.com/office/powerpoint/2010/main" val="32597185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La elevene få velge mellom disse </a:t>
            </a:r>
            <a:r>
              <a:rPr lang="nb-NO" dirty="0" err="1" smtClean="0"/>
              <a:t>activitetene</a:t>
            </a:r>
            <a:endParaRPr lang="nb-NO" dirty="0"/>
          </a:p>
        </p:txBody>
      </p:sp>
      <p:sp>
        <p:nvSpPr>
          <p:cNvPr id="4" name="Plassholder for lysbildenummer 3"/>
          <p:cNvSpPr>
            <a:spLocks noGrp="1"/>
          </p:cNvSpPr>
          <p:nvPr>
            <p:ph type="sldNum" sz="quarter" idx="10"/>
          </p:nvPr>
        </p:nvSpPr>
        <p:spPr/>
        <p:txBody>
          <a:bodyPr/>
          <a:lstStyle/>
          <a:p>
            <a:fld id="{F4EB6A65-99C3-47E3-A63F-0EDE9D727E55}" type="slidenum">
              <a:rPr lang="nb-NO" smtClean="0"/>
              <a:t>93</a:t>
            </a:fld>
            <a:endParaRPr lang="nb-NO"/>
          </a:p>
        </p:txBody>
      </p:sp>
    </p:spTree>
    <p:extLst>
      <p:ext uri="{BB962C8B-B14F-4D97-AF65-F5344CB8AC3E}">
        <p14:creationId xmlns:p14="http://schemas.microsoft.com/office/powerpoint/2010/main" val="8932218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a:p>
        </p:txBody>
      </p:sp>
      <p:sp>
        <p:nvSpPr>
          <p:cNvPr id="4" name="Slide Number Placeholder 3"/>
          <p:cNvSpPr>
            <a:spLocks noGrp="1"/>
          </p:cNvSpPr>
          <p:nvPr>
            <p:ph type="sldNum" sz="quarter" idx="10"/>
          </p:nvPr>
        </p:nvSpPr>
        <p:spPr/>
        <p:txBody>
          <a:bodyPr/>
          <a:lstStyle/>
          <a:p>
            <a:fld id="{8A1A9AC6-F916-4227-9EB4-98DD71F64027}" type="slidenum">
              <a:rPr lang="nb-NO" smtClean="0"/>
              <a:pPr/>
              <a:t>96</a:t>
            </a:fld>
            <a:endParaRPr lang="nb-NO"/>
          </a:p>
        </p:txBody>
      </p:sp>
    </p:spTree>
    <p:extLst>
      <p:ext uri="{BB962C8B-B14F-4D97-AF65-F5344CB8AC3E}">
        <p14:creationId xmlns:p14="http://schemas.microsoft.com/office/powerpoint/2010/main" val="386877826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100</a:t>
            </a:fld>
            <a:endParaRPr lang="nb-NO">
              <a:solidFill>
                <a:prstClr val="black"/>
              </a:solidFill>
            </a:endParaRPr>
          </a:p>
        </p:txBody>
      </p:sp>
    </p:spTree>
    <p:extLst>
      <p:ext uri="{BB962C8B-B14F-4D97-AF65-F5344CB8AC3E}">
        <p14:creationId xmlns:p14="http://schemas.microsoft.com/office/powerpoint/2010/main" val="53487993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Det som går veldig på matte-åpne løsninger og </a:t>
            </a:r>
            <a:r>
              <a:rPr lang="nb-NO" dirty="0" err="1" smtClean="0"/>
              <a:t>parallele</a:t>
            </a:r>
            <a:r>
              <a:rPr lang="nb-NO" dirty="0" smtClean="0"/>
              <a:t> oppgaver</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102</a:t>
            </a:fld>
            <a:endParaRPr lang="nb-NO">
              <a:solidFill>
                <a:prstClr val="black"/>
              </a:solidFill>
            </a:endParaRPr>
          </a:p>
        </p:txBody>
      </p:sp>
    </p:spTree>
    <p:extLst>
      <p:ext uri="{BB962C8B-B14F-4D97-AF65-F5344CB8AC3E}">
        <p14:creationId xmlns:p14="http://schemas.microsoft.com/office/powerpoint/2010/main" val="210539963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103</a:t>
            </a:fld>
            <a:endParaRPr lang="nb-NO">
              <a:solidFill>
                <a:prstClr val="black"/>
              </a:solidFill>
            </a:endParaRPr>
          </a:p>
        </p:txBody>
      </p:sp>
    </p:spTree>
    <p:extLst>
      <p:ext uri="{BB962C8B-B14F-4D97-AF65-F5344CB8AC3E}">
        <p14:creationId xmlns:p14="http://schemas.microsoft.com/office/powerpoint/2010/main" val="157994873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2801B95-75E1-4196-A881-F51E9B1AFD5F}" type="slidenum">
              <a:rPr lang="en-US">
                <a:solidFill>
                  <a:prstClr val="black"/>
                </a:solidFill>
              </a:rPr>
              <a:pPr/>
              <a:t>104</a:t>
            </a:fld>
            <a:endParaRPr lang="en-US">
              <a:solidFill>
                <a:prstClr val="black"/>
              </a:solidFill>
            </a:endParaRPr>
          </a:p>
        </p:txBody>
      </p:sp>
      <p:sp>
        <p:nvSpPr>
          <p:cNvPr id="60418" name="Rectangle 2"/>
          <p:cNvSpPr>
            <a:spLocks noGrp="1" noRot="1" noChangeAspect="1" noChangeArrowheads="1" noTextEdit="1"/>
          </p:cNvSpPr>
          <p:nvPr>
            <p:ph type="sldImg"/>
          </p:nvPr>
        </p:nvSpPr>
        <p:spPr>
          <a:xfrm>
            <a:off x="1036638" y="806450"/>
            <a:ext cx="5022850" cy="3767138"/>
          </a:xfrm>
          <a:ln/>
        </p:spPr>
      </p:sp>
      <p:sp>
        <p:nvSpPr>
          <p:cNvPr id="60419" name="Rectangle 3"/>
          <p:cNvSpPr>
            <a:spLocks noGrp="1" noChangeArrowheads="1"/>
          </p:cNvSpPr>
          <p:nvPr>
            <p:ph type="body" idx="1"/>
          </p:nvPr>
        </p:nvSpPr>
        <p:spPr>
          <a:xfrm>
            <a:off x="946131" y="4844221"/>
            <a:ext cx="5203723" cy="4666448"/>
          </a:xfrm>
          <a:ln/>
        </p:spPr>
        <p:txBody>
          <a:bodyPr/>
          <a:lstStyle/>
          <a:p>
            <a:endParaRPr lang="nb-NO"/>
          </a:p>
        </p:txBody>
      </p:sp>
    </p:spTree>
    <p:extLst>
      <p:ext uri="{BB962C8B-B14F-4D97-AF65-F5344CB8AC3E}">
        <p14:creationId xmlns:p14="http://schemas.microsoft.com/office/powerpoint/2010/main" val="24865041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7593"/>
            <a:r>
              <a:rPr lang="nb-NO" dirty="0">
                <a:solidFill>
                  <a:prstClr val="black"/>
                </a:solidFill>
              </a:rPr>
              <a:t>Ex. With </a:t>
            </a:r>
            <a:r>
              <a:rPr lang="nb-NO" dirty="0" err="1">
                <a:solidFill>
                  <a:prstClr val="black"/>
                </a:solidFill>
              </a:rPr>
              <a:t>the</a:t>
            </a:r>
            <a:r>
              <a:rPr lang="nb-NO" dirty="0">
                <a:solidFill>
                  <a:prstClr val="black"/>
                </a:solidFill>
              </a:rPr>
              <a:t> </a:t>
            </a:r>
            <a:r>
              <a:rPr lang="nb-NO" dirty="0" err="1">
                <a:solidFill>
                  <a:prstClr val="black"/>
                </a:solidFill>
              </a:rPr>
              <a:t>girl</a:t>
            </a:r>
            <a:r>
              <a:rPr lang="nb-NO" dirty="0">
                <a:solidFill>
                  <a:prstClr val="black"/>
                </a:solidFill>
              </a:rPr>
              <a:t> </a:t>
            </a:r>
            <a:r>
              <a:rPr lang="nb-NO" dirty="0" err="1">
                <a:solidFill>
                  <a:prstClr val="black"/>
                </a:solidFill>
              </a:rPr>
              <a:t>with</a:t>
            </a:r>
            <a:r>
              <a:rPr lang="nb-NO" dirty="0">
                <a:solidFill>
                  <a:prstClr val="black"/>
                </a:solidFill>
              </a:rPr>
              <a:t> </a:t>
            </a:r>
            <a:r>
              <a:rPr lang="nb-NO" dirty="0" err="1">
                <a:solidFill>
                  <a:prstClr val="black"/>
                </a:solidFill>
              </a:rPr>
              <a:t>physical</a:t>
            </a:r>
            <a:r>
              <a:rPr lang="nb-NO" dirty="0">
                <a:solidFill>
                  <a:prstClr val="black"/>
                </a:solidFill>
              </a:rPr>
              <a:t> handicap- 9 </a:t>
            </a:r>
            <a:r>
              <a:rPr lang="nb-NO" dirty="0" err="1">
                <a:solidFill>
                  <a:prstClr val="black"/>
                </a:solidFill>
              </a:rPr>
              <a:t>years</a:t>
            </a:r>
            <a:r>
              <a:rPr lang="nb-NO" dirty="0">
                <a:solidFill>
                  <a:prstClr val="black"/>
                </a:solidFill>
              </a:rPr>
              <a:t> </a:t>
            </a:r>
            <a:r>
              <a:rPr lang="nb-NO" dirty="0" err="1">
                <a:solidFill>
                  <a:prstClr val="black"/>
                </a:solidFill>
              </a:rPr>
              <a:t>old</a:t>
            </a:r>
            <a:r>
              <a:rPr lang="nb-NO" dirty="0">
                <a:solidFill>
                  <a:prstClr val="black"/>
                </a:solidFill>
              </a:rPr>
              <a:t>!</a:t>
            </a:r>
          </a:p>
          <a:p>
            <a:pPr defTabSz="947593"/>
            <a:r>
              <a:rPr lang="nb-NO" dirty="0">
                <a:solidFill>
                  <a:prstClr val="black"/>
                </a:solidFill>
                <a:latin typeface="MinionPro-Regular"/>
              </a:rPr>
              <a:t>«en elev som bade innehar sterke evner og har en diagnose eller lærevanske»</a:t>
            </a:r>
          </a:p>
          <a:p>
            <a:pPr defTabSz="947593"/>
            <a:r>
              <a:rPr lang="nb-NO" dirty="0">
                <a:solidFill>
                  <a:prstClr val="black"/>
                </a:solidFill>
                <a:latin typeface="MinionPro-Regular"/>
              </a:rPr>
              <a:t>Dette er elever med eksepsjonelt akademisk talent eller potensial som</a:t>
            </a:r>
          </a:p>
          <a:p>
            <a:pPr defTabSz="947593"/>
            <a:r>
              <a:rPr lang="nb-NO" dirty="0">
                <a:solidFill>
                  <a:prstClr val="black"/>
                </a:solidFill>
                <a:latin typeface="MinionPro-Regular"/>
              </a:rPr>
              <a:t>er i stand til a prestere </a:t>
            </a:r>
            <a:r>
              <a:rPr lang="nb-NO" dirty="0" err="1">
                <a:solidFill>
                  <a:prstClr val="black"/>
                </a:solidFill>
                <a:latin typeface="MinionPro-Regular"/>
              </a:rPr>
              <a:t>pa</a:t>
            </a:r>
            <a:r>
              <a:rPr lang="nb-NO" dirty="0">
                <a:solidFill>
                  <a:prstClr val="black"/>
                </a:solidFill>
                <a:latin typeface="MinionPro-Regular"/>
              </a:rPr>
              <a:t> et høyt nivå </a:t>
            </a:r>
            <a:r>
              <a:rPr lang="nb-NO" dirty="0" err="1">
                <a:solidFill>
                  <a:prstClr val="black"/>
                </a:solidFill>
                <a:latin typeface="MinionPro-Regular"/>
              </a:rPr>
              <a:t>pa</a:t>
            </a:r>
            <a:r>
              <a:rPr lang="nb-NO" dirty="0">
                <a:solidFill>
                  <a:prstClr val="black"/>
                </a:solidFill>
                <a:latin typeface="MinionPro-Regular"/>
              </a:rPr>
              <a:t> tross av problemer med hørsel,</a:t>
            </a:r>
          </a:p>
          <a:p>
            <a:pPr defTabSz="947593"/>
            <a:r>
              <a:rPr lang="nb-NO" dirty="0">
                <a:solidFill>
                  <a:prstClr val="black"/>
                </a:solidFill>
                <a:latin typeface="MinionPro-Regular"/>
              </a:rPr>
              <a:t>tale, syn eller ortopediske eller emosjonelle vansker, lærevansker, eller andre</a:t>
            </a:r>
          </a:p>
          <a:p>
            <a:pPr defTabSz="947593"/>
            <a:r>
              <a:rPr lang="nb-NO" dirty="0">
                <a:solidFill>
                  <a:prstClr val="black"/>
                </a:solidFill>
                <a:latin typeface="MinionPro-Regular"/>
              </a:rPr>
              <a:t>Helseproblemer. Mange ganger vil problemene skygge</a:t>
            </a:r>
          </a:p>
          <a:p>
            <a:pPr defTabSz="947593"/>
            <a:r>
              <a:rPr lang="nb-NO" dirty="0">
                <a:solidFill>
                  <a:prstClr val="black"/>
                </a:solidFill>
                <a:latin typeface="MinionPro-Regular"/>
              </a:rPr>
              <a:t>for evnenivået, og det er vanskelig for en lærer a se disse barnas potensial.</a:t>
            </a:r>
          </a:p>
          <a:p>
            <a:pPr defTabSz="947593"/>
            <a:r>
              <a:rPr lang="nb-NO" dirty="0">
                <a:solidFill>
                  <a:prstClr val="black"/>
                </a:solidFill>
                <a:latin typeface="MinionPro-Regular"/>
              </a:rPr>
              <a:t>Det kunne </a:t>
            </a:r>
            <a:r>
              <a:rPr lang="nb-NO" dirty="0" err="1">
                <a:solidFill>
                  <a:prstClr val="black"/>
                </a:solidFill>
                <a:latin typeface="MinionPro-Regular"/>
              </a:rPr>
              <a:t>ogsa</a:t>
            </a:r>
            <a:r>
              <a:rPr lang="nb-NO" dirty="0">
                <a:solidFill>
                  <a:prstClr val="black"/>
                </a:solidFill>
                <a:latin typeface="MinionPro-Regular"/>
              </a:rPr>
              <a:t> være andre veien, at det høye evnenivået skjuler problemet,</a:t>
            </a:r>
          </a:p>
          <a:p>
            <a:pPr defTabSz="947593"/>
            <a:r>
              <a:rPr lang="nb-NO" dirty="0">
                <a:solidFill>
                  <a:prstClr val="black"/>
                </a:solidFill>
                <a:latin typeface="MinionPro-Regular"/>
              </a:rPr>
              <a:t>og at elevene dermed oppleves som umotiverte mens den egentlige intellektuelle kapasiteten er absorbert av bestrebelser </a:t>
            </a:r>
            <a:r>
              <a:rPr lang="nb-NO" dirty="0" err="1">
                <a:solidFill>
                  <a:prstClr val="black"/>
                </a:solidFill>
                <a:latin typeface="MinionPro-Regular"/>
              </a:rPr>
              <a:t>pa</a:t>
            </a:r>
            <a:r>
              <a:rPr lang="nb-NO" dirty="0">
                <a:solidFill>
                  <a:prstClr val="black"/>
                </a:solidFill>
                <a:latin typeface="MinionPro-Regular"/>
              </a:rPr>
              <a:t> a kompensere for</a:t>
            </a:r>
          </a:p>
          <a:p>
            <a:pPr defTabSz="947593"/>
            <a:r>
              <a:rPr lang="nb-NO" dirty="0">
                <a:solidFill>
                  <a:prstClr val="black"/>
                </a:solidFill>
                <a:latin typeface="MinionPro-Regular"/>
              </a:rPr>
              <a:t>vansken</a:t>
            </a:r>
            <a:endParaRPr lang="nb-NO" dirty="0">
              <a:solidFill>
                <a:prstClr val="black"/>
              </a:solidFill>
            </a:endParaRPr>
          </a:p>
        </p:txBody>
      </p:sp>
      <p:sp>
        <p:nvSpPr>
          <p:cNvPr id="4" name="Slide Number Placeholder 3"/>
          <p:cNvSpPr>
            <a:spLocks noGrp="1"/>
          </p:cNvSpPr>
          <p:nvPr>
            <p:ph type="sldNum" sz="quarter" idx="10"/>
          </p:nvPr>
        </p:nvSpPr>
        <p:spPr/>
        <p:txBody>
          <a:bodyPr/>
          <a:lstStyle/>
          <a:p>
            <a:fld id="{8A1A9AC6-F916-4227-9EB4-98DD71F64027}" type="slidenum">
              <a:rPr lang="nb-NO" smtClean="0"/>
              <a:pPr/>
              <a:t>17</a:t>
            </a:fld>
            <a:endParaRPr lang="nb-NO"/>
          </a:p>
        </p:txBody>
      </p:sp>
    </p:spTree>
    <p:extLst>
      <p:ext uri="{BB962C8B-B14F-4D97-AF65-F5344CB8AC3E}">
        <p14:creationId xmlns:p14="http://schemas.microsoft.com/office/powerpoint/2010/main" val="36026807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6A8B2D-065B-4EE2-9038-D02FD9DBACCE}" type="slidenum">
              <a:rPr lang="en-US">
                <a:solidFill>
                  <a:prstClr val="black"/>
                </a:solidFill>
              </a:rPr>
              <a:pPr/>
              <a:t>105</a:t>
            </a:fld>
            <a:endParaRPr lang="en-US">
              <a:solidFill>
                <a:prstClr val="black"/>
              </a:solidFill>
            </a:endParaRPr>
          </a:p>
        </p:txBody>
      </p:sp>
      <p:sp>
        <p:nvSpPr>
          <p:cNvPr id="66562" name="Rectangle 2"/>
          <p:cNvSpPr>
            <a:spLocks noGrp="1" noRot="1" noChangeAspect="1" noChangeArrowheads="1" noTextEdit="1"/>
          </p:cNvSpPr>
          <p:nvPr>
            <p:ph type="sldImg"/>
          </p:nvPr>
        </p:nvSpPr>
        <p:spPr>
          <a:xfrm>
            <a:off x="1033463" y="808038"/>
            <a:ext cx="5026025" cy="3768725"/>
          </a:xfrm>
          <a:ln/>
        </p:spPr>
      </p:sp>
      <p:sp>
        <p:nvSpPr>
          <p:cNvPr id="66563" name="Rectangle 3"/>
          <p:cNvSpPr>
            <a:spLocks noGrp="1" noChangeArrowheads="1"/>
          </p:cNvSpPr>
          <p:nvPr>
            <p:ph type="body" idx="1"/>
          </p:nvPr>
        </p:nvSpPr>
        <p:spPr>
          <a:xfrm>
            <a:off x="945692" y="4846546"/>
            <a:ext cx="5201291" cy="4668686"/>
          </a:xfrm>
          <a:ln/>
        </p:spPr>
        <p:txBody>
          <a:bodyPr/>
          <a:lstStyle/>
          <a:p>
            <a:endParaRPr lang="nb-NO"/>
          </a:p>
        </p:txBody>
      </p:sp>
    </p:spTree>
    <p:extLst>
      <p:ext uri="{BB962C8B-B14F-4D97-AF65-F5344CB8AC3E}">
        <p14:creationId xmlns:p14="http://schemas.microsoft.com/office/powerpoint/2010/main" val="32762745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F59CC3-8E93-4234-8181-78BF4B8152D2}" type="slidenum">
              <a:rPr lang="en-US">
                <a:solidFill>
                  <a:prstClr val="black"/>
                </a:solidFill>
              </a:rPr>
              <a:pPr/>
              <a:t>106</a:t>
            </a:fld>
            <a:endParaRPr lang="en-US">
              <a:solidFill>
                <a:prstClr val="black"/>
              </a:solidFill>
            </a:endParaRPr>
          </a:p>
        </p:txBody>
      </p:sp>
      <p:sp>
        <p:nvSpPr>
          <p:cNvPr id="68610" name="Rectangle 2"/>
          <p:cNvSpPr>
            <a:spLocks noGrp="1" noRot="1" noChangeAspect="1" noChangeArrowheads="1" noTextEdit="1"/>
          </p:cNvSpPr>
          <p:nvPr>
            <p:ph type="sldImg"/>
          </p:nvPr>
        </p:nvSpPr>
        <p:spPr>
          <a:xfrm>
            <a:off x="1035050" y="808038"/>
            <a:ext cx="5022850" cy="3767137"/>
          </a:xfrm>
          <a:ln/>
        </p:spPr>
      </p:sp>
      <p:sp>
        <p:nvSpPr>
          <p:cNvPr id="68611" name="Rectangle 3"/>
          <p:cNvSpPr>
            <a:spLocks noGrp="1" noChangeArrowheads="1"/>
          </p:cNvSpPr>
          <p:nvPr>
            <p:ph type="body" idx="1"/>
          </p:nvPr>
        </p:nvSpPr>
        <p:spPr>
          <a:xfrm>
            <a:off x="945690" y="4846546"/>
            <a:ext cx="5201292" cy="4668686"/>
          </a:xfrm>
          <a:ln/>
        </p:spPr>
        <p:txBody>
          <a:bodyPr/>
          <a:lstStyle/>
          <a:p>
            <a:endParaRPr lang="nb-NO" dirty="0"/>
          </a:p>
        </p:txBody>
      </p:sp>
    </p:spTree>
    <p:extLst>
      <p:ext uri="{BB962C8B-B14F-4D97-AF65-F5344CB8AC3E}">
        <p14:creationId xmlns:p14="http://schemas.microsoft.com/office/powerpoint/2010/main" val="101339843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effectLst/>
              </a:rPr>
              <a:t>Det er svært viktig å etablere med alle elevene i klasserommene den forståelse at</a:t>
            </a:r>
            <a:r>
              <a:rPr lang="nb-NO" baseline="0" dirty="0" smtClean="0">
                <a:effectLst/>
              </a:rPr>
              <a:t> alle har</a:t>
            </a:r>
            <a:r>
              <a:rPr lang="nb-NO" dirty="0" smtClean="0">
                <a:effectLst/>
              </a:rPr>
              <a:t> ulike læringsbehov og at i en differensiert klasserommet er det vanlig for elevene å bruke ulike tankeprosessene og skape ulike nivåer av produkter/resultater.</a:t>
            </a:r>
          </a:p>
          <a:p>
            <a:r>
              <a:rPr lang="nb-NO" dirty="0" smtClean="0">
                <a:effectLst/>
              </a:rPr>
              <a:t>Dette</a:t>
            </a:r>
            <a:r>
              <a:rPr lang="nb-NO" baseline="0" dirty="0" smtClean="0">
                <a:effectLst/>
              </a:rPr>
              <a:t> </a:t>
            </a:r>
            <a:r>
              <a:rPr lang="nb-NO" dirty="0" smtClean="0">
                <a:effectLst/>
              </a:rPr>
              <a:t>er ikke et spørsmål om "urettferdig" fordeling av oppgaver, men heller et system som er rettferdig for alle elever i forhold til sine respektive behov.</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107</a:t>
            </a:fld>
            <a:endParaRPr lang="nb-NO">
              <a:solidFill>
                <a:prstClr val="black"/>
              </a:solidFill>
            </a:endParaRPr>
          </a:p>
        </p:txBody>
      </p:sp>
    </p:spTree>
    <p:extLst>
      <p:ext uri="{BB962C8B-B14F-4D97-AF65-F5344CB8AC3E}">
        <p14:creationId xmlns:p14="http://schemas.microsoft.com/office/powerpoint/2010/main" val="375491753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r>
              <a:rPr lang="nb-NO" dirty="0" smtClean="0"/>
              <a:t>Næringslivet</a:t>
            </a:r>
            <a:r>
              <a:rPr lang="nb-NO" baseline="0" dirty="0" smtClean="0"/>
              <a:t> i klassen-spesielt ungdomskoler!</a:t>
            </a:r>
          </a:p>
          <a:p>
            <a:r>
              <a:rPr lang="nb-NO" dirty="0">
                <a:solidFill>
                  <a:srgbClr val="000000"/>
                </a:solidFill>
                <a:latin typeface="Franklin Gothic Book"/>
              </a:rPr>
              <a:t>Rundt omkring i Norge finnes det totalt ca. 30 etablerte Newton-rom. I tillegg er det et stort antall rom under planlegging og pilotering. Newton-rom har stor geografisk spredning og finnes i både små og store kommuner. Slik sett har de et stort potensiale, både geografisk og utstyrsmessig, for å identifisere og følge opp elever med stort potensial i realfag. </a:t>
            </a:r>
          </a:p>
          <a:p>
            <a:r>
              <a:rPr lang="nb-NO" dirty="0">
                <a:solidFill>
                  <a:srgbClr val="000000"/>
                </a:solidFill>
                <a:latin typeface="Franklin Gothic Book"/>
              </a:rPr>
              <a:t>Et Newton-rom er et alternativt undervisningslokale med fokus på naturfag, matematikk og teknologi. </a:t>
            </a:r>
          </a:p>
          <a:p>
            <a:endParaRPr lang="nb-NO" dirty="0">
              <a:solidFill>
                <a:srgbClr val="000000"/>
              </a:solidFill>
              <a:latin typeface="Franklin Gothic Book"/>
            </a:endParaRPr>
          </a:p>
          <a:p>
            <a:r>
              <a:rPr lang="nb-NO" dirty="0">
                <a:solidFill>
                  <a:srgbClr val="000000"/>
                </a:solidFill>
                <a:latin typeface="Franklin Gothic Book"/>
              </a:rPr>
              <a:t>NAROM (nasjonalt senter for romrelatert opplæring) ved Andøya Space Center tilbyr ulike romrelaterte rekrutterings- og opplæringstiltak for elever. De har blant annet utviklet en skolepakke – Fysikken i fokus – som skal bidra til rekrutteringen til fysikkfaget. </a:t>
            </a:r>
          </a:p>
          <a:p>
            <a:endParaRPr lang="nb-NO" dirty="0">
              <a:solidFill>
                <a:srgbClr val="000000"/>
              </a:solidFill>
              <a:latin typeface="Franklin Gothic Book"/>
            </a:endParaRPr>
          </a:p>
          <a:p>
            <a:r>
              <a:rPr lang="nb-NO" dirty="0">
                <a:solidFill>
                  <a:srgbClr val="000000"/>
                </a:solidFill>
                <a:latin typeface="Franklin Gothic Book"/>
              </a:rPr>
              <a:t>I norske videregående skoler arrangeres det årlig 5 ulike faglige olympiader: biologi, fysikk, geofag, kjemi, matematikk og informasjonsteknologi. Disse olympiadene har mer eller mindre samme struktur og gjennomføringsprosess </a:t>
            </a:r>
            <a:endParaRPr lang="nb-NO" dirty="0" smtClean="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108</a:t>
            </a:fld>
            <a:endParaRPr lang="nb-NO">
              <a:solidFill>
                <a:prstClr val="black"/>
              </a:solidFill>
            </a:endParaRPr>
          </a:p>
        </p:txBody>
      </p:sp>
    </p:spTree>
    <p:extLst>
      <p:ext uri="{BB962C8B-B14F-4D97-AF65-F5344CB8AC3E}">
        <p14:creationId xmlns:p14="http://schemas.microsoft.com/office/powerpoint/2010/main" val="37235040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F4EB6A65-99C3-47E3-A63F-0EDE9D727E55}" type="slidenum">
              <a:rPr lang="nb-NO" smtClean="0"/>
              <a:t>109</a:t>
            </a:fld>
            <a:endParaRPr lang="nb-NO"/>
          </a:p>
        </p:txBody>
      </p:sp>
    </p:spTree>
    <p:extLst>
      <p:ext uri="{BB962C8B-B14F-4D97-AF65-F5344CB8AC3E}">
        <p14:creationId xmlns:p14="http://schemas.microsoft.com/office/powerpoint/2010/main" val="395800988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nb-NO" dirty="0">
                <a:latin typeface="MinionPro-Regular"/>
              </a:rPr>
              <a:t>I tillegg til dette kreves (som jeg påpekte i første kapittel) detaljert kunnskap om hver enkelt elev – inklusive deres læringshistorie, bakgrunn og interesser.</a:t>
            </a:r>
          </a:p>
          <a:p>
            <a:pPr algn="l"/>
            <a:r>
              <a:rPr lang="nb-NO" dirty="0">
                <a:latin typeface="MinionPro-Regular"/>
              </a:rPr>
              <a:t>Samtidig er lærernes pedagogiske kompetanse avgjørende.</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pPr/>
              <a:t>110</a:t>
            </a:fld>
            <a:endParaRPr lang="nb-NO"/>
          </a:p>
        </p:txBody>
      </p:sp>
    </p:spTree>
    <p:extLst>
      <p:ext uri="{BB962C8B-B14F-4D97-AF65-F5344CB8AC3E}">
        <p14:creationId xmlns:p14="http://schemas.microsoft.com/office/powerpoint/2010/main" val="4235070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19</a:t>
            </a:fld>
            <a:endParaRPr lang="nb-NO">
              <a:solidFill>
                <a:prstClr val="black"/>
              </a:solidFill>
            </a:endParaRPr>
          </a:p>
        </p:txBody>
      </p:sp>
    </p:spTree>
    <p:extLst>
      <p:ext uri="{BB962C8B-B14F-4D97-AF65-F5344CB8AC3E}">
        <p14:creationId xmlns:p14="http://schemas.microsoft.com/office/powerpoint/2010/main" val="12748571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pPr algn="l"/>
            <a:r>
              <a:rPr lang="en-US" dirty="0">
                <a:latin typeface="MOfficinaSans-Book"/>
              </a:rPr>
              <a:t>Often, how a teacher perceives the </a:t>
            </a:r>
            <a:r>
              <a:rPr lang="en-US" dirty="0" err="1">
                <a:latin typeface="MOfficinaSans-Book"/>
              </a:rPr>
              <a:t>behaviour</a:t>
            </a:r>
            <a:r>
              <a:rPr lang="en-US" dirty="0">
                <a:latin typeface="MOfficinaSans-Book"/>
              </a:rPr>
              <a:t> of a gifted student </a:t>
            </a:r>
            <a:r>
              <a:rPr lang="en-US" dirty="0" err="1">
                <a:latin typeface="MOfficinaSans-Book"/>
              </a:rPr>
              <a:t>refl</a:t>
            </a:r>
            <a:r>
              <a:rPr lang="en-US" dirty="0">
                <a:latin typeface="MOfficinaSans-Book"/>
              </a:rPr>
              <a:t> </a:t>
            </a:r>
            <a:r>
              <a:rPr lang="en-US" dirty="0" err="1">
                <a:latin typeface="MOfficinaSans-Book"/>
              </a:rPr>
              <a:t>ects</a:t>
            </a:r>
            <a:r>
              <a:rPr lang="en-US" dirty="0">
                <a:latin typeface="MOfficinaSans-Book"/>
              </a:rPr>
              <a:t> how much he or she understands gifted students, and </a:t>
            </a:r>
            <a:r>
              <a:rPr lang="en-US" dirty="0" err="1">
                <a:latin typeface="MOfficinaSans-Book"/>
              </a:rPr>
              <a:t>empathises</a:t>
            </a:r>
            <a:r>
              <a:rPr lang="en-US" dirty="0">
                <a:latin typeface="MOfficinaSans-Book"/>
              </a:rPr>
              <a:t> with them. For example, some teachers celebrate</a:t>
            </a:r>
          </a:p>
          <a:p>
            <a:pPr algn="l"/>
            <a:r>
              <a:rPr lang="en-US" dirty="0">
                <a:latin typeface="MOfficinaSans-Book"/>
              </a:rPr>
              <a:t>the gifted student’s tendency to generate unusual insights; others will fi </a:t>
            </a:r>
            <a:r>
              <a:rPr lang="en-US" dirty="0" err="1">
                <a:latin typeface="MOfficinaSans-Book"/>
              </a:rPr>
              <a:t>nd</a:t>
            </a:r>
            <a:r>
              <a:rPr lang="en-US" dirty="0">
                <a:latin typeface="MOfficinaSans-Book"/>
              </a:rPr>
              <a:t> such </a:t>
            </a:r>
            <a:r>
              <a:rPr lang="en-US" dirty="0" err="1">
                <a:latin typeface="MOfficinaSans-Book"/>
              </a:rPr>
              <a:t>behaviour</a:t>
            </a:r>
            <a:r>
              <a:rPr lang="en-US" dirty="0">
                <a:latin typeface="MOfficinaSans-Book"/>
              </a:rPr>
              <a:t> disruptive. Some teachers may welcome a gifted student’s questioning of arbitrary decisions;</a:t>
            </a:r>
          </a:p>
          <a:p>
            <a:pPr algn="l"/>
            <a:r>
              <a:rPr lang="en-US" dirty="0">
                <a:latin typeface="MOfficinaSans-Book"/>
              </a:rPr>
              <a:t>others will perceive it as disrespectful. Sometimes less acceptable </a:t>
            </a:r>
            <a:r>
              <a:rPr lang="en-US" dirty="0" err="1">
                <a:latin typeface="MOfficinaSans-Book"/>
              </a:rPr>
              <a:t>behaviour</a:t>
            </a:r>
            <a:r>
              <a:rPr lang="en-US" dirty="0">
                <a:latin typeface="MOfficinaSans-Book"/>
              </a:rPr>
              <a:t> may be an expression of frustration. Very often, a student who achieves quick mastery of information, easily grasps underlying principles, likes</a:t>
            </a:r>
          </a:p>
          <a:p>
            <a:pPr algn="l"/>
            <a:r>
              <a:rPr lang="en-US" dirty="0">
                <a:latin typeface="MOfficinaSans-Book"/>
              </a:rPr>
              <a:t>intellectual challenge, and jumps stages in learning becomes extremely bored and frustrated when required to work on the same </a:t>
            </a:r>
            <a:r>
              <a:rPr lang="en-US" dirty="0" err="1">
                <a:latin typeface="MOfficinaSans-Book"/>
              </a:rPr>
              <a:t>programme</a:t>
            </a:r>
            <a:r>
              <a:rPr lang="en-US" dirty="0">
                <a:latin typeface="MOfficinaSans-Book"/>
              </a:rPr>
              <a:t> and at the same speed as the rest of the class.</a:t>
            </a:r>
          </a:p>
          <a:p>
            <a:pPr algn="l"/>
            <a:r>
              <a:rPr lang="en-US" dirty="0">
                <a:latin typeface="MOfficinaSans-Book"/>
              </a:rPr>
              <a:t>This student may become disruptive, act as a “class clown”, or develop a total lack of interest </a:t>
            </a:r>
            <a:r>
              <a:rPr lang="nb-NO" dirty="0">
                <a:latin typeface="MOfficinaSans-Book"/>
              </a:rPr>
              <a:t>in </a:t>
            </a:r>
            <a:r>
              <a:rPr lang="nb-NO" dirty="0" err="1">
                <a:latin typeface="MOfficinaSans-Book"/>
              </a:rPr>
              <a:t>schoolwork</a:t>
            </a:r>
            <a:r>
              <a:rPr lang="nb-NO" dirty="0">
                <a:latin typeface="MOfficinaSans-Book"/>
              </a:rPr>
              <a:t>.</a:t>
            </a:r>
          </a:p>
          <a:p>
            <a:pPr algn="l"/>
            <a:r>
              <a:rPr lang="nb-NO" dirty="0">
                <a:latin typeface="MOfficinaSans-Book"/>
              </a:rPr>
              <a:t>Aleksander og blod i kroppen!</a:t>
            </a:r>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26</a:t>
            </a:fld>
            <a:endParaRPr lang="nb-NO">
              <a:solidFill>
                <a:prstClr val="black"/>
              </a:solidFill>
            </a:endParaRPr>
          </a:p>
        </p:txBody>
      </p:sp>
    </p:spTree>
    <p:extLst>
      <p:ext uri="{BB962C8B-B14F-4D97-AF65-F5344CB8AC3E}">
        <p14:creationId xmlns:p14="http://schemas.microsoft.com/office/powerpoint/2010/main" val="24504280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a:xfrm>
            <a:off x="990600" y="766763"/>
            <a:ext cx="5118100" cy="3838575"/>
          </a:xfrm>
        </p:spPr>
      </p:sp>
      <p:sp>
        <p:nvSpPr>
          <p:cNvPr id="3" name="Plassholder for notater 2"/>
          <p:cNvSpPr>
            <a:spLocks noGrp="1"/>
          </p:cNvSpPr>
          <p:nvPr>
            <p:ph type="body" idx="1"/>
          </p:nvPr>
        </p:nvSpPr>
        <p:spPr/>
        <p:txBody>
          <a:bodyPr>
            <a:normAutofit fontScale="92500" lnSpcReduction="10000"/>
          </a:bodyPr>
          <a:lstStyle/>
          <a:p>
            <a:pPr marL="355347" indent="-355347" defTabSz="947593" fontAlgn="base">
              <a:spcBef>
                <a:spcPct val="20000"/>
              </a:spcBef>
              <a:spcAft>
                <a:spcPct val="0"/>
              </a:spcAft>
              <a:buFontTx/>
              <a:buChar char="•"/>
              <a:defRPr/>
            </a:pPr>
            <a:r>
              <a:rPr lang="nb-NO" dirty="0" smtClean="0"/>
              <a:t>1. </a:t>
            </a:r>
            <a:r>
              <a:rPr lang="en-US" sz="2500" kern="0" dirty="0">
                <a:solidFill>
                  <a:srgbClr val="000000"/>
                </a:solidFill>
                <a:latin typeface="HelveticaNeue"/>
              </a:rPr>
              <a:t>Gifted young people tend to experience emotional reactions at a deeper level than their age-peers.</a:t>
            </a:r>
          </a:p>
          <a:p>
            <a:pPr marL="355347" indent="-355347" defTabSz="947593" fontAlgn="base">
              <a:spcBef>
                <a:spcPct val="20000"/>
              </a:spcBef>
              <a:spcAft>
                <a:spcPct val="0"/>
              </a:spcAft>
              <a:buFontTx/>
              <a:buChar char="•"/>
              <a:defRPr/>
            </a:pPr>
            <a:r>
              <a:rPr lang="en-US" sz="2500" kern="0" dirty="0">
                <a:solidFill>
                  <a:srgbClr val="000000"/>
                </a:solidFill>
                <a:latin typeface="HelveticaNeue"/>
              </a:rPr>
              <a:t>2. Ex med </a:t>
            </a:r>
            <a:r>
              <a:rPr lang="en-US" sz="2500" kern="0" dirty="0" err="1">
                <a:solidFill>
                  <a:srgbClr val="000000"/>
                </a:solidFill>
                <a:latin typeface="HelveticaNeue"/>
              </a:rPr>
              <a:t>sjakk</a:t>
            </a:r>
            <a:r>
              <a:rPr lang="en-US" sz="2500" kern="0" dirty="0">
                <a:solidFill>
                  <a:srgbClr val="000000"/>
                </a:solidFill>
                <a:latin typeface="HelveticaNeue"/>
              </a:rPr>
              <a:t>, </a:t>
            </a:r>
            <a:r>
              <a:rPr lang="en-US" sz="2500" kern="0" dirty="0" err="1">
                <a:solidFill>
                  <a:srgbClr val="000000"/>
                </a:solidFill>
                <a:latin typeface="HelveticaNeue"/>
              </a:rPr>
              <a:t>Unicef</a:t>
            </a:r>
            <a:endParaRPr lang="en-US" sz="2500" kern="0" dirty="0">
              <a:solidFill>
                <a:srgbClr val="000000"/>
              </a:solidFill>
              <a:latin typeface="HelveticaNeue"/>
            </a:endParaRPr>
          </a:p>
          <a:p>
            <a:pPr defTabSz="947593" fontAlgn="base">
              <a:spcBef>
                <a:spcPct val="20000"/>
              </a:spcBef>
              <a:spcAft>
                <a:spcPct val="0"/>
              </a:spcAft>
              <a:defRPr/>
            </a:pPr>
            <a:r>
              <a:rPr lang="en-US" sz="2500" kern="0" dirty="0">
                <a:solidFill>
                  <a:srgbClr val="000000"/>
                </a:solidFill>
                <a:latin typeface="HelveticaNeue"/>
              </a:rPr>
              <a:t>3. </a:t>
            </a:r>
            <a:r>
              <a:rPr lang="en-US" sz="2100" kern="0" dirty="0">
                <a:solidFill>
                  <a:srgbClr val="000000"/>
                </a:solidFill>
                <a:latin typeface="HelveticaNeue"/>
              </a:rPr>
              <a:t>They may become angered and upset by examples of injustice or unfairness in the school or in society.</a:t>
            </a:r>
          </a:p>
          <a:p>
            <a:pPr defTabSz="947593" fontAlgn="base">
              <a:spcBef>
                <a:spcPct val="20000"/>
              </a:spcBef>
              <a:spcAft>
                <a:spcPct val="0"/>
              </a:spcAft>
              <a:defRPr/>
            </a:pPr>
            <a:r>
              <a:rPr lang="en-US" sz="2100" kern="0" dirty="0">
                <a:solidFill>
                  <a:srgbClr val="000000"/>
                </a:solidFill>
                <a:latin typeface="HelveticaNeue"/>
              </a:rPr>
              <a:t>4. They can find it quite frustrating when their classmates have little interest in novels or series which they find exciting and rewarding.</a:t>
            </a:r>
          </a:p>
          <a:p>
            <a:pPr defTabSz="947593" fontAlgn="base">
              <a:spcBef>
                <a:spcPct val="20000"/>
              </a:spcBef>
              <a:spcAft>
                <a:spcPct val="0"/>
              </a:spcAft>
              <a:defRPr/>
            </a:pPr>
            <a:r>
              <a:rPr lang="en-US" sz="2100" kern="0" dirty="0">
                <a:solidFill>
                  <a:srgbClr val="000000"/>
                </a:solidFill>
                <a:latin typeface="HelveticaNeue"/>
              </a:rPr>
              <a:t>5. Their advanced intellectual development, their reading interests and their relative emotional maturity may lead them to seek out, as friends, students who are similar developmental stages.</a:t>
            </a:r>
          </a:p>
          <a:p>
            <a:pPr defTabSz="947593" fontAlgn="base">
              <a:spcBef>
                <a:spcPct val="20000"/>
              </a:spcBef>
              <a:spcAft>
                <a:spcPct val="0"/>
              </a:spcAft>
              <a:defRPr/>
            </a:pPr>
            <a:endParaRPr lang="en-US" sz="2100" kern="0" dirty="0">
              <a:solidFill>
                <a:srgbClr val="000000"/>
              </a:solidFill>
              <a:latin typeface="HelveticaNeue"/>
            </a:endParaRPr>
          </a:p>
          <a:p>
            <a:pPr defTabSz="947593" fontAlgn="base">
              <a:spcBef>
                <a:spcPct val="20000"/>
              </a:spcBef>
              <a:spcAft>
                <a:spcPct val="0"/>
              </a:spcAft>
              <a:defRPr/>
            </a:pPr>
            <a:endParaRPr lang="en-US" sz="2100" kern="0" dirty="0">
              <a:solidFill>
                <a:srgbClr val="000000"/>
              </a:solidFill>
              <a:latin typeface="HelveticaNeue"/>
            </a:endParaRPr>
          </a:p>
          <a:p>
            <a:pPr marL="355347" indent="-355347" defTabSz="947593" fontAlgn="base">
              <a:spcBef>
                <a:spcPct val="20000"/>
              </a:spcBef>
              <a:spcAft>
                <a:spcPct val="0"/>
              </a:spcAft>
              <a:buFontTx/>
              <a:buChar char="•"/>
              <a:defRPr/>
            </a:pPr>
            <a:endParaRPr lang="en-US" sz="2500" kern="0" dirty="0">
              <a:solidFill>
                <a:srgbClr val="000000"/>
              </a:solidFill>
              <a:latin typeface="HelveticaNeue"/>
            </a:endParaRPr>
          </a:p>
          <a:p>
            <a:endParaRPr lang="nb-NO" dirty="0"/>
          </a:p>
        </p:txBody>
      </p:sp>
      <p:sp>
        <p:nvSpPr>
          <p:cNvPr id="4" name="Plassholder for lysbildenummer 3"/>
          <p:cNvSpPr>
            <a:spLocks noGrp="1"/>
          </p:cNvSpPr>
          <p:nvPr>
            <p:ph type="sldNum" sz="quarter" idx="10"/>
          </p:nvPr>
        </p:nvSpPr>
        <p:spPr/>
        <p:txBody>
          <a:bodyPr/>
          <a:lstStyle/>
          <a:p>
            <a:fld id="{8A1A9AC6-F916-4227-9EB4-98DD71F64027}" type="slidenum">
              <a:rPr lang="nb-NO" smtClean="0">
                <a:solidFill>
                  <a:prstClr val="black"/>
                </a:solidFill>
              </a:rPr>
              <a:pPr/>
              <a:t>29</a:t>
            </a:fld>
            <a:endParaRPr lang="nb-NO">
              <a:solidFill>
                <a:prstClr val="black"/>
              </a:solidFill>
            </a:endParaRPr>
          </a:p>
        </p:txBody>
      </p:sp>
    </p:spTree>
    <p:extLst>
      <p:ext uri="{BB962C8B-B14F-4D97-AF65-F5344CB8AC3E}">
        <p14:creationId xmlns:p14="http://schemas.microsoft.com/office/powerpoint/2010/main" val="30755818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5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9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0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3.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0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1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19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2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22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2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24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27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2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30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3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3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35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3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38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3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41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4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4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4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52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5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53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5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56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5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59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6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61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6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64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8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86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8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8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8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89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8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9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9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92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9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9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94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9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9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297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29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29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9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300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0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0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0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302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305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0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0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4.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0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30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30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xml"/></Relationships>
</file>

<file path=ppt/slideLayouts/_rels/slideLayout30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0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16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1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19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2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3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2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24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2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27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2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30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3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32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3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3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33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35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3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3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38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3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4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4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45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4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4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8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48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4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4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4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50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5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5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53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5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5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56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5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5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5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58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6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36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6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6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6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7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7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7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7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8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8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83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8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8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86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8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38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8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38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8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89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8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9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91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94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9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9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97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39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9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39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39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40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1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0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402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40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5.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0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0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405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xml"/></Relationships>
</file>

<file path=ppt/slideLayouts/_rels/slideLayout40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0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0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2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1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13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4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1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16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1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9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19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2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21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2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2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2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24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2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2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27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2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2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2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9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29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3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32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3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35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3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4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4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42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4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4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45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4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4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7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47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4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0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5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5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5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5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3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5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5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5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6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5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7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5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5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58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5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5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6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6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6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6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7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7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7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7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80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8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83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8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8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8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86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8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8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8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9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8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9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9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91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9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9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94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9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9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9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7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97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9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49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9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499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49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6.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0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502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50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50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0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0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0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10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1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1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13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1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16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1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8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18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9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2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2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24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2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2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7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2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8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2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29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3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32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3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7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39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4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54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42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4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4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4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5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4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6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4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47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4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8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4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4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50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5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5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5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53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5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5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55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5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5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6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6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56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6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7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7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78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7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79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7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7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80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8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8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83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8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8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8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86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8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8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8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88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8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8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8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9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9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9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9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94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9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59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9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96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7.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99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59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59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60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60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0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0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0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0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0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7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8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0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9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0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0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0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10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1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13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1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1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16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1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18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9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1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6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2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6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2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24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2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26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7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29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2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2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3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3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36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3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7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3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3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39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3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4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42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4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4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4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4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44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5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47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4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64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4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64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4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50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5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5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3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5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5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5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6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6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7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7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67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75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7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67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7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7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77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7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80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8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8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83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8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8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8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86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8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87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8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88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8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8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8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9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9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9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4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94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9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8.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69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696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69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9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69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70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70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70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70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70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0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5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05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0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0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7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07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0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8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0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0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0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10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1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13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1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5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15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6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18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1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1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2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2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3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4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25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2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26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2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3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3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3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33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4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3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36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3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3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3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39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3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4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4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3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4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44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4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4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5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4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47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4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4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4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0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50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5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5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6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6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6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7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7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72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7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7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4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75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7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6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7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77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7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8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7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7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80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8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8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83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8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8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5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85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8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6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8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88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8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8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8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9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9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9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9.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79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3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793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9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79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0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0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02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0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0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4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04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0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5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07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0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0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0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0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10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1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2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3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4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1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15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6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1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18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1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2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21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2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3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23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2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2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2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1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2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3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33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3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4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3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3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36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3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3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3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9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39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3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4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4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41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4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2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4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44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4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4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4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47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4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4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5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5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5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6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6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7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6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6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69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6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7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7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72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7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7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4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74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7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7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5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7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77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7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7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7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8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80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8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8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2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82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3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8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85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8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8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8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8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0.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8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8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9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1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89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89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89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89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89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89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89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899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89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0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0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3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0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04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0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5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0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07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0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0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0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0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0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0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10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1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2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12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3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11.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1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915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9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9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72.xml.rels><?xml version="1.0" encoding="UTF-8" standalone="yes"?>
<Relationships xmlns="http://schemas.openxmlformats.org/package/2006/relationships"><Relationship Id="rId3" Type="http://schemas.microsoft.com/office/2007/relationships/hdphoto" Target="NULL"/><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7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8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4.xml.rels><?xml version="1.0" encoding="UTF-8" standalone="yes"?>
<Relationships xmlns="http://schemas.openxmlformats.org/package/2006/relationships"><Relationship Id="rId3" Type="http://schemas.microsoft.com/office/2007/relationships/hdphoto" Target="NULL"/><Relationship Id="rId2" Type="http://schemas.openxmlformats.org/officeDocument/2006/relationships/image" Target="NULL"/><Relationship Id="rId1" Type="http://schemas.openxmlformats.org/officeDocument/2006/relationships/slideMaster" Target="../slideMasters/slideMaster12.xml"/></Relationships>
</file>

<file path=ppt/slideLayouts/_rels/slideLayout9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hyperlink" Target="http://laringsmiljosenteret.uis.no/blogg" TargetMode="External"/><Relationship Id="rId7" Type="http://schemas.openxmlformats.org/officeDocument/2006/relationships/image" Target="../media/image3.png"/><Relationship Id="rId2" Type="http://schemas.openxmlformats.org/officeDocument/2006/relationships/hyperlink" Target="http://laringsmiljosenteret.uis.no/" TargetMode="External"/><Relationship Id="rId1" Type="http://schemas.openxmlformats.org/officeDocument/2006/relationships/slideMaster" Target="../slideMasters/slideMaster2.xml"/><Relationship Id="rId6" Type="http://schemas.openxmlformats.org/officeDocument/2006/relationships/hyperlink" Target="https://www.facebook.com/Laringsmiljosenteret/" TargetMode="External"/><Relationship Id="rId5" Type="http://schemas.openxmlformats.org/officeDocument/2006/relationships/image" Target="../media/image2.png"/><Relationship Id="rId4" Type="http://schemas.openxmlformats.org/officeDocument/2006/relationships/hyperlink" Target="https://twitter.com/laringsmiljo" TargetMode="External"/><Relationship Id="rId9" Type="http://schemas.openxmlformats.org/officeDocument/2006/relationships/image" Target="../media/image5.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nn-NO"/>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nn-NO"/>
          </a:p>
        </p:txBody>
      </p:sp>
      <p:sp>
        <p:nvSpPr>
          <p:cNvPr id="4" name="Date Placeholder 3"/>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21332708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26445465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25715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8436271"/>
      </p:ext>
    </p:extLst>
  </p:cSld>
  <p:clrMapOvr>
    <a:masterClrMapping/>
  </p:clrMapOvr>
  <p:transition spd="slow">
    <p:fade/>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48655458"/>
      </p:ext>
    </p:extLst>
  </p:cSld>
  <p:clrMapOvr>
    <a:masterClrMapping/>
  </p:clrMapOvr>
  <p:transition spd="slow">
    <p:fade/>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5348404"/>
      </p:ext>
    </p:extLst>
  </p:cSld>
  <p:clrMapOvr>
    <a:masterClrMapping/>
  </p:clrMapOvr>
  <p:transition spd="slow">
    <p:fade/>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55047465"/>
      </p:ext>
    </p:extLst>
  </p:cSld>
  <p:clrMapOvr>
    <a:masterClrMapping/>
  </p:clrMapOvr>
  <p:transition spd="slow">
    <p:fade/>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408118"/>
      </p:ext>
    </p:extLst>
  </p:cSld>
  <p:clrMapOvr>
    <a:masterClrMapping/>
  </p:clrMapOvr>
  <p:transition spd="slow">
    <p:fade/>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887722700"/>
      </p:ext>
    </p:extLst>
  </p:cSld>
  <p:clrMapOvr>
    <a:masterClrMapping/>
  </p:clrMapOvr>
  <p:transition spd="slow">
    <p:fade/>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45520251"/>
      </p:ext>
    </p:extLst>
  </p:cSld>
  <p:clrMapOvr>
    <a:masterClrMapping/>
  </p:clrMapOvr>
  <p:transition spd="slow">
    <p:fade/>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78099223"/>
      </p:ext>
    </p:extLst>
  </p:cSld>
  <p:clrMapOvr>
    <a:masterClrMapping/>
  </p:clrMapOvr>
  <p:transition spd="slow">
    <p:fade/>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1263367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45591761"/>
      </p:ext>
    </p:extLst>
  </p:cSld>
  <p:clrMapOvr>
    <a:masterClrMapping/>
  </p:clrMapOvr>
  <p:transition spd="slow">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025850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253837186"/>
      </p:ext>
    </p:extLst>
  </p:cSld>
  <p:clrMapOvr>
    <a:masterClrMapping/>
  </p:clrMapOvr>
  <p:transition spd="slow">
    <p:fade/>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27162253"/>
      </p:ext>
    </p:extLst>
  </p:cSld>
  <p:clrMapOvr>
    <a:masterClrMapping/>
  </p:clrMapOvr>
  <p:transition spd="slow">
    <p:fade/>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3598141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461696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113548247"/>
      </p:ext>
    </p:extLst>
  </p:cSld>
  <p:clrMapOvr>
    <a:masterClrMapping/>
  </p:clrMapOvr>
  <p:transition spd="slow">
    <p:fade/>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28891752"/>
      </p:ext>
    </p:extLst>
  </p:cSld>
  <p:clrMapOvr>
    <a:masterClrMapping/>
  </p:clrMapOvr>
  <p:transition spd="slow">
    <p:fade/>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59944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65744181"/>
      </p:ext>
    </p:extLst>
  </p:cSld>
  <p:clrMapOvr>
    <a:masterClrMapping/>
  </p:clrMapOvr>
  <p:transition spd="slow">
    <p:fade/>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61818259"/>
      </p:ext>
    </p:extLst>
  </p:cSld>
  <p:clrMapOvr>
    <a:masterClrMapping/>
  </p:clrMapOvr>
  <p:transition spd="slow">
    <p:fade/>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2335068"/>
      </p:ext>
    </p:extLst>
  </p:cSld>
  <p:clrMapOvr>
    <a:masterClrMapping/>
  </p:clrMapOvr>
  <p:transition spd="slow">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65519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36585049"/>
      </p:ext>
    </p:extLst>
  </p:cSld>
  <p:clrMapOvr>
    <a:masterClrMapping/>
  </p:clrMapOvr>
  <p:transition spd="slow">
    <p:fade/>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7888978"/>
      </p:ext>
    </p:extLst>
  </p:cSld>
  <p:clrMapOvr>
    <a:masterClrMapping/>
  </p:clrMapOvr>
  <p:transition spd="slow">
    <p:fade/>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10710958"/>
      </p:ext>
    </p:extLst>
  </p:cSld>
  <p:clrMapOvr>
    <a:masterClrMapping/>
  </p:clrMapOvr>
  <p:transition spd="slow">
    <p:fade/>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33674476"/>
      </p:ext>
    </p:extLst>
  </p:cSld>
  <p:clrMapOvr>
    <a:masterClrMapping/>
  </p:clrMapOvr>
  <p:transition spd="slow">
    <p:fade/>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68498577"/>
      </p:ext>
    </p:extLst>
  </p:cSld>
  <p:clrMapOvr>
    <a:masterClrMapping/>
  </p:clrMapOvr>
  <p:transition spd="slow">
    <p:fade/>
  </p:transition>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90660397"/>
      </p:ext>
    </p:extLst>
  </p:cSld>
  <p:clrMapOvr>
    <a:masterClrMapping/>
  </p:clrMapOvr>
  <p:transition spd="slow">
    <p:fade/>
  </p:transition>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4865963"/>
      </p:ext>
    </p:extLst>
  </p:cSld>
  <p:clrMapOvr>
    <a:masterClrMapping/>
  </p:clrMapOvr>
  <p:transition spd="slow">
    <p:fade/>
  </p:transition>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54104456"/>
      </p:ext>
    </p:extLst>
  </p:cSld>
  <p:clrMapOvr>
    <a:masterClrMapping/>
  </p:clrMapOvr>
  <p:transition spd="slow">
    <p:fade/>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25082218"/>
      </p:ext>
    </p:extLst>
  </p:cSld>
  <p:clrMapOvr>
    <a:masterClrMapping/>
  </p:clrMapOvr>
  <p:transition spd="slow">
    <p:fade/>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75459705"/>
      </p:ext>
    </p:extLst>
  </p:cSld>
  <p:clrMapOvr>
    <a:masterClrMapping/>
  </p:clrMapOvr>
  <p:transition spd="slow">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457158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39826437"/>
      </p:ext>
    </p:extLst>
  </p:cSld>
  <p:clrMapOvr>
    <a:masterClrMapping/>
  </p:clrMapOvr>
  <p:transition spd="slow">
    <p:fade/>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891296"/>
      </p:ext>
    </p:extLst>
  </p:cSld>
  <p:clrMapOvr>
    <a:masterClrMapping/>
  </p:clrMapOvr>
  <p:transition spd="slow">
    <p:fade/>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219026707"/>
      </p:ext>
    </p:extLst>
  </p:cSld>
  <p:clrMapOvr>
    <a:masterClrMapping/>
  </p:clrMapOvr>
  <p:transition spd="slow">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03975568"/>
      </p:ext>
    </p:extLst>
  </p:cSld>
  <p:clrMapOvr>
    <a:masterClrMapping/>
  </p:clrMapOvr>
  <p:transition spd="slow">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44230311"/>
      </p:ext>
    </p:extLst>
  </p:cSld>
  <p:clrMapOvr>
    <a:masterClrMapping/>
  </p:clrMapOvr>
  <p:transition spd="slow">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1758976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118956084"/>
      </p:ext>
    </p:extLst>
  </p:cSld>
  <p:clrMapOvr>
    <a:masterClrMapping/>
  </p:clrMapOvr>
  <p:transition spd="slow">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37310001"/>
      </p:ext>
    </p:extLst>
  </p:cSld>
  <p:clrMapOvr>
    <a:masterClrMapping/>
  </p:clrMapOvr>
  <p:transition spd="slow">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77149973"/>
      </p:ext>
    </p:extLst>
  </p:cSld>
  <p:clrMapOvr>
    <a:masterClrMapping/>
  </p:clrMapOvr>
  <p:transition spd="slow">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4316139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918222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633921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597337543"/>
      </p:ext>
    </p:extLst>
  </p:cSld>
  <p:clrMapOvr>
    <a:masterClrMapping/>
  </p:clrMapOvr>
  <p:transition spd="slow">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00442345"/>
      </p:ext>
    </p:extLst>
  </p:cSld>
  <p:clrMapOvr>
    <a:masterClrMapping/>
  </p:clrMapOvr>
  <p:transition spd="slow">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71860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22592775"/>
      </p:ext>
    </p:extLst>
  </p:cSld>
  <p:clrMapOvr>
    <a:masterClrMapping/>
  </p:clrMapOvr>
  <p:transition spd="slow">
    <p:fade/>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79279449"/>
      </p:ext>
    </p:extLst>
  </p:cSld>
  <p:clrMapOvr>
    <a:masterClrMapping/>
  </p:clrMapOvr>
  <p:transition spd="slow">
    <p:fade/>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77931468"/>
      </p:ext>
    </p:extLst>
  </p:cSld>
  <p:clrMapOvr>
    <a:masterClrMapping/>
  </p:clrMapOvr>
  <p:transition spd="slow">
    <p:fade/>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47250637"/>
      </p:ext>
    </p:extLst>
  </p:cSld>
  <p:clrMapOvr>
    <a:masterClrMapping/>
  </p:clrMapOvr>
  <p:transition spd="slow">
    <p:fade/>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3879551"/>
      </p:ext>
    </p:extLst>
  </p:cSld>
  <p:clrMapOvr>
    <a:masterClrMapping/>
  </p:clrMapOvr>
  <p:transition spd="slow">
    <p:fade/>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8832776"/>
      </p:ext>
    </p:extLst>
  </p:cSld>
  <p:clrMapOvr>
    <a:masterClrMapping/>
  </p:clrMapOvr>
  <p:transition spd="slow">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44372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5721375"/>
      </p:ext>
    </p:extLst>
  </p:cSld>
  <p:clrMapOvr>
    <a:masterClrMapping/>
  </p:clrMapOvr>
  <p:transition spd="slow">
    <p:fade/>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29175165"/>
      </p:ext>
    </p:extLst>
  </p:cSld>
  <p:clrMapOvr>
    <a:masterClrMapping/>
  </p:clrMapOvr>
  <p:transition spd="slow">
    <p:fade/>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3818076"/>
      </p:ext>
    </p:extLst>
  </p:cSld>
  <p:clrMapOvr>
    <a:masterClrMapping/>
  </p:clrMapOvr>
  <p:transition spd="slow">
    <p:fade/>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90244571"/>
      </p:ext>
    </p:extLst>
  </p:cSld>
  <p:clrMapOvr>
    <a:masterClrMapping/>
  </p:clrMapOvr>
  <p:transition spd="slow">
    <p:fade/>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44626057"/>
      </p:ext>
    </p:extLst>
  </p:cSld>
  <p:clrMapOvr>
    <a:masterClrMapping/>
  </p:clrMapOvr>
  <p:transition spd="slow">
    <p:fade/>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32387642"/>
      </p:ext>
    </p:extLst>
  </p:cSld>
  <p:clrMapOvr>
    <a:masterClrMapping/>
  </p:clrMapOvr>
  <p:transition spd="slow">
    <p:fade/>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24334693"/>
      </p:ext>
    </p:extLst>
  </p:cSld>
  <p:clrMapOvr>
    <a:masterClrMapping/>
  </p:clrMapOvr>
  <p:transition spd="slow">
    <p:fade/>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60309452"/>
      </p:ext>
    </p:extLst>
  </p:cSld>
  <p:clrMapOvr>
    <a:masterClrMapping/>
  </p:clrMapOvr>
  <p:transition spd="slow">
    <p:fade/>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2422066"/>
      </p:ext>
    </p:extLst>
  </p:cSld>
  <p:clrMapOvr>
    <a:masterClrMapping/>
  </p:clrMapOvr>
  <p:transition spd="slow">
    <p:fade/>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68556590"/>
      </p:ext>
    </p:extLst>
  </p:cSld>
  <p:clrMapOvr>
    <a:masterClrMapping/>
  </p:clrMapOvr>
  <p:transition spd="slow">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8130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41788295"/>
      </p:ext>
    </p:extLst>
  </p:cSld>
  <p:clrMapOvr>
    <a:masterClrMapping/>
  </p:clrMapOvr>
  <p:transition spd="slow">
    <p:fade/>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33990176"/>
      </p:ext>
    </p:extLst>
  </p:cSld>
  <p:clrMapOvr>
    <a:masterClrMapping/>
  </p:clrMapOvr>
  <p:transition spd="slow">
    <p:fade/>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6174815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865682185"/>
      </p:ext>
    </p:extLst>
  </p:cSld>
  <p:clrMapOvr>
    <a:masterClrMapping/>
  </p:clrMapOvr>
  <p:transition spd="slow">
    <p:fade/>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254664978"/>
      </p:ext>
    </p:extLst>
  </p:cSld>
  <p:clrMapOvr>
    <a:masterClrMapping/>
  </p:clrMapOvr>
  <p:transition spd="slow">
    <p:fade/>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19062430"/>
      </p:ext>
    </p:extLst>
  </p:cSld>
  <p:clrMapOvr>
    <a:masterClrMapping/>
  </p:clrMapOvr>
  <p:transition spd="slow">
    <p:fade/>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827717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925656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21134328"/>
      </p:ext>
    </p:extLst>
  </p:cSld>
  <p:clrMapOvr>
    <a:masterClrMapping/>
  </p:clrMapOvr>
  <p:transition spd="slow">
    <p:fade/>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1575252"/>
      </p:ext>
    </p:extLst>
  </p:cSld>
  <p:clrMapOvr>
    <a:masterClrMapping/>
  </p:clrMapOvr>
  <p:transition spd="slow">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947435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441356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6350325"/>
      </p:ext>
    </p:extLst>
  </p:cSld>
  <p:clrMapOvr>
    <a:masterClrMapping/>
  </p:clrMapOvr>
  <p:transition spd="slow">
    <p:fade/>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98154138"/>
      </p:ext>
    </p:extLst>
  </p:cSld>
  <p:clrMapOvr>
    <a:masterClrMapping/>
  </p:clrMapOvr>
  <p:transition spd="slow">
    <p:fade/>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4254418"/>
      </p:ext>
    </p:extLst>
  </p:cSld>
  <p:clrMapOvr>
    <a:masterClrMapping/>
  </p:clrMapOvr>
  <p:transition spd="slow">
    <p:fade/>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62619136"/>
      </p:ext>
    </p:extLst>
  </p:cSld>
  <p:clrMapOvr>
    <a:masterClrMapping/>
  </p:clrMapOvr>
  <p:transition spd="slow">
    <p:fade/>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01192601"/>
      </p:ext>
    </p:extLst>
  </p:cSld>
  <p:clrMapOvr>
    <a:masterClrMapping/>
  </p:clrMapOvr>
  <p:transition spd="slow">
    <p:fade/>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93621292"/>
      </p:ext>
    </p:extLst>
  </p:cSld>
  <p:clrMapOvr>
    <a:masterClrMapping/>
  </p:clrMapOvr>
  <p:transition spd="slow">
    <p:fade/>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57218506"/>
      </p:ext>
    </p:extLst>
  </p:cSld>
  <p:clrMapOvr>
    <a:masterClrMapping/>
  </p:clrMapOvr>
  <p:transition spd="slow">
    <p:fade/>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91211038"/>
      </p:ext>
    </p:extLst>
  </p:cSld>
  <p:clrMapOvr>
    <a:masterClrMapping/>
  </p:clrMapOvr>
  <p:transition spd="slow">
    <p:fade/>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78849078"/>
      </p:ext>
    </p:extLst>
  </p:cSld>
  <p:clrMapOvr>
    <a:masterClrMapping/>
  </p:clrMapOvr>
  <p:transition spd="slow">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16843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7410021"/>
      </p:ext>
    </p:extLst>
  </p:cSld>
  <p:clrMapOvr>
    <a:masterClrMapping/>
  </p:clrMapOvr>
  <p:transition spd="slow">
    <p:fade/>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2453484"/>
      </p:ext>
    </p:extLst>
  </p:cSld>
  <p:clrMapOvr>
    <a:masterClrMapping/>
  </p:clrMapOvr>
  <p:transition spd="slow">
    <p:fade/>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77471666"/>
      </p:ext>
    </p:extLst>
  </p:cSld>
  <p:clrMapOvr>
    <a:masterClrMapping/>
  </p:clrMapOvr>
  <p:transition spd="slow">
    <p:fade/>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82184610"/>
      </p:ext>
    </p:extLst>
  </p:cSld>
  <p:clrMapOvr>
    <a:masterClrMapping/>
  </p:clrMapOvr>
  <p:transition spd="slow">
    <p:fade/>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8933374"/>
      </p:ext>
    </p:extLst>
  </p:cSld>
  <p:clrMapOvr>
    <a:masterClrMapping/>
  </p:clrMapOvr>
  <p:transition spd="slow">
    <p:fade/>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03775210"/>
      </p:ext>
    </p:extLst>
  </p:cSld>
  <p:clrMapOvr>
    <a:masterClrMapping/>
  </p:clrMapOvr>
  <p:transition spd="slow">
    <p:fade/>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63694402"/>
      </p:ext>
    </p:extLst>
  </p:cSld>
  <p:clrMapOvr>
    <a:masterClrMapping/>
  </p:clrMapOvr>
  <p:transition spd="slow">
    <p:fade/>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50834676"/>
      </p:ext>
    </p:extLst>
  </p:cSld>
  <p:clrMapOvr>
    <a:masterClrMapping/>
  </p:clrMapOvr>
  <p:transition spd="slow">
    <p:fade/>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77238804"/>
      </p:ext>
    </p:extLst>
  </p:cSld>
  <p:clrMapOvr>
    <a:masterClrMapping/>
  </p:clrMapOvr>
  <p:transition spd="slow">
    <p:fade/>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595580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453130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79508723"/>
      </p:ext>
    </p:extLst>
  </p:cSld>
  <p:clrMapOvr>
    <a:masterClrMapping/>
  </p:clrMapOvr>
  <p:transition spd="slow">
    <p:fade/>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88469158"/>
      </p:ext>
    </p:extLst>
  </p:cSld>
  <p:clrMapOvr>
    <a:masterClrMapping/>
  </p:clrMapOvr>
  <p:transition spd="slow">
    <p:fade/>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64534255"/>
      </p:ext>
    </p:extLst>
  </p:cSld>
  <p:clrMapOvr>
    <a:masterClrMapping/>
  </p:clrMapOvr>
  <p:transition spd="slow">
    <p:fade/>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4926888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107712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70330767"/>
      </p:ext>
    </p:extLst>
  </p:cSld>
  <p:clrMapOvr>
    <a:masterClrMapping/>
  </p:clrMapOvr>
  <p:transition spd="slow">
    <p:fade/>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31216285"/>
      </p:ext>
    </p:extLst>
  </p:cSld>
  <p:clrMapOvr>
    <a:masterClrMapping/>
  </p:clrMapOvr>
  <p:transition spd="slow">
    <p:fade/>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529901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32666664"/>
      </p:ext>
    </p:extLst>
  </p:cSld>
  <p:clrMapOvr>
    <a:masterClrMapping/>
  </p:clrMapOvr>
  <p:transition spd="slow">
    <p:fade/>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93308531"/>
      </p:ext>
    </p:extLst>
  </p:cSld>
  <p:clrMapOvr>
    <a:masterClrMapping/>
  </p:clrMapOvr>
  <p:transition spd="slow">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nn-NO"/>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5972645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43460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97454149"/>
      </p:ext>
    </p:extLst>
  </p:cSld>
  <p:clrMapOvr>
    <a:masterClrMapping/>
  </p:clrMapOvr>
  <p:transition spd="slow">
    <p:fade/>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06853120"/>
      </p:ext>
    </p:extLst>
  </p:cSld>
  <p:clrMapOvr>
    <a:masterClrMapping/>
  </p:clrMapOvr>
  <p:transition spd="slow">
    <p:fade/>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32323446"/>
      </p:ext>
    </p:extLst>
  </p:cSld>
  <p:clrMapOvr>
    <a:masterClrMapping/>
  </p:clrMapOvr>
  <p:transition spd="slow">
    <p:fade/>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68199618"/>
      </p:ext>
    </p:extLst>
  </p:cSld>
  <p:clrMapOvr>
    <a:masterClrMapping/>
  </p:clrMapOvr>
  <p:transition spd="slow">
    <p:fade/>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82823539"/>
      </p:ext>
    </p:extLst>
  </p:cSld>
  <p:clrMapOvr>
    <a:masterClrMapping/>
  </p:clrMapOvr>
  <p:transition spd="slow">
    <p:fade/>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91135205"/>
      </p:ext>
    </p:extLst>
  </p:cSld>
  <p:clrMapOvr>
    <a:masterClrMapping/>
  </p:clrMapOvr>
  <p:transition spd="slow">
    <p:fade/>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96903896"/>
      </p:ext>
    </p:extLst>
  </p:cSld>
  <p:clrMapOvr>
    <a:masterClrMapping/>
  </p:clrMapOvr>
  <p:transition spd="slow">
    <p:fade/>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50866907"/>
      </p:ext>
    </p:extLst>
  </p:cSld>
  <p:clrMapOvr>
    <a:masterClrMapping/>
  </p:clrMapOvr>
  <p:transition spd="slow">
    <p:fade/>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0541035"/>
      </p:ext>
    </p:extLst>
  </p:cSld>
  <p:clrMapOvr>
    <a:masterClrMapping/>
  </p:clrMapOvr>
  <p:transition spd="slow">
    <p:fade/>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1659869"/>
      </p:ext>
    </p:extLst>
  </p:cSld>
  <p:clrMapOvr>
    <a:masterClrMapping/>
  </p:clrMapOvr>
  <p:transition spd="slow">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18244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67503952"/>
      </p:ext>
    </p:extLst>
  </p:cSld>
  <p:clrMapOvr>
    <a:masterClrMapping/>
  </p:clrMapOvr>
  <p:transition spd="slow">
    <p:fade/>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3302305"/>
      </p:ext>
    </p:extLst>
  </p:cSld>
  <p:clrMapOvr>
    <a:masterClrMapping/>
  </p:clrMapOvr>
  <p:transition spd="slow">
    <p:fade/>
  </p:transition>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7945139"/>
      </p:ext>
    </p:extLst>
  </p:cSld>
  <p:clrMapOvr>
    <a:masterClrMapping/>
  </p:clrMapOvr>
  <p:transition spd="slow">
    <p:fade/>
  </p:transition>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72416381"/>
      </p:ext>
    </p:extLst>
  </p:cSld>
  <p:clrMapOvr>
    <a:masterClrMapping/>
  </p:clrMapOvr>
  <p:transition spd="slow">
    <p:fade/>
  </p:transition>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83700868"/>
      </p:ext>
    </p:extLst>
  </p:cSld>
  <p:clrMapOvr>
    <a:masterClrMapping/>
  </p:clrMapOvr>
  <p:transition spd="slow">
    <p:fade/>
  </p:transition>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80115754"/>
      </p:ext>
    </p:extLst>
  </p:cSld>
  <p:clrMapOvr>
    <a:masterClrMapping/>
  </p:clrMapOvr>
  <p:transition spd="slow">
    <p:fade/>
  </p:transition>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146151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25381732"/>
      </p:ext>
    </p:extLst>
  </p:cSld>
  <p:clrMapOvr>
    <a:masterClrMapping/>
  </p:clrMapOvr>
  <p:transition spd="slow">
    <p:fade/>
  </p:transition>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43821615"/>
      </p:ext>
    </p:extLst>
  </p:cSld>
  <p:clrMapOvr>
    <a:masterClrMapping/>
  </p:clrMapOvr>
  <p:transition spd="slow">
    <p:fade/>
  </p:transition>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6575297"/>
      </p:ext>
    </p:extLst>
  </p:cSld>
  <p:clrMapOvr>
    <a:masterClrMapping/>
  </p:clrMapOvr>
  <p:transition spd="slow">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384710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7979037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340401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56677796"/>
      </p:ext>
    </p:extLst>
  </p:cSld>
  <p:clrMapOvr>
    <a:masterClrMapping/>
  </p:clrMapOvr>
  <p:transition spd="slow">
    <p:fade/>
  </p:transition>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0069033"/>
      </p:ext>
    </p:extLst>
  </p:cSld>
  <p:clrMapOvr>
    <a:masterClrMapping/>
  </p:clrMapOvr>
  <p:transition spd="slow">
    <p:fade/>
  </p:transition>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24679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82167812"/>
      </p:ext>
    </p:extLst>
  </p:cSld>
  <p:clrMapOvr>
    <a:masterClrMapping/>
  </p:clrMapOvr>
  <p:transition spd="slow">
    <p:fade/>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18792299"/>
      </p:ext>
    </p:extLst>
  </p:cSld>
  <p:clrMapOvr>
    <a:masterClrMapping/>
  </p:clrMapOvr>
  <p:transition spd="slow">
    <p:fade/>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32868985"/>
      </p:ext>
    </p:extLst>
  </p:cSld>
  <p:clrMapOvr>
    <a:masterClrMapping/>
  </p:clrMapOvr>
  <p:transition spd="slow">
    <p:fade/>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38570885"/>
      </p:ext>
    </p:extLst>
  </p:cSld>
  <p:clrMapOvr>
    <a:masterClrMapping/>
  </p:clrMapOvr>
  <p:transition spd="slow">
    <p:fade/>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44285381"/>
      </p:ext>
    </p:extLst>
  </p:cSld>
  <p:clrMapOvr>
    <a:masterClrMapping/>
  </p:clrMapOvr>
  <p:transition spd="slow">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747380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67585136"/>
      </p:ext>
    </p:extLst>
  </p:cSld>
  <p:clrMapOvr>
    <a:masterClrMapping/>
  </p:clrMapOvr>
  <p:transition spd="slow">
    <p:fade/>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57107610"/>
      </p:ext>
    </p:extLst>
  </p:cSld>
  <p:clrMapOvr>
    <a:masterClrMapping/>
  </p:clrMapOvr>
  <p:transition spd="slow">
    <p:fade/>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6992320"/>
      </p:ext>
    </p:extLst>
  </p:cSld>
  <p:clrMapOvr>
    <a:masterClrMapping/>
  </p:clrMapOvr>
  <p:transition spd="slow">
    <p:fade/>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663822"/>
      </p:ext>
    </p:extLst>
  </p:cSld>
  <p:clrMapOvr>
    <a:masterClrMapping/>
  </p:clrMapOvr>
  <p:transition spd="slow">
    <p:fade/>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8713039"/>
      </p:ext>
    </p:extLst>
  </p:cSld>
  <p:clrMapOvr>
    <a:masterClrMapping/>
  </p:clrMapOvr>
  <p:transition spd="slow">
    <p:fade/>
  </p:transition>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56029453"/>
      </p:ext>
    </p:extLst>
  </p:cSld>
  <p:clrMapOvr>
    <a:masterClrMapping/>
  </p:clrMapOvr>
  <p:transition spd="slow">
    <p:fade/>
  </p:transition>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90835784"/>
      </p:ext>
    </p:extLst>
  </p:cSld>
  <p:clrMapOvr>
    <a:masterClrMapping/>
  </p:clrMapOvr>
  <p:transition spd="slow">
    <p:fade/>
  </p:transition>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12390165"/>
      </p:ext>
    </p:extLst>
  </p:cSld>
  <p:clrMapOvr>
    <a:masterClrMapping/>
  </p:clrMapOvr>
  <p:transition spd="slow">
    <p:fade/>
  </p:transition>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23238476"/>
      </p:ext>
    </p:extLst>
  </p:cSld>
  <p:clrMapOvr>
    <a:masterClrMapping/>
  </p:clrMapOvr>
  <p:transition spd="slow">
    <p:fade/>
  </p:transition>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84251511"/>
      </p:ext>
    </p:extLst>
  </p:cSld>
  <p:clrMapOvr>
    <a:masterClrMapping/>
  </p:clrMapOvr>
  <p:transition spd="slow">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43965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29268154"/>
      </p:ext>
    </p:extLst>
  </p:cSld>
  <p:clrMapOvr>
    <a:masterClrMapping/>
  </p:clrMapOvr>
  <p:transition spd="slow">
    <p:fade/>
  </p:transition>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01648002"/>
      </p:ext>
    </p:extLst>
  </p:cSld>
  <p:clrMapOvr>
    <a:masterClrMapping/>
  </p:clrMapOvr>
  <p:transition spd="slow">
    <p:fade/>
  </p:transition>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41331034"/>
      </p:ext>
    </p:extLst>
  </p:cSld>
  <p:clrMapOvr>
    <a:masterClrMapping/>
  </p:clrMapOvr>
  <p:transition spd="slow">
    <p:fade/>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0902604"/>
      </p:ext>
    </p:extLst>
  </p:cSld>
  <p:clrMapOvr>
    <a:masterClrMapping/>
  </p:clrMapOvr>
  <p:transition spd="slow">
    <p:fade/>
  </p:transition>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03928425"/>
      </p:ext>
    </p:extLst>
  </p:cSld>
  <p:clrMapOvr>
    <a:masterClrMapping/>
  </p:clrMapOvr>
  <p:transition spd="slow">
    <p:fade/>
  </p:transition>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95294258"/>
      </p:ext>
    </p:extLst>
  </p:cSld>
  <p:clrMapOvr>
    <a:masterClrMapping/>
  </p:clrMapOvr>
  <p:transition spd="slow">
    <p:fade/>
  </p:transition>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11234055"/>
      </p:ext>
    </p:extLst>
  </p:cSld>
  <p:clrMapOvr>
    <a:masterClrMapping/>
  </p:clrMapOvr>
  <p:transition spd="slow">
    <p:fade/>
  </p:transition>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29732756"/>
      </p:ext>
    </p:extLst>
  </p:cSld>
  <p:clrMapOvr>
    <a:masterClrMapping/>
  </p:clrMapOvr>
  <p:transition spd="slow">
    <p:fade/>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00237790"/>
      </p:ext>
    </p:extLst>
  </p:cSld>
  <p:clrMapOvr>
    <a:masterClrMapping/>
  </p:clrMapOvr>
  <p:transition spd="slow">
    <p:fade/>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34467466"/>
      </p:ext>
    </p:extLst>
  </p:cSld>
  <p:clrMapOvr>
    <a:masterClrMapping/>
  </p:clrMapOvr>
  <p:transition spd="slow">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21325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0619060"/>
      </p:ext>
    </p:extLst>
  </p:cSld>
  <p:clrMapOvr>
    <a:masterClrMapping/>
  </p:clrMapOvr>
  <p:transition spd="slow">
    <p:fade/>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39194337"/>
      </p:ext>
    </p:extLst>
  </p:cSld>
  <p:clrMapOvr>
    <a:masterClrMapping/>
  </p:clrMapOvr>
  <p:transition spd="slow">
    <p:fade/>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2127514"/>
      </p:ext>
    </p:extLst>
  </p:cSld>
  <p:clrMapOvr>
    <a:masterClrMapping/>
  </p:clrMapOvr>
  <p:transition spd="slow">
    <p:fade/>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87801142"/>
      </p:ext>
    </p:extLst>
  </p:cSld>
  <p:clrMapOvr>
    <a:masterClrMapping/>
  </p:clrMapOvr>
  <p:transition spd="slow">
    <p:fade/>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9682692"/>
      </p:ext>
    </p:extLst>
  </p:cSld>
  <p:clrMapOvr>
    <a:masterClrMapping/>
  </p:clrMapOvr>
  <p:transition spd="slow">
    <p:fade/>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89755940"/>
      </p:ext>
    </p:extLst>
  </p:cSld>
  <p:clrMapOvr>
    <a:masterClrMapping/>
  </p:clrMapOvr>
  <p:transition spd="slow">
    <p:fade/>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3204365"/>
      </p:ext>
    </p:extLst>
  </p:cSld>
  <p:clrMapOvr>
    <a:masterClrMapping/>
  </p:clrMapOvr>
  <p:transition spd="slow">
    <p:fade/>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02945695"/>
      </p:ext>
    </p:extLst>
  </p:cSld>
  <p:clrMapOvr>
    <a:masterClrMapping/>
  </p:clrMapOvr>
  <p:transition spd="slow">
    <p:fade/>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16438232"/>
      </p:ext>
    </p:extLst>
  </p:cSld>
  <p:clrMapOvr>
    <a:masterClrMapping/>
  </p:clrMapOvr>
  <p:transition spd="slow">
    <p:fade/>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14883601"/>
      </p:ext>
    </p:extLst>
  </p:cSld>
  <p:clrMapOvr>
    <a:masterClrMapping/>
  </p:clrMapOvr>
  <p:transition spd="slow">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3814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2495749"/>
      </p:ext>
    </p:extLst>
  </p:cSld>
  <p:clrMapOvr>
    <a:masterClrMapping/>
  </p:clrMapOvr>
  <p:transition spd="slow">
    <p:fade/>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2944643"/>
      </p:ext>
    </p:extLst>
  </p:cSld>
  <p:clrMapOvr>
    <a:masterClrMapping/>
  </p:clrMapOvr>
  <p:transition spd="slow">
    <p:fade/>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54060661"/>
      </p:ext>
    </p:extLst>
  </p:cSld>
  <p:clrMapOvr>
    <a:masterClrMapping/>
  </p:clrMapOvr>
  <p:transition spd="slow">
    <p:fade/>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63151241"/>
      </p:ext>
    </p:extLst>
  </p:cSld>
  <p:clrMapOvr>
    <a:masterClrMapping/>
  </p:clrMapOvr>
  <p:transition spd="slow">
    <p:fade/>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1777263"/>
      </p:ext>
    </p:extLst>
  </p:cSld>
  <p:clrMapOvr>
    <a:masterClrMapping/>
  </p:clrMapOvr>
  <p:transition spd="slow">
    <p:fade/>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36479096"/>
      </p:ext>
    </p:extLst>
  </p:cSld>
  <p:clrMapOvr>
    <a:masterClrMapping/>
  </p:clrMapOvr>
  <p:transition spd="slow">
    <p:fade/>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79198805"/>
      </p:ext>
    </p:extLst>
  </p:cSld>
  <p:clrMapOvr>
    <a:masterClrMapping/>
  </p:clrMapOvr>
  <p:transition spd="slow">
    <p:fade/>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61119378"/>
      </p:ext>
    </p:extLst>
  </p:cSld>
  <p:clrMapOvr>
    <a:masterClrMapping/>
  </p:clrMapOvr>
  <p:transition spd="slow">
    <p:fade/>
  </p:transition>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49987547"/>
      </p:ext>
    </p:extLst>
  </p:cSld>
  <p:clrMapOvr>
    <a:masterClrMapping/>
  </p:clrMapOvr>
  <p:transition spd="slow">
    <p:fade/>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5546106"/>
      </p:ext>
    </p:extLst>
  </p:cSld>
  <p:clrMapOvr>
    <a:masterClrMapping/>
  </p:clrMapOvr>
  <p:transition spd="slow">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8619193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56118598"/>
      </p:ext>
    </p:extLst>
  </p:cSld>
  <p:clrMapOvr>
    <a:masterClrMapping/>
  </p:clrMapOvr>
  <p:transition spd="slow">
    <p:fade/>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098500"/>
      </p:ext>
    </p:extLst>
  </p:cSld>
  <p:clrMapOvr>
    <a:masterClrMapping/>
  </p:clrMapOvr>
  <p:transition spd="slow">
    <p:fade/>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86712752"/>
      </p:ext>
    </p:extLst>
  </p:cSld>
  <p:clrMapOvr>
    <a:masterClrMapping/>
  </p:clrMapOvr>
  <p:transition spd="slow">
    <p:fade/>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53362545"/>
      </p:ext>
    </p:extLst>
  </p:cSld>
  <p:clrMapOvr>
    <a:masterClrMapping/>
  </p:clrMapOvr>
  <p:transition spd="slow">
    <p:fade/>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0283767"/>
      </p:ext>
    </p:extLst>
  </p:cSld>
  <p:clrMapOvr>
    <a:masterClrMapping/>
  </p:clrMapOvr>
  <p:transition spd="slow">
    <p:fade/>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17983157"/>
      </p:ext>
    </p:extLst>
  </p:cSld>
  <p:clrMapOvr>
    <a:masterClrMapping/>
  </p:clrMapOvr>
  <p:transition spd="slow">
    <p:fade/>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05089667"/>
      </p:ext>
    </p:extLst>
  </p:cSld>
  <p:clrMapOvr>
    <a:masterClrMapping/>
  </p:clrMapOvr>
  <p:transition spd="slow">
    <p:fade/>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45496335"/>
      </p:ext>
    </p:extLst>
  </p:cSld>
  <p:clrMapOvr>
    <a:masterClrMapping/>
  </p:clrMapOvr>
  <p:transition spd="slow">
    <p:fade/>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2220106"/>
      </p:ext>
    </p:extLst>
  </p:cSld>
  <p:clrMapOvr>
    <a:masterClrMapping/>
  </p:clrMapOvr>
  <p:transition spd="slow">
    <p:fade/>
  </p:transition>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00992992"/>
      </p:ext>
    </p:extLst>
  </p:cSld>
  <p:clrMapOvr>
    <a:masterClrMapping/>
  </p:clrMapOvr>
  <p:transition spd="slow">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033650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36133001"/>
      </p:ext>
    </p:extLst>
  </p:cSld>
  <p:clrMapOvr>
    <a:masterClrMapping/>
  </p:clrMapOvr>
  <p:transition spd="slow">
    <p:fade/>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3871143"/>
      </p:ext>
    </p:extLst>
  </p:cSld>
  <p:clrMapOvr>
    <a:masterClrMapping/>
  </p:clrMapOvr>
  <p:transition spd="slow">
    <p:fade/>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19259549"/>
      </p:ext>
    </p:extLst>
  </p:cSld>
  <p:clrMapOvr>
    <a:masterClrMapping/>
  </p:clrMapOvr>
  <p:transition spd="slow">
    <p:fade/>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03580267"/>
      </p:ext>
    </p:extLst>
  </p:cSld>
  <p:clrMapOvr>
    <a:masterClrMapping/>
  </p:clrMapOvr>
  <p:transition spd="slow">
    <p:fade/>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27797308"/>
      </p:ext>
    </p:extLst>
  </p:cSld>
  <p:clrMapOvr>
    <a:masterClrMapping/>
  </p:clrMapOvr>
  <p:transition spd="slow">
    <p:fade/>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0989315"/>
      </p:ext>
    </p:extLst>
  </p:cSld>
  <p:clrMapOvr>
    <a:masterClrMapping/>
  </p:clrMapOvr>
  <p:transition spd="slow">
    <p:fade/>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11871058"/>
      </p:ext>
    </p:extLst>
  </p:cSld>
  <p:clrMapOvr>
    <a:masterClrMapping/>
  </p:clrMapOvr>
  <p:transition spd="slow">
    <p:fade/>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81624769"/>
      </p:ext>
    </p:extLst>
  </p:cSld>
  <p:clrMapOvr>
    <a:masterClrMapping/>
  </p:clrMapOvr>
  <p:transition spd="slow">
    <p:fade/>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16258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1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1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1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1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8144194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1686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11358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8008821"/>
      </p:ext>
    </p:extLst>
  </p:cSld>
  <p:clrMapOvr>
    <a:masterClrMapping/>
  </p:clrMapOvr>
  <p:transition spd="slow">
    <p:fade/>
  </p:transition>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38088016"/>
      </p:ext>
    </p:extLst>
  </p:cSld>
  <p:clrMapOvr>
    <a:masterClrMapping/>
  </p:clrMapOvr>
  <p:transition spd="slow">
    <p:fade/>
  </p:transition>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969984513"/>
      </p:ext>
    </p:extLst>
  </p:cSld>
  <p:clrMapOvr>
    <a:masterClrMapping/>
  </p:clrMapOvr>
  <p:transition spd="slow">
    <p:fade/>
  </p:transition>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3972909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10801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631063004"/>
      </p:ext>
    </p:extLst>
  </p:cSld>
  <p:clrMapOvr>
    <a:masterClrMapping/>
  </p:clrMapOvr>
  <p:transition spd="slow">
    <p:fade/>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4251837"/>
      </p:ext>
    </p:extLst>
  </p:cSld>
  <p:clrMapOvr>
    <a:masterClrMapping/>
  </p:clrMapOvr>
  <p:transition spd="slow">
    <p:fade/>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2019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0988225"/>
      </p:ext>
    </p:extLst>
  </p:cSld>
  <p:clrMapOvr>
    <a:masterClrMapping/>
  </p:clrMapOvr>
  <p:transition spd="slow">
    <p:fade/>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26086144"/>
      </p:ext>
    </p:extLst>
  </p:cSld>
  <p:clrMapOvr>
    <a:masterClrMapping/>
  </p:clrMapOvr>
  <p:transition spd="slow">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99905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40568080"/>
      </p:ext>
    </p:extLst>
  </p:cSld>
  <p:clrMapOvr>
    <a:masterClrMapping/>
  </p:clrMapOvr>
  <p:transition spd="slow">
    <p:fade/>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82621410"/>
      </p:ext>
    </p:extLst>
  </p:cSld>
  <p:clrMapOvr>
    <a:masterClrMapping/>
  </p:clrMapOvr>
  <p:transition spd="slow">
    <p:fade/>
  </p:transition>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32411140"/>
      </p:ext>
    </p:extLst>
  </p:cSld>
  <p:clrMapOvr>
    <a:masterClrMapping/>
  </p:clrMapOvr>
  <p:transition spd="slow">
    <p:fade/>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17317289"/>
      </p:ext>
    </p:extLst>
  </p:cSld>
  <p:clrMapOvr>
    <a:masterClrMapping/>
  </p:clrMapOvr>
  <p:transition spd="slow">
    <p:fade/>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38548515"/>
      </p:ext>
    </p:extLst>
  </p:cSld>
  <p:clrMapOvr>
    <a:masterClrMapping/>
  </p:clrMapOvr>
  <p:transition spd="slow">
    <p:fade/>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77067797"/>
      </p:ext>
    </p:extLst>
  </p:cSld>
  <p:clrMapOvr>
    <a:masterClrMapping/>
  </p:clrMapOvr>
  <p:transition spd="slow">
    <p:fade/>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83535441"/>
      </p:ext>
    </p:extLst>
  </p:cSld>
  <p:clrMapOvr>
    <a:masterClrMapping/>
  </p:clrMapOvr>
  <p:transition spd="slow">
    <p:fade/>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67278896"/>
      </p:ext>
    </p:extLst>
  </p:cSld>
  <p:clrMapOvr>
    <a:masterClrMapping/>
  </p:clrMapOvr>
  <p:transition spd="slow">
    <p:fade/>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80825604"/>
      </p:ext>
    </p:extLst>
  </p:cSld>
  <p:clrMapOvr>
    <a:masterClrMapping/>
  </p:clrMapOvr>
  <p:transition spd="slow">
    <p:fade/>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89997200"/>
      </p:ext>
    </p:extLst>
  </p:cSld>
  <p:clrMapOvr>
    <a:masterClrMapping/>
  </p:clrMapOvr>
  <p:transition spd="slow">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624406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62386111"/>
      </p:ext>
    </p:extLst>
  </p:cSld>
  <p:clrMapOvr>
    <a:masterClrMapping/>
  </p:clrMapOvr>
  <p:transition spd="slow">
    <p:fade/>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66763115"/>
      </p:ext>
    </p:extLst>
  </p:cSld>
  <p:clrMapOvr>
    <a:masterClrMapping/>
  </p:clrMapOvr>
  <p:transition spd="slow">
    <p:fade/>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4650950"/>
      </p:ext>
    </p:extLst>
  </p:cSld>
  <p:clrMapOvr>
    <a:masterClrMapping/>
  </p:clrMapOvr>
  <p:transition spd="slow">
    <p:fade/>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53309400"/>
      </p:ext>
    </p:extLst>
  </p:cSld>
  <p:clrMapOvr>
    <a:masterClrMapping/>
  </p:clrMapOvr>
  <p:transition spd="slow">
    <p:fade/>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60807696"/>
      </p:ext>
    </p:extLst>
  </p:cSld>
  <p:clrMapOvr>
    <a:masterClrMapping/>
  </p:clrMapOvr>
  <p:transition spd="slow">
    <p:fade/>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16438911"/>
      </p:ext>
    </p:extLst>
  </p:cSld>
  <p:clrMapOvr>
    <a:masterClrMapping/>
  </p:clrMapOvr>
  <p:transition spd="slow">
    <p:fade/>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155310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29632661"/>
      </p:ext>
    </p:extLst>
  </p:cSld>
  <p:clrMapOvr>
    <a:masterClrMapping/>
  </p:clrMapOvr>
  <p:transition spd="slow">
    <p:fade/>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10176634"/>
      </p:ext>
    </p:extLst>
  </p:cSld>
  <p:clrMapOvr>
    <a:masterClrMapping/>
  </p:clrMapOvr>
  <p:transition spd="slow">
    <p:fade/>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083408546"/>
      </p:ext>
    </p:extLst>
  </p:cSld>
  <p:clrMapOvr>
    <a:masterClrMapping/>
  </p:clrMapOvr>
  <p:transition spd="slow">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7969730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7199553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3234307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98358398"/>
      </p:ext>
    </p:extLst>
  </p:cSld>
  <p:clrMapOvr>
    <a:masterClrMapping/>
  </p:clrMapOvr>
  <p:transition spd="slow">
    <p:fade/>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09919553"/>
      </p:ext>
    </p:extLst>
  </p:cSld>
  <p:clrMapOvr>
    <a:masterClrMapping/>
  </p:clrMapOvr>
  <p:transition spd="slow">
    <p:fade/>
  </p:transition>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66640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47458055"/>
      </p:ext>
    </p:extLst>
  </p:cSld>
  <p:clrMapOvr>
    <a:masterClrMapping/>
  </p:clrMapOvr>
  <p:transition spd="slow">
    <p:fade/>
  </p:transition>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4532184"/>
      </p:ext>
    </p:extLst>
  </p:cSld>
  <p:clrMapOvr>
    <a:masterClrMapping/>
  </p:clrMapOvr>
  <p:transition spd="slow">
    <p:fade/>
  </p:transition>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20108906"/>
      </p:ext>
    </p:extLst>
  </p:cSld>
  <p:clrMapOvr>
    <a:masterClrMapping/>
  </p:clrMapOvr>
  <p:transition spd="slow">
    <p:fade/>
  </p:transition>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0736391"/>
      </p:ext>
    </p:extLst>
  </p:cSld>
  <p:clrMapOvr>
    <a:masterClrMapping/>
  </p:clrMapOvr>
  <p:transition spd="slow">
    <p:fade/>
  </p:transition>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84811887"/>
      </p:ext>
    </p:extLst>
  </p:cSld>
  <p:clrMapOvr>
    <a:masterClrMapping/>
  </p:clrMapOvr>
  <p:transition spd="slow">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67194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51947102"/>
      </p:ext>
    </p:extLst>
  </p:cSld>
  <p:clrMapOvr>
    <a:masterClrMapping/>
  </p:clrMapOvr>
  <p:transition spd="slow">
    <p:fade/>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36852540"/>
      </p:ext>
    </p:extLst>
  </p:cSld>
  <p:clrMapOvr>
    <a:masterClrMapping/>
  </p:clrMapOvr>
  <p:transition spd="slow">
    <p:fade/>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84667604"/>
      </p:ext>
    </p:extLst>
  </p:cSld>
  <p:clrMapOvr>
    <a:masterClrMapping/>
  </p:clrMapOvr>
  <p:transition spd="slow">
    <p:fade/>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44419884"/>
      </p:ext>
    </p:extLst>
  </p:cSld>
  <p:clrMapOvr>
    <a:masterClrMapping/>
  </p:clrMapOvr>
  <p:transition spd="slow">
    <p:fade/>
  </p:transition>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5473048"/>
      </p:ext>
    </p:extLst>
  </p:cSld>
  <p:clrMapOvr>
    <a:masterClrMapping/>
  </p:clrMapOvr>
  <p:transition spd="slow">
    <p:fade/>
  </p:transitio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52620291"/>
      </p:ext>
    </p:extLst>
  </p:cSld>
  <p:clrMapOvr>
    <a:masterClrMapping/>
  </p:clrMapOvr>
  <p:transition spd="slow">
    <p:fade/>
  </p:transition>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41376951"/>
      </p:ext>
    </p:extLst>
  </p:cSld>
  <p:clrMapOvr>
    <a:masterClrMapping/>
  </p:clrMapOvr>
  <p:transition spd="slow">
    <p:fade/>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46575735"/>
      </p:ext>
    </p:extLst>
  </p:cSld>
  <p:clrMapOvr>
    <a:masterClrMapping/>
  </p:clrMapOvr>
  <p:transition spd="slow">
    <p:fade/>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05219886"/>
      </p:ext>
    </p:extLst>
  </p:cSld>
  <p:clrMapOvr>
    <a:masterClrMapping/>
  </p:clrMapOvr>
  <p:transition spd="slow">
    <p:fade/>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08073263"/>
      </p:ext>
    </p:extLst>
  </p:cSld>
  <p:clrMapOvr>
    <a:masterClrMapping/>
  </p:clrMapOvr>
  <p:transition spd="slow">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34757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033463750"/>
      </p:ext>
    </p:extLst>
  </p:cSld>
  <p:clrMapOvr>
    <a:masterClrMapping/>
  </p:clrMapOvr>
  <p:transition spd="slow">
    <p:fade/>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06009909"/>
      </p:ext>
    </p:extLst>
  </p:cSld>
  <p:clrMapOvr>
    <a:masterClrMapping/>
  </p:clrMapOvr>
  <p:transition spd="slow">
    <p:fade/>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48326522"/>
      </p:ext>
    </p:extLst>
  </p:cSld>
  <p:clrMapOvr>
    <a:masterClrMapping/>
  </p:clrMapOvr>
  <p:transition spd="slow">
    <p:fade/>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3638906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30795773"/>
      </p:ext>
    </p:extLst>
  </p:cSld>
  <p:clrMapOvr>
    <a:masterClrMapping/>
  </p:clrMapOvr>
  <p:transition spd="slow">
    <p:fade/>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68030394"/>
      </p:ext>
    </p:extLst>
  </p:cSld>
  <p:clrMapOvr>
    <a:masterClrMapping/>
  </p:clrMapOvr>
  <p:transition spd="slow">
    <p:fade/>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053918039"/>
      </p:ext>
    </p:extLst>
  </p:cSld>
  <p:clrMapOvr>
    <a:masterClrMapping/>
  </p:clrMapOvr>
  <p:transition spd="slow">
    <p:fade/>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3095908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3663599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364204104"/>
      </p:ext>
    </p:extLst>
  </p:cSld>
  <p:clrMapOvr>
    <a:masterClrMapping/>
  </p:clrMapOvr>
  <p:transition spd="slow">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766688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26392457"/>
      </p:ext>
    </p:extLst>
  </p:cSld>
  <p:clrMapOvr>
    <a:masterClrMapping/>
  </p:clrMapOvr>
  <p:transition spd="slow">
    <p:fade/>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505460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59844324"/>
      </p:ext>
    </p:extLst>
  </p:cSld>
  <p:clrMapOvr>
    <a:masterClrMapping/>
  </p:clrMapOvr>
  <p:transition spd="slow">
    <p:fade/>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26051899"/>
      </p:ext>
    </p:extLst>
  </p:cSld>
  <p:clrMapOvr>
    <a:masterClrMapping/>
  </p:clrMapOvr>
  <p:transition spd="slow">
    <p:fade/>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28073011"/>
      </p:ext>
    </p:extLst>
  </p:cSld>
  <p:clrMapOvr>
    <a:masterClrMapping/>
  </p:clrMapOvr>
  <p:transition spd="slow">
    <p:fade/>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1349360"/>
      </p:ext>
    </p:extLst>
  </p:cSld>
  <p:clrMapOvr>
    <a:masterClrMapping/>
  </p:clrMapOvr>
  <p:transition spd="slow">
    <p:fade/>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75531282"/>
      </p:ext>
    </p:extLst>
  </p:cSld>
  <p:clrMapOvr>
    <a:masterClrMapping/>
  </p:clrMapOvr>
  <p:transition spd="slow">
    <p:fade/>
  </p:transition>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4526129"/>
      </p:ext>
    </p:extLst>
  </p:cSld>
  <p:clrMapOvr>
    <a:masterClrMapping/>
  </p:clrMapOvr>
  <p:transition spd="slow">
    <p:fade/>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61699448"/>
      </p:ext>
    </p:extLst>
  </p:cSld>
  <p:clrMapOvr>
    <a:masterClrMapping/>
  </p:clrMapOvr>
  <p:transition spd="slow">
    <p:fade/>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4098771"/>
      </p:ext>
    </p:extLst>
  </p:cSld>
  <p:clrMapOvr>
    <a:masterClrMapping/>
  </p:clrMapOvr>
  <p:transition spd="slow">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336446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86745215"/>
      </p:ext>
    </p:extLst>
  </p:cSld>
  <p:clrMapOvr>
    <a:masterClrMapping/>
  </p:clrMapOvr>
  <p:transition spd="slow">
    <p:fade/>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6550490"/>
      </p:ext>
    </p:extLst>
  </p:cSld>
  <p:clrMapOvr>
    <a:masterClrMapping/>
  </p:clrMapOvr>
  <p:transition spd="slow">
    <p:fade/>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5076866"/>
      </p:ext>
    </p:extLst>
  </p:cSld>
  <p:clrMapOvr>
    <a:masterClrMapping/>
  </p:clrMapOvr>
  <p:transition spd="slow">
    <p:fade/>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18656109"/>
      </p:ext>
    </p:extLst>
  </p:cSld>
  <p:clrMapOvr>
    <a:masterClrMapping/>
  </p:clrMapOvr>
  <p:transition spd="slow">
    <p:fade/>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78455867"/>
      </p:ext>
    </p:extLst>
  </p:cSld>
  <p:clrMapOvr>
    <a:masterClrMapping/>
  </p:clrMapOvr>
  <p:transition spd="slow">
    <p:fade/>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4379218"/>
      </p:ext>
    </p:extLst>
  </p:cSld>
  <p:clrMapOvr>
    <a:masterClrMapping/>
  </p:clrMapOvr>
  <p:transition spd="slow">
    <p:fade/>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59650685"/>
      </p:ext>
    </p:extLst>
  </p:cSld>
  <p:clrMapOvr>
    <a:masterClrMapping/>
  </p:clrMapOvr>
  <p:transition spd="slow">
    <p:fade/>
  </p:transition>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94232672"/>
      </p:ext>
    </p:extLst>
  </p:cSld>
  <p:clrMapOvr>
    <a:masterClrMapping/>
  </p:clrMapOvr>
  <p:transition spd="slow">
    <p:fade/>
  </p:transition>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48235580"/>
      </p:ext>
    </p:extLst>
  </p:cSld>
  <p:clrMapOvr>
    <a:masterClrMapping/>
  </p:clrMapOvr>
  <p:transition spd="slow">
    <p:fade/>
  </p:transition>
</p:sldLayout>
</file>

<file path=ppt/slideLayouts/slideLayout1279.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67768048"/>
      </p:ext>
    </p:extLst>
  </p:cSld>
  <p:clrMapOvr>
    <a:masterClrMapping/>
  </p:clrMapOvr>
  <p:transition spd="slow">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550771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280.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569157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11082956"/>
      </p:ext>
    </p:extLst>
  </p:cSld>
  <p:clrMapOvr>
    <a:masterClrMapping/>
  </p:clrMapOvr>
  <p:transition spd="slow">
    <p:fade/>
  </p:transition>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24642090"/>
      </p:ext>
    </p:extLst>
  </p:cSld>
  <p:clrMapOvr>
    <a:masterClrMapping/>
  </p:clrMapOvr>
  <p:transition spd="slow">
    <p:fade/>
  </p:transition>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984835808"/>
      </p:ext>
    </p:extLst>
  </p:cSld>
  <p:clrMapOvr>
    <a:masterClrMapping/>
  </p:clrMapOvr>
  <p:transition spd="slow">
    <p:fade/>
  </p:transition>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8716442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877978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881212906"/>
      </p:ext>
    </p:extLst>
  </p:cSld>
  <p:clrMapOvr>
    <a:masterClrMapping/>
  </p:clrMapOvr>
  <p:transition spd="slow">
    <p:fade/>
  </p:transition>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14947954"/>
      </p:ext>
    </p:extLst>
  </p:cSld>
  <p:clrMapOvr>
    <a:masterClrMapping/>
  </p:clrMapOvr>
  <p:transition spd="slow">
    <p:fade/>
  </p:transition>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878458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6261796"/>
      </p:ext>
    </p:extLst>
  </p:cSld>
  <p:clrMapOvr>
    <a:masterClrMapping/>
  </p:clrMapOvr>
  <p:transition spd="slow">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075411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18816965"/>
      </p:ext>
    </p:extLst>
  </p:cSld>
  <p:clrMapOvr>
    <a:masterClrMapping/>
  </p:clrMapOvr>
  <p:transition spd="slow">
    <p:fade/>
  </p:transition>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2067221"/>
      </p:ext>
    </p:extLst>
  </p:cSld>
  <p:clrMapOvr>
    <a:masterClrMapping/>
  </p:clrMapOvr>
  <p:transition spd="slow">
    <p:fade/>
  </p:transition>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6646966"/>
      </p:ext>
    </p:extLst>
  </p:cSld>
  <p:clrMapOvr>
    <a:masterClrMapping/>
  </p:clrMapOvr>
  <p:transition spd="slow">
    <p:fade/>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2235804"/>
      </p:ext>
    </p:extLst>
  </p:cSld>
  <p:clrMapOvr>
    <a:masterClrMapping/>
  </p:clrMapOvr>
  <p:transition spd="slow">
    <p:fade/>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16905610"/>
      </p:ext>
    </p:extLst>
  </p:cSld>
  <p:clrMapOvr>
    <a:masterClrMapping/>
  </p:clrMapOvr>
  <p:transition spd="slow">
    <p:fade/>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96669881"/>
      </p:ext>
    </p:extLst>
  </p:cSld>
  <p:clrMapOvr>
    <a:masterClrMapping/>
  </p:clrMapOvr>
  <p:transition spd="slow">
    <p:fade/>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09617585"/>
      </p:ext>
    </p:extLst>
  </p:cSld>
  <p:clrMapOvr>
    <a:masterClrMapping/>
  </p:clrMapOvr>
  <p:transition spd="slow">
    <p:fade/>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3175478"/>
      </p:ext>
    </p:extLst>
  </p:cSld>
  <p:clrMapOvr>
    <a:masterClrMapping/>
  </p:clrMapOvr>
  <p:transition spd="slow">
    <p:fade/>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00955532"/>
      </p:ext>
    </p:extLst>
  </p:cSld>
  <p:clrMapOvr>
    <a:masterClrMapping/>
  </p:clrMapOvr>
  <p:transition spd="slow">
    <p:fade/>
  </p:transition>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16630319"/>
      </p:ext>
    </p:extLst>
  </p:cSld>
  <p:clrMapOvr>
    <a:masterClrMapping/>
  </p:clrMapOvr>
  <p:transition spd="slow">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122353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3658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5326686"/>
      </p:ext>
    </p:extLst>
  </p:cSld>
  <p:clrMapOvr>
    <a:masterClrMapping/>
  </p:clrMapOvr>
  <p:transition spd="slow">
    <p:fade/>
  </p:transition>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79551601"/>
      </p:ext>
    </p:extLst>
  </p:cSld>
  <p:clrMapOvr>
    <a:masterClrMapping/>
  </p:clrMapOvr>
  <p:transition spd="slow">
    <p:fade/>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3759580"/>
      </p:ext>
    </p:extLst>
  </p:cSld>
  <p:clrMapOvr>
    <a:masterClrMapping/>
  </p:clrMapOvr>
  <p:transition spd="slow">
    <p:fade/>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5328593"/>
      </p:ext>
    </p:extLst>
  </p:cSld>
  <p:clrMapOvr>
    <a:masterClrMapping/>
  </p:clrMapOvr>
  <p:transition spd="slow">
    <p:fade/>
  </p:transition>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69040098"/>
      </p:ext>
    </p:extLst>
  </p:cSld>
  <p:clrMapOvr>
    <a:masterClrMapping/>
  </p:clrMapOvr>
  <p:transition spd="slow">
    <p:fade/>
  </p:transition>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48266142"/>
      </p:ext>
    </p:extLst>
  </p:cSld>
  <p:clrMapOvr>
    <a:masterClrMapping/>
  </p:clrMapOvr>
  <p:transition spd="slow">
    <p:fade/>
  </p:transition>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18463329"/>
      </p:ext>
    </p:extLst>
  </p:cSld>
  <p:clrMapOvr>
    <a:masterClrMapping/>
  </p:clrMapOvr>
  <p:transition spd="slow">
    <p:fade/>
  </p:transition>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9341195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63091433"/>
      </p:ext>
    </p:extLst>
  </p:cSld>
  <p:clrMapOvr>
    <a:masterClrMapping/>
  </p:clrMapOvr>
  <p:transition spd="slow">
    <p:fade/>
  </p:transition>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88251475"/>
      </p:ext>
    </p:extLst>
  </p:cSld>
  <p:clrMapOvr>
    <a:masterClrMapping/>
  </p:clrMapOvr>
  <p:transition spd="slow">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3603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394731400"/>
      </p:ext>
    </p:extLst>
  </p:cSld>
  <p:clrMapOvr>
    <a:masterClrMapping/>
  </p:clrMapOvr>
  <p:transition spd="slow">
    <p:fade/>
  </p:transition>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28903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686427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04871378"/>
      </p:ext>
    </p:extLst>
  </p:cSld>
  <p:clrMapOvr>
    <a:masterClrMapping/>
  </p:clrMapOvr>
  <p:transition spd="slow">
    <p:fade/>
  </p:transition>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70079656"/>
      </p:ext>
    </p:extLst>
  </p:cSld>
  <p:clrMapOvr>
    <a:masterClrMapping/>
  </p:clrMapOvr>
  <p:transition spd="slow">
    <p:fade/>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724980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6079421"/>
      </p:ext>
    </p:extLst>
  </p:cSld>
  <p:clrMapOvr>
    <a:masterClrMapping/>
  </p:clrMapOvr>
  <p:transition spd="slow">
    <p:fade/>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2278578"/>
      </p:ext>
    </p:extLst>
  </p:cSld>
  <p:clrMapOvr>
    <a:masterClrMapping/>
  </p:clrMapOvr>
  <p:transition spd="slow">
    <p:fade/>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7688546"/>
      </p:ext>
    </p:extLst>
  </p:cSld>
  <p:clrMapOvr>
    <a:masterClrMapping/>
  </p:clrMapOvr>
  <p:transition spd="slow">
    <p:fade/>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3627097"/>
      </p:ext>
    </p:extLst>
  </p:cSld>
  <p:clrMapOvr>
    <a:masterClrMapping/>
  </p:clrMapOvr>
  <p:transition spd="slow">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8933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60088396"/>
      </p:ext>
    </p:extLst>
  </p:cSld>
  <p:clrMapOvr>
    <a:masterClrMapping/>
  </p:clrMapOvr>
  <p:transition spd="slow">
    <p:fade/>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14100819"/>
      </p:ext>
    </p:extLst>
  </p:cSld>
  <p:clrMapOvr>
    <a:masterClrMapping/>
  </p:clrMapOvr>
  <p:transition spd="slow">
    <p:fade/>
  </p:transition>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94362238"/>
      </p:ext>
    </p:extLst>
  </p:cSld>
  <p:clrMapOvr>
    <a:masterClrMapping/>
  </p:clrMapOvr>
  <p:transition spd="slow">
    <p:fade/>
  </p:transition>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00883812"/>
      </p:ext>
    </p:extLst>
  </p:cSld>
  <p:clrMapOvr>
    <a:masterClrMapping/>
  </p:clrMapOvr>
  <p:transition spd="slow">
    <p:fade/>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5566823"/>
      </p:ext>
    </p:extLst>
  </p:cSld>
  <p:clrMapOvr>
    <a:masterClrMapping/>
  </p:clrMapOvr>
  <p:transition spd="slow">
    <p:fade/>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92395725"/>
      </p:ext>
    </p:extLst>
  </p:cSld>
  <p:clrMapOvr>
    <a:masterClrMapping/>
  </p:clrMapOvr>
  <p:transition spd="slow">
    <p:fade/>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15677676"/>
      </p:ext>
    </p:extLst>
  </p:cSld>
  <p:clrMapOvr>
    <a:masterClrMapping/>
  </p:clrMapOvr>
  <p:transition spd="slow">
    <p:fade/>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49305225"/>
      </p:ext>
    </p:extLst>
  </p:cSld>
  <p:clrMapOvr>
    <a:masterClrMapping/>
  </p:clrMapOvr>
  <p:transition spd="slow">
    <p:fade/>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00298947"/>
      </p:ext>
    </p:extLst>
  </p:cSld>
  <p:clrMapOvr>
    <a:masterClrMapping/>
  </p:clrMapOvr>
  <p:transition spd="slow">
    <p:fade/>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4815004"/>
      </p:ext>
    </p:extLst>
  </p:cSld>
  <p:clrMapOvr>
    <a:masterClrMapping/>
  </p:clrMapOvr>
  <p:transition spd="slow">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26331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3225823"/>
      </p:ext>
    </p:extLst>
  </p:cSld>
  <p:clrMapOvr>
    <a:masterClrMapping/>
  </p:clrMapOvr>
  <p:transition spd="slow">
    <p:fade/>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17378993"/>
      </p:ext>
    </p:extLst>
  </p:cSld>
  <p:clrMapOvr>
    <a:masterClrMapping/>
  </p:clrMapOvr>
  <p:transition spd="slow">
    <p:fade/>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71632940"/>
      </p:ext>
    </p:extLst>
  </p:cSld>
  <p:clrMapOvr>
    <a:masterClrMapping/>
  </p:clrMapOvr>
  <p:transition spd="slow">
    <p:fade/>
  </p:transition>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77932951"/>
      </p:ext>
    </p:extLst>
  </p:cSld>
  <p:clrMapOvr>
    <a:masterClrMapping/>
  </p:clrMapOvr>
  <p:transition spd="slow">
    <p:fade/>
  </p:transition>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932340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850540572"/>
      </p:ext>
    </p:extLst>
  </p:cSld>
  <p:clrMapOvr>
    <a:masterClrMapping/>
  </p:clrMapOvr>
  <p:transition spd="slow">
    <p:fade/>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88298810"/>
      </p:ext>
    </p:extLst>
  </p:cSld>
  <p:clrMapOvr>
    <a:masterClrMapping/>
  </p:clrMapOvr>
  <p:transition spd="slow">
    <p:fade/>
  </p:transition>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578464690"/>
      </p:ext>
    </p:extLst>
  </p:cSld>
  <p:clrMapOvr>
    <a:masterClrMapping/>
  </p:clrMapOvr>
  <p:transition spd="slow">
    <p:fade/>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591016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876171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918273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87602230"/>
      </p:ext>
    </p:extLst>
  </p:cSld>
  <p:clrMapOvr>
    <a:masterClrMapping/>
  </p:clrMapOvr>
  <p:transition spd="slow">
    <p:fade/>
  </p:transition>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2308835"/>
      </p:ext>
    </p:extLst>
  </p:cSld>
  <p:clrMapOvr>
    <a:masterClrMapping/>
  </p:clrMapOvr>
  <p:transition spd="slow">
    <p:fade/>
  </p:transition>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347418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7497196"/>
      </p:ext>
    </p:extLst>
  </p:cSld>
  <p:clrMapOvr>
    <a:masterClrMapping/>
  </p:clrMapOvr>
  <p:transition spd="slow">
    <p:fade/>
  </p:transition>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44696237"/>
      </p:ext>
    </p:extLst>
  </p:cSld>
  <p:clrMapOvr>
    <a:masterClrMapping/>
  </p:clrMapOvr>
  <p:transition spd="slow">
    <p:fade/>
  </p:transition>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73651527"/>
      </p:ext>
    </p:extLst>
  </p:cSld>
  <p:clrMapOvr>
    <a:masterClrMapping/>
  </p:clrMapOvr>
  <p:transition spd="slow">
    <p:fade/>
  </p:transition>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94903313"/>
      </p:ext>
    </p:extLst>
  </p:cSld>
  <p:clrMapOvr>
    <a:masterClrMapping/>
  </p:clrMapOvr>
  <p:transition spd="slow">
    <p:fade/>
  </p:transition>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3387370"/>
      </p:ext>
    </p:extLst>
  </p:cSld>
  <p:clrMapOvr>
    <a:masterClrMapping/>
  </p:clrMapOvr>
  <p:transition spd="slow">
    <p:fade/>
  </p:transition>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42908186"/>
      </p:ext>
    </p:extLst>
  </p:cSld>
  <p:clrMapOvr>
    <a:masterClrMapping/>
  </p:clrMapOvr>
  <p:transition spd="slow">
    <p:fade/>
  </p:transition>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03443443"/>
      </p:ext>
    </p:extLst>
  </p:cSld>
  <p:clrMapOvr>
    <a:masterClrMapping/>
  </p:clrMapOvr>
  <p:transition spd="slow">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89380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8974906"/>
      </p:ext>
    </p:extLst>
  </p:cSld>
  <p:clrMapOvr>
    <a:masterClrMapping/>
  </p:clrMapOvr>
  <p:transition spd="slow">
    <p:fade/>
  </p:transition>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29245329"/>
      </p:ext>
    </p:extLst>
  </p:cSld>
  <p:clrMapOvr>
    <a:masterClrMapping/>
  </p:clrMapOvr>
  <p:transition spd="slow">
    <p:fade/>
  </p:transition>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04304705"/>
      </p:ext>
    </p:extLst>
  </p:cSld>
  <p:clrMapOvr>
    <a:masterClrMapping/>
  </p:clrMapOvr>
  <p:transition spd="slow">
    <p:fade/>
  </p:transition>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69069882"/>
      </p:ext>
    </p:extLst>
  </p:cSld>
  <p:clrMapOvr>
    <a:masterClrMapping/>
  </p:clrMapOvr>
  <p:transition spd="slow">
    <p:fade/>
  </p:transition>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34201828"/>
      </p:ext>
    </p:extLst>
  </p:cSld>
  <p:clrMapOvr>
    <a:masterClrMapping/>
  </p:clrMapOvr>
  <p:transition spd="slow">
    <p:fade/>
  </p:transition>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68023597"/>
      </p:ext>
    </p:extLst>
  </p:cSld>
  <p:clrMapOvr>
    <a:masterClrMapping/>
  </p:clrMapOvr>
  <p:transition spd="slow">
    <p:fade/>
  </p:transition>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0865"/>
      </p:ext>
    </p:extLst>
  </p:cSld>
  <p:clrMapOvr>
    <a:masterClrMapping/>
  </p:clrMapOvr>
  <p:transition spd="slow">
    <p:fade/>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1458698"/>
      </p:ext>
    </p:extLst>
  </p:cSld>
  <p:clrMapOvr>
    <a:masterClrMapping/>
  </p:clrMapOvr>
  <p:transition spd="slow">
    <p:fade/>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19529479"/>
      </p:ext>
    </p:extLst>
  </p:cSld>
  <p:clrMapOvr>
    <a:masterClrMapping/>
  </p:clrMapOvr>
  <p:transition spd="slow">
    <p:fade/>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62657194"/>
      </p:ext>
    </p:extLst>
  </p:cSld>
  <p:clrMapOvr>
    <a:masterClrMapping/>
  </p:clrMapOvr>
  <p:transition spd="slow">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07443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99192393"/>
      </p:ext>
    </p:extLst>
  </p:cSld>
  <p:clrMapOvr>
    <a:masterClrMapping/>
  </p:clrMapOvr>
  <p:transition spd="slow">
    <p:fade/>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0467355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79907231"/>
      </p:ext>
    </p:extLst>
  </p:cSld>
  <p:clrMapOvr>
    <a:masterClrMapping/>
  </p:clrMapOvr>
  <p:transition spd="slow">
    <p:fade/>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81489135"/>
      </p:ext>
    </p:extLst>
  </p:cSld>
  <p:clrMapOvr>
    <a:masterClrMapping/>
  </p:clrMapOvr>
  <p:transition spd="slow">
    <p:fade/>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00813214"/>
      </p:ext>
    </p:extLst>
  </p:cSld>
  <p:clrMapOvr>
    <a:masterClrMapping/>
  </p:clrMapOvr>
  <p:transition spd="slow">
    <p:fade/>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4109439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64135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6523796"/>
      </p:ext>
    </p:extLst>
  </p:cSld>
  <p:clrMapOvr>
    <a:masterClrMapping/>
  </p:clrMapOvr>
  <p:transition spd="slow">
    <p:fade/>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50962492"/>
      </p:ext>
    </p:extLst>
  </p:cSld>
  <p:clrMapOvr>
    <a:masterClrMapping/>
  </p:clrMapOvr>
  <p:transition spd="slow">
    <p:fade/>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18965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52235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9380803"/>
      </p:ext>
    </p:extLst>
  </p:cSld>
  <p:clrMapOvr>
    <a:masterClrMapping/>
  </p:clrMapOvr>
  <p:transition spd="slow">
    <p:fade/>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09039313"/>
      </p:ext>
    </p:extLst>
  </p:cSld>
  <p:clrMapOvr>
    <a:masterClrMapping/>
  </p:clrMapOvr>
  <p:transition spd="slow">
    <p:fade/>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6743776"/>
      </p:ext>
    </p:extLst>
  </p:cSld>
  <p:clrMapOvr>
    <a:masterClrMapping/>
  </p:clrMapOvr>
  <p:transition spd="slow">
    <p:fade/>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5642921"/>
      </p:ext>
    </p:extLst>
  </p:cSld>
  <p:clrMapOvr>
    <a:masterClrMapping/>
  </p:clrMapOvr>
  <p:transition spd="slow">
    <p:fade/>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05604402"/>
      </p:ext>
    </p:extLst>
  </p:cSld>
  <p:clrMapOvr>
    <a:masterClrMapping/>
  </p:clrMapOvr>
  <p:transition spd="slow">
    <p:fade/>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1561687"/>
      </p:ext>
    </p:extLst>
  </p:cSld>
  <p:clrMapOvr>
    <a:masterClrMapping/>
  </p:clrMapOvr>
  <p:transition spd="slow">
    <p:fade/>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84839432"/>
      </p:ext>
    </p:extLst>
  </p:cSld>
  <p:clrMapOvr>
    <a:masterClrMapping/>
  </p:clrMapOvr>
  <p:transition spd="slow">
    <p:fade/>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90512887"/>
      </p:ext>
    </p:extLst>
  </p:cSld>
  <p:clrMapOvr>
    <a:masterClrMapping/>
  </p:clrMapOvr>
  <p:transition spd="slow">
    <p:fade/>
  </p:transition>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79962735"/>
      </p:ext>
    </p:extLst>
  </p:cSld>
  <p:clrMapOvr>
    <a:masterClrMapping/>
  </p:clrMapOvr>
  <p:transition spd="slow">
    <p:fade/>
  </p:transition>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15745295"/>
      </p:ext>
    </p:extLst>
  </p:cSld>
  <p:clrMapOvr>
    <a:masterClrMapping/>
  </p:clrMapOvr>
  <p:transition spd="slow">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06449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590775"/>
      </p:ext>
    </p:extLst>
  </p:cSld>
  <p:clrMapOvr>
    <a:masterClrMapping/>
  </p:clrMapOvr>
  <p:transition spd="slow">
    <p:fade/>
  </p:transition>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72935277"/>
      </p:ext>
    </p:extLst>
  </p:cSld>
  <p:clrMapOvr>
    <a:masterClrMapping/>
  </p:clrMapOvr>
  <p:transition spd="slow">
    <p:fade/>
  </p:transition>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08321951"/>
      </p:ext>
    </p:extLst>
  </p:cSld>
  <p:clrMapOvr>
    <a:masterClrMapping/>
  </p:clrMapOvr>
  <p:transition spd="slow">
    <p:fade/>
  </p:transition>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1058173"/>
      </p:ext>
    </p:extLst>
  </p:cSld>
  <p:clrMapOvr>
    <a:masterClrMapping/>
  </p:clrMapOvr>
  <p:transition spd="slow">
    <p:fade/>
  </p:transition>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71358863"/>
      </p:ext>
    </p:extLst>
  </p:cSld>
  <p:clrMapOvr>
    <a:masterClrMapping/>
  </p:clrMapOvr>
  <p:transition spd="slow">
    <p:fade/>
  </p:transition>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51044571"/>
      </p:ext>
    </p:extLst>
  </p:cSld>
  <p:clrMapOvr>
    <a:masterClrMapping/>
  </p:clrMapOvr>
  <p:transition spd="slow">
    <p:fade/>
  </p:transition>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87356002"/>
      </p:ext>
    </p:extLst>
  </p:cSld>
  <p:clrMapOvr>
    <a:masterClrMapping/>
  </p:clrMapOvr>
  <p:transition spd="slow">
    <p:fade/>
  </p:transition>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30812223"/>
      </p:ext>
    </p:extLst>
  </p:cSld>
  <p:clrMapOvr>
    <a:masterClrMapping/>
  </p:clrMapOvr>
  <p:transition spd="slow">
    <p:fade/>
  </p:transition>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330857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50495280"/>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43696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12223000"/>
      </p:ext>
    </p:extLst>
  </p:cSld>
  <p:clrMapOvr>
    <a:masterClrMapping/>
  </p:clrMapOvr>
  <p:transition spd="slow">
    <p:fade/>
  </p:transition>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521831941"/>
      </p:ext>
    </p:extLst>
  </p:cSld>
  <p:clrMapOvr>
    <a:masterClrMapping/>
  </p:clrMapOvr>
  <p:transition spd="slow">
    <p:fade/>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263696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8497078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03594223"/>
      </p:ext>
    </p:extLst>
  </p:cSld>
  <p:clrMapOvr>
    <a:masterClrMapping/>
  </p:clrMapOvr>
  <p:transition spd="slow">
    <p:fade/>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57368792"/>
      </p:ext>
    </p:extLst>
  </p:cSld>
  <p:clrMapOvr>
    <a:masterClrMapping/>
  </p:clrMapOvr>
  <p:transition spd="slow">
    <p:fade/>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102403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9087984"/>
      </p:ext>
    </p:extLst>
  </p:cSld>
  <p:clrMapOvr>
    <a:masterClrMapping/>
  </p:clrMapOvr>
  <p:transition spd="slow">
    <p:fade/>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86864754"/>
      </p:ext>
    </p:extLst>
  </p:cSld>
  <p:clrMapOvr>
    <a:masterClrMapping/>
  </p:clrMapOvr>
  <p:transition spd="slow">
    <p:fade/>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78720971"/>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10921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345531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15453675"/>
      </p:ext>
    </p:extLst>
  </p:cSld>
  <p:clrMapOvr>
    <a:masterClrMapping/>
  </p:clrMapOvr>
  <p:transition spd="slow">
    <p:fade/>
  </p:transition>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90653174"/>
      </p:ext>
    </p:extLst>
  </p:cSld>
  <p:clrMapOvr>
    <a:masterClrMapping/>
  </p:clrMapOvr>
  <p:transition spd="slow">
    <p:fade/>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2306890"/>
      </p:ext>
    </p:extLst>
  </p:cSld>
  <p:clrMapOvr>
    <a:masterClrMapping/>
  </p:clrMapOvr>
  <p:transition spd="slow">
    <p:fade/>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21735086"/>
      </p:ext>
    </p:extLst>
  </p:cSld>
  <p:clrMapOvr>
    <a:masterClrMapping/>
  </p:clrMapOvr>
  <p:transition spd="slow">
    <p:fade/>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858845"/>
      </p:ext>
    </p:extLst>
  </p:cSld>
  <p:clrMapOvr>
    <a:masterClrMapping/>
  </p:clrMapOvr>
  <p:transition spd="slow">
    <p:fade/>
  </p:transition>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36799288"/>
      </p:ext>
    </p:extLst>
  </p:cSld>
  <p:clrMapOvr>
    <a:masterClrMapping/>
  </p:clrMapOvr>
  <p:transition spd="slow">
    <p:fade/>
  </p:transition>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28398105"/>
      </p:ext>
    </p:extLst>
  </p:cSld>
  <p:clrMapOvr>
    <a:masterClrMapping/>
  </p:clrMapOvr>
  <p:transition spd="slow">
    <p:fade/>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58062712"/>
      </p:ext>
    </p:extLst>
  </p:cSld>
  <p:clrMapOvr>
    <a:masterClrMapping/>
  </p:clrMapOvr>
  <p:transition spd="slow">
    <p:fade/>
  </p:transition>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87129970"/>
      </p:ext>
    </p:extLst>
  </p:cSld>
  <p:clrMapOvr>
    <a:masterClrMapping/>
  </p:clrMapOvr>
  <p:transition spd="slow">
    <p:fade/>
  </p:transition>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5427700"/>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660385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02506631"/>
      </p:ext>
    </p:extLst>
  </p:cSld>
  <p:clrMapOvr>
    <a:masterClrMapping/>
  </p:clrMapOvr>
  <p:transition spd="slow">
    <p:fade/>
  </p:transition>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3841708"/>
      </p:ext>
    </p:extLst>
  </p:cSld>
  <p:clrMapOvr>
    <a:masterClrMapping/>
  </p:clrMapOvr>
  <p:transition spd="slow">
    <p:fade/>
  </p:transition>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23016927"/>
      </p:ext>
    </p:extLst>
  </p:cSld>
  <p:clrMapOvr>
    <a:masterClrMapping/>
  </p:clrMapOvr>
  <p:transition spd="slow">
    <p:fade/>
  </p:transition>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26853372"/>
      </p:ext>
    </p:extLst>
  </p:cSld>
  <p:clrMapOvr>
    <a:masterClrMapping/>
  </p:clrMapOvr>
  <p:transition spd="slow">
    <p:fade/>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70041780"/>
      </p:ext>
    </p:extLst>
  </p:cSld>
  <p:clrMapOvr>
    <a:masterClrMapping/>
  </p:clrMapOvr>
  <p:transition spd="slow">
    <p:fade/>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690689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658048148"/>
      </p:ext>
    </p:extLst>
  </p:cSld>
  <p:clrMapOvr>
    <a:masterClrMapping/>
  </p:clrMapOvr>
  <p:transition spd="slow">
    <p:fade/>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39250238"/>
      </p:ext>
    </p:extLst>
  </p:cSld>
  <p:clrMapOvr>
    <a:masterClrMapping/>
  </p:clrMapOvr>
  <p:transition spd="slow">
    <p:fade/>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12017209"/>
      </p:ext>
    </p:extLst>
  </p:cSld>
  <p:clrMapOvr>
    <a:masterClrMapping/>
  </p:clrMapOvr>
  <p:transition spd="slow">
    <p:fade/>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850378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311492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11610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877497687"/>
      </p:ext>
    </p:extLst>
  </p:cSld>
  <p:clrMapOvr>
    <a:masterClrMapping/>
  </p:clrMapOvr>
  <p:transition spd="slow">
    <p:fade/>
  </p:transition>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76753474"/>
      </p:ext>
    </p:extLst>
  </p:cSld>
  <p:clrMapOvr>
    <a:masterClrMapping/>
  </p:clrMapOvr>
  <p:transition spd="slow">
    <p:fade/>
  </p:transition>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705664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9787809"/>
      </p:ext>
    </p:extLst>
  </p:cSld>
  <p:clrMapOvr>
    <a:masterClrMapping/>
  </p:clrMapOvr>
  <p:transition spd="slow">
    <p:fade/>
  </p:transition>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43593716"/>
      </p:ext>
    </p:extLst>
  </p:cSld>
  <p:clrMapOvr>
    <a:masterClrMapping/>
  </p:clrMapOvr>
  <p:transition spd="slow">
    <p:fade/>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851676"/>
      </p:ext>
    </p:extLst>
  </p:cSld>
  <p:clrMapOvr>
    <a:masterClrMapping/>
  </p:clrMapOvr>
  <p:transition spd="slow">
    <p:fade/>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12407736"/>
      </p:ext>
    </p:extLst>
  </p:cSld>
  <p:clrMapOvr>
    <a:masterClrMapping/>
  </p:clrMapOvr>
  <p:transition spd="slow">
    <p:fade/>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35603839"/>
      </p:ext>
    </p:extLst>
  </p:cSld>
  <p:clrMapOvr>
    <a:masterClrMapping/>
  </p:clrMapOvr>
  <p:transition spd="slow">
    <p:fade/>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27976549"/>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5874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5573986"/>
      </p:ext>
    </p:extLst>
  </p:cSld>
  <p:clrMapOvr>
    <a:masterClrMapping/>
  </p:clrMapOvr>
  <p:transition spd="slow">
    <p:fade/>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45899523"/>
      </p:ext>
    </p:extLst>
  </p:cSld>
  <p:clrMapOvr>
    <a:masterClrMapping/>
  </p:clrMapOvr>
  <p:transition spd="slow">
    <p:fade/>
  </p:transition>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61393088"/>
      </p:ext>
    </p:extLst>
  </p:cSld>
  <p:clrMapOvr>
    <a:masterClrMapping/>
  </p:clrMapOvr>
  <p:transition spd="slow">
    <p:fade/>
  </p:transition>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09867253"/>
      </p:ext>
    </p:extLst>
  </p:cSld>
  <p:clrMapOvr>
    <a:masterClrMapping/>
  </p:clrMapOvr>
  <p:transition spd="slow">
    <p:fade/>
  </p:transition>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89234386"/>
      </p:ext>
    </p:extLst>
  </p:cSld>
  <p:clrMapOvr>
    <a:masterClrMapping/>
  </p:clrMapOvr>
  <p:transition spd="slow">
    <p:fade/>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27892979"/>
      </p:ext>
    </p:extLst>
  </p:cSld>
  <p:clrMapOvr>
    <a:masterClrMapping/>
  </p:clrMapOvr>
  <p:transition spd="slow">
    <p:fade/>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70726532"/>
      </p:ext>
    </p:extLst>
  </p:cSld>
  <p:clrMapOvr>
    <a:masterClrMapping/>
  </p:clrMapOvr>
  <p:transition spd="slow">
    <p:fade/>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05057177"/>
      </p:ext>
    </p:extLst>
  </p:cSld>
  <p:clrMapOvr>
    <a:masterClrMapping/>
  </p:clrMapOvr>
  <p:transition spd="slow">
    <p:fade/>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53024343"/>
      </p:ext>
    </p:extLst>
  </p:cSld>
  <p:clrMapOvr>
    <a:masterClrMapping/>
  </p:clrMapOvr>
  <p:transition spd="slow">
    <p:fade/>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53488928"/>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345571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77616088"/>
      </p:ext>
    </p:extLst>
  </p:cSld>
  <p:clrMapOvr>
    <a:masterClrMapping/>
  </p:clrMapOvr>
  <p:transition spd="slow">
    <p:fade/>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48222819"/>
      </p:ext>
    </p:extLst>
  </p:cSld>
  <p:clrMapOvr>
    <a:masterClrMapping/>
  </p:clrMapOvr>
  <p:transition spd="slow">
    <p:fade/>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73296327"/>
      </p:ext>
    </p:extLst>
  </p:cSld>
  <p:clrMapOvr>
    <a:masterClrMapping/>
  </p:clrMapOvr>
  <p:transition spd="slow">
    <p:fade/>
  </p:transition>
</p:sldLayout>
</file>

<file path=ppt/slideLayouts/slideLayout1443.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67486183"/>
      </p:ext>
    </p:extLst>
  </p:cSld>
  <p:clrMapOvr>
    <a:masterClrMapping/>
  </p:clrMapOvr>
  <p:transition spd="slow">
    <p:fade/>
  </p:transition>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11927159"/>
      </p:ext>
    </p:extLst>
  </p:cSld>
  <p:clrMapOvr>
    <a:masterClrMapping/>
  </p:clrMapOvr>
  <p:transition spd="slow">
    <p:fade/>
  </p:transition>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62505932"/>
      </p:ext>
    </p:extLst>
  </p:cSld>
  <p:clrMapOvr>
    <a:masterClrMapping/>
  </p:clrMapOvr>
  <p:transition spd="slow">
    <p:fade/>
  </p:transition>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21779954"/>
      </p:ext>
    </p:extLst>
  </p:cSld>
  <p:clrMapOvr>
    <a:masterClrMapping/>
  </p:clrMapOvr>
  <p:transition spd="slow">
    <p:fade/>
  </p:transition>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7840658"/>
      </p:ext>
    </p:extLst>
  </p:cSld>
  <p:clrMapOvr>
    <a:masterClrMapping/>
  </p:clrMapOvr>
  <p:transition spd="slow">
    <p:fade/>
  </p:transition>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65580200"/>
      </p:ext>
    </p:extLst>
  </p:cSld>
  <p:clrMapOvr>
    <a:masterClrMapping/>
  </p:clrMapOvr>
  <p:transition spd="slow">
    <p:fade/>
  </p:transition>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11602288"/>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77091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0.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6126582"/>
      </p:ext>
    </p:extLst>
  </p:cSld>
  <p:clrMapOvr>
    <a:masterClrMapping/>
  </p:clrMapOvr>
  <p:transition spd="slow">
    <p:fade/>
  </p:transition>
</p:sldLayout>
</file>

<file path=ppt/slideLayouts/slideLayout1451.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37649169"/>
      </p:ext>
    </p:extLst>
  </p:cSld>
  <p:clrMapOvr>
    <a:masterClrMapping/>
  </p:clrMapOvr>
  <p:transition spd="slow">
    <p:fade/>
  </p:transition>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46372641"/>
      </p:ext>
    </p:extLst>
  </p:cSld>
  <p:clrMapOvr>
    <a:masterClrMapping/>
  </p:clrMapOvr>
  <p:transition spd="slow">
    <p:fade/>
  </p:transition>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29791073"/>
      </p:ext>
    </p:extLst>
  </p:cSld>
  <p:clrMapOvr>
    <a:masterClrMapping/>
  </p:clrMapOvr>
  <p:transition spd="slow">
    <p:fade/>
  </p:transition>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29684349"/>
      </p:ext>
    </p:extLst>
  </p:cSld>
  <p:clrMapOvr>
    <a:masterClrMapping/>
  </p:clrMapOvr>
  <p:transition spd="slow">
    <p:fade/>
  </p:transition>
</p:sldLayout>
</file>

<file path=ppt/slideLayouts/slideLayout1455.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32423408"/>
      </p:ext>
    </p:extLst>
  </p:cSld>
  <p:clrMapOvr>
    <a:masterClrMapping/>
  </p:clrMapOvr>
  <p:transition spd="slow">
    <p:fade/>
  </p:transition>
</p:sldLayout>
</file>

<file path=ppt/slideLayouts/slideLayout1456.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63625448"/>
      </p:ext>
    </p:extLst>
  </p:cSld>
  <p:clrMapOvr>
    <a:masterClrMapping/>
  </p:clrMapOvr>
  <p:transition spd="slow">
    <p:fade/>
  </p:transition>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60784411"/>
      </p:ext>
    </p:extLst>
  </p:cSld>
  <p:clrMapOvr>
    <a:masterClrMapping/>
  </p:clrMapOvr>
  <p:transition spd="slow">
    <p:fade/>
  </p:transition>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20330379"/>
      </p:ext>
    </p:extLst>
  </p:cSld>
  <p:clrMapOvr>
    <a:masterClrMapping/>
  </p:clrMapOvr>
  <p:transition spd="slow">
    <p:fade/>
  </p:transition>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6978767"/>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190535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44430898"/>
      </p:ext>
    </p:extLst>
  </p:cSld>
  <p:clrMapOvr>
    <a:masterClrMapping/>
  </p:clrMapOvr>
  <p:transition spd="slow">
    <p:fade/>
  </p:transition>
</p:sldLayout>
</file>

<file path=ppt/slideLayouts/slideLayout1461.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87467437"/>
      </p:ext>
    </p:extLst>
  </p:cSld>
  <p:clrMapOvr>
    <a:masterClrMapping/>
  </p:clrMapOvr>
  <p:transition spd="slow">
    <p:fade/>
  </p:transition>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2799100"/>
      </p:ext>
    </p:extLst>
  </p:cSld>
  <p:clrMapOvr>
    <a:masterClrMapping/>
  </p:clrMapOvr>
  <p:transition spd="slow">
    <p:fade/>
  </p:transition>
</p:sldLayout>
</file>

<file path=ppt/slideLayouts/slideLayout1463.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03646530"/>
      </p:ext>
    </p:extLst>
  </p:cSld>
  <p:clrMapOvr>
    <a:masterClrMapping/>
  </p:clrMapOvr>
  <p:transition spd="slow">
    <p:fade/>
  </p:transition>
</p:sldLayout>
</file>

<file path=ppt/slideLayouts/slideLayout1464.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77606685"/>
      </p:ext>
    </p:extLst>
  </p:cSld>
  <p:clrMapOvr>
    <a:masterClrMapping/>
  </p:clrMapOvr>
  <p:transition spd="slow">
    <p:fade/>
  </p:transition>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73292660"/>
      </p:ext>
    </p:extLst>
  </p:cSld>
  <p:clrMapOvr>
    <a:masterClrMapping/>
  </p:clrMapOvr>
  <p:transition spd="slow">
    <p:fade/>
  </p:transition>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16328814"/>
      </p:ext>
    </p:extLst>
  </p:cSld>
  <p:clrMapOvr>
    <a:masterClrMapping/>
  </p:clrMapOvr>
  <p:transition spd="slow">
    <p:fade/>
  </p:transition>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53402362"/>
      </p:ext>
    </p:extLst>
  </p:cSld>
  <p:clrMapOvr>
    <a:masterClrMapping/>
  </p:clrMapOvr>
  <p:transition spd="slow">
    <p:fade/>
  </p:transition>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01654906"/>
      </p:ext>
    </p:extLst>
  </p:cSld>
  <p:clrMapOvr>
    <a:masterClrMapping/>
  </p:clrMapOvr>
  <p:transition spd="slow">
    <p:fade/>
  </p:transition>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81176428"/>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85076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95265190"/>
      </p:ext>
    </p:extLst>
  </p:cSld>
  <p:clrMapOvr>
    <a:masterClrMapping/>
  </p:clrMapOvr>
  <p:transition spd="slow">
    <p:fade/>
  </p:transition>
</p:sldLayout>
</file>

<file path=ppt/slideLayouts/slideLayout1471.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0891919"/>
      </p:ext>
    </p:extLst>
  </p:cSld>
  <p:clrMapOvr>
    <a:masterClrMapping/>
  </p:clrMapOvr>
  <p:transition spd="slow">
    <p:fade/>
  </p:transition>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45874317"/>
      </p:ext>
    </p:extLst>
  </p:cSld>
  <p:clrMapOvr>
    <a:masterClrMapping/>
  </p:clrMapOvr>
  <p:transition spd="slow">
    <p:fade/>
  </p:transition>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78560531"/>
      </p:ext>
    </p:extLst>
  </p:cSld>
  <p:clrMapOvr>
    <a:masterClrMapping/>
  </p:clrMapOvr>
  <p:transition spd="slow">
    <p:fade/>
  </p:transition>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2394905"/>
      </p:ext>
    </p:extLst>
  </p:cSld>
  <p:clrMapOvr>
    <a:masterClrMapping/>
  </p:clrMapOvr>
  <p:transition spd="slow">
    <p:fade/>
  </p:transition>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9448894"/>
      </p:ext>
    </p:extLst>
  </p:cSld>
  <p:clrMapOvr>
    <a:masterClrMapping/>
  </p:clrMapOvr>
  <p:transition spd="slow">
    <p:fade/>
  </p:transition>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89570956"/>
      </p:ext>
    </p:extLst>
  </p:cSld>
  <p:clrMapOvr>
    <a:masterClrMapping/>
  </p:clrMapOvr>
  <p:transition spd="slow">
    <p:fade/>
  </p:transition>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78177584"/>
      </p:ext>
    </p:extLst>
  </p:cSld>
  <p:clrMapOvr>
    <a:masterClrMapping/>
  </p:clrMapOvr>
  <p:transition spd="slow">
    <p:fade/>
  </p:transition>
</p:sldLayout>
</file>

<file path=ppt/slideLayouts/slideLayout1478.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26773854"/>
      </p:ext>
    </p:extLst>
  </p:cSld>
  <p:clrMapOvr>
    <a:masterClrMapping/>
  </p:clrMapOvr>
  <p:transition spd="slow">
    <p:fade/>
  </p:transition>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22430085"/>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414021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64535844"/>
      </p:ext>
    </p:extLst>
  </p:cSld>
  <p:clrMapOvr>
    <a:masterClrMapping/>
  </p:clrMapOvr>
  <p:transition spd="slow">
    <p:fade/>
  </p:transition>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56282667"/>
      </p:ext>
    </p:extLst>
  </p:cSld>
  <p:clrMapOvr>
    <a:masterClrMapping/>
  </p:clrMapOvr>
  <p:transition spd="slow">
    <p:fade/>
  </p:transition>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73982410"/>
      </p:ext>
    </p:extLst>
  </p:cSld>
  <p:clrMapOvr>
    <a:masterClrMapping/>
  </p:clrMapOvr>
  <p:transition spd="slow">
    <p:fade/>
  </p:transition>
</p:sldLayout>
</file>

<file path=ppt/slideLayouts/slideLayout1483.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3104586"/>
      </p:ext>
    </p:extLst>
  </p:cSld>
  <p:clrMapOvr>
    <a:masterClrMapping/>
  </p:clrMapOvr>
  <p:transition spd="slow">
    <p:fade/>
  </p:transition>
</p:sldLayout>
</file>

<file path=ppt/slideLayouts/slideLayout1484.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26579385"/>
      </p:ext>
    </p:extLst>
  </p:cSld>
  <p:clrMapOvr>
    <a:masterClrMapping/>
  </p:clrMapOvr>
  <p:transition spd="slow">
    <p:fade/>
  </p:transition>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17468051"/>
      </p:ext>
    </p:extLst>
  </p:cSld>
  <p:clrMapOvr>
    <a:masterClrMapping/>
  </p:clrMapOvr>
  <p:transition spd="slow">
    <p:fade/>
  </p:transition>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00623392"/>
      </p:ext>
    </p:extLst>
  </p:cSld>
  <p:clrMapOvr>
    <a:masterClrMapping/>
  </p:clrMapOvr>
  <p:transition spd="slow">
    <p:fade/>
  </p:transition>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487457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260438436"/>
      </p:ext>
    </p:extLst>
  </p:cSld>
  <p:clrMapOvr>
    <a:masterClrMapping/>
  </p:clrMapOvr>
  <p:transition spd="slow">
    <p:fade/>
  </p:transition>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19504118"/>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91740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35127563"/>
      </p:ext>
    </p:extLst>
  </p:cSld>
  <p:clrMapOvr>
    <a:masterClrMapping/>
  </p:clrMapOvr>
  <p:transition spd="slow">
    <p:fade/>
  </p:transition>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2578084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842355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499615761"/>
      </p:ext>
    </p:extLst>
  </p:cSld>
  <p:clrMapOvr>
    <a:masterClrMapping/>
  </p:clrMapOvr>
  <p:transition spd="slow">
    <p:fade/>
  </p:transition>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86600037"/>
      </p:ext>
    </p:extLst>
  </p:cSld>
  <p:clrMapOvr>
    <a:masterClrMapping/>
  </p:clrMapOvr>
  <p:transition spd="slow">
    <p:fade/>
  </p:transition>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39628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83622772"/>
      </p:ext>
    </p:extLst>
  </p:cSld>
  <p:clrMapOvr>
    <a:masterClrMapping/>
  </p:clrMapOvr>
  <p:transition spd="slow">
    <p:fade/>
  </p:transition>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95495295"/>
      </p:ext>
    </p:extLst>
  </p:cSld>
  <p:clrMapOvr>
    <a:masterClrMapping/>
  </p:clrMapOvr>
  <p:transition spd="slow">
    <p:fade/>
  </p:transition>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5354670"/>
      </p:ext>
    </p:extLst>
  </p:cSld>
  <p:clrMapOvr>
    <a:masterClrMapping/>
  </p:clrMapOvr>
  <p:transition spd="slow">
    <p:fade/>
  </p:transition>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93305307"/>
      </p:ext>
    </p:extLst>
  </p:cSld>
  <p:clrMapOvr>
    <a:masterClrMapping/>
  </p:clrMapOvr>
  <p:transition spd="slow">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089674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42115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5760537"/>
      </p:ext>
    </p:extLst>
  </p:cSld>
  <p:clrMapOvr>
    <a:masterClrMapping/>
  </p:clrMapOvr>
  <p:transition spd="slow">
    <p:fade/>
  </p:transition>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2420104"/>
      </p:ext>
    </p:extLst>
  </p:cSld>
  <p:clrMapOvr>
    <a:masterClrMapping/>
  </p:clrMapOvr>
  <p:transition spd="slow">
    <p:fade/>
  </p:transition>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2250821"/>
      </p:ext>
    </p:extLst>
  </p:cSld>
  <p:clrMapOvr>
    <a:masterClrMapping/>
  </p:clrMapOvr>
  <p:transition spd="slow">
    <p:fade/>
  </p:transition>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0312193"/>
      </p:ext>
    </p:extLst>
  </p:cSld>
  <p:clrMapOvr>
    <a:masterClrMapping/>
  </p:clrMapOvr>
  <p:transition spd="slow">
    <p:fade/>
  </p:transition>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6570191"/>
      </p:ext>
    </p:extLst>
  </p:cSld>
  <p:clrMapOvr>
    <a:masterClrMapping/>
  </p:clrMapOvr>
  <p:transition spd="slow">
    <p:fade/>
  </p:transition>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92473891"/>
      </p:ext>
    </p:extLst>
  </p:cSld>
  <p:clrMapOvr>
    <a:masterClrMapping/>
  </p:clrMapOvr>
  <p:transition spd="slow">
    <p:fade/>
  </p:transition>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6937013"/>
      </p:ext>
    </p:extLst>
  </p:cSld>
  <p:clrMapOvr>
    <a:masterClrMapping/>
  </p:clrMapOvr>
  <p:transition spd="slow">
    <p:fade/>
  </p:transition>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6902608"/>
      </p:ext>
    </p:extLst>
  </p:cSld>
  <p:clrMapOvr>
    <a:masterClrMapping/>
  </p:clrMapOvr>
  <p:transition spd="slow">
    <p:fade/>
  </p:transition>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81671978"/>
      </p:ext>
    </p:extLst>
  </p:cSld>
  <p:clrMapOvr>
    <a:masterClrMapping/>
  </p:clrMapOvr>
  <p:transition spd="slow">
    <p:fade/>
  </p:transition>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10189273"/>
      </p:ext>
    </p:extLst>
  </p:cSld>
  <p:clrMapOvr>
    <a:masterClrMapping/>
  </p:clrMapOvr>
  <p:transition spd="slow">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1415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97266144"/>
      </p:ext>
    </p:extLst>
  </p:cSld>
  <p:clrMapOvr>
    <a:masterClrMapping/>
  </p:clrMapOvr>
  <p:transition spd="slow">
    <p:fade/>
  </p:transition>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48516762"/>
      </p:ext>
    </p:extLst>
  </p:cSld>
  <p:clrMapOvr>
    <a:masterClrMapping/>
  </p:clrMapOvr>
  <p:transition spd="slow">
    <p:fade/>
  </p:transition>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9151158"/>
      </p:ext>
    </p:extLst>
  </p:cSld>
  <p:clrMapOvr>
    <a:masterClrMapping/>
  </p:clrMapOvr>
  <p:transition spd="slow">
    <p:fade/>
  </p:transition>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4100579"/>
      </p:ext>
    </p:extLst>
  </p:cSld>
  <p:clrMapOvr>
    <a:masterClrMapping/>
  </p:clrMapOvr>
  <p:transition spd="slow">
    <p:fade/>
  </p:transition>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031186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35525015"/>
      </p:ext>
    </p:extLst>
  </p:cSld>
  <p:clrMapOvr>
    <a:masterClrMapping/>
  </p:clrMapOvr>
  <p:transition spd="slow">
    <p:fade/>
  </p:transition>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83601919"/>
      </p:ext>
    </p:extLst>
  </p:cSld>
  <p:clrMapOvr>
    <a:masterClrMapping/>
  </p:clrMapOvr>
  <p:transition spd="slow">
    <p:fade/>
  </p:transition>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80938731"/>
      </p:ext>
    </p:extLst>
  </p:cSld>
  <p:clrMapOvr>
    <a:masterClrMapping/>
  </p:clrMapOvr>
  <p:transition spd="slow">
    <p:fade/>
  </p:transition>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163432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871236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320626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04285369"/>
      </p:ext>
    </p:extLst>
  </p:cSld>
  <p:clrMapOvr>
    <a:masterClrMapping/>
  </p:clrMapOvr>
  <p:transition spd="slow">
    <p:fade/>
  </p:transition>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52020420"/>
      </p:ext>
    </p:extLst>
  </p:cSld>
  <p:clrMapOvr>
    <a:masterClrMapping/>
  </p:clrMapOvr>
  <p:transition spd="slow">
    <p:fade/>
  </p:transition>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421672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31622880"/>
      </p:ext>
    </p:extLst>
  </p:cSld>
  <p:clrMapOvr>
    <a:masterClrMapping/>
  </p:clrMapOvr>
  <p:transition spd="slow">
    <p:fade/>
  </p:transition>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41979103"/>
      </p:ext>
    </p:extLst>
  </p:cSld>
  <p:clrMapOvr>
    <a:masterClrMapping/>
  </p:clrMapOvr>
  <p:transition spd="slow">
    <p:fade/>
  </p:transition>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75009734"/>
      </p:ext>
    </p:extLst>
  </p:cSld>
  <p:clrMapOvr>
    <a:masterClrMapping/>
  </p:clrMapOvr>
  <p:transition spd="slow">
    <p:fade/>
  </p:transition>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72917881"/>
      </p:ext>
    </p:extLst>
  </p:cSld>
  <p:clrMapOvr>
    <a:masterClrMapping/>
  </p:clrMapOvr>
  <p:transition spd="slow">
    <p:fade/>
  </p:transition>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78338907"/>
      </p:ext>
    </p:extLst>
  </p:cSld>
  <p:clrMapOvr>
    <a:masterClrMapping/>
  </p:clrMapOvr>
  <p:transition spd="slow">
    <p:fade/>
  </p:transition>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1634373"/>
      </p:ext>
    </p:extLst>
  </p:cSld>
  <p:clrMapOvr>
    <a:masterClrMapping/>
  </p:clrMapOvr>
  <p:transition spd="slow">
    <p:fade/>
  </p:transition>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10941541"/>
      </p:ext>
    </p:extLst>
  </p:cSld>
  <p:clrMapOvr>
    <a:masterClrMapping/>
  </p:clrMapOvr>
  <p:transition spd="slow">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82264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4277158"/>
      </p:ext>
    </p:extLst>
  </p:cSld>
  <p:clrMapOvr>
    <a:masterClrMapping/>
  </p:clrMapOvr>
  <p:transition spd="slow">
    <p:fade/>
  </p:transition>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57902250"/>
      </p:ext>
    </p:extLst>
  </p:cSld>
  <p:clrMapOvr>
    <a:masterClrMapping/>
  </p:clrMapOvr>
  <p:transition spd="slow">
    <p:fade/>
  </p:transition>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39357220"/>
      </p:ext>
    </p:extLst>
  </p:cSld>
  <p:clrMapOvr>
    <a:masterClrMapping/>
  </p:clrMapOvr>
  <p:transition spd="slow">
    <p:fade/>
  </p:transition>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76273679"/>
      </p:ext>
    </p:extLst>
  </p:cSld>
  <p:clrMapOvr>
    <a:masterClrMapping/>
  </p:clrMapOvr>
  <p:transition spd="slow">
    <p:fade/>
  </p:transition>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85546163"/>
      </p:ext>
    </p:extLst>
  </p:cSld>
  <p:clrMapOvr>
    <a:masterClrMapping/>
  </p:clrMapOvr>
  <p:transition spd="slow">
    <p:fade/>
  </p:transition>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50899814"/>
      </p:ext>
    </p:extLst>
  </p:cSld>
  <p:clrMapOvr>
    <a:masterClrMapping/>
  </p:clrMapOvr>
  <p:transition spd="slow">
    <p:fade/>
  </p:transition>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88347058"/>
      </p:ext>
    </p:extLst>
  </p:cSld>
  <p:clrMapOvr>
    <a:masterClrMapping/>
  </p:clrMapOvr>
  <p:transition spd="slow">
    <p:fade/>
  </p:transition>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66178384"/>
      </p:ext>
    </p:extLst>
  </p:cSld>
  <p:clrMapOvr>
    <a:masterClrMapping/>
  </p:clrMapOvr>
  <p:transition spd="slow">
    <p:fade/>
  </p:transition>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70096712"/>
      </p:ext>
    </p:extLst>
  </p:cSld>
  <p:clrMapOvr>
    <a:masterClrMapping/>
  </p:clrMapOvr>
  <p:transition spd="slow">
    <p:fade/>
  </p:transition>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42191572"/>
      </p:ext>
    </p:extLst>
  </p:cSld>
  <p:clrMapOvr>
    <a:masterClrMapping/>
  </p:clrMapOvr>
  <p:transition spd="slow">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64206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12561317"/>
      </p:ext>
    </p:extLst>
  </p:cSld>
  <p:clrMapOvr>
    <a:masterClrMapping/>
  </p:clrMapOvr>
  <p:transition spd="slow">
    <p:fade/>
  </p:transition>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032775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67864907"/>
      </p:ext>
    </p:extLst>
  </p:cSld>
  <p:clrMapOvr>
    <a:masterClrMapping/>
  </p:clrMapOvr>
  <p:transition spd="slow">
    <p:fade/>
  </p:transition>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00394583"/>
      </p:ext>
    </p:extLst>
  </p:cSld>
  <p:clrMapOvr>
    <a:masterClrMapping/>
  </p:clrMapOvr>
  <p:transition spd="slow">
    <p:fade/>
  </p:transition>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24328158"/>
      </p:ext>
    </p:extLst>
  </p:cSld>
  <p:clrMapOvr>
    <a:masterClrMapping/>
  </p:clrMapOvr>
  <p:transition spd="slow">
    <p:fade/>
  </p:transition>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1488329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6758139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99524231"/>
      </p:ext>
    </p:extLst>
  </p:cSld>
  <p:clrMapOvr>
    <a:masterClrMapping/>
  </p:clrMapOvr>
  <p:transition spd="slow">
    <p:fade/>
  </p:transition>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94819125"/>
      </p:ext>
    </p:extLst>
  </p:cSld>
  <p:clrMapOvr>
    <a:masterClrMapping/>
  </p:clrMapOvr>
  <p:transition spd="slow">
    <p:fade/>
  </p:transition>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483345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67369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85540300"/>
      </p:ext>
    </p:extLst>
  </p:cSld>
  <p:clrMapOvr>
    <a:masterClrMapping/>
  </p:clrMapOvr>
  <p:transition spd="slow">
    <p:fade/>
  </p:transition>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88591386"/>
      </p:ext>
    </p:extLst>
  </p:cSld>
  <p:clrMapOvr>
    <a:masterClrMapping/>
  </p:clrMapOvr>
  <p:transition spd="slow">
    <p:fade/>
  </p:transition>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3522527"/>
      </p:ext>
    </p:extLst>
  </p:cSld>
  <p:clrMapOvr>
    <a:masterClrMapping/>
  </p:clrMapOvr>
  <p:transition spd="slow">
    <p:fade/>
  </p:transition>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72563713"/>
      </p:ext>
    </p:extLst>
  </p:cSld>
  <p:clrMapOvr>
    <a:masterClrMapping/>
  </p:clrMapOvr>
  <p:transition spd="slow">
    <p:fade/>
  </p:transition>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51329065"/>
      </p:ext>
    </p:extLst>
  </p:cSld>
  <p:clrMapOvr>
    <a:masterClrMapping/>
  </p:clrMapOvr>
  <p:transition spd="slow">
    <p:fade/>
  </p:transition>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6376323"/>
      </p:ext>
    </p:extLst>
  </p:cSld>
  <p:clrMapOvr>
    <a:masterClrMapping/>
  </p:clrMapOvr>
  <p:transition spd="slow">
    <p:fade/>
  </p:transition>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70936814"/>
      </p:ext>
    </p:extLst>
  </p:cSld>
  <p:clrMapOvr>
    <a:masterClrMapping/>
  </p:clrMapOvr>
  <p:transition spd="slow">
    <p:fade/>
  </p:transition>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74162267"/>
      </p:ext>
    </p:extLst>
  </p:cSld>
  <p:clrMapOvr>
    <a:masterClrMapping/>
  </p:clrMapOvr>
  <p:transition spd="slow">
    <p:fade/>
  </p:transition>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33424694"/>
      </p:ext>
    </p:extLst>
  </p:cSld>
  <p:clrMapOvr>
    <a:masterClrMapping/>
  </p:clrMapOvr>
  <p:transition spd="slow">
    <p:fade/>
  </p:transition>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8744505"/>
      </p:ext>
    </p:extLst>
  </p:cSld>
  <p:clrMapOvr>
    <a:masterClrMapping/>
  </p:clrMapOvr>
  <p:transition spd="slow">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20467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10945538"/>
      </p:ext>
    </p:extLst>
  </p:cSld>
  <p:clrMapOvr>
    <a:masterClrMapping/>
  </p:clrMapOvr>
  <p:transition spd="slow">
    <p:fade/>
  </p:transition>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31558458"/>
      </p:ext>
    </p:extLst>
  </p:cSld>
  <p:clrMapOvr>
    <a:masterClrMapping/>
  </p:clrMapOvr>
  <p:transition spd="slow">
    <p:fade/>
  </p:transition>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36593135"/>
      </p:ext>
    </p:extLst>
  </p:cSld>
  <p:clrMapOvr>
    <a:masterClrMapping/>
  </p:clrMapOvr>
  <p:transition spd="slow">
    <p:fade/>
  </p:transition>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76633629"/>
      </p:ext>
    </p:extLst>
  </p:cSld>
  <p:clrMapOvr>
    <a:masterClrMapping/>
  </p:clrMapOvr>
  <p:transition spd="slow">
    <p:fade/>
  </p:transition>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8583772"/>
      </p:ext>
    </p:extLst>
  </p:cSld>
  <p:clrMapOvr>
    <a:masterClrMapping/>
  </p:clrMapOvr>
  <p:transition spd="slow">
    <p:fade/>
  </p:transition>
</p:sldLayout>
</file>

<file path=ppt/slideLayouts/slideLayout1565.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49892410"/>
      </p:ext>
    </p:extLst>
  </p:cSld>
  <p:clrMapOvr>
    <a:masterClrMapping/>
  </p:clrMapOvr>
  <p:transition spd="slow">
    <p:fade/>
  </p:transition>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94161358"/>
      </p:ext>
    </p:extLst>
  </p:cSld>
  <p:clrMapOvr>
    <a:masterClrMapping/>
  </p:clrMapOvr>
  <p:transition spd="slow">
    <p:fade/>
  </p:transition>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48541129"/>
      </p:ext>
    </p:extLst>
  </p:cSld>
  <p:clrMapOvr>
    <a:masterClrMapping/>
  </p:clrMapOvr>
  <p:transition spd="slow">
    <p:fade/>
  </p:transition>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830526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81242380"/>
      </p:ext>
    </p:extLst>
  </p:cSld>
  <p:clrMapOvr>
    <a:masterClrMapping/>
  </p:clrMapOvr>
  <p:transition spd="slow">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19947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623934637"/>
      </p:ext>
    </p:extLst>
  </p:cSld>
  <p:clrMapOvr>
    <a:masterClrMapping/>
  </p:clrMapOvr>
  <p:transition spd="slow">
    <p:fade/>
  </p:transition>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72791544"/>
      </p:ext>
    </p:extLst>
  </p:cSld>
  <p:clrMapOvr>
    <a:masterClrMapping/>
  </p:clrMapOvr>
  <p:transition spd="slow">
    <p:fade/>
  </p:transition>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1509274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07489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74.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47961405"/>
      </p:ext>
    </p:extLst>
  </p:cSld>
  <p:clrMapOvr>
    <a:masterClrMapping/>
  </p:clrMapOvr>
  <p:transition spd="slow">
    <p:fade/>
  </p:transition>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3736951"/>
      </p:ext>
    </p:extLst>
  </p:cSld>
  <p:clrMapOvr>
    <a:masterClrMapping/>
  </p:clrMapOvr>
  <p:transition spd="slow">
    <p:fade/>
  </p:transition>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04339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33803238"/>
      </p:ext>
    </p:extLst>
  </p:cSld>
  <p:clrMapOvr>
    <a:masterClrMapping/>
  </p:clrMapOvr>
  <p:transition spd="slow">
    <p:fade/>
  </p:transition>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7400884"/>
      </p:ext>
    </p:extLst>
  </p:cSld>
  <p:clrMapOvr>
    <a:masterClrMapping/>
  </p:clrMapOvr>
  <p:transition spd="slow">
    <p:fade/>
  </p:transition>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89631895"/>
      </p:ext>
    </p:extLst>
  </p:cSld>
  <p:clrMapOvr>
    <a:masterClrMapping/>
  </p:clrMapOvr>
  <p:transition spd="slow">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20946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9648730"/>
      </p:ext>
    </p:extLst>
  </p:cSld>
  <p:clrMapOvr>
    <a:masterClrMapping/>
  </p:clrMapOvr>
  <p:transition spd="slow">
    <p:fade/>
  </p:transition>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6826204"/>
      </p:ext>
    </p:extLst>
  </p:cSld>
  <p:clrMapOvr>
    <a:masterClrMapping/>
  </p:clrMapOvr>
  <p:transition spd="slow">
    <p:fade/>
  </p:transition>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58365287"/>
      </p:ext>
    </p:extLst>
  </p:cSld>
  <p:clrMapOvr>
    <a:masterClrMapping/>
  </p:clrMapOvr>
  <p:transition spd="slow">
    <p:fade/>
  </p:transition>
</p:sldLayout>
</file>

<file path=ppt/slideLayouts/slideLayout1583.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506334"/>
      </p:ext>
    </p:extLst>
  </p:cSld>
  <p:clrMapOvr>
    <a:masterClrMapping/>
  </p:clrMapOvr>
  <p:transition spd="slow">
    <p:fade/>
  </p:transition>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7656266"/>
      </p:ext>
    </p:extLst>
  </p:cSld>
  <p:clrMapOvr>
    <a:masterClrMapping/>
  </p:clrMapOvr>
  <p:transition spd="slow">
    <p:fade/>
  </p:transition>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61354719"/>
      </p:ext>
    </p:extLst>
  </p:cSld>
  <p:clrMapOvr>
    <a:masterClrMapping/>
  </p:clrMapOvr>
  <p:transition spd="slow">
    <p:fade/>
  </p:transition>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26052031"/>
      </p:ext>
    </p:extLst>
  </p:cSld>
  <p:clrMapOvr>
    <a:masterClrMapping/>
  </p:clrMapOvr>
  <p:transition spd="slow">
    <p:fade/>
  </p:transition>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50495279"/>
      </p:ext>
    </p:extLst>
  </p:cSld>
  <p:clrMapOvr>
    <a:masterClrMapping/>
  </p:clrMapOvr>
  <p:transition spd="slow">
    <p:fade/>
  </p:transition>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4022116"/>
      </p:ext>
    </p:extLst>
  </p:cSld>
  <p:clrMapOvr>
    <a:masterClrMapping/>
  </p:clrMapOvr>
  <p:transition spd="slow">
    <p:fade/>
  </p:transition>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60902240"/>
      </p:ext>
    </p:extLst>
  </p:cSld>
  <p:clrMapOvr>
    <a:masterClrMapping/>
  </p:clrMapOvr>
  <p:transition spd="slow">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93767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76311113"/>
      </p:ext>
    </p:extLst>
  </p:cSld>
  <p:clrMapOvr>
    <a:masterClrMapping/>
  </p:clrMapOvr>
  <p:transition spd="slow">
    <p:fade/>
  </p:transition>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41177232"/>
      </p:ext>
    </p:extLst>
  </p:cSld>
  <p:clrMapOvr>
    <a:masterClrMapping/>
  </p:clrMapOvr>
  <p:transition spd="slow">
    <p:fade/>
  </p:transition>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81612824"/>
      </p:ext>
    </p:extLst>
  </p:cSld>
  <p:clrMapOvr>
    <a:masterClrMapping/>
  </p:clrMapOvr>
  <p:transition spd="slow">
    <p:fade/>
  </p:transition>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14269266"/>
      </p:ext>
    </p:extLst>
  </p:cSld>
  <p:clrMapOvr>
    <a:masterClrMapping/>
  </p:clrMapOvr>
  <p:transition spd="slow">
    <p:fade/>
  </p:transition>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59871843"/>
      </p:ext>
    </p:extLst>
  </p:cSld>
  <p:clrMapOvr>
    <a:masterClrMapping/>
  </p:clrMapOvr>
  <p:transition spd="slow">
    <p:fade/>
  </p:transition>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825727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50416039"/>
      </p:ext>
    </p:extLst>
  </p:cSld>
  <p:clrMapOvr>
    <a:masterClrMapping/>
  </p:clrMapOvr>
  <p:transition spd="slow">
    <p:fade/>
  </p:transition>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71138489"/>
      </p:ext>
    </p:extLst>
  </p:cSld>
  <p:clrMapOvr>
    <a:masterClrMapping/>
  </p:clrMapOvr>
  <p:transition spd="slow">
    <p:fade/>
  </p:transition>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13686204"/>
      </p:ext>
    </p:extLst>
  </p:cSld>
  <p:clrMapOvr>
    <a:masterClrMapping/>
  </p:clrMapOvr>
  <p:transition spd="slow">
    <p:fade/>
  </p:transition>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9819157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0336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91117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798252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05285689"/>
      </p:ext>
    </p:extLst>
  </p:cSld>
  <p:clrMapOvr>
    <a:masterClrMapping/>
  </p:clrMapOvr>
  <p:transition spd="slow">
    <p:fade/>
  </p:transition>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22431651"/>
      </p:ext>
    </p:extLst>
  </p:cSld>
  <p:clrMapOvr>
    <a:masterClrMapping/>
  </p:clrMapOvr>
  <p:transition spd="slow">
    <p:fade/>
  </p:transition>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46042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87221715"/>
      </p:ext>
    </p:extLst>
  </p:cSld>
  <p:clrMapOvr>
    <a:masterClrMapping/>
  </p:clrMapOvr>
  <p:transition spd="slow">
    <p:fade/>
  </p:transition>
</p:sldLayout>
</file>

<file path=ppt/slideLayouts/slideLayout1605.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96086880"/>
      </p:ext>
    </p:extLst>
  </p:cSld>
  <p:clrMapOvr>
    <a:masterClrMapping/>
  </p:clrMapOvr>
  <p:transition spd="slow">
    <p:fade/>
  </p:transition>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13879766"/>
      </p:ext>
    </p:extLst>
  </p:cSld>
  <p:clrMapOvr>
    <a:masterClrMapping/>
  </p:clrMapOvr>
  <p:transition spd="slow">
    <p:fade/>
  </p:transition>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9475940"/>
      </p:ext>
    </p:extLst>
  </p:cSld>
  <p:clrMapOvr>
    <a:masterClrMapping/>
  </p:clrMapOvr>
  <p:transition spd="slow">
    <p:fade/>
  </p:transition>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63127999"/>
      </p:ext>
    </p:extLst>
  </p:cSld>
  <p:clrMapOvr>
    <a:masterClrMapping/>
  </p:clrMapOvr>
  <p:transition spd="slow">
    <p:fade/>
  </p:transition>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21475345"/>
      </p:ext>
    </p:extLst>
  </p:cSld>
  <p:clrMapOvr>
    <a:masterClrMapping/>
  </p:clrMapOvr>
  <p:transition spd="slow">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8947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49476596"/>
      </p:ext>
    </p:extLst>
  </p:cSld>
  <p:clrMapOvr>
    <a:masterClrMapping/>
  </p:clrMapOvr>
  <p:transition spd="slow">
    <p:fade/>
  </p:transition>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72349267"/>
      </p:ext>
    </p:extLst>
  </p:cSld>
  <p:clrMapOvr>
    <a:masterClrMapping/>
  </p:clrMapOvr>
  <p:transition spd="slow">
    <p:fade/>
  </p:transition>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7676611"/>
      </p:ext>
    </p:extLst>
  </p:cSld>
  <p:clrMapOvr>
    <a:masterClrMapping/>
  </p:clrMapOvr>
  <p:transition spd="slow">
    <p:fade/>
  </p:transition>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4514183"/>
      </p:ext>
    </p:extLst>
  </p:cSld>
  <p:clrMapOvr>
    <a:masterClrMapping/>
  </p:clrMapOvr>
  <p:transition spd="slow">
    <p:fade/>
  </p:transition>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91753142"/>
      </p:ext>
    </p:extLst>
  </p:cSld>
  <p:clrMapOvr>
    <a:masterClrMapping/>
  </p:clrMapOvr>
  <p:transition spd="slow">
    <p:fade/>
  </p:transition>
</p:sldLayout>
</file>

<file path=ppt/slideLayouts/slideLayout1615.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10304783"/>
      </p:ext>
    </p:extLst>
  </p:cSld>
  <p:clrMapOvr>
    <a:masterClrMapping/>
  </p:clrMapOvr>
  <p:transition spd="slow">
    <p:fade/>
  </p:transition>
</p:sldLayout>
</file>

<file path=ppt/slideLayouts/slideLayout1616.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0158023"/>
      </p:ext>
    </p:extLst>
  </p:cSld>
  <p:clrMapOvr>
    <a:masterClrMapping/>
  </p:clrMapOvr>
  <p:transition spd="slow">
    <p:fade/>
  </p:transition>
</p:sldLayout>
</file>

<file path=ppt/slideLayouts/slideLayout1617.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38168975"/>
      </p:ext>
    </p:extLst>
  </p:cSld>
  <p:clrMapOvr>
    <a:masterClrMapping/>
  </p:clrMapOvr>
  <p:transition spd="slow">
    <p:fade/>
  </p:transition>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3019823"/>
      </p:ext>
    </p:extLst>
  </p:cSld>
  <p:clrMapOvr>
    <a:masterClrMapping/>
  </p:clrMapOvr>
  <p:transition spd="slow">
    <p:fade/>
  </p:transition>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34762006"/>
      </p:ext>
    </p:extLst>
  </p:cSld>
  <p:clrMapOvr>
    <a:masterClrMapping/>
  </p:clrMapOvr>
  <p:transition spd="slow">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88318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0.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37082009"/>
      </p:ext>
    </p:extLst>
  </p:cSld>
  <p:clrMapOvr>
    <a:masterClrMapping/>
  </p:clrMapOvr>
  <p:transition spd="slow">
    <p:fade/>
  </p:transition>
</p:sldLayout>
</file>

<file path=ppt/slideLayouts/slideLayout1621.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39353785"/>
      </p:ext>
    </p:extLst>
  </p:cSld>
  <p:clrMapOvr>
    <a:masterClrMapping/>
  </p:clrMapOvr>
  <p:transition spd="slow">
    <p:fade/>
  </p:transition>
</p:sldLayout>
</file>

<file path=ppt/slideLayouts/slideLayout1622.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275680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623.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073400453"/>
      </p:ext>
    </p:extLst>
  </p:cSld>
  <p:clrMapOvr>
    <a:masterClrMapping/>
  </p:clrMapOvr>
  <p:transition spd="slow">
    <p:fade/>
  </p:transition>
</p:sldLayout>
</file>

<file path=ppt/slideLayouts/slideLayout1624.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78449550"/>
      </p:ext>
    </p:extLst>
  </p:cSld>
  <p:clrMapOvr>
    <a:masterClrMapping/>
  </p:clrMapOvr>
  <p:transition spd="slow">
    <p:fade/>
  </p:transition>
</p:sldLayout>
</file>

<file path=ppt/slideLayouts/slideLayout1625.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61946784"/>
      </p:ext>
    </p:extLst>
  </p:cSld>
  <p:clrMapOvr>
    <a:masterClrMapping/>
  </p:clrMapOvr>
  <p:transition spd="slow">
    <p:fade/>
  </p:transition>
</p:sldLayout>
</file>

<file path=ppt/slideLayouts/slideLayout1626.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5547385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627.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6038745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628.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74235339"/>
      </p:ext>
    </p:extLst>
  </p:cSld>
  <p:clrMapOvr>
    <a:masterClrMapping/>
  </p:clrMapOvr>
  <p:transition spd="slow">
    <p:fade/>
  </p:transition>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38848400"/>
      </p:ext>
    </p:extLst>
  </p:cSld>
  <p:clrMapOvr>
    <a:masterClrMapping/>
  </p:clrMapOvr>
  <p:transition spd="slow">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49611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0.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57108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53847137"/>
      </p:ext>
    </p:extLst>
  </p:cSld>
  <p:clrMapOvr>
    <a:masterClrMapping/>
  </p:clrMapOvr>
  <p:transition spd="slow">
    <p:fade/>
  </p:transition>
</p:sldLayout>
</file>

<file path=ppt/slideLayouts/slideLayout1632.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60060201"/>
      </p:ext>
    </p:extLst>
  </p:cSld>
  <p:clrMapOvr>
    <a:masterClrMapping/>
  </p:clrMapOvr>
  <p:transition spd="slow">
    <p:fade/>
  </p:transition>
</p:sldLayout>
</file>

<file path=ppt/slideLayouts/slideLayout1633.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77140733"/>
      </p:ext>
    </p:extLst>
  </p:cSld>
  <p:clrMapOvr>
    <a:masterClrMapping/>
  </p:clrMapOvr>
  <p:transition spd="slow">
    <p:fade/>
  </p:transition>
</p:sldLayout>
</file>

<file path=ppt/slideLayouts/slideLayout1634.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95205707"/>
      </p:ext>
    </p:extLst>
  </p:cSld>
  <p:clrMapOvr>
    <a:masterClrMapping/>
  </p:clrMapOvr>
  <p:transition spd="slow">
    <p:fade/>
  </p:transition>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45835531"/>
      </p:ext>
    </p:extLst>
  </p:cSld>
  <p:clrMapOvr>
    <a:masterClrMapping/>
  </p:clrMapOvr>
  <p:transition spd="slow">
    <p:fade/>
  </p:transition>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8429944"/>
      </p:ext>
    </p:extLst>
  </p:cSld>
  <p:clrMapOvr>
    <a:masterClrMapping/>
  </p:clrMapOvr>
  <p:transition spd="slow">
    <p:fade/>
  </p:transition>
</p:sldLayout>
</file>

<file path=ppt/slideLayouts/slideLayout1637.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92404764"/>
      </p:ext>
    </p:extLst>
  </p:cSld>
  <p:clrMapOvr>
    <a:masterClrMapping/>
  </p:clrMapOvr>
  <p:transition spd="slow">
    <p:fade/>
  </p:transition>
</p:sldLayout>
</file>

<file path=ppt/slideLayouts/slideLayout1638.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9892379"/>
      </p:ext>
    </p:extLst>
  </p:cSld>
  <p:clrMapOvr>
    <a:masterClrMapping/>
  </p:clrMapOvr>
  <p:transition spd="slow">
    <p:fade/>
  </p:transition>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72015523"/>
      </p:ext>
    </p:extLst>
  </p:cSld>
  <p:clrMapOvr>
    <a:masterClrMapping/>
  </p:clrMapOvr>
  <p:transition spd="slow">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99311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82834887"/>
      </p:ext>
    </p:extLst>
  </p:cSld>
  <p:clrMapOvr>
    <a:masterClrMapping/>
  </p:clrMapOvr>
  <p:transition spd="slow">
    <p:fade/>
  </p:transition>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61716750"/>
      </p:ext>
    </p:extLst>
  </p:cSld>
  <p:clrMapOvr>
    <a:masterClrMapping/>
  </p:clrMapOvr>
  <p:transition spd="slow">
    <p:fade/>
  </p:transition>
</p:sldLayout>
</file>

<file path=ppt/slideLayouts/slideLayout1642.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021601"/>
      </p:ext>
    </p:extLst>
  </p:cSld>
  <p:clrMapOvr>
    <a:masterClrMapping/>
  </p:clrMapOvr>
  <p:transition spd="slow">
    <p:fade/>
  </p:transition>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98100516"/>
      </p:ext>
    </p:extLst>
  </p:cSld>
  <p:clrMapOvr>
    <a:masterClrMapping/>
  </p:clrMapOvr>
  <p:transition spd="slow">
    <p:fade/>
  </p:transition>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6936338"/>
      </p:ext>
    </p:extLst>
  </p:cSld>
  <p:clrMapOvr>
    <a:masterClrMapping/>
  </p:clrMapOvr>
  <p:transition spd="slow">
    <p:fade/>
  </p:transition>
</p:sldLayout>
</file>

<file path=ppt/slideLayouts/slideLayout1645.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5859892"/>
      </p:ext>
    </p:extLst>
  </p:cSld>
  <p:clrMapOvr>
    <a:masterClrMapping/>
  </p:clrMapOvr>
  <p:transition spd="slow">
    <p:fade/>
  </p:transition>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675348426"/>
      </p:ext>
    </p:extLst>
  </p:cSld>
  <p:clrMapOvr>
    <a:masterClrMapping/>
  </p:clrMapOvr>
  <p:transition spd="slow">
    <p:fade/>
  </p:transition>
</p:sldLayout>
</file>

<file path=ppt/slideLayouts/slideLayout1647.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46246395"/>
      </p:ext>
    </p:extLst>
  </p:cSld>
  <p:clrMapOvr>
    <a:masterClrMapping/>
  </p:clrMapOvr>
  <p:transition spd="slow">
    <p:fade/>
  </p:transition>
</p:sldLayout>
</file>

<file path=ppt/slideLayouts/slideLayout1648.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51699986"/>
      </p:ext>
    </p:extLst>
  </p:cSld>
  <p:clrMapOvr>
    <a:masterClrMapping/>
  </p:clrMapOvr>
  <p:transition spd="slow">
    <p:fade/>
  </p:transition>
</p:sldLayout>
</file>

<file path=ppt/slideLayouts/slideLayout1649.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183916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67033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0.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10783637"/>
      </p:ext>
    </p:extLst>
  </p:cSld>
  <p:clrMapOvr>
    <a:masterClrMapping/>
  </p:clrMapOvr>
  <p:transition spd="slow">
    <p:fade/>
  </p:transition>
</p:sldLayout>
</file>

<file path=ppt/slideLayouts/slideLayout1651.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87922465"/>
      </p:ext>
    </p:extLst>
  </p:cSld>
  <p:clrMapOvr>
    <a:masterClrMapping/>
  </p:clrMapOvr>
  <p:transition spd="slow">
    <p:fade/>
  </p:transition>
</p:sldLayout>
</file>

<file path=ppt/slideLayouts/slideLayout1652.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61657435"/>
      </p:ext>
    </p:extLst>
  </p:cSld>
  <p:clrMapOvr>
    <a:masterClrMapping/>
  </p:clrMapOvr>
  <p:transition spd="slow">
    <p:fade/>
  </p:transition>
</p:sldLayout>
</file>

<file path=ppt/slideLayouts/slideLayout1653.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25406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847701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49052512"/>
      </p:ext>
    </p:extLst>
  </p:cSld>
  <p:clrMapOvr>
    <a:masterClrMapping/>
  </p:clrMapOvr>
  <p:transition spd="slow">
    <p:fade/>
  </p:transition>
</p:sldLayout>
</file>

<file path=ppt/slideLayouts/slideLayout1656.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82467633"/>
      </p:ext>
    </p:extLst>
  </p:cSld>
  <p:clrMapOvr>
    <a:masterClrMapping/>
  </p:clrMapOvr>
  <p:transition spd="slow">
    <p:fade/>
  </p:transition>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030836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54701014"/>
      </p:ext>
    </p:extLst>
  </p:cSld>
  <p:clrMapOvr>
    <a:masterClrMapping/>
  </p:clrMapOvr>
  <p:transition spd="slow">
    <p:fade/>
  </p:transition>
</p:sldLayout>
</file>

<file path=ppt/slideLayouts/slideLayout1659.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3035335"/>
      </p:ext>
    </p:extLst>
  </p:cSld>
  <p:clrMapOvr>
    <a:masterClrMapping/>
  </p:clrMapOvr>
  <p:transition spd="slow">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27449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0.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24823138"/>
      </p:ext>
    </p:extLst>
  </p:cSld>
  <p:clrMapOvr>
    <a:masterClrMapping/>
  </p:clrMapOvr>
  <p:transition spd="slow">
    <p:fade/>
  </p:transition>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0051382"/>
      </p:ext>
    </p:extLst>
  </p:cSld>
  <p:clrMapOvr>
    <a:masterClrMapping/>
  </p:clrMapOvr>
  <p:transition spd="slow">
    <p:fade/>
  </p:transition>
</p:sldLayout>
</file>

<file path=ppt/slideLayouts/slideLayout1662.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0310096"/>
      </p:ext>
    </p:extLst>
  </p:cSld>
  <p:clrMapOvr>
    <a:masterClrMapping/>
  </p:clrMapOvr>
  <p:transition spd="slow">
    <p:fade/>
  </p:transition>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43500421"/>
      </p:ext>
    </p:extLst>
  </p:cSld>
  <p:clrMapOvr>
    <a:masterClrMapping/>
  </p:clrMapOvr>
  <p:transition spd="slow">
    <p:fade/>
  </p:transition>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7703041"/>
      </p:ext>
    </p:extLst>
  </p:cSld>
  <p:clrMapOvr>
    <a:masterClrMapping/>
  </p:clrMapOvr>
  <p:transition spd="slow">
    <p:fade/>
  </p:transition>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72189212"/>
      </p:ext>
    </p:extLst>
  </p:cSld>
  <p:clrMapOvr>
    <a:masterClrMapping/>
  </p:clrMapOvr>
  <p:transition spd="slow">
    <p:fade/>
  </p:transition>
</p:sldLayout>
</file>

<file path=ppt/slideLayouts/slideLayout1666.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86997841"/>
      </p:ext>
    </p:extLst>
  </p:cSld>
  <p:clrMapOvr>
    <a:masterClrMapping/>
  </p:clrMapOvr>
  <p:transition spd="slow">
    <p:fade/>
  </p:transition>
</p:sldLayout>
</file>

<file path=ppt/slideLayouts/slideLayout1667.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9369549"/>
      </p:ext>
    </p:extLst>
  </p:cSld>
  <p:clrMapOvr>
    <a:masterClrMapping/>
  </p:clrMapOvr>
  <p:transition spd="slow">
    <p:fade/>
  </p:transition>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4014913"/>
      </p:ext>
    </p:extLst>
  </p:cSld>
  <p:clrMapOvr>
    <a:masterClrMapping/>
  </p:clrMapOvr>
  <p:transition spd="slow">
    <p:fade/>
  </p:transition>
</p:sldLayout>
</file>

<file path=ppt/slideLayouts/slideLayout1669.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67838678"/>
      </p:ext>
    </p:extLst>
  </p:cSld>
  <p:clrMapOvr>
    <a:masterClrMapping/>
  </p:clrMapOvr>
  <p:transition spd="slow">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55086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94527392"/>
      </p:ext>
    </p:extLst>
  </p:cSld>
  <p:clrMapOvr>
    <a:masterClrMapping/>
  </p:clrMapOvr>
  <p:transition spd="slow">
    <p:fade/>
  </p:transition>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0669143"/>
      </p:ext>
    </p:extLst>
  </p:cSld>
  <p:clrMapOvr>
    <a:masterClrMapping/>
  </p:clrMapOvr>
  <p:transition spd="slow">
    <p:fade/>
  </p:transition>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12350774"/>
      </p:ext>
    </p:extLst>
  </p:cSld>
  <p:clrMapOvr>
    <a:masterClrMapping/>
  </p:clrMapOvr>
  <p:transition spd="slow">
    <p:fade/>
  </p:transition>
</p:sldLayout>
</file>

<file path=ppt/slideLayouts/slideLayout1673.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40772902"/>
      </p:ext>
    </p:extLst>
  </p:cSld>
  <p:clrMapOvr>
    <a:masterClrMapping/>
  </p:clrMapOvr>
  <p:transition spd="slow">
    <p:fade/>
  </p:transition>
</p:sldLayout>
</file>

<file path=ppt/slideLayouts/slideLayout1674.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9325568"/>
      </p:ext>
    </p:extLst>
  </p:cSld>
  <p:clrMapOvr>
    <a:masterClrMapping/>
  </p:clrMapOvr>
  <p:transition spd="slow">
    <p:fade/>
  </p:transition>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78654295"/>
      </p:ext>
    </p:extLst>
  </p:cSld>
  <p:clrMapOvr>
    <a:masterClrMapping/>
  </p:clrMapOvr>
  <p:transition spd="slow">
    <p:fade/>
  </p:transition>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77165626"/>
      </p:ext>
    </p:extLst>
  </p:cSld>
  <p:clrMapOvr>
    <a:masterClrMapping/>
  </p:clrMapOvr>
  <p:transition spd="slow">
    <p:fade/>
  </p:transition>
</p:sldLayout>
</file>

<file path=ppt/slideLayouts/slideLayout1677.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19853593"/>
      </p:ext>
    </p:extLst>
  </p:cSld>
  <p:clrMapOvr>
    <a:masterClrMapping/>
  </p:clrMapOvr>
  <p:transition spd="slow">
    <p:fade/>
  </p:transition>
</p:sldLayout>
</file>

<file path=ppt/slideLayouts/slideLayout1678.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24047769"/>
      </p:ext>
    </p:extLst>
  </p:cSld>
  <p:clrMapOvr>
    <a:masterClrMapping/>
  </p:clrMapOvr>
  <p:transition spd="slow">
    <p:fade/>
  </p:transition>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4033287"/>
      </p:ext>
    </p:extLst>
  </p:cSld>
  <p:clrMapOvr>
    <a:masterClrMapping/>
  </p:clrMapOvr>
  <p:transition spd="slow">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4870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65988553"/>
      </p:ext>
    </p:extLst>
  </p:cSld>
  <p:clrMapOvr>
    <a:masterClrMapping/>
  </p:clrMapOvr>
  <p:transition spd="slow">
    <p:fade/>
  </p:transition>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02695027"/>
      </p:ext>
    </p:extLst>
  </p:cSld>
  <p:clrMapOvr>
    <a:masterClrMapping/>
  </p:clrMapOvr>
  <p:transition spd="slow">
    <p:fade/>
  </p:transition>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78435851"/>
      </p:ext>
    </p:extLst>
  </p:cSld>
  <p:clrMapOvr>
    <a:masterClrMapping/>
  </p:clrMapOvr>
  <p:transition spd="slow">
    <p:fade/>
  </p:transition>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30296595"/>
      </p:ext>
    </p:extLst>
  </p:cSld>
  <p:clrMapOvr>
    <a:masterClrMapping/>
  </p:clrMapOvr>
  <p:transition spd="slow">
    <p:fade/>
  </p:transition>
</p:sldLayout>
</file>

<file path=ppt/slideLayouts/slideLayout1684.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97919595"/>
      </p:ext>
    </p:extLst>
  </p:cSld>
  <p:clrMapOvr>
    <a:masterClrMapping/>
  </p:clrMapOvr>
  <p:transition spd="slow">
    <p:fade/>
  </p:transition>
</p:sldLayout>
</file>

<file path=ppt/slideLayouts/slideLayout1685.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6046020"/>
      </p:ext>
    </p:extLst>
  </p:cSld>
  <p:clrMapOvr>
    <a:masterClrMapping/>
  </p:clrMapOvr>
  <p:transition spd="slow">
    <p:fade/>
  </p:transition>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40432554"/>
      </p:ext>
    </p:extLst>
  </p:cSld>
  <p:clrMapOvr>
    <a:masterClrMapping/>
  </p:clrMapOvr>
  <p:transition spd="slow">
    <p:fade/>
  </p:transition>
</p:sldLayout>
</file>

<file path=ppt/slideLayouts/slideLayout1687.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02952941"/>
      </p:ext>
    </p:extLst>
  </p:cSld>
  <p:clrMapOvr>
    <a:masterClrMapping/>
  </p:clrMapOvr>
  <p:transition spd="slow">
    <p:fade/>
  </p:transition>
</p:sldLayout>
</file>

<file path=ppt/slideLayouts/slideLayout1688.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04808563"/>
      </p:ext>
    </p:extLst>
  </p:cSld>
  <p:clrMapOvr>
    <a:masterClrMapping/>
  </p:clrMapOvr>
  <p:transition spd="slow">
    <p:fade/>
  </p:transition>
</p:sldLayout>
</file>

<file path=ppt/slideLayouts/slideLayout1689.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13966865"/>
      </p:ext>
    </p:extLst>
  </p:cSld>
  <p:clrMapOvr>
    <a:masterClrMapping/>
  </p:clrMapOvr>
  <p:transition spd="slow">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69254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0.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6611596"/>
      </p:ext>
    </p:extLst>
  </p:cSld>
  <p:clrMapOvr>
    <a:masterClrMapping/>
  </p:clrMapOvr>
  <p:transition spd="slow">
    <p:fade/>
  </p:transition>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2004492"/>
      </p:ext>
    </p:extLst>
  </p:cSld>
  <p:clrMapOvr>
    <a:masterClrMapping/>
  </p:clrMapOvr>
  <p:transition spd="slow">
    <p:fade/>
  </p:transition>
</p:sldLayout>
</file>

<file path=ppt/slideLayouts/slideLayout1692.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1885173"/>
      </p:ext>
    </p:extLst>
  </p:cSld>
  <p:clrMapOvr>
    <a:masterClrMapping/>
  </p:clrMapOvr>
  <p:transition spd="slow">
    <p:fade/>
  </p:transition>
</p:sldLayout>
</file>

<file path=ppt/slideLayouts/slideLayout1693.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4694054"/>
      </p:ext>
    </p:extLst>
  </p:cSld>
  <p:clrMapOvr>
    <a:masterClrMapping/>
  </p:clrMapOvr>
  <p:transition spd="slow">
    <p:fade/>
  </p:transition>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1930349"/>
      </p:ext>
    </p:extLst>
  </p:cSld>
  <p:clrMapOvr>
    <a:masterClrMapping/>
  </p:clrMapOvr>
  <p:transition spd="slow">
    <p:fade/>
  </p:transition>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03440043"/>
      </p:ext>
    </p:extLst>
  </p:cSld>
  <p:clrMapOvr>
    <a:masterClrMapping/>
  </p:clrMapOvr>
  <p:transition spd="slow">
    <p:fade/>
  </p:transition>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49387052"/>
      </p:ext>
    </p:extLst>
  </p:cSld>
  <p:clrMapOvr>
    <a:masterClrMapping/>
  </p:clrMapOvr>
  <p:transition spd="slow">
    <p:fade/>
  </p:transition>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27239410"/>
      </p:ext>
    </p:extLst>
  </p:cSld>
  <p:clrMapOvr>
    <a:masterClrMapping/>
  </p:clrMapOvr>
  <p:transition spd="slow">
    <p:fade/>
  </p:transition>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27380791"/>
      </p:ext>
    </p:extLst>
  </p:cSld>
  <p:clrMapOvr>
    <a:masterClrMapping/>
  </p:clrMapOvr>
  <p:transition spd="slow">
    <p:fade/>
  </p:transition>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18049452"/>
      </p:ext>
    </p:extLst>
  </p:cSld>
  <p:clrMapOvr>
    <a:masterClrMapping/>
  </p:clrMapOvr>
  <p:transition spd="slow">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8086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99081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43842712"/>
      </p:ext>
    </p:extLst>
  </p:cSld>
  <p:clrMapOvr>
    <a:masterClrMapping/>
  </p:clrMapOvr>
  <p:transition spd="slow">
    <p:fade/>
  </p:transition>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03462875"/>
      </p:ext>
    </p:extLst>
  </p:cSld>
  <p:clrMapOvr>
    <a:masterClrMapping/>
  </p:clrMapOvr>
  <p:transition spd="slow">
    <p:fade/>
  </p:transition>
</p:sldLayout>
</file>

<file path=ppt/slideLayouts/slideLayout1702.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7812772"/>
      </p:ext>
    </p:extLst>
  </p:cSld>
  <p:clrMapOvr>
    <a:masterClrMapping/>
  </p:clrMapOvr>
  <p:transition spd="slow">
    <p:fade/>
  </p:transition>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57530083"/>
      </p:ext>
    </p:extLst>
  </p:cSld>
  <p:clrMapOvr>
    <a:masterClrMapping/>
  </p:clrMapOvr>
  <p:transition spd="slow">
    <p:fade/>
  </p:transition>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86559111"/>
      </p:ext>
    </p:extLst>
  </p:cSld>
  <p:clrMapOvr>
    <a:masterClrMapping/>
  </p:clrMapOvr>
  <p:transition spd="slow">
    <p:fade/>
  </p:transition>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58940116"/>
      </p:ext>
    </p:extLst>
  </p:cSld>
  <p:clrMapOvr>
    <a:masterClrMapping/>
  </p:clrMapOvr>
  <p:transition spd="slow">
    <p:fade/>
  </p:transition>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5423854"/>
      </p:ext>
    </p:extLst>
  </p:cSld>
  <p:clrMapOvr>
    <a:masterClrMapping/>
  </p:clrMapOvr>
  <p:transition spd="slow">
    <p:fade/>
  </p:transition>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7445193"/>
      </p:ext>
    </p:extLst>
  </p:cSld>
  <p:clrMapOvr>
    <a:masterClrMapping/>
  </p:clrMapOvr>
  <p:transition spd="slow">
    <p:fade/>
  </p:transition>
</p:sldLayout>
</file>

<file path=ppt/slideLayouts/slideLayout1708.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2666747"/>
      </p:ext>
    </p:extLst>
  </p:cSld>
  <p:clrMapOvr>
    <a:masterClrMapping/>
  </p:clrMapOvr>
  <p:transition spd="slow">
    <p:fade/>
  </p:transition>
</p:sldLayout>
</file>

<file path=ppt/slideLayouts/slideLayout1709.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16742782"/>
      </p:ext>
    </p:extLst>
  </p:cSld>
  <p:clrMapOvr>
    <a:masterClrMapping/>
  </p:clrMapOvr>
  <p:transition spd="slow">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08960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0.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09105837"/>
      </p:ext>
    </p:extLst>
  </p:cSld>
  <p:clrMapOvr>
    <a:masterClrMapping/>
  </p:clrMapOvr>
  <p:transition spd="slow">
    <p:fade/>
  </p:transition>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04914879"/>
      </p:ext>
    </p:extLst>
  </p:cSld>
  <p:clrMapOvr>
    <a:masterClrMapping/>
  </p:clrMapOvr>
  <p:transition spd="slow">
    <p:fade/>
  </p:transition>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32753611"/>
      </p:ext>
    </p:extLst>
  </p:cSld>
  <p:clrMapOvr>
    <a:masterClrMapping/>
  </p:clrMapOvr>
  <p:transition spd="slow">
    <p:fade/>
  </p:transition>
</p:sldLayout>
</file>

<file path=ppt/slideLayouts/slideLayout1713.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2770326"/>
      </p:ext>
    </p:extLst>
  </p:cSld>
  <p:clrMapOvr>
    <a:masterClrMapping/>
  </p:clrMapOvr>
  <p:transition spd="slow">
    <p:fade/>
  </p:transition>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4937133"/>
      </p:ext>
    </p:extLst>
  </p:cSld>
  <p:clrMapOvr>
    <a:masterClrMapping/>
  </p:clrMapOvr>
  <p:transition spd="slow">
    <p:fade/>
  </p:transition>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98633528"/>
      </p:ext>
    </p:extLst>
  </p:cSld>
  <p:clrMapOvr>
    <a:masterClrMapping/>
  </p:clrMapOvr>
  <p:transition spd="slow">
    <p:fade/>
  </p:transition>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16413791"/>
      </p:ext>
    </p:extLst>
  </p:cSld>
  <p:clrMapOvr>
    <a:masterClrMapping/>
  </p:clrMapOvr>
  <p:transition spd="slow">
    <p:fade/>
  </p:transition>
</p:sldLayout>
</file>

<file path=ppt/slideLayouts/slideLayout1717.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92736104"/>
      </p:ext>
    </p:extLst>
  </p:cSld>
  <p:clrMapOvr>
    <a:masterClrMapping/>
  </p:clrMapOvr>
  <p:transition spd="slow">
    <p:fade/>
  </p:transition>
</p:sldLayout>
</file>

<file path=ppt/slideLayouts/slideLayout1718.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23259255"/>
      </p:ext>
    </p:extLst>
  </p:cSld>
  <p:clrMapOvr>
    <a:masterClrMapping/>
  </p:clrMapOvr>
  <p:transition spd="slow">
    <p:fade/>
  </p:transition>
</p:sldLayout>
</file>

<file path=ppt/slideLayouts/slideLayout1719.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87412693"/>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00727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0.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19379458"/>
      </p:ext>
    </p:extLst>
  </p:cSld>
  <p:clrMapOvr>
    <a:masterClrMapping/>
  </p:clrMapOvr>
  <p:transition spd="slow">
    <p:fade/>
  </p:transition>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16859772"/>
      </p:ext>
    </p:extLst>
  </p:cSld>
  <p:clrMapOvr>
    <a:masterClrMapping/>
  </p:clrMapOvr>
  <p:transition spd="slow">
    <p:fade/>
  </p:transition>
</p:sldLayout>
</file>

<file path=ppt/slideLayouts/slideLayout1722.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85038131"/>
      </p:ext>
    </p:extLst>
  </p:cSld>
  <p:clrMapOvr>
    <a:masterClrMapping/>
  </p:clrMapOvr>
  <p:transition spd="slow">
    <p:fade/>
  </p:transition>
</p:sldLayout>
</file>

<file path=ppt/slideLayouts/slideLayout1723.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9155309"/>
      </p:ext>
    </p:extLst>
  </p:cSld>
  <p:clrMapOvr>
    <a:masterClrMapping/>
  </p:clrMapOvr>
  <p:transition spd="slow">
    <p:fade/>
  </p:transition>
</p:sldLayout>
</file>

<file path=ppt/slideLayouts/slideLayout1724.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40562461"/>
      </p:ext>
    </p:extLst>
  </p:cSld>
  <p:clrMapOvr>
    <a:masterClrMapping/>
  </p:clrMapOvr>
  <p:transition spd="slow">
    <p:fade/>
  </p:transition>
</p:sldLayout>
</file>

<file path=ppt/slideLayouts/slideLayout1725.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3963017"/>
      </p:ext>
    </p:extLst>
  </p:cSld>
  <p:clrMapOvr>
    <a:masterClrMapping/>
  </p:clrMapOvr>
  <p:transition spd="slow">
    <p:fade/>
  </p:transition>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55812124"/>
      </p:ext>
    </p:extLst>
  </p:cSld>
  <p:clrMapOvr>
    <a:masterClrMapping/>
  </p:clrMapOvr>
  <p:transition spd="slow">
    <p:fade/>
  </p:transition>
</p:sldLayout>
</file>

<file path=ppt/slideLayouts/slideLayout1727.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17298487"/>
      </p:ext>
    </p:extLst>
  </p:cSld>
  <p:clrMapOvr>
    <a:masterClrMapping/>
  </p:clrMapOvr>
  <p:transition spd="slow">
    <p:fade/>
  </p:transition>
</p:sldLayout>
</file>

<file path=ppt/slideLayouts/slideLayout1728.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5337523"/>
      </p:ext>
    </p:extLst>
  </p:cSld>
  <p:clrMapOvr>
    <a:masterClrMapping/>
  </p:clrMapOvr>
  <p:transition spd="slow">
    <p:fade/>
  </p:transition>
</p:sldLayout>
</file>

<file path=ppt/slideLayouts/slideLayout1729.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14150471"/>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161836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0.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046840"/>
      </p:ext>
    </p:extLst>
  </p:cSld>
  <p:clrMapOvr>
    <a:masterClrMapping/>
  </p:clrMapOvr>
  <p:transition spd="slow">
    <p:fade/>
  </p:transition>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550422"/>
      </p:ext>
    </p:extLst>
  </p:cSld>
  <p:clrMapOvr>
    <a:masterClrMapping/>
  </p:clrMapOvr>
  <p:transition spd="slow">
    <p:fade/>
  </p:transition>
</p:sldLayout>
</file>

<file path=ppt/slideLayouts/slideLayout1732.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39488246"/>
      </p:ext>
    </p:extLst>
  </p:cSld>
  <p:clrMapOvr>
    <a:masterClrMapping/>
  </p:clrMapOvr>
  <p:transition spd="slow">
    <p:fade/>
  </p:transition>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9434485"/>
      </p:ext>
    </p:extLst>
  </p:cSld>
  <p:clrMapOvr>
    <a:masterClrMapping/>
  </p:clrMapOvr>
  <p:transition spd="slow">
    <p:fade/>
  </p:transition>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7732426"/>
      </p:ext>
    </p:extLst>
  </p:cSld>
  <p:clrMapOvr>
    <a:masterClrMapping/>
  </p:clrMapOvr>
  <p:transition spd="slow">
    <p:fade/>
  </p:transition>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11510472"/>
      </p:ext>
    </p:extLst>
  </p:cSld>
  <p:clrMapOvr>
    <a:masterClrMapping/>
  </p:clrMapOvr>
  <p:transition spd="slow">
    <p:fade/>
  </p:transition>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82404187"/>
      </p:ext>
    </p:extLst>
  </p:cSld>
  <p:clrMapOvr>
    <a:masterClrMapping/>
  </p:clrMapOvr>
  <p:transition spd="slow">
    <p:fade/>
  </p:transition>
</p:sldLayout>
</file>

<file path=ppt/slideLayouts/slideLayout1737.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97800133"/>
      </p:ext>
    </p:extLst>
  </p:cSld>
  <p:clrMapOvr>
    <a:masterClrMapping/>
  </p:clrMapOvr>
  <p:transition spd="slow">
    <p:fade/>
  </p:transition>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76964772"/>
      </p:ext>
    </p:extLst>
  </p:cSld>
  <p:clrMapOvr>
    <a:masterClrMapping/>
  </p:clrMapOvr>
  <p:transition spd="slow">
    <p:fade/>
  </p:transition>
</p:sldLayout>
</file>

<file path=ppt/slideLayouts/slideLayout1739.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3048573"/>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422257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740.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76997085"/>
      </p:ext>
    </p:extLst>
  </p:cSld>
  <p:clrMapOvr>
    <a:masterClrMapping/>
  </p:clrMapOvr>
  <p:transition spd="slow">
    <p:fade/>
  </p:transition>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22724737"/>
      </p:ext>
    </p:extLst>
  </p:cSld>
  <p:clrMapOvr>
    <a:masterClrMapping/>
  </p:clrMapOvr>
  <p:transition spd="slow">
    <p:fade/>
  </p:transition>
</p:sldLayout>
</file>

<file path=ppt/slideLayouts/slideLayout1742.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8049483"/>
      </p:ext>
    </p:extLst>
  </p:cSld>
  <p:clrMapOvr>
    <a:masterClrMapping/>
  </p:clrMapOvr>
  <p:transition spd="slow">
    <p:fade/>
  </p:transition>
</p:sldLayout>
</file>

<file path=ppt/slideLayouts/slideLayout1743.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28369809"/>
      </p:ext>
    </p:extLst>
  </p:cSld>
  <p:clrMapOvr>
    <a:masterClrMapping/>
  </p:clrMapOvr>
  <p:transition spd="slow">
    <p:fade/>
  </p:transition>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08432209"/>
      </p:ext>
    </p:extLst>
  </p:cSld>
  <p:clrMapOvr>
    <a:masterClrMapping/>
  </p:clrMapOvr>
  <p:transition spd="slow">
    <p:fade/>
  </p:transition>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70397900"/>
      </p:ext>
    </p:extLst>
  </p:cSld>
  <p:clrMapOvr>
    <a:masterClrMapping/>
  </p:clrMapOvr>
  <p:transition spd="slow">
    <p:fade/>
  </p:transition>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7473190"/>
      </p:ext>
    </p:extLst>
  </p:cSld>
  <p:clrMapOvr>
    <a:masterClrMapping/>
  </p:clrMapOvr>
  <p:transition spd="slow">
    <p:fade/>
  </p:transition>
</p:sldLayout>
</file>

<file path=ppt/slideLayouts/slideLayout1747.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2857482"/>
      </p:ext>
    </p:extLst>
  </p:cSld>
  <p:clrMapOvr>
    <a:masterClrMapping/>
  </p:clrMapOvr>
  <p:transition spd="slow">
    <p:fade/>
  </p:transition>
</p:sldLayout>
</file>

<file path=ppt/slideLayouts/slideLayout1748.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18501602"/>
      </p:ext>
    </p:extLst>
  </p:cSld>
  <p:clrMapOvr>
    <a:masterClrMapping/>
  </p:clrMapOvr>
  <p:transition spd="slow">
    <p:fade/>
  </p:transition>
</p:sldLayout>
</file>

<file path=ppt/slideLayouts/slideLayout1749.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97482472"/>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4130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93937216"/>
      </p:ext>
    </p:extLst>
  </p:cSld>
  <p:clrMapOvr>
    <a:masterClrMapping/>
  </p:clrMapOvr>
  <p:transition spd="slow">
    <p:fade/>
  </p:transition>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39674137"/>
      </p:ext>
    </p:extLst>
  </p:cSld>
  <p:clrMapOvr>
    <a:masterClrMapping/>
  </p:clrMapOvr>
  <p:transition spd="slow">
    <p:fade/>
  </p:transition>
</p:sldLayout>
</file>

<file path=ppt/slideLayouts/slideLayout1752.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9652502"/>
      </p:ext>
    </p:extLst>
  </p:cSld>
  <p:clrMapOvr>
    <a:masterClrMapping/>
  </p:clrMapOvr>
  <p:transition spd="slow">
    <p:fade/>
  </p:transition>
</p:sldLayout>
</file>

<file path=ppt/slideLayouts/slideLayout1753.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80140646"/>
      </p:ext>
    </p:extLst>
  </p:cSld>
  <p:clrMapOvr>
    <a:masterClrMapping/>
  </p:clrMapOvr>
  <p:transition spd="slow">
    <p:fade/>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82312695"/>
      </p:ext>
    </p:extLst>
  </p:cSld>
  <p:clrMapOvr>
    <a:masterClrMapping/>
  </p:clrMapOvr>
  <p:transition spd="slow">
    <p:fade/>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57634062"/>
      </p:ext>
    </p:extLst>
  </p:cSld>
  <p:clrMapOvr>
    <a:masterClrMapping/>
  </p:clrMapOvr>
  <p:transition spd="slow">
    <p:fade/>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81495802"/>
      </p:ext>
    </p:extLst>
  </p:cSld>
  <p:clrMapOvr>
    <a:masterClrMapping/>
  </p:clrMapOvr>
  <p:transition spd="slow">
    <p:fade/>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0518850"/>
      </p:ext>
    </p:extLst>
  </p:cSld>
  <p:clrMapOvr>
    <a:masterClrMapping/>
  </p:clrMapOvr>
  <p:transition spd="slow">
    <p:fade/>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9279055"/>
      </p:ext>
    </p:extLst>
  </p:cSld>
  <p:clrMapOvr>
    <a:masterClrMapping/>
  </p:clrMapOvr>
  <p:transition spd="slow">
    <p:fade/>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95230744"/>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7939873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0.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12888228"/>
      </p:ext>
    </p:extLst>
  </p:cSld>
  <p:clrMapOvr>
    <a:masterClrMapping/>
  </p:clrMapOvr>
  <p:transition spd="slow">
    <p:fade/>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35042994"/>
      </p:ext>
    </p:extLst>
  </p:cSld>
  <p:clrMapOvr>
    <a:masterClrMapping/>
  </p:clrMapOvr>
  <p:transition spd="slow">
    <p:fade/>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47268407"/>
      </p:ext>
    </p:extLst>
  </p:cSld>
  <p:clrMapOvr>
    <a:masterClrMapping/>
  </p:clrMapOvr>
  <p:transition spd="slow">
    <p:fade/>
  </p:transition>
</p:sldLayout>
</file>

<file path=ppt/slideLayouts/slideLayout1763.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26100989"/>
      </p:ext>
    </p:extLst>
  </p:cSld>
  <p:clrMapOvr>
    <a:masterClrMapping/>
  </p:clrMapOvr>
  <p:transition spd="slow">
    <p:fade/>
  </p:transition>
</p:sldLayout>
</file>

<file path=ppt/slideLayouts/slideLayout1764.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24358658"/>
      </p:ext>
    </p:extLst>
  </p:cSld>
  <p:clrMapOvr>
    <a:masterClrMapping/>
  </p:clrMapOvr>
  <p:transition spd="slow">
    <p:fade/>
  </p:transition>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00942755"/>
      </p:ext>
    </p:extLst>
  </p:cSld>
  <p:clrMapOvr>
    <a:masterClrMapping/>
  </p:clrMapOvr>
  <p:transition spd="slow">
    <p:fade/>
  </p:transition>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91252874"/>
      </p:ext>
    </p:extLst>
  </p:cSld>
  <p:clrMapOvr>
    <a:masterClrMapping/>
  </p:clrMapOvr>
  <p:transition spd="slow">
    <p:fade/>
  </p:transition>
</p:sldLayout>
</file>

<file path=ppt/slideLayouts/slideLayout1767.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5441571"/>
      </p:ext>
    </p:extLst>
  </p:cSld>
  <p:clrMapOvr>
    <a:masterClrMapping/>
  </p:clrMapOvr>
  <p:transition spd="slow">
    <p:fade/>
  </p:transition>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97157138"/>
      </p:ext>
    </p:extLst>
  </p:cSld>
  <p:clrMapOvr>
    <a:masterClrMapping/>
  </p:clrMapOvr>
  <p:transition spd="slow">
    <p:fade/>
  </p:transition>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36832582"/>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874564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55704669"/>
      </p:ext>
    </p:extLst>
  </p:cSld>
  <p:clrMapOvr>
    <a:masterClrMapping/>
  </p:clrMapOvr>
  <p:transition spd="slow">
    <p:fade/>
  </p:transition>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55614358"/>
      </p:ext>
    </p:extLst>
  </p:cSld>
  <p:clrMapOvr>
    <a:masterClrMapping/>
  </p:clrMapOvr>
  <p:transition spd="slow">
    <p:fade/>
  </p:transition>
</p:sldLayout>
</file>

<file path=ppt/slideLayouts/slideLayout1772.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74919345"/>
      </p:ext>
    </p:extLst>
  </p:cSld>
  <p:clrMapOvr>
    <a:masterClrMapping/>
  </p:clrMapOvr>
  <p:transition spd="slow">
    <p:fade/>
  </p:transition>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3482089"/>
      </p:ext>
    </p:extLst>
  </p:cSld>
  <p:clrMapOvr>
    <a:masterClrMapping/>
  </p:clrMapOvr>
  <p:transition spd="slow">
    <p:fade/>
  </p:transition>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81049771"/>
      </p:ext>
    </p:extLst>
  </p:cSld>
  <p:clrMapOvr>
    <a:masterClrMapping/>
  </p:clrMapOvr>
  <p:transition spd="slow">
    <p:fade/>
  </p:transition>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6525424"/>
      </p:ext>
    </p:extLst>
  </p:cSld>
  <p:clrMapOvr>
    <a:masterClrMapping/>
  </p:clrMapOvr>
  <p:transition spd="slow">
    <p:fade/>
  </p:transition>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83140966"/>
      </p:ext>
    </p:extLst>
  </p:cSld>
  <p:clrMapOvr>
    <a:masterClrMapping/>
  </p:clrMapOvr>
  <p:transition spd="slow">
    <p:fade/>
  </p:transition>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72462980"/>
      </p:ext>
    </p:extLst>
  </p:cSld>
  <p:clrMapOvr>
    <a:masterClrMapping/>
  </p:clrMapOvr>
  <p:transition spd="slow">
    <p:fade/>
  </p:transition>
</p:sldLayout>
</file>

<file path=ppt/slideLayouts/slideLayout1778.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2068296"/>
      </p:ext>
    </p:extLst>
  </p:cSld>
  <p:clrMapOvr>
    <a:masterClrMapping/>
  </p:clrMapOvr>
  <p:transition spd="slow">
    <p:fade/>
  </p:transition>
</p:sldLayout>
</file>

<file path=ppt/slideLayouts/slideLayout1779.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2194368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3493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780.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13264193"/>
      </p:ext>
    </p:extLst>
  </p:cSld>
  <p:clrMapOvr>
    <a:masterClrMapping/>
  </p:clrMapOvr>
  <p:transition spd="slow">
    <p:fade/>
  </p:transition>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72758978"/>
      </p:ext>
    </p:extLst>
  </p:cSld>
  <p:clrMapOvr>
    <a:masterClrMapping/>
  </p:clrMapOvr>
  <p:transition spd="slow">
    <p:fade/>
  </p:transition>
</p:sldLayout>
</file>

<file path=ppt/slideLayouts/slideLayout1782.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3103816"/>
      </p:ext>
    </p:extLst>
  </p:cSld>
  <p:clrMapOvr>
    <a:masterClrMapping/>
  </p:clrMapOvr>
  <p:transition spd="slow">
    <p:fade/>
  </p:transition>
</p:sldLayout>
</file>

<file path=ppt/slideLayouts/slideLayout1783.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44067776"/>
      </p:ext>
    </p:extLst>
  </p:cSld>
  <p:clrMapOvr>
    <a:masterClrMapping/>
  </p:clrMapOvr>
  <p:transition spd="slow">
    <p:fade/>
  </p:transition>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95103766"/>
      </p:ext>
    </p:extLst>
  </p:cSld>
  <p:clrMapOvr>
    <a:masterClrMapping/>
  </p:clrMapOvr>
  <p:transition spd="slow">
    <p:fade/>
  </p:transition>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37509773"/>
      </p:ext>
    </p:extLst>
  </p:cSld>
  <p:clrMapOvr>
    <a:masterClrMapping/>
  </p:clrMapOvr>
  <p:transition spd="slow">
    <p:fade/>
  </p:transition>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74801320"/>
      </p:ext>
    </p:extLst>
  </p:cSld>
  <p:clrMapOvr>
    <a:masterClrMapping/>
  </p:clrMapOvr>
  <p:transition spd="slow">
    <p:fade/>
  </p:transition>
</p:sldLayout>
</file>

<file path=ppt/slideLayouts/slideLayout1787.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31235497"/>
      </p:ext>
    </p:extLst>
  </p:cSld>
  <p:clrMapOvr>
    <a:masterClrMapping/>
  </p:clrMapOvr>
  <p:transition spd="slow">
    <p:fade/>
  </p:transition>
</p:sldLayout>
</file>

<file path=ppt/slideLayouts/slideLayout1788.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68474587"/>
      </p:ext>
    </p:extLst>
  </p:cSld>
  <p:clrMapOvr>
    <a:masterClrMapping/>
  </p:clrMapOvr>
  <p:transition spd="slow">
    <p:fade/>
  </p:transition>
</p:sldLayout>
</file>

<file path=ppt/slideLayouts/slideLayout1789.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76853737"/>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563004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790.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57598687"/>
      </p:ext>
    </p:extLst>
  </p:cSld>
  <p:clrMapOvr>
    <a:masterClrMapping/>
  </p:clrMapOvr>
  <p:transition spd="slow">
    <p:fade/>
  </p:transition>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89751677"/>
      </p:ext>
    </p:extLst>
  </p:cSld>
  <p:clrMapOvr>
    <a:masterClrMapping/>
  </p:clrMapOvr>
  <p:transition spd="slow">
    <p:fade/>
  </p:transition>
</p:sldLayout>
</file>

<file path=ppt/slideLayouts/slideLayout1792.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70425202"/>
      </p:ext>
    </p:extLst>
  </p:cSld>
  <p:clrMapOvr>
    <a:masterClrMapping/>
  </p:clrMapOvr>
  <p:transition spd="slow">
    <p:fade/>
  </p:transition>
</p:sldLayout>
</file>

<file path=ppt/slideLayouts/slideLayout1793.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7924870"/>
      </p:ext>
    </p:extLst>
  </p:cSld>
  <p:clrMapOvr>
    <a:masterClrMapping/>
  </p:clrMapOvr>
  <p:transition spd="slow">
    <p:fade/>
  </p:transition>
</p:sldLayout>
</file>

<file path=ppt/slideLayouts/slideLayout1794.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9389120"/>
      </p:ext>
    </p:extLst>
  </p:cSld>
  <p:clrMapOvr>
    <a:masterClrMapping/>
  </p:clrMapOvr>
  <p:transition spd="slow">
    <p:fade/>
  </p:transition>
</p:sldLayout>
</file>

<file path=ppt/slideLayouts/slideLayout1795.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17341253"/>
      </p:ext>
    </p:extLst>
  </p:cSld>
  <p:clrMapOvr>
    <a:masterClrMapping/>
  </p:clrMapOvr>
  <p:transition spd="slow">
    <p:fade/>
  </p:transition>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0446930"/>
      </p:ext>
    </p:extLst>
  </p:cSld>
  <p:clrMapOvr>
    <a:masterClrMapping/>
  </p:clrMapOvr>
  <p:transition spd="slow">
    <p:fade/>
  </p:transition>
</p:sldLayout>
</file>

<file path=ppt/slideLayouts/slideLayout1797.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50956374"/>
      </p:ext>
    </p:extLst>
  </p:cSld>
  <p:clrMapOvr>
    <a:masterClrMapping/>
  </p:clrMapOvr>
  <p:transition spd="slow">
    <p:fade/>
  </p:transition>
</p:sldLayout>
</file>

<file path=ppt/slideLayouts/slideLayout1798.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6682901"/>
      </p:ext>
    </p:extLst>
  </p:cSld>
  <p:clrMapOvr>
    <a:masterClrMapping/>
  </p:clrMapOvr>
  <p:transition spd="slow">
    <p:fade/>
  </p:transition>
</p:sldLayout>
</file>

<file path=ppt/slideLayouts/slideLayout1799.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39816636"/>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640436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853114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0.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79887906"/>
      </p:ext>
    </p:extLst>
  </p:cSld>
  <p:clrMapOvr>
    <a:masterClrMapping/>
  </p:clrMapOvr>
  <p:transition spd="slow">
    <p:fade/>
  </p:transition>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08970037"/>
      </p:ext>
    </p:extLst>
  </p:cSld>
  <p:clrMapOvr>
    <a:masterClrMapping/>
  </p:clrMapOvr>
  <p:transition spd="slow">
    <p:fade/>
  </p:transition>
</p:sldLayout>
</file>

<file path=ppt/slideLayouts/slideLayout1802.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51214949"/>
      </p:ext>
    </p:extLst>
  </p:cSld>
  <p:clrMapOvr>
    <a:masterClrMapping/>
  </p:clrMapOvr>
  <p:transition spd="slow">
    <p:fade/>
  </p:transition>
</p:sldLayout>
</file>

<file path=ppt/slideLayouts/slideLayout1803.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51661286"/>
      </p:ext>
    </p:extLst>
  </p:cSld>
  <p:clrMapOvr>
    <a:masterClrMapping/>
  </p:clrMapOvr>
  <p:transition spd="slow">
    <p:fade/>
  </p:transition>
</p:sldLayout>
</file>

<file path=ppt/slideLayouts/slideLayout1804.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23455113"/>
      </p:ext>
    </p:extLst>
  </p:cSld>
  <p:clrMapOvr>
    <a:masterClrMapping/>
  </p:clrMapOvr>
  <p:transition spd="slow">
    <p:fade/>
  </p:transition>
</p:sldLayout>
</file>

<file path=ppt/slideLayouts/slideLayout1805.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71991940"/>
      </p:ext>
    </p:extLst>
  </p:cSld>
  <p:clrMapOvr>
    <a:masterClrMapping/>
  </p:clrMapOvr>
  <p:transition spd="slow">
    <p:fade/>
  </p:transition>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87520488"/>
      </p:ext>
    </p:extLst>
  </p:cSld>
  <p:clrMapOvr>
    <a:masterClrMapping/>
  </p:clrMapOvr>
  <p:transition spd="slow">
    <p:fade/>
  </p:transition>
</p:sldLayout>
</file>

<file path=ppt/slideLayouts/slideLayout1807.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8181351"/>
      </p:ext>
    </p:extLst>
  </p:cSld>
  <p:clrMapOvr>
    <a:masterClrMapping/>
  </p:clrMapOvr>
  <p:transition spd="slow">
    <p:fade/>
  </p:transition>
</p:sldLayout>
</file>

<file path=ppt/slideLayouts/slideLayout1808.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6937074"/>
      </p:ext>
    </p:extLst>
  </p:cSld>
  <p:clrMapOvr>
    <a:masterClrMapping/>
  </p:clrMapOvr>
  <p:transition spd="slow">
    <p:fade/>
  </p:transition>
</p:sldLayout>
</file>

<file path=ppt/slideLayouts/slideLayout1809.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11784605"/>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676694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0.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68718258"/>
      </p:ext>
    </p:extLst>
  </p:cSld>
  <p:clrMapOvr>
    <a:masterClrMapping/>
  </p:clrMapOvr>
  <p:transition spd="slow">
    <p:fade/>
  </p:transition>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01819593"/>
      </p:ext>
    </p:extLst>
  </p:cSld>
  <p:clrMapOvr>
    <a:masterClrMapping/>
  </p:clrMapOvr>
  <p:transition spd="slow">
    <p:fade/>
  </p:transition>
</p:sldLayout>
</file>

<file path=ppt/slideLayouts/slideLayout1812.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07966831"/>
      </p:ext>
    </p:extLst>
  </p:cSld>
  <p:clrMapOvr>
    <a:masterClrMapping/>
  </p:clrMapOvr>
  <p:transition spd="slow">
    <p:fade/>
  </p:transition>
</p:sldLayout>
</file>

<file path=ppt/slideLayouts/slideLayout1813.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2120006"/>
      </p:ext>
    </p:extLst>
  </p:cSld>
  <p:clrMapOvr>
    <a:masterClrMapping/>
  </p:clrMapOvr>
  <p:transition spd="slow">
    <p:fade/>
  </p:transition>
</p:sldLayout>
</file>

<file path=ppt/slideLayouts/slideLayout1814.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54313326"/>
      </p:ext>
    </p:extLst>
  </p:cSld>
  <p:clrMapOvr>
    <a:masterClrMapping/>
  </p:clrMapOvr>
  <p:transition spd="slow">
    <p:fade/>
  </p:transition>
</p:sldLayout>
</file>

<file path=ppt/slideLayouts/slideLayout1815.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15841483"/>
      </p:ext>
    </p:extLst>
  </p:cSld>
  <p:clrMapOvr>
    <a:masterClrMapping/>
  </p:clrMapOvr>
  <p:transition spd="slow">
    <p:fade/>
  </p:transition>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56826792"/>
      </p:ext>
    </p:extLst>
  </p:cSld>
  <p:clrMapOvr>
    <a:masterClrMapping/>
  </p:clrMapOvr>
  <p:transition spd="slow">
    <p:fade/>
  </p:transition>
</p:sldLayout>
</file>

<file path=ppt/slideLayouts/slideLayout1817.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4359626"/>
      </p:ext>
    </p:extLst>
  </p:cSld>
  <p:clrMapOvr>
    <a:masterClrMapping/>
  </p:clrMapOvr>
  <p:transition spd="slow">
    <p:fade/>
  </p:transition>
</p:sldLayout>
</file>

<file path=ppt/slideLayouts/slideLayout1818.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88444013"/>
      </p:ext>
    </p:extLst>
  </p:cSld>
  <p:clrMapOvr>
    <a:masterClrMapping/>
  </p:clrMapOvr>
  <p:transition spd="slow">
    <p:fade/>
  </p:transition>
</p:sldLayout>
</file>

<file path=ppt/slideLayouts/slideLayout1819.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05512623"/>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65415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820.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28789137"/>
      </p:ext>
    </p:extLst>
  </p:cSld>
  <p:clrMapOvr>
    <a:masterClrMapping/>
  </p:clrMapOvr>
  <p:transition spd="slow">
    <p:fade/>
  </p:transition>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33985986"/>
      </p:ext>
    </p:extLst>
  </p:cSld>
  <p:clrMapOvr>
    <a:masterClrMapping/>
  </p:clrMapOvr>
  <p:transition spd="slow">
    <p:fade/>
  </p:transition>
</p:sldLayout>
</file>

<file path=ppt/slideLayouts/slideLayout1822.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56073089"/>
      </p:ext>
    </p:extLst>
  </p:cSld>
  <p:clrMapOvr>
    <a:masterClrMapping/>
  </p:clrMapOvr>
  <p:transition spd="slow">
    <p:fade/>
  </p:transition>
</p:sldLayout>
</file>

<file path=ppt/slideLayouts/slideLayout1823.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6983095"/>
      </p:ext>
    </p:extLst>
  </p:cSld>
  <p:clrMapOvr>
    <a:masterClrMapping/>
  </p:clrMapOvr>
  <p:transition spd="slow">
    <p:fade/>
  </p:transition>
</p:sldLayout>
</file>

<file path=ppt/slideLayouts/slideLayout1824.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5134739"/>
      </p:ext>
    </p:extLst>
  </p:cSld>
  <p:clrMapOvr>
    <a:masterClrMapping/>
  </p:clrMapOvr>
  <p:transition spd="slow">
    <p:fade/>
  </p:transition>
</p:sldLayout>
</file>

<file path=ppt/slideLayouts/slideLayout1825.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1278947"/>
      </p:ext>
    </p:extLst>
  </p:cSld>
  <p:clrMapOvr>
    <a:masterClrMapping/>
  </p:clrMapOvr>
  <p:transition spd="slow">
    <p:fade/>
  </p:transition>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28051394"/>
      </p:ext>
    </p:extLst>
  </p:cSld>
  <p:clrMapOvr>
    <a:masterClrMapping/>
  </p:clrMapOvr>
  <p:transition spd="slow">
    <p:fade/>
  </p:transition>
</p:sldLayout>
</file>

<file path=ppt/slideLayouts/slideLayout1827.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27728626"/>
      </p:ext>
    </p:extLst>
  </p:cSld>
  <p:clrMapOvr>
    <a:masterClrMapping/>
  </p:clrMapOvr>
  <p:transition spd="slow">
    <p:fade/>
  </p:transition>
</p:sldLayout>
</file>

<file path=ppt/slideLayouts/slideLayout1828.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93247591"/>
      </p:ext>
    </p:extLst>
  </p:cSld>
  <p:clrMapOvr>
    <a:masterClrMapping/>
  </p:clrMapOvr>
  <p:transition spd="slow">
    <p:fade/>
  </p:transition>
</p:sldLayout>
</file>

<file path=ppt/slideLayouts/slideLayout1829.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29384671"/>
      </p:ext>
    </p:extLst>
  </p:cSld>
  <p:clrMapOvr>
    <a:masterClrMapping/>
  </p:clrMapOvr>
  <p:transition spd="slow">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95914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0.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27919191"/>
      </p:ext>
    </p:extLst>
  </p:cSld>
  <p:clrMapOvr>
    <a:masterClrMapping/>
  </p:clrMapOvr>
  <p:transition spd="slow">
    <p:fade/>
  </p:transition>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54829258"/>
      </p:ext>
    </p:extLst>
  </p:cSld>
  <p:clrMapOvr>
    <a:masterClrMapping/>
  </p:clrMapOvr>
  <p:transition spd="slow">
    <p:fade/>
  </p:transition>
</p:sldLayout>
</file>

<file path=ppt/slideLayouts/slideLayout1832.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19529751"/>
      </p:ext>
    </p:extLst>
  </p:cSld>
  <p:clrMapOvr>
    <a:masterClrMapping/>
  </p:clrMapOvr>
  <p:transition spd="slow">
    <p:fade/>
  </p:transition>
</p:sldLayout>
</file>

<file path=ppt/slideLayouts/slideLayout1833.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77377866"/>
      </p:ext>
    </p:extLst>
  </p:cSld>
  <p:clrMapOvr>
    <a:masterClrMapping/>
  </p:clrMapOvr>
  <p:transition spd="slow">
    <p:fade/>
  </p:transition>
</p:sldLayout>
</file>

<file path=ppt/slideLayouts/slideLayout1834.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20938970"/>
      </p:ext>
    </p:extLst>
  </p:cSld>
  <p:clrMapOvr>
    <a:masterClrMapping/>
  </p:clrMapOvr>
  <p:transition spd="slow">
    <p:fade/>
  </p:transition>
</p:sldLayout>
</file>

<file path=ppt/slideLayouts/slideLayout1835.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9295356"/>
      </p:ext>
    </p:extLst>
  </p:cSld>
  <p:clrMapOvr>
    <a:masterClrMapping/>
  </p:clrMapOvr>
  <p:transition spd="slow">
    <p:fade/>
  </p:transition>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24589437"/>
      </p:ext>
    </p:extLst>
  </p:cSld>
  <p:clrMapOvr>
    <a:masterClrMapping/>
  </p:clrMapOvr>
  <p:transition spd="slow">
    <p:fade/>
  </p:transition>
</p:sldLayout>
</file>

<file path=ppt/slideLayouts/slideLayout1837.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77685819"/>
      </p:ext>
    </p:extLst>
  </p:cSld>
  <p:clrMapOvr>
    <a:masterClrMapping/>
  </p:clrMapOvr>
  <p:transition spd="slow">
    <p:fade/>
  </p:transition>
</p:sldLayout>
</file>

<file path=ppt/slideLayouts/slideLayout1838.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9424242"/>
      </p:ext>
    </p:extLst>
  </p:cSld>
  <p:clrMapOvr>
    <a:masterClrMapping/>
  </p:clrMapOvr>
  <p:transition spd="slow">
    <p:fade/>
  </p:transition>
</p:sldLayout>
</file>

<file path=ppt/slideLayouts/slideLayout1839.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96125275"/>
      </p:ext>
    </p:extLst>
  </p:cSld>
  <p:clrMapOvr>
    <a:masterClrMapping/>
  </p:clrMapOvr>
  <p:transition spd="slow">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8592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0.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70114520"/>
      </p:ext>
    </p:extLst>
  </p:cSld>
  <p:clrMapOvr>
    <a:masterClrMapping/>
  </p:clrMapOvr>
  <p:transition spd="slow">
    <p:fade/>
  </p:transition>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43392810"/>
      </p:ext>
    </p:extLst>
  </p:cSld>
  <p:clrMapOvr>
    <a:masterClrMapping/>
  </p:clrMapOvr>
  <p:transition spd="slow">
    <p:fade/>
  </p:transition>
</p:sldLayout>
</file>

<file path=ppt/slideLayouts/slideLayout1842.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70432673"/>
      </p:ext>
    </p:extLst>
  </p:cSld>
  <p:clrMapOvr>
    <a:masterClrMapping/>
  </p:clrMapOvr>
  <p:transition spd="slow">
    <p:fade/>
  </p:transition>
</p:sldLayout>
</file>

<file path=ppt/slideLayouts/slideLayout1843.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75562368"/>
      </p:ext>
    </p:extLst>
  </p:cSld>
  <p:clrMapOvr>
    <a:masterClrMapping/>
  </p:clrMapOvr>
  <p:transition spd="slow">
    <p:fade/>
  </p:transition>
</p:sldLayout>
</file>

<file path=ppt/slideLayouts/slideLayout1844.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57585229"/>
      </p:ext>
    </p:extLst>
  </p:cSld>
  <p:clrMapOvr>
    <a:masterClrMapping/>
  </p:clrMapOvr>
  <p:transition spd="slow">
    <p:fade/>
  </p:transition>
</p:sldLayout>
</file>

<file path=ppt/slideLayouts/slideLayout1845.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31128870"/>
      </p:ext>
    </p:extLst>
  </p:cSld>
  <p:clrMapOvr>
    <a:masterClrMapping/>
  </p:clrMapOvr>
  <p:transition spd="slow">
    <p:fade/>
  </p:transition>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0672526"/>
      </p:ext>
    </p:extLst>
  </p:cSld>
  <p:clrMapOvr>
    <a:masterClrMapping/>
  </p:clrMapOvr>
  <p:transition spd="slow">
    <p:fade/>
  </p:transition>
</p:sldLayout>
</file>

<file path=ppt/slideLayouts/slideLayout1847.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18884319"/>
      </p:ext>
    </p:extLst>
  </p:cSld>
  <p:clrMapOvr>
    <a:masterClrMapping/>
  </p:clrMapOvr>
  <p:transition spd="slow">
    <p:fade/>
  </p:transition>
</p:sldLayout>
</file>

<file path=ppt/slideLayouts/slideLayout1848.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6060097"/>
      </p:ext>
    </p:extLst>
  </p:cSld>
  <p:clrMapOvr>
    <a:masterClrMapping/>
  </p:clrMapOvr>
  <p:transition spd="slow">
    <p:fade/>
  </p:transition>
</p:sldLayout>
</file>

<file path=ppt/slideLayouts/slideLayout1849.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3425982"/>
      </p:ext>
    </p:extLst>
  </p:cSld>
  <p:clrMapOvr>
    <a:masterClrMapping/>
  </p:clrMapOvr>
  <p:transition spd="slow">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96885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0.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57563067"/>
      </p:ext>
    </p:extLst>
  </p:cSld>
  <p:clrMapOvr>
    <a:masterClrMapping/>
  </p:clrMapOvr>
  <p:transition spd="slow">
    <p:fade/>
  </p:transition>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54242495"/>
      </p:ext>
    </p:extLst>
  </p:cSld>
  <p:clrMapOvr>
    <a:masterClrMapping/>
  </p:clrMapOvr>
  <p:transition spd="slow">
    <p:fade/>
  </p:transition>
</p:sldLayout>
</file>

<file path=ppt/slideLayouts/slideLayout1852.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39625028"/>
      </p:ext>
    </p:extLst>
  </p:cSld>
  <p:clrMapOvr>
    <a:masterClrMapping/>
  </p:clrMapOvr>
  <p:transition spd="slow">
    <p:fade/>
  </p:transition>
</p:sldLayout>
</file>

<file path=ppt/slideLayouts/slideLayout1853.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6106109"/>
      </p:ext>
    </p:extLst>
  </p:cSld>
  <p:clrMapOvr>
    <a:masterClrMapping/>
  </p:clrMapOvr>
  <p:transition spd="slow">
    <p:fade/>
  </p:transition>
</p:sldLayout>
</file>

<file path=ppt/slideLayouts/slideLayout1854.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79404335"/>
      </p:ext>
    </p:extLst>
  </p:cSld>
  <p:clrMapOvr>
    <a:masterClrMapping/>
  </p:clrMapOvr>
  <p:transition spd="slow">
    <p:fade/>
  </p:transition>
</p:sldLayout>
</file>

<file path=ppt/slideLayouts/slideLayout1855.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67376677"/>
      </p:ext>
    </p:extLst>
  </p:cSld>
  <p:clrMapOvr>
    <a:masterClrMapping/>
  </p:clrMapOvr>
  <p:transition spd="slow">
    <p:fade/>
  </p:transition>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69339667"/>
      </p:ext>
    </p:extLst>
  </p:cSld>
  <p:clrMapOvr>
    <a:masterClrMapping/>
  </p:clrMapOvr>
  <p:transition spd="slow">
    <p:fade/>
  </p:transition>
</p:sldLayout>
</file>

<file path=ppt/slideLayouts/slideLayout1857.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42008480"/>
      </p:ext>
    </p:extLst>
  </p:cSld>
  <p:clrMapOvr>
    <a:masterClrMapping/>
  </p:clrMapOvr>
  <p:transition spd="slow">
    <p:fade/>
  </p:transition>
</p:sldLayout>
</file>

<file path=ppt/slideLayouts/slideLayout1858.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683742"/>
      </p:ext>
    </p:extLst>
  </p:cSld>
  <p:clrMapOvr>
    <a:masterClrMapping/>
  </p:clrMapOvr>
  <p:transition spd="slow">
    <p:fade/>
  </p:transition>
</p:sldLayout>
</file>

<file path=ppt/slideLayouts/slideLayout1859.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90857972"/>
      </p:ext>
    </p:extLst>
  </p:cSld>
  <p:clrMapOvr>
    <a:masterClrMapping/>
  </p:clrMapOvr>
  <p:transition spd="slow">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96596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0.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09289630"/>
      </p:ext>
    </p:extLst>
  </p:cSld>
  <p:clrMapOvr>
    <a:masterClrMapping/>
  </p:clrMapOvr>
  <p:transition spd="slow">
    <p:fade/>
  </p:transition>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14606280"/>
      </p:ext>
    </p:extLst>
  </p:cSld>
  <p:clrMapOvr>
    <a:masterClrMapping/>
  </p:clrMapOvr>
  <p:transition spd="slow">
    <p:fade/>
  </p:transition>
</p:sldLayout>
</file>

<file path=ppt/slideLayouts/slideLayout1862.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22650732"/>
      </p:ext>
    </p:extLst>
  </p:cSld>
  <p:clrMapOvr>
    <a:masterClrMapping/>
  </p:clrMapOvr>
  <p:transition spd="slow">
    <p:fade/>
  </p:transition>
</p:sldLayout>
</file>

<file path=ppt/slideLayouts/slideLayout1863.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9746413"/>
      </p:ext>
    </p:extLst>
  </p:cSld>
  <p:clrMapOvr>
    <a:masterClrMapping/>
  </p:clrMapOvr>
  <p:transition spd="slow">
    <p:fade/>
  </p:transition>
</p:sldLayout>
</file>

<file path=ppt/slideLayouts/slideLayout1864.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97445509"/>
      </p:ext>
    </p:extLst>
  </p:cSld>
  <p:clrMapOvr>
    <a:masterClrMapping/>
  </p:clrMapOvr>
  <p:transition spd="slow">
    <p:fade/>
  </p:transition>
</p:sldLayout>
</file>

<file path=ppt/slideLayouts/slideLayout1865.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1327287"/>
      </p:ext>
    </p:extLst>
  </p:cSld>
  <p:clrMapOvr>
    <a:masterClrMapping/>
  </p:clrMapOvr>
  <p:transition spd="slow">
    <p:fade/>
  </p:transition>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2415131"/>
      </p:ext>
    </p:extLst>
  </p:cSld>
  <p:clrMapOvr>
    <a:masterClrMapping/>
  </p:clrMapOvr>
  <p:transition spd="slow">
    <p:fade/>
  </p:transition>
</p:sldLayout>
</file>

<file path=ppt/slideLayouts/slideLayout1867.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51491597"/>
      </p:ext>
    </p:extLst>
  </p:cSld>
  <p:clrMapOvr>
    <a:masterClrMapping/>
  </p:clrMapOvr>
  <p:transition spd="slow">
    <p:fade/>
  </p:transition>
</p:sldLayout>
</file>

<file path=ppt/slideLayouts/slideLayout1868.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01416707"/>
      </p:ext>
    </p:extLst>
  </p:cSld>
  <p:clrMapOvr>
    <a:masterClrMapping/>
  </p:clrMapOvr>
  <p:transition spd="slow">
    <p:fade/>
  </p:transition>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95926601"/>
      </p:ext>
    </p:extLst>
  </p:cSld>
  <p:clrMapOvr>
    <a:masterClrMapping/>
  </p:clrMapOvr>
  <p:transition spd="slow">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010741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0.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22158392"/>
      </p:ext>
    </p:extLst>
  </p:cSld>
  <p:clrMapOvr>
    <a:masterClrMapping/>
  </p:clrMapOvr>
  <p:transition spd="slow">
    <p:fade/>
  </p:transition>
</p:sldLayout>
</file>

<file path=ppt/slideLayouts/slideLayout1871.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8988754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872.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5622931"/>
      </p:ext>
    </p:extLst>
  </p:cSld>
  <p:clrMapOvr>
    <a:masterClrMapping/>
  </p:clrMapOvr>
  <p:transition spd="slow">
    <p:fade/>
  </p:transition>
</p:sldLayout>
</file>

<file path=ppt/slideLayouts/slideLayout1873.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55841047"/>
      </p:ext>
    </p:extLst>
  </p:cSld>
  <p:clrMapOvr>
    <a:masterClrMapping/>
  </p:clrMapOvr>
  <p:transition spd="slow">
    <p:fade/>
  </p:transition>
</p:sldLayout>
</file>

<file path=ppt/slideLayouts/slideLayout1874.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24819103"/>
      </p:ext>
    </p:extLst>
  </p:cSld>
  <p:clrMapOvr>
    <a:masterClrMapping/>
  </p:clrMapOvr>
  <p:transition spd="slow">
    <p:fade/>
  </p:transition>
</p:sldLayout>
</file>

<file path=ppt/slideLayouts/slideLayout1875.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5231456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876.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6471905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877.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565525794"/>
      </p:ext>
    </p:extLst>
  </p:cSld>
  <p:clrMapOvr>
    <a:masterClrMapping/>
  </p:clrMapOvr>
  <p:transition spd="slow">
    <p:fade/>
  </p:transition>
</p:sldLayout>
</file>

<file path=ppt/slideLayouts/slideLayout1878.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3710034"/>
      </p:ext>
    </p:extLst>
  </p:cSld>
  <p:clrMapOvr>
    <a:masterClrMapping/>
  </p:clrMapOvr>
  <p:transition spd="slow">
    <p:fade/>
  </p:transition>
</p:sldLayout>
</file>

<file path=ppt/slideLayouts/slideLayout1879.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920417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577398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33024139"/>
      </p:ext>
    </p:extLst>
  </p:cSld>
  <p:clrMapOvr>
    <a:masterClrMapping/>
  </p:clrMapOvr>
  <p:transition spd="slow">
    <p:fade/>
  </p:transition>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26616507"/>
      </p:ext>
    </p:extLst>
  </p:cSld>
  <p:clrMapOvr>
    <a:masterClrMapping/>
  </p:clrMapOvr>
  <p:transition spd="slow">
    <p:fade/>
  </p:transition>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6081852"/>
      </p:ext>
    </p:extLst>
  </p:cSld>
  <p:clrMapOvr>
    <a:masterClrMapping/>
  </p:clrMapOvr>
  <p:transition spd="slow">
    <p:fade/>
  </p:transition>
</p:sldLayout>
</file>

<file path=ppt/slideLayouts/slideLayout1883.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87916381"/>
      </p:ext>
    </p:extLst>
  </p:cSld>
  <p:clrMapOvr>
    <a:masterClrMapping/>
  </p:clrMapOvr>
  <p:transition spd="slow">
    <p:fade/>
  </p:transition>
</p:sldLayout>
</file>

<file path=ppt/slideLayouts/slideLayout1884.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2446130"/>
      </p:ext>
    </p:extLst>
  </p:cSld>
  <p:clrMapOvr>
    <a:masterClrMapping/>
  </p:clrMapOvr>
  <p:transition spd="slow">
    <p:fade/>
  </p:transition>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96125940"/>
      </p:ext>
    </p:extLst>
  </p:cSld>
  <p:clrMapOvr>
    <a:masterClrMapping/>
  </p:clrMapOvr>
  <p:transition spd="slow">
    <p:fade/>
  </p:transition>
</p:sldLayout>
</file>

<file path=ppt/slideLayouts/slideLayout1886.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29098217"/>
      </p:ext>
    </p:extLst>
  </p:cSld>
  <p:clrMapOvr>
    <a:masterClrMapping/>
  </p:clrMapOvr>
  <p:transition spd="slow">
    <p:fade/>
  </p:transition>
</p:sldLayout>
</file>

<file path=ppt/slideLayouts/slideLayout1887.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89026374"/>
      </p:ext>
    </p:extLst>
  </p:cSld>
  <p:clrMapOvr>
    <a:masterClrMapping/>
  </p:clrMapOvr>
  <p:transition spd="slow">
    <p:fade/>
  </p:transition>
</p:sldLayout>
</file>

<file path=ppt/slideLayouts/slideLayout1888.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01746793"/>
      </p:ext>
    </p:extLst>
  </p:cSld>
  <p:clrMapOvr>
    <a:masterClrMapping/>
  </p:clrMapOvr>
  <p:transition spd="slow">
    <p:fade/>
  </p:transition>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9607788"/>
      </p:ext>
    </p:extLst>
  </p:cSld>
  <p:clrMapOvr>
    <a:masterClrMapping/>
  </p:clrMapOvr>
  <p:transition spd="slow">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312097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8288129"/>
      </p:ext>
    </p:extLst>
  </p:cSld>
  <p:clrMapOvr>
    <a:masterClrMapping/>
  </p:clrMapOvr>
  <p:transition spd="slow">
    <p:fade/>
  </p:transition>
</p:sldLayout>
</file>

<file path=ppt/slideLayouts/slideLayout1891.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603088"/>
      </p:ext>
    </p:extLst>
  </p:cSld>
  <p:clrMapOvr>
    <a:masterClrMapping/>
  </p:clrMapOvr>
  <p:transition spd="slow">
    <p:fade/>
  </p:transition>
</p:sldLayout>
</file>

<file path=ppt/slideLayouts/slideLayout1892.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7843327"/>
      </p:ext>
    </p:extLst>
  </p:cSld>
  <p:clrMapOvr>
    <a:masterClrMapping/>
  </p:clrMapOvr>
  <p:transition spd="slow">
    <p:fade/>
  </p:transition>
</p:sldLayout>
</file>

<file path=ppt/slideLayouts/slideLayout1893.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40195422"/>
      </p:ext>
    </p:extLst>
  </p:cSld>
  <p:clrMapOvr>
    <a:masterClrMapping/>
  </p:clrMapOvr>
  <p:transition spd="slow">
    <p:fade/>
  </p:transition>
</p:sldLayout>
</file>

<file path=ppt/slideLayouts/slideLayout1894.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78446543"/>
      </p:ext>
    </p:extLst>
  </p:cSld>
  <p:clrMapOvr>
    <a:masterClrMapping/>
  </p:clrMapOvr>
  <p:transition spd="slow">
    <p:fade/>
  </p:transition>
</p:sldLayout>
</file>

<file path=ppt/slideLayouts/slideLayout1895.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515312219"/>
      </p:ext>
    </p:extLst>
  </p:cSld>
  <p:clrMapOvr>
    <a:masterClrMapping/>
  </p:clrMapOvr>
  <p:transition spd="slow">
    <p:fade/>
  </p:transition>
</p:sldLayout>
</file>

<file path=ppt/slideLayouts/slideLayout1896.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13175439"/>
      </p:ext>
    </p:extLst>
  </p:cSld>
  <p:clrMapOvr>
    <a:masterClrMapping/>
  </p:clrMapOvr>
  <p:transition spd="slow">
    <p:fade/>
  </p:transition>
</p:sldLayout>
</file>

<file path=ppt/slideLayouts/slideLayout1897.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7947472"/>
      </p:ext>
    </p:extLst>
  </p:cSld>
  <p:clrMapOvr>
    <a:masterClrMapping/>
  </p:clrMapOvr>
  <p:transition spd="slow">
    <p:fade/>
  </p:transition>
</p:sldLayout>
</file>

<file path=ppt/slideLayouts/slideLayout1898.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55606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899.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77685349"/>
      </p:ext>
    </p:extLst>
  </p:cSld>
  <p:clrMapOvr>
    <a:masterClrMapping/>
  </p:clrMapOvr>
  <p:transition spd="slow">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05958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41039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0.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83720009"/>
      </p:ext>
    </p:extLst>
  </p:cSld>
  <p:clrMapOvr>
    <a:masterClrMapping/>
  </p:clrMapOvr>
  <p:transition spd="slow">
    <p:fade/>
  </p:transition>
</p:sldLayout>
</file>

<file path=ppt/slideLayouts/slideLayout1901.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098160229"/>
      </p:ext>
    </p:extLst>
  </p:cSld>
  <p:clrMapOvr>
    <a:masterClrMapping/>
  </p:clrMapOvr>
  <p:transition spd="slow">
    <p:fade/>
  </p:transition>
</p:sldLayout>
</file>

<file path=ppt/slideLayouts/slideLayout1902.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9983333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903.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442092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04.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71846048"/>
      </p:ext>
    </p:extLst>
  </p:cSld>
  <p:clrMapOvr>
    <a:masterClrMapping/>
  </p:clrMapOvr>
  <p:transition spd="slow">
    <p:fade/>
  </p:transition>
</p:sldLayout>
</file>

<file path=ppt/slideLayouts/slideLayout1905.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61104987"/>
      </p:ext>
    </p:extLst>
  </p:cSld>
  <p:clrMapOvr>
    <a:masterClrMapping/>
  </p:clrMapOvr>
  <p:transition spd="slow">
    <p:fade/>
  </p:transition>
</p:sldLayout>
</file>

<file path=ppt/slideLayouts/slideLayout1906.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938347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91400939"/>
      </p:ext>
    </p:extLst>
  </p:cSld>
  <p:clrMapOvr>
    <a:masterClrMapping/>
  </p:clrMapOvr>
  <p:transition spd="slow">
    <p:fade/>
  </p:transition>
</p:sldLayout>
</file>

<file path=ppt/slideLayouts/slideLayout1908.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75022063"/>
      </p:ext>
    </p:extLst>
  </p:cSld>
  <p:clrMapOvr>
    <a:masterClrMapping/>
  </p:clrMapOvr>
  <p:transition spd="slow">
    <p:fade/>
  </p:transition>
</p:sldLayout>
</file>

<file path=ppt/slideLayouts/slideLayout1909.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82027156"/>
      </p:ext>
    </p:extLst>
  </p:cSld>
  <p:clrMapOvr>
    <a:masterClrMapping/>
  </p:clrMapOvr>
  <p:transition spd="slow">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45647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0.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12207617"/>
      </p:ext>
    </p:extLst>
  </p:cSld>
  <p:clrMapOvr>
    <a:masterClrMapping/>
  </p:clrMapOvr>
  <p:transition spd="slow">
    <p:fade/>
  </p:transition>
</p:sldLayout>
</file>

<file path=ppt/slideLayouts/slideLayout1911.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70450459"/>
      </p:ext>
    </p:extLst>
  </p:cSld>
  <p:clrMapOvr>
    <a:masterClrMapping/>
  </p:clrMapOvr>
  <p:transition spd="slow">
    <p:fade/>
  </p:transition>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00978274"/>
      </p:ext>
    </p:extLst>
  </p:cSld>
  <p:clrMapOvr>
    <a:masterClrMapping/>
  </p:clrMapOvr>
  <p:transition spd="slow">
    <p:fade/>
  </p:transition>
</p:sldLayout>
</file>

<file path=ppt/slideLayouts/slideLayout1913.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08474271"/>
      </p:ext>
    </p:extLst>
  </p:cSld>
  <p:clrMapOvr>
    <a:masterClrMapping/>
  </p:clrMapOvr>
  <p:transition spd="slow">
    <p:fade/>
  </p:transition>
</p:sldLayout>
</file>

<file path=ppt/slideLayouts/slideLayout1914.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89587696"/>
      </p:ext>
    </p:extLst>
  </p:cSld>
  <p:clrMapOvr>
    <a:masterClrMapping/>
  </p:clrMapOvr>
  <p:transition spd="slow">
    <p:fade/>
  </p:transition>
</p:sldLayout>
</file>

<file path=ppt/slideLayouts/slideLayout1915.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7790767"/>
      </p:ext>
    </p:extLst>
  </p:cSld>
  <p:clrMapOvr>
    <a:masterClrMapping/>
  </p:clrMapOvr>
  <p:transition spd="slow">
    <p:fade/>
  </p:transition>
</p:sldLayout>
</file>

<file path=ppt/slideLayouts/slideLayout1916.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4044120"/>
      </p:ext>
    </p:extLst>
  </p:cSld>
  <p:clrMapOvr>
    <a:masterClrMapping/>
  </p:clrMapOvr>
  <p:transition spd="slow">
    <p:fade/>
  </p:transition>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8992981"/>
      </p:ext>
    </p:extLst>
  </p:cSld>
  <p:clrMapOvr>
    <a:masterClrMapping/>
  </p:clrMapOvr>
  <p:transition spd="slow">
    <p:fade/>
  </p:transition>
</p:sldLayout>
</file>

<file path=ppt/slideLayouts/slideLayout1918.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45504526"/>
      </p:ext>
    </p:extLst>
  </p:cSld>
  <p:clrMapOvr>
    <a:masterClrMapping/>
  </p:clrMapOvr>
  <p:transition spd="slow">
    <p:fade/>
  </p:transition>
</p:sldLayout>
</file>

<file path=ppt/slideLayouts/slideLayout1919.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9673956"/>
      </p:ext>
    </p:extLst>
  </p:cSld>
  <p:clrMapOvr>
    <a:masterClrMapping/>
  </p:clrMapOvr>
  <p:transition spd="slow">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66411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0.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6035062"/>
      </p:ext>
    </p:extLst>
  </p:cSld>
  <p:clrMapOvr>
    <a:masterClrMapping/>
  </p:clrMapOvr>
  <p:transition spd="slow">
    <p:fade/>
  </p:transition>
</p:sldLayout>
</file>

<file path=ppt/slideLayouts/slideLayout1921.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8325980"/>
      </p:ext>
    </p:extLst>
  </p:cSld>
  <p:clrMapOvr>
    <a:masterClrMapping/>
  </p:clrMapOvr>
  <p:transition spd="slow">
    <p:fade/>
  </p:transition>
</p:sldLayout>
</file>

<file path=ppt/slideLayouts/slideLayout1922.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96713906"/>
      </p:ext>
    </p:extLst>
  </p:cSld>
  <p:clrMapOvr>
    <a:masterClrMapping/>
  </p:clrMapOvr>
  <p:transition spd="slow">
    <p:fade/>
  </p:transition>
</p:sldLayout>
</file>

<file path=ppt/slideLayouts/slideLayout1923.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60425193"/>
      </p:ext>
    </p:extLst>
  </p:cSld>
  <p:clrMapOvr>
    <a:masterClrMapping/>
  </p:clrMapOvr>
  <p:transition spd="slow">
    <p:fade/>
  </p:transition>
</p:sldLayout>
</file>

<file path=ppt/slideLayouts/slideLayout1924.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1213563"/>
      </p:ext>
    </p:extLst>
  </p:cSld>
  <p:clrMapOvr>
    <a:masterClrMapping/>
  </p:clrMapOvr>
  <p:transition spd="slow">
    <p:fade/>
  </p:transition>
</p:sldLayout>
</file>

<file path=ppt/slideLayouts/slideLayout1925.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7754333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26.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57161167"/>
      </p:ext>
    </p:extLst>
  </p:cSld>
  <p:clrMapOvr>
    <a:masterClrMapping/>
  </p:clrMapOvr>
  <p:transition spd="slow">
    <p:fade/>
  </p:transition>
</p:sldLayout>
</file>

<file path=ppt/slideLayouts/slideLayout1927.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650426602"/>
      </p:ext>
    </p:extLst>
  </p:cSld>
  <p:clrMapOvr>
    <a:masterClrMapping/>
  </p:clrMapOvr>
  <p:transition spd="slow">
    <p:fade/>
  </p:transition>
</p:sldLayout>
</file>

<file path=ppt/slideLayouts/slideLayout1928.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47887644"/>
      </p:ext>
    </p:extLst>
  </p:cSld>
  <p:clrMapOvr>
    <a:masterClrMapping/>
  </p:clrMapOvr>
  <p:transition spd="slow">
    <p:fade/>
  </p:transition>
</p:sldLayout>
</file>

<file path=ppt/slideLayouts/slideLayout1929.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1068517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68611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0.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551604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31.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30111769"/>
      </p:ext>
    </p:extLst>
  </p:cSld>
  <p:clrMapOvr>
    <a:masterClrMapping/>
  </p:clrMapOvr>
  <p:transition spd="slow">
    <p:fade/>
  </p:transition>
</p:sldLayout>
</file>

<file path=ppt/slideLayouts/slideLayout1932.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73049044"/>
      </p:ext>
    </p:extLst>
  </p:cSld>
  <p:clrMapOvr>
    <a:masterClrMapping/>
  </p:clrMapOvr>
  <p:transition spd="slow">
    <p:fade/>
  </p:transition>
</p:sldLayout>
</file>

<file path=ppt/slideLayouts/slideLayout1933.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01267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43740742"/>
      </p:ext>
    </p:extLst>
  </p:cSld>
  <p:clrMapOvr>
    <a:masterClrMapping/>
  </p:clrMapOvr>
  <p:transition spd="slow">
    <p:fade/>
  </p:transition>
</p:sldLayout>
</file>

<file path=ppt/slideLayouts/slideLayout1935.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3472254"/>
      </p:ext>
    </p:extLst>
  </p:cSld>
  <p:clrMapOvr>
    <a:masterClrMapping/>
  </p:clrMapOvr>
  <p:transition spd="slow">
    <p:fade/>
  </p:transition>
</p:sldLayout>
</file>

<file path=ppt/slideLayouts/slideLayout1936.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45194427"/>
      </p:ext>
    </p:extLst>
  </p:cSld>
  <p:clrMapOvr>
    <a:masterClrMapping/>
  </p:clrMapOvr>
  <p:transition spd="slow">
    <p:fade/>
  </p:transition>
</p:sldLayout>
</file>

<file path=ppt/slideLayouts/slideLayout1937.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70169954"/>
      </p:ext>
    </p:extLst>
  </p:cSld>
  <p:clrMapOvr>
    <a:masterClrMapping/>
  </p:clrMapOvr>
  <p:transition spd="slow">
    <p:fade/>
  </p:transition>
</p:sldLayout>
</file>

<file path=ppt/slideLayouts/slideLayout1938.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76973359"/>
      </p:ext>
    </p:extLst>
  </p:cSld>
  <p:clrMapOvr>
    <a:masterClrMapping/>
  </p:clrMapOvr>
  <p:transition spd="slow">
    <p:fade/>
  </p:transition>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03155892"/>
      </p:ext>
    </p:extLst>
  </p:cSld>
  <p:clrMapOvr>
    <a:masterClrMapping/>
  </p:clrMapOvr>
  <p:transition spd="slow">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0375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0.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54872065"/>
      </p:ext>
    </p:extLst>
  </p:cSld>
  <p:clrMapOvr>
    <a:masterClrMapping/>
  </p:clrMapOvr>
  <p:transition spd="slow">
    <p:fade/>
  </p:transition>
</p:sldLayout>
</file>

<file path=ppt/slideLayouts/slideLayout1941.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47916287"/>
      </p:ext>
    </p:extLst>
  </p:cSld>
  <p:clrMapOvr>
    <a:masterClrMapping/>
  </p:clrMapOvr>
  <p:transition spd="slow">
    <p:fade/>
  </p:transition>
</p:sldLayout>
</file>

<file path=ppt/slideLayouts/slideLayout1942.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33800364"/>
      </p:ext>
    </p:extLst>
  </p:cSld>
  <p:clrMapOvr>
    <a:masterClrMapping/>
  </p:clrMapOvr>
  <p:transition spd="slow">
    <p:fade/>
  </p:transition>
</p:sldLayout>
</file>

<file path=ppt/slideLayouts/slideLayout1943.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00524920"/>
      </p:ext>
    </p:extLst>
  </p:cSld>
  <p:clrMapOvr>
    <a:masterClrMapping/>
  </p:clrMapOvr>
  <p:transition spd="slow">
    <p:fade/>
  </p:transition>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6221086"/>
      </p:ext>
    </p:extLst>
  </p:cSld>
  <p:clrMapOvr>
    <a:masterClrMapping/>
  </p:clrMapOvr>
  <p:transition spd="slow">
    <p:fade/>
  </p:transition>
</p:sldLayout>
</file>

<file path=ppt/slideLayouts/slideLayout1945.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99719578"/>
      </p:ext>
    </p:extLst>
  </p:cSld>
  <p:clrMapOvr>
    <a:masterClrMapping/>
  </p:clrMapOvr>
  <p:transition spd="slow">
    <p:fade/>
  </p:transition>
</p:sldLayout>
</file>

<file path=ppt/slideLayouts/slideLayout1946.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85758230"/>
      </p:ext>
    </p:extLst>
  </p:cSld>
  <p:clrMapOvr>
    <a:masterClrMapping/>
  </p:clrMapOvr>
  <p:transition spd="slow">
    <p:fade/>
  </p:transition>
</p:sldLayout>
</file>

<file path=ppt/slideLayouts/slideLayout1947.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20767928"/>
      </p:ext>
    </p:extLst>
  </p:cSld>
  <p:clrMapOvr>
    <a:masterClrMapping/>
  </p:clrMapOvr>
  <p:transition spd="slow">
    <p:fade/>
  </p:transition>
</p:sldLayout>
</file>

<file path=ppt/slideLayouts/slideLayout1948.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71325852"/>
      </p:ext>
    </p:extLst>
  </p:cSld>
  <p:clrMapOvr>
    <a:masterClrMapping/>
  </p:clrMapOvr>
  <p:transition spd="slow">
    <p:fade/>
  </p:transition>
</p:sldLayout>
</file>

<file path=ppt/slideLayouts/slideLayout1949.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65739515"/>
      </p:ext>
    </p:extLst>
  </p:cSld>
  <p:clrMapOvr>
    <a:masterClrMapping/>
  </p:clrMapOvr>
  <p:transition spd="slow">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47041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0.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19040699"/>
      </p:ext>
    </p:extLst>
  </p:cSld>
  <p:clrMapOvr>
    <a:masterClrMapping/>
  </p:clrMapOvr>
  <p:transition spd="slow">
    <p:fade/>
  </p:transition>
</p:sldLayout>
</file>

<file path=ppt/slideLayouts/slideLayout1951.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83406895"/>
      </p:ext>
    </p:extLst>
  </p:cSld>
  <p:clrMapOvr>
    <a:masterClrMapping/>
  </p:clrMapOvr>
  <p:transition spd="slow">
    <p:fade/>
  </p:transition>
</p:sldLayout>
</file>

<file path=ppt/slideLayouts/slideLayout1952.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024199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53.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88904942"/>
      </p:ext>
    </p:extLst>
  </p:cSld>
  <p:clrMapOvr>
    <a:masterClrMapping/>
  </p:clrMapOvr>
  <p:transition spd="slow">
    <p:fade/>
  </p:transition>
</p:sldLayout>
</file>

<file path=ppt/slideLayouts/slideLayout1954.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89295539"/>
      </p:ext>
    </p:extLst>
  </p:cSld>
  <p:clrMapOvr>
    <a:masterClrMapping/>
  </p:clrMapOvr>
  <p:transition spd="slow">
    <p:fade/>
  </p:transition>
</p:sldLayout>
</file>

<file path=ppt/slideLayouts/slideLayout1955.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56069472"/>
      </p:ext>
    </p:extLst>
  </p:cSld>
  <p:clrMapOvr>
    <a:masterClrMapping/>
  </p:clrMapOvr>
  <p:transition spd="slow">
    <p:fade/>
  </p:transition>
</p:sldLayout>
</file>

<file path=ppt/slideLayouts/slideLayout1956.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68076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957.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6315502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58.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55475880"/>
      </p:ext>
    </p:extLst>
  </p:cSld>
  <p:clrMapOvr>
    <a:masterClrMapping/>
  </p:clrMapOvr>
  <p:transition spd="slow">
    <p:fade/>
  </p:transition>
</p:sldLayout>
</file>

<file path=ppt/slideLayouts/slideLayout1959.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26820608"/>
      </p:ext>
    </p:extLst>
  </p:cSld>
  <p:clrMapOvr>
    <a:masterClrMapping/>
  </p:clrMapOvr>
  <p:transition spd="slow">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74924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0.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87806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1161754"/>
      </p:ext>
    </p:extLst>
  </p:cSld>
  <p:clrMapOvr>
    <a:masterClrMapping/>
  </p:clrMapOvr>
  <p:transition spd="slow">
    <p:fade/>
  </p:transition>
</p:sldLayout>
</file>

<file path=ppt/slideLayouts/slideLayout1962.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86843559"/>
      </p:ext>
    </p:extLst>
  </p:cSld>
  <p:clrMapOvr>
    <a:masterClrMapping/>
  </p:clrMapOvr>
  <p:transition spd="slow">
    <p:fade/>
  </p:transition>
</p:sldLayout>
</file>

<file path=ppt/slideLayouts/slideLayout1963.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2038410"/>
      </p:ext>
    </p:extLst>
  </p:cSld>
  <p:clrMapOvr>
    <a:masterClrMapping/>
  </p:clrMapOvr>
  <p:transition spd="slow">
    <p:fade/>
  </p:transition>
</p:sldLayout>
</file>

<file path=ppt/slideLayouts/slideLayout1964.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16825070"/>
      </p:ext>
    </p:extLst>
  </p:cSld>
  <p:clrMapOvr>
    <a:masterClrMapping/>
  </p:clrMapOvr>
  <p:transition spd="slow">
    <p:fade/>
  </p:transition>
</p:sldLayout>
</file>

<file path=ppt/slideLayouts/slideLayout1965.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700301"/>
      </p:ext>
    </p:extLst>
  </p:cSld>
  <p:clrMapOvr>
    <a:masterClrMapping/>
  </p:clrMapOvr>
  <p:transition spd="slow">
    <p:fade/>
  </p:transition>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40980993"/>
      </p:ext>
    </p:extLst>
  </p:cSld>
  <p:clrMapOvr>
    <a:masterClrMapping/>
  </p:clrMapOvr>
  <p:transition spd="slow">
    <p:fade/>
  </p:transition>
</p:sldLayout>
</file>

<file path=ppt/slideLayouts/slideLayout1967.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34261660"/>
      </p:ext>
    </p:extLst>
  </p:cSld>
  <p:clrMapOvr>
    <a:masterClrMapping/>
  </p:clrMapOvr>
  <p:transition spd="slow">
    <p:fade/>
  </p:transition>
</p:sldLayout>
</file>

<file path=ppt/slideLayouts/slideLayout1968.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43916621"/>
      </p:ext>
    </p:extLst>
  </p:cSld>
  <p:clrMapOvr>
    <a:masterClrMapping/>
  </p:clrMapOvr>
  <p:transition spd="slow">
    <p:fade/>
  </p:transition>
</p:sldLayout>
</file>

<file path=ppt/slideLayouts/slideLayout1969.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5593342"/>
      </p:ext>
    </p:extLst>
  </p:cSld>
  <p:clrMapOvr>
    <a:masterClrMapping/>
  </p:clrMapOvr>
  <p:transition spd="slow">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74682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0.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7383922"/>
      </p:ext>
    </p:extLst>
  </p:cSld>
  <p:clrMapOvr>
    <a:masterClrMapping/>
  </p:clrMapOvr>
  <p:transition spd="slow">
    <p:fade/>
  </p:transition>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4394618"/>
      </p:ext>
    </p:extLst>
  </p:cSld>
  <p:clrMapOvr>
    <a:masterClrMapping/>
  </p:clrMapOvr>
  <p:transition spd="slow">
    <p:fade/>
  </p:transition>
</p:sldLayout>
</file>

<file path=ppt/slideLayouts/slideLayout1972.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15243931"/>
      </p:ext>
    </p:extLst>
  </p:cSld>
  <p:clrMapOvr>
    <a:masterClrMapping/>
  </p:clrMapOvr>
  <p:transition spd="slow">
    <p:fade/>
  </p:transition>
</p:sldLayout>
</file>

<file path=ppt/slideLayouts/slideLayout1973.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8384504"/>
      </p:ext>
    </p:extLst>
  </p:cSld>
  <p:clrMapOvr>
    <a:masterClrMapping/>
  </p:clrMapOvr>
  <p:transition spd="slow">
    <p:fade/>
  </p:transition>
</p:sldLayout>
</file>

<file path=ppt/slideLayouts/slideLayout1974.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84886339"/>
      </p:ext>
    </p:extLst>
  </p:cSld>
  <p:clrMapOvr>
    <a:masterClrMapping/>
  </p:clrMapOvr>
  <p:transition spd="slow">
    <p:fade/>
  </p:transition>
</p:sldLayout>
</file>

<file path=ppt/slideLayouts/slideLayout1975.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78261868"/>
      </p:ext>
    </p:extLst>
  </p:cSld>
  <p:clrMapOvr>
    <a:masterClrMapping/>
  </p:clrMapOvr>
  <p:transition spd="slow">
    <p:fade/>
  </p:transition>
</p:sldLayout>
</file>

<file path=ppt/slideLayouts/slideLayout1976.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820471595"/>
      </p:ext>
    </p:extLst>
  </p:cSld>
  <p:clrMapOvr>
    <a:masterClrMapping/>
  </p:clrMapOvr>
  <p:transition spd="slow">
    <p:fade/>
  </p:transition>
</p:sldLayout>
</file>

<file path=ppt/slideLayouts/slideLayout1977.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57260868"/>
      </p:ext>
    </p:extLst>
  </p:cSld>
  <p:clrMapOvr>
    <a:masterClrMapping/>
  </p:clrMapOvr>
  <p:transition spd="slow">
    <p:fade/>
  </p:transition>
</p:sldLayout>
</file>

<file path=ppt/slideLayouts/slideLayout1978.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78886125"/>
      </p:ext>
    </p:extLst>
  </p:cSld>
  <p:clrMapOvr>
    <a:masterClrMapping/>
  </p:clrMapOvr>
  <p:transition spd="slow">
    <p:fade/>
  </p:transition>
</p:sldLayout>
</file>

<file path=ppt/slideLayouts/slideLayout1979.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8438850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28160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0.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42462077"/>
      </p:ext>
    </p:extLst>
  </p:cSld>
  <p:clrMapOvr>
    <a:masterClrMapping/>
  </p:clrMapOvr>
  <p:transition spd="slow">
    <p:fade/>
  </p:transition>
</p:sldLayout>
</file>

<file path=ppt/slideLayouts/slideLayout1981.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88242277"/>
      </p:ext>
    </p:extLst>
  </p:cSld>
  <p:clrMapOvr>
    <a:masterClrMapping/>
  </p:clrMapOvr>
  <p:transition spd="slow">
    <p:fade/>
  </p:transition>
</p:sldLayout>
</file>

<file path=ppt/slideLayouts/slideLayout1982.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67905995"/>
      </p:ext>
    </p:extLst>
  </p:cSld>
  <p:clrMapOvr>
    <a:masterClrMapping/>
  </p:clrMapOvr>
  <p:transition spd="slow">
    <p:fade/>
  </p:transition>
</p:sldLayout>
</file>

<file path=ppt/slideLayouts/slideLayout1983.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0251662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1984.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5944420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1985.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2850267"/>
      </p:ext>
    </p:extLst>
  </p:cSld>
  <p:clrMapOvr>
    <a:masterClrMapping/>
  </p:clrMapOvr>
  <p:transition spd="slow">
    <p:fade/>
  </p:transition>
</p:sldLayout>
</file>

<file path=ppt/slideLayouts/slideLayout1986.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68036797"/>
      </p:ext>
    </p:extLst>
  </p:cSld>
  <p:clrMapOvr>
    <a:masterClrMapping/>
  </p:clrMapOvr>
  <p:transition spd="slow">
    <p:fade/>
  </p:transition>
</p:sldLayout>
</file>

<file path=ppt/slideLayouts/slideLayout1987.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806779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00062182"/>
      </p:ext>
    </p:extLst>
  </p:cSld>
  <p:clrMapOvr>
    <a:masterClrMapping/>
  </p:clrMapOvr>
  <p:transition spd="slow">
    <p:fade/>
  </p:transition>
</p:sldLayout>
</file>

<file path=ppt/slideLayouts/slideLayout1989.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44555808"/>
      </p:ext>
    </p:extLst>
  </p:cSld>
  <p:clrMapOvr>
    <a:masterClrMapping/>
  </p:clrMapOvr>
  <p:transition spd="slow">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781499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0.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39986473"/>
      </p:ext>
    </p:extLst>
  </p:cSld>
  <p:clrMapOvr>
    <a:masterClrMapping/>
  </p:clrMapOvr>
  <p:transition spd="slow">
    <p:fade/>
  </p:transition>
</p:sldLayout>
</file>

<file path=ppt/slideLayouts/slideLayout1991.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10620669"/>
      </p:ext>
    </p:extLst>
  </p:cSld>
  <p:clrMapOvr>
    <a:masterClrMapping/>
  </p:clrMapOvr>
  <p:transition spd="slow">
    <p:fade/>
  </p:transition>
</p:sldLayout>
</file>

<file path=ppt/slideLayouts/slideLayout1992.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5580593"/>
      </p:ext>
    </p:extLst>
  </p:cSld>
  <p:clrMapOvr>
    <a:masterClrMapping/>
  </p:clrMapOvr>
  <p:transition spd="slow">
    <p:fade/>
  </p:transition>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80637179"/>
      </p:ext>
    </p:extLst>
  </p:cSld>
  <p:clrMapOvr>
    <a:masterClrMapping/>
  </p:clrMapOvr>
  <p:transition spd="slow">
    <p:fade/>
  </p:transition>
</p:sldLayout>
</file>

<file path=ppt/slideLayouts/slideLayout1994.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7597374"/>
      </p:ext>
    </p:extLst>
  </p:cSld>
  <p:clrMapOvr>
    <a:masterClrMapping/>
  </p:clrMapOvr>
  <p:transition spd="slow">
    <p:fade/>
  </p:transition>
</p:sldLayout>
</file>

<file path=ppt/slideLayouts/slideLayout1995.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58859964"/>
      </p:ext>
    </p:extLst>
  </p:cSld>
  <p:clrMapOvr>
    <a:masterClrMapping/>
  </p:clrMapOvr>
  <p:transition spd="slow">
    <p:fade/>
  </p:transition>
</p:sldLayout>
</file>

<file path=ppt/slideLayouts/slideLayout1996.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3012257"/>
      </p:ext>
    </p:extLst>
  </p:cSld>
  <p:clrMapOvr>
    <a:masterClrMapping/>
  </p:clrMapOvr>
  <p:transition spd="slow">
    <p:fade/>
  </p:transition>
</p:sldLayout>
</file>

<file path=ppt/slideLayouts/slideLayout1997.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27703584"/>
      </p:ext>
    </p:extLst>
  </p:cSld>
  <p:clrMapOvr>
    <a:masterClrMapping/>
  </p:clrMapOvr>
  <p:transition spd="slow">
    <p:fade/>
  </p:transition>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10771457"/>
      </p:ext>
    </p:extLst>
  </p:cSld>
  <p:clrMapOvr>
    <a:masterClrMapping/>
  </p:clrMapOvr>
  <p:transition spd="slow">
    <p:fade/>
  </p:transition>
</p:sldLayout>
</file>

<file path=ppt/slideLayouts/slideLayout1999.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2565205"/>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409411816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8320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34095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0.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87624279"/>
      </p:ext>
    </p:extLst>
  </p:cSld>
  <p:clrMapOvr>
    <a:masterClrMapping/>
  </p:clrMapOvr>
  <p:transition spd="slow">
    <p:fade/>
  </p:transition>
</p:sldLayout>
</file>

<file path=ppt/slideLayouts/slideLayout2001.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48388779"/>
      </p:ext>
    </p:extLst>
  </p:cSld>
  <p:clrMapOvr>
    <a:masterClrMapping/>
  </p:clrMapOvr>
  <p:transition spd="slow">
    <p:fade/>
  </p:transition>
</p:sldLayout>
</file>

<file path=ppt/slideLayouts/slideLayout2002.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14196781"/>
      </p:ext>
    </p:extLst>
  </p:cSld>
  <p:clrMapOvr>
    <a:masterClrMapping/>
  </p:clrMapOvr>
  <p:transition spd="slow">
    <p:fade/>
  </p:transition>
</p:sldLayout>
</file>

<file path=ppt/slideLayouts/slideLayout2003.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147787444"/>
      </p:ext>
    </p:extLst>
  </p:cSld>
  <p:clrMapOvr>
    <a:masterClrMapping/>
  </p:clrMapOvr>
  <p:transition spd="slow">
    <p:fade/>
  </p:transition>
</p:sldLayout>
</file>

<file path=ppt/slideLayouts/slideLayout2004.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15321560"/>
      </p:ext>
    </p:extLst>
  </p:cSld>
  <p:clrMapOvr>
    <a:masterClrMapping/>
  </p:clrMapOvr>
  <p:transition spd="slow">
    <p:fade/>
  </p:transition>
</p:sldLayout>
</file>

<file path=ppt/slideLayouts/slideLayout2005.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55277756"/>
      </p:ext>
    </p:extLst>
  </p:cSld>
  <p:clrMapOvr>
    <a:masterClrMapping/>
  </p:clrMapOvr>
  <p:transition spd="slow">
    <p:fade/>
  </p:transition>
</p:sldLayout>
</file>

<file path=ppt/slideLayouts/slideLayout2006.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255103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07.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61291694"/>
      </p:ext>
    </p:extLst>
  </p:cSld>
  <p:clrMapOvr>
    <a:masterClrMapping/>
  </p:clrMapOvr>
  <p:transition spd="slow">
    <p:fade/>
  </p:transition>
</p:sldLayout>
</file>

<file path=ppt/slideLayouts/slideLayout2008.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020323511"/>
      </p:ext>
    </p:extLst>
  </p:cSld>
  <p:clrMapOvr>
    <a:masterClrMapping/>
  </p:clrMapOvr>
  <p:transition spd="slow">
    <p:fade/>
  </p:transition>
</p:sldLayout>
</file>

<file path=ppt/slideLayouts/slideLayout2009.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35844194"/>
      </p:ext>
    </p:extLst>
  </p:cSld>
  <p:clrMapOvr>
    <a:masterClrMapping/>
  </p:clrMapOvr>
  <p:transition spd="slow">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17648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0.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9188025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011.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605711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12.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42439645"/>
      </p:ext>
    </p:extLst>
  </p:cSld>
  <p:clrMapOvr>
    <a:masterClrMapping/>
  </p:clrMapOvr>
  <p:transition spd="slow">
    <p:fade/>
  </p:transition>
</p:sldLayout>
</file>

<file path=ppt/slideLayouts/slideLayout2013.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44644830"/>
      </p:ext>
    </p:extLst>
  </p:cSld>
  <p:clrMapOvr>
    <a:masterClrMapping/>
  </p:clrMapOvr>
  <p:transition spd="slow">
    <p:fade/>
  </p:transition>
</p:sldLayout>
</file>

<file path=ppt/slideLayouts/slideLayout2014.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82710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27953105"/>
      </p:ext>
    </p:extLst>
  </p:cSld>
  <p:clrMapOvr>
    <a:masterClrMapping/>
  </p:clrMapOvr>
  <p:transition spd="slow">
    <p:fade/>
  </p:transition>
</p:sldLayout>
</file>

<file path=ppt/slideLayouts/slideLayout2016.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98523882"/>
      </p:ext>
    </p:extLst>
  </p:cSld>
  <p:clrMapOvr>
    <a:masterClrMapping/>
  </p:clrMapOvr>
  <p:transition spd="slow">
    <p:fade/>
  </p:transition>
</p:sldLayout>
</file>

<file path=ppt/slideLayouts/slideLayout2017.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7852773"/>
      </p:ext>
    </p:extLst>
  </p:cSld>
  <p:clrMapOvr>
    <a:masterClrMapping/>
  </p:clrMapOvr>
  <p:transition spd="slow">
    <p:fade/>
  </p:transition>
</p:sldLayout>
</file>

<file path=ppt/slideLayouts/slideLayout2018.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06877815"/>
      </p:ext>
    </p:extLst>
  </p:cSld>
  <p:clrMapOvr>
    <a:masterClrMapping/>
  </p:clrMapOvr>
  <p:transition spd="slow">
    <p:fade/>
  </p:transition>
</p:sldLayout>
</file>

<file path=ppt/slideLayouts/slideLayout2019.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2909878"/>
      </p:ext>
    </p:extLst>
  </p:cSld>
  <p:clrMapOvr>
    <a:masterClrMapping/>
  </p:clrMapOvr>
  <p:transition spd="slow">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05752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68044419"/>
      </p:ext>
    </p:extLst>
  </p:cSld>
  <p:clrMapOvr>
    <a:masterClrMapping/>
  </p:clrMapOvr>
  <p:transition spd="slow">
    <p:fade/>
  </p:transition>
</p:sldLayout>
</file>

<file path=ppt/slideLayouts/slideLayout2021.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2093950"/>
      </p:ext>
    </p:extLst>
  </p:cSld>
  <p:clrMapOvr>
    <a:masterClrMapping/>
  </p:clrMapOvr>
  <p:transition spd="slow">
    <p:fade/>
  </p:transition>
</p:sldLayout>
</file>

<file path=ppt/slideLayouts/slideLayout2022.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8872826"/>
      </p:ext>
    </p:extLst>
  </p:cSld>
  <p:clrMapOvr>
    <a:masterClrMapping/>
  </p:clrMapOvr>
  <p:transition spd="slow">
    <p:fade/>
  </p:transition>
</p:sldLayout>
</file>

<file path=ppt/slideLayouts/slideLayout2023.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75610445"/>
      </p:ext>
    </p:extLst>
  </p:cSld>
  <p:clrMapOvr>
    <a:masterClrMapping/>
  </p:clrMapOvr>
  <p:transition spd="slow">
    <p:fade/>
  </p:transition>
</p:sldLayout>
</file>

<file path=ppt/slideLayouts/slideLayout2024.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5311194"/>
      </p:ext>
    </p:extLst>
  </p:cSld>
  <p:clrMapOvr>
    <a:masterClrMapping/>
  </p:clrMapOvr>
  <p:transition spd="slow">
    <p:fade/>
  </p:transition>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0789218"/>
      </p:ext>
    </p:extLst>
  </p:cSld>
  <p:clrMapOvr>
    <a:masterClrMapping/>
  </p:clrMapOvr>
  <p:transition spd="slow">
    <p:fade/>
  </p:transition>
</p:sldLayout>
</file>

<file path=ppt/slideLayouts/slideLayout2026.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1644808"/>
      </p:ext>
    </p:extLst>
  </p:cSld>
  <p:clrMapOvr>
    <a:masterClrMapping/>
  </p:clrMapOvr>
  <p:transition spd="slow">
    <p:fade/>
  </p:transition>
</p:sldLayout>
</file>

<file path=ppt/slideLayouts/slideLayout2027.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4741496"/>
      </p:ext>
    </p:extLst>
  </p:cSld>
  <p:clrMapOvr>
    <a:masterClrMapping/>
  </p:clrMapOvr>
  <p:transition spd="slow">
    <p:fade/>
  </p:transition>
</p:sldLayout>
</file>

<file path=ppt/slideLayouts/slideLayout2028.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20764283"/>
      </p:ext>
    </p:extLst>
  </p:cSld>
  <p:clrMapOvr>
    <a:masterClrMapping/>
  </p:clrMapOvr>
  <p:transition spd="slow">
    <p:fade/>
  </p:transition>
</p:sldLayout>
</file>

<file path=ppt/slideLayouts/slideLayout2029.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50565008"/>
      </p:ext>
    </p:extLst>
  </p:cSld>
  <p:clrMapOvr>
    <a:masterClrMapping/>
  </p:clrMapOvr>
  <p:transition spd="slow">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25483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0.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98857760"/>
      </p:ext>
    </p:extLst>
  </p:cSld>
  <p:clrMapOvr>
    <a:masterClrMapping/>
  </p:clrMapOvr>
  <p:transition spd="slow">
    <p:fade/>
  </p:transition>
</p:sldLayout>
</file>

<file path=ppt/slideLayouts/slideLayout2031.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78504623"/>
      </p:ext>
    </p:extLst>
  </p:cSld>
  <p:clrMapOvr>
    <a:masterClrMapping/>
  </p:clrMapOvr>
  <p:transition spd="slow">
    <p:fade/>
  </p:transition>
</p:sldLayout>
</file>

<file path=ppt/slideLayouts/slideLayout2032.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38252520"/>
      </p:ext>
    </p:extLst>
  </p:cSld>
  <p:clrMapOvr>
    <a:masterClrMapping/>
  </p:clrMapOvr>
  <p:transition spd="slow">
    <p:fade/>
  </p:transition>
</p:sldLayout>
</file>

<file path=ppt/slideLayouts/slideLayout2033.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1787587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34.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400277276"/>
      </p:ext>
    </p:extLst>
  </p:cSld>
  <p:clrMapOvr>
    <a:masterClrMapping/>
  </p:clrMapOvr>
  <p:transition spd="slow">
    <p:fade/>
  </p:transition>
</p:sldLayout>
</file>

<file path=ppt/slideLayouts/slideLayout2035.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75644034"/>
      </p:ext>
    </p:extLst>
  </p:cSld>
  <p:clrMapOvr>
    <a:masterClrMapping/>
  </p:clrMapOvr>
  <p:transition spd="slow">
    <p:fade/>
  </p:transition>
</p:sldLayout>
</file>

<file path=ppt/slideLayouts/slideLayout2036.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2966979"/>
      </p:ext>
    </p:extLst>
  </p:cSld>
  <p:clrMapOvr>
    <a:masterClrMapping/>
  </p:clrMapOvr>
  <p:transition spd="slow">
    <p:fade/>
  </p:transition>
</p:sldLayout>
</file>

<file path=ppt/slideLayouts/slideLayout2037.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8661402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038.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568641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39.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583803549"/>
      </p:ext>
    </p:extLst>
  </p:cSld>
  <p:clrMapOvr>
    <a:masterClrMapping/>
  </p:clrMapOvr>
  <p:transition spd="slow">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09310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0.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44487445"/>
      </p:ext>
    </p:extLst>
  </p:cSld>
  <p:clrMapOvr>
    <a:masterClrMapping/>
  </p:clrMapOvr>
  <p:transition spd="slow">
    <p:fade/>
  </p:transition>
</p:sldLayout>
</file>

<file path=ppt/slideLayouts/slideLayout2041.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48170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34445962"/>
      </p:ext>
    </p:extLst>
  </p:cSld>
  <p:clrMapOvr>
    <a:masterClrMapping/>
  </p:clrMapOvr>
  <p:transition spd="slow">
    <p:fade/>
  </p:transition>
</p:sldLayout>
</file>

<file path=ppt/slideLayouts/slideLayout2043.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210456"/>
      </p:ext>
    </p:extLst>
  </p:cSld>
  <p:clrMapOvr>
    <a:masterClrMapping/>
  </p:clrMapOvr>
  <p:transition spd="slow">
    <p:fade/>
  </p:transition>
</p:sldLayout>
</file>

<file path=ppt/slideLayouts/slideLayout2044.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97552756"/>
      </p:ext>
    </p:extLst>
  </p:cSld>
  <p:clrMapOvr>
    <a:masterClrMapping/>
  </p:clrMapOvr>
  <p:transition spd="slow">
    <p:fade/>
  </p:transition>
</p:sldLayout>
</file>

<file path=ppt/slideLayouts/slideLayout2045.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37936642"/>
      </p:ext>
    </p:extLst>
  </p:cSld>
  <p:clrMapOvr>
    <a:masterClrMapping/>
  </p:clrMapOvr>
  <p:transition spd="slow">
    <p:fade/>
  </p:transition>
</p:sldLayout>
</file>

<file path=ppt/slideLayouts/slideLayout2046.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41010584"/>
      </p:ext>
    </p:extLst>
  </p:cSld>
  <p:clrMapOvr>
    <a:masterClrMapping/>
  </p:clrMapOvr>
  <p:transition spd="slow">
    <p:fade/>
  </p:transition>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75090460"/>
      </p:ext>
    </p:extLst>
  </p:cSld>
  <p:clrMapOvr>
    <a:masterClrMapping/>
  </p:clrMapOvr>
  <p:transition spd="slow">
    <p:fade/>
  </p:transition>
</p:sldLayout>
</file>

<file path=ppt/slideLayouts/slideLayout2048.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95154274"/>
      </p:ext>
    </p:extLst>
  </p:cSld>
  <p:clrMapOvr>
    <a:masterClrMapping/>
  </p:clrMapOvr>
  <p:transition spd="slow">
    <p:fade/>
  </p:transition>
</p:sldLayout>
</file>

<file path=ppt/slideLayouts/slideLayout2049.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4100518"/>
      </p:ext>
    </p:extLst>
  </p:cSld>
  <p:clrMapOvr>
    <a:masterClrMapping/>
  </p:clrMapOvr>
  <p:transition spd="slow">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283429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0.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8173442"/>
      </p:ext>
    </p:extLst>
  </p:cSld>
  <p:clrMapOvr>
    <a:masterClrMapping/>
  </p:clrMapOvr>
  <p:transition spd="slow">
    <p:fade/>
  </p:transition>
</p:sldLayout>
</file>

<file path=ppt/slideLayouts/slideLayout2051.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09556846"/>
      </p:ext>
    </p:extLst>
  </p:cSld>
  <p:clrMapOvr>
    <a:masterClrMapping/>
  </p:clrMapOvr>
  <p:transition spd="slow">
    <p:fade/>
  </p:transition>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4140659"/>
      </p:ext>
    </p:extLst>
  </p:cSld>
  <p:clrMapOvr>
    <a:masterClrMapping/>
  </p:clrMapOvr>
  <p:transition spd="slow">
    <p:fade/>
  </p:transition>
</p:sldLayout>
</file>

<file path=ppt/slideLayouts/slideLayout2053.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1391509"/>
      </p:ext>
    </p:extLst>
  </p:cSld>
  <p:clrMapOvr>
    <a:masterClrMapping/>
  </p:clrMapOvr>
  <p:transition spd="slow">
    <p:fade/>
  </p:transition>
</p:sldLayout>
</file>

<file path=ppt/slideLayouts/slideLayout2054.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73911500"/>
      </p:ext>
    </p:extLst>
  </p:cSld>
  <p:clrMapOvr>
    <a:masterClrMapping/>
  </p:clrMapOvr>
  <p:transition spd="slow">
    <p:fade/>
  </p:transition>
</p:sldLayout>
</file>

<file path=ppt/slideLayouts/slideLayout2055.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62138788"/>
      </p:ext>
    </p:extLst>
  </p:cSld>
  <p:clrMapOvr>
    <a:masterClrMapping/>
  </p:clrMapOvr>
  <p:transition spd="slow">
    <p:fade/>
  </p:transition>
</p:sldLayout>
</file>

<file path=ppt/slideLayouts/slideLayout2056.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82872870"/>
      </p:ext>
    </p:extLst>
  </p:cSld>
  <p:clrMapOvr>
    <a:masterClrMapping/>
  </p:clrMapOvr>
  <p:transition spd="slow">
    <p:fade/>
  </p:transition>
</p:sldLayout>
</file>

<file path=ppt/slideLayouts/slideLayout2057.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292524313"/>
      </p:ext>
    </p:extLst>
  </p:cSld>
  <p:clrMapOvr>
    <a:masterClrMapping/>
  </p:clrMapOvr>
  <p:transition spd="slow">
    <p:fade/>
  </p:transition>
</p:sldLayout>
</file>

<file path=ppt/slideLayouts/slideLayout2058.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01308344"/>
      </p:ext>
    </p:extLst>
  </p:cSld>
  <p:clrMapOvr>
    <a:masterClrMapping/>
  </p:clrMapOvr>
  <p:transition spd="slow">
    <p:fade/>
  </p:transition>
</p:sldLayout>
</file>

<file path=ppt/slideLayouts/slideLayout2059.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01062508"/>
      </p:ext>
    </p:extLst>
  </p:cSld>
  <p:clrMapOvr>
    <a:masterClrMapping/>
  </p:clrMapOvr>
  <p:transition spd="slow">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821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0.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8858665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61.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40349313"/>
      </p:ext>
    </p:extLst>
  </p:cSld>
  <p:clrMapOvr>
    <a:masterClrMapping/>
  </p:clrMapOvr>
  <p:transition spd="slow">
    <p:fade/>
  </p:transition>
</p:sldLayout>
</file>

<file path=ppt/slideLayouts/slideLayout2062.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36761330"/>
      </p:ext>
    </p:extLst>
  </p:cSld>
  <p:clrMapOvr>
    <a:masterClrMapping/>
  </p:clrMapOvr>
  <p:transition spd="slow">
    <p:fade/>
  </p:transition>
</p:sldLayout>
</file>

<file path=ppt/slideLayouts/slideLayout2063.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540336634"/>
      </p:ext>
    </p:extLst>
  </p:cSld>
  <p:clrMapOvr>
    <a:masterClrMapping/>
  </p:clrMapOvr>
  <p:transition spd="slow">
    <p:fade/>
  </p:transition>
</p:sldLayout>
</file>

<file path=ppt/slideLayouts/slideLayout2064.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9509316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065.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224290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66.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852330"/>
      </p:ext>
    </p:extLst>
  </p:cSld>
  <p:clrMapOvr>
    <a:masterClrMapping/>
  </p:clrMapOvr>
  <p:transition spd="slow">
    <p:fade/>
  </p:transition>
</p:sldLayout>
</file>

<file path=ppt/slideLayouts/slideLayout2067.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4836350"/>
      </p:ext>
    </p:extLst>
  </p:cSld>
  <p:clrMapOvr>
    <a:masterClrMapping/>
  </p:clrMapOvr>
  <p:transition spd="slow">
    <p:fade/>
  </p:transition>
</p:sldLayout>
</file>

<file path=ppt/slideLayouts/slideLayout2068.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64267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1625372"/>
      </p:ext>
    </p:extLst>
  </p:cSld>
  <p:clrMapOvr>
    <a:masterClrMapping/>
  </p:clrMapOvr>
  <p:transition spd="slow">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5181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0.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0459378"/>
      </p:ext>
    </p:extLst>
  </p:cSld>
  <p:clrMapOvr>
    <a:masterClrMapping/>
  </p:clrMapOvr>
  <p:transition spd="slow">
    <p:fade/>
  </p:transition>
</p:sldLayout>
</file>

<file path=ppt/slideLayouts/slideLayout2071.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55160830"/>
      </p:ext>
    </p:extLst>
  </p:cSld>
  <p:clrMapOvr>
    <a:masterClrMapping/>
  </p:clrMapOvr>
  <p:transition spd="slow">
    <p:fade/>
  </p:transition>
</p:sldLayout>
</file>

<file path=ppt/slideLayouts/slideLayout2072.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39572550"/>
      </p:ext>
    </p:extLst>
  </p:cSld>
  <p:clrMapOvr>
    <a:masterClrMapping/>
  </p:clrMapOvr>
  <p:transition spd="slow">
    <p:fade/>
  </p:transition>
</p:sldLayout>
</file>

<file path=ppt/slideLayouts/slideLayout2073.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0167205"/>
      </p:ext>
    </p:extLst>
  </p:cSld>
  <p:clrMapOvr>
    <a:masterClrMapping/>
  </p:clrMapOvr>
  <p:transition spd="slow">
    <p:fade/>
  </p:transition>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42960473"/>
      </p:ext>
    </p:extLst>
  </p:cSld>
  <p:clrMapOvr>
    <a:masterClrMapping/>
  </p:clrMapOvr>
  <p:transition spd="slow">
    <p:fade/>
  </p:transition>
</p:sldLayout>
</file>

<file path=ppt/slideLayouts/slideLayout2075.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45215383"/>
      </p:ext>
    </p:extLst>
  </p:cSld>
  <p:clrMapOvr>
    <a:masterClrMapping/>
  </p:clrMapOvr>
  <p:transition spd="slow">
    <p:fade/>
  </p:transition>
</p:sldLayout>
</file>

<file path=ppt/slideLayouts/slideLayout2076.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0067779"/>
      </p:ext>
    </p:extLst>
  </p:cSld>
  <p:clrMapOvr>
    <a:masterClrMapping/>
  </p:clrMapOvr>
  <p:transition spd="slow">
    <p:fade/>
  </p:transition>
</p:sldLayout>
</file>

<file path=ppt/slideLayouts/slideLayout2077.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06209246"/>
      </p:ext>
    </p:extLst>
  </p:cSld>
  <p:clrMapOvr>
    <a:masterClrMapping/>
  </p:clrMapOvr>
  <p:transition spd="slow">
    <p:fade/>
  </p:transition>
</p:sldLayout>
</file>

<file path=ppt/slideLayouts/slideLayout2078.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63629354"/>
      </p:ext>
    </p:extLst>
  </p:cSld>
  <p:clrMapOvr>
    <a:masterClrMapping/>
  </p:clrMapOvr>
  <p:transition spd="slow">
    <p:fade/>
  </p:transition>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95322182"/>
      </p:ext>
    </p:extLst>
  </p:cSld>
  <p:clrMapOvr>
    <a:masterClrMapping/>
  </p:clrMapOvr>
  <p:transition spd="slow">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84592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0.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27821042"/>
      </p:ext>
    </p:extLst>
  </p:cSld>
  <p:clrMapOvr>
    <a:masterClrMapping/>
  </p:clrMapOvr>
  <p:transition spd="slow">
    <p:fade/>
  </p:transition>
</p:sldLayout>
</file>

<file path=ppt/slideLayouts/slideLayout2081.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91584304"/>
      </p:ext>
    </p:extLst>
  </p:cSld>
  <p:clrMapOvr>
    <a:masterClrMapping/>
  </p:clrMapOvr>
  <p:transition spd="slow">
    <p:fade/>
  </p:transition>
</p:sldLayout>
</file>

<file path=ppt/slideLayouts/slideLayout2082.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598361"/>
      </p:ext>
    </p:extLst>
  </p:cSld>
  <p:clrMapOvr>
    <a:masterClrMapping/>
  </p:clrMapOvr>
  <p:transition spd="slow">
    <p:fade/>
  </p:transition>
</p:sldLayout>
</file>

<file path=ppt/slideLayouts/slideLayout2083.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52858915"/>
      </p:ext>
    </p:extLst>
  </p:cSld>
  <p:clrMapOvr>
    <a:masterClrMapping/>
  </p:clrMapOvr>
  <p:transition spd="slow">
    <p:fade/>
  </p:transition>
</p:sldLayout>
</file>

<file path=ppt/slideLayouts/slideLayout2084.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98108424"/>
      </p:ext>
    </p:extLst>
  </p:cSld>
  <p:clrMapOvr>
    <a:masterClrMapping/>
  </p:clrMapOvr>
  <p:transition spd="slow">
    <p:fade/>
  </p:transition>
</p:sldLayout>
</file>

<file path=ppt/slideLayouts/slideLayout2085.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50835879"/>
      </p:ext>
    </p:extLst>
  </p:cSld>
  <p:clrMapOvr>
    <a:masterClrMapping/>
  </p:clrMapOvr>
  <p:transition spd="slow">
    <p:fade/>
  </p:transition>
</p:sldLayout>
</file>

<file path=ppt/slideLayouts/slideLayout2086.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23705600"/>
      </p:ext>
    </p:extLst>
  </p:cSld>
  <p:clrMapOvr>
    <a:masterClrMapping/>
  </p:clrMapOvr>
  <p:transition spd="slow">
    <p:fade/>
  </p:transition>
</p:sldLayout>
</file>

<file path=ppt/slideLayouts/slideLayout2087.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08461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88.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02943152"/>
      </p:ext>
    </p:extLst>
  </p:cSld>
  <p:clrMapOvr>
    <a:masterClrMapping/>
  </p:clrMapOvr>
  <p:transition spd="slow">
    <p:fade/>
  </p:transition>
</p:sldLayout>
</file>

<file path=ppt/slideLayouts/slideLayout2089.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098609639"/>
      </p:ext>
    </p:extLst>
  </p:cSld>
  <p:clrMapOvr>
    <a:masterClrMapping/>
  </p:clrMapOvr>
  <p:transition spd="slow">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77006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0.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25794790"/>
      </p:ext>
    </p:extLst>
  </p:cSld>
  <p:clrMapOvr>
    <a:masterClrMapping/>
  </p:clrMapOvr>
  <p:transition spd="slow">
    <p:fade/>
  </p:transition>
</p:sldLayout>
</file>

<file path=ppt/slideLayouts/slideLayout2091.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7103669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092.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8765727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093.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91516942"/>
      </p:ext>
    </p:extLst>
  </p:cSld>
  <p:clrMapOvr>
    <a:masterClrMapping/>
  </p:clrMapOvr>
  <p:transition spd="slow">
    <p:fade/>
  </p:transition>
</p:sldLayout>
</file>

<file path=ppt/slideLayouts/slideLayout2094.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09149019"/>
      </p:ext>
    </p:extLst>
  </p:cSld>
  <p:clrMapOvr>
    <a:masterClrMapping/>
  </p:clrMapOvr>
  <p:transition spd="slow">
    <p:fade/>
  </p:transition>
</p:sldLayout>
</file>

<file path=ppt/slideLayouts/slideLayout2095.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11015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64108556"/>
      </p:ext>
    </p:extLst>
  </p:cSld>
  <p:clrMapOvr>
    <a:masterClrMapping/>
  </p:clrMapOvr>
  <p:transition spd="slow">
    <p:fade/>
  </p:transition>
</p:sldLayout>
</file>

<file path=ppt/slideLayouts/slideLayout2097.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7391051"/>
      </p:ext>
    </p:extLst>
  </p:cSld>
  <p:clrMapOvr>
    <a:masterClrMapping/>
  </p:clrMapOvr>
  <p:transition spd="slow">
    <p:fade/>
  </p:transition>
</p:sldLayout>
</file>

<file path=ppt/slideLayouts/slideLayout2098.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70205676"/>
      </p:ext>
    </p:extLst>
  </p:cSld>
  <p:clrMapOvr>
    <a:masterClrMapping/>
  </p:clrMapOvr>
  <p:transition spd="slow">
    <p:fade/>
  </p:transition>
</p:sldLayout>
</file>

<file path=ppt/slideLayouts/slideLayout2099.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64870083"/>
      </p:ext>
    </p:extLst>
  </p:cSld>
  <p:clrMapOvr>
    <a:masterClrMapping/>
  </p:clrMapOvr>
  <p:transition spd="slow">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39658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53673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0.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49175821"/>
      </p:ext>
    </p:extLst>
  </p:cSld>
  <p:clrMapOvr>
    <a:masterClrMapping/>
  </p:clrMapOvr>
  <p:transition spd="slow">
    <p:fade/>
  </p:transition>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35425960"/>
      </p:ext>
    </p:extLst>
  </p:cSld>
  <p:clrMapOvr>
    <a:masterClrMapping/>
  </p:clrMapOvr>
  <p:transition spd="slow">
    <p:fade/>
  </p:transition>
</p:sldLayout>
</file>

<file path=ppt/slideLayouts/slideLayout2102.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42995341"/>
      </p:ext>
    </p:extLst>
  </p:cSld>
  <p:clrMapOvr>
    <a:masterClrMapping/>
  </p:clrMapOvr>
  <p:transition spd="slow">
    <p:fade/>
  </p:transition>
</p:sldLayout>
</file>

<file path=ppt/slideLayouts/slideLayout2103.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36222337"/>
      </p:ext>
    </p:extLst>
  </p:cSld>
  <p:clrMapOvr>
    <a:masterClrMapping/>
  </p:clrMapOvr>
  <p:transition spd="slow">
    <p:fade/>
  </p:transition>
</p:sldLayout>
</file>

<file path=ppt/slideLayouts/slideLayout2104.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13674190"/>
      </p:ext>
    </p:extLst>
  </p:cSld>
  <p:clrMapOvr>
    <a:masterClrMapping/>
  </p:clrMapOvr>
  <p:transition spd="slow">
    <p:fade/>
  </p:transition>
</p:sldLayout>
</file>

<file path=ppt/slideLayouts/slideLayout2105.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073512"/>
      </p:ext>
    </p:extLst>
  </p:cSld>
  <p:clrMapOvr>
    <a:masterClrMapping/>
  </p:clrMapOvr>
  <p:transition spd="slow">
    <p:fade/>
  </p:transition>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9013820"/>
      </p:ext>
    </p:extLst>
  </p:cSld>
  <p:clrMapOvr>
    <a:masterClrMapping/>
  </p:clrMapOvr>
  <p:transition spd="slow">
    <p:fade/>
  </p:transition>
</p:sldLayout>
</file>

<file path=ppt/slideLayouts/slideLayout2107.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55101805"/>
      </p:ext>
    </p:extLst>
  </p:cSld>
  <p:clrMapOvr>
    <a:masterClrMapping/>
  </p:clrMapOvr>
  <p:transition spd="slow">
    <p:fade/>
  </p:transition>
</p:sldLayout>
</file>

<file path=ppt/slideLayouts/slideLayout2108.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26668210"/>
      </p:ext>
    </p:extLst>
  </p:cSld>
  <p:clrMapOvr>
    <a:masterClrMapping/>
  </p:clrMapOvr>
  <p:transition spd="slow">
    <p:fade/>
  </p:transition>
</p:sldLayout>
</file>

<file path=ppt/slideLayouts/slideLayout2109.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5431275"/>
      </p:ext>
    </p:extLst>
  </p:cSld>
  <p:clrMapOvr>
    <a:masterClrMapping/>
  </p:clrMapOvr>
  <p:transition spd="slow">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58224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0.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13089759"/>
      </p:ext>
    </p:extLst>
  </p:cSld>
  <p:clrMapOvr>
    <a:masterClrMapping/>
  </p:clrMapOvr>
  <p:transition spd="slow">
    <p:fade/>
  </p:transition>
</p:sldLayout>
</file>

<file path=ppt/slideLayouts/slideLayout2111.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175018820"/>
      </p:ext>
    </p:extLst>
  </p:cSld>
  <p:clrMapOvr>
    <a:masterClrMapping/>
  </p:clrMapOvr>
  <p:transition spd="slow">
    <p:fade/>
  </p:transition>
</p:sldLayout>
</file>

<file path=ppt/slideLayouts/slideLayout2112.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86723774"/>
      </p:ext>
    </p:extLst>
  </p:cSld>
  <p:clrMapOvr>
    <a:masterClrMapping/>
  </p:clrMapOvr>
  <p:transition spd="slow">
    <p:fade/>
  </p:transition>
</p:sldLayout>
</file>

<file path=ppt/slideLayouts/slideLayout2113.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48744724"/>
      </p:ext>
    </p:extLst>
  </p:cSld>
  <p:clrMapOvr>
    <a:masterClrMapping/>
  </p:clrMapOvr>
  <p:transition spd="slow">
    <p:fade/>
  </p:transition>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36728162"/>
      </p:ext>
    </p:extLst>
  </p:cSld>
  <p:clrMapOvr>
    <a:masterClrMapping/>
  </p:clrMapOvr>
  <p:transition spd="slow">
    <p:fade/>
  </p:transition>
</p:sldLayout>
</file>

<file path=ppt/slideLayouts/slideLayout2115.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06627557"/>
      </p:ext>
    </p:extLst>
  </p:cSld>
  <p:clrMapOvr>
    <a:masterClrMapping/>
  </p:clrMapOvr>
  <p:transition spd="slow">
    <p:fade/>
  </p:transition>
</p:sldLayout>
</file>

<file path=ppt/slideLayouts/slideLayout2116.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62605223"/>
      </p:ext>
    </p:extLst>
  </p:cSld>
  <p:clrMapOvr>
    <a:masterClrMapping/>
  </p:clrMapOvr>
  <p:transition spd="slow">
    <p:fade/>
  </p:transition>
</p:sldLayout>
</file>

<file path=ppt/slideLayouts/slideLayout2117.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0928746"/>
      </p:ext>
    </p:extLst>
  </p:cSld>
  <p:clrMapOvr>
    <a:masterClrMapping/>
  </p:clrMapOvr>
  <p:transition spd="slow">
    <p:fade/>
  </p:transition>
</p:sldLayout>
</file>

<file path=ppt/slideLayouts/slideLayout2118.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57403370"/>
      </p:ext>
    </p:extLst>
  </p:cSld>
  <p:clrMapOvr>
    <a:masterClrMapping/>
  </p:clrMapOvr>
  <p:transition spd="slow">
    <p:fade/>
  </p:transition>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1013094"/>
      </p:ext>
    </p:extLst>
  </p:cSld>
  <p:clrMapOvr>
    <a:masterClrMapping/>
  </p:clrMapOvr>
  <p:transition spd="slow">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15444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0.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5539586"/>
      </p:ext>
    </p:extLst>
  </p:cSld>
  <p:clrMapOvr>
    <a:masterClrMapping/>
  </p:clrMapOvr>
  <p:transition spd="slow">
    <p:fade/>
  </p:transition>
</p:sldLayout>
</file>

<file path=ppt/slideLayouts/slideLayout2121.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11286821"/>
      </p:ext>
    </p:extLst>
  </p:cSld>
  <p:clrMapOvr>
    <a:masterClrMapping/>
  </p:clrMapOvr>
  <p:transition spd="slow">
    <p:fade/>
  </p:transition>
</p:sldLayout>
</file>

<file path=ppt/slideLayouts/slideLayout2122.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13356909"/>
      </p:ext>
    </p:extLst>
  </p:cSld>
  <p:clrMapOvr>
    <a:masterClrMapping/>
  </p:clrMapOvr>
  <p:transition spd="slow">
    <p:fade/>
  </p:transition>
</p:sldLayout>
</file>

<file path=ppt/slideLayouts/slideLayout2123.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75809210"/>
      </p:ext>
    </p:extLst>
  </p:cSld>
  <p:clrMapOvr>
    <a:masterClrMapping/>
  </p:clrMapOvr>
  <p:transition spd="slow">
    <p:fade/>
  </p:transition>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20651"/>
      </p:ext>
    </p:extLst>
  </p:cSld>
  <p:clrMapOvr>
    <a:masterClrMapping/>
  </p:clrMapOvr>
  <p:transition spd="slow">
    <p:fade/>
  </p:transition>
</p:sldLayout>
</file>

<file path=ppt/slideLayouts/slideLayout2125.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7685452"/>
      </p:ext>
    </p:extLst>
  </p:cSld>
  <p:clrMapOvr>
    <a:masterClrMapping/>
  </p:clrMapOvr>
  <p:transition spd="slow">
    <p:fade/>
  </p:transition>
</p:sldLayout>
</file>

<file path=ppt/slideLayouts/slideLayout2126.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87441998"/>
      </p:ext>
    </p:extLst>
  </p:cSld>
  <p:clrMapOvr>
    <a:masterClrMapping/>
  </p:clrMapOvr>
  <p:transition spd="slow">
    <p:fade/>
  </p:transition>
</p:sldLayout>
</file>

<file path=ppt/slideLayouts/slideLayout2127.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26555410"/>
      </p:ext>
    </p:extLst>
  </p:cSld>
  <p:clrMapOvr>
    <a:masterClrMapping/>
  </p:clrMapOvr>
  <p:transition spd="slow">
    <p:fade/>
  </p:transition>
</p:sldLayout>
</file>

<file path=ppt/slideLayouts/slideLayout2128.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9664811"/>
      </p:ext>
    </p:extLst>
  </p:cSld>
  <p:clrMapOvr>
    <a:masterClrMapping/>
  </p:clrMapOvr>
  <p:transition spd="slow">
    <p:fade/>
  </p:transition>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7554499"/>
      </p:ext>
    </p:extLst>
  </p:cSld>
  <p:clrMapOvr>
    <a:masterClrMapping/>
  </p:clrMapOvr>
  <p:transition spd="slow">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336226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0.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5861979"/>
      </p:ext>
    </p:extLst>
  </p:cSld>
  <p:clrMapOvr>
    <a:masterClrMapping/>
  </p:clrMapOvr>
  <p:transition spd="slow">
    <p:fade/>
  </p:transition>
</p:sldLayout>
</file>

<file path=ppt/slideLayouts/slideLayout2131.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14578488"/>
      </p:ext>
    </p:extLst>
  </p:cSld>
  <p:clrMapOvr>
    <a:masterClrMapping/>
  </p:clrMapOvr>
  <p:transition spd="slow">
    <p:fade/>
  </p:transition>
</p:sldLayout>
</file>

<file path=ppt/slideLayouts/slideLayout2132.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97789114"/>
      </p:ext>
    </p:extLst>
  </p:cSld>
  <p:clrMapOvr>
    <a:masterClrMapping/>
  </p:clrMapOvr>
  <p:transition spd="slow">
    <p:fade/>
  </p:transition>
</p:sldLayout>
</file>

<file path=ppt/slideLayouts/slideLayout2133.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2832848"/>
      </p:ext>
    </p:extLst>
  </p:cSld>
  <p:clrMapOvr>
    <a:masterClrMapping/>
  </p:clrMapOvr>
  <p:transition spd="slow">
    <p:fade/>
  </p:transition>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79575605"/>
      </p:ext>
    </p:extLst>
  </p:cSld>
  <p:clrMapOvr>
    <a:masterClrMapping/>
  </p:clrMapOvr>
  <p:transition spd="slow">
    <p:fade/>
  </p:transition>
</p:sldLayout>
</file>

<file path=ppt/slideLayouts/slideLayout2135.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1504503"/>
      </p:ext>
    </p:extLst>
  </p:cSld>
  <p:clrMapOvr>
    <a:masterClrMapping/>
  </p:clrMapOvr>
  <p:transition spd="slow">
    <p:fade/>
  </p:transition>
</p:sldLayout>
</file>

<file path=ppt/slideLayouts/slideLayout2136.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64107056"/>
      </p:ext>
    </p:extLst>
  </p:cSld>
  <p:clrMapOvr>
    <a:masterClrMapping/>
  </p:clrMapOvr>
  <p:transition spd="slow">
    <p:fade/>
  </p:transition>
</p:sldLayout>
</file>

<file path=ppt/slideLayouts/slideLayout2137.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3629859"/>
      </p:ext>
    </p:extLst>
  </p:cSld>
  <p:clrMapOvr>
    <a:masterClrMapping/>
  </p:clrMapOvr>
  <p:transition spd="slow">
    <p:fade/>
  </p:transition>
</p:sldLayout>
</file>

<file path=ppt/slideLayouts/slideLayout2138.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44117646"/>
      </p:ext>
    </p:extLst>
  </p:cSld>
  <p:clrMapOvr>
    <a:masterClrMapping/>
  </p:clrMapOvr>
  <p:transition spd="slow">
    <p:fade/>
  </p:transition>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58971163"/>
      </p:ext>
    </p:extLst>
  </p:cSld>
  <p:clrMapOvr>
    <a:masterClrMapping/>
  </p:clrMapOvr>
  <p:transition spd="slow">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83994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0.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0937606"/>
      </p:ext>
    </p:extLst>
  </p:cSld>
  <p:clrMapOvr>
    <a:masterClrMapping/>
  </p:clrMapOvr>
  <p:transition spd="slow">
    <p:fade/>
  </p:transition>
</p:sldLayout>
</file>

<file path=ppt/slideLayouts/slideLayout2141.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49884014"/>
      </p:ext>
    </p:extLst>
  </p:cSld>
  <p:clrMapOvr>
    <a:masterClrMapping/>
  </p:clrMapOvr>
  <p:transition spd="slow">
    <p:fade/>
  </p:transition>
</p:sldLayout>
</file>

<file path=ppt/slideLayouts/slideLayout2142.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2249772"/>
      </p:ext>
    </p:extLst>
  </p:cSld>
  <p:clrMapOvr>
    <a:masterClrMapping/>
  </p:clrMapOvr>
  <p:transition spd="slow">
    <p:fade/>
  </p:transition>
</p:sldLayout>
</file>

<file path=ppt/slideLayouts/slideLayout2143.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7493641"/>
      </p:ext>
    </p:extLst>
  </p:cSld>
  <p:clrMapOvr>
    <a:masterClrMapping/>
  </p:clrMapOvr>
  <p:transition spd="slow">
    <p:fade/>
  </p:transition>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7725746"/>
      </p:ext>
    </p:extLst>
  </p:cSld>
  <p:clrMapOvr>
    <a:masterClrMapping/>
  </p:clrMapOvr>
  <p:transition spd="slow">
    <p:fade/>
  </p:transition>
</p:sldLayout>
</file>

<file path=ppt/slideLayouts/slideLayout2145.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93787267"/>
      </p:ext>
    </p:extLst>
  </p:cSld>
  <p:clrMapOvr>
    <a:masterClrMapping/>
  </p:clrMapOvr>
  <p:transition spd="slow">
    <p:fade/>
  </p:transition>
</p:sldLayout>
</file>

<file path=ppt/slideLayouts/slideLayout2146.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93867414"/>
      </p:ext>
    </p:extLst>
  </p:cSld>
  <p:clrMapOvr>
    <a:masterClrMapping/>
  </p:clrMapOvr>
  <p:transition spd="slow">
    <p:fade/>
  </p:transition>
</p:sldLayout>
</file>

<file path=ppt/slideLayouts/slideLayout2147.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58413195"/>
      </p:ext>
    </p:extLst>
  </p:cSld>
  <p:clrMapOvr>
    <a:masterClrMapping/>
  </p:clrMapOvr>
  <p:transition spd="slow">
    <p:fade/>
  </p:transition>
</p:sldLayout>
</file>

<file path=ppt/slideLayouts/slideLayout2148.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97665389"/>
      </p:ext>
    </p:extLst>
  </p:cSld>
  <p:clrMapOvr>
    <a:masterClrMapping/>
  </p:clrMapOvr>
  <p:transition spd="slow">
    <p:fade/>
  </p:transition>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46979166"/>
      </p:ext>
    </p:extLst>
  </p:cSld>
  <p:clrMapOvr>
    <a:masterClrMapping/>
  </p:clrMapOvr>
  <p:transition spd="slow">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362268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0.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75068430"/>
      </p:ext>
    </p:extLst>
  </p:cSld>
  <p:clrMapOvr>
    <a:masterClrMapping/>
  </p:clrMapOvr>
  <p:transition spd="slow">
    <p:fade/>
  </p:transition>
</p:sldLayout>
</file>

<file path=ppt/slideLayouts/slideLayout2151.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7021411"/>
      </p:ext>
    </p:extLst>
  </p:cSld>
  <p:clrMapOvr>
    <a:masterClrMapping/>
  </p:clrMapOvr>
  <p:transition spd="slow">
    <p:fade/>
  </p:transition>
</p:sldLayout>
</file>

<file path=ppt/slideLayouts/slideLayout2152.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53944596"/>
      </p:ext>
    </p:extLst>
  </p:cSld>
  <p:clrMapOvr>
    <a:masterClrMapping/>
  </p:clrMapOvr>
  <p:transition spd="slow">
    <p:fade/>
  </p:transition>
</p:sldLayout>
</file>

<file path=ppt/slideLayouts/slideLayout2153.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70799340"/>
      </p:ext>
    </p:extLst>
  </p:cSld>
  <p:clrMapOvr>
    <a:masterClrMapping/>
  </p:clrMapOvr>
  <p:transition spd="slow">
    <p:fade/>
  </p:transition>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50175707"/>
      </p:ext>
    </p:extLst>
  </p:cSld>
  <p:clrMapOvr>
    <a:masterClrMapping/>
  </p:clrMapOvr>
  <p:transition spd="slow">
    <p:fade/>
  </p:transition>
</p:sldLayout>
</file>

<file path=ppt/slideLayouts/slideLayout2155.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5758817"/>
      </p:ext>
    </p:extLst>
  </p:cSld>
  <p:clrMapOvr>
    <a:masterClrMapping/>
  </p:clrMapOvr>
  <p:transition spd="slow">
    <p:fade/>
  </p:transition>
</p:sldLayout>
</file>

<file path=ppt/slideLayouts/slideLayout2156.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4348585"/>
      </p:ext>
    </p:extLst>
  </p:cSld>
  <p:clrMapOvr>
    <a:masterClrMapping/>
  </p:clrMapOvr>
  <p:transition spd="slow">
    <p:fade/>
  </p:transition>
</p:sldLayout>
</file>

<file path=ppt/slideLayouts/slideLayout2157.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97238923"/>
      </p:ext>
    </p:extLst>
  </p:cSld>
  <p:clrMapOvr>
    <a:masterClrMapping/>
  </p:clrMapOvr>
  <p:transition spd="slow">
    <p:fade/>
  </p:transition>
</p:sldLayout>
</file>

<file path=ppt/slideLayouts/slideLayout2158.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45916919"/>
      </p:ext>
    </p:extLst>
  </p:cSld>
  <p:clrMapOvr>
    <a:masterClrMapping/>
  </p:clrMapOvr>
  <p:transition spd="slow">
    <p:fade/>
  </p:transition>
</p:sldLayout>
</file>

<file path=ppt/slideLayouts/slideLayout2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t>26.01.2018</a:t>
            </a:r>
            <a:endParaRPr lang="en-US"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2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2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2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2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2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2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2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2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2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t>26.01.2018</a:t>
            </a:r>
            <a:endParaRPr lang="en-US"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2170.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1624839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171.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01686645"/>
      </p:ext>
    </p:extLst>
  </p:cSld>
  <p:clrMapOvr>
    <a:masterClrMapping/>
  </p:clrMapOvr>
  <p:transition spd="slow">
    <p:fade/>
  </p:transition>
</p:sldLayout>
</file>

<file path=ppt/slideLayouts/slideLayout2172.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61236714"/>
      </p:ext>
    </p:extLst>
  </p:cSld>
  <p:clrMapOvr>
    <a:masterClrMapping/>
  </p:clrMapOvr>
  <p:transition spd="slow">
    <p:fade/>
  </p:transition>
</p:sldLayout>
</file>

<file path=ppt/slideLayouts/slideLayout2173.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03280247"/>
      </p:ext>
    </p:extLst>
  </p:cSld>
  <p:clrMapOvr>
    <a:masterClrMapping/>
  </p:clrMapOvr>
  <p:transition spd="slow">
    <p:fade/>
  </p:transition>
</p:sldLayout>
</file>

<file path=ppt/slideLayouts/slideLayout2174.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274082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175.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401104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176.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80828051"/>
      </p:ext>
    </p:extLst>
  </p:cSld>
  <p:clrMapOvr>
    <a:masterClrMapping/>
  </p:clrMapOvr>
  <p:transition spd="slow">
    <p:fade/>
  </p:transition>
</p:sldLayout>
</file>

<file path=ppt/slideLayouts/slideLayout2177.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8530846"/>
      </p:ext>
    </p:extLst>
  </p:cSld>
  <p:clrMapOvr>
    <a:masterClrMapping/>
  </p:clrMapOvr>
  <p:transition spd="slow">
    <p:fade/>
  </p:transition>
</p:sldLayout>
</file>

<file path=ppt/slideLayouts/slideLayout2178.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89936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13215433"/>
      </p:ext>
    </p:extLst>
  </p:cSld>
  <p:clrMapOvr>
    <a:masterClrMapping/>
  </p:clrMapOvr>
  <p:transition spd="slow">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t>26.01.2018</a:t>
            </a:r>
            <a:endParaRPr lang="en-US"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2180.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8797300"/>
      </p:ext>
    </p:extLst>
  </p:cSld>
  <p:clrMapOvr>
    <a:masterClrMapping/>
  </p:clrMapOvr>
  <p:transition spd="slow">
    <p:fade/>
  </p:transition>
</p:sldLayout>
</file>

<file path=ppt/slideLayouts/slideLayout2181.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81051676"/>
      </p:ext>
    </p:extLst>
  </p:cSld>
  <p:clrMapOvr>
    <a:masterClrMapping/>
  </p:clrMapOvr>
  <p:transition spd="slow">
    <p:fade/>
  </p:transition>
</p:sldLayout>
</file>

<file path=ppt/slideLayouts/slideLayout2182.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5586160"/>
      </p:ext>
    </p:extLst>
  </p:cSld>
  <p:clrMapOvr>
    <a:masterClrMapping/>
  </p:clrMapOvr>
  <p:transition spd="slow">
    <p:fade/>
  </p:transition>
</p:sldLayout>
</file>

<file path=ppt/slideLayouts/slideLayout2183.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0368170"/>
      </p:ext>
    </p:extLst>
  </p:cSld>
  <p:clrMapOvr>
    <a:masterClrMapping/>
  </p:clrMapOvr>
  <p:transition spd="slow">
    <p:fade/>
  </p:transition>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63261204"/>
      </p:ext>
    </p:extLst>
  </p:cSld>
  <p:clrMapOvr>
    <a:masterClrMapping/>
  </p:clrMapOvr>
  <p:transition spd="slow">
    <p:fade/>
  </p:transition>
</p:sldLayout>
</file>

<file path=ppt/slideLayouts/slideLayout2185.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2559926"/>
      </p:ext>
    </p:extLst>
  </p:cSld>
  <p:clrMapOvr>
    <a:masterClrMapping/>
  </p:clrMapOvr>
  <p:transition spd="slow">
    <p:fade/>
  </p:transition>
</p:sldLayout>
</file>

<file path=ppt/slideLayouts/slideLayout2186.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78806385"/>
      </p:ext>
    </p:extLst>
  </p:cSld>
  <p:clrMapOvr>
    <a:masterClrMapping/>
  </p:clrMapOvr>
  <p:transition spd="slow">
    <p:fade/>
  </p:transition>
</p:sldLayout>
</file>

<file path=ppt/slideLayouts/slideLayout2187.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5333640"/>
      </p:ext>
    </p:extLst>
  </p:cSld>
  <p:clrMapOvr>
    <a:masterClrMapping/>
  </p:clrMapOvr>
  <p:transition spd="slow">
    <p:fade/>
  </p:transition>
</p:sldLayout>
</file>

<file path=ppt/slideLayouts/slideLayout2188.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7250342"/>
      </p:ext>
    </p:extLst>
  </p:cSld>
  <p:clrMapOvr>
    <a:masterClrMapping/>
  </p:clrMapOvr>
  <p:transition spd="slow">
    <p:fade/>
  </p:transition>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51744407"/>
      </p:ext>
    </p:extLst>
  </p:cSld>
  <p:clrMapOvr>
    <a:masterClrMapping/>
  </p:clrMapOvr>
  <p:transition spd="slow">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t>26.01.2018</a:t>
            </a:r>
            <a:endParaRPr lang="en-US"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2190.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094442"/>
      </p:ext>
    </p:extLst>
  </p:cSld>
  <p:clrMapOvr>
    <a:masterClrMapping/>
  </p:clrMapOvr>
  <p:transition spd="slow">
    <p:fade/>
  </p:transition>
</p:sldLayout>
</file>

<file path=ppt/slideLayouts/slideLayout2191.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84659808"/>
      </p:ext>
    </p:extLst>
  </p:cSld>
  <p:clrMapOvr>
    <a:masterClrMapping/>
  </p:clrMapOvr>
  <p:transition spd="slow">
    <p:fade/>
  </p:transition>
</p:sldLayout>
</file>

<file path=ppt/slideLayouts/slideLayout2192.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588347"/>
      </p:ext>
    </p:extLst>
  </p:cSld>
  <p:clrMapOvr>
    <a:masterClrMapping/>
  </p:clrMapOvr>
  <p:transition spd="slow">
    <p:fade/>
  </p:transition>
</p:sldLayout>
</file>

<file path=ppt/slideLayouts/slideLayout2193.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88873309"/>
      </p:ext>
    </p:extLst>
  </p:cSld>
  <p:clrMapOvr>
    <a:masterClrMapping/>
  </p:clrMapOvr>
  <p:transition spd="slow">
    <p:fade/>
  </p:transition>
</p:sldLayout>
</file>

<file path=ppt/slideLayouts/slideLayout2194.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285817416"/>
      </p:ext>
    </p:extLst>
  </p:cSld>
  <p:clrMapOvr>
    <a:masterClrMapping/>
  </p:clrMapOvr>
  <p:transition spd="slow">
    <p:fade/>
  </p:transition>
</p:sldLayout>
</file>

<file path=ppt/slideLayouts/slideLayout2195.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10762162"/>
      </p:ext>
    </p:extLst>
  </p:cSld>
  <p:clrMapOvr>
    <a:masterClrMapping/>
  </p:clrMapOvr>
  <p:transition spd="slow">
    <p:fade/>
  </p:transition>
</p:sldLayout>
</file>

<file path=ppt/slideLayouts/slideLayout2196.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53470888"/>
      </p:ext>
    </p:extLst>
  </p:cSld>
  <p:clrMapOvr>
    <a:masterClrMapping/>
  </p:clrMapOvr>
  <p:transition spd="slow">
    <p:fade/>
  </p:transition>
</p:sldLayout>
</file>

<file path=ppt/slideLayouts/slideLayout2197.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8981075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198.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43099867"/>
      </p:ext>
    </p:extLst>
  </p:cSld>
  <p:clrMapOvr>
    <a:masterClrMapping/>
  </p:clrMapOvr>
  <p:transition spd="slow">
    <p:fade/>
  </p:transition>
</p:sldLayout>
</file>

<file path=ppt/slideLayouts/slideLayout2199.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76718498"/>
      </p:ext>
    </p:extLst>
  </p:cSld>
  <p:clrMapOvr>
    <a:masterClrMapping/>
  </p:clrMapOvr>
  <p:transition spd="slow">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62265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t>26.01.2018</a:t>
            </a:r>
            <a:endParaRPr lang="en-US" dirty="0"/>
          </a:p>
        </p:txBody>
      </p:sp>
      <p:sp>
        <p:nvSpPr>
          <p:cNvPr id="8" name="Footer Placeholder 7"/>
          <p:cNvSpPr>
            <a:spLocks noGrp="1"/>
          </p:cNvSpPr>
          <p:nvPr>
            <p:ph type="ftr" sz="quarter" idx="11"/>
          </p:nvPr>
        </p:nvSpPr>
        <p:spPr/>
        <p:txBody>
          <a:bodyPr/>
          <a:lstStyle/>
          <a:p>
            <a:r>
              <a:rPr lang="en-US" smtClean="0"/>
              <a:t>Kristiansand, mars., 2019</a:t>
            </a:r>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2200.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88900164"/>
      </p:ext>
    </p:extLst>
  </p:cSld>
  <p:clrMapOvr>
    <a:masterClrMapping/>
  </p:clrMapOvr>
  <p:transition spd="slow">
    <p:fade/>
  </p:transition>
</p:sldLayout>
</file>

<file path=ppt/slideLayouts/slideLayout2201.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1601244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202.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0752365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03.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43198315"/>
      </p:ext>
    </p:extLst>
  </p:cSld>
  <p:clrMapOvr>
    <a:masterClrMapping/>
  </p:clrMapOvr>
  <p:transition spd="slow">
    <p:fade/>
  </p:transition>
</p:sldLayout>
</file>

<file path=ppt/slideLayouts/slideLayout2204.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09783838"/>
      </p:ext>
    </p:extLst>
  </p:cSld>
  <p:clrMapOvr>
    <a:masterClrMapping/>
  </p:clrMapOvr>
  <p:transition spd="slow">
    <p:fade/>
  </p:transition>
</p:sldLayout>
</file>

<file path=ppt/slideLayouts/slideLayout2205.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586193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2615023"/>
      </p:ext>
    </p:extLst>
  </p:cSld>
  <p:clrMapOvr>
    <a:masterClrMapping/>
  </p:clrMapOvr>
  <p:transition spd="slow">
    <p:fade/>
  </p:transition>
</p:sldLayout>
</file>

<file path=ppt/slideLayouts/slideLayout2207.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8310559"/>
      </p:ext>
    </p:extLst>
  </p:cSld>
  <p:clrMapOvr>
    <a:masterClrMapping/>
  </p:clrMapOvr>
  <p:transition spd="slow">
    <p:fade/>
  </p:transition>
</p:sldLayout>
</file>

<file path=ppt/slideLayouts/slideLayout2208.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7853963"/>
      </p:ext>
    </p:extLst>
  </p:cSld>
  <p:clrMapOvr>
    <a:masterClrMapping/>
  </p:clrMapOvr>
  <p:transition spd="slow">
    <p:fade/>
  </p:transition>
</p:sldLayout>
</file>

<file path=ppt/slideLayouts/slideLayout2209.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2549754"/>
      </p:ext>
    </p:extLst>
  </p:cSld>
  <p:clrMapOvr>
    <a:masterClrMapping/>
  </p:clrMapOvr>
  <p:transition spd="slow">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t>26.01.2018</a:t>
            </a:r>
            <a:endParaRPr lang="en-US"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2210.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7970409"/>
      </p:ext>
    </p:extLst>
  </p:cSld>
  <p:clrMapOvr>
    <a:masterClrMapping/>
  </p:clrMapOvr>
  <p:transition spd="slow">
    <p:fade/>
  </p:transition>
</p:sldLayout>
</file>

<file path=ppt/slideLayouts/slideLayout2211.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9207679"/>
      </p:ext>
    </p:extLst>
  </p:cSld>
  <p:clrMapOvr>
    <a:masterClrMapping/>
  </p:clrMapOvr>
  <p:transition spd="slow">
    <p:fade/>
  </p:transition>
</p:sldLayout>
</file>

<file path=ppt/slideLayouts/slideLayout2212.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41052081"/>
      </p:ext>
    </p:extLst>
  </p:cSld>
  <p:clrMapOvr>
    <a:masterClrMapping/>
  </p:clrMapOvr>
  <p:transition spd="slow">
    <p:fade/>
  </p:transition>
</p:sldLayout>
</file>

<file path=ppt/slideLayouts/slideLayout2213.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2934985"/>
      </p:ext>
    </p:extLst>
  </p:cSld>
  <p:clrMapOvr>
    <a:masterClrMapping/>
  </p:clrMapOvr>
  <p:transition spd="slow">
    <p:fade/>
  </p:transition>
</p:sldLayout>
</file>

<file path=ppt/slideLayouts/slideLayout2214.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25390381"/>
      </p:ext>
    </p:extLst>
  </p:cSld>
  <p:clrMapOvr>
    <a:masterClrMapping/>
  </p:clrMapOvr>
  <p:transition spd="slow">
    <p:fade/>
  </p:transition>
</p:sldLayout>
</file>

<file path=ppt/slideLayouts/slideLayout2215.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813246"/>
      </p:ext>
    </p:extLst>
  </p:cSld>
  <p:clrMapOvr>
    <a:masterClrMapping/>
  </p:clrMapOvr>
  <p:transition spd="slow">
    <p:fade/>
  </p:transition>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2246649"/>
      </p:ext>
    </p:extLst>
  </p:cSld>
  <p:clrMapOvr>
    <a:masterClrMapping/>
  </p:clrMapOvr>
  <p:transition spd="slow">
    <p:fade/>
  </p:transition>
</p:sldLayout>
</file>

<file path=ppt/slideLayouts/slideLayout2217.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21936955"/>
      </p:ext>
    </p:extLst>
  </p:cSld>
  <p:clrMapOvr>
    <a:masterClrMapping/>
  </p:clrMapOvr>
  <p:transition spd="slow">
    <p:fade/>
  </p:transition>
</p:sldLayout>
</file>

<file path=ppt/slideLayouts/slideLayout2218.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0288997"/>
      </p:ext>
    </p:extLst>
  </p:cSld>
  <p:clrMapOvr>
    <a:masterClrMapping/>
  </p:clrMapOvr>
  <p:transition spd="slow">
    <p:fade/>
  </p:transition>
</p:sldLayout>
</file>

<file path=ppt/slideLayouts/slideLayout2219.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24372"/>
      </p:ext>
    </p:extLst>
  </p:cSld>
  <p:clrMapOvr>
    <a:masterClrMapping/>
  </p:clrMapOvr>
  <p:transition spd="slow">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t>26.01.2018</a:t>
            </a:r>
            <a:endParaRPr lang="en-US" dirty="0"/>
          </a:p>
        </p:txBody>
      </p:sp>
      <p:sp>
        <p:nvSpPr>
          <p:cNvPr id="3" name="Footer Placeholder 2"/>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2220.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84457455"/>
      </p:ext>
    </p:extLst>
  </p:cSld>
  <p:clrMapOvr>
    <a:masterClrMapping/>
  </p:clrMapOvr>
  <p:transition spd="slow">
    <p:fade/>
  </p:transition>
</p:sldLayout>
</file>

<file path=ppt/slideLayouts/slideLayout2221.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643332587"/>
      </p:ext>
    </p:extLst>
  </p:cSld>
  <p:clrMapOvr>
    <a:masterClrMapping/>
  </p:clrMapOvr>
  <p:transition spd="slow">
    <p:fade/>
  </p:transition>
</p:sldLayout>
</file>

<file path=ppt/slideLayouts/slideLayout2222.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62922775"/>
      </p:ext>
    </p:extLst>
  </p:cSld>
  <p:clrMapOvr>
    <a:masterClrMapping/>
  </p:clrMapOvr>
  <p:transition spd="slow">
    <p:fade/>
  </p:transition>
</p:sldLayout>
</file>

<file path=ppt/slideLayouts/slideLayout2223.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25263817"/>
      </p:ext>
    </p:extLst>
  </p:cSld>
  <p:clrMapOvr>
    <a:masterClrMapping/>
  </p:clrMapOvr>
  <p:transition spd="slow">
    <p:fade/>
  </p:transition>
</p:sldLayout>
</file>

<file path=ppt/slideLayouts/slideLayout2224.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5057129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25.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05018554"/>
      </p:ext>
    </p:extLst>
  </p:cSld>
  <p:clrMapOvr>
    <a:masterClrMapping/>
  </p:clrMapOvr>
  <p:transition spd="slow">
    <p:fade/>
  </p:transition>
</p:sldLayout>
</file>

<file path=ppt/slideLayouts/slideLayout2226.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01231359"/>
      </p:ext>
    </p:extLst>
  </p:cSld>
  <p:clrMapOvr>
    <a:masterClrMapping/>
  </p:clrMapOvr>
  <p:transition spd="slow">
    <p:fade/>
  </p:transition>
</p:sldLayout>
</file>

<file path=ppt/slideLayouts/slideLayout2227.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06528679"/>
      </p:ext>
    </p:extLst>
  </p:cSld>
  <p:clrMapOvr>
    <a:masterClrMapping/>
  </p:clrMapOvr>
  <p:transition spd="slow">
    <p:fade/>
  </p:transition>
</p:sldLayout>
</file>

<file path=ppt/slideLayouts/slideLayout2228.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7176277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229.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967705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t>26.01.2018</a:t>
            </a:r>
            <a:endParaRPr lang="en-US"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2230.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55081351"/>
      </p:ext>
    </p:extLst>
  </p:cSld>
  <p:clrMapOvr>
    <a:masterClrMapping/>
  </p:clrMapOvr>
  <p:transition spd="slow">
    <p:fade/>
  </p:transition>
</p:sldLayout>
</file>

<file path=ppt/slideLayouts/slideLayout2231.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5618789"/>
      </p:ext>
    </p:extLst>
  </p:cSld>
  <p:clrMapOvr>
    <a:masterClrMapping/>
  </p:clrMapOvr>
  <p:transition spd="slow">
    <p:fade/>
  </p:transition>
</p:sldLayout>
</file>

<file path=ppt/slideLayouts/slideLayout2232.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962405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233.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165997"/>
      </p:ext>
    </p:extLst>
  </p:cSld>
  <p:clrMapOvr>
    <a:masterClrMapping/>
  </p:clrMapOvr>
  <p:transition spd="slow">
    <p:fade/>
  </p:transition>
</p:sldLayout>
</file>

<file path=ppt/slideLayouts/slideLayout2234.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77056674"/>
      </p:ext>
    </p:extLst>
  </p:cSld>
  <p:clrMapOvr>
    <a:masterClrMapping/>
  </p:clrMapOvr>
  <p:transition spd="slow">
    <p:fade/>
  </p:transition>
</p:sldLayout>
</file>

<file path=ppt/slideLayouts/slideLayout2235.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41102047"/>
      </p:ext>
    </p:extLst>
  </p:cSld>
  <p:clrMapOvr>
    <a:masterClrMapping/>
  </p:clrMapOvr>
  <p:transition spd="slow">
    <p:fade/>
  </p:transition>
</p:sldLayout>
</file>

<file path=ppt/slideLayouts/slideLayout2236.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91083437"/>
      </p:ext>
    </p:extLst>
  </p:cSld>
  <p:clrMapOvr>
    <a:masterClrMapping/>
  </p:clrMapOvr>
  <p:transition spd="slow">
    <p:fade/>
  </p:transition>
</p:sldLayout>
</file>

<file path=ppt/slideLayouts/slideLayout2237.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69889928"/>
      </p:ext>
    </p:extLst>
  </p:cSld>
  <p:clrMapOvr>
    <a:masterClrMapping/>
  </p:clrMapOvr>
  <p:transition spd="slow">
    <p:fade/>
  </p:transition>
</p:sldLayout>
</file>

<file path=ppt/slideLayouts/slideLayout2238.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2505918"/>
      </p:ext>
    </p:extLst>
  </p:cSld>
  <p:clrMapOvr>
    <a:masterClrMapping/>
  </p:clrMapOvr>
  <p:transition spd="slow">
    <p:fade/>
  </p:transition>
</p:sldLayout>
</file>

<file path=ppt/slideLayouts/slideLayout2239.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74561068"/>
      </p:ext>
    </p:extLst>
  </p:cSld>
  <p:clrMapOvr>
    <a:masterClrMapping/>
  </p:clrMapOvr>
  <p:transition spd="slow">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t>26.01.2018</a:t>
            </a:r>
            <a:endParaRPr lang="en-US"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2240.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1077345"/>
      </p:ext>
    </p:extLst>
  </p:cSld>
  <p:clrMapOvr>
    <a:masterClrMapping/>
  </p:clrMapOvr>
  <p:transition spd="slow">
    <p:fade/>
  </p:transition>
</p:sldLayout>
</file>

<file path=ppt/slideLayouts/slideLayout2241.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40467136"/>
      </p:ext>
    </p:extLst>
  </p:cSld>
  <p:clrMapOvr>
    <a:masterClrMapping/>
  </p:clrMapOvr>
  <p:transition spd="slow">
    <p:fade/>
  </p:transition>
</p:sldLayout>
</file>

<file path=ppt/slideLayouts/slideLayout2242.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67070167"/>
      </p:ext>
    </p:extLst>
  </p:cSld>
  <p:clrMapOvr>
    <a:masterClrMapping/>
  </p:clrMapOvr>
  <p:transition spd="slow">
    <p:fade/>
  </p:transition>
</p:sldLayout>
</file>

<file path=ppt/slideLayouts/slideLayout2243.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0857829"/>
      </p:ext>
    </p:extLst>
  </p:cSld>
  <p:clrMapOvr>
    <a:masterClrMapping/>
  </p:clrMapOvr>
  <p:transition spd="slow">
    <p:fade/>
  </p:transition>
</p:sldLayout>
</file>

<file path=ppt/slideLayouts/slideLayout2244.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28908198"/>
      </p:ext>
    </p:extLst>
  </p:cSld>
  <p:clrMapOvr>
    <a:masterClrMapping/>
  </p:clrMapOvr>
  <p:transition spd="slow">
    <p:fade/>
  </p:transition>
</p:sldLayout>
</file>

<file path=ppt/slideLayouts/slideLayout2245.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76677562"/>
      </p:ext>
    </p:extLst>
  </p:cSld>
  <p:clrMapOvr>
    <a:masterClrMapping/>
  </p:clrMapOvr>
  <p:transition spd="slow">
    <p:fade/>
  </p:transition>
</p:sldLayout>
</file>

<file path=ppt/slideLayouts/slideLayout2246.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85566826"/>
      </p:ext>
    </p:extLst>
  </p:cSld>
  <p:clrMapOvr>
    <a:masterClrMapping/>
  </p:clrMapOvr>
  <p:transition spd="slow">
    <p:fade/>
  </p:transition>
</p:sldLayout>
</file>

<file path=ppt/slideLayouts/slideLayout2247.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1754364"/>
      </p:ext>
    </p:extLst>
  </p:cSld>
  <p:clrMapOvr>
    <a:masterClrMapping/>
  </p:clrMapOvr>
  <p:transition spd="slow">
    <p:fade/>
  </p:transition>
</p:sldLayout>
</file>

<file path=ppt/slideLayouts/slideLayout2248.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57170572"/>
      </p:ext>
    </p:extLst>
  </p:cSld>
  <p:clrMapOvr>
    <a:masterClrMapping/>
  </p:clrMapOvr>
  <p:transition spd="slow">
    <p:fade/>
  </p:transition>
</p:sldLayout>
</file>

<file path=ppt/slideLayouts/slideLayout2249.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77555003"/>
      </p:ext>
    </p:extLst>
  </p:cSld>
  <p:clrMapOvr>
    <a:masterClrMapping/>
  </p:clrMapOvr>
  <p:transition spd="slow">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t>26.01.2018</a:t>
            </a:r>
            <a:endParaRPr lang="en-US"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2250.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68202241"/>
      </p:ext>
    </p:extLst>
  </p:cSld>
  <p:clrMapOvr>
    <a:masterClrMapping/>
  </p:clrMapOvr>
  <p:transition spd="slow">
    <p:fade/>
  </p:transition>
</p:sldLayout>
</file>

<file path=ppt/slideLayouts/slideLayout2251.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0035133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52.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09361905"/>
      </p:ext>
    </p:extLst>
  </p:cSld>
  <p:clrMapOvr>
    <a:masterClrMapping/>
  </p:clrMapOvr>
  <p:transition spd="slow">
    <p:fade/>
  </p:transition>
</p:sldLayout>
</file>

<file path=ppt/slideLayouts/slideLayout2253.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925287690"/>
      </p:ext>
    </p:extLst>
  </p:cSld>
  <p:clrMapOvr>
    <a:masterClrMapping/>
  </p:clrMapOvr>
  <p:transition spd="slow">
    <p:fade/>
  </p:transition>
</p:sldLayout>
</file>

<file path=ppt/slideLayouts/slideLayout2254.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232187971"/>
      </p:ext>
    </p:extLst>
  </p:cSld>
  <p:clrMapOvr>
    <a:masterClrMapping/>
  </p:clrMapOvr>
  <p:transition spd="slow">
    <p:fade/>
  </p:transition>
</p:sldLayout>
</file>

<file path=ppt/slideLayouts/slideLayout2255.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150680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256.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9622495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57.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57819664"/>
      </p:ext>
    </p:extLst>
  </p:cSld>
  <p:clrMapOvr>
    <a:masterClrMapping/>
  </p:clrMapOvr>
  <p:transition spd="slow">
    <p:fade/>
  </p:transition>
</p:sldLayout>
</file>

<file path=ppt/slideLayouts/slideLayout2258.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4769965"/>
      </p:ext>
    </p:extLst>
  </p:cSld>
  <p:clrMapOvr>
    <a:masterClrMapping/>
  </p:clrMapOvr>
  <p:transition spd="slow">
    <p:fade/>
  </p:transition>
</p:sldLayout>
</file>

<file path=ppt/slideLayouts/slideLayout2259.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06401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t>26.01.2018</a:t>
            </a:r>
            <a:endParaRPr lang="en-US"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2260.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01577222"/>
      </p:ext>
    </p:extLst>
  </p:cSld>
  <p:clrMapOvr>
    <a:masterClrMapping/>
  </p:clrMapOvr>
  <p:transition spd="slow">
    <p:fade/>
  </p:transition>
</p:sldLayout>
</file>

<file path=ppt/slideLayouts/slideLayout2261.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34296230"/>
      </p:ext>
    </p:extLst>
  </p:cSld>
  <p:clrMapOvr>
    <a:masterClrMapping/>
  </p:clrMapOvr>
  <p:transition spd="slow">
    <p:fade/>
  </p:transition>
</p:sldLayout>
</file>

<file path=ppt/slideLayouts/slideLayout2262.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95574935"/>
      </p:ext>
    </p:extLst>
  </p:cSld>
  <p:clrMapOvr>
    <a:masterClrMapping/>
  </p:clrMapOvr>
  <p:transition spd="slow">
    <p:fade/>
  </p:transition>
</p:sldLayout>
</file>

<file path=ppt/slideLayouts/slideLayout2263.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94872429"/>
      </p:ext>
    </p:extLst>
  </p:cSld>
  <p:clrMapOvr>
    <a:masterClrMapping/>
  </p:clrMapOvr>
  <p:transition spd="slow">
    <p:fade/>
  </p:transition>
</p:sldLayout>
</file>

<file path=ppt/slideLayouts/slideLayout2264.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8681865"/>
      </p:ext>
    </p:extLst>
  </p:cSld>
  <p:clrMapOvr>
    <a:masterClrMapping/>
  </p:clrMapOvr>
  <p:transition spd="slow">
    <p:fade/>
  </p:transition>
</p:sldLayout>
</file>

<file path=ppt/slideLayouts/slideLayout2265.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88006430"/>
      </p:ext>
    </p:extLst>
  </p:cSld>
  <p:clrMapOvr>
    <a:masterClrMapping/>
  </p:clrMapOvr>
  <p:transition spd="slow">
    <p:fade/>
  </p:transition>
</p:sldLayout>
</file>

<file path=ppt/slideLayouts/slideLayout2266.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3815151"/>
      </p:ext>
    </p:extLst>
  </p:cSld>
  <p:clrMapOvr>
    <a:masterClrMapping/>
  </p:clrMapOvr>
  <p:transition spd="slow">
    <p:fade/>
  </p:transition>
</p:sldLayout>
</file>

<file path=ppt/slideLayouts/slideLayout2267.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52023530"/>
      </p:ext>
    </p:extLst>
  </p:cSld>
  <p:clrMapOvr>
    <a:masterClrMapping/>
  </p:clrMapOvr>
  <p:transition spd="slow">
    <p:fade/>
  </p:transition>
</p:sldLayout>
</file>

<file path=ppt/slideLayouts/slideLayout2268.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05501343"/>
      </p:ext>
    </p:extLst>
  </p:cSld>
  <p:clrMapOvr>
    <a:masterClrMapping/>
  </p:clrMapOvr>
  <p:transition spd="slow">
    <p:fade/>
  </p:transition>
</p:sldLayout>
</file>

<file path=ppt/slideLayouts/slideLayout2269.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2530874"/>
      </p:ext>
    </p:extLst>
  </p:cSld>
  <p:clrMapOvr>
    <a:masterClrMapping/>
  </p:clrMapOvr>
  <p:transition spd="slow">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xAndObj">
  <p:cSld name="Tittel, tekst og innhold">
    <p:spTree>
      <p:nvGrpSpPr>
        <p:cNvPr id="1" name=""/>
        <p:cNvGrpSpPr/>
        <p:nvPr/>
      </p:nvGrpSpPr>
      <p:grpSpPr>
        <a:xfrm>
          <a:off x="0" y="0"/>
          <a:ext cx="0" cy="0"/>
          <a:chOff x="0" y="0"/>
          <a:chExt cx="0" cy="0"/>
        </a:xfrm>
      </p:grpSpPr>
      <p:sp>
        <p:nvSpPr>
          <p:cNvPr id="2" name="Tittel 1"/>
          <p:cNvSpPr>
            <a:spLocks noGrp="1"/>
          </p:cNvSpPr>
          <p:nvPr>
            <p:ph type="title"/>
          </p:nvPr>
        </p:nvSpPr>
        <p:spPr>
          <a:xfrm>
            <a:off x="457200" y="274638"/>
            <a:ext cx="8229600" cy="1143000"/>
          </a:xfrm>
        </p:spPr>
        <p:txBody>
          <a:bodyPr/>
          <a:lstStyle/>
          <a:p>
            <a:r>
              <a:rPr lang="nb-NO" smtClean="0"/>
              <a:t>Klikk for å redigere tittelstil</a:t>
            </a:r>
            <a:endParaRPr lang="nb-NO"/>
          </a:p>
        </p:txBody>
      </p:sp>
      <p:sp>
        <p:nvSpPr>
          <p:cNvPr id="3" name="Plassholder for tekst 2"/>
          <p:cNvSpPr>
            <a:spLocks noGrp="1"/>
          </p:cNvSpPr>
          <p:nvPr>
            <p:ph type="body" sz="half" idx="1"/>
          </p:nvPr>
        </p:nvSpPr>
        <p:spPr>
          <a:xfrm>
            <a:off x="457200" y="1600200"/>
            <a:ext cx="4038600" cy="4530725"/>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4" name="Plassholder for innhold 3"/>
          <p:cNvSpPr>
            <a:spLocks noGrp="1"/>
          </p:cNvSpPr>
          <p:nvPr>
            <p:ph sz="half" idx="2"/>
          </p:nvPr>
        </p:nvSpPr>
        <p:spPr>
          <a:xfrm>
            <a:off x="4648200" y="1600200"/>
            <a:ext cx="4038600" cy="4530725"/>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dato 4"/>
          <p:cNvSpPr>
            <a:spLocks noGrp="1"/>
          </p:cNvSpPr>
          <p:nvPr>
            <p:ph type="dt" sz="half" idx="10"/>
          </p:nvPr>
        </p:nvSpPr>
        <p:spPr>
          <a:xfrm>
            <a:off x="457200" y="6248400"/>
            <a:ext cx="2133600" cy="457200"/>
          </a:xfrm>
          <a:prstGeom prst="rect">
            <a:avLst/>
          </a:prstGeom>
        </p:spPr>
        <p:txBody>
          <a:bodyPr/>
          <a:lstStyle>
            <a:lvl1pPr>
              <a:defRPr/>
            </a:lvl1pPr>
          </a:lstStyle>
          <a:p>
            <a:r>
              <a:rPr lang="nb-NO" smtClean="0">
                <a:solidFill>
                  <a:srgbClr val="000000"/>
                </a:solidFill>
              </a:rPr>
              <a:t>26.01.2018</a:t>
            </a:r>
            <a:endParaRPr lang="en-US">
              <a:solidFill>
                <a:srgbClr val="000000"/>
              </a:solidFill>
            </a:endParaRPr>
          </a:p>
        </p:txBody>
      </p:sp>
      <p:sp>
        <p:nvSpPr>
          <p:cNvPr id="6" name="Plassholder for bunntekst 5"/>
          <p:cNvSpPr>
            <a:spLocks noGrp="1"/>
          </p:cNvSpPr>
          <p:nvPr>
            <p:ph type="ftr" sz="quarter" idx="11"/>
          </p:nvPr>
        </p:nvSpPr>
        <p:spPr>
          <a:xfrm>
            <a:off x="3124200" y="6248400"/>
            <a:ext cx="2895600" cy="457200"/>
          </a:xfrm>
          <a:prstGeom prst="rect">
            <a:avLst/>
          </a:prstGeom>
        </p:spPr>
        <p:txBody>
          <a:bodyPr/>
          <a:lstStyle>
            <a:lvl1pPr>
              <a:defRPr/>
            </a:lvl1pPr>
          </a:lstStyle>
          <a:p>
            <a:r>
              <a:rPr lang="en-US" smtClean="0">
                <a:solidFill>
                  <a:srgbClr val="000000"/>
                </a:solidFill>
              </a:rPr>
              <a:t>Kristiansand, mars., 2019</a:t>
            </a:r>
            <a:endParaRPr lang="en-US">
              <a:solidFill>
                <a:srgbClr val="000000"/>
              </a:solidFill>
            </a:endParaRPr>
          </a:p>
        </p:txBody>
      </p:sp>
      <p:sp>
        <p:nvSpPr>
          <p:cNvPr id="7" name="Plassholder for lysbildenummer 6"/>
          <p:cNvSpPr>
            <a:spLocks noGrp="1"/>
          </p:cNvSpPr>
          <p:nvPr>
            <p:ph type="sldNum" sz="quarter" idx="12"/>
          </p:nvPr>
        </p:nvSpPr>
        <p:spPr>
          <a:xfrm>
            <a:off x="6553200" y="6248400"/>
            <a:ext cx="2133600" cy="457200"/>
          </a:xfrm>
          <a:prstGeom prst="rect">
            <a:avLst/>
          </a:prstGeom>
        </p:spPr>
        <p:txBody>
          <a:bodyPr/>
          <a:lstStyle>
            <a:lvl1pPr>
              <a:defRPr/>
            </a:lvl1pPr>
          </a:lstStyle>
          <a:p>
            <a:fld id="{7C733672-463C-46D9-A0C9-E45884CF284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5376145"/>
      </p:ext>
    </p:extLst>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74117242"/>
      </p:ext>
    </p:extLst>
  </p:cSld>
  <p:clrMapOvr>
    <a:masterClrMapping/>
  </p:clrMapOvr>
  <p:transition spd="slow">
    <p:fade/>
  </p:transition>
</p:sldLayout>
</file>

<file path=ppt/slideLayouts/slideLayout2271.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1396614"/>
      </p:ext>
    </p:extLst>
  </p:cSld>
  <p:clrMapOvr>
    <a:masterClrMapping/>
  </p:clrMapOvr>
  <p:transition spd="slow">
    <p:fade/>
  </p:transition>
</p:sldLayout>
</file>

<file path=ppt/slideLayouts/slideLayout2272.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02212129"/>
      </p:ext>
    </p:extLst>
  </p:cSld>
  <p:clrMapOvr>
    <a:masterClrMapping/>
  </p:clrMapOvr>
  <p:transition spd="slow">
    <p:fade/>
  </p:transition>
</p:sldLayout>
</file>

<file path=ppt/slideLayouts/slideLayout2273.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3094357"/>
      </p:ext>
    </p:extLst>
  </p:cSld>
  <p:clrMapOvr>
    <a:masterClrMapping/>
  </p:clrMapOvr>
  <p:transition spd="slow">
    <p:fade/>
  </p:transition>
</p:sldLayout>
</file>

<file path=ppt/slideLayouts/slideLayout2274.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62771562"/>
      </p:ext>
    </p:extLst>
  </p:cSld>
  <p:clrMapOvr>
    <a:masterClrMapping/>
  </p:clrMapOvr>
  <p:transition spd="slow">
    <p:fade/>
  </p:transition>
</p:sldLayout>
</file>

<file path=ppt/slideLayouts/slideLayout2275.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1143270"/>
      </p:ext>
    </p:extLst>
  </p:cSld>
  <p:clrMapOvr>
    <a:masterClrMapping/>
  </p:clrMapOvr>
  <p:transition spd="slow">
    <p:fade/>
  </p:transition>
</p:sldLayout>
</file>

<file path=ppt/slideLayouts/slideLayout2276.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56362796"/>
      </p:ext>
    </p:extLst>
  </p:cSld>
  <p:clrMapOvr>
    <a:masterClrMapping/>
  </p:clrMapOvr>
  <p:transition spd="slow">
    <p:fade/>
  </p:transition>
</p:sldLayout>
</file>

<file path=ppt/slideLayouts/slideLayout2277.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04972923"/>
      </p:ext>
    </p:extLst>
  </p:cSld>
  <p:clrMapOvr>
    <a:masterClrMapping/>
  </p:clrMapOvr>
  <p:transition spd="slow">
    <p:fade/>
  </p:transition>
</p:sldLayout>
</file>

<file path=ppt/slideLayouts/slideLayout2278.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329338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79.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19024833"/>
      </p:ext>
    </p:extLst>
  </p:cSld>
  <p:clrMapOvr>
    <a:masterClrMapping/>
  </p:clrMapOvr>
  <p:transition spd="slow">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977595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80.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180542916"/>
      </p:ext>
    </p:extLst>
  </p:cSld>
  <p:clrMapOvr>
    <a:masterClrMapping/>
  </p:clrMapOvr>
  <p:transition spd="slow">
    <p:fade/>
  </p:transition>
</p:sldLayout>
</file>

<file path=ppt/slideLayouts/slideLayout2281.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6589959"/>
      </p:ext>
    </p:extLst>
  </p:cSld>
  <p:clrMapOvr>
    <a:masterClrMapping/>
  </p:clrMapOvr>
  <p:transition spd="slow">
    <p:fade/>
  </p:transition>
</p:sldLayout>
</file>

<file path=ppt/slideLayouts/slideLayout2282.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71434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283.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9590064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284.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54483662"/>
      </p:ext>
    </p:extLst>
  </p:cSld>
  <p:clrMapOvr>
    <a:masterClrMapping/>
  </p:clrMapOvr>
  <p:transition spd="slow">
    <p:fade/>
  </p:transition>
</p:sldLayout>
</file>

<file path=ppt/slideLayouts/slideLayout2285.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78926077"/>
      </p:ext>
    </p:extLst>
  </p:cSld>
  <p:clrMapOvr>
    <a:masterClrMapping/>
  </p:clrMapOvr>
  <p:transition spd="slow">
    <p:fade/>
  </p:transition>
</p:sldLayout>
</file>

<file path=ppt/slideLayouts/slideLayout2286.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10587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287.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8884618"/>
      </p:ext>
    </p:extLst>
  </p:cSld>
  <p:clrMapOvr>
    <a:masterClrMapping/>
  </p:clrMapOvr>
  <p:transition spd="slow">
    <p:fade/>
  </p:transition>
</p:sldLayout>
</file>

<file path=ppt/slideLayouts/slideLayout2288.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67835458"/>
      </p:ext>
    </p:extLst>
  </p:cSld>
  <p:clrMapOvr>
    <a:masterClrMapping/>
  </p:clrMapOvr>
  <p:transition spd="slow">
    <p:fade/>
  </p:transition>
</p:sldLayout>
</file>

<file path=ppt/slideLayouts/slideLayout2289.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88776032"/>
      </p:ext>
    </p:extLst>
  </p:cSld>
  <p:clrMapOvr>
    <a:masterClrMapping/>
  </p:clrMapOvr>
  <p:transition spd="slow">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30034366"/>
      </p:ext>
    </p:extLst>
  </p:cSld>
  <p:clrMapOvr>
    <a:masterClrMapping/>
  </p:clrMapOvr>
  <p:transition spd="slow">
    <p:fade/>
  </p:transition>
</p:sldLayout>
</file>

<file path=ppt/slideLayouts/slideLayout2290.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1836526"/>
      </p:ext>
    </p:extLst>
  </p:cSld>
  <p:clrMapOvr>
    <a:masterClrMapping/>
  </p:clrMapOvr>
  <p:transition spd="slow">
    <p:fade/>
  </p:transition>
</p:sldLayout>
</file>

<file path=ppt/slideLayouts/slideLayout2291.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3773219"/>
      </p:ext>
    </p:extLst>
  </p:cSld>
  <p:clrMapOvr>
    <a:masterClrMapping/>
  </p:clrMapOvr>
  <p:transition spd="slow">
    <p:fade/>
  </p:transition>
</p:sldLayout>
</file>

<file path=ppt/slideLayouts/slideLayout2292.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40356143"/>
      </p:ext>
    </p:extLst>
  </p:cSld>
  <p:clrMapOvr>
    <a:masterClrMapping/>
  </p:clrMapOvr>
  <p:transition spd="slow">
    <p:fade/>
  </p:transition>
</p:sldLayout>
</file>

<file path=ppt/slideLayouts/slideLayout2293.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27319247"/>
      </p:ext>
    </p:extLst>
  </p:cSld>
  <p:clrMapOvr>
    <a:masterClrMapping/>
  </p:clrMapOvr>
  <p:transition spd="slow">
    <p:fade/>
  </p:transition>
</p:sldLayout>
</file>

<file path=ppt/slideLayouts/slideLayout2294.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21298789"/>
      </p:ext>
    </p:extLst>
  </p:cSld>
  <p:clrMapOvr>
    <a:masterClrMapping/>
  </p:clrMapOvr>
  <p:transition spd="slow">
    <p:fade/>
  </p:transition>
</p:sldLayout>
</file>

<file path=ppt/slideLayouts/slideLayout2295.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53522247"/>
      </p:ext>
    </p:extLst>
  </p:cSld>
  <p:clrMapOvr>
    <a:masterClrMapping/>
  </p:clrMapOvr>
  <p:transition spd="slow">
    <p:fade/>
  </p:transition>
</p:sldLayout>
</file>

<file path=ppt/slideLayouts/slideLayout2296.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31210823"/>
      </p:ext>
    </p:extLst>
  </p:cSld>
  <p:clrMapOvr>
    <a:masterClrMapping/>
  </p:clrMapOvr>
  <p:transition spd="slow">
    <p:fade/>
  </p:transition>
</p:sldLayout>
</file>

<file path=ppt/slideLayouts/slideLayout2297.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91821949"/>
      </p:ext>
    </p:extLst>
  </p:cSld>
  <p:clrMapOvr>
    <a:masterClrMapping/>
  </p:clrMapOvr>
  <p:transition spd="slow">
    <p:fade/>
  </p:transition>
</p:sldLayout>
</file>

<file path=ppt/slideLayouts/slideLayout2298.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29125295"/>
      </p:ext>
    </p:extLst>
  </p:cSld>
  <p:clrMapOvr>
    <a:masterClrMapping/>
  </p:clrMapOvr>
  <p:transition spd="slow">
    <p:fade/>
  </p:transition>
</p:sldLayout>
</file>

<file path=ppt/slideLayouts/slideLayout2299.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48047566"/>
      </p:ext>
    </p:extLst>
  </p:cSld>
  <p:clrMapOvr>
    <a:masterClrMapping/>
  </p:clrMapOvr>
  <p:transition spd="slow">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57527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90548619"/>
      </p:ext>
    </p:extLst>
  </p:cSld>
  <p:clrMapOvr>
    <a:masterClrMapping/>
  </p:clrMapOvr>
  <p:transition spd="slow">
    <p:fade/>
  </p:transition>
</p:sldLayout>
</file>

<file path=ppt/slideLayouts/slideLayout2300.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68386949"/>
      </p:ext>
    </p:extLst>
  </p:cSld>
  <p:clrMapOvr>
    <a:masterClrMapping/>
  </p:clrMapOvr>
  <p:transition spd="slow">
    <p:fade/>
  </p:transition>
</p:sldLayout>
</file>

<file path=ppt/slideLayouts/slideLayout2301.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33937422"/>
      </p:ext>
    </p:extLst>
  </p:cSld>
  <p:clrMapOvr>
    <a:masterClrMapping/>
  </p:clrMapOvr>
  <p:transition spd="slow">
    <p:fade/>
  </p:transition>
</p:sldLayout>
</file>

<file path=ppt/slideLayouts/slideLayout2302.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90612015"/>
      </p:ext>
    </p:extLst>
  </p:cSld>
  <p:clrMapOvr>
    <a:masterClrMapping/>
  </p:clrMapOvr>
  <p:transition spd="slow">
    <p:fade/>
  </p:transition>
</p:sldLayout>
</file>

<file path=ppt/slideLayouts/slideLayout2303.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83639804"/>
      </p:ext>
    </p:extLst>
  </p:cSld>
  <p:clrMapOvr>
    <a:masterClrMapping/>
  </p:clrMapOvr>
  <p:transition spd="slow">
    <p:fade/>
  </p:transition>
</p:sldLayout>
</file>

<file path=ppt/slideLayouts/slideLayout2304.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65149656"/>
      </p:ext>
    </p:extLst>
  </p:cSld>
  <p:clrMapOvr>
    <a:masterClrMapping/>
  </p:clrMapOvr>
  <p:transition spd="slow">
    <p:fade/>
  </p:transition>
</p:sldLayout>
</file>

<file path=ppt/slideLayouts/slideLayout2305.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621081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06.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68061250"/>
      </p:ext>
    </p:extLst>
  </p:cSld>
  <p:clrMapOvr>
    <a:masterClrMapping/>
  </p:clrMapOvr>
  <p:transition spd="slow">
    <p:fade/>
  </p:transition>
</p:sldLayout>
</file>

<file path=ppt/slideLayouts/slideLayout2307.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20988268"/>
      </p:ext>
    </p:extLst>
  </p:cSld>
  <p:clrMapOvr>
    <a:masterClrMapping/>
  </p:clrMapOvr>
  <p:transition spd="slow">
    <p:fade/>
  </p:transition>
</p:sldLayout>
</file>

<file path=ppt/slideLayouts/slideLayout2308.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571413852"/>
      </p:ext>
    </p:extLst>
  </p:cSld>
  <p:clrMapOvr>
    <a:masterClrMapping/>
  </p:clrMapOvr>
  <p:transition spd="slow">
    <p:fade/>
  </p:transition>
</p:sldLayout>
</file>

<file path=ppt/slideLayouts/slideLayout2309.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8527082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79225110"/>
      </p:ext>
    </p:extLst>
  </p:cSld>
  <p:clrMapOvr>
    <a:masterClrMapping/>
  </p:clrMapOvr>
  <p:transition spd="slow">
    <p:fade/>
  </p:transition>
</p:sldLayout>
</file>

<file path=ppt/slideLayouts/slideLayout2310.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208474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11.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18649910"/>
      </p:ext>
    </p:extLst>
  </p:cSld>
  <p:clrMapOvr>
    <a:masterClrMapping/>
  </p:clrMapOvr>
  <p:transition spd="slow">
    <p:fade/>
  </p:transition>
</p:sldLayout>
</file>

<file path=ppt/slideLayouts/slideLayout2312.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90112477"/>
      </p:ext>
    </p:extLst>
  </p:cSld>
  <p:clrMapOvr>
    <a:masterClrMapping/>
  </p:clrMapOvr>
  <p:transition spd="slow">
    <p:fade/>
  </p:transition>
</p:sldLayout>
</file>

<file path=ppt/slideLayouts/slideLayout2313.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917868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314.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20443553"/>
      </p:ext>
    </p:extLst>
  </p:cSld>
  <p:clrMapOvr>
    <a:masterClrMapping/>
  </p:clrMapOvr>
  <p:transition spd="slow">
    <p:fade/>
  </p:transition>
</p:sldLayout>
</file>

<file path=ppt/slideLayouts/slideLayout2315.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6826731"/>
      </p:ext>
    </p:extLst>
  </p:cSld>
  <p:clrMapOvr>
    <a:masterClrMapping/>
  </p:clrMapOvr>
  <p:transition spd="slow">
    <p:fade/>
  </p:transition>
</p:sldLayout>
</file>

<file path=ppt/slideLayouts/slideLayout2316.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26625967"/>
      </p:ext>
    </p:extLst>
  </p:cSld>
  <p:clrMapOvr>
    <a:masterClrMapping/>
  </p:clrMapOvr>
  <p:transition spd="slow">
    <p:fade/>
  </p:transition>
</p:sldLayout>
</file>

<file path=ppt/slideLayouts/slideLayout2317.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25809772"/>
      </p:ext>
    </p:extLst>
  </p:cSld>
  <p:clrMapOvr>
    <a:masterClrMapping/>
  </p:clrMapOvr>
  <p:transition spd="slow">
    <p:fade/>
  </p:transition>
</p:sldLayout>
</file>

<file path=ppt/slideLayouts/slideLayout2318.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9426710"/>
      </p:ext>
    </p:extLst>
  </p:cSld>
  <p:clrMapOvr>
    <a:masterClrMapping/>
  </p:clrMapOvr>
  <p:transition spd="slow">
    <p:fade/>
  </p:transition>
</p:sldLayout>
</file>

<file path=ppt/slideLayouts/slideLayout2319.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5459003"/>
      </p:ext>
    </p:extLst>
  </p:cSld>
  <p:clrMapOvr>
    <a:masterClrMapping/>
  </p:clrMapOvr>
  <p:transition spd="slow">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53107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320.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63490156"/>
      </p:ext>
    </p:extLst>
  </p:cSld>
  <p:clrMapOvr>
    <a:masterClrMapping/>
  </p:clrMapOvr>
  <p:transition spd="slow">
    <p:fade/>
  </p:transition>
</p:sldLayout>
</file>

<file path=ppt/slideLayouts/slideLayout2321.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5854985"/>
      </p:ext>
    </p:extLst>
  </p:cSld>
  <p:clrMapOvr>
    <a:masterClrMapping/>
  </p:clrMapOvr>
  <p:transition spd="slow">
    <p:fade/>
  </p:transition>
</p:sldLayout>
</file>

<file path=ppt/slideLayouts/slideLayout2322.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96463331"/>
      </p:ext>
    </p:extLst>
  </p:cSld>
  <p:clrMapOvr>
    <a:masterClrMapping/>
  </p:clrMapOvr>
  <p:transition spd="slow">
    <p:fade/>
  </p:transition>
</p:sldLayout>
</file>

<file path=ppt/slideLayouts/slideLayout2323.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6229782"/>
      </p:ext>
    </p:extLst>
  </p:cSld>
  <p:clrMapOvr>
    <a:masterClrMapping/>
  </p:clrMapOvr>
  <p:transition spd="slow">
    <p:fade/>
  </p:transition>
</p:sldLayout>
</file>

<file path=ppt/slideLayouts/slideLayout2324.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52728488"/>
      </p:ext>
    </p:extLst>
  </p:cSld>
  <p:clrMapOvr>
    <a:masterClrMapping/>
  </p:clrMapOvr>
  <p:transition spd="slow">
    <p:fade/>
  </p:transition>
</p:sldLayout>
</file>

<file path=ppt/slideLayouts/slideLayout2325.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7526785"/>
      </p:ext>
    </p:extLst>
  </p:cSld>
  <p:clrMapOvr>
    <a:masterClrMapping/>
  </p:clrMapOvr>
  <p:transition spd="slow">
    <p:fade/>
  </p:transition>
</p:sldLayout>
</file>

<file path=ppt/slideLayouts/slideLayout2326.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5387762"/>
      </p:ext>
    </p:extLst>
  </p:cSld>
  <p:clrMapOvr>
    <a:masterClrMapping/>
  </p:clrMapOvr>
  <p:transition spd="slow">
    <p:fade/>
  </p:transition>
</p:sldLayout>
</file>

<file path=ppt/slideLayouts/slideLayout2327.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79961131"/>
      </p:ext>
    </p:extLst>
  </p:cSld>
  <p:clrMapOvr>
    <a:masterClrMapping/>
  </p:clrMapOvr>
  <p:transition spd="slow">
    <p:fade/>
  </p:transition>
</p:sldLayout>
</file>

<file path=ppt/slideLayouts/slideLayout2328.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6051028"/>
      </p:ext>
    </p:extLst>
  </p:cSld>
  <p:clrMapOvr>
    <a:masterClrMapping/>
  </p:clrMapOvr>
  <p:transition spd="slow">
    <p:fade/>
  </p:transition>
</p:sldLayout>
</file>

<file path=ppt/slideLayouts/slideLayout2329.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37332827"/>
      </p:ext>
    </p:extLst>
  </p:cSld>
  <p:clrMapOvr>
    <a:masterClrMapping/>
  </p:clrMapOvr>
  <p:transition spd="slow">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846524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30.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8908299"/>
      </p:ext>
    </p:extLst>
  </p:cSld>
  <p:clrMapOvr>
    <a:masterClrMapping/>
  </p:clrMapOvr>
  <p:transition spd="slow">
    <p:fade/>
  </p:transition>
</p:sldLayout>
</file>

<file path=ppt/slideLayouts/slideLayout2331.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24599063"/>
      </p:ext>
    </p:extLst>
  </p:cSld>
  <p:clrMapOvr>
    <a:masterClrMapping/>
  </p:clrMapOvr>
  <p:transition spd="slow">
    <p:fade/>
  </p:transition>
</p:sldLayout>
</file>

<file path=ppt/slideLayouts/slideLayout2332.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569416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33.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494367439"/>
      </p:ext>
    </p:extLst>
  </p:cSld>
  <p:clrMapOvr>
    <a:masterClrMapping/>
  </p:clrMapOvr>
  <p:transition spd="slow">
    <p:fade/>
  </p:transition>
</p:sldLayout>
</file>

<file path=ppt/slideLayouts/slideLayout2334.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93104675"/>
      </p:ext>
    </p:extLst>
  </p:cSld>
  <p:clrMapOvr>
    <a:masterClrMapping/>
  </p:clrMapOvr>
  <p:transition spd="slow">
    <p:fade/>
  </p:transition>
</p:sldLayout>
</file>

<file path=ppt/slideLayouts/slideLayout2335.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23118150"/>
      </p:ext>
    </p:extLst>
  </p:cSld>
  <p:clrMapOvr>
    <a:masterClrMapping/>
  </p:clrMapOvr>
  <p:transition spd="slow">
    <p:fade/>
  </p:transition>
</p:sldLayout>
</file>

<file path=ppt/slideLayouts/slideLayout2336.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046212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337.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832786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38.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83780861"/>
      </p:ext>
    </p:extLst>
  </p:cSld>
  <p:clrMapOvr>
    <a:masterClrMapping/>
  </p:clrMapOvr>
  <p:transition spd="slow">
    <p:fade/>
  </p:transition>
</p:sldLayout>
</file>

<file path=ppt/slideLayouts/slideLayout2339.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55959334"/>
      </p:ext>
    </p:extLst>
  </p:cSld>
  <p:clrMapOvr>
    <a:masterClrMapping/>
  </p:clrMapOvr>
  <p:transition spd="slow">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09524166"/>
      </p:ext>
    </p:extLst>
  </p:cSld>
  <p:clrMapOvr>
    <a:masterClrMapping/>
  </p:clrMapOvr>
  <p:transition spd="slow">
    <p:fade/>
  </p:transition>
</p:sldLayout>
</file>

<file path=ppt/slideLayouts/slideLayout2340.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59380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341.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63179089"/>
      </p:ext>
    </p:extLst>
  </p:cSld>
  <p:clrMapOvr>
    <a:masterClrMapping/>
  </p:clrMapOvr>
  <p:transition spd="slow">
    <p:fade/>
  </p:transition>
</p:sldLayout>
</file>

<file path=ppt/slideLayouts/slideLayout2342.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6858251"/>
      </p:ext>
    </p:extLst>
  </p:cSld>
  <p:clrMapOvr>
    <a:masterClrMapping/>
  </p:clrMapOvr>
  <p:transition spd="slow">
    <p:fade/>
  </p:transition>
</p:sldLayout>
</file>

<file path=ppt/slideLayouts/slideLayout2343.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9262722"/>
      </p:ext>
    </p:extLst>
  </p:cSld>
  <p:clrMapOvr>
    <a:masterClrMapping/>
  </p:clrMapOvr>
  <p:transition spd="slow">
    <p:fade/>
  </p:transition>
</p:sldLayout>
</file>

<file path=ppt/slideLayouts/slideLayout2344.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35828647"/>
      </p:ext>
    </p:extLst>
  </p:cSld>
  <p:clrMapOvr>
    <a:masterClrMapping/>
  </p:clrMapOvr>
  <p:transition spd="slow">
    <p:fade/>
  </p:transition>
</p:sldLayout>
</file>

<file path=ppt/slideLayouts/slideLayout2345.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72865464"/>
      </p:ext>
    </p:extLst>
  </p:cSld>
  <p:clrMapOvr>
    <a:masterClrMapping/>
  </p:clrMapOvr>
  <p:transition spd="slow">
    <p:fade/>
  </p:transition>
</p:sldLayout>
</file>

<file path=ppt/slideLayouts/slideLayout2346.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69706532"/>
      </p:ext>
    </p:extLst>
  </p:cSld>
  <p:clrMapOvr>
    <a:masterClrMapping/>
  </p:clrMapOvr>
  <p:transition spd="slow">
    <p:fade/>
  </p:transition>
</p:sldLayout>
</file>

<file path=ppt/slideLayouts/slideLayout2347.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98366289"/>
      </p:ext>
    </p:extLst>
  </p:cSld>
  <p:clrMapOvr>
    <a:masterClrMapping/>
  </p:clrMapOvr>
  <p:transition spd="slow">
    <p:fade/>
  </p:transition>
</p:sldLayout>
</file>

<file path=ppt/slideLayouts/slideLayout2348.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05802264"/>
      </p:ext>
    </p:extLst>
  </p:cSld>
  <p:clrMapOvr>
    <a:masterClrMapping/>
  </p:clrMapOvr>
  <p:transition spd="slow">
    <p:fade/>
  </p:transition>
</p:sldLayout>
</file>

<file path=ppt/slideLayouts/slideLayout2349.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933375"/>
      </p:ext>
    </p:extLst>
  </p:cSld>
  <p:clrMapOvr>
    <a:masterClrMapping/>
  </p:clrMapOvr>
  <p:transition spd="slow">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31446478"/>
      </p:ext>
    </p:extLst>
  </p:cSld>
  <p:clrMapOvr>
    <a:masterClrMapping/>
  </p:clrMapOvr>
  <p:transition spd="slow">
    <p:fade/>
  </p:transition>
</p:sldLayout>
</file>

<file path=ppt/slideLayouts/slideLayout2350.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09661144"/>
      </p:ext>
    </p:extLst>
  </p:cSld>
  <p:clrMapOvr>
    <a:masterClrMapping/>
  </p:clrMapOvr>
  <p:transition spd="slow">
    <p:fade/>
  </p:transition>
</p:sldLayout>
</file>

<file path=ppt/slideLayouts/slideLayout2351.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5344684"/>
      </p:ext>
    </p:extLst>
  </p:cSld>
  <p:clrMapOvr>
    <a:masterClrMapping/>
  </p:clrMapOvr>
  <p:transition spd="slow">
    <p:fade/>
  </p:transition>
</p:sldLayout>
</file>

<file path=ppt/slideLayouts/slideLayout2352.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04527836"/>
      </p:ext>
    </p:extLst>
  </p:cSld>
  <p:clrMapOvr>
    <a:masterClrMapping/>
  </p:clrMapOvr>
  <p:transition spd="slow">
    <p:fade/>
  </p:transition>
</p:sldLayout>
</file>

<file path=ppt/slideLayouts/slideLayout2353.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6288590"/>
      </p:ext>
    </p:extLst>
  </p:cSld>
  <p:clrMapOvr>
    <a:masterClrMapping/>
  </p:clrMapOvr>
  <p:transition spd="slow">
    <p:fade/>
  </p:transition>
</p:sldLayout>
</file>

<file path=ppt/slideLayouts/slideLayout2354.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8142865"/>
      </p:ext>
    </p:extLst>
  </p:cSld>
  <p:clrMapOvr>
    <a:masterClrMapping/>
  </p:clrMapOvr>
  <p:transition spd="slow">
    <p:fade/>
  </p:transition>
</p:sldLayout>
</file>

<file path=ppt/slideLayouts/slideLayout2355.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09271662"/>
      </p:ext>
    </p:extLst>
  </p:cSld>
  <p:clrMapOvr>
    <a:masterClrMapping/>
  </p:clrMapOvr>
  <p:transition spd="slow">
    <p:fade/>
  </p:transition>
</p:sldLayout>
</file>

<file path=ppt/slideLayouts/slideLayout2356.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58765729"/>
      </p:ext>
    </p:extLst>
  </p:cSld>
  <p:clrMapOvr>
    <a:masterClrMapping/>
  </p:clrMapOvr>
  <p:transition spd="slow">
    <p:fade/>
  </p:transition>
</p:sldLayout>
</file>

<file path=ppt/slideLayouts/slideLayout2357.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63234123"/>
      </p:ext>
    </p:extLst>
  </p:cSld>
  <p:clrMapOvr>
    <a:masterClrMapping/>
  </p:clrMapOvr>
  <p:transition spd="slow">
    <p:fade/>
  </p:transition>
</p:sldLayout>
</file>

<file path=ppt/slideLayouts/slideLayout2358.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39704061"/>
      </p:ext>
    </p:extLst>
  </p:cSld>
  <p:clrMapOvr>
    <a:masterClrMapping/>
  </p:clrMapOvr>
  <p:transition spd="slow">
    <p:fade/>
  </p:transition>
</p:sldLayout>
</file>

<file path=ppt/slideLayouts/slideLayout2359.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6427195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57675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360.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88171781"/>
      </p:ext>
    </p:extLst>
  </p:cSld>
  <p:clrMapOvr>
    <a:masterClrMapping/>
  </p:clrMapOvr>
  <p:transition spd="slow">
    <p:fade/>
  </p:transition>
</p:sldLayout>
</file>

<file path=ppt/slideLayouts/slideLayout2361.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604331801"/>
      </p:ext>
    </p:extLst>
  </p:cSld>
  <p:clrMapOvr>
    <a:masterClrMapping/>
  </p:clrMapOvr>
  <p:transition spd="slow">
    <p:fade/>
  </p:transition>
</p:sldLayout>
</file>

<file path=ppt/slideLayouts/slideLayout2362.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52755389"/>
      </p:ext>
    </p:extLst>
  </p:cSld>
  <p:clrMapOvr>
    <a:masterClrMapping/>
  </p:clrMapOvr>
  <p:transition spd="slow">
    <p:fade/>
  </p:transition>
</p:sldLayout>
</file>

<file path=ppt/slideLayouts/slideLayout2363.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509058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364.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702227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65.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81338967"/>
      </p:ext>
    </p:extLst>
  </p:cSld>
  <p:clrMapOvr>
    <a:masterClrMapping/>
  </p:clrMapOvr>
  <p:transition spd="slow">
    <p:fade/>
  </p:transition>
</p:sldLayout>
</file>

<file path=ppt/slideLayouts/slideLayout2366.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29070193"/>
      </p:ext>
    </p:extLst>
  </p:cSld>
  <p:clrMapOvr>
    <a:masterClrMapping/>
  </p:clrMapOvr>
  <p:transition spd="slow">
    <p:fade/>
  </p:transition>
</p:sldLayout>
</file>

<file path=ppt/slideLayouts/slideLayout2367.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892733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368.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72736901"/>
      </p:ext>
    </p:extLst>
  </p:cSld>
  <p:clrMapOvr>
    <a:masterClrMapping/>
  </p:clrMapOvr>
  <p:transition spd="slow">
    <p:fade/>
  </p:transition>
</p:sldLayout>
</file>

<file path=ppt/slideLayouts/slideLayout2369.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3869901"/>
      </p:ext>
    </p:extLst>
  </p:cSld>
  <p:clrMapOvr>
    <a:masterClrMapping/>
  </p:clrMapOvr>
  <p:transition spd="slow">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94964626"/>
      </p:ext>
    </p:extLst>
  </p:cSld>
  <p:clrMapOvr>
    <a:masterClrMapping/>
  </p:clrMapOvr>
  <p:transition spd="slow">
    <p:fade/>
  </p:transition>
</p:sldLayout>
</file>

<file path=ppt/slideLayouts/slideLayout2370.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1269377"/>
      </p:ext>
    </p:extLst>
  </p:cSld>
  <p:clrMapOvr>
    <a:masterClrMapping/>
  </p:clrMapOvr>
  <p:transition spd="slow">
    <p:fade/>
  </p:transition>
</p:sldLayout>
</file>

<file path=ppt/slideLayouts/slideLayout2371.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2230664"/>
      </p:ext>
    </p:extLst>
  </p:cSld>
  <p:clrMapOvr>
    <a:masterClrMapping/>
  </p:clrMapOvr>
  <p:transition spd="slow">
    <p:fade/>
  </p:transition>
</p:sldLayout>
</file>

<file path=ppt/slideLayouts/slideLayout2372.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45805488"/>
      </p:ext>
    </p:extLst>
  </p:cSld>
  <p:clrMapOvr>
    <a:masterClrMapping/>
  </p:clrMapOvr>
  <p:transition spd="slow">
    <p:fade/>
  </p:transition>
</p:sldLayout>
</file>

<file path=ppt/slideLayouts/slideLayout2373.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3561186"/>
      </p:ext>
    </p:extLst>
  </p:cSld>
  <p:clrMapOvr>
    <a:masterClrMapping/>
  </p:clrMapOvr>
  <p:transition spd="slow">
    <p:fade/>
  </p:transition>
</p:sldLayout>
</file>

<file path=ppt/slideLayouts/slideLayout2374.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00053925"/>
      </p:ext>
    </p:extLst>
  </p:cSld>
  <p:clrMapOvr>
    <a:masterClrMapping/>
  </p:clrMapOvr>
  <p:transition spd="slow">
    <p:fade/>
  </p:transition>
</p:sldLayout>
</file>

<file path=ppt/slideLayouts/slideLayout2375.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06506737"/>
      </p:ext>
    </p:extLst>
  </p:cSld>
  <p:clrMapOvr>
    <a:masterClrMapping/>
  </p:clrMapOvr>
  <p:transition spd="slow">
    <p:fade/>
  </p:transition>
</p:sldLayout>
</file>

<file path=ppt/slideLayouts/slideLayout2376.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15599923"/>
      </p:ext>
    </p:extLst>
  </p:cSld>
  <p:clrMapOvr>
    <a:masterClrMapping/>
  </p:clrMapOvr>
  <p:transition spd="slow">
    <p:fade/>
  </p:transition>
</p:sldLayout>
</file>

<file path=ppt/slideLayouts/slideLayout2377.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7148689"/>
      </p:ext>
    </p:extLst>
  </p:cSld>
  <p:clrMapOvr>
    <a:masterClrMapping/>
  </p:clrMapOvr>
  <p:transition spd="slow">
    <p:fade/>
  </p:transition>
</p:sldLayout>
</file>

<file path=ppt/slideLayouts/slideLayout2378.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47737591"/>
      </p:ext>
    </p:extLst>
  </p:cSld>
  <p:clrMapOvr>
    <a:masterClrMapping/>
  </p:clrMapOvr>
  <p:transition spd="slow">
    <p:fade/>
  </p:transition>
</p:sldLayout>
</file>

<file path=ppt/slideLayouts/slideLayout2379.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01070859"/>
      </p:ext>
    </p:extLst>
  </p:cSld>
  <p:clrMapOvr>
    <a:masterClrMapping/>
  </p:clrMapOvr>
  <p:transition spd="slow">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23084155"/>
      </p:ext>
    </p:extLst>
  </p:cSld>
  <p:clrMapOvr>
    <a:masterClrMapping/>
  </p:clrMapOvr>
  <p:transition spd="slow">
    <p:fade/>
  </p:transition>
</p:sldLayout>
</file>

<file path=ppt/slideLayouts/slideLayout2380.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52577716"/>
      </p:ext>
    </p:extLst>
  </p:cSld>
  <p:clrMapOvr>
    <a:masterClrMapping/>
  </p:clrMapOvr>
  <p:transition spd="slow">
    <p:fade/>
  </p:transition>
</p:sldLayout>
</file>

<file path=ppt/slideLayouts/slideLayout2381.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23686889"/>
      </p:ext>
    </p:extLst>
  </p:cSld>
  <p:clrMapOvr>
    <a:masterClrMapping/>
  </p:clrMapOvr>
  <p:transition spd="slow">
    <p:fade/>
  </p:transition>
</p:sldLayout>
</file>

<file path=ppt/slideLayouts/slideLayout2382.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99184479"/>
      </p:ext>
    </p:extLst>
  </p:cSld>
  <p:clrMapOvr>
    <a:masterClrMapping/>
  </p:clrMapOvr>
  <p:transition spd="slow">
    <p:fade/>
  </p:transition>
</p:sldLayout>
</file>

<file path=ppt/slideLayouts/slideLayout2383.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25000541"/>
      </p:ext>
    </p:extLst>
  </p:cSld>
  <p:clrMapOvr>
    <a:masterClrMapping/>
  </p:clrMapOvr>
  <p:transition spd="slow">
    <p:fade/>
  </p:transition>
</p:sldLayout>
</file>

<file path=ppt/slideLayouts/slideLayout2384.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57980622"/>
      </p:ext>
    </p:extLst>
  </p:cSld>
  <p:clrMapOvr>
    <a:masterClrMapping/>
  </p:clrMapOvr>
  <p:transition spd="slow">
    <p:fade/>
  </p:transition>
</p:sldLayout>
</file>

<file path=ppt/slideLayouts/slideLayout2385.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60967687"/>
      </p:ext>
    </p:extLst>
  </p:cSld>
  <p:clrMapOvr>
    <a:masterClrMapping/>
  </p:clrMapOvr>
  <p:transition spd="slow">
    <p:fade/>
  </p:transition>
</p:sldLayout>
</file>

<file path=ppt/slideLayouts/slideLayout2386.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4930647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87.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9982240"/>
      </p:ext>
    </p:extLst>
  </p:cSld>
  <p:clrMapOvr>
    <a:masterClrMapping/>
  </p:clrMapOvr>
  <p:transition spd="slow">
    <p:fade/>
  </p:transition>
</p:sldLayout>
</file>

<file path=ppt/slideLayouts/slideLayout2388.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736816564"/>
      </p:ext>
    </p:extLst>
  </p:cSld>
  <p:clrMapOvr>
    <a:masterClrMapping/>
  </p:clrMapOvr>
  <p:transition spd="slow">
    <p:fade/>
  </p:transition>
</p:sldLayout>
</file>

<file path=ppt/slideLayouts/slideLayout2389.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81425481"/>
      </p:ext>
    </p:extLst>
  </p:cSld>
  <p:clrMapOvr>
    <a:masterClrMapping/>
  </p:clrMapOvr>
  <p:transition spd="slow">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2746018"/>
      </p:ext>
    </p:extLst>
  </p:cSld>
  <p:clrMapOvr>
    <a:masterClrMapping/>
  </p:clrMapOvr>
  <p:transition spd="slow">
    <p:fade/>
  </p:transition>
</p:sldLayout>
</file>

<file path=ppt/slideLayouts/slideLayout2390.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7845798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391.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5516662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392.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59560468"/>
      </p:ext>
    </p:extLst>
  </p:cSld>
  <p:clrMapOvr>
    <a:masterClrMapping/>
  </p:clrMapOvr>
  <p:transition spd="slow">
    <p:fade/>
  </p:transition>
</p:sldLayout>
</file>

<file path=ppt/slideLayouts/slideLayout2393.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299400"/>
      </p:ext>
    </p:extLst>
  </p:cSld>
  <p:clrMapOvr>
    <a:masterClrMapping/>
  </p:clrMapOvr>
  <p:transition spd="slow">
    <p:fade/>
  </p:transition>
</p:sldLayout>
</file>

<file path=ppt/slideLayouts/slideLayout2394.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175073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395.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84344472"/>
      </p:ext>
    </p:extLst>
  </p:cSld>
  <p:clrMapOvr>
    <a:masterClrMapping/>
  </p:clrMapOvr>
  <p:transition spd="slow">
    <p:fade/>
  </p:transition>
</p:sldLayout>
</file>

<file path=ppt/slideLayouts/slideLayout2396.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79645094"/>
      </p:ext>
    </p:extLst>
  </p:cSld>
  <p:clrMapOvr>
    <a:masterClrMapping/>
  </p:clrMapOvr>
  <p:transition spd="slow">
    <p:fade/>
  </p:transition>
</p:sldLayout>
</file>

<file path=ppt/slideLayouts/slideLayout2397.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68529584"/>
      </p:ext>
    </p:extLst>
  </p:cSld>
  <p:clrMapOvr>
    <a:masterClrMapping/>
  </p:clrMapOvr>
  <p:transition spd="slow">
    <p:fade/>
  </p:transition>
</p:sldLayout>
</file>

<file path=ppt/slideLayouts/slideLayout2398.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2511832"/>
      </p:ext>
    </p:extLst>
  </p:cSld>
  <p:clrMapOvr>
    <a:masterClrMapping/>
  </p:clrMapOvr>
  <p:transition spd="slow">
    <p:fade/>
  </p:transition>
</p:sldLayout>
</file>

<file path=ppt/slideLayouts/slideLayout2399.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67610059"/>
      </p:ext>
    </p:extLst>
  </p:cSld>
  <p:clrMapOvr>
    <a:masterClrMapping/>
  </p:clrMapOvr>
  <p:transition spd="slow">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15484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7712851"/>
      </p:ext>
    </p:extLst>
  </p:cSld>
  <p:clrMapOvr>
    <a:masterClrMapping/>
  </p:clrMapOvr>
  <p:transition spd="slow">
    <p:fade/>
  </p:transition>
</p:sldLayout>
</file>

<file path=ppt/slideLayouts/slideLayout2400.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13831538"/>
      </p:ext>
    </p:extLst>
  </p:cSld>
  <p:clrMapOvr>
    <a:masterClrMapping/>
  </p:clrMapOvr>
  <p:transition spd="slow">
    <p:fade/>
  </p:transition>
</p:sldLayout>
</file>

<file path=ppt/slideLayouts/slideLayout2401.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77532401"/>
      </p:ext>
    </p:extLst>
  </p:cSld>
  <p:clrMapOvr>
    <a:masterClrMapping/>
  </p:clrMapOvr>
  <p:transition spd="slow">
    <p:fade/>
  </p:transition>
</p:sldLayout>
</file>

<file path=ppt/slideLayouts/slideLayout2402.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79908282"/>
      </p:ext>
    </p:extLst>
  </p:cSld>
  <p:clrMapOvr>
    <a:masterClrMapping/>
  </p:clrMapOvr>
  <p:transition spd="slow">
    <p:fade/>
  </p:transition>
</p:sldLayout>
</file>

<file path=ppt/slideLayouts/slideLayout2403.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18793982"/>
      </p:ext>
    </p:extLst>
  </p:cSld>
  <p:clrMapOvr>
    <a:masterClrMapping/>
  </p:clrMapOvr>
  <p:transition spd="slow">
    <p:fade/>
  </p:transition>
</p:sldLayout>
</file>

<file path=ppt/slideLayouts/slideLayout2404.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2651616"/>
      </p:ext>
    </p:extLst>
  </p:cSld>
  <p:clrMapOvr>
    <a:masterClrMapping/>
  </p:clrMapOvr>
  <p:transition spd="slow">
    <p:fade/>
  </p:transition>
</p:sldLayout>
</file>

<file path=ppt/slideLayouts/slideLayout2405.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99360346"/>
      </p:ext>
    </p:extLst>
  </p:cSld>
  <p:clrMapOvr>
    <a:masterClrMapping/>
  </p:clrMapOvr>
  <p:transition spd="slow">
    <p:fade/>
  </p:transition>
</p:sldLayout>
</file>

<file path=ppt/slideLayouts/slideLayout2406.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6899357"/>
      </p:ext>
    </p:extLst>
  </p:cSld>
  <p:clrMapOvr>
    <a:masterClrMapping/>
  </p:clrMapOvr>
  <p:transition spd="slow">
    <p:fade/>
  </p:transition>
</p:sldLayout>
</file>

<file path=ppt/slideLayouts/slideLayout2407.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86627604"/>
      </p:ext>
    </p:extLst>
  </p:cSld>
  <p:clrMapOvr>
    <a:masterClrMapping/>
  </p:clrMapOvr>
  <p:transition spd="slow">
    <p:fade/>
  </p:transition>
</p:sldLayout>
</file>

<file path=ppt/slideLayouts/slideLayout2408.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13648193"/>
      </p:ext>
    </p:extLst>
  </p:cSld>
  <p:clrMapOvr>
    <a:masterClrMapping/>
  </p:clrMapOvr>
  <p:transition spd="slow">
    <p:fade/>
  </p:transition>
</p:sldLayout>
</file>

<file path=ppt/slideLayouts/slideLayout2409.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9519588"/>
      </p:ext>
    </p:extLst>
  </p:cSld>
  <p:clrMapOvr>
    <a:masterClrMapping/>
  </p:clrMapOvr>
  <p:transition spd="slow">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04623835"/>
      </p:ext>
    </p:extLst>
  </p:cSld>
  <p:clrMapOvr>
    <a:masterClrMapping/>
  </p:clrMapOvr>
  <p:transition spd="slow">
    <p:fade/>
  </p:transition>
</p:sldLayout>
</file>

<file path=ppt/slideLayouts/slideLayout2410.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58189762"/>
      </p:ext>
    </p:extLst>
  </p:cSld>
  <p:clrMapOvr>
    <a:masterClrMapping/>
  </p:clrMapOvr>
  <p:transition spd="slow">
    <p:fade/>
  </p:transition>
</p:sldLayout>
</file>

<file path=ppt/slideLayouts/slideLayout2411.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92304981"/>
      </p:ext>
    </p:extLst>
  </p:cSld>
  <p:clrMapOvr>
    <a:masterClrMapping/>
  </p:clrMapOvr>
  <p:transition spd="slow">
    <p:fade/>
  </p:transition>
</p:sldLayout>
</file>

<file path=ppt/slideLayouts/slideLayout2412.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15171923"/>
      </p:ext>
    </p:extLst>
  </p:cSld>
  <p:clrMapOvr>
    <a:masterClrMapping/>
  </p:clrMapOvr>
  <p:transition spd="slow">
    <p:fade/>
  </p:transition>
</p:sldLayout>
</file>

<file path=ppt/slideLayouts/slideLayout2413.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9672563"/>
      </p:ext>
    </p:extLst>
  </p:cSld>
  <p:clrMapOvr>
    <a:masterClrMapping/>
  </p:clrMapOvr>
  <p:transition spd="slow">
    <p:fade/>
  </p:transition>
</p:sldLayout>
</file>

<file path=ppt/slideLayouts/slideLayout2414.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73002833"/>
      </p:ext>
    </p:extLst>
  </p:cSld>
  <p:clrMapOvr>
    <a:masterClrMapping/>
  </p:clrMapOvr>
  <p:transition spd="slow">
    <p:fade/>
  </p:transition>
</p:sldLayout>
</file>

<file path=ppt/slideLayouts/slideLayout2415.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24754048"/>
      </p:ext>
    </p:extLst>
  </p:cSld>
  <p:clrMapOvr>
    <a:masterClrMapping/>
  </p:clrMapOvr>
  <p:transition spd="slow">
    <p:fade/>
  </p:transition>
</p:sldLayout>
</file>

<file path=ppt/slideLayouts/slideLayout2416.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10799912"/>
      </p:ext>
    </p:extLst>
  </p:cSld>
  <p:clrMapOvr>
    <a:masterClrMapping/>
  </p:clrMapOvr>
  <p:transition spd="slow">
    <p:fade/>
  </p:transition>
</p:sldLayout>
</file>

<file path=ppt/slideLayouts/slideLayout2417.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54359926"/>
      </p:ext>
    </p:extLst>
  </p:cSld>
  <p:clrMapOvr>
    <a:masterClrMapping/>
  </p:clrMapOvr>
  <p:transition spd="slow">
    <p:fade/>
  </p:transition>
</p:sldLayout>
</file>

<file path=ppt/slideLayouts/slideLayout2418.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3329930"/>
      </p:ext>
    </p:extLst>
  </p:cSld>
  <p:clrMapOvr>
    <a:masterClrMapping/>
  </p:clrMapOvr>
  <p:transition spd="slow">
    <p:fade/>
  </p:transition>
</p:sldLayout>
</file>

<file path=ppt/slideLayouts/slideLayout2419.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11804071"/>
      </p:ext>
    </p:extLst>
  </p:cSld>
  <p:clrMapOvr>
    <a:masterClrMapping/>
  </p:clrMapOvr>
  <p:transition spd="slow">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09270735"/>
      </p:ext>
    </p:extLst>
  </p:cSld>
  <p:clrMapOvr>
    <a:masterClrMapping/>
  </p:clrMapOvr>
  <p:transition spd="slow">
    <p:fade/>
  </p:transition>
</p:sldLayout>
</file>

<file path=ppt/slideLayouts/slideLayout2420.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09807182"/>
      </p:ext>
    </p:extLst>
  </p:cSld>
  <p:clrMapOvr>
    <a:masterClrMapping/>
  </p:clrMapOvr>
  <p:transition spd="slow">
    <p:fade/>
  </p:transition>
</p:sldLayout>
</file>

<file path=ppt/slideLayouts/slideLayout2421.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51194482"/>
      </p:ext>
    </p:extLst>
  </p:cSld>
  <p:clrMapOvr>
    <a:masterClrMapping/>
  </p:clrMapOvr>
  <p:transition spd="slow">
    <p:fade/>
  </p:transition>
</p:sldLayout>
</file>

<file path=ppt/slideLayouts/slideLayout2422.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5644207"/>
      </p:ext>
    </p:extLst>
  </p:cSld>
  <p:clrMapOvr>
    <a:masterClrMapping/>
  </p:clrMapOvr>
  <p:transition spd="slow">
    <p:fade/>
  </p:transition>
</p:sldLayout>
</file>

<file path=ppt/slideLayouts/slideLayout2423.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8514761"/>
      </p:ext>
    </p:extLst>
  </p:cSld>
  <p:clrMapOvr>
    <a:masterClrMapping/>
  </p:clrMapOvr>
  <p:transition spd="slow">
    <p:fade/>
  </p:transition>
</p:sldLayout>
</file>

<file path=ppt/slideLayouts/slideLayout2424.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85369965"/>
      </p:ext>
    </p:extLst>
  </p:cSld>
  <p:clrMapOvr>
    <a:masterClrMapping/>
  </p:clrMapOvr>
  <p:transition spd="slow">
    <p:fade/>
  </p:transition>
</p:sldLayout>
</file>

<file path=ppt/slideLayouts/slideLayout2425.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997587"/>
      </p:ext>
    </p:extLst>
  </p:cSld>
  <p:clrMapOvr>
    <a:masterClrMapping/>
  </p:clrMapOvr>
  <p:transition spd="slow">
    <p:fade/>
  </p:transition>
</p:sldLayout>
</file>

<file path=ppt/slideLayouts/slideLayout2426.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28619733"/>
      </p:ext>
    </p:extLst>
  </p:cSld>
  <p:clrMapOvr>
    <a:masterClrMapping/>
  </p:clrMapOvr>
  <p:transition spd="slow">
    <p:fade/>
  </p:transition>
</p:sldLayout>
</file>

<file path=ppt/slideLayouts/slideLayout2427.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18710994"/>
      </p:ext>
    </p:extLst>
  </p:cSld>
  <p:clrMapOvr>
    <a:masterClrMapping/>
  </p:clrMapOvr>
  <p:transition spd="slow">
    <p:fade/>
  </p:transition>
</p:sldLayout>
</file>

<file path=ppt/slideLayouts/slideLayout2428.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65334138"/>
      </p:ext>
    </p:extLst>
  </p:cSld>
  <p:clrMapOvr>
    <a:masterClrMapping/>
  </p:clrMapOvr>
  <p:transition spd="slow">
    <p:fade/>
  </p:transition>
</p:sldLayout>
</file>

<file path=ppt/slideLayouts/slideLayout2429.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36753237"/>
      </p:ext>
    </p:extLst>
  </p:cSld>
  <p:clrMapOvr>
    <a:masterClrMapping/>
  </p:clrMapOvr>
  <p:transition spd="slow">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01734930"/>
      </p:ext>
    </p:extLst>
  </p:cSld>
  <p:clrMapOvr>
    <a:masterClrMapping/>
  </p:clrMapOvr>
  <p:transition spd="slow">
    <p:fade/>
  </p:transition>
</p:sldLayout>
</file>

<file path=ppt/slideLayouts/slideLayout2430.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89269462"/>
      </p:ext>
    </p:extLst>
  </p:cSld>
  <p:clrMapOvr>
    <a:masterClrMapping/>
  </p:clrMapOvr>
  <p:transition spd="slow">
    <p:fade/>
  </p:transition>
</p:sldLayout>
</file>

<file path=ppt/slideLayouts/slideLayout2431.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06865136"/>
      </p:ext>
    </p:extLst>
  </p:cSld>
  <p:clrMapOvr>
    <a:masterClrMapping/>
  </p:clrMapOvr>
  <p:transition spd="slow">
    <p:fade/>
  </p:transition>
</p:sldLayout>
</file>

<file path=ppt/slideLayouts/slideLayout2432.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6001948"/>
      </p:ext>
    </p:extLst>
  </p:cSld>
  <p:clrMapOvr>
    <a:masterClrMapping/>
  </p:clrMapOvr>
  <p:transition spd="slow">
    <p:fade/>
  </p:transition>
</p:sldLayout>
</file>

<file path=ppt/slideLayouts/slideLayout2433.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02327940"/>
      </p:ext>
    </p:extLst>
  </p:cSld>
  <p:clrMapOvr>
    <a:masterClrMapping/>
  </p:clrMapOvr>
  <p:transition spd="slow">
    <p:fade/>
  </p:transition>
</p:sldLayout>
</file>

<file path=ppt/slideLayouts/slideLayout2434.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1712356"/>
      </p:ext>
    </p:extLst>
  </p:cSld>
  <p:clrMapOvr>
    <a:masterClrMapping/>
  </p:clrMapOvr>
  <p:transition spd="slow">
    <p:fade/>
  </p:transition>
</p:sldLayout>
</file>

<file path=ppt/slideLayouts/slideLayout2435.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49797372"/>
      </p:ext>
    </p:extLst>
  </p:cSld>
  <p:clrMapOvr>
    <a:masterClrMapping/>
  </p:clrMapOvr>
  <p:transition spd="slow">
    <p:fade/>
  </p:transition>
</p:sldLayout>
</file>

<file path=ppt/slideLayouts/slideLayout2436.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66357612"/>
      </p:ext>
    </p:extLst>
  </p:cSld>
  <p:clrMapOvr>
    <a:masterClrMapping/>
  </p:clrMapOvr>
  <p:transition spd="slow">
    <p:fade/>
  </p:transition>
</p:sldLayout>
</file>

<file path=ppt/slideLayouts/slideLayout2437.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19754771"/>
      </p:ext>
    </p:extLst>
  </p:cSld>
  <p:clrMapOvr>
    <a:masterClrMapping/>
  </p:clrMapOvr>
  <p:transition spd="slow">
    <p:fade/>
  </p:transition>
</p:sldLayout>
</file>

<file path=ppt/slideLayouts/slideLayout2438.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9547718"/>
      </p:ext>
    </p:extLst>
  </p:cSld>
  <p:clrMapOvr>
    <a:masterClrMapping/>
  </p:clrMapOvr>
  <p:transition spd="slow">
    <p:fade/>
  </p:transition>
</p:sldLayout>
</file>

<file path=ppt/slideLayouts/slideLayout2439.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91366701"/>
      </p:ext>
    </p:extLst>
  </p:cSld>
  <p:clrMapOvr>
    <a:masterClrMapping/>
  </p:clrMapOvr>
  <p:transition spd="slow">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4894072"/>
      </p:ext>
    </p:extLst>
  </p:cSld>
  <p:clrMapOvr>
    <a:masterClrMapping/>
  </p:clrMapOvr>
  <p:transition spd="slow">
    <p:fade/>
  </p:transition>
</p:sldLayout>
</file>

<file path=ppt/slideLayouts/slideLayout2440.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4703272"/>
      </p:ext>
    </p:extLst>
  </p:cSld>
  <p:clrMapOvr>
    <a:masterClrMapping/>
  </p:clrMapOvr>
  <p:transition spd="slow">
    <p:fade/>
  </p:transition>
</p:sldLayout>
</file>

<file path=ppt/slideLayouts/slideLayout2441.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26549284"/>
      </p:ext>
    </p:extLst>
  </p:cSld>
  <p:clrMapOvr>
    <a:masterClrMapping/>
  </p:clrMapOvr>
  <p:transition spd="slow">
    <p:fade/>
  </p:transition>
</p:sldLayout>
</file>

<file path=ppt/slideLayouts/slideLayout2442.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0181991"/>
      </p:ext>
    </p:extLst>
  </p:cSld>
  <p:clrMapOvr>
    <a:masterClrMapping/>
  </p:clrMapOvr>
  <p:transition spd="slow">
    <p:fade/>
  </p:transition>
</p:sldLayout>
</file>

<file path=ppt/slideLayouts/slideLayout2443.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4703834"/>
      </p:ext>
    </p:extLst>
  </p:cSld>
  <p:clrMapOvr>
    <a:masterClrMapping/>
  </p:clrMapOvr>
  <p:transition spd="slow">
    <p:fade/>
  </p:transition>
</p:sldLayout>
</file>

<file path=ppt/slideLayouts/slideLayout2444.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40138833"/>
      </p:ext>
    </p:extLst>
  </p:cSld>
  <p:clrMapOvr>
    <a:masterClrMapping/>
  </p:clrMapOvr>
  <p:transition spd="slow">
    <p:fade/>
  </p:transition>
</p:sldLayout>
</file>

<file path=ppt/slideLayouts/slideLayout2445.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1387134"/>
      </p:ext>
    </p:extLst>
  </p:cSld>
  <p:clrMapOvr>
    <a:masterClrMapping/>
  </p:clrMapOvr>
  <p:transition spd="slow">
    <p:fade/>
  </p:transition>
</p:sldLayout>
</file>

<file path=ppt/slideLayouts/slideLayout2446.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61759777"/>
      </p:ext>
    </p:extLst>
  </p:cSld>
  <p:clrMapOvr>
    <a:masterClrMapping/>
  </p:clrMapOvr>
  <p:transition spd="slow">
    <p:fade/>
  </p:transition>
</p:sldLayout>
</file>

<file path=ppt/slideLayouts/slideLayout2447.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03962614"/>
      </p:ext>
    </p:extLst>
  </p:cSld>
  <p:clrMapOvr>
    <a:masterClrMapping/>
  </p:clrMapOvr>
  <p:transition spd="slow">
    <p:fade/>
  </p:transition>
</p:sldLayout>
</file>

<file path=ppt/slideLayouts/slideLayout2448.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50462579"/>
      </p:ext>
    </p:extLst>
  </p:cSld>
  <p:clrMapOvr>
    <a:masterClrMapping/>
  </p:clrMapOvr>
  <p:transition spd="slow">
    <p:fade/>
  </p:transition>
</p:sldLayout>
</file>

<file path=ppt/slideLayouts/slideLayout2449.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39692418"/>
      </p:ext>
    </p:extLst>
  </p:cSld>
  <p:clrMapOvr>
    <a:masterClrMapping/>
  </p:clrMapOvr>
  <p:transition spd="slow">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2837197"/>
      </p:ext>
    </p:extLst>
  </p:cSld>
  <p:clrMapOvr>
    <a:masterClrMapping/>
  </p:clrMapOvr>
  <p:transition spd="slow">
    <p:fade/>
  </p:transition>
</p:sldLayout>
</file>

<file path=ppt/slideLayouts/slideLayout2450.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08702905"/>
      </p:ext>
    </p:extLst>
  </p:cSld>
  <p:clrMapOvr>
    <a:masterClrMapping/>
  </p:clrMapOvr>
  <p:transition spd="slow">
    <p:fade/>
  </p:transition>
</p:sldLayout>
</file>

<file path=ppt/slideLayouts/slideLayout2451.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45293879"/>
      </p:ext>
    </p:extLst>
  </p:cSld>
  <p:clrMapOvr>
    <a:masterClrMapping/>
  </p:clrMapOvr>
  <p:transition spd="slow">
    <p:fade/>
  </p:transition>
</p:sldLayout>
</file>

<file path=ppt/slideLayouts/slideLayout2452.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69144199"/>
      </p:ext>
    </p:extLst>
  </p:cSld>
  <p:clrMapOvr>
    <a:masterClrMapping/>
  </p:clrMapOvr>
  <p:transition spd="slow">
    <p:fade/>
  </p:transition>
</p:sldLayout>
</file>

<file path=ppt/slideLayouts/slideLayout2453.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84617898"/>
      </p:ext>
    </p:extLst>
  </p:cSld>
  <p:clrMapOvr>
    <a:masterClrMapping/>
  </p:clrMapOvr>
  <p:transition spd="slow">
    <p:fade/>
  </p:transition>
</p:sldLayout>
</file>

<file path=ppt/slideLayouts/slideLayout2454.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06316591"/>
      </p:ext>
    </p:extLst>
  </p:cSld>
  <p:clrMapOvr>
    <a:masterClrMapping/>
  </p:clrMapOvr>
  <p:transition spd="slow">
    <p:fade/>
  </p:transition>
</p:sldLayout>
</file>

<file path=ppt/slideLayouts/slideLayout2455.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85725252"/>
      </p:ext>
    </p:extLst>
  </p:cSld>
  <p:clrMapOvr>
    <a:masterClrMapping/>
  </p:clrMapOvr>
  <p:transition spd="slow">
    <p:fade/>
  </p:transition>
</p:sldLayout>
</file>

<file path=ppt/slideLayouts/slideLayout2456.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0658540"/>
      </p:ext>
    </p:extLst>
  </p:cSld>
  <p:clrMapOvr>
    <a:masterClrMapping/>
  </p:clrMapOvr>
  <p:transition spd="slow">
    <p:fade/>
  </p:transition>
</p:sldLayout>
</file>

<file path=ppt/slideLayouts/slideLayout2457.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63865316"/>
      </p:ext>
    </p:extLst>
  </p:cSld>
  <p:clrMapOvr>
    <a:masterClrMapping/>
  </p:clrMapOvr>
  <p:transition spd="slow">
    <p:fade/>
  </p:transition>
</p:sldLayout>
</file>

<file path=ppt/slideLayouts/slideLayout2458.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1841220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459.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17163620"/>
      </p:ext>
    </p:extLst>
  </p:cSld>
  <p:clrMapOvr>
    <a:masterClrMapping/>
  </p:clrMapOvr>
  <p:transition spd="slow">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31817496"/>
      </p:ext>
    </p:extLst>
  </p:cSld>
  <p:clrMapOvr>
    <a:masterClrMapping/>
  </p:clrMapOvr>
  <p:transition spd="slow">
    <p:fade/>
  </p:transition>
</p:sldLayout>
</file>

<file path=ppt/slideLayouts/slideLayout2460.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05802546"/>
      </p:ext>
    </p:extLst>
  </p:cSld>
  <p:clrMapOvr>
    <a:masterClrMapping/>
  </p:clrMapOvr>
  <p:transition spd="slow">
    <p:fade/>
  </p:transition>
</p:sldLayout>
</file>

<file path=ppt/slideLayouts/slideLayout2461.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07630143"/>
      </p:ext>
    </p:extLst>
  </p:cSld>
  <p:clrMapOvr>
    <a:masterClrMapping/>
  </p:clrMapOvr>
  <p:transition spd="slow">
    <p:fade/>
  </p:transition>
</p:sldLayout>
</file>

<file path=ppt/slideLayouts/slideLayout2462.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7013731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463.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761095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464.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319511561"/>
      </p:ext>
    </p:extLst>
  </p:cSld>
  <p:clrMapOvr>
    <a:masterClrMapping/>
  </p:clrMapOvr>
  <p:transition spd="slow">
    <p:fade/>
  </p:transition>
</p:sldLayout>
</file>

<file path=ppt/slideLayouts/slideLayout2465.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85120601"/>
      </p:ext>
    </p:extLst>
  </p:cSld>
  <p:clrMapOvr>
    <a:masterClrMapping/>
  </p:clrMapOvr>
  <p:transition spd="slow">
    <p:fade/>
  </p:transition>
</p:sldLayout>
</file>

<file path=ppt/slideLayouts/slideLayout2466.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98912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467.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6582391"/>
      </p:ext>
    </p:extLst>
  </p:cSld>
  <p:clrMapOvr>
    <a:masterClrMapping/>
  </p:clrMapOvr>
  <p:transition spd="slow">
    <p:fade/>
  </p:transition>
</p:sldLayout>
</file>

<file path=ppt/slideLayouts/slideLayout2468.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0360965"/>
      </p:ext>
    </p:extLst>
  </p:cSld>
  <p:clrMapOvr>
    <a:masterClrMapping/>
  </p:clrMapOvr>
  <p:transition spd="slow">
    <p:fade/>
  </p:transition>
</p:sldLayout>
</file>

<file path=ppt/slideLayouts/slideLayout2469.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64834670"/>
      </p:ext>
    </p:extLst>
  </p:cSld>
  <p:clrMapOvr>
    <a:masterClrMapping/>
  </p:clrMapOvr>
  <p:transition spd="slow">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71985422"/>
      </p:ext>
    </p:extLst>
  </p:cSld>
  <p:clrMapOvr>
    <a:masterClrMapping/>
  </p:clrMapOvr>
  <p:transition spd="slow">
    <p:fade/>
  </p:transition>
</p:sldLayout>
</file>

<file path=ppt/slideLayouts/slideLayout2470.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7164056"/>
      </p:ext>
    </p:extLst>
  </p:cSld>
  <p:clrMapOvr>
    <a:masterClrMapping/>
  </p:clrMapOvr>
  <p:transition spd="slow">
    <p:fade/>
  </p:transition>
</p:sldLayout>
</file>

<file path=ppt/slideLayouts/slideLayout2471.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57420754"/>
      </p:ext>
    </p:extLst>
  </p:cSld>
  <p:clrMapOvr>
    <a:masterClrMapping/>
  </p:clrMapOvr>
  <p:transition spd="slow">
    <p:fade/>
  </p:transition>
</p:sldLayout>
</file>

<file path=ppt/slideLayouts/slideLayout2472.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1079485"/>
      </p:ext>
    </p:extLst>
  </p:cSld>
  <p:clrMapOvr>
    <a:masterClrMapping/>
  </p:clrMapOvr>
  <p:transition spd="slow">
    <p:fade/>
  </p:transition>
</p:sldLayout>
</file>

<file path=ppt/slideLayouts/slideLayout2473.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1318529"/>
      </p:ext>
    </p:extLst>
  </p:cSld>
  <p:clrMapOvr>
    <a:masterClrMapping/>
  </p:clrMapOvr>
  <p:transition spd="slow">
    <p:fade/>
  </p:transition>
</p:sldLayout>
</file>

<file path=ppt/slideLayouts/slideLayout2474.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58370094"/>
      </p:ext>
    </p:extLst>
  </p:cSld>
  <p:clrMapOvr>
    <a:masterClrMapping/>
  </p:clrMapOvr>
  <p:transition spd="slow">
    <p:fade/>
  </p:transition>
</p:sldLayout>
</file>

<file path=ppt/slideLayouts/slideLayout2475.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4576476"/>
      </p:ext>
    </p:extLst>
  </p:cSld>
  <p:clrMapOvr>
    <a:masterClrMapping/>
  </p:clrMapOvr>
  <p:transition spd="slow">
    <p:fade/>
  </p:transition>
</p:sldLayout>
</file>

<file path=ppt/slideLayouts/slideLayout2476.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82872848"/>
      </p:ext>
    </p:extLst>
  </p:cSld>
  <p:clrMapOvr>
    <a:masterClrMapping/>
  </p:clrMapOvr>
  <p:transition spd="slow">
    <p:fade/>
  </p:transition>
</p:sldLayout>
</file>

<file path=ppt/slideLayouts/slideLayout2477.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4065735"/>
      </p:ext>
    </p:extLst>
  </p:cSld>
  <p:clrMapOvr>
    <a:masterClrMapping/>
  </p:clrMapOvr>
  <p:transition spd="slow">
    <p:fade/>
  </p:transition>
</p:sldLayout>
</file>

<file path=ppt/slideLayouts/slideLayout2478.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33901110"/>
      </p:ext>
    </p:extLst>
  </p:cSld>
  <p:clrMapOvr>
    <a:masterClrMapping/>
  </p:clrMapOvr>
  <p:transition spd="slow">
    <p:fade/>
  </p:transition>
</p:sldLayout>
</file>

<file path=ppt/slideLayouts/slideLayout2479.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68848482"/>
      </p:ext>
    </p:extLst>
  </p:cSld>
  <p:clrMapOvr>
    <a:masterClrMapping/>
  </p:clrMapOvr>
  <p:transition spd="slow">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66792194"/>
      </p:ext>
    </p:extLst>
  </p:cSld>
  <p:clrMapOvr>
    <a:masterClrMapping/>
  </p:clrMapOvr>
  <p:transition spd="slow">
    <p:fade/>
  </p:transition>
</p:sldLayout>
</file>

<file path=ppt/slideLayouts/slideLayout2480.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7261118"/>
      </p:ext>
    </p:extLst>
  </p:cSld>
  <p:clrMapOvr>
    <a:masterClrMapping/>
  </p:clrMapOvr>
  <p:transition spd="slow">
    <p:fade/>
  </p:transition>
</p:sldLayout>
</file>

<file path=ppt/slideLayouts/slideLayout2481.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48894466"/>
      </p:ext>
    </p:extLst>
  </p:cSld>
  <p:clrMapOvr>
    <a:masterClrMapping/>
  </p:clrMapOvr>
  <p:transition spd="slow">
    <p:fade/>
  </p:transition>
</p:sldLayout>
</file>

<file path=ppt/slideLayouts/slideLayout2482.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223779373"/>
      </p:ext>
    </p:extLst>
  </p:cSld>
  <p:clrMapOvr>
    <a:masterClrMapping/>
  </p:clrMapOvr>
  <p:transition spd="slow">
    <p:fade/>
  </p:transition>
</p:sldLayout>
</file>

<file path=ppt/slideLayouts/slideLayout2483.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94169058"/>
      </p:ext>
    </p:extLst>
  </p:cSld>
  <p:clrMapOvr>
    <a:masterClrMapping/>
  </p:clrMapOvr>
  <p:transition spd="slow">
    <p:fade/>
  </p:transition>
</p:sldLayout>
</file>

<file path=ppt/slideLayouts/slideLayout2484.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28753761"/>
      </p:ext>
    </p:extLst>
  </p:cSld>
  <p:clrMapOvr>
    <a:masterClrMapping/>
  </p:clrMapOvr>
  <p:transition spd="slow">
    <p:fade/>
  </p:transition>
</p:sldLayout>
</file>

<file path=ppt/slideLayouts/slideLayout2485.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741636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486.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06081349"/>
      </p:ext>
    </p:extLst>
  </p:cSld>
  <p:clrMapOvr>
    <a:masterClrMapping/>
  </p:clrMapOvr>
  <p:transition spd="slow">
    <p:fade/>
  </p:transition>
</p:sldLayout>
</file>

<file path=ppt/slideLayouts/slideLayout2487.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01306814"/>
      </p:ext>
    </p:extLst>
  </p:cSld>
  <p:clrMapOvr>
    <a:masterClrMapping/>
  </p:clrMapOvr>
  <p:transition spd="slow">
    <p:fade/>
  </p:transition>
</p:sldLayout>
</file>

<file path=ppt/slideLayouts/slideLayout2488.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92509459"/>
      </p:ext>
    </p:extLst>
  </p:cSld>
  <p:clrMapOvr>
    <a:masterClrMapping/>
  </p:clrMapOvr>
  <p:transition spd="slow">
    <p:fade/>
  </p:transition>
</p:sldLayout>
</file>

<file path=ppt/slideLayouts/slideLayout2489.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7685024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47273487"/>
      </p:ext>
    </p:extLst>
  </p:cSld>
  <p:clrMapOvr>
    <a:masterClrMapping/>
  </p:clrMapOvr>
  <p:transition spd="slow">
    <p:fade/>
  </p:transition>
</p:sldLayout>
</file>

<file path=ppt/slideLayouts/slideLayout2490.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7786022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491.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264694784"/>
      </p:ext>
    </p:extLst>
  </p:cSld>
  <p:clrMapOvr>
    <a:masterClrMapping/>
  </p:clrMapOvr>
  <p:transition spd="slow">
    <p:fade/>
  </p:transition>
</p:sldLayout>
</file>

<file path=ppt/slideLayouts/slideLayout2492.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15508601"/>
      </p:ext>
    </p:extLst>
  </p:cSld>
  <p:clrMapOvr>
    <a:masterClrMapping/>
  </p:clrMapOvr>
  <p:transition spd="slow">
    <p:fade/>
  </p:transition>
</p:sldLayout>
</file>

<file path=ppt/slideLayouts/slideLayout2493.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526160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494.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6361116"/>
      </p:ext>
    </p:extLst>
  </p:cSld>
  <p:clrMapOvr>
    <a:masterClrMapping/>
  </p:clrMapOvr>
  <p:transition spd="slow">
    <p:fade/>
  </p:transition>
</p:sldLayout>
</file>

<file path=ppt/slideLayouts/slideLayout2495.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4075670"/>
      </p:ext>
    </p:extLst>
  </p:cSld>
  <p:clrMapOvr>
    <a:masterClrMapping/>
  </p:clrMapOvr>
  <p:transition spd="slow">
    <p:fade/>
  </p:transition>
</p:sldLayout>
</file>

<file path=ppt/slideLayouts/slideLayout2496.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24454748"/>
      </p:ext>
    </p:extLst>
  </p:cSld>
  <p:clrMapOvr>
    <a:masterClrMapping/>
  </p:clrMapOvr>
  <p:transition spd="slow">
    <p:fade/>
  </p:transition>
</p:sldLayout>
</file>

<file path=ppt/slideLayouts/slideLayout2497.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62610678"/>
      </p:ext>
    </p:extLst>
  </p:cSld>
  <p:clrMapOvr>
    <a:masterClrMapping/>
  </p:clrMapOvr>
  <p:transition spd="slow">
    <p:fade/>
  </p:transition>
</p:sldLayout>
</file>

<file path=ppt/slideLayouts/slideLayout2498.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40853924"/>
      </p:ext>
    </p:extLst>
  </p:cSld>
  <p:clrMapOvr>
    <a:masterClrMapping/>
  </p:clrMapOvr>
  <p:transition spd="slow">
    <p:fade/>
  </p:transition>
</p:sldLayout>
</file>

<file path=ppt/slideLayouts/slideLayout2499.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20973012"/>
      </p:ext>
    </p:extLst>
  </p:cSld>
  <p:clrMapOvr>
    <a:masterClrMapping/>
  </p:clrMapOvr>
  <p:transition spd="slow">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72712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37167396"/>
      </p:ext>
    </p:extLst>
  </p:cSld>
  <p:clrMapOvr>
    <a:masterClrMapping/>
  </p:clrMapOvr>
  <p:transition spd="slow">
    <p:fade/>
  </p:transition>
</p:sldLayout>
</file>

<file path=ppt/slideLayouts/slideLayout2500.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1019854"/>
      </p:ext>
    </p:extLst>
  </p:cSld>
  <p:clrMapOvr>
    <a:masterClrMapping/>
  </p:clrMapOvr>
  <p:transition spd="slow">
    <p:fade/>
  </p:transition>
</p:sldLayout>
</file>

<file path=ppt/slideLayouts/slideLayout2501.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58419785"/>
      </p:ext>
    </p:extLst>
  </p:cSld>
  <p:clrMapOvr>
    <a:masterClrMapping/>
  </p:clrMapOvr>
  <p:transition spd="slow">
    <p:fade/>
  </p:transition>
</p:sldLayout>
</file>

<file path=ppt/slideLayouts/slideLayout2502.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8936561"/>
      </p:ext>
    </p:extLst>
  </p:cSld>
  <p:clrMapOvr>
    <a:masterClrMapping/>
  </p:clrMapOvr>
  <p:transition spd="slow">
    <p:fade/>
  </p:transition>
</p:sldLayout>
</file>

<file path=ppt/slideLayouts/slideLayout2503.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5082146"/>
      </p:ext>
    </p:extLst>
  </p:cSld>
  <p:clrMapOvr>
    <a:masterClrMapping/>
  </p:clrMapOvr>
  <p:transition spd="slow">
    <p:fade/>
  </p:transition>
</p:sldLayout>
</file>

<file path=ppt/slideLayouts/slideLayout2504.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33051315"/>
      </p:ext>
    </p:extLst>
  </p:cSld>
  <p:clrMapOvr>
    <a:masterClrMapping/>
  </p:clrMapOvr>
  <p:transition spd="slow">
    <p:fade/>
  </p:transition>
</p:sldLayout>
</file>

<file path=ppt/slideLayouts/slideLayout2505.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37469847"/>
      </p:ext>
    </p:extLst>
  </p:cSld>
  <p:clrMapOvr>
    <a:masterClrMapping/>
  </p:clrMapOvr>
  <p:transition spd="slow">
    <p:fade/>
  </p:transition>
</p:sldLayout>
</file>

<file path=ppt/slideLayouts/slideLayout2506.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60472120"/>
      </p:ext>
    </p:extLst>
  </p:cSld>
  <p:clrMapOvr>
    <a:masterClrMapping/>
  </p:clrMapOvr>
  <p:transition spd="slow">
    <p:fade/>
  </p:transition>
</p:sldLayout>
</file>

<file path=ppt/slideLayouts/slideLayout2507.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8453335"/>
      </p:ext>
    </p:extLst>
  </p:cSld>
  <p:clrMapOvr>
    <a:masterClrMapping/>
  </p:clrMapOvr>
  <p:transition spd="slow">
    <p:fade/>
  </p:transition>
</p:sldLayout>
</file>

<file path=ppt/slideLayouts/slideLayout2508.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29588323"/>
      </p:ext>
    </p:extLst>
  </p:cSld>
  <p:clrMapOvr>
    <a:masterClrMapping/>
  </p:clrMapOvr>
  <p:transition spd="slow">
    <p:fade/>
  </p:transition>
</p:sldLayout>
</file>

<file path=ppt/slideLayouts/slideLayout2509.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25957966"/>
      </p:ext>
    </p:extLst>
  </p:cSld>
  <p:clrMapOvr>
    <a:masterClrMapping/>
  </p:clrMapOvr>
  <p:transition spd="slow">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8930695"/>
      </p:ext>
    </p:extLst>
  </p:cSld>
  <p:clrMapOvr>
    <a:masterClrMapping/>
  </p:clrMapOvr>
  <p:transition spd="slow">
    <p:fade/>
  </p:transition>
</p:sldLayout>
</file>

<file path=ppt/slideLayouts/slideLayout2510.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4310680"/>
      </p:ext>
    </p:extLst>
  </p:cSld>
  <p:clrMapOvr>
    <a:masterClrMapping/>
  </p:clrMapOvr>
  <p:transition spd="slow">
    <p:fade/>
  </p:transition>
</p:sldLayout>
</file>

<file path=ppt/slideLayouts/slideLayout2511.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42951130"/>
      </p:ext>
    </p:extLst>
  </p:cSld>
  <p:clrMapOvr>
    <a:masterClrMapping/>
  </p:clrMapOvr>
  <p:transition spd="slow">
    <p:fade/>
  </p:transition>
</p:sldLayout>
</file>

<file path=ppt/slideLayouts/slideLayout2512.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6771765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13.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08708471"/>
      </p:ext>
    </p:extLst>
  </p:cSld>
  <p:clrMapOvr>
    <a:masterClrMapping/>
  </p:clrMapOvr>
  <p:transition spd="slow">
    <p:fade/>
  </p:transition>
</p:sldLayout>
</file>

<file path=ppt/slideLayouts/slideLayout2514.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67886028"/>
      </p:ext>
    </p:extLst>
  </p:cSld>
  <p:clrMapOvr>
    <a:masterClrMapping/>
  </p:clrMapOvr>
  <p:transition spd="slow">
    <p:fade/>
  </p:transition>
</p:sldLayout>
</file>

<file path=ppt/slideLayouts/slideLayout2515.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64611254"/>
      </p:ext>
    </p:extLst>
  </p:cSld>
  <p:clrMapOvr>
    <a:masterClrMapping/>
  </p:clrMapOvr>
  <p:transition spd="slow">
    <p:fade/>
  </p:transition>
</p:sldLayout>
</file>

<file path=ppt/slideLayouts/slideLayout2516.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0299464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517.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8868164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18.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36527243"/>
      </p:ext>
    </p:extLst>
  </p:cSld>
  <p:clrMapOvr>
    <a:masterClrMapping/>
  </p:clrMapOvr>
  <p:transition spd="slow">
    <p:fade/>
  </p:transition>
</p:sldLayout>
</file>

<file path=ppt/slideLayouts/slideLayout2519.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97543894"/>
      </p:ext>
    </p:extLst>
  </p:cSld>
  <p:clrMapOvr>
    <a:masterClrMapping/>
  </p:clrMapOvr>
  <p:transition spd="slow">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9771941"/>
      </p:ext>
    </p:extLst>
  </p:cSld>
  <p:clrMapOvr>
    <a:masterClrMapping/>
  </p:clrMapOvr>
  <p:transition spd="slow">
    <p:fade/>
  </p:transition>
</p:sldLayout>
</file>

<file path=ppt/slideLayouts/slideLayout2520.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52044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521.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36887997"/>
      </p:ext>
    </p:extLst>
  </p:cSld>
  <p:clrMapOvr>
    <a:masterClrMapping/>
  </p:clrMapOvr>
  <p:transition spd="slow">
    <p:fade/>
  </p:transition>
</p:sldLayout>
</file>

<file path=ppt/slideLayouts/slideLayout2522.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92473636"/>
      </p:ext>
    </p:extLst>
  </p:cSld>
  <p:clrMapOvr>
    <a:masterClrMapping/>
  </p:clrMapOvr>
  <p:transition spd="slow">
    <p:fade/>
  </p:transition>
</p:sldLayout>
</file>

<file path=ppt/slideLayouts/slideLayout2523.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72356241"/>
      </p:ext>
    </p:extLst>
  </p:cSld>
  <p:clrMapOvr>
    <a:masterClrMapping/>
  </p:clrMapOvr>
  <p:transition spd="slow">
    <p:fade/>
  </p:transition>
</p:sldLayout>
</file>

<file path=ppt/slideLayouts/slideLayout2524.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9215895"/>
      </p:ext>
    </p:extLst>
  </p:cSld>
  <p:clrMapOvr>
    <a:masterClrMapping/>
  </p:clrMapOvr>
  <p:transition spd="slow">
    <p:fade/>
  </p:transition>
</p:sldLayout>
</file>

<file path=ppt/slideLayouts/slideLayout2525.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64994422"/>
      </p:ext>
    </p:extLst>
  </p:cSld>
  <p:clrMapOvr>
    <a:masterClrMapping/>
  </p:clrMapOvr>
  <p:transition spd="slow">
    <p:fade/>
  </p:transition>
</p:sldLayout>
</file>

<file path=ppt/slideLayouts/slideLayout2526.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8301759"/>
      </p:ext>
    </p:extLst>
  </p:cSld>
  <p:clrMapOvr>
    <a:masterClrMapping/>
  </p:clrMapOvr>
  <p:transition spd="slow">
    <p:fade/>
  </p:transition>
</p:sldLayout>
</file>

<file path=ppt/slideLayouts/slideLayout2527.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37458228"/>
      </p:ext>
    </p:extLst>
  </p:cSld>
  <p:clrMapOvr>
    <a:masterClrMapping/>
  </p:clrMapOvr>
  <p:transition spd="slow">
    <p:fade/>
  </p:transition>
</p:sldLayout>
</file>

<file path=ppt/slideLayouts/slideLayout2528.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00979669"/>
      </p:ext>
    </p:extLst>
  </p:cSld>
  <p:clrMapOvr>
    <a:masterClrMapping/>
  </p:clrMapOvr>
  <p:transition spd="slow">
    <p:fade/>
  </p:transition>
</p:sldLayout>
</file>

<file path=ppt/slideLayouts/slideLayout2529.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63611849"/>
      </p:ext>
    </p:extLst>
  </p:cSld>
  <p:clrMapOvr>
    <a:masterClrMapping/>
  </p:clrMapOvr>
  <p:transition spd="slow">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71732202"/>
      </p:ext>
    </p:extLst>
  </p:cSld>
  <p:clrMapOvr>
    <a:masterClrMapping/>
  </p:clrMapOvr>
  <p:transition spd="slow">
    <p:fade/>
  </p:transition>
</p:sldLayout>
</file>

<file path=ppt/slideLayouts/slideLayout2530.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92843966"/>
      </p:ext>
    </p:extLst>
  </p:cSld>
  <p:clrMapOvr>
    <a:masterClrMapping/>
  </p:clrMapOvr>
  <p:transition spd="slow">
    <p:fade/>
  </p:transition>
</p:sldLayout>
</file>

<file path=ppt/slideLayouts/slideLayout2531.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7449113"/>
      </p:ext>
    </p:extLst>
  </p:cSld>
  <p:clrMapOvr>
    <a:masterClrMapping/>
  </p:clrMapOvr>
  <p:transition spd="slow">
    <p:fade/>
  </p:transition>
</p:sldLayout>
</file>

<file path=ppt/slideLayouts/slideLayout2532.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2715649"/>
      </p:ext>
    </p:extLst>
  </p:cSld>
  <p:clrMapOvr>
    <a:masterClrMapping/>
  </p:clrMapOvr>
  <p:transition spd="slow">
    <p:fade/>
  </p:transition>
</p:sldLayout>
</file>

<file path=ppt/slideLayouts/slideLayout2533.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7605918"/>
      </p:ext>
    </p:extLst>
  </p:cSld>
  <p:clrMapOvr>
    <a:masterClrMapping/>
  </p:clrMapOvr>
  <p:transition spd="slow">
    <p:fade/>
  </p:transition>
</p:sldLayout>
</file>

<file path=ppt/slideLayouts/slideLayout2534.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4493192"/>
      </p:ext>
    </p:extLst>
  </p:cSld>
  <p:clrMapOvr>
    <a:masterClrMapping/>
  </p:clrMapOvr>
  <p:transition spd="slow">
    <p:fade/>
  </p:transition>
</p:sldLayout>
</file>

<file path=ppt/slideLayouts/slideLayout2535.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92245485"/>
      </p:ext>
    </p:extLst>
  </p:cSld>
  <p:clrMapOvr>
    <a:masterClrMapping/>
  </p:clrMapOvr>
  <p:transition spd="slow">
    <p:fade/>
  </p:transition>
</p:sldLayout>
</file>

<file path=ppt/slideLayouts/slideLayout2536.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433649809"/>
      </p:ext>
    </p:extLst>
  </p:cSld>
  <p:clrMapOvr>
    <a:masterClrMapping/>
  </p:clrMapOvr>
  <p:transition spd="slow">
    <p:fade/>
  </p:transition>
</p:sldLayout>
</file>

<file path=ppt/slideLayouts/slideLayout2537.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29407170"/>
      </p:ext>
    </p:extLst>
  </p:cSld>
  <p:clrMapOvr>
    <a:masterClrMapping/>
  </p:clrMapOvr>
  <p:transition spd="slow">
    <p:fade/>
  </p:transition>
</p:sldLayout>
</file>

<file path=ppt/slideLayouts/slideLayout2538.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88675511"/>
      </p:ext>
    </p:extLst>
  </p:cSld>
  <p:clrMapOvr>
    <a:masterClrMapping/>
  </p:clrMapOvr>
  <p:transition spd="slow">
    <p:fade/>
  </p:transition>
</p:sldLayout>
</file>

<file path=ppt/slideLayouts/slideLayout2539.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6279797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47918955"/>
      </p:ext>
    </p:extLst>
  </p:cSld>
  <p:clrMapOvr>
    <a:masterClrMapping/>
  </p:clrMapOvr>
  <p:transition spd="slow">
    <p:fade/>
  </p:transition>
</p:sldLayout>
</file>

<file path=ppt/slideLayouts/slideLayout2540.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0920256"/>
      </p:ext>
    </p:extLst>
  </p:cSld>
  <p:clrMapOvr>
    <a:masterClrMapping/>
  </p:clrMapOvr>
  <p:transition spd="slow">
    <p:fade/>
  </p:transition>
</p:sldLayout>
</file>

<file path=ppt/slideLayouts/slideLayout2541.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01068663"/>
      </p:ext>
    </p:extLst>
  </p:cSld>
  <p:clrMapOvr>
    <a:masterClrMapping/>
  </p:clrMapOvr>
  <p:transition spd="slow">
    <p:fade/>
  </p:transition>
</p:sldLayout>
</file>

<file path=ppt/slideLayouts/slideLayout2542.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95856989"/>
      </p:ext>
    </p:extLst>
  </p:cSld>
  <p:clrMapOvr>
    <a:masterClrMapping/>
  </p:clrMapOvr>
  <p:transition spd="slow">
    <p:fade/>
  </p:transition>
</p:sldLayout>
</file>

<file path=ppt/slideLayouts/slideLayout2543.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2799671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544.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15373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45.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410250357"/>
      </p:ext>
    </p:extLst>
  </p:cSld>
  <p:clrMapOvr>
    <a:masterClrMapping/>
  </p:clrMapOvr>
  <p:transition spd="slow">
    <p:fade/>
  </p:transition>
</p:sldLayout>
</file>

<file path=ppt/slideLayouts/slideLayout2546.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5774959"/>
      </p:ext>
    </p:extLst>
  </p:cSld>
  <p:clrMapOvr>
    <a:masterClrMapping/>
  </p:clrMapOvr>
  <p:transition spd="slow">
    <p:fade/>
  </p:transition>
</p:sldLayout>
</file>

<file path=ppt/slideLayouts/slideLayout2547.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329354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548.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75056598"/>
      </p:ext>
    </p:extLst>
  </p:cSld>
  <p:clrMapOvr>
    <a:masterClrMapping/>
  </p:clrMapOvr>
  <p:transition spd="slow">
    <p:fade/>
  </p:transition>
</p:sldLayout>
</file>

<file path=ppt/slideLayouts/slideLayout2549.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344463"/>
      </p:ext>
    </p:extLst>
  </p:cSld>
  <p:clrMapOvr>
    <a:masterClrMapping/>
  </p:clrMapOvr>
  <p:transition spd="slow">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907434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50.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3301780"/>
      </p:ext>
    </p:extLst>
  </p:cSld>
  <p:clrMapOvr>
    <a:masterClrMapping/>
  </p:clrMapOvr>
  <p:transition spd="slow">
    <p:fade/>
  </p:transition>
</p:sldLayout>
</file>

<file path=ppt/slideLayouts/slideLayout2551.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10730359"/>
      </p:ext>
    </p:extLst>
  </p:cSld>
  <p:clrMapOvr>
    <a:masterClrMapping/>
  </p:clrMapOvr>
  <p:transition spd="slow">
    <p:fade/>
  </p:transition>
</p:sldLayout>
</file>

<file path=ppt/slideLayouts/slideLayout2552.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6099302"/>
      </p:ext>
    </p:extLst>
  </p:cSld>
  <p:clrMapOvr>
    <a:masterClrMapping/>
  </p:clrMapOvr>
  <p:transition spd="slow">
    <p:fade/>
  </p:transition>
</p:sldLayout>
</file>

<file path=ppt/slideLayouts/slideLayout2553.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73827875"/>
      </p:ext>
    </p:extLst>
  </p:cSld>
  <p:clrMapOvr>
    <a:masterClrMapping/>
  </p:clrMapOvr>
  <p:transition spd="slow">
    <p:fade/>
  </p:transition>
</p:sldLayout>
</file>

<file path=ppt/slideLayouts/slideLayout2554.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28071078"/>
      </p:ext>
    </p:extLst>
  </p:cSld>
  <p:clrMapOvr>
    <a:masterClrMapping/>
  </p:clrMapOvr>
  <p:transition spd="slow">
    <p:fade/>
  </p:transition>
</p:sldLayout>
</file>

<file path=ppt/slideLayouts/slideLayout2555.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36216708"/>
      </p:ext>
    </p:extLst>
  </p:cSld>
  <p:clrMapOvr>
    <a:masterClrMapping/>
  </p:clrMapOvr>
  <p:transition spd="slow">
    <p:fade/>
  </p:transition>
</p:sldLayout>
</file>

<file path=ppt/slideLayouts/slideLayout2556.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7836101"/>
      </p:ext>
    </p:extLst>
  </p:cSld>
  <p:clrMapOvr>
    <a:masterClrMapping/>
  </p:clrMapOvr>
  <p:transition spd="slow">
    <p:fade/>
  </p:transition>
</p:sldLayout>
</file>

<file path=ppt/slideLayouts/slideLayout2557.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155960"/>
      </p:ext>
    </p:extLst>
  </p:cSld>
  <p:clrMapOvr>
    <a:masterClrMapping/>
  </p:clrMapOvr>
  <p:transition spd="slow">
    <p:fade/>
  </p:transition>
</p:sldLayout>
</file>

<file path=ppt/slideLayouts/slideLayout2558.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73982746"/>
      </p:ext>
    </p:extLst>
  </p:cSld>
  <p:clrMapOvr>
    <a:masterClrMapping/>
  </p:clrMapOvr>
  <p:transition spd="slow">
    <p:fade/>
  </p:transition>
</p:sldLayout>
</file>

<file path=ppt/slideLayouts/slideLayout2559.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38648639"/>
      </p:ext>
    </p:extLst>
  </p:cSld>
  <p:clrMapOvr>
    <a:masterClrMapping/>
  </p:clrMapOvr>
  <p:transition spd="slow">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296489970"/>
      </p:ext>
    </p:extLst>
  </p:cSld>
  <p:clrMapOvr>
    <a:masterClrMapping/>
  </p:clrMapOvr>
  <p:transition spd="slow">
    <p:fade/>
  </p:transition>
</p:sldLayout>
</file>

<file path=ppt/slideLayouts/slideLayout2560.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6019140"/>
      </p:ext>
    </p:extLst>
  </p:cSld>
  <p:clrMapOvr>
    <a:masterClrMapping/>
  </p:clrMapOvr>
  <p:transition spd="slow">
    <p:fade/>
  </p:transition>
</p:sldLayout>
</file>

<file path=ppt/slideLayouts/slideLayout2561.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16563306"/>
      </p:ext>
    </p:extLst>
  </p:cSld>
  <p:clrMapOvr>
    <a:masterClrMapping/>
  </p:clrMapOvr>
  <p:transition spd="slow">
    <p:fade/>
  </p:transition>
</p:sldLayout>
</file>

<file path=ppt/slideLayouts/slideLayout2562.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11824828"/>
      </p:ext>
    </p:extLst>
  </p:cSld>
  <p:clrMapOvr>
    <a:masterClrMapping/>
  </p:clrMapOvr>
  <p:transition spd="slow">
    <p:fade/>
  </p:transition>
</p:sldLayout>
</file>

<file path=ppt/slideLayouts/slideLayout2563.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91924824"/>
      </p:ext>
    </p:extLst>
  </p:cSld>
  <p:clrMapOvr>
    <a:masterClrMapping/>
  </p:clrMapOvr>
  <p:transition spd="slow">
    <p:fade/>
  </p:transition>
</p:sldLayout>
</file>

<file path=ppt/slideLayouts/slideLayout2564.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75796796"/>
      </p:ext>
    </p:extLst>
  </p:cSld>
  <p:clrMapOvr>
    <a:masterClrMapping/>
  </p:clrMapOvr>
  <p:transition spd="slow">
    <p:fade/>
  </p:transition>
</p:sldLayout>
</file>

<file path=ppt/slideLayouts/slideLayout2565.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29512136"/>
      </p:ext>
    </p:extLst>
  </p:cSld>
  <p:clrMapOvr>
    <a:masterClrMapping/>
  </p:clrMapOvr>
  <p:transition spd="slow">
    <p:fade/>
  </p:transition>
</p:sldLayout>
</file>

<file path=ppt/slideLayouts/slideLayout2566.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2789857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67.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27409717"/>
      </p:ext>
    </p:extLst>
  </p:cSld>
  <p:clrMapOvr>
    <a:masterClrMapping/>
  </p:clrMapOvr>
  <p:transition spd="slow">
    <p:fade/>
  </p:transition>
</p:sldLayout>
</file>

<file path=ppt/slideLayouts/slideLayout2568.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02263116"/>
      </p:ext>
    </p:extLst>
  </p:cSld>
  <p:clrMapOvr>
    <a:masterClrMapping/>
  </p:clrMapOvr>
  <p:transition spd="slow">
    <p:fade/>
  </p:transition>
</p:sldLayout>
</file>

<file path=ppt/slideLayouts/slideLayout2569.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768608358"/>
      </p:ext>
    </p:extLst>
  </p:cSld>
  <p:clrMapOvr>
    <a:masterClrMapping/>
  </p:clrMapOvr>
  <p:transition spd="slow">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02833982"/>
      </p:ext>
    </p:extLst>
  </p:cSld>
  <p:clrMapOvr>
    <a:masterClrMapping/>
  </p:clrMapOvr>
  <p:transition spd="slow">
    <p:fade/>
  </p:transition>
</p:sldLayout>
</file>

<file path=ppt/slideLayouts/slideLayout2570.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7055949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571.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143210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72.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844800829"/>
      </p:ext>
    </p:extLst>
  </p:cSld>
  <p:clrMapOvr>
    <a:masterClrMapping/>
  </p:clrMapOvr>
  <p:transition spd="slow">
    <p:fade/>
  </p:transition>
</p:sldLayout>
</file>

<file path=ppt/slideLayouts/slideLayout2573.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53303902"/>
      </p:ext>
    </p:extLst>
  </p:cSld>
  <p:clrMapOvr>
    <a:masterClrMapping/>
  </p:clrMapOvr>
  <p:transition spd="slow">
    <p:fade/>
  </p:transition>
</p:sldLayout>
</file>

<file path=ppt/slideLayouts/slideLayout2574.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235067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575.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17825420"/>
      </p:ext>
    </p:extLst>
  </p:cSld>
  <p:clrMapOvr>
    <a:masterClrMapping/>
  </p:clrMapOvr>
  <p:transition spd="slow">
    <p:fade/>
  </p:transition>
</p:sldLayout>
</file>

<file path=ppt/slideLayouts/slideLayout2576.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8695033"/>
      </p:ext>
    </p:extLst>
  </p:cSld>
  <p:clrMapOvr>
    <a:masterClrMapping/>
  </p:clrMapOvr>
  <p:transition spd="slow">
    <p:fade/>
  </p:transition>
</p:sldLayout>
</file>

<file path=ppt/slideLayouts/slideLayout2577.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75664739"/>
      </p:ext>
    </p:extLst>
  </p:cSld>
  <p:clrMapOvr>
    <a:masterClrMapping/>
  </p:clrMapOvr>
  <p:transition spd="slow">
    <p:fade/>
  </p:transition>
</p:sldLayout>
</file>

<file path=ppt/slideLayouts/slideLayout2578.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59188320"/>
      </p:ext>
    </p:extLst>
  </p:cSld>
  <p:clrMapOvr>
    <a:masterClrMapping/>
  </p:clrMapOvr>
  <p:transition spd="slow">
    <p:fade/>
  </p:transition>
</p:sldLayout>
</file>

<file path=ppt/slideLayouts/slideLayout2579.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6455359"/>
      </p:ext>
    </p:extLst>
  </p:cSld>
  <p:clrMapOvr>
    <a:masterClrMapping/>
  </p:clrMapOvr>
  <p:transition spd="slow">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71541375"/>
      </p:ext>
    </p:extLst>
  </p:cSld>
  <p:clrMapOvr>
    <a:masterClrMapping/>
  </p:clrMapOvr>
  <p:transition spd="slow">
    <p:fade/>
  </p:transition>
</p:sldLayout>
</file>

<file path=ppt/slideLayouts/slideLayout2580.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14251579"/>
      </p:ext>
    </p:extLst>
  </p:cSld>
  <p:clrMapOvr>
    <a:masterClrMapping/>
  </p:clrMapOvr>
  <p:transition spd="slow">
    <p:fade/>
  </p:transition>
</p:sldLayout>
</file>

<file path=ppt/slideLayouts/slideLayout2581.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55030512"/>
      </p:ext>
    </p:extLst>
  </p:cSld>
  <p:clrMapOvr>
    <a:masterClrMapping/>
  </p:clrMapOvr>
  <p:transition spd="slow">
    <p:fade/>
  </p:transition>
</p:sldLayout>
</file>

<file path=ppt/slideLayouts/slideLayout2582.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72344097"/>
      </p:ext>
    </p:extLst>
  </p:cSld>
  <p:clrMapOvr>
    <a:masterClrMapping/>
  </p:clrMapOvr>
  <p:transition spd="slow">
    <p:fade/>
  </p:transition>
</p:sldLayout>
</file>

<file path=ppt/slideLayouts/slideLayout2583.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26430742"/>
      </p:ext>
    </p:extLst>
  </p:cSld>
  <p:clrMapOvr>
    <a:masterClrMapping/>
  </p:clrMapOvr>
  <p:transition spd="slow">
    <p:fade/>
  </p:transition>
</p:sldLayout>
</file>

<file path=ppt/slideLayouts/slideLayout2584.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08147495"/>
      </p:ext>
    </p:extLst>
  </p:cSld>
  <p:clrMapOvr>
    <a:masterClrMapping/>
  </p:clrMapOvr>
  <p:transition spd="slow">
    <p:fade/>
  </p:transition>
</p:sldLayout>
</file>

<file path=ppt/slideLayouts/slideLayout2585.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52902404"/>
      </p:ext>
    </p:extLst>
  </p:cSld>
  <p:clrMapOvr>
    <a:masterClrMapping/>
  </p:clrMapOvr>
  <p:transition spd="slow">
    <p:fade/>
  </p:transition>
</p:sldLayout>
</file>

<file path=ppt/slideLayouts/slideLayout2586.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720776"/>
      </p:ext>
    </p:extLst>
  </p:cSld>
  <p:clrMapOvr>
    <a:masterClrMapping/>
  </p:clrMapOvr>
  <p:transition spd="slow">
    <p:fade/>
  </p:transition>
</p:sldLayout>
</file>

<file path=ppt/slideLayouts/slideLayout2587.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36913712"/>
      </p:ext>
    </p:extLst>
  </p:cSld>
  <p:clrMapOvr>
    <a:masterClrMapping/>
  </p:clrMapOvr>
  <p:transition spd="slow">
    <p:fade/>
  </p:transition>
</p:sldLayout>
</file>

<file path=ppt/slideLayouts/slideLayout2588.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59575275"/>
      </p:ext>
    </p:extLst>
  </p:cSld>
  <p:clrMapOvr>
    <a:masterClrMapping/>
  </p:clrMapOvr>
  <p:transition spd="slow">
    <p:fade/>
  </p:transition>
</p:sldLayout>
</file>

<file path=ppt/slideLayouts/slideLayout2589.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05107686"/>
      </p:ext>
    </p:extLst>
  </p:cSld>
  <p:clrMapOvr>
    <a:masterClrMapping/>
  </p:clrMapOvr>
  <p:transition spd="slow">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9738885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590.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6392875"/>
      </p:ext>
    </p:extLst>
  </p:cSld>
  <p:clrMapOvr>
    <a:masterClrMapping/>
  </p:clrMapOvr>
  <p:transition spd="slow">
    <p:fade/>
  </p:transition>
</p:sldLayout>
</file>

<file path=ppt/slideLayouts/slideLayout2591.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92967511"/>
      </p:ext>
    </p:extLst>
  </p:cSld>
  <p:clrMapOvr>
    <a:masterClrMapping/>
  </p:clrMapOvr>
  <p:transition spd="slow">
    <p:fade/>
  </p:transition>
</p:sldLayout>
</file>

<file path=ppt/slideLayouts/slideLayout2592.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45647775"/>
      </p:ext>
    </p:extLst>
  </p:cSld>
  <p:clrMapOvr>
    <a:masterClrMapping/>
  </p:clrMapOvr>
  <p:transition spd="slow">
    <p:fade/>
  </p:transition>
</p:sldLayout>
</file>

<file path=ppt/slideLayouts/slideLayout2593.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9244196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94.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21342997"/>
      </p:ext>
    </p:extLst>
  </p:cSld>
  <p:clrMapOvr>
    <a:masterClrMapping/>
  </p:clrMapOvr>
  <p:transition spd="slow">
    <p:fade/>
  </p:transition>
</p:sldLayout>
</file>

<file path=ppt/slideLayouts/slideLayout2595.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02030188"/>
      </p:ext>
    </p:extLst>
  </p:cSld>
  <p:clrMapOvr>
    <a:masterClrMapping/>
  </p:clrMapOvr>
  <p:transition spd="slow">
    <p:fade/>
  </p:transition>
</p:sldLayout>
</file>

<file path=ppt/slideLayouts/slideLayout2596.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01773370"/>
      </p:ext>
    </p:extLst>
  </p:cSld>
  <p:clrMapOvr>
    <a:masterClrMapping/>
  </p:clrMapOvr>
  <p:transition spd="slow">
    <p:fade/>
  </p:transition>
</p:sldLayout>
</file>

<file path=ppt/slideLayouts/slideLayout2597.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3849133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598.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8074390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599.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32958623"/>
      </p:ext>
    </p:extLst>
  </p:cSld>
  <p:clrMapOvr>
    <a:masterClrMapping/>
  </p:clrMapOvr>
  <p:transition spd="slow">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24294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720037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600.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88911995"/>
      </p:ext>
    </p:extLst>
  </p:cSld>
  <p:clrMapOvr>
    <a:masterClrMapping/>
  </p:clrMapOvr>
  <p:transition spd="slow">
    <p:fade/>
  </p:transition>
</p:sldLayout>
</file>

<file path=ppt/slideLayouts/slideLayout2601.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57521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602.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2247387"/>
      </p:ext>
    </p:extLst>
  </p:cSld>
  <p:clrMapOvr>
    <a:masterClrMapping/>
  </p:clrMapOvr>
  <p:transition spd="slow">
    <p:fade/>
  </p:transition>
</p:sldLayout>
</file>

<file path=ppt/slideLayouts/slideLayout2603.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12102239"/>
      </p:ext>
    </p:extLst>
  </p:cSld>
  <p:clrMapOvr>
    <a:masterClrMapping/>
  </p:clrMapOvr>
  <p:transition spd="slow">
    <p:fade/>
  </p:transition>
</p:sldLayout>
</file>

<file path=ppt/slideLayouts/slideLayout2604.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81282295"/>
      </p:ext>
    </p:extLst>
  </p:cSld>
  <p:clrMapOvr>
    <a:masterClrMapping/>
  </p:clrMapOvr>
  <p:transition spd="slow">
    <p:fade/>
  </p:transition>
</p:sldLayout>
</file>

<file path=ppt/slideLayouts/slideLayout2605.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7324960"/>
      </p:ext>
    </p:extLst>
  </p:cSld>
  <p:clrMapOvr>
    <a:masterClrMapping/>
  </p:clrMapOvr>
  <p:transition spd="slow">
    <p:fade/>
  </p:transition>
</p:sldLayout>
</file>

<file path=ppt/slideLayouts/slideLayout2606.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86792725"/>
      </p:ext>
    </p:extLst>
  </p:cSld>
  <p:clrMapOvr>
    <a:masterClrMapping/>
  </p:clrMapOvr>
  <p:transition spd="slow">
    <p:fade/>
  </p:transition>
</p:sldLayout>
</file>

<file path=ppt/slideLayouts/slideLayout2607.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8476641"/>
      </p:ext>
    </p:extLst>
  </p:cSld>
  <p:clrMapOvr>
    <a:masterClrMapping/>
  </p:clrMapOvr>
  <p:transition spd="slow">
    <p:fade/>
  </p:transition>
</p:sldLayout>
</file>

<file path=ppt/slideLayouts/slideLayout2608.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16677406"/>
      </p:ext>
    </p:extLst>
  </p:cSld>
  <p:clrMapOvr>
    <a:masterClrMapping/>
  </p:clrMapOvr>
  <p:transition spd="slow">
    <p:fade/>
  </p:transition>
</p:sldLayout>
</file>

<file path=ppt/slideLayouts/slideLayout2609.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5765594"/>
      </p:ext>
    </p:extLst>
  </p:cSld>
  <p:clrMapOvr>
    <a:masterClrMapping/>
  </p:clrMapOvr>
  <p:transition spd="slow">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51659915"/>
      </p:ext>
    </p:extLst>
  </p:cSld>
  <p:clrMapOvr>
    <a:masterClrMapping/>
  </p:clrMapOvr>
  <p:transition spd="slow">
    <p:fade/>
  </p:transition>
</p:sldLayout>
</file>

<file path=ppt/slideLayouts/slideLayout2610.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92154034"/>
      </p:ext>
    </p:extLst>
  </p:cSld>
  <p:clrMapOvr>
    <a:masterClrMapping/>
  </p:clrMapOvr>
  <p:transition spd="slow">
    <p:fade/>
  </p:transition>
</p:sldLayout>
</file>

<file path=ppt/slideLayouts/slideLayout2611.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8456133"/>
      </p:ext>
    </p:extLst>
  </p:cSld>
  <p:clrMapOvr>
    <a:masterClrMapping/>
  </p:clrMapOvr>
  <p:transition spd="slow">
    <p:fade/>
  </p:transition>
</p:sldLayout>
</file>

<file path=ppt/slideLayouts/slideLayout2612.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55930550"/>
      </p:ext>
    </p:extLst>
  </p:cSld>
  <p:clrMapOvr>
    <a:masterClrMapping/>
  </p:clrMapOvr>
  <p:transition spd="slow">
    <p:fade/>
  </p:transition>
</p:sldLayout>
</file>

<file path=ppt/slideLayouts/slideLayout2613.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3339118"/>
      </p:ext>
    </p:extLst>
  </p:cSld>
  <p:clrMapOvr>
    <a:masterClrMapping/>
  </p:clrMapOvr>
  <p:transition spd="slow">
    <p:fade/>
  </p:transition>
</p:sldLayout>
</file>

<file path=ppt/slideLayouts/slideLayout2614.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45431706"/>
      </p:ext>
    </p:extLst>
  </p:cSld>
  <p:clrMapOvr>
    <a:masterClrMapping/>
  </p:clrMapOvr>
  <p:transition spd="slow">
    <p:fade/>
  </p:transition>
</p:sldLayout>
</file>

<file path=ppt/slideLayouts/slideLayout2615.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9798966"/>
      </p:ext>
    </p:extLst>
  </p:cSld>
  <p:clrMapOvr>
    <a:masterClrMapping/>
  </p:clrMapOvr>
  <p:transition spd="slow">
    <p:fade/>
  </p:transition>
</p:sldLayout>
</file>

<file path=ppt/slideLayouts/slideLayout2616.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16682524"/>
      </p:ext>
    </p:extLst>
  </p:cSld>
  <p:clrMapOvr>
    <a:masterClrMapping/>
  </p:clrMapOvr>
  <p:transition spd="slow">
    <p:fade/>
  </p:transition>
</p:sldLayout>
</file>

<file path=ppt/slideLayouts/slideLayout2617.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07065243"/>
      </p:ext>
    </p:extLst>
  </p:cSld>
  <p:clrMapOvr>
    <a:masterClrMapping/>
  </p:clrMapOvr>
  <p:transition spd="slow">
    <p:fade/>
  </p:transition>
</p:sldLayout>
</file>

<file path=ppt/slideLayouts/slideLayout2618.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59698158"/>
      </p:ext>
    </p:extLst>
  </p:cSld>
  <p:clrMapOvr>
    <a:masterClrMapping/>
  </p:clrMapOvr>
  <p:transition spd="slow">
    <p:fade/>
  </p:transition>
</p:sldLayout>
</file>

<file path=ppt/slideLayouts/slideLayout2619.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33542196"/>
      </p:ext>
    </p:extLst>
  </p:cSld>
  <p:clrMapOvr>
    <a:masterClrMapping/>
  </p:clrMapOvr>
  <p:transition spd="slow">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48210609"/>
      </p:ext>
    </p:extLst>
  </p:cSld>
  <p:clrMapOvr>
    <a:masterClrMapping/>
  </p:clrMapOvr>
  <p:transition spd="slow">
    <p:fade/>
  </p:transition>
</p:sldLayout>
</file>

<file path=ppt/slideLayouts/slideLayout2620.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6921223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621.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92211278"/>
      </p:ext>
    </p:extLst>
  </p:cSld>
  <p:clrMapOvr>
    <a:masterClrMapping/>
  </p:clrMapOvr>
  <p:transition spd="slow">
    <p:fade/>
  </p:transition>
</p:sldLayout>
</file>

<file path=ppt/slideLayouts/slideLayout2622.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93469170"/>
      </p:ext>
    </p:extLst>
  </p:cSld>
  <p:clrMapOvr>
    <a:masterClrMapping/>
  </p:clrMapOvr>
  <p:transition spd="slow">
    <p:fade/>
  </p:transition>
</p:sldLayout>
</file>

<file path=ppt/slideLayouts/slideLayout2623.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35466723"/>
      </p:ext>
    </p:extLst>
  </p:cSld>
  <p:clrMapOvr>
    <a:masterClrMapping/>
  </p:clrMapOvr>
  <p:transition spd="slow">
    <p:fade/>
  </p:transition>
</p:sldLayout>
</file>

<file path=ppt/slideLayouts/slideLayout2624.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510873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625.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6655985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626.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50839826"/>
      </p:ext>
    </p:extLst>
  </p:cSld>
  <p:clrMapOvr>
    <a:masterClrMapping/>
  </p:clrMapOvr>
  <p:transition spd="slow">
    <p:fade/>
  </p:transition>
</p:sldLayout>
</file>

<file path=ppt/slideLayouts/slideLayout2627.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44129194"/>
      </p:ext>
    </p:extLst>
  </p:cSld>
  <p:clrMapOvr>
    <a:masterClrMapping/>
  </p:clrMapOvr>
  <p:transition spd="slow">
    <p:fade/>
  </p:transition>
</p:sldLayout>
</file>

<file path=ppt/slideLayouts/slideLayout2628.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165628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629.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29412067"/>
      </p:ext>
    </p:extLst>
  </p:cSld>
  <p:clrMapOvr>
    <a:masterClrMapping/>
  </p:clrMapOvr>
  <p:transition spd="slow">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20941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630.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87641737"/>
      </p:ext>
    </p:extLst>
  </p:cSld>
  <p:clrMapOvr>
    <a:masterClrMapping/>
  </p:clrMapOvr>
  <p:transition spd="slow">
    <p:fade/>
  </p:transition>
</p:sldLayout>
</file>

<file path=ppt/slideLayouts/slideLayout2631.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84195079"/>
      </p:ext>
    </p:extLst>
  </p:cSld>
  <p:clrMapOvr>
    <a:masterClrMapping/>
  </p:clrMapOvr>
  <p:transition spd="slow">
    <p:fade/>
  </p:transition>
</p:sldLayout>
</file>

<file path=ppt/slideLayouts/slideLayout2632.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49046585"/>
      </p:ext>
    </p:extLst>
  </p:cSld>
  <p:clrMapOvr>
    <a:masterClrMapping/>
  </p:clrMapOvr>
  <p:transition spd="slow">
    <p:fade/>
  </p:transition>
</p:sldLayout>
</file>

<file path=ppt/slideLayouts/slideLayout2633.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05605134"/>
      </p:ext>
    </p:extLst>
  </p:cSld>
  <p:clrMapOvr>
    <a:masterClrMapping/>
  </p:clrMapOvr>
  <p:transition spd="slow">
    <p:fade/>
  </p:transition>
</p:sldLayout>
</file>

<file path=ppt/slideLayouts/slideLayout2634.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5600655"/>
      </p:ext>
    </p:extLst>
  </p:cSld>
  <p:clrMapOvr>
    <a:masterClrMapping/>
  </p:clrMapOvr>
  <p:transition spd="slow">
    <p:fade/>
  </p:transition>
</p:sldLayout>
</file>

<file path=ppt/slideLayouts/slideLayout2635.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02003807"/>
      </p:ext>
    </p:extLst>
  </p:cSld>
  <p:clrMapOvr>
    <a:masterClrMapping/>
  </p:clrMapOvr>
  <p:transition spd="slow">
    <p:fade/>
  </p:transition>
</p:sldLayout>
</file>

<file path=ppt/slideLayouts/slideLayout2636.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13344303"/>
      </p:ext>
    </p:extLst>
  </p:cSld>
  <p:clrMapOvr>
    <a:masterClrMapping/>
  </p:clrMapOvr>
  <p:transition spd="slow">
    <p:fade/>
  </p:transition>
</p:sldLayout>
</file>

<file path=ppt/slideLayouts/slideLayout2637.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2816080"/>
      </p:ext>
    </p:extLst>
  </p:cSld>
  <p:clrMapOvr>
    <a:masterClrMapping/>
  </p:clrMapOvr>
  <p:transition spd="slow">
    <p:fade/>
  </p:transition>
</p:sldLayout>
</file>

<file path=ppt/slideLayouts/slideLayout2638.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3283831"/>
      </p:ext>
    </p:extLst>
  </p:cSld>
  <p:clrMapOvr>
    <a:masterClrMapping/>
  </p:clrMapOvr>
  <p:transition spd="slow">
    <p:fade/>
  </p:transition>
</p:sldLayout>
</file>

<file path=ppt/slideLayouts/slideLayout2639.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65217374"/>
      </p:ext>
    </p:extLst>
  </p:cSld>
  <p:clrMapOvr>
    <a:masterClrMapping/>
  </p:clrMapOvr>
  <p:transition spd="slow">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42926092"/>
      </p:ext>
    </p:extLst>
  </p:cSld>
  <p:clrMapOvr>
    <a:masterClrMapping/>
  </p:clrMapOvr>
  <p:transition spd="slow">
    <p:fade/>
  </p:transition>
</p:sldLayout>
</file>

<file path=ppt/slideLayouts/slideLayout2640.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40903726"/>
      </p:ext>
    </p:extLst>
  </p:cSld>
  <p:clrMapOvr>
    <a:masterClrMapping/>
  </p:clrMapOvr>
  <p:transition spd="slow">
    <p:fade/>
  </p:transition>
</p:sldLayout>
</file>

<file path=ppt/slideLayouts/slideLayout2641.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04585082"/>
      </p:ext>
    </p:extLst>
  </p:cSld>
  <p:clrMapOvr>
    <a:masterClrMapping/>
  </p:clrMapOvr>
  <p:transition spd="slow">
    <p:fade/>
  </p:transition>
</p:sldLayout>
</file>

<file path=ppt/slideLayouts/slideLayout2642.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04724951"/>
      </p:ext>
    </p:extLst>
  </p:cSld>
  <p:clrMapOvr>
    <a:masterClrMapping/>
  </p:clrMapOvr>
  <p:transition spd="slow">
    <p:fade/>
  </p:transition>
</p:sldLayout>
</file>

<file path=ppt/slideLayouts/slideLayout2643.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3536643"/>
      </p:ext>
    </p:extLst>
  </p:cSld>
  <p:clrMapOvr>
    <a:masterClrMapping/>
  </p:clrMapOvr>
  <p:transition spd="slow">
    <p:fade/>
  </p:transition>
</p:sldLayout>
</file>

<file path=ppt/slideLayouts/slideLayout2644.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85993651"/>
      </p:ext>
    </p:extLst>
  </p:cSld>
  <p:clrMapOvr>
    <a:masterClrMapping/>
  </p:clrMapOvr>
  <p:transition spd="slow">
    <p:fade/>
  </p:transition>
</p:sldLayout>
</file>

<file path=ppt/slideLayouts/slideLayout2645.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58215383"/>
      </p:ext>
    </p:extLst>
  </p:cSld>
  <p:clrMapOvr>
    <a:masterClrMapping/>
  </p:clrMapOvr>
  <p:transition spd="slow">
    <p:fade/>
  </p:transition>
</p:sldLayout>
</file>

<file path=ppt/slideLayouts/slideLayout2646.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01392188"/>
      </p:ext>
    </p:extLst>
  </p:cSld>
  <p:clrMapOvr>
    <a:masterClrMapping/>
  </p:clrMapOvr>
  <p:transition spd="slow">
    <p:fade/>
  </p:transition>
</p:sldLayout>
</file>

<file path=ppt/slideLayouts/slideLayout2647.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66030646"/>
      </p:ext>
    </p:extLst>
  </p:cSld>
  <p:clrMapOvr>
    <a:masterClrMapping/>
  </p:clrMapOvr>
  <p:transition spd="slow">
    <p:fade/>
  </p:transition>
</p:sldLayout>
</file>

<file path=ppt/slideLayouts/slideLayout2648.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42693148"/>
      </p:ext>
    </p:extLst>
  </p:cSld>
  <p:clrMapOvr>
    <a:masterClrMapping/>
  </p:clrMapOvr>
  <p:transition spd="slow">
    <p:fade/>
  </p:transition>
</p:sldLayout>
</file>

<file path=ppt/slideLayouts/slideLayout2649.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81517396"/>
      </p:ext>
    </p:extLst>
  </p:cSld>
  <p:clrMapOvr>
    <a:masterClrMapping/>
  </p:clrMapOvr>
  <p:transition spd="slow">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1193802"/>
      </p:ext>
    </p:extLst>
  </p:cSld>
  <p:clrMapOvr>
    <a:masterClrMapping/>
  </p:clrMapOvr>
  <p:transition spd="slow">
    <p:fade/>
  </p:transition>
</p:sldLayout>
</file>

<file path=ppt/slideLayouts/slideLayout2650.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9513691"/>
      </p:ext>
    </p:extLst>
  </p:cSld>
  <p:clrMapOvr>
    <a:masterClrMapping/>
  </p:clrMapOvr>
  <p:transition spd="slow">
    <p:fade/>
  </p:transition>
</p:sldLayout>
</file>

<file path=ppt/slideLayouts/slideLayout2651.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25603321"/>
      </p:ext>
    </p:extLst>
  </p:cSld>
  <p:clrMapOvr>
    <a:masterClrMapping/>
  </p:clrMapOvr>
  <p:transition spd="slow">
    <p:fade/>
  </p:transition>
</p:sldLayout>
</file>

<file path=ppt/slideLayouts/slideLayout2652.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7169558"/>
      </p:ext>
    </p:extLst>
  </p:cSld>
  <p:clrMapOvr>
    <a:masterClrMapping/>
  </p:clrMapOvr>
  <p:transition spd="slow">
    <p:fade/>
  </p:transition>
</p:sldLayout>
</file>

<file path=ppt/slideLayouts/slideLayout2653.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14931020"/>
      </p:ext>
    </p:extLst>
  </p:cSld>
  <p:clrMapOvr>
    <a:masterClrMapping/>
  </p:clrMapOvr>
  <p:transition spd="slow">
    <p:fade/>
  </p:transition>
</p:sldLayout>
</file>

<file path=ppt/slideLayouts/slideLayout2654.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08829874"/>
      </p:ext>
    </p:extLst>
  </p:cSld>
  <p:clrMapOvr>
    <a:masterClrMapping/>
  </p:clrMapOvr>
  <p:transition spd="slow">
    <p:fade/>
  </p:transition>
</p:sldLayout>
</file>

<file path=ppt/slideLayouts/slideLayout2655.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36890145"/>
      </p:ext>
    </p:extLst>
  </p:cSld>
  <p:clrMapOvr>
    <a:masterClrMapping/>
  </p:clrMapOvr>
  <p:transition spd="slow">
    <p:fade/>
  </p:transition>
</p:sldLayout>
</file>

<file path=ppt/slideLayouts/slideLayout2656.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47061721"/>
      </p:ext>
    </p:extLst>
  </p:cSld>
  <p:clrMapOvr>
    <a:masterClrMapping/>
  </p:clrMapOvr>
  <p:transition spd="slow">
    <p:fade/>
  </p:transition>
</p:sldLayout>
</file>

<file path=ppt/slideLayouts/slideLayout2657.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23403991"/>
      </p:ext>
    </p:extLst>
  </p:cSld>
  <p:clrMapOvr>
    <a:masterClrMapping/>
  </p:clrMapOvr>
  <p:transition spd="slow">
    <p:fade/>
  </p:transition>
</p:sldLayout>
</file>

<file path=ppt/slideLayouts/slideLayout2658.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44833919"/>
      </p:ext>
    </p:extLst>
  </p:cSld>
  <p:clrMapOvr>
    <a:masterClrMapping/>
  </p:clrMapOvr>
  <p:transition spd="slow">
    <p:fade/>
  </p:transition>
</p:sldLayout>
</file>

<file path=ppt/slideLayouts/slideLayout2659.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68166882"/>
      </p:ext>
    </p:extLst>
  </p:cSld>
  <p:clrMapOvr>
    <a:masterClrMapping/>
  </p:clrMapOvr>
  <p:transition spd="slow">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6116931"/>
      </p:ext>
    </p:extLst>
  </p:cSld>
  <p:clrMapOvr>
    <a:masterClrMapping/>
  </p:clrMapOvr>
  <p:transition spd="slow">
    <p:fade/>
  </p:transition>
</p:sldLayout>
</file>

<file path=ppt/slideLayouts/slideLayout2660.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32049763"/>
      </p:ext>
    </p:extLst>
  </p:cSld>
  <p:clrMapOvr>
    <a:masterClrMapping/>
  </p:clrMapOvr>
  <p:transition spd="slow">
    <p:fade/>
  </p:transition>
</p:sldLayout>
</file>

<file path=ppt/slideLayouts/slideLayout2661.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67605003"/>
      </p:ext>
    </p:extLst>
  </p:cSld>
  <p:clrMapOvr>
    <a:masterClrMapping/>
  </p:clrMapOvr>
  <p:transition spd="slow">
    <p:fade/>
  </p:transition>
</p:sldLayout>
</file>

<file path=ppt/slideLayouts/slideLayout2662.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36781379"/>
      </p:ext>
    </p:extLst>
  </p:cSld>
  <p:clrMapOvr>
    <a:masterClrMapping/>
  </p:clrMapOvr>
  <p:transition spd="slow">
    <p:fade/>
  </p:transition>
</p:sldLayout>
</file>

<file path=ppt/slideLayouts/slideLayout2663.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04494699"/>
      </p:ext>
    </p:extLst>
  </p:cSld>
  <p:clrMapOvr>
    <a:masterClrMapping/>
  </p:clrMapOvr>
  <p:transition spd="slow">
    <p:fade/>
  </p:transition>
</p:sldLayout>
</file>

<file path=ppt/slideLayouts/slideLayout2664.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90955878"/>
      </p:ext>
    </p:extLst>
  </p:cSld>
  <p:clrMapOvr>
    <a:masterClrMapping/>
  </p:clrMapOvr>
  <p:transition spd="slow">
    <p:fade/>
  </p:transition>
</p:sldLayout>
</file>

<file path=ppt/slideLayouts/slideLayout2665.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4986270"/>
      </p:ext>
    </p:extLst>
  </p:cSld>
  <p:clrMapOvr>
    <a:masterClrMapping/>
  </p:clrMapOvr>
  <p:transition spd="slow">
    <p:fade/>
  </p:transition>
</p:sldLayout>
</file>

<file path=ppt/slideLayouts/slideLayout2666.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80668711"/>
      </p:ext>
    </p:extLst>
  </p:cSld>
  <p:clrMapOvr>
    <a:masterClrMapping/>
  </p:clrMapOvr>
  <p:transition spd="slow">
    <p:fade/>
  </p:transition>
</p:sldLayout>
</file>

<file path=ppt/slideLayouts/slideLayout2667.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06557352"/>
      </p:ext>
    </p:extLst>
  </p:cSld>
  <p:clrMapOvr>
    <a:masterClrMapping/>
  </p:clrMapOvr>
  <p:transition spd="slow">
    <p:fade/>
  </p:transition>
</p:sldLayout>
</file>

<file path=ppt/slideLayouts/slideLayout2668.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67089831"/>
      </p:ext>
    </p:extLst>
  </p:cSld>
  <p:clrMapOvr>
    <a:masterClrMapping/>
  </p:clrMapOvr>
  <p:transition spd="slow">
    <p:fade/>
  </p:transition>
</p:sldLayout>
</file>

<file path=ppt/slideLayouts/slideLayout2669.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73845284"/>
      </p:ext>
    </p:extLst>
  </p:cSld>
  <p:clrMapOvr>
    <a:masterClrMapping/>
  </p:clrMapOvr>
  <p:transition spd="slow">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5284831"/>
      </p:ext>
    </p:extLst>
  </p:cSld>
  <p:clrMapOvr>
    <a:masterClrMapping/>
  </p:clrMapOvr>
  <p:transition spd="slow">
    <p:fade/>
  </p:transition>
</p:sldLayout>
</file>

<file path=ppt/slideLayouts/slideLayout2670.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33067622"/>
      </p:ext>
    </p:extLst>
  </p:cSld>
  <p:clrMapOvr>
    <a:masterClrMapping/>
  </p:clrMapOvr>
  <p:transition spd="slow">
    <p:fade/>
  </p:transition>
</p:sldLayout>
</file>

<file path=ppt/slideLayouts/slideLayout2671.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2599011"/>
      </p:ext>
    </p:extLst>
  </p:cSld>
  <p:clrMapOvr>
    <a:masterClrMapping/>
  </p:clrMapOvr>
  <p:transition spd="slow">
    <p:fade/>
  </p:transition>
</p:sldLayout>
</file>

<file path=ppt/slideLayouts/slideLayout2672.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93477308"/>
      </p:ext>
    </p:extLst>
  </p:cSld>
  <p:clrMapOvr>
    <a:masterClrMapping/>
  </p:clrMapOvr>
  <p:transition spd="slow">
    <p:fade/>
  </p:transition>
</p:sldLayout>
</file>

<file path=ppt/slideLayouts/slideLayout2673.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14889518"/>
      </p:ext>
    </p:extLst>
  </p:cSld>
  <p:clrMapOvr>
    <a:masterClrMapping/>
  </p:clrMapOvr>
  <p:transition spd="slow">
    <p:fade/>
  </p:transition>
</p:sldLayout>
</file>

<file path=ppt/slideLayouts/slideLayout2674.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89480919"/>
      </p:ext>
    </p:extLst>
  </p:cSld>
  <p:clrMapOvr>
    <a:masterClrMapping/>
  </p:clrMapOvr>
  <p:transition spd="slow">
    <p:fade/>
  </p:transition>
</p:sldLayout>
</file>

<file path=ppt/slideLayouts/slideLayout2675.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44152184"/>
      </p:ext>
    </p:extLst>
  </p:cSld>
  <p:clrMapOvr>
    <a:masterClrMapping/>
  </p:clrMapOvr>
  <p:transition spd="slow">
    <p:fade/>
  </p:transition>
</p:sldLayout>
</file>

<file path=ppt/slideLayouts/slideLayout2676.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54616212"/>
      </p:ext>
    </p:extLst>
  </p:cSld>
  <p:clrMapOvr>
    <a:masterClrMapping/>
  </p:clrMapOvr>
  <p:transition spd="slow">
    <p:fade/>
  </p:transition>
</p:sldLayout>
</file>

<file path=ppt/slideLayouts/slideLayout2677.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91922172"/>
      </p:ext>
    </p:extLst>
  </p:cSld>
  <p:clrMapOvr>
    <a:masterClrMapping/>
  </p:clrMapOvr>
  <p:transition spd="slow">
    <p:fade/>
  </p:transition>
</p:sldLayout>
</file>

<file path=ppt/slideLayouts/slideLayout2678.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65695593"/>
      </p:ext>
    </p:extLst>
  </p:cSld>
  <p:clrMapOvr>
    <a:masterClrMapping/>
  </p:clrMapOvr>
  <p:transition spd="slow">
    <p:fade/>
  </p:transition>
</p:sldLayout>
</file>

<file path=ppt/slideLayouts/slideLayout2679.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76372207"/>
      </p:ext>
    </p:extLst>
  </p:cSld>
  <p:clrMapOvr>
    <a:masterClrMapping/>
  </p:clrMapOvr>
  <p:transition spd="slow">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0458862"/>
      </p:ext>
    </p:extLst>
  </p:cSld>
  <p:clrMapOvr>
    <a:masterClrMapping/>
  </p:clrMapOvr>
  <p:transition spd="slow">
    <p:fade/>
  </p:transition>
</p:sldLayout>
</file>

<file path=ppt/slideLayouts/slideLayout2680.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54068662"/>
      </p:ext>
    </p:extLst>
  </p:cSld>
  <p:clrMapOvr>
    <a:masterClrMapping/>
  </p:clrMapOvr>
  <p:transition spd="slow">
    <p:fade/>
  </p:transition>
</p:sldLayout>
</file>

<file path=ppt/slideLayouts/slideLayout2681.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73358055"/>
      </p:ext>
    </p:extLst>
  </p:cSld>
  <p:clrMapOvr>
    <a:masterClrMapping/>
  </p:clrMapOvr>
  <p:transition spd="slow">
    <p:fade/>
  </p:transition>
</p:sldLayout>
</file>

<file path=ppt/slideLayouts/slideLayout2682.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9908977"/>
      </p:ext>
    </p:extLst>
  </p:cSld>
  <p:clrMapOvr>
    <a:masterClrMapping/>
  </p:clrMapOvr>
  <p:transition spd="slow">
    <p:fade/>
  </p:transition>
</p:sldLayout>
</file>

<file path=ppt/slideLayouts/slideLayout2683.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1238657"/>
      </p:ext>
    </p:extLst>
  </p:cSld>
  <p:clrMapOvr>
    <a:masterClrMapping/>
  </p:clrMapOvr>
  <p:transition spd="slow">
    <p:fade/>
  </p:transition>
</p:sldLayout>
</file>

<file path=ppt/slideLayouts/slideLayout2684.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56937264"/>
      </p:ext>
    </p:extLst>
  </p:cSld>
  <p:clrMapOvr>
    <a:masterClrMapping/>
  </p:clrMapOvr>
  <p:transition spd="slow">
    <p:fade/>
  </p:transition>
</p:sldLayout>
</file>

<file path=ppt/slideLayouts/slideLayout2685.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73552735"/>
      </p:ext>
    </p:extLst>
  </p:cSld>
  <p:clrMapOvr>
    <a:masterClrMapping/>
  </p:clrMapOvr>
  <p:transition spd="slow">
    <p:fade/>
  </p:transition>
</p:sldLayout>
</file>

<file path=ppt/slideLayouts/slideLayout2686.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73283120"/>
      </p:ext>
    </p:extLst>
  </p:cSld>
  <p:clrMapOvr>
    <a:masterClrMapping/>
  </p:clrMapOvr>
  <p:transition spd="slow">
    <p:fade/>
  </p:transition>
</p:sldLayout>
</file>

<file path=ppt/slideLayouts/slideLayout2687.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8800115"/>
      </p:ext>
    </p:extLst>
  </p:cSld>
  <p:clrMapOvr>
    <a:masterClrMapping/>
  </p:clrMapOvr>
  <p:transition spd="slow">
    <p:fade/>
  </p:transition>
</p:sldLayout>
</file>

<file path=ppt/slideLayouts/slideLayout2688.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44266445"/>
      </p:ext>
    </p:extLst>
  </p:cSld>
  <p:clrMapOvr>
    <a:masterClrMapping/>
  </p:clrMapOvr>
  <p:transition spd="slow">
    <p:fade/>
  </p:transition>
</p:sldLayout>
</file>

<file path=ppt/slideLayouts/slideLayout2689.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07999191"/>
      </p:ext>
    </p:extLst>
  </p:cSld>
  <p:clrMapOvr>
    <a:masterClrMapping/>
  </p:clrMapOvr>
  <p:transition spd="slow">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55406632"/>
      </p:ext>
    </p:extLst>
  </p:cSld>
  <p:clrMapOvr>
    <a:masterClrMapping/>
  </p:clrMapOvr>
  <p:transition spd="slow">
    <p:fade/>
  </p:transition>
</p:sldLayout>
</file>

<file path=ppt/slideLayouts/slideLayout2690.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4894413"/>
      </p:ext>
    </p:extLst>
  </p:cSld>
  <p:clrMapOvr>
    <a:masterClrMapping/>
  </p:clrMapOvr>
  <p:transition spd="slow">
    <p:fade/>
  </p:transition>
</p:sldLayout>
</file>

<file path=ppt/slideLayouts/slideLayout2691.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19289312"/>
      </p:ext>
    </p:extLst>
  </p:cSld>
  <p:clrMapOvr>
    <a:masterClrMapping/>
  </p:clrMapOvr>
  <p:transition spd="slow">
    <p:fade/>
  </p:transition>
</p:sldLayout>
</file>

<file path=ppt/slideLayouts/slideLayout2692.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56630270"/>
      </p:ext>
    </p:extLst>
  </p:cSld>
  <p:clrMapOvr>
    <a:masterClrMapping/>
  </p:clrMapOvr>
  <p:transition spd="slow">
    <p:fade/>
  </p:transition>
</p:sldLayout>
</file>

<file path=ppt/slideLayouts/slideLayout2693.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39844388"/>
      </p:ext>
    </p:extLst>
  </p:cSld>
  <p:clrMapOvr>
    <a:masterClrMapping/>
  </p:clrMapOvr>
  <p:transition spd="slow">
    <p:fade/>
  </p:transition>
</p:sldLayout>
</file>

<file path=ppt/slideLayouts/slideLayout2694.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09195004"/>
      </p:ext>
    </p:extLst>
  </p:cSld>
  <p:clrMapOvr>
    <a:masterClrMapping/>
  </p:clrMapOvr>
  <p:transition spd="slow">
    <p:fade/>
  </p:transition>
</p:sldLayout>
</file>

<file path=ppt/slideLayouts/slideLayout2695.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62577549"/>
      </p:ext>
    </p:extLst>
  </p:cSld>
  <p:clrMapOvr>
    <a:masterClrMapping/>
  </p:clrMapOvr>
  <p:transition spd="slow">
    <p:fade/>
  </p:transition>
</p:sldLayout>
</file>

<file path=ppt/slideLayouts/slideLayout2696.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91410406"/>
      </p:ext>
    </p:extLst>
  </p:cSld>
  <p:clrMapOvr>
    <a:masterClrMapping/>
  </p:clrMapOvr>
  <p:transition spd="slow">
    <p:fade/>
  </p:transition>
</p:sldLayout>
</file>

<file path=ppt/slideLayouts/slideLayout2697.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9782174"/>
      </p:ext>
    </p:extLst>
  </p:cSld>
  <p:clrMapOvr>
    <a:masterClrMapping/>
  </p:clrMapOvr>
  <p:transition spd="slow">
    <p:fade/>
  </p:transition>
</p:sldLayout>
</file>

<file path=ppt/slideLayouts/slideLayout2698.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33407795"/>
      </p:ext>
    </p:extLst>
  </p:cSld>
  <p:clrMapOvr>
    <a:masterClrMapping/>
  </p:clrMapOvr>
  <p:transition spd="slow">
    <p:fade/>
  </p:transition>
</p:sldLayout>
</file>

<file path=ppt/slideLayouts/slideLayout2699.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97062563"/>
      </p:ext>
    </p:extLst>
  </p:cSld>
  <p:clrMapOvr>
    <a:masterClrMapping/>
  </p:clrMapOvr>
  <p:transition spd="slow">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44757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72519302"/>
      </p:ext>
    </p:extLst>
  </p:cSld>
  <p:clrMapOvr>
    <a:masterClrMapping/>
  </p:clrMapOvr>
  <p:transition spd="slow">
    <p:fade/>
  </p:transition>
</p:sldLayout>
</file>

<file path=ppt/slideLayouts/slideLayout2700.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48779494"/>
      </p:ext>
    </p:extLst>
  </p:cSld>
  <p:clrMapOvr>
    <a:masterClrMapping/>
  </p:clrMapOvr>
  <p:transition spd="slow">
    <p:fade/>
  </p:transition>
</p:sldLayout>
</file>

<file path=ppt/slideLayouts/slideLayout2701.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59767900"/>
      </p:ext>
    </p:extLst>
  </p:cSld>
  <p:clrMapOvr>
    <a:masterClrMapping/>
  </p:clrMapOvr>
  <p:transition spd="slow">
    <p:fade/>
  </p:transition>
</p:sldLayout>
</file>

<file path=ppt/slideLayouts/slideLayout2702.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8296643"/>
      </p:ext>
    </p:extLst>
  </p:cSld>
  <p:clrMapOvr>
    <a:masterClrMapping/>
  </p:clrMapOvr>
  <p:transition spd="slow">
    <p:fade/>
  </p:transition>
</p:sldLayout>
</file>

<file path=ppt/slideLayouts/slideLayout2703.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81746192"/>
      </p:ext>
    </p:extLst>
  </p:cSld>
  <p:clrMapOvr>
    <a:masterClrMapping/>
  </p:clrMapOvr>
  <p:transition spd="slow">
    <p:fade/>
  </p:transition>
</p:sldLayout>
</file>

<file path=ppt/slideLayouts/slideLayout2704.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65690263"/>
      </p:ext>
    </p:extLst>
  </p:cSld>
  <p:clrMapOvr>
    <a:masterClrMapping/>
  </p:clrMapOvr>
  <p:transition spd="slow">
    <p:fade/>
  </p:transition>
</p:sldLayout>
</file>

<file path=ppt/slideLayouts/slideLayout2705.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62380893"/>
      </p:ext>
    </p:extLst>
  </p:cSld>
  <p:clrMapOvr>
    <a:masterClrMapping/>
  </p:clrMapOvr>
  <p:transition spd="slow">
    <p:fade/>
  </p:transition>
</p:sldLayout>
</file>

<file path=ppt/slideLayouts/slideLayout2706.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91051181"/>
      </p:ext>
    </p:extLst>
  </p:cSld>
  <p:clrMapOvr>
    <a:masterClrMapping/>
  </p:clrMapOvr>
  <p:transition spd="slow">
    <p:fade/>
  </p:transition>
</p:sldLayout>
</file>

<file path=ppt/slideLayouts/slideLayout2707.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21601502"/>
      </p:ext>
    </p:extLst>
  </p:cSld>
  <p:clrMapOvr>
    <a:masterClrMapping/>
  </p:clrMapOvr>
  <p:transition spd="slow">
    <p:fade/>
  </p:transition>
</p:sldLayout>
</file>

<file path=ppt/slideLayouts/slideLayout2708.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17125502"/>
      </p:ext>
    </p:extLst>
  </p:cSld>
  <p:clrMapOvr>
    <a:masterClrMapping/>
  </p:clrMapOvr>
  <p:transition spd="slow">
    <p:fade/>
  </p:transition>
</p:sldLayout>
</file>

<file path=ppt/slideLayouts/slideLayout2709.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11222546"/>
      </p:ext>
    </p:extLst>
  </p:cSld>
  <p:clrMapOvr>
    <a:masterClrMapping/>
  </p:clrMapOvr>
  <p:transition spd="slow">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98310878"/>
      </p:ext>
    </p:extLst>
  </p:cSld>
  <p:clrMapOvr>
    <a:masterClrMapping/>
  </p:clrMapOvr>
  <p:transition spd="slow">
    <p:fade/>
  </p:transition>
</p:sldLayout>
</file>

<file path=ppt/slideLayouts/slideLayout2710.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43208161"/>
      </p:ext>
    </p:extLst>
  </p:cSld>
  <p:clrMapOvr>
    <a:masterClrMapping/>
  </p:clrMapOvr>
  <p:transition spd="slow">
    <p:fade/>
  </p:transition>
</p:sldLayout>
</file>

<file path=ppt/slideLayouts/slideLayout2711.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63459189"/>
      </p:ext>
    </p:extLst>
  </p:cSld>
  <p:clrMapOvr>
    <a:masterClrMapping/>
  </p:clrMapOvr>
  <p:transition spd="slow">
    <p:fade/>
  </p:transition>
</p:sldLayout>
</file>

<file path=ppt/slideLayouts/slideLayout2712.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19140677"/>
      </p:ext>
    </p:extLst>
  </p:cSld>
  <p:clrMapOvr>
    <a:masterClrMapping/>
  </p:clrMapOvr>
  <p:transition spd="slow">
    <p:fade/>
  </p:transition>
</p:sldLayout>
</file>

<file path=ppt/slideLayouts/slideLayout2713.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95975953"/>
      </p:ext>
    </p:extLst>
  </p:cSld>
  <p:clrMapOvr>
    <a:masterClrMapping/>
  </p:clrMapOvr>
  <p:transition spd="slow">
    <p:fade/>
  </p:transition>
</p:sldLayout>
</file>

<file path=ppt/slideLayouts/slideLayout2714.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54680563"/>
      </p:ext>
    </p:extLst>
  </p:cSld>
  <p:clrMapOvr>
    <a:masterClrMapping/>
  </p:clrMapOvr>
  <p:transition spd="slow">
    <p:fade/>
  </p:transition>
</p:sldLayout>
</file>

<file path=ppt/slideLayouts/slideLayout2715.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55685915"/>
      </p:ext>
    </p:extLst>
  </p:cSld>
  <p:clrMapOvr>
    <a:masterClrMapping/>
  </p:clrMapOvr>
  <p:transition spd="slow">
    <p:fade/>
  </p:transition>
</p:sldLayout>
</file>

<file path=ppt/slideLayouts/slideLayout2716.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42032260"/>
      </p:ext>
    </p:extLst>
  </p:cSld>
  <p:clrMapOvr>
    <a:masterClrMapping/>
  </p:clrMapOvr>
  <p:transition spd="slow">
    <p:fade/>
  </p:transition>
</p:sldLayout>
</file>

<file path=ppt/slideLayouts/slideLayout2717.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90283493"/>
      </p:ext>
    </p:extLst>
  </p:cSld>
  <p:clrMapOvr>
    <a:masterClrMapping/>
  </p:clrMapOvr>
  <p:transition spd="slow">
    <p:fade/>
  </p:transition>
</p:sldLayout>
</file>

<file path=ppt/slideLayouts/slideLayout2718.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70843364"/>
      </p:ext>
    </p:extLst>
  </p:cSld>
  <p:clrMapOvr>
    <a:masterClrMapping/>
  </p:clrMapOvr>
  <p:transition spd="slow">
    <p:fade/>
  </p:transition>
</p:sldLayout>
</file>

<file path=ppt/slideLayouts/slideLayout2719.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32800734"/>
      </p:ext>
    </p:extLst>
  </p:cSld>
  <p:clrMapOvr>
    <a:masterClrMapping/>
  </p:clrMapOvr>
  <p:transition spd="slow">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36767207"/>
      </p:ext>
    </p:extLst>
  </p:cSld>
  <p:clrMapOvr>
    <a:masterClrMapping/>
  </p:clrMapOvr>
  <p:transition spd="slow">
    <p:fade/>
  </p:transition>
</p:sldLayout>
</file>

<file path=ppt/slideLayouts/slideLayout2720.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97190673"/>
      </p:ext>
    </p:extLst>
  </p:cSld>
  <p:clrMapOvr>
    <a:masterClrMapping/>
  </p:clrMapOvr>
  <p:transition spd="slow">
    <p:fade/>
  </p:transition>
</p:sldLayout>
</file>

<file path=ppt/slideLayouts/slideLayout2721.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67671159"/>
      </p:ext>
    </p:extLst>
  </p:cSld>
  <p:clrMapOvr>
    <a:masterClrMapping/>
  </p:clrMapOvr>
  <p:transition spd="slow">
    <p:fade/>
  </p:transition>
</p:sldLayout>
</file>

<file path=ppt/slideLayouts/slideLayout2722.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66950724"/>
      </p:ext>
    </p:extLst>
  </p:cSld>
  <p:clrMapOvr>
    <a:masterClrMapping/>
  </p:clrMapOvr>
  <p:transition spd="slow">
    <p:fade/>
  </p:transition>
</p:sldLayout>
</file>

<file path=ppt/slideLayouts/slideLayout2723.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23240370"/>
      </p:ext>
    </p:extLst>
  </p:cSld>
  <p:clrMapOvr>
    <a:masterClrMapping/>
  </p:clrMapOvr>
  <p:transition spd="slow">
    <p:fade/>
  </p:transition>
</p:sldLayout>
</file>

<file path=ppt/slideLayouts/slideLayout2724.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90104269"/>
      </p:ext>
    </p:extLst>
  </p:cSld>
  <p:clrMapOvr>
    <a:masterClrMapping/>
  </p:clrMapOvr>
  <p:transition spd="slow">
    <p:fade/>
  </p:transition>
</p:sldLayout>
</file>

<file path=ppt/slideLayouts/slideLayout2725.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53070969"/>
      </p:ext>
    </p:extLst>
  </p:cSld>
  <p:clrMapOvr>
    <a:masterClrMapping/>
  </p:clrMapOvr>
  <p:transition spd="slow">
    <p:fade/>
  </p:transition>
</p:sldLayout>
</file>

<file path=ppt/slideLayouts/slideLayout2726.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14042056"/>
      </p:ext>
    </p:extLst>
  </p:cSld>
  <p:clrMapOvr>
    <a:masterClrMapping/>
  </p:clrMapOvr>
  <p:transition spd="slow">
    <p:fade/>
  </p:transition>
</p:sldLayout>
</file>

<file path=ppt/slideLayouts/slideLayout2727.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0298588"/>
      </p:ext>
    </p:extLst>
  </p:cSld>
  <p:clrMapOvr>
    <a:masterClrMapping/>
  </p:clrMapOvr>
  <p:transition spd="slow">
    <p:fade/>
  </p:transition>
</p:sldLayout>
</file>

<file path=ppt/slideLayouts/slideLayout2728.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37958621"/>
      </p:ext>
    </p:extLst>
  </p:cSld>
  <p:clrMapOvr>
    <a:masterClrMapping/>
  </p:clrMapOvr>
  <p:transition spd="slow">
    <p:fade/>
  </p:transition>
</p:sldLayout>
</file>

<file path=ppt/slideLayouts/slideLayout2729.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32561717"/>
      </p:ext>
    </p:extLst>
  </p:cSld>
  <p:clrMapOvr>
    <a:masterClrMapping/>
  </p:clrMapOvr>
  <p:transition spd="slow">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5617975"/>
      </p:ext>
    </p:extLst>
  </p:cSld>
  <p:clrMapOvr>
    <a:masterClrMapping/>
  </p:clrMapOvr>
  <p:transition spd="slow">
    <p:fade/>
  </p:transition>
</p:sldLayout>
</file>

<file path=ppt/slideLayouts/slideLayout2730.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42330764"/>
      </p:ext>
    </p:extLst>
  </p:cSld>
  <p:clrMapOvr>
    <a:masterClrMapping/>
  </p:clrMapOvr>
  <p:transition spd="slow">
    <p:fade/>
  </p:transition>
</p:sldLayout>
</file>

<file path=ppt/slideLayouts/slideLayout2731.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66223763"/>
      </p:ext>
    </p:extLst>
  </p:cSld>
  <p:clrMapOvr>
    <a:masterClrMapping/>
  </p:clrMapOvr>
  <p:transition spd="slow">
    <p:fade/>
  </p:transition>
</p:sldLayout>
</file>

<file path=ppt/slideLayouts/slideLayout2732.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91031150"/>
      </p:ext>
    </p:extLst>
  </p:cSld>
  <p:clrMapOvr>
    <a:masterClrMapping/>
  </p:clrMapOvr>
  <p:transition spd="slow">
    <p:fade/>
  </p:transition>
</p:sldLayout>
</file>

<file path=ppt/slideLayouts/slideLayout2733.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9822825"/>
      </p:ext>
    </p:extLst>
  </p:cSld>
  <p:clrMapOvr>
    <a:masterClrMapping/>
  </p:clrMapOvr>
  <p:transition spd="slow">
    <p:fade/>
  </p:transition>
</p:sldLayout>
</file>

<file path=ppt/slideLayouts/slideLayout2734.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04612128"/>
      </p:ext>
    </p:extLst>
  </p:cSld>
  <p:clrMapOvr>
    <a:masterClrMapping/>
  </p:clrMapOvr>
  <p:transition spd="slow">
    <p:fade/>
  </p:transition>
</p:sldLayout>
</file>

<file path=ppt/slideLayouts/slideLayout2735.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65359577"/>
      </p:ext>
    </p:extLst>
  </p:cSld>
  <p:clrMapOvr>
    <a:masterClrMapping/>
  </p:clrMapOvr>
  <p:transition spd="slow">
    <p:fade/>
  </p:transition>
</p:sldLayout>
</file>

<file path=ppt/slideLayouts/slideLayout2736.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1735755"/>
      </p:ext>
    </p:extLst>
  </p:cSld>
  <p:clrMapOvr>
    <a:masterClrMapping/>
  </p:clrMapOvr>
  <p:transition spd="slow">
    <p:fade/>
  </p:transition>
</p:sldLayout>
</file>

<file path=ppt/slideLayouts/slideLayout2737.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51018624"/>
      </p:ext>
    </p:extLst>
  </p:cSld>
  <p:clrMapOvr>
    <a:masterClrMapping/>
  </p:clrMapOvr>
  <p:transition spd="slow">
    <p:fade/>
  </p:transition>
</p:sldLayout>
</file>

<file path=ppt/slideLayouts/slideLayout2738.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84308231"/>
      </p:ext>
    </p:extLst>
  </p:cSld>
  <p:clrMapOvr>
    <a:masterClrMapping/>
  </p:clrMapOvr>
  <p:transition spd="slow">
    <p:fade/>
  </p:transition>
</p:sldLayout>
</file>

<file path=ppt/slideLayouts/slideLayout2739.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49635151"/>
      </p:ext>
    </p:extLst>
  </p:cSld>
  <p:clrMapOvr>
    <a:masterClrMapping/>
  </p:clrMapOvr>
  <p:transition spd="slow">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33041145"/>
      </p:ext>
    </p:extLst>
  </p:cSld>
  <p:clrMapOvr>
    <a:masterClrMapping/>
  </p:clrMapOvr>
  <p:transition spd="slow">
    <p:fade/>
  </p:transition>
</p:sldLayout>
</file>

<file path=ppt/slideLayouts/slideLayout2740.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85561691"/>
      </p:ext>
    </p:extLst>
  </p:cSld>
  <p:clrMapOvr>
    <a:masterClrMapping/>
  </p:clrMapOvr>
  <p:transition spd="slow">
    <p:fade/>
  </p:transition>
</p:sldLayout>
</file>

<file path=ppt/slideLayouts/slideLayout2741.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4478612"/>
      </p:ext>
    </p:extLst>
  </p:cSld>
  <p:clrMapOvr>
    <a:masterClrMapping/>
  </p:clrMapOvr>
  <p:transition spd="slow">
    <p:fade/>
  </p:transition>
</p:sldLayout>
</file>

<file path=ppt/slideLayouts/slideLayout2742.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40955555"/>
      </p:ext>
    </p:extLst>
  </p:cSld>
  <p:clrMapOvr>
    <a:masterClrMapping/>
  </p:clrMapOvr>
  <p:transition spd="slow">
    <p:fade/>
  </p:transition>
</p:sldLayout>
</file>

<file path=ppt/slideLayouts/slideLayout2743.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57895872"/>
      </p:ext>
    </p:extLst>
  </p:cSld>
  <p:clrMapOvr>
    <a:masterClrMapping/>
  </p:clrMapOvr>
  <p:transition spd="slow">
    <p:fade/>
  </p:transition>
</p:sldLayout>
</file>

<file path=ppt/slideLayouts/slideLayout2744.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304410"/>
      </p:ext>
    </p:extLst>
  </p:cSld>
  <p:clrMapOvr>
    <a:masterClrMapping/>
  </p:clrMapOvr>
  <p:transition spd="slow">
    <p:fade/>
  </p:transition>
</p:sldLayout>
</file>

<file path=ppt/slideLayouts/slideLayout2745.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0636145"/>
      </p:ext>
    </p:extLst>
  </p:cSld>
  <p:clrMapOvr>
    <a:masterClrMapping/>
  </p:clrMapOvr>
  <p:transition spd="slow">
    <p:fade/>
  </p:transition>
</p:sldLayout>
</file>

<file path=ppt/slideLayouts/slideLayout2746.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93257701"/>
      </p:ext>
    </p:extLst>
  </p:cSld>
  <p:clrMapOvr>
    <a:masterClrMapping/>
  </p:clrMapOvr>
  <p:transition spd="slow">
    <p:fade/>
  </p:transition>
</p:sldLayout>
</file>

<file path=ppt/slideLayouts/slideLayout2747.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08444550"/>
      </p:ext>
    </p:extLst>
  </p:cSld>
  <p:clrMapOvr>
    <a:masterClrMapping/>
  </p:clrMapOvr>
  <p:transition spd="slow">
    <p:fade/>
  </p:transition>
</p:sldLayout>
</file>

<file path=ppt/slideLayouts/slideLayout2748.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39940616"/>
      </p:ext>
    </p:extLst>
  </p:cSld>
  <p:clrMapOvr>
    <a:masterClrMapping/>
  </p:clrMapOvr>
  <p:transition spd="slow">
    <p:fade/>
  </p:transition>
</p:sldLayout>
</file>

<file path=ppt/slideLayouts/slideLayout2749.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28882613"/>
      </p:ext>
    </p:extLst>
  </p:cSld>
  <p:clrMapOvr>
    <a:masterClrMapping/>
  </p:clrMapOvr>
  <p:transition spd="slow">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89164676"/>
      </p:ext>
    </p:extLst>
  </p:cSld>
  <p:clrMapOvr>
    <a:masterClrMapping/>
  </p:clrMapOvr>
  <p:transition spd="slow">
    <p:fade/>
  </p:transition>
</p:sldLayout>
</file>

<file path=ppt/slideLayouts/slideLayout2750.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70573376"/>
      </p:ext>
    </p:extLst>
  </p:cSld>
  <p:clrMapOvr>
    <a:masterClrMapping/>
  </p:clrMapOvr>
  <p:transition spd="slow">
    <p:fade/>
  </p:transition>
</p:sldLayout>
</file>

<file path=ppt/slideLayouts/slideLayout2751.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66815592"/>
      </p:ext>
    </p:extLst>
  </p:cSld>
  <p:clrMapOvr>
    <a:masterClrMapping/>
  </p:clrMapOvr>
  <p:transition spd="slow">
    <p:fade/>
  </p:transition>
</p:sldLayout>
</file>

<file path=ppt/slideLayouts/slideLayout2752.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7089153"/>
      </p:ext>
    </p:extLst>
  </p:cSld>
  <p:clrMapOvr>
    <a:masterClrMapping/>
  </p:clrMapOvr>
  <p:transition spd="slow">
    <p:fade/>
  </p:transition>
</p:sldLayout>
</file>

<file path=ppt/slideLayouts/slideLayout2753.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28385181"/>
      </p:ext>
    </p:extLst>
  </p:cSld>
  <p:clrMapOvr>
    <a:masterClrMapping/>
  </p:clrMapOvr>
  <p:transition spd="slow">
    <p:fade/>
  </p:transition>
</p:sldLayout>
</file>

<file path=ppt/slideLayouts/slideLayout2754.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75254692"/>
      </p:ext>
    </p:extLst>
  </p:cSld>
  <p:clrMapOvr>
    <a:masterClrMapping/>
  </p:clrMapOvr>
  <p:transition spd="slow">
    <p:fade/>
  </p:transition>
</p:sldLayout>
</file>

<file path=ppt/slideLayouts/slideLayout2755.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56336625"/>
      </p:ext>
    </p:extLst>
  </p:cSld>
  <p:clrMapOvr>
    <a:masterClrMapping/>
  </p:clrMapOvr>
  <p:transition spd="slow">
    <p:fade/>
  </p:transition>
</p:sldLayout>
</file>

<file path=ppt/slideLayouts/slideLayout2756.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48920977"/>
      </p:ext>
    </p:extLst>
  </p:cSld>
  <p:clrMapOvr>
    <a:masterClrMapping/>
  </p:clrMapOvr>
  <p:transition spd="slow">
    <p:fade/>
  </p:transition>
</p:sldLayout>
</file>

<file path=ppt/slideLayouts/slideLayout2757.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18227435"/>
      </p:ext>
    </p:extLst>
  </p:cSld>
  <p:clrMapOvr>
    <a:masterClrMapping/>
  </p:clrMapOvr>
  <p:transition spd="slow">
    <p:fade/>
  </p:transition>
</p:sldLayout>
</file>

<file path=ppt/slideLayouts/slideLayout2758.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06821110"/>
      </p:ext>
    </p:extLst>
  </p:cSld>
  <p:clrMapOvr>
    <a:masterClrMapping/>
  </p:clrMapOvr>
  <p:transition spd="slow">
    <p:fade/>
  </p:transition>
</p:sldLayout>
</file>

<file path=ppt/slideLayouts/slideLayout2759.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11502128"/>
      </p:ext>
    </p:extLst>
  </p:cSld>
  <p:clrMapOvr>
    <a:masterClrMapping/>
  </p:clrMapOvr>
  <p:transition spd="slow">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41275813"/>
      </p:ext>
    </p:extLst>
  </p:cSld>
  <p:clrMapOvr>
    <a:masterClrMapping/>
  </p:clrMapOvr>
  <p:transition spd="slow">
    <p:fade/>
  </p:transition>
</p:sldLayout>
</file>

<file path=ppt/slideLayouts/slideLayout2760.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81857637"/>
      </p:ext>
    </p:extLst>
  </p:cSld>
  <p:clrMapOvr>
    <a:masterClrMapping/>
  </p:clrMapOvr>
  <p:transition spd="slow">
    <p:fade/>
  </p:transition>
</p:sldLayout>
</file>

<file path=ppt/slideLayouts/slideLayout2761.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36756627"/>
      </p:ext>
    </p:extLst>
  </p:cSld>
  <p:clrMapOvr>
    <a:masterClrMapping/>
  </p:clrMapOvr>
  <p:transition spd="slow">
    <p:fade/>
  </p:transition>
</p:sldLayout>
</file>

<file path=ppt/slideLayouts/slideLayout2762.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88316182"/>
      </p:ext>
    </p:extLst>
  </p:cSld>
  <p:clrMapOvr>
    <a:masterClrMapping/>
  </p:clrMapOvr>
  <p:transition spd="slow">
    <p:fade/>
  </p:transition>
</p:sldLayout>
</file>

<file path=ppt/slideLayouts/slideLayout2763.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56299226"/>
      </p:ext>
    </p:extLst>
  </p:cSld>
  <p:clrMapOvr>
    <a:masterClrMapping/>
  </p:clrMapOvr>
  <p:transition spd="slow">
    <p:fade/>
  </p:transition>
</p:sldLayout>
</file>

<file path=ppt/slideLayouts/slideLayout2764.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58088307"/>
      </p:ext>
    </p:extLst>
  </p:cSld>
  <p:clrMapOvr>
    <a:masterClrMapping/>
  </p:clrMapOvr>
  <p:transition spd="slow">
    <p:fade/>
  </p:transition>
</p:sldLayout>
</file>

<file path=ppt/slideLayouts/slideLayout2765.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2294851"/>
      </p:ext>
    </p:extLst>
  </p:cSld>
  <p:clrMapOvr>
    <a:masterClrMapping/>
  </p:clrMapOvr>
  <p:transition spd="slow">
    <p:fade/>
  </p:transition>
</p:sldLayout>
</file>

<file path=ppt/slideLayouts/slideLayout2766.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92628628"/>
      </p:ext>
    </p:extLst>
  </p:cSld>
  <p:clrMapOvr>
    <a:masterClrMapping/>
  </p:clrMapOvr>
  <p:transition spd="slow">
    <p:fade/>
  </p:transition>
</p:sldLayout>
</file>

<file path=ppt/slideLayouts/slideLayout2767.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72453358"/>
      </p:ext>
    </p:extLst>
  </p:cSld>
  <p:clrMapOvr>
    <a:masterClrMapping/>
  </p:clrMapOvr>
  <p:transition spd="slow">
    <p:fade/>
  </p:transition>
</p:sldLayout>
</file>

<file path=ppt/slideLayouts/slideLayout2768.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49261949"/>
      </p:ext>
    </p:extLst>
  </p:cSld>
  <p:clrMapOvr>
    <a:masterClrMapping/>
  </p:clrMapOvr>
  <p:transition spd="slow">
    <p:fade/>
  </p:transition>
</p:sldLayout>
</file>

<file path=ppt/slideLayouts/slideLayout2769.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76964892"/>
      </p:ext>
    </p:extLst>
  </p:cSld>
  <p:clrMapOvr>
    <a:masterClrMapping/>
  </p:clrMapOvr>
  <p:transition spd="slow">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6016492"/>
      </p:ext>
    </p:extLst>
  </p:cSld>
  <p:clrMapOvr>
    <a:masterClrMapping/>
  </p:clrMapOvr>
  <p:transition spd="slow">
    <p:fade/>
  </p:transition>
</p:sldLayout>
</file>

<file path=ppt/slideLayouts/slideLayout2770.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25855518"/>
      </p:ext>
    </p:extLst>
  </p:cSld>
  <p:clrMapOvr>
    <a:masterClrMapping/>
  </p:clrMapOvr>
  <p:transition spd="slow">
    <p:fade/>
  </p:transition>
</p:sldLayout>
</file>

<file path=ppt/slideLayouts/slideLayout2771.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20799601"/>
      </p:ext>
    </p:extLst>
  </p:cSld>
  <p:clrMapOvr>
    <a:masterClrMapping/>
  </p:clrMapOvr>
  <p:transition spd="slow">
    <p:fade/>
  </p:transition>
</p:sldLayout>
</file>

<file path=ppt/slideLayouts/slideLayout2772.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70250046"/>
      </p:ext>
    </p:extLst>
  </p:cSld>
  <p:clrMapOvr>
    <a:masterClrMapping/>
  </p:clrMapOvr>
  <p:transition spd="slow">
    <p:fade/>
  </p:transition>
</p:sldLayout>
</file>

<file path=ppt/slideLayouts/slideLayout2773.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29835"/>
      </p:ext>
    </p:extLst>
  </p:cSld>
  <p:clrMapOvr>
    <a:masterClrMapping/>
  </p:clrMapOvr>
  <p:transition spd="slow">
    <p:fade/>
  </p:transition>
</p:sldLayout>
</file>

<file path=ppt/slideLayouts/slideLayout2774.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86359136"/>
      </p:ext>
    </p:extLst>
  </p:cSld>
  <p:clrMapOvr>
    <a:masterClrMapping/>
  </p:clrMapOvr>
  <p:transition spd="slow">
    <p:fade/>
  </p:transition>
</p:sldLayout>
</file>

<file path=ppt/slideLayouts/slideLayout2775.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01468654"/>
      </p:ext>
    </p:extLst>
  </p:cSld>
  <p:clrMapOvr>
    <a:masterClrMapping/>
  </p:clrMapOvr>
  <p:transition spd="slow">
    <p:fade/>
  </p:transition>
</p:sldLayout>
</file>

<file path=ppt/slideLayouts/slideLayout2776.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35752934"/>
      </p:ext>
    </p:extLst>
  </p:cSld>
  <p:clrMapOvr>
    <a:masterClrMapping/>
  </p:clrMapOvr>
  <p:transition spd="slow">
    <p:fade/>
  </p:transition>
</p:sldLayout>
</file>

<file path=ppt/slideLayouts/slideLayout2777.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7004347"/>
      </p:ext>
    </p:extLst>
  </p:cSld>
  <p:clrMapOvr>
    <a:masterClrMapping/>
  </p:clrMapOvr>
  <p:transition spd="slow">
    <p:fade/>
  </p:transition>
</p:sldLayout>
</file>

<file path=ppt/slideLayouts/slideLayout2778.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4593408"/>
      </p:ext>
    </p:extLst>
  </p:cSld>
  <p:clrMapOvr>
    <a:masterClrMapping/>
  </p:clrMapOvr>
  <p:transition spd="slow">
    <p:fade/>
  </p:transition>
</p:sldLayout>
</file>

<file path=ppt/slideLayouts/slideLayout2779.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53670511"/>
      </p:ext>
    </p:extLst>
  </p:cSld>
  <p:clrMapOvr>
    <a:masterClrMapping/>
  </p:clrMapOvr>
  <p:transition spd="slow">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5465260"/>
      </p:ext>
    </p:extLst>
  </p:cSld>
  <p:clrMapOvr>
    <a:masterClrMapping/>
  </p:clrMapOvr>
  <p:transition spd="slow">
    <p:fade/>
  </p:transition>
</p:sldLayout>
</file>

<file path=ppt/slideLayouts/slideLayout2780.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66563446"/>
      </p:ext>
    </p:extLst>
  </p:cSld>
  <p:clrMapOvr>
    <a:masterClrMapping/>
  </p:clrMapOvr>
  <p:transition spd="slow">
    <p:fade/>
  </p:transition>
</p:sldLayout>
</file>

<file path=ppt/slideLayouts/slideLayout2781.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6181065"/>
      </p:ext>
    </p:extLst>
  </p:cSld>
  <p:clrMapOvr>
    <a:masterClrMapping/>
  </p:clrMapOvr>
  <p:transition spd="slow">
    <p:fade/>
  </p:transition>
</p:sldLayout>
</file>

<file path=ppt/slideLayouts/slideLayout2782.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152913"/>
      </p:ext>
    </p:extLst>
  </p:cSld>
  <p:clrMapOvr>
    <a:masterClrMapping/>
  </p:clrMapOvr>
  <p:transition spd="slow">
    <p:fade/>
  </p:transition>
</p:sldLayout>
</file>

<file path=ppt/slideLayouts/slideLayout2783.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93733451"/>
      </p:ext>
    </p:extLst>
  </p:cSld>
  <p:clrMapOvr>
    <a:masterClrMapping/>
  </p:clrMapOvr>
  <p:transition spd="slow">
    <p:fade/>
  </p:transition>
</p:sldLayout>
</file>

<file path=ppt/slideLayouts/slideLayout2784.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76049654"/>
      </p:ext>
    </p:extLst>
  </p:cSld>
  <p:clrMapOvr>
    <a:masterClrMapping/>
  </p:clrMapOvr>
  <p:transition spd="slow">
    <p:fade/>
  </p:transition>
</p:sldLayout>
</file>

<file path=ppt/slideLayouts/slideLayout2785.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98254340"/>
      </p:ext>
    </p:extLst>
  </p:cSld>
  <p:clrMapOvr>
    <a:masterClrMapping/>
  </p:clrMapOvr>
  <p:transition spd="slow">
    <p:fade/>
  </p:transition>
</p:sldLayout>
</file>

<file path=ppt/slideLayouts/slideLayout2786.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12095336"/>
      </p:ext>
    </p:extLst>
  </p:cSld>
  <p:clrMapOvr>
    <a:masterClrMapping/>
  </p:clrMapOvr>
  <p:transition spd="slow">
    <p:fade/>
  </p:transition>
</p:sldLayout>
</file>

<file path=ppt/slideLayouts/slideLayout2787.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41049957"/>
      </p:ext>
    </p:extLst>
  </p:cSld>
  <p:clrMapOvr>
    <a:masterClrMapping/>
  </p:clrMapOvr>
  <p:transition spd="slow">
    <p:fade/>
  </p:transition>
</p:sldLayout>
</file>

<file path=ppt/slideLayouts/slideLayout2788.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57633271"/>
      </p:ext>
    </p:extLst>
  </p:cSld>
  <p:clrMapOvr>
    <a:masterClrMapping/>
  </p:clrMapOvr>
  <p:transition spd="slow">
    <p:fade/>
  </p:transition>
</p:sldLayout>
</file>

<file path=ppt/slideLayouts/slideLayout2789.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43006041"/>
      </p:ext>
    </p:extLst>
  </p:cSld>
  <p:clrMapOvr>
    <a:masterClrMapping/>
  </p:clrMapOvr>
  <p:transition spd="slow">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04671741"/>
      </p:ext>
    </p:extLst>
  </p:cSld>
  <p:clrMapOvr>
    <a:masterClrMapping/>
  </p:clrMapOvr>
  <p:transition spd="slow">
    <p:fade/>
  </p:transition>
</p:sldLayout>
</file>

<file path=ppt/slideLayouts/slideLayout2790.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1920262"/>
      </p:ext>
    </p:extLst>
  </p:cSld>
  <p:clrMapOvr>
    <a:masterClrMapping/>
  </p:clrMapOvr>
  <p:transition spd="slow">
    <p:fade/>
  </p:transition>
</p:sldLayout>
</file>

<file path=ppt/slideLayouts/slideLayout2791.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61056268"/>
      </p:ext>
    </p:extLst>
  </p:cSld>
  <p:clrMapOvr>
    <a:masterClrMapping/>
  </p:clrMapOvr>
  <p:transition spd="slow">
    <p:fade/>
  </p:transition>
</p:sldLayout>
</file>

<file path=ppt/slideLayouts/slideLayout2792.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88785566"/>
      </p:ext>
    </p:extLst>
  </p:cSld>
  <p:clrMapOvr>
    <a:masterClrMapping/>
  </p:clrMapOvr>
  <p:transition spd="slow">
    <p:fade/>
  </p:transition>
</p:sldLayout>
</file>

<file path=ppt/slideLayouts/slideLayout2793.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40239252"/>
      </p:ext>
    </p:extLst>
  </p:cSld>
  <p:clrMapOvr>
    <a:masterClrMapping/>
  </p:clrMapOvr>
  <p:transition spd="slow">
    <p:fade/>
  </p:transition>
</p:sldLayout>
</file>

<file path=ppt/slideLayouts/slideLayout2794.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41781506"/>
      </p:ext>
    </p:extLst>
  </p:cSld>
  <p:clrMapOvr>
    <a:masterClrMapping/>
  </p:clrMapOvr>
  <p:transition spd="slow">
    <p:fade/>
  </p:transition>
</p:sldLayout>
</file>

<file path=ppt/slideLayouts/slideLayout2795.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730574"/>
      </p:ext>
    </p:extLst>
  </p:cSld>
  <p:clrMapOvr>
    <a:masterClrMapping/>
  </p:clrMapOvr>
  <p:transition spd="slow">
    <p:fade/>
  </p:transition>
</p:sldLayout>
</file>

<file path=ppt/slideLayouts/slideLayout2796.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17193501"/>
      </p:ext>
    </p:extLst>
  </p:cSld>
  <p:clrMapOvr>
    <a:masterClrMapping/>
  </p:clrMapOvr>
  <p:transition spd="slow">
    <p:fade/>
  </p:transition>
</p:sldLayout>
</file>

<file path=ppt/slideLayouts/slideLayout2797.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65992303"/>
      </p:ext>
    </p:extLst>
  </p:cSld>
  <p:clrMapOvr>
    <a:masterClrMapping/>
  </p:clrMapOvr>
  <p:transition spd="slow">
    <p:fade/>
  </p:transition>
</p:sldLayout>
</file>

<file path=ppt/slideLayouts/slideLayout2798.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52430481"/>
      </p:ext>
    </p:extLst>
  </p:cSld>
  <p:clrMapOvr>
    <a:masterClrMapping/>
  </p:clrMapOvr>
  <p:transition spd="slow">
    <p:fade/>
  </p:transition>
</p:sldLayout>
</file>

<file path=ppt/slideLayouts/slideLayout2799.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282223"/>
      </p:ext>
    </p:extLst>
  </p:cSld>
  <p:clrMapOvr>
    <a:masterClrMapping/>
  </p:clrMapOvr>
  <p:transition spd="slow">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20219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49650696"/>
      </p:ext>
    </p:extLst>
  </p:cSld>
  <p:clrMapOvr>
    <a:masterClrMapping/>
  </p:clrMapOvr>
  <p:transition spd="slow">
    <p:fade/>
  </p:transition>
</p:sldLayout>
</file>

<file path=ppt/slideLayouts/slideLayout2800.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2293992"/>
      </p:ext>
    </p:extLst>
  </p:cSld>
  <p:clrMapOvr>
    <a:masterClrMapping/>
  </p:clrMapOvr>
  <p:transition spd="slow">
    <p:fade/>
  </p:transition>
</p:sldLayout>
</file>

<file path=ppt/slideLayouts/slideLayout2801.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19758961"/>
      </p:ext>
    </p:extLst>
  </p:cSld>
  <p:clrMapOvr>
    <a:masterClrMapping/>
  </p:clrMapOvr>
  <p:transition spd="slow">
    <p:fade/>
  </p:transition>
</p:sldLayout>
</file>

<file path=ppt/slideLayouts/slideLayout2802.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92734031"/>
      </p:ext>
    </p:extLst>
  </p:cSld>
  <p:clrMapOvr>
    <a:masterClrMapping/>
  </p:clrMapOvr>
  <p:transition spd="slow">
    <p:fade/>
  </p:transition>
</p:sldLayout>
</file>

<file path=ppt/slideLayouts/slideLayout2803.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0364336"/>
      </p:ext>
    </p:extLst>
  </p:cSld>
  <p:clrMapOvr>
    <a:masterClrMapping/>
  </p:clrMapOvr>
  <p:transition spd="slow">
    <p:fade/>
  </p:transition>
</p:sldLayout>
</file>

<file path=ppt/slideLayouts/slideLayout2804.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76927273"/>
      </p:ext>
    </p:extLst>
  </p:cSld>
  <p:clrMapOvr>
    <a:masterClrMapping/>
  </p:clrMapOvr>
  <p:transition spd="slow">
    <p:fade/>
  </p:transition>
</p:sldLayout>
</file>

<file path=ppt/slideLayouts/slideLayout2805.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70402298"/>
      </p:ext>
    </p:extLst>
  </p:cSld>
  <p:clrMapOvr>
    <a:masterClrMapping/>
  </p:clrMapOvr>
  <p:transition spd="slow">
    <p:fade/>
  </p:transition>
</p:sldLayout>
</file>

<file path=ppt/slideLayouts/slideLayout2806.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9307207"/>
      </p:ext>
    </p:extLst>
  </p:cSld>
  <p:clrMapOvr>
    <a:masterClrMapping/>
  </p:clrMapOvr>
  <p:transition spd="slow">
    <p:fade/>
  </p:transition>
</p:sldLayout>
</file>

<file path=ppt/slideLayouts/slideLayout2807.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2135303"/>
      </p:ext>
    </p:extLst>
  </p:cSld>
  <p:clrMapOvr>
    <a:masterClrMapping/>
  </p:clrMapOvr>
  <p:transition spd="slow">
    <p:fade/>
  </p:transition>
</p:sldLayout>
</file>

<file path=ppt/slideLayouts/slideLayout2808.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41018646"/>
      </p:ext>
    </p:extLst>
  </p:cSld>
  <p:clrMapOvr>
    <a:masterClrMapping/>
  </p:clrMapOvr>
  <p:transition spd="slow">
    <p:fade/>
  </p:transition>
</p:sldLayout>
</file>

<file path=ppt/slideLayouts/slideLayout2809.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587933"/>
      </p:ext>
    </p:extLst>
  </p:cSld>
  <p:clrMapOvr>
    <a:masterClrMapping/>
  </p:clrMapOvr>
  <p:transition spd="slow">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10393419"/>
      </p:ext>
    </p:extLst>
  </p:cSld>
  <p:clrMapOvr>
    <a:masterClrMapping/>
  </p:clrMapOvr>
  <p:transition spd="slow">
    <p:fade/>
  </p:transition>
</p:sldLayout>
</file>

<file path=ppt/slideLayouts/slideLayout2810.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72977639"/>
      </p:ext>
    </p:extLst>
  </p:cSld>
  <p:clrMapOvr>
    <a:masterClrMapping/>
  </p:clrMapOvr>
  <p:transition spd="slow">
    <p:fade/>
  </p:transition>
</p:sldLayout>
</file>

<file path=ppt/slideLayouts/slideLayout2811.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788989"/>
      </p:ext>
    </p:extLst>
  </p:cSld>
  <p:clrMapOvr>
    <a:masterClrMapping/>
  </p:clrMapOvr>
  <p:transition spd="slow">
    <p:fade/>
  </p:transition>
</p:sldLayout>
</file>

<file path=ppt/slideLayouts/slideLayout2812.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39201164"/>
      </p:ext>
    </p:extLst>
  </p:cSld>
  <p:clrMapOvr>
    <a:masterClrMapping/>
  </p:clrMapOvr>
  <p:transition spd="slow">
    <p:fade/>
  </p:transition>
</p:sldLayout>
</file>

<file path=ppt/slideLayouts/slideLayout2813.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06365079"/>
      </p:ext>
    </p:extLst>
  </p:cSld>
  <p:clrMapOvr>
    <a:masterClrMapping/>
  </p:clrMapOvr>
  <p:transition spd="slow">
    <p:fade/>
  </p:transition>
</p:sldLayout>
</file>

<file path=ppt/slideLayouts/slideLayout2814.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9189125"/>
      </p:ext>
    </p:extLst>
  </p:cSld>
  <p:clrMapOvr>
    <a:masterClrMapping/>
  </p:clrMapOvr>
  <p:transition spd="slow">
    <p:fade/>
  </p:transition>
</p:sldLayout>
</file>

<file path=ppt/slideLayouts/slideLayout2815.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3568297"/>
      </p:ext>
    </p:extLst>
  </p:cSld>
  <p:clrMapOvr>
    <a:masterClrMapping/>
  </p:clrMapOvr>
  <p:transition spd="slow">
    <p:fade/>
  </p:transition>
</p:sldLayout>
</file>

<file path=ppt/slideLayouts/slideLayout2816.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49410154"/>
      </p:ext>
    </p:extLst>
  </p:cSld>
  <p:clrMapOvr>
    <a:masterClrMapping/>
  </p:clrMapOvr>
  <p:transition spd="slow">
    <p:fade/>
  </p:transition>
</p:sldLayout>
</file>

<file path=ppt/slideLayouts/slideLayout2817.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79326285"/>
      </p:ext>
    </p:extLst>
  </p:cSld>
  <p:clrMapOvr>
    <a:masterClrMapping/>
  </p:clrMapOvr>
  <p:transition spd="slow">
    <p:fade/>
  </p:transition>
</p:sldLayout>
</file>

<file path=ppt/slideLayouts/slideLayout2818.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37961934"/>
      </p:ext>
    </p:extLst>
  </p:cSld>
  <p:clrMapOvr>
    <a:masterClrMapping/>
  </p:clrMapOvr>
  <p:transition spd="slow">
    <p:fade/>
  </p:transition>
</p:sldLayout>
</file>

<file path=ppt/slideLayouts/slideLayout2819.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48417751"/>
      </p:ext>
    </p:extLst>
  </p:cSld>
  <p:clrMapOvr>
    <a:masterClrMapping/>
  </p:clrMapOvr>
  <p:transition spd="slow">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1317417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20.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60816193"/>
      </p:ext>
    </p:extLst>
  </p:cSld>
  <p:clrMapOvr>
    <a:masterClrMapping/>
  </p:clrMapOvr>
  <p:transition spd="slow">
    <p:fade/>
  </p:transition>
</p:sldLayout>
</file>

<file path=ppt/slideLayouts/slideLayout2821.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08726824"/>
      </p:ext>
    </p:extLst>
  </p:cSld>
  <p:clrMapOvr>
    <a:masterClrMapping/>
  </p:clrMapOvr>
  <p:transition spd="slow">
    <p:fade/>
  </p:transition>
</p:sldLayout>
</file>

<file path=ppt/slideLayouts/slideLayout2822.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4126117"/>
      </p:ext>
    </p:extLst>
  </p:cSld>
  <p:clrMapOvr>
    <a:masterClrMapping/>
  </p:clrMapOvr>
  <p:transition spd="slow">
    <p:fade/>
  </p:transition>
</p:sldLayout>
</file>

<file path=ppt/slideLayouts/slideLayout2823.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6845258"/>
      </p:ext>
    </p:extLst>
  </p:cSld>
  <p:clrMapOvr>
    <a:masterClrMapping/>
  </p:clrMapOvr>
  <p:transition spd="slow">
    <p:fade/>
  </p:transition>
</p:sldLayout>
</file>

<file path=ppt/slideLayouts/slideLayout2824.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70295255"/>
      </p:ext>
    </p:extLst>
  </p:cSld>
  <p:clrMapOvr>
    <a:masterClrMapping/>
  </p:clrMapOvr>
  <p:transition spd="slow">
    <p:fade/>
  </p:transition>
</p:sldLayout>
</file>

<file path=ppt/slideLayouts/slideLayout2825.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49518905"/>
      </p:ext>
    </p:extLst>
  </p:cSld>
  <p:clrMapOvr>
    <a:masterClrMapping/>
  </p:clrMapOvr>
  <p:transition spd="slow">
    <p:fade/>
  </p:transition>
</p:sldLayout>
</file>

<file path=ppt/slideLayouts/slideLayout2826.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76768615"/>
      </p:ext>
    </p:extLst>
  </p:cSld>
  <p:clrMapOvr>
    <a:masterClrMapping/>
  </p:clrMapOvr>
  <p:transition spd="slow">
    <p:fade/>
  </p:transition>
</p:sldLayout>
</file>

<file path=ppt/slideLayouts/slideLayout2827.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49562951"/>
      </p:ext>
    </p:extLst>
  </p:cSld>
  <p:clrMapOvr>
    <a:masterClrMapping/>
  </p:clrMapOvr>
  <p:transition spd="slow">
    <p:fade/>
  </p:transition>
</p:sldLayout>
</file>

<file path=ppt/slideLayouts/slideLayout2828.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1760908"/>
      </p:ext>
    </p:extLst>
  </p:cSld>
  <p:clrMapOvr>
    <a:masterClrMapping/>
  </p:clrMapOvr>
  <p:transition spd="slow">
    <p:fade/>
  </p:transition>
</p:sldLayout>
</file>

<file path=ppt/slideLayouts/slideLayout2829.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18582794"/>
      </p:ext>
    </p:extLst>
  </p:cSld>
  <p:clrMapOvr>
    <a:masterClrMapping/>
  </p:clrMapOvr>
  <p:transition spd="slow">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55045685"/>
      </p:ext>
    </p:extLst>
  </p:cSld>
  <p:clrMapOvr>
    <a:masterClrMapping/>
  </p:clrMapOvr>
  <p:transition spd="slow">
    <p:fade/>
  </p:transition>
</p:sldLayout>
</file>

<file path=ppt/slideLayouts/slideLayout2830.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52506537"/>
      </p:ext>
    </p:extLst>
  </p:cSld>
  <p:clrMapOvr>
    <a:masterClrMapping/>
  </p:clrMapOvr>
  <p:transition spd="slow">
    <p:fade/>
  </p:transition>
</p:sldLayout>
</file>

<file path=ppt/slideLayouts/slideLayout2831.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61652488"/>
      </p:ext>
    </p:extLst>
  </p:cSld>
  <p:clrMapOvr>
    <a:masterClrMapping/>
  </p:clrMapOvr>
  <p:transition spd="slow">
    <p:fade/>
  </p:transition>
</p:sldLayout>
</file>

<file path=ppt/slideLayouts/slideLayout2832.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79525621"/>
      </p:ext>
    </p:extLst>
  </p:cSld>
  <p:clrMapOvr>
    <a:masterClrMapping/>
  </p:clrMapOvr>
  <p:transition spd="slow">
    <p:fade/>
  </p:transition>
</p:sldLayout>
</file>

<file path=ppt/slideLayouts/slideLayout2833.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769268"/>
      </p:ext>
    </p:extLst>
  </p:cSld>
  <p:clrMapOvr>
    <a:masterClrMapping/>
  </p:clrMapOvr>
  <p:transition spd="slow">
    <p:fade/>
  </p:transition>
</p:sldLayout>
</file>

<file path=ppt/slideLayouts/slideLayout2834.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10291144"/>
      </p:ext>
    </p:extLst>
  </p:cSld>
  <p:clrMapOvr>
    <a:masterClrMapping/>
  </p:clrMapOvr>
  <p:transition spd="slow">
    <p:fade/>
  </p:transition>
</p:sldLayout>
</file>

<file path=ppt/slideLayouts/slideLayout2835.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83893577"/>
      </p:ext>
    </p:extLst>
  </p:cSld>
  <p:clrMapOvr>
    <a:masterClrMapping/>
  </p:clrMapOvr>
  <p:transition spd="slow">
    <p:fade/>
  </p:transition>
</p:sldLayout>
</file>

<file path=ppt/slideLayouts/slideLayout2836.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20621448"/>
      </p:ext>
    </p:extLst>
  </p:cSld>
  <p:clrMapOvr>
    <a:masterClrMapping/>
  </p:clrMapOvr>
  <p:transition spd="slow">
    <p:fade/>
  </p:transition>
</p:sldLayout>
</file>

<file path=ppt/slideLayouts/slideLayout2837.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57275187"/>
      </p:ext>
    </p:extLst>
  </p:cSld>
  <p:clrMapOvr>
    <a:masterClrMapping/>
  </p:clrMapOvr>
  <p:transition spd="slow">
    <p:fade/>
  </p:transition>
</p:sldLayout>
</file>

<file path=ppt/slideLayouts/slideLayout2838.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1348452"/>
      </p:ext>
    </p:extLst>
  </p:cSld>
  <p:clrMapOvr>
    <a:masterClrMapping/>
  </p:clrMapOvr>
  <p:transition spd="slow">
    <p:fade/>
  </p:transition>
</p:sldLayout>
</file>

<file path=ppt/slideLayouts/slideLayout2839.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58176541"/>
      </p:ext>
    </p:extLst>
  </p:cSld>
  <p:clrMapOvr>
    <a:masterClrMapping/>
  </p:clrMapOvr>
  <p:transition spd="slow">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71939961"/>
      </p:ext>
    </p:extLst>
  </p:cSld>
  <p:clrMapOvr>
    <a:masterClrMapping/>
  </p:clrMapOvr>
  <p:transition spd="slow">
    <p:fade/>
  </p:transition>
</p:sldLayout>
</file>

<file path=ppt/slideLayouts/slideLayout2840.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1353915"/>
      </p:ext>
    </p:extLst>
  </p:cSld>
  <p:clrMapOvr>
    <a:masterClrMapping/>
  </p:clrMapOvr>
  <p:transition spd="slow">
    <p:fade/>
  </p:transition>
</p:sldLayout>
</file>

<file path=ppt/slideLayouts/slideLayout2841.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01521705"/>
      </p:ext>
    </p:extLst>
  </p:cSld>
  <p:clrMapOvr>
    <a:masterClrMapping/>
  </p:clrMapOvr>
  <p:transition spd="slow">
    <p:fade/>
  </p:transition>
</p:sldLayout>
</file>

<file path=ppt/slideLayouts/slideLayout2842.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763329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43.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0713001"/>
      </p:ext>
    </p:extLst>
  </p:cSld>
  <p:clrMapOvr>
    <a:masterClrMapping/>
  </p:clrMapOvr>
  <p:transition spd="slow">
    <p:fade/>
  </p:transition>
</p:sldLayout>
</file>

<file path=ppt/slideLayouts/slideLayout2844.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922680048"/>
      </p:ext>
    </p:extLst>
  </p:cSld>
  <p:clrMapOvr>
    <a:masterClrMapping/>
  </p:clrMapOvr>
  <p:transition spd="slow">
    <p:fade/>
  </p:transition>
</p:sldLayout>
</file>

<file path=ppt/slideLayouts/slideLayout2845.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98882505"/>
      </p:ext>
    </p:extLst>
  </p:cSld>
  <p:clrMapOvr>
    <a:masterClrMapping/>
  </p:clrMapOvr>
  <p:transition spd="slow">
    <p:fade/>
  </p:transition>
</p:sldLayout>
</file>

<file path=ppt/slideLayouts/slideLayout2846.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8643024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847.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3862052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48.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446754817"/>
      </p:ext>
    </p:extLst>
  </p:cSld>
  <p:clrMapOvr>
    <a:masterClrMapping/>
  </p:clrMapOvr>
  <p:transition spd="slow">
    <p:fade/>
  </p:transition>
</p:sldLayout>
</file>

<file path=ppt/slideLayouts/slideLayout2849.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47044235"/>
      </p:ext>
    </p:extLst>
  </p:cSld>
  <p:clrMapOvr>
    <a:masterClrMapping/>
  </p:clrMapOvr>
  <p:transition spd="slow">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86724182"/>
      </p:ext>
    </p:extLst>
  </p:cSld>
  <p:clrMapOvr>
    <a:masterClrMapping/>
  </p:clrMapOvr>
  <p:transition spd="slow">
    <p:fade/>
  </p:transition>
</p:sldLayout>
</file>

<file path=ppt/slideLayouts/slideLayout2850.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22450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851.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5531983"/>
      </p:ext>
    </p:extLst>
  </p:cSld>
  <p:clrMapOvr>
    <a:masterClrMapping/>
  </p:clrMapOvr>
  <p:transition spd="slow">
    <p:fade/>
  </p:transition>
</p:sldLayout>
</file>

<file path=ppt/slideLayouts/slideLayout2852.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1237492"/>
      </p:ext>
    </p:extLst>
  </p:cSld>
  <p:clrMapOvr>
    <a:masterClrMapping/>
  </p:clrMapOvr>
  <p:transition spd="slow">
    <p:fade/>
  </p:transition>
</p:sldLayout>
</file>

<file path=ppt/slideLayouts/slideLayout2853.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91296178"/>
      </p:ext>
    </p:extLst>
  </p:cSld>
  <p:clrMapOvr>
    <a:masterClrMapping/>
  </p:clrMapOvr>
  <p:transition spd="slow">
    <p:fade/>
  </p:transition>
</p:sldLayout>
</file>

<file path=ppt/slideLayouts/slideLayout2854.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12000"/>
      </p:ext>
    </p:extLst>
  </p:cSld>
  <p:clrMapOvr>
    <a:masterClrMapping/>
  </p:clrMapOvr>
  <p:transition spd="slow">
    <p:fade/>
  </p:transition>
</p:sldLayout>
</file>

<file path=ppt/slideLayouts/slideLayout2855.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482990"/>
      </p:ext>
    </p:extLst>
  </p:cSld>
  <p:clrMapOvr>
    <a:masterClrMapping/>
  </p:clrMapOvr>
  <p:transition spd="slow">
    <p:fade/>
  </p:transition>
</p:sldLayout>
</file>

<file path=ppt/slideLayouts/slideLayout2856.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00667386"/>
      </p:ext>
    </p:extLst>
  </p:cSld>
  <p:clrMapOvr>
    <a:masterClrMapping/>
  </p:clrMapOvr>
  <p:transition spd="slow">
    <p:fade/>
  </p:transition>
</p:sldLayout>
</file>

<file path=ppt/slideLayouts/slideLayout2857.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5607602"/>
      </p:ext>
    </p:extLst>
  </p:cSld>
  <p:clrMapOvr>
    <a:masterClrMapping/>
  </p:clrMapOvr>
  <p:transition spd="slow">
    <p:fade/>
  </p:transition>
</p:sldLayout>
</file>

<file path=ppt/slideLayouts/slideLayout2858.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17721541"/>
      </p:ext>
    </p:extLst>
  </p:cSld>
  <p:clrMapOvr>
    <a:masterClrMapping/>
  </p:clrMapOvr>
  <p:transition spd="slow">
    <p:fade/>
  </p:transition>
</p:sldLayout>
</file>

<file path=ppt/slideLayouts/slideLayout2859.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78103059"/>
      </p:ext>
    </p:extLst>
  </p:cSld>
  <p:clrMapOvr>
    <a:masterClrMapping/>
  </p:clrMapOvr>
  <p:transition spd="slow">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3994648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860.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7932657"/>
      </p:ext>
    </p:extLst>
  </p:cSld>
  <p:clrMapOvr>
    <a:masterClrMapping/>
  </p:clrMapOvr>
  <p:transition spd="slow">
    <p:fade/>
  </p:transition>
</p:sldLayout>
</file>

<file path=ppt/slideLayouts/slideLayout2861.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10104480"/>
      </p:ext>
    </p:extLst>
  </p:cSld>
  <p:clrMapOvr>
    <a:masterClrMapping/>
  </p:clrMapOvr>
  <p:transition spd="slow">
    <p:fade/>
  </p:transition>
</p:sldLayout>
</file>

<file path=ppt/slideLayouts/slideLayout2862.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32069282"/>
      </p:ext>
    </p:extLst>
  </p:cSld>
  <p:clrMapOvr>
    <a:masterClrMapping/>
  </p:clrMapOvr>
  <p:transition spd="slow">
    <p:fade/>
  </p:transition>
</p:sldLayout>
</file>

<file path=ppt/slideLayouts/slideLayout2863.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28311562"/>
      </p:ext>
    </p:extLst>
  </p:cSld>
  <p:clrMapOvr>
    <a:masterClrMapping/>
  </p:clrMapOvr>
  <p:transition spd="slow">
    <p:fade/>
  </p:transition>
</p:sldLayout>
</file>

<file path=ppt/slideLayouts/slideLayout2864.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3452597"/>
      </p:ext>
    </p:extLst>
  </p:cSld>
  <p:clrMapOvr>
    <a:masterClrMapping/>
  </p:clrMapOvr>
  <p:transition spd="slow">
    <p:fade/>
  </p:transition>
</p:sldLayout>
</file>

<file path=ppt/slideLayouts/slideLayout2865.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03570421"/>
      </p:ext>
    </p:extLst>
  </p:cSld>
  <p:clrMapOvr>
    <a:masterClrMapping/>
  </p:clrMapOvr>
  <p:transition spd="slow">
    <p:fade/>
  </p:transition>
</p:sldLayout>
</file>

<file path=ppt/slideLayouts/slideLayout2866.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204412239"/>
      </p:ext>
    </p:extLst>
  </p:cSld>
  <p:clrMapOvr>
    <a:masterClrMapping/>
  </p:clrMapOvr>
  <p:transition spd="slow">
    <p:fade/>
  </p:transition>
</p:sldLayout>
</file>

<file path=ppt/slideLayouts/slideLayout2867.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97667975"/>
      </p:ext>
    </p:extLst>
  </p:cSld>
  <p:clrMapOvr>
    <a:masterClrMapping/>
  </p:clrMapOvr>
  <p:transition spd="slow">
    <p:fade/>
  </p:transition>
</p:sldLayout>
</file>

<file path=ppt/slideLayouts/slideLayout2868.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28167573"/>
      </p:ext>
    </p:extLst>
  </p:cSld>
  <p:clrMapOvr>
    <a:masterClrMapping/>
  </p:clrMapOvr>
  <p:transition spd="slow">
    <p:fade/>
  </p:transition>
</p:sldLayout>
</file>

<file path=ppt/slideLayouts/slideLayout2869.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754395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4005510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70.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04552855"/>
      </p:ext>
    </p:extLst>
  </p:cSld>
  <p:clrMapOvr>
    <a:masterClrMapping/>
  </p:clrMapOvr>
  <p:transition spd="slow">
    <p:fade/>
  </p:transition>
</p:sldLayout>
</file>

<file path=ppt/slideLayouts/slideLayout2871.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35238357"/>
      </p:ext>
    </p:extLst>
  </p:cSld>
  <p:clrMapOvr>
    <a:masterClrMapping/>
  </p:clrMapOvr>
  <p:transition spd="slow">
    <p:fade/>
  </p:transition>
</p:sldLayout>
</file>

<file path=ppt/slideLayouts/slideLayout2872.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84832173"/>
      </p:ext>
    </p:extLst>
  </p:cSld>
  <p:clrMapOvr>
    <a:masterClrMapping/>
  </p:clrMapOvr>
  <p:transition spd="slow">
    <p:fade/>
  </p:transition>
</p:sldLayout>
</file>

<file path=ppt/slideLayouts/slideLayout2873.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4569342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874.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889919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75.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25211070"/>
      </p:ext>
    </p:extLst>
  </p:cSld>
  <p:clrMapOvr>
    <a:masterClrMapping/>
  </p:clrMapOvr>
  <p:transition spd="slow">
    <p:fade/>
  </p:transition>
</p:sldLayout>
</file>

<file path=ppt/slideLayouts/slideLayout2876.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58422865"/>
      </p:ext>
    </p:extLst>
  </p:cSld>
  <p:clrMapOvr>
    <a:masterClrMapping/>
  </p:clrMapOvr>
  <p:transition spd="slow">
    <p:fade/>
  </p:transition>
</p:sldLayout>
</file>

<file path=ppt/slideLayouts/slideLayout2877.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566979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878.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44410959"/>
      </p:ext>
    </p:extLst>
  </p:cSld>
  <p:clrMapOvr>
    <a:masterClrMapping/>
  </p:clrMapOvr>
  <p:transition spd="slow">
    <p:fade/>
  </p:transition>
</p:sldLayout>
</file>

<file path=ppt/slideLayouts/slideLayout2879.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53028464"/>
      </p:ext>
    </p:extLst>
  </p:cSld>
  <p:clrMapOvr>
    <a:masterClrMapping/>
  </p:clrMapOvr>
  <p:transition spd="slow">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8344029"/>
      </p:ext>
    </p:extLst>
  </p:cSld>
  <p:clrMapOvr>
    <a:masterClrMapping/>
  </p:clrMapOvr>
  <p:transition spd="slow">
    <p:fade/>
  </p:transition>
</p:sldLayout>
</file>

<file path=ppt/slideLayouts/slideLayout2880.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24149213"/>
      </p:ext>
    </p:extLst>
  </p:cSld>
  <p:clrMapOvr>
    <a:masterClrMapping/>
  </p:clrMapOvr>
  <p:transition spd="slow">
    <p:fade/>
  </p:transition>
</p:sldLayout>
</file>

<file path=ppt/slideLayouts/slideLayout2881.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7116915"/>
      </p:ext>
    </p:extLst>
  </p:cSld>
  <p:clrMapOvr>
    <a:masterClrMapping/>
  </p:clrMapOvr>
  <p:transition spd="slow">
    <p:fade/>
  </p:transition>
</p:sldLayout>
</file>

<file path=ppt/slideLayouts/slideLayout2882.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44494030"/>
      </p:ext>
    </p:extLst>
  </p:cSld>
  <p:clrMapOvr>
    <a:masterClrMapping/>
  </p:clrMapOvr>
  <p:transition spd="slow">
    <p:fade/>
  </p:transition>
</p:sldLayout>
</file>

<file path=ppt/slideLayouts/slideLayout2883.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6223230"/>
      </p:ext>
    </p:extLst>
  </p:cSld>
  <p:clrMapOvr>
    <a:masterClrMapping/>
  </p:clrMapOvr>
  <p:transition spd="slow">
    <p:fade/>
  </p:transition>
</p:sldLayout>
</file>

<file path=ppt/slideLayouts/slideLayout2884.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4226510"/>
      </p:ext>
    </p:extLst>
  </p:cSld>
  <p:clrMapOvr>
    <a:masterClrMapping/>
  </p:clrMapOvr>
  <p:transition spd="slow">
    <p:fade/>
  </p:transition>
</p:sldLayout>
</file>

<file path=ppt/slideLayouts/slideLayout2885.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9101442"/>
      </p:ext>
    </p:extLst>
  </p:cSld>
  <p:clrMapOvr>
    <a:masterClrMapping/>
  </p:clrMapOvr>
  <p:transition spd="slow">
    <p:fade/>
  </p:transition>
</p:sldLayout>
</file>

<file path=ppt/slideLayouts/slideLayout2886.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44236827"/>
      </p:ext>
    </p:extLst>
  </p:cSld>
  <p:clrMapOvr>
    <a:masterClrMapping/>
  </p:clrMapOvr>
  <p:transition spd="slow">
    <p:fade/>
  </p:transition>
</p:sldLayout>
</file>

<file path=ppt/slideLayouts/slideLayout2887.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1384266"/>
      </p:ext>
    </p:extLst>
  </p:cSld>
  <p:clrMapOvr>
    <a:masterClrMapping/>
  </p:clrMapOvr>
  <p:transition spd="slow">
    <p:fade/>
  </p:transition>
</p:sldLayout>
</file>

<file path=ppt/slideLayouts/slideLayout2888.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87088961"/>
      </p:ext>
    </p:extLst>
  </p:cSld>
  <p:clrMapOvr>
    <a:masterClrMapping/>
  </p:clrMapOvr>
  <p:transition spd="slow">
    <p:fade/>
  </p:transition>
</p:sldLayout>
</file>

<file path=ppt/slideLayouts/slideLayout2889.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45365517"/>
      </p:ext>
    </p:extLst>
  </p:cSld>
  <p:clrMapOvr>
    <a:masterClrMapping/>
  </p:clrMapOvr>
  <p:transition spd="slow">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38715186"/>
      </p:ext>
    </p:extLst>
  </p:cSld>
  <p:clrMapOvr>
    <a:masterClrMapping/>
  </p:clrMapOvr>
  <p:transition spd="slow">
    <p:fade/>
  </p:transition>
</p:sldLayout>
</file>

<file path=ppt/slideLayouts/slideLayout2890.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41922569"/>
      </p:ext>
    </p:extLst>
  </p:cSld>
  <p:clrMapOvr>
    <a:masterClrMapping/>
  </p:clrMapOvr>
  <p:transition spd="slow">
    <p:fade/>
  </p:transition>
</p:sldLayout>
</file>

<file path=ppt/slideLayouts/slideLayout2891.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2263375"/>
      </p:ext>
    </p:extLst>
  </p:cSld>
  <p:clrMapOvr>
    <a:masterClrMapping/>
  </p:clrMapOvr>
  <p:transition spd="slow">
    <p:fade/>
  </p:transition>
</p:sldLayout>
</file>

<file path=ppt/slideLayouts/slideLayout2892.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9683299"/>
      </p:ext>
    </p:extLst>
  </p:cSld>
  <p:clrMapOvr>
    <a:masterClrMapping/>
  </p:clrMapOvr>
  <p:transition spd="slow">
    <p:fade/>
  </p:transition>
</p:sldLayout>
</file>

<file path=ppt/slideLayouts/slideLayout2893.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00769633"/>
      </p:ext>
    </p:extLst>
  </p:cSld>
  <p:clrMapOvr>
    <a:masterClrMapping/>
  </p:clrMapOvr>
  <p:transition spd="slow">
    <p:fade/>
  </p:transition>
</p:sldLayout>
</file>

<file path=ppt/slideLayouts/slideLayout2894.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5964047"/>
      </p:ext>
    </p:extLst>
  </p:cSld>
  <p:clrMapOvr>
    <a:masterClrMapping/>
  </p:clrMapOvr>
  <p:transition spd="slow">
    <p:fade/>
  </p:transition>
</p:sldLayout>
</file>

<file path=ppt/slideLayouts/slideLayout2895.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33158104"/>
      </p:ext>
    </p:extLst>
  </p:cSld>
  <p:clrMapOvr>
    <a:masterClrMapping/>
  </p:clrMapOvr>
  <p:transition spd="slow">
    <p:fade/>
  </p:transition>
</p:sldLayout>
</file>

<file path=ppt/slideLayouts/slideLayout2896.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781809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897.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202191622"/>
      </p:ext>
    </p:extLst>
  </p:cSld>
  <p:clrMapOvr>
    <a:masterClrMapping/>
  </p:clrMapOvr>
  <p:transition spd="slow">
    <p:fade/>
  </p:transition>
</p:sldLayout>
</file>

<file path=ppt/slideLayouts/slideLayout2898.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27863843"/>
      </p:ext>
    </p:extLst>
  </p:cSld>
  <p:clrMapOvr>
    <a:masterClrMapping/>
  </p:clrMapOvr>
  <p:transition spd="slow">
    <p:fade/>
  </p:transition>
</p:sldLayout>
</file>

<file path=ppt/slideLayouts/slideLayout2899.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10038544"/>
      </p:ext>
    </p:extLst>
  </p:cSld>
  <p:clrMapOvr>
    <a:masterClrMapping/>
  </p:clrMapOvr>
  <p:transition spd="slow">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9360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06059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900.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2397040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901.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034262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02.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795478060"/>
      </p:ext>
    </p:extLst>
  </p:cSld>
  <p:clrMapOvr>
    <a:masterClrMapping/>
  </p:clrMapOvr>
  <p:transition spd="slow">
    <p:fade/>
  </p:transition>
</p:sldLayout>
</file>

<file path=ppt/slideLayouts/slideLayout2903.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62816094"/>
      </p:ext>
    </p:extLst>
  </p:cSld>
  <p:clrMapOvr>
    <a:masterClrMapping/>
  </p:clrMapOvr>
  <p:transition spd="slow">
    <p:fade/>
  </p:transition>
</p:sldLayout>
</file>

<file path=ppt/slideLayouts/slideLayout2904.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3227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905.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34003828"/>
      </p:ext>
    </p:extLst>
  </p:cSld>
  <p:clrMapOvr>
    <a:masterClrMapping/>
  </p:clrMapOvr>
  <p:transition spd="slow">
    <p:fade/>
  </p:transition>
</p:sldLayout>
</file>

<file path=ppt/slideLayouts/slideLayout2906.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00405764"/>
      </p:ext>
    </p:extLst>
  </p:cSld>
  <p:clrMapOvr>
    <a:masterClrMapping/>
  </p:clrMapOvr>
  <p:transition spd="slow">
    <p:fade/>
  </p:transition>
</p:sldLayout>
</file>

<file path=ppt/slideLayouts/slideLayout2907.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6396251"/>
      </p:ext>
    </p:extLst>
  </p:cSld>
  <p:clrMapOvr>
    <a:masterClrMapping/>
  </p:clrMapOvr>
  <p:transition spd="slow">
    <p:fade/>
  </p:transition>
</p:sldLayout>
</file>

<file path=ppt/slideLayouts/slideLayout2908.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99912177"/>
      </p:ext>
    </p:extLst>
  </p:cSld>
  <p:clrMapOvr>
    <a:masterClrMapping/>
  </p:clrMapOvr>
  <p:transition spd="slow">
    <p:fade/>
  </p:transition>
</p:sldLayout>
</file>

<file path=ppt/slideLayouts/slideLayout2909.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79299272"/>
      </p:ext>
    </p:extLst>
  </p:cSld>
  <p:clrMapOvr>
    <a:masterClrMapping/>
  </p:clrMapOvr>
  <p:transition spd="slow">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83293236"/>
      </p:ext>
    </p:extLst>
  </p:cSld>
  <p:clrMapOvr>
    <a:masterClrMapping/>
  </p:clrMapOvr>
  <p:transition spd="slow">
    <p:fade/>
  </p:transition>
</p:sldLayout>
</file>

<file path=ppt/slideLayouts/slideLayout2910.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24591707"/>
      </p:ext>
    </p:extLst>
  </p:cSld>
  <p:clrMapOvr>
    <a:masterClrMapping/>
  </p:clrMapOvr>
  <p:transition spd="slow">
    <p:fade/>
  </p:transition>
</p:sldLayout>
</file>

<file path=ppt/slideLayouts/slideLayout2911.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580507"/>
      </p:ext>
    </p:extLst>
  </p:cSld>
  <p:clrMapOvr>
    <a:masterClrMapping/>
  </p:clrMapOvr>
  <p:transition spd="slow">
    <p:fade/>
  </p:transition>
</p:sldLayout>
</file>

<file path=ppt/slideLayouts/slideLayout2912.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60056858"/>
      </p:ext>
    </p:extLst>
  </p:cSld>
  <p:clrMapOvr>
    <a:masterClrMapping/>
  </p:clrMapOvr>
  <p:transition spd="slow">
    <p:fade/>
  </p:transition>
</p:sldLayout>
</file>

<file path=ppt/slideLayouts/slideLayout2913.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5609836"/>
      </p:ext>
    </p:extLst>
  </p:cSld>
  <p:clrMapOvr>
    <a:masterClrMapping/>
  </p:clrMapOvr>
  <p:transition spd="slow">
    <p:fade/>
  </p:transition>
</p:sldLayout>
</file>

<file path=ppt/slideLayouts/slideLayout2914.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30278397"/>
      </p:ext>
    </p:extLst>
  </p:cSld>
  <p:clrMapOvr>
    <a:masterClrMapping/>
  </p:clrMapOvr>
  <p:transition spd="slow">
    <p:fade/>
  </p:transition>
</p:sldLayout>
</file>

<file path=ppt/slideLayouts/slideLayout2915.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8186393"/>
      </p:ext>
    </p:extLst>
  </p:cSld>
  <p:clrMapOvr>
    <a:masterClrMapping/>
  </p:clrMapOvr>
  <p:transition spd="slow">
    <p:fade/>
  </p:transition>
</p:sldLayout>
</file>

<file path=ppt/slideLayouts/slideLayout2916.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19075488"/>
      </p:ext>
    </p:extLst>
  </p:cSld>
  <p:clrMapOvr>
    <a:masterClrMapping/>
  </p:clrMapOvr>
  <p:transition spd="slow">
    <p:fade/>
  </p:transition>
</p:sldLayout>
</file>

<file path=ppt/slideLayouts/slideLayout2917.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30004138"/>
      </p:ext>
    </p:extLst>
  </p:cSld>
  <p:clrMapOvr>
    <a:masterClrMapping/>
  </p:clrMapOvr>
  <p:transition spd="slow">
    <p:fade/>
  </p:transition>
</p:sldLayout>
</file>

<file path=ppt/slideLayouts/slideLayout2918.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22937164"/>
      </p:ext>
    </p:extLst>
  </p:cSld>
  <p:clrMapOvr>
    <a:masterClrMapping/>
  </p:clrMapOvr>
  <p:transition spd="slow">
    <p:fade/>
  </p:transition>
</p:sldLayout>
</file>

<file path=ppt/slideLayouts/slideLayout2919.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53615463"/>
      </p:ext>
    </p:extLst>
  </p:cSld>
  <p:clrMapOvr>
    <a:masterClrMapping/>
  </p:clrMapOvr>
  <p:transition spd="slow">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4376192"/>
      </p:ext>
    </p:extLst>
  </p:cSld>
  <p:clrMapOvr>
    <a:masterClrMapping/>
  </p:clrMapOvr>
  <p:transition spd="slow">
    <p:fade/>
  </p:transition>
</p:sldLayout>
</file>

<file path=ppt/slideLayouts/slideLayout2920.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40048170"/>
      </p:ext>
    </p:extLst>
  </p:cSld>
  <p:clrMapOvr>
    <a:masterClrMapping/>
  </p:clrMapOvr>
  <p:transition spd="slow">
    <p:fade/>
  </p:transition>
</p:sldLayout>
</file>

<file path=ppt/slideLayouts/slideLayout2921.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91240764"/>
      </p:ext>
    </p:extLst>
  </p:cSld>
  <p:clrMapOvr>
    <a:masterClrMapping/>
  </p:clrMapOvr>
  <p:transition spd="slow">
    <p:fade/>
  </p:transition>
</p:sldLayout>
</file>

<file path=ppt/slideLayouts/slideLayout2922.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544163"/>
      </p:ext>
    </p:extLst>
  </p:cSld>
  <p:clrMapOvr>
    <a:masterClrMapping/>
  </p:clrMapOvr>
  <p:transition spd="slow">
    <p:fade/>
  </p:transition>
</p:sldLayout>
</file>

<file path=ppt/slideLayouts/slideLayout2923.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609079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24.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636881522"/>
      </p:ext>
    </p:extLst>
  </p:cSld>
  <p:clrMapOvr>
    <a:masterClrMapping/>
  </p:clrMapOvr>
  <p:transition spd="slow">
    <p:fade/>
  </p:transition>
</p:sldLayout>
</file>

<file path=ppt/slideLayouts/slideLayout2925.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87215712"/>
      </p:ext>
    </p:extLst>
  </p:cSld>
  <p:clrMapOvr>
    <a:masterClrMapping/>
  </p:clrMapOvr>
  <p:transition spd="slow">
    <p:fade/>
  </p:transition>
</p:sldLayout>
</file>

<file path=ppt/slideLayouts/slideLayout2926.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05283742"/>
      </p:ext>
    </p:extLst>
  </p:cSld>
  <p:clrMapOvr>
    <a:masterClrMapping/>
  </p:clrMapOvr>
  <p:transition spd="slow">
    <p:fade/>
  </p:transition>
</p:sldLayout>
</file>

<file path=ppt/slideLayouts/slideLayout2927.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1738560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928.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489878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29.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56014573"/>
      </p:ext>
    </p:extLst>
  </p:cSld>
  <p:clrMapOvr>
    <a:masterClrMapping/>
  </p:clrMapOvr>
  <p:transition spd="slow">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78456984"/>
      </p:ext>
    </p:extLst>
  </p:cSld>
  <p:clrMapOvr>
    <a:masterClrMapping/>
  </p:clrMapOvr>
  <p:transition spd="slow">
    <p:fade/>
  </p:transition>
</p:sldLayout>
</file>

<file path=ppt/slideLayouts/slideLayout2930.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21125303"/>
      </p:ext>
    </p:extLst>
  </p:cSld>
  <p:clrMapOvr>
    <a:masterClrMapping/>
  </p:clrMapOvr>
  <p:transition spd="slow">
    <p:fade/>
  </p:transition>
</p:sldLayout>
</file>

<file path=ppt/slideLayouts/slideLayout2931.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3280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932.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34047040"/>
      </p:ext>
    </p:extLst>
  </p:cSld>
  <p:clrMapOvr>
    <a:masterClrMapping/>
  </p:clrMapOvr>
  <p:transition spd="slow">
    <p:fade/>
  </p:transition>
</p:sldLayout>
</file>

<file path=ppt/slideLayouts/slideLayout2933.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9751757"/>
      </p:ext>
    </p:extLst>
  </p:cSld>
  <p:clrMapOvr>
    <a:masterClrMapping/>
  </p:clrMapOvr>
  <p:transition spd="slow">
    <p:fade/>
  </p:transition>
</p:sldLayout>
</file>

<file path=ppt/slideLayouts/slideLayout2934.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764839"/>
      </p:ext>
    </p:extLst>
  </p:cSld>
  <p:clrMapOvr>
    <a:masterClrMapping/>
  </p:clrMapOvr>
  <p:transition spd="slow">
    <p:fade/>
  </p:transition>
</p:sldLayout>
</file>

<file path=ppt/slideLayouts/slideLayout2935.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5416254"/>
      </p:ext>
    </p:extLst>
  </p:cSld>
  <p:clrMapOvr>
    <a:masterClrMapping/>
  </p:clrMapOvr>
  <p:transition spd="slow">
    <p:fade/>
  </p:transition>
</p:sldLayout>
</file>

<file path=ppt/slideLayouts/slideLayout2936.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813581"/>
      </p:ext>
    </p:extLst>
  </p:cSld>
  <p:clrMapOvr>
    <a:masterClrMapping/>
  </p:clrMapOvr>
  <p:transition spd="slow">
    <p:fade/>
  </p:transition>
</p:sldLayout>
</file>

<file path=ppt/slideLayouts/slideLayout2937.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3646382"/>
      </p:ext>
    </p:extLst>
  </p:cSld>
  <p:clrMapOvr>
    <a:masterClrMapping/>
  </p:clrMapOvr>
  <p:transition spd="slow">
    <p:fade/>
  </p:transition>
</p:sldLayout>
</file>

<file path=ppt/slideLayouts/slideLayout2938.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2580186"/>
      </p:ext>
    </p:extLst>
  </p:cSld>
  <p:clrMapOvr>
    <a:masterClrMapping/>
  </p:clrMapOvr>
  <p:transition spd="slow">
    <p:fade/>
  </p:transition>
</p:sldLayout>
</file>

<file path=ppt/slideLayouts/slideLayout2939.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40354864"/>
      </p:ext>
    </p:extLst>
  </p:cSld>
  <p:clrMapOvr>
    <a:masterClrMapping/>
  </p:clrMapOvr>
  <p:transition spd="slow">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94979757"/>
      </p:ext>
    </p:extLst>
  </p:cSld>
  <p:clrMapOvr>
    <a:masterClrMapping/>
  </p:clrMapOvr>
  <p:transition spd="slow">
    <p:fade/>
  </p:transition>
</p:sldLayout>
</file>

<file path=ppt/slideLayouts/slideLayout2940.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6140490"/>
      </p:ext>
    </p:extLst>
  </p:cSld>
  <p:clrMapOvr>
    <a:masterClrMapping/>
  </p:clrMapOvr>
  <p:transition spd="slow">
    <p:fade/>
  </p:transition>
</p:sldLayout>
</file>

<file path=ppt/slideLayouts/slideLayout2941.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71488731"/>
      </p:ext>
    </p:extLst>
  </p:cSld>
  <p:clrMapOvr>
    <a:masterClrMapping/>
  </p:clrMapOvr>
  <p:transition spd="slow">
    <p:fade/>
  </p:transition>
</p:sldLayout>
</file>

<file path=ppt/slideLayouts/slideLayout2942.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1737022"/>
      </p:ext>
    </p:extLst>
  </p:cSld>
  <p:clrMapOvr>
    <a:masterClrMapping/>
  </p:clrMapOvr>
  <p:transition spd="slow">
    <p:fade/>
  </p:transition>
</p:sldLayout>
</file>

<file path=ppt/slideLayouts/slideLayout2943.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88654344"/>
      </p:ext>
    </p:extLst>
  </p:cSld>
  <p:clrMapOvr>
    <a:masterClrMapping/>
  </p:clrMapOvr>
  <p:transition spd="slow">
    <p:fade/>
  </p:transition>
</p:sldLayout>
</file>

<file path=ppt/slideLayouts/slideLayout2944.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5630637"/>
      </p:ext>
    </p:extLst>
  </p:cSld>
  <p:clrMapOvr>
    <a:masterClrMapping/>
  </p:clrMapOvr>
  <p:transition spd="slow">
    <p:fade/>
  </p:transition>
</p:sldLayout>
</file>

<file path=ppt/slideLayouts/slideLayout2945.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29137801"/>
      </p:ext>
    </p:extLst>
  </p:cSld>
  <p:clrMapOvr>
    <a:masterClrMapping/>
  </p:clrMapOvr>
  <p:transition spd="slow">
    <p:fade/>
  </p:transition>
</p:sldLayout>
</file>

<file path=ppt/slideLayouts/slideLayout2946.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44931856"/>
      </p:ext>
    </p:extLst>
  </p:cSld>
  <p:clrMapOvr>
    <a:masterClrMapping/>
  </p:clrMapOvr>
  <p:transition spd="slow">
    <p:fade/>
  </p:transition>
</p:sldLayout>
</file>

<file path=ppt/slideLayouts/slideLayout2947.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26747038"/>
      </p:ext>
    </p:extLst>
  </p:cSld>
  <p:clrMapOvr>
    <a:masterClrMapping/>
  </p:clrMapOvr>
  <p:transition spd="slow">
    <p:fade/>
  </p:transition>
</p:sldLayout>
</file>

<file path=ppt/slideLayouts/slideLayout2948.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2014937"/>
      </p:ext>
    </p:extLst>
  </p:cSld>
  <p:clrMapOvr>
    <a:masterClrMapping/>
  </p:clrMapOvr>
  <p:transition spd="slow">
    <p:fade/>
  </p:transition>
</p:sldLayout>
</file>

<file path=ppt/slideLayouts/slideLayout2949.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57753596"/>
      </p:ext>
    </p:extLst>
  </p:cSld>
  <p:clrMapOvr>
    <a:masterClrMapping/>
  </p:clrMapOvr>
  <p:transition spd="slow">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05286646"/>
      </p:ext>
    </p:extLst>
  </p:cSld>
  <p:clrMapOvr>
    <a:masterClrMapping/>
  </p:clrMapOvr>
  <p:transition spd="slow">
    <p:fade/>
  </p:transition>
</p:sldLayout>
</file>

<file path=ppt/slideLayouts/slideLayout2950.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454303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51.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76780018"/>
      </p:ext>
    </p:extLst>
  </p:cSld>
  <p:clrMapOvr>
    <a:masterClrMapping/>
  </p:clrMapOvr>
  <p:transition spd="slow">
    <p:fade/>
  </p:transition>
</p:sldLayout>
</file>

<file path=ppt/slideLayouts/slideLayout2952.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40703043"/>
      </p:ext>
    </p:extLst>
  </p:cSld>
  <p:clrMapOvr>
    <a:masterClrMapping/>
  </p:clrMapOvr>
  <p:transition spd="slow">
    <p:fade/>
  </p:transition>
</p:sldLayout>
</file>

<file path=ppt/slideLayouts/slideLayout2953.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721645434"/>
      </p:ext>
    </p:extLst>
  </p:cSld>
  <p:clrMapOvr>
    <a:masterClrMapping/>
  </p:clrMapOvr>
  <p:transition spd="slow">
    <p:fade/>
  </p:transition>
</p:sldLayout>
</file>

<file path=ppt/slideLayouts/slideLayout2954.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6292137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955.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671517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56.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84352618"/>
      </p:ext>
    </p:extLst>
  </p:cSld>
  <p:clrMapOvr>
    <a:masterClrMapping/>
  </p:clrMapOvr>
  <p:transition spd="slow">
    <p:fade/>
  </p:transition>
</p:sldLayout>
</file>

<file path=ppt/slideLayouts/slideLayout2957.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56129479"/>
      </p:ext>
    </p:extLst>
  </p:cSld>
  <p:clrMapOvr>
    <a:masterClrMapping/>
  </p:clrMapOvr>
  <p:transition spd="slow">
    <p:fade/>
  </p:transition>
</p:sldLayout>
</file>

<file path=ppt/slideLayouts/slideLayout2958.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839487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959.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28892629"/>
      </p:ext>
    </p:extLst>
  </p:cSld>
  <p:clrMapOvr>
    <a:masterClrMapping/>
  </p:clrMapOvr>
  <p:transition spd="slow">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994079"/>
      </p:ext>
    </p:extLst>
  </p:cSld>
  <p:clrMapOvr>
    <a:masterClrMapping/>
  </p:clrMapOvr>
  <p:transition spd="slow">
    <p:fade/>
  </p:transition>
</p:sldLayout>
</file>

<file path=ppt/slideLayouts/slideLayout2960.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12301892"/>
      </p:ext>
    </p:extLst>
  </p:cSld>
  <p:clrMapOvr>
    <a:masterClrMapping/>
  </p:clrMapOvr>
  <p:transition spd="slow">
    <p:fade/>
  </p:transition>
</p:sldLayout>
</file>

<file path=ppt/slideLayouts/slideLayout2961.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1091500"/>
      </p:ext>
    </p:extLst>
  </p:cSld>
  <p:clrMapOvr>
    <a:masterClrMapping/>
  </p:clrMapOvr>
  <p:transition spd="slow">
    <p:fade/>
  </p:transition>
</p:sldLayout>
</file>

<file path=ppt/slideLayouts/slideLayout2962.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2488102"/>
      </p:ext>
    </p:extLst>
  </p:cSld>
  <p:clrMapOvr>
    <a:masterClrMapping/>
  </p:clrMapOvr>
  <p:transition spd="slow">
    <p:fade/>
  </p:transition>
</p:sldLayout>
</file>

<file path=ppt/slideLayouts/slideLayout2963.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7480270"/>
      </p:ext>
    </p:extLst>
  </p:cSld>
  <p:clrMapOvr>
    <a:masterClrMapping/>
  </p:clrMapOvr>
  <p:transition spd="slow">
    <p:fade/>
  </p:transition>
</p:sldLayout>
</file>

<file path=ppt/slideLayouts/slideLayout2964.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77631470"/>
      </p:ext>
    </p:extLst>
  </p:cSld>
  <p:clrMapOvr>
    <a:masterClrMapping/>
  </p:clrMapOvr>
  <p:transition spd="slow">
    <p:fade/>
  </p:transition>
</p:sldLayout>
</file>

<file path=ppt/slideLayouts/slideLayout2965.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553538"/>
      </p:ext>
    </p:extLst>
  </p:cSld>
  <p:clrMapOvr>
    <a:masterClrMapping/>
  </p:clrMapOvr>
  <p:transition spd="slow">
    <p:fade/>
  </p:transition>
</p:sldLayout>
</file>

<file path=ppt/slideLayouts/slideLayout2966.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04005390"/>
      </p:ext>
    </p:extLst>
  </p:cSld>
  <p:clrMapOvr>
    <a:masterClrMapping/>
  </p:clrMapOvr>
  <p:transition spd="slow">
    <p:fade/>
  </p:transition>
</p:sldLayout>
</file>

<file path=ppt/slideLayouts/slideLayout2967.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2061174"/>
      </p:ext>
    </p:extLst>
  </p:cSld>
  <p:clrMapOvr>
    <a:masterClrMapping/>
  </p:clrMapOvr>
  <p:transition spd="slow">
    <p:fade/>
  </p:transition>
</p:sldLayout>
</file>

<file path=ppt/slideLayouts/slideLayout2968.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67537214"/>
      </p:ext>
    </p:extLst>
  </p:cSld>
  <p:clrMapOvr>
    <a:masterClrMapping/>
  </p:clrMapOvr>
  <p:transition spd="slow">
    <p:fade/>
  </p:transition>
</p:sldLayout>
</file>

<file path=ppt/slideLayouts/slideLayout2969.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55936439"/>
      </p:ext>
    </p:extLst>
  </p:cSld>
  <p:clrMapOvr>
    <a:masterClrMapping/>
  </p:clrMapOvr>
  <p:transition spd="slow">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4508899"/>
      </p:ext>
    </p:extLst>
  </p:cSld>
  <p:clrMapOvr>
    <a:masterClrMapping/>
  </p:clrMapOvr>
  <p:transition spd="slow">
    <p:fade/>
  </p:transition>
</p:sldLayout>
</file>

<file path=ppt/slideLayouts/slideLayout2970.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54041498"/>
      </p:ext>
    </p:extLst>
  </p:cSld>
  <p:clrMapOvr>
    <a:masterClrMapping/>
  </p:clrMapOvr>
  <p:transition spd="slow">
    <p:fade/>
  </p:transition>
</p:sldLayout>
</file>

<file path=ppt/slideLayouts/slideLayout2971.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02973545"/>
      </p:ext>
    </p:extLst>
  </p:cSld>
  <p:clrMapOvr>
    <a:masterClrMapping/>
  </p:clrMapOvr>
  <p:transition spd="slow">
    <p:fade/>
  </p:transition>
</p:sldLayout>
</file>

<file path=ppt/slideLayouts/slideLayout2972.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65768424"/>
      </p:ext>
    </p:extLst>
  </p:cSld>
  <p:clrMapOvr>
    <a:masterClrMapping/>
  </p:clrMapOvr>
  <p:transition spd="slow">
    <p:fade/>
  </p:transition>
</p:sldLayout>
</file>

<file path=ppt/slideLayouts/slideLayout2973.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3791735"/>
      </p:ext>
    </p:extLst>
  </p:cSld>
  <p:clrMapOvr>
    <a:masterClrMapping/>
  </p:clrMapOvr>
  <p:transition spd="slow">
    <p:fade/>
  </p:transition>
</p:sldLayout>
</file>

<file path=ppt/slideLayouts/slideLayout2974.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26768997"/>
      </p:ext>
    </p:extLst>
  </p:cSld>
  <p:clrMapOvr>
    <a:masterClrMapping/>
  </p:clrMapOvr>
  <p:transition spd="slow">
    <p:fade/>
  </p:transition>
</p:sldLayout>
</file>

<file path=ppt/slideLayouts/slideLayout2975.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90938563"/>
      </p:ext>
    </p:extLst>
  </p:cSld>
  <p:clrMapOvr>
    <a:masterClrMapping/>
  </p:clrMapOvr>
  <p:transition spd="slow">
    <p:fade/>
  </p:transition>
</p:sldLayout>
</file>

<file path=ppt/slideLayouts/slideLayout2976.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62068187"/>
      </p:ext>
    </p:extLst>
  </p:cSld>
  <p:clrMapOvr>
    <a:masterClrMapping/>
  </p:clrMapOvr>
  <p:transition spd="slow">
    <p:fade/>
  </p:transition>
</p:sldLayout>
</file>

<file path=ppt/slideLayouts/slideLayout2977.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8566780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78.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599372289"/>
      </p:ext>
    </p:extLst>
  </p:cSld>
  <p:clrMapOvr>
    <a:masterClrMapping/>
  </p:clrMapOvr>
  <p:transition spd="slow">
    <p:fade/>
  </p:transition>
</p:sldLayout>
</file>

<file path=ppt/slideLayouts/slideLayout2979.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54496940"/>
      </p:ext>
    </p:extLst>
  </p:cSld>
  <p:clrMapOvr>
    <a:masterClrMapping/>
  </p:clrMapOvr>
  <p:transition spd="slow">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14009383"/>
      </p:ext>
    </p:extLst>
  </p:cSld>
  <p:clrMapOvr>
    <a:masterClrMapping/>
  </p:clrMapOvr>
  <p:transition spd="slow">
    <p:fade/>
  </p:transition>
</p:sldLayout>
</file>

<file path=ppt/slideLayouts/slideLayout2980.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773404322"/>
      </p:ext>
    </p:extLst>
  </p:cSld>
  <p:clrMapOvr>
    <a:masterClrMapping/>
  </p:clrMapOvr>
  <p:transition spd="slow">
    <p:fade/>
  </p:transition>
</p:sldLayout>
</file>

<file path=ppt/slideLayouts/slideLayout2981.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8671647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2982.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790016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2983.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75269458"/>
      </p:ext>
    </p:extLst>
  </p:cSld>
  <p:clrMapOvr>
    <a:masterClrMapping/>
  </p:clrMapOvr>
  <p:transition spd="slow">
    <p:fade/>
  </p:transition>
</p:sldLayout>
</file>

<file path=ppt/slideLayouts/slideLayout2984.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99290777"/>
      </p:ext>
    </p:extLst>
  </p:cSld>
  <p:clrMapOvr>
    <a:masterClrMapping/>
  </p:clrMapOvr>
  <p:transition spd="slow">
    <p:fade/>
  </p:transition>
</p:sldLayout>
</file>

<file path=ppt/slideLayouts/slideLayout2985.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24766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2986.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1847649"/>
      </p:ext>
    </p:extLst>
  </p:cSld>
  <p:clrMapOvr>
    <a:masterClrMapping/>
  </p:clrMapOvr>
  <p:transition spd="slow">
    <p:fade/>
  </p:transition>
</p:sldLayout>
</file>

<file path=ppt/slideLayouts/slideLayout2987.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02813985"/>
      </p:ext>
    </p:extLst>
  </p:cSld>
  <p:clrMapOvr>
    <a:masterClrMapping/>
  </p:clrMapOvr>
  <p:transition spd="slow">
    <p:fade/>
  </p:transition>
</p:sldLayout>
</file>

<file path=ppt/slideLayouts/slideLayout2988.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08351048"/>
      </p:ext>
    </p:extLst>
  </p:cSld>
  <p:clrMapOvr>
    <a:masterClrMapping/>
  </p:clrMapOvr>
  <p:transition spd="slow">
    <p:fade/>
  </p:transition>
</p:sldLayout>
</file>

<file path=ppt/slideLayouts/slideLayout2989.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709395"/>
      </p:ext>
    </p:extLst>
  </p:cSld>
  <p:clrMapOvr>
    <a:masterClrMapping/>
  </p:clrMapOvr>
  <p:transition spd="slow">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08715379"/>
      </p:ext>
    </p:extLst>
  </p:cSld>
  <p:clrMapOvr>
    <a:masterClrMapping/>
  </p:clrMapOvr>
  <p:transition spd="slow">
    <p:fade/>
  </p:transition>
</p:sldLayout>
</file>

<file path=ppt/slideLayouts/slideLayout2990.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7208257"/>
      </p:ext>
    </p:extLst>
  </p:cSld>
  <p:clrMapOvr>
    <a:masterClrMapping/>
  </p:clrMapOvr>
  <p:transition spd="slow">
    <p:fade/>
  </p:transition>
</p:sldLayout>
</file>

<file path=ppt/slideLayouts/slideLayout2991.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62630079"/>
      </p:ext>
    </p:extLst>
  </p:cSld>
  <p:clrMapOvr>
    <a:masterClrMapping/>
  </p:clrMapOvr>
  <p:transition spd="slow">
    <p:fade/>
  </p:transition>
</p:sldLayout>
</file>

<file path=ppt/slideLayouts/slideLayout2992.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97636343"/>
      </p:ext>
    </p:extLst>
  </p:cSld>
  <p:clrMapOvr>
    <a:masterClrMapping/>
  </p:clrMapOvr>
  <p:transition spd="slow">
    <p:fade/>
  </p:transition>
</p:sldLayout>
</file>

<file path=ppt/slideLayouts/slideLayout2993.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015364"/>
      </p:ext>
    </p:extLst>
  </p:cSld>
  <p:clrMapOvr>
    <a:masterClrMapping/>
  </p:clrMapOvr>
  <p:transition spd="slow">
    <p:fade/>
  </p:transition>
</p:sldLayout>
</file>

<file path=ppt/slideLayouts/slideLayout2994.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59673178"/>
      </p:ext>
    </p:extLst>
  </p:cSld>
  <p:clrMapOvr>
    <a:masterClrMapping/>
  </p:clrMapOvr>
  <p:transition spd="slow">
    <p:fade/>
  </p:transition>
</p:sldLayout>
</file>

<file path=ppt/slideLayouts/slideLayout2995.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65698505"/>
      </p:ext>
    </p:extLst>
  </p:cSld>
  <p:clrMapOvr>
    <a:masterClrMapping/>
  </p:clrMapOvr>
  <p:transition spd="slow">
    <p:fade/>
  </p:transition>
</p:sldLayout>
</file>

<file path=ppt/slideLayouts/slideLayout2996.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71275033"/>
      </p:ext>
    </p:extLst>
  </p:cSld>
  <p:clrMapOvr>
    <a:masterClrMapping/>
  </p:clrMapOvr>
  <p:transition spd="slow">
    <p:fade/>
  </p:transition>
</p:sldLayout>
</file>

<file path=ppt/slideLayouts/slideLayout2997.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5624497"/>
      </p:ext>
    </p:extLst>
  </p:cSld>
  <p:clrMapOvr>
    <a:masterClrMapping/>
  </p:clrMapOvr>
  <p:transition spd="slow">
    <p:fade/>
  </p:transition>
</p:sldLayout>
</file>

<file path=ppt/slideLayouts/slideLayout2998.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14198575"/>
      </p:ext>
    </p:extLst>
  </p:cSld>
  <p:clrMapOvr>
    <a:masterClrMapping/>
  </p:clrMapOvr>
  <p:transition spd="slow">
    <p:fade/>
  </p:transition>
</p:sldLayout>
</file>

<file path=ppt/slideLayouts/slideLayout2999.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08177135"/>
      </p:ext>
    </p:extLst>
  </p:cSld>
  <p:clrMapOvr>
    <a:masterClrMapping/>
  </p:clrMapOvr>
  <p:transition spd="slow">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nn-NO"/>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30611069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0475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67408990"/>
      </p:ext>
    </p:extLst>
  </p:cSld>
  <p:clrMapOvr>
    <a:masterClrMapping/>
  </p:clrMapOvr>
  <p:transition spd="slow">
    <p:fade/>
  </p:transition>
</p:sldLayout>
</file>

<file path=ppt/slideLayouts/slideLayout3000.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0659514"/>
      </p:ext>
    </p:extLst>
  </p:cSld>
  <p:clrMapOvr>
    <a:masterClrMapping/>
  </p:clrMapOvr>
  <p:transition spd="slow">
    <p:fade/>
  </p:transition>
</p:sldLayout>
</file>

<file path=ppt/slideLayouts/slideLayout3001.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25871155"/>
      </p:ext>
    </p:extLst>
  </p:cSld>
  <p:clrMapOvr>
    <a:masterClrMapping/>
  </p:clrMapOvr>
  <p:transition spd="slow">
    <p:fade/>
  </p:transition>
</p:sldLayout>
</file>

<file path=ppt/slideLayouts/slideLayout3002.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88288804"/>
      </p:ext>
    </p:extLst>
  </p:cSld>
  <p:clrMapOvr>
    <a:masterClrMapping/>
  </p:clrMapOvr>
  <p:transition spd="slow">
    <p:fade/>
  </p:transition>
</p:sldLayout>
</file>

<file path=ppt/slideLayouts/slideLayout3003.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96051744"/>
      </p:ext>
    </p:extLst>
  </p:cSld>
  <p:clrMapOvr>
    <a:masterClrMapping/>
  </p:clrMapOvr>
  <p:transition spd="slow">
    <p:fade/>
  </p:transition>
</p:sldLayout>
</file>

<file path=ppt/slideLayouts/slideLayout3004.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936829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05.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76904827"/>
      </p:ext>
    </p:extLst>
  </p:cSld>
  <p:clrMapOvr>
    <a:masterClrMapping/>
  </p:clrMapOvr>
  <p:transition spd="slow">
    <p:fade/>
  </p:transition>
</p:sldLayout>
</file>

<file path=ppt/slideLayouts/slideLayout3006.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065777945"/>
      </p:ext>
    </p:extLst>
  </p:cSld>
  <p:clrMapOvr>
    <a:masterClrMapping/>
  </p:clrMapOvr>
  <p:transition spd="slow">
    <p:fade/>
  </p:transition>
</p:sldLayout>
</file>

<file path=ppt/slideLayouts/slideLayout3007.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66035990"/>
      </p:ext>
    </p:extLst>
  </p:cSld>
  <p:clrMapOvr>
    <a:masterClrMapping/>
  </p:clrMapOvr>
  <p:transition spd="slow">
    <p:fade/>
  </p:transition>
</p:sldLayout>
</file>

<file path=ppt/slideLayouts/slideLayout3008.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7861646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009.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812098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20656555"/>
      </p:ext>
    </p:extLst>
  </p:cSld>
  <p:clrMapOvr>
    <a:masterClrMapping/>
  </p:clrMapOvr>
  <p:transition spd="slow">
    <p:fade/>
  </p:transition>
</p:sldLayout>
</file>

<file path=ppt/slideLayouts/slideLayout3010.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103944248"/>
      </p:ext>
    </p:extLst>
  </p:cSld>
  <p:clrMapOvr>
    <a:masterClrMapping/>
  </p:clrMapOvr>
  <p:transition spd="slow">
    <p:fade/>
  </p:transition>
</p:sldLayout>
</file>

<file path=ppt/slideLayouts/slideLayout3011.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43594161"/>
      </p:ext>
    </p:extLst>
  </p:cSld>
  <p:clrMapOvr>
    <a:masterClrMapping/>
  </p:clrMapOvr>
  <p:transition spd="slow">
    <p:fade/>
  </p:transition>
</p:sldLayout>
</file>

<file path=ppt/slideLayouts/slideLayout3012.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80411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013.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98030540"/>
      </p:ext>
    </p:extLst>
  </p:cSld>
  <p:clrMapOvr>
    <a:masterClrMapping/>
  </p:clrMapOvr>
  <p:transition spd="slow">
    <p:fade/>
  </p:transition>
</p:sldLayout>
</file>

<file path=ppt/slideLayouts/slideLayout3014.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8720752"/>
      </p:ext>
    </p:extLst>
  </p:cSld>
  <p:clrMapOvr>
    <a:masterClrMapping/>
  </p:clrMapOvr>
  <p:transition spd="slow">
    <p:fade/>
  </p:transition>
</p:sldLayout>
</file>

<file path=ppt/slideLayouts/slideLayout3015.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5452816"/>
      </p:ext>
    </p:extLst>
  </p:cSld>
  <p:clrMapOvr>
    <a:masterClrMapping/>
  </p:clrMapOvr>
  <p:transition spd="slow">
    <p:fade/>
  </p:transition>
</p:sldLayout>
</file>

<file path=ppt/slideLayouts/slideLayout3016.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9952705"/>
      </p:ext>
    </p:extLst>
  </p:cSld>
  <p:clrMapOvr>
    <a:masterClrMapping/>
  </p:clrMapOvr>
  <p:transition spd="slow">
    <p:fade/>
  </p:transition>
</p:sldLayout>
</file>

<file path=ppt/slideLayouts/slideLayout3017.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8830784"/>
      </p:ext>
    </p:extLst>
  </p:cSld>
  <p:clrMapOvr>
    <a:masterClrMapping/>
  </p:clrMapOvr>
  <p:transition spd="slow">
    <p:fade/>
  </p:transition>
</p:sldLayout>
</file>

<file path=ppt/slideLayouts/slideLayout3018.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02931438"/>
      </p:ext>
    </p:extLst>
  </p:cSld>
  <p:clrMapOvr>
    <a:masterClrMapping/>
  </p:clrMapOvr>
  <p:transition spd="slow">
    <p:fade/>
  </p:transition>
</p:sldLayout>
</file>

<file path=ppt/slideLayouts/slideLayout3019.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57044684"/>
      </p:ext>
    </p:extLst>
  </p:cSld>
  <p:clrMapOvr>
    <a:masterClrMapping/>
  </p:clrMapOvr>
  <p:transition spd="slow">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43522324"/>
      </p:ext>
    </p:extLst>
  </p:cSld>
  <p:clrMapOvr>
    <a:masterClrMapping/>
  </p:clrMapOvr>
  <p:transition spd="slow">
    <p:fade/>
  </p:transition>
</p:sldLayout>
</file>

<file path=ppt/slideLayouts/slideLayout3020.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76262972"/>
      </p:ext>
    </p:extLst>
  </p:cSld>
  <p:clrMapOvr>
    <a:masterClrMapping/>
  </p:clrMapOvr>
  <p:transition spd="slow">
    <p:fade/>
  </p:transition>
</p:sldLayout>
</file>

<file path=ppt/slideLayouts/slideLayout3021.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77911741"/>
      </p:ext>
    </p:extLst>
  </p:cSld>
  <p:clrMapOvr>
    <a:masterClrMapping/>
  </p:clrMapOvr>
  <p:transition spd="slow">
    <p:fade/>
  </p:transition>
</p:sldLayout>
</file>

<file path=ppt/slideLayouts/slideLayout3022.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9794558"/>
      </p:ext>
    </p:extLst>
  </p:cSld>
  <p:clrMapOvr>
    <a:masterClrMapping/>
  </p:clrMapOvr>
  <p:transition spd="slow">
    <p:fade/>
  </p:transition>
</p:sldLayout>
</file>

<file path=ppt/slideLayouts/slideLayout3023.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87169000"/>
      </p:ext>
    </p:extLst>
  </p:cSld>
  <p:clrMapOvr>
    <a:masterClrMapping/>
  </p:clrMapOvr>
  <p:transition spd="slow">
    <p:fade/>
  </p:transition>
</p:sldLayout>
</file>

<file path=ppt/slideLayouts/slideLayout3024.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81303874"/>
      </p:ext>
    </p:extLst>
  </p:cSld>
  <p:clrMapOvr>
    <a:masterClrMapping/>
  </p:clrMapOvr>
  <p:transition spd="slow">
    <p:fade/>
  </p:transition>
</p:sldLayout>
</file>

<file path=ppt/slideLayouts/slideLayout3025.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17152115"/>
      </p:ext>
    </p:extLst>
  </p:cSld>
  <p:clrMapOvr>
    <a:masterClrMapping/>
  </p:clrMapOvr>
  <p:transition spd="slow">
    <p:fade/>
  </p:transition>
</p:sldLayout>
</file>

<file path=ppt/slideLayouts/slideLayout3026.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5124533"/>
      </p:ext>
    </p:extLst>
  </p:cSld>
  <p:clrMapOvr>
    <a:masterClrMapping/>
  </p:clrMapOvr>
  <p:transition spd="slow">
    <p:fade/>
  </p:transition>
</p:sldLayout>
</file>

<file path=ppt/slideLayouts/slideLayout3027.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178202"/>
      </p:ext>
    </p:extLst>
  </p:cSld>
  <p:clrMapOvr>
    <a:masterClrMapping/>
  </p:clrMapOvr>
  <p:transition spd="slow">
    <p:fade/>
  </p:transition>
</p:sldLayout>
</file>

<file path=ppt/slideLayouts/slideLayout3028.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37514410"/>
      </p:ext>
    </p:extLst>
  </p:cSld>
  <p:clrMapOvr>
    <a:masterClrMapping/>
  </p:clrMapOvr>
  <p:transition spd="slow">
    <p:fade/>
  </p:transition>
</p:sldLayout>
</file>

<file path=ppt/slideLayouts/slideLayout3029.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16591136"/>
      </p:ext>
    </p:extLst>
  </p:cSld>
  <p:clrMapOvr>
    <a:masterClrMapping/>
  </p:clrMapOvr>
  <p:transition spd="slow">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86487866"/>
      </p:ext>
    </p:extLst>
  </p:cSld>
  <p:clrMapOvr>
    <a:masterClrMapping/>
  </p:clrMapOvr>
  <p:transition spd="slow">
    <p:fade/>
  </p:transition>
</p:sldLayout>
</file>

<file path=ppt/slideLayouts/slideLayout3030.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94498144"/>
      </p:ext>
    </p:extLst>
  </p:cSld>
  <p:clrMapOvr>
    <a:masterClrMapping/>
  </p:clrMapOvr>
  <p:transition spd="slow">
    <p:fade/>
  </p:transition>
</p:sldLayout>
</file>

<file path=ppt/slideLayouts/slideLayout3031.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6544427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32.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72360768"/>
      </p:ext>
    </p:extLst>
  </p:cSld>
  <p:clrMapOvr>
    <a:masterClrMapping/>
  </p:clrMapOvr>
  <p:transition spd="slow">
    <p:fade/>
  </p:transition>
</p:sldLayout>
</file>

<file path=ppt/slideLayouts/slideLayout3033.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53062806"/>
      </p:ext>
    </p:extLst>
  </p:cSld>
  <p:clrMapOvr>
    <a:masterClrMapping/>
  </p:clrMapOvr>
  <p:transition spd="slow">
    <p:fade/>
  </p:transition>
</p:sldLayout>
</file>

<file path=ppt/slideLayouts/slideLayout3034.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43094357"/>
      </p:ext>
    </p:extLst>
  </p:cSld>
  <p:clrMapOvr>
    <a:masterClrMapping/>
  </p:clrMapOvr>
  <p:transition spd="slow">
    <p:fade/>
  </p:transition>
</p:sldLayout>
</file>

<file path=ppt/slideLayouts/slideLayout3035.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8460477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036.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191765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37.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065500049"/>
      </p:ext>
    </p:extLst>
  </p:cSld>
  <p:clrMapOvr>
    <a:masterClrMapping/>
  </p:clrMapOvr>
  <p:transition spd="slow">
    <p:fade/>
  </p:transition>
</p:sldLayout>
</file>

<file path=ppt/slideLayouts/slideLayout3038.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07434974"/>
      </p:ext>
    </p:extLst>
  </p:cSld>
  <p:clrMapOvr>
    <a:masterClrMapping/>
  </p:clrMapOvr>
  <p:transition spd="slow">
    <p:fade/>
  </p:transition>
</p:sldLayout>
</file>

<file path=ppt/slideLayouts/slideLayout3039.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61387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72783114"/>
      </p:ext>
    </p:extLst>
  </p:cSld>
  <p:clrMapOvr>
    <a:masterClrMapping/>
  </p:clrMapOvr>
  <p:transition spd="slow">
    <p:fade/>
  </p:transition>
</p:sldLayout>
</file>

<file path=ppt/slideLayouts/slideLayout3040.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00477781"/>
      </p:ext>
    </p:extLst>
  </p:cSld>
  <p:clrMapOvr>
    <a:masterClrMapping/>
  </p:clrMapOvr>
  <p:transition spd="slow">
    <p:fade/>
  </p:transition>
</p:sldLayout>
</file>

<file path=ppt/slideLayouts/slideLayout3041.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06573482"/>
      </p:ext>
    </p:extLst>
  </p:cSld>
  <p:clrMapOvr>
    <a:masterClrMapping/>
  </p:clrMapOvr>
  <p:transition spd="slow">
    <p:fade/>
  </p:transition>
</p:sldLayout>
</file>

<file path=ppt/slideLayouts/slideLayout3042.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62590268"/>
      </p:ext>
    </p:extLst>
  </p:cSld>
  <p:clrMapOvr>
    <a:masterClrMapping/>
  </p:clrMapOvr>
  <p:transition spd="slow">
    <p:fade/>
  </p:transition>
</p:sldLayout>
</file>

<file path=ppt/slideLayouts/slideLayout3043.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2483451"/>
      </p:ext>
    </p:extLst>
  </p:cSld>
  <p:clrMapOvr>
    <a:masterClrMapping/>
  </p:clrMapOvr>
  <p:transition spd="slow">
    <p:fade/>
  </p:transition>
</p:sldLayout>
</file>

<file path=ppt/slideLayouts/slideLayout3044.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08797426"/>
      </p:ext>
    </p:extLst>
  </p:cSld>
  <p:clrMapOvr>
    <a:masterClrMapping/>
  </p:clrMapOvr>
  <p:transition spd="slow">
    <p:fade/>
  </p:transition>
</p:sldLayout>
</file>

<file path=ppt/slideLayouts/slideLayout3045.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77519184"/>
      </p:ext>
    </p:extLst>
  </p:cSld>
  <p:clrMapOvr>
    <a:masterClrMapping/>
  </p:clrMapOvr>
  <p:transition spd="slow">
    <p:fade/>
  </p:transition>
</p:sldLayout>
</file>

<file path=ppt/slideLayouts/slideLayout3046.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1085769"/>
      </p:ext>
    </p:extLst>
  </p:cSld>
  <p:clrMapOvr>
    <a:masterClrMapping/>
  </p:clrMapOvr>
  <p:transition spd="slow">
    <p:fade/>
  </p:transition>
</p:sldLayout>
</file>

<file path=ppt/slideLayouts/slideLayout3047.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98553735"/>
      </p:ext>
    </p:extLst>
  </p:cSld>
  <p:clrMapOvr>
    <a:masterClrMapping/>
  </p:clrMapOvr>
  <p:transition spd="slow">
    <p:fade/>
  </p:transition>
</p:sldLayout>
</file>

<file path=ppt/slideLayouts/slideLayout3048.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2848942"/>
      </p:ext>
    </p:extLst>
  </p:cSld>
  <p:clrMapOvr>
    <a:masterClrMapping/>
  </p:clrMapOvr>
  <p:transition spd="slow">
    <p:fade/>
  </p:transition>
</p:sldLayout>
</file>

<file path=ppt/slideLayouts/slideLayout3049.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3147884"/>
      </p:ext>
    </p:extLst>
  </p:cSld>
  <p:clrMapOvr>
    <a:masterClrMapping/>
  </p:clrMapOvr>
  <p:transition spd="slow">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0836388"/>
      </p:ext>
    </p:extLst>
  </p:cSld>
  <p:clrMapOvr>
    <a:masterClrMapping/>
  </p:clrMapOvr>
  <p:transition spd="slow">
    <p:fade/>
  </p:transition>
</p:sldLayout>
</file>

<file path=ppt/slideLayouts/slideLayout3050.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0839748"/>
      </p:ext>
    </p:extLst>
  </p:cSld>
  <p:clrMapOvr>
    <a:masterClrMapping/>
  </p:clrMapOvr>
  <p:transition spd="slow">
    <p:fade/>
  </p:transition>
</p:sldLayout>
</file>

<file path=ppt/slideLayouts/slideLayout3051.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90936205"/>
      </p:ext>
    </p:extLst>
  </p:cSld>
  <p:clrMapOvr>
    <a:masterClrMapping/>
  </p:clrMapOvr>
  <p:transition spd="slow">
    <p:fade/>
  </p:transition>
</p:sldLayout>
</file>

<file path=ppt/slideLayouts/slideLayout3052.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35332412"/>
      </p:ext>
    </p:extLst>
  </p:cSld>
  <p:clrMapOvr>
    <a:masterClrMapping/>
  </p:clrMapOvr>
  <p:transition spd="slow">
    <p:fade/>
  </p:transition>
</p:sldLayout>
</file>

<file path=ppt/slideLayouts/slideLayout3053.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1173719"/>
      </p:ext>
    </p:extLst>
  </p:cSld>
  <p:clrMapOvr>
    <a:masterClrMapping/>
  </p:clrMapOvr>
  <p:transition spd="slow">
    <p:fade/>
  </p:transition>
</p:sldLayout>
</file>

<file path=ppt/slideLayouts/slideLayout3054.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0144789"/>
      </p:ext>
    </p:extLst>
  </p:cSld>
  <p:clrMapOvr>
    <a:masterClrMapping/>
  </p:clrMapOvr>
  <p:transition spd="slow">
    <p:fade/>
  </p:transition>
</p:sldLayout>
</file>

<file path=ppt/slideLayouts/slideLayout3055.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36060039"/>
      </p:ext>
    </p:extLst>
  </p:cSld>
  <p:clrMapOvr>
    <a:masterClrMapping/>
  </p:clrMapOvr>
  <p:transition spd="slow">
    <p:fade/>
  </p:transition>
</p:sldLayout>
</file>

<file path=ppt/slideLayouts/slideLayout3056.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99228661"/>
      </p:ext>
    </p:extLst>
  </p:cSld>
  <p:clrMapOvr>
    <a:masterClrMapping/>
  </p:clrMapOvr>
  <p:transition spd="slow">
    <p:fade/>
  </p:transition>
</p:sldLayout>
</file>

<file path=ppt/slideLayouts/slideLayout3057.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29709082"/>
      </p:ext>
    </p:extLst>
  </p:cSld>
  <p:clrMapOvr>
    <a:masterClrMapping/>
  </p:clrMapOvr>
  <p:transition spd="slow">
    <p:fade/>
  </p:transition>
</p:sldLayout>
</file>

<file path=ppt/slideLayouts/slideLayout3058.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02043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59.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73036653"/>
      </p:ext>
    </p:extLst>
  </p:cSld>
  <p:clrMapOvr>
    <a:masterClrMapping/>
  </p:clrMapOvr>
  <p:transition spd="slow">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15520405"/>
      </p:ext>
    </p:extLst>
  </p:cSld>
  <p:clrMapOvr>
    <a:masterClrMapping/>
  </p:clrMapOvr>
  <p:transition spd="slow">
    <p:fade/>
  </p:transition>
</p:sldLayout>
</file>

<file path=ppt/slideLayouts/slideLayout3060.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53454467"/>
      </p:ext>
    </p:extLst>
  </p:cSld>
  <p:clrMapOvr>
    <a:masterClrMapping/>
  </p:clrMapOvr>
  <p:transition spd="slow">
    <p:fade/>
  </p:transition>
</p:sldLayout>
</file>

<file path=ppt/slideLayouts/slideLayout3061.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40887936"/>
      </p:ext>
    </p:extLst>
  </p:cSld>
  <p:clrMapOvr>
    <a:masterClrMapping/>
  </p:clrMapOvr>
  <p:transition spd="slow">
    <p:fade/>
  </p:transition>
</p:sldLayout>
</file>

<file path=ppt/slideLayouts/slideLayout3062.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0662387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063.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4916754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64.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84599894"/>
      </p:ext>
    </p:extLst>
  </p:cSld>
  <p:clrMapOvr>
    <a:masterClrMapping/>
  </p:clrMapOvr>
  <p:transition spd="slow">
    <p:fade/>
  </p:transition>
</p:sldLayout>
</file>

<file path=ppt/slideLayouts/slideLayout3065.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14473228"/>
      </p:ext>
    </p:extLst>
  </p:cSld>
  <p:clrMapOvr>
    <a:masterClrMapping/>
  </p:clrMapOvr>
  <p:transition spd="slow">
    <p:fade/>
  </p:transition>
</p:sldLayout>
</file>

<file path=ppt/slideLayouts/slideLayout3066.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924370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067.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15824931"/>
      </p:ext>
    </p:extLst>
  </p:cSld>
  <p:clrMapOvr>
    <a:masterClrMapping/>
  </p:clrMapOvr>
  <p:transition spd="slow">
    <p:fade/>
  </p:transition>
</p:sldLayout>
</file>

<file path=ppt/slideLayouts/slideLayout3068.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67808372"/>
      </p:ext>
    </p:extLst>
  </p:cSld>
  <p:clrMapOvr>
    <a:masterClrMapping/>
  </p:clrMapOvr>
  <p:transition spd="slow">
    <p:fade/>
  </p:transition>
</p:sldLayout>
</file>

<file path=ppt/slideLayouts/slideLayout3069.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9812226"/>
      </p:ext>
    </p:extLst>
  </p:cSld>
  <p:clrMapOvr>
    <a:masterClrMapping/>
  </p:clrMapOvr>
  <p:transition spd="slow">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88969906"/>
      </p:ext>
    </p:extLst>
  </p:cSld>
  <p:clrMapOvr>
    <a:masterClrMapping/>
  </p:clrMapOvr>
  <p:transition spd="slow">
    <p:fade/>
  </p:transition>
</p:sldLayout>
</file>

<file path=ppt/slideLayouts/slideLayout3070.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68780561"/>
      </p:ext>
    </p:extLst>
  </p:cSld>
  <p:clrMapOvr>
    <a:masterClrMapping/>
  </p:clrMapOvr>
  <p:transition spd="slow">
    <p:fade/>
  </p:transition>
</p:sldLayout>
</file>

<file path=ppt/slideLayouts/slideLayout3071.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03531358"/>
      </p:ext>
    </p:extLst>
  </p:cSld>
  <p:clrMapOvr>
    <a:masterClrMapping/>
  </p:clrMapOvr>
  <p:transition spd="slow">
    <p:fade/>
  </p:transition>
</p:sldLayout>
</file>

<file path=ppt/slideLayouts/slideLayout3072.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44090050"/>
      </p:ext>
    </p:extLst>
  </p:cSld>
  <p:clrMapOvr>
    <a:masterClrMapping/>
  </p:clrMapOvr>
  <p:transition spd="slow">
    <p:fade/>
  </p:transition>
</p:sldLayout>
</file>

<file path=ppt/slideLayouts/slideLayout3073.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89275819"/>
      </p:ext>
    </p:extLst>
  </p:cSld>
  <p:clrMapOvr>
    <a:masterClrMapping/>
  </p:clrMapOvr>
  <p:transition spd="slow">
    <p:fade/>
  </p:transition>
</p:sldLayout>
</file>

<file path=ppt/slideLayouts/slideLayout3074.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923082"/>
      </p:ext>
    </p:extLst>
  </p:cSld>
  <p:clrMapOvr>
    <a:masterClrMapping/>
  </p:clrMapOvr>
  <p:transition spd="slow">
    <p:fade/>
  </p:transition>
</p:sldLayout>
</file>

<file path=ppt/slideLayouts/slideLayout3075.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1349975"/>
      </p:ext>
    </p:extLst>
  </p:cSld>
  <p:clrMapOvr>
    <a:masterClrMapping/>
  </p:clrMapOvr>
  <p:transition spd="slow">
    <p:fade/>
  </p:transition>
</p:sldLayout>
</file>

<file path=ppt/slideLayouts/slideLayout3076.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37929161"/>
      </p:ext>
    </p:extLst>
  </p:cSld>
  <p:clrMapOvr>
    <a:masterClrMapping/>
  </p:clrMapOvr>
  <p:transition spd="slow">
    <p:fade/>
  </p:transition>
</p:sldLayout>
</file>

<file path=ppt/slideLayouts/slideLayout3077.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62899491"/>
      </p:ext>
    </p:extLst>
  </p:cSld>
  <p:clrMapOvr>
    <a:masterClrMapping/>
  </p:clrMapOvr>
  <p:transition spd="slow">
    <p:fade/>
  </p:transition>
</p:sldLayout>
</file>

<file path=ppt/slideLayouts/slideLayout3078.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2271546"/>
      </p:ext>
    </p:extLst>
  </p:cSld>
  <p:clrMapOvr>
    <a:masterClrMapping/>
  </p:clrMapOvr>
  <p:transition spd="slow">
    <p:fade/>
  </p:transition>
</p:sldLayout>
</file>

<file path=ppt/slideLayouts/slideLayout3079.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18217105"/>
      </p:ext>
    </p:extLst>
  </p:cSld>
  <p:clrMapOvr>
    <a:masterClrMapping/>
  </p:clrMapOvr>
  <p:transition spd="slow">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37160142"/>
      </p:ext>
    </p:extLst>
  </p:cSld>
  <p:clrMapOvr>
    <a:masterClrMapping/>
  </p:clrMapOvr>
  <p:transition spd="slow">
    <p:fade/>
  </p:transition>
</p:sldLayout>
</file>

<file path=ppt/slideLayouts/slideLayout3080.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30055374"/>
      </p:ext>
    </p:extLst>
  </p:cSld>
  <p:clrMapOvr>
    <a:masterClrMapping/>
  </p:clrMapOvr>
  <p:transition spd="slow">
    <p:fade/>
  </p:transition>
</p:sldLayout>
</file>

<file path=ppt/slideLayouts/slideLayout3081.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83391664"/>
      </p:ext>
    </p:extLst>
  </p:cSld>
  <p:clrMapOvr>
    <a:masterClrMapping/>
  </p:clrMapOvr>
  <p:transition spd="slow">
    <p:fade/>
  </p:transition>
</p:sldLayout>
</file>

<file path=ppt/slideLayouts/slideLayout3082.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47514601"/>
      </p:ext>
    </p:extLst>
  </p:cSld>
  <p:clrMapOvr>
    <a:masterClrMapping/>
  </p:clrMapOvr>
  <p:transition spd="slow">
    <p:fade/>
  </p:transition>
</p:sldLayout>
</file>

<file path=ppt/slideLayouts/slideLayout3083.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9137620"/>
      </p:ext>
    </p:extLst>
  </p:cSld>
  <p:clrMapOvr>
    <a:masterClrMapping/>
  </p:clrMapOvr>
  <p:transition spd="slow">
    <p:fade/>
  </p:transition>
</p:sldLayout>
</file>

<file path=ppt/slideLayouts/slideLayout3084.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72349470"/>
      </p:ext>
    </p:extLst>
  </p:cSld>
  <p:clrMapOvr>
    <a:masterClrMapping/>
  </p:clrMapOvr>
  <p:transition spd="slow">
    <p:fade/>
  </p:transition>
</p:sldLayout>
</file>

<file path=ppt/slideLayouts/slideLayout3085.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68944944"/>
      </p:ext>
    </p:extLst>
  </p:cSld>
  <p:clrMapOvr>
    <a:masterClrMapping/>
  </p:clrMapOvr>
  <p:transition spd="slow">
    <p:fade/>
  </p:transition>
</p:sldLayout>
</file>

<file path=ppt/slideLayouts/slideLayout3086.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8250769"/>
      </p:ext>
    </p:extLst>
  </p:cSld>
  <p:clrMapOvr>
    <a:masterClrMapping/>
  </p:clrMapOvr>
  <p:transition spd="slow">
    <p:fade/>
  </p:transition>
</p:sldLayout>
</file>

<file path=ppt/slideLayouts/slideLayout3087.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42604849"/>
      </p:ext>
    </p:extLst>
  </p:cSld>
  <p:clrMapOvr>
    <a:masterClrMapping/>
  </p:clrMapOvr>
  <p:transition spd="slow">
    <p:fade/>
  </p:transition>
</p:sldLayout>
</file>

<file path=ppt/slideLayouts/slideLayout3088.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53382901"/>
      </p:ext>
    </p:extLst>
  </p:cSld>
  <p:clrMapOvr>
    <a:masterClrMapping/>
  </p:clrMapOvr>
  <p:transition spd="slow">
    <p:fade/>
  </p:transition>
</p:sldLayout>
</file>

<file path=ppt/slideLayouts/slideLayout3089.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11102081"/>
      </p:ext>
    </p:extLst>
  </p:cSld>
  <p:clrMapOvr>
    <a:masterClrMapping/>
  </p:clrMapOvr>
  <p:transition spd="slow">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2528658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090.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965688"/>
      </p:ext>
    </p:extLst>
  </p:cSld>
  <p:clrMapOvr>
    <a:masterClrMapping/>
  </p:clrMapOvr>
  <p:transition spd="slow">
    <p:fade/>
  </p:transition>
</p:sldLayout>
</file>

<file path=ppt/slideLayouts/slideLayout3091.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87541519"/>
      </p:ext>
    </p:extLst>
  </p:cSld>
  <p:clrMapOvr>
    <a:masterClrMapping/>
  </p:clrMapOvr>
  <p:transition spd="slow">
    <p:fade/>
  </p:transition>
</p:sldLayout>
</file>

<file path=ppt/slideLayouts/slideLayout3092.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75048493"/>
      </p:ext>
    </p:extLst>
  </p:cSld>
  <p:clrMapOvr>
    <a:masterClrMapping/>
  </p:clrMapOvr>
  <p:transition spd="slow">
    <p:fade/>
  </p:transition>
</p:sldLayout>
</file>

<file path=ppt/slideLayouts/slideLayout3093.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39748884"/>
      </p:ext>
    </p:extLst>
  </p:cSld>
  <p:clrMapOvr>
    <a:masterClrMapping/>
  </p:clrMapOvr>
  <p:transition spd="slow">
    <p:fade/>
  </p:transition>
</p:sldLayout>
</file>

<file path=ppt/slideLayouts/slideLayout3094.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3287922"/>
      </p:ext>
    </p:extLst>
  </p:cSld>
  <p:clrMapOvr>
    <a:masterClrMapping/>
  </p:clrMapOvr>
  <p:transition spd="slow">
    <p:fade/>
  </p:transition>
</p:sldLayout>
</file>

<file path=ppt/slideLayouts/slideLayout3095.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19145783"/>
      </p:ext>
    </p:extLst>
  </p:cSld>
  <p:clrMapOvr>
    <a:masterClrMapping/>
  </p:clrMapOvr>
  <p:transition spd="slow">
    <p:fade/>
  </p:transition>
</p:sldLayout>
</file>

<file path=ppt/slideLayouts/slideLayout3096.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42050569"/>
      </p:ext>
    </p:extLst>
  </p:cSld>
  <p:clrMapOvr>
    <a:masterClrMapping/>
  </p:clrMapOvr>
  <p:transition spd="slow">
    <p:fade/>
  </p:transition>
</p:sldLayout>
</file>

<file path=ppt/slideLayouts/slideLayout3097.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79763705"/>
      </p:ext>
    </p:extLst>
  </p:cSld>
  <p:clrMapOvr>
    <a:masterClrMapping/>
  </p:clrMapOvr>
  <p:transition spd="slow">
    <p:fade/>
  </p:transition>
</p:sldLayout>
</file>

<file path=ppt/slideLayouts/slideLayout3098.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18453497"/>
      </p:ext>
    </p:extLst>
  </p:cSld>
  <p:clrMapOvr>
    <a:masterClrMapping/>
  </p:clrMapOvr>
  <p:transition spd="slow">
    <p:fade/>
  </p:transition>
</p:sldLayout>
</file>

<file path=ppt/slideLayouts/slideLayout3099.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60197459"/>
      </p:ext>
    </p:extLst>
  </p:cSld>
  <p:clrMapOvr>
    <a:masterClrMapping/>
  </p:clrMapOvr>
  <p:transition spd="slow">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574303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56493427"/>
      </p:ext>
    </p:extLst>
  </p:cSld>
  <p:clrMapOvr>
    <a:masterClrMapping/>
  </p:clrMapOvr>
  <p:transition spd="slow">
    <p:fade/>
  </p:transition>
</p:sldLayout>
</file>

<file path=ppt/slideLayouts/slideLayout3100.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54552261"/>
      </p:ext>
    </p:extLst>
  </p:cSld>
  <p:clrMapOvr>
    <a:masterClrMapping/>
  </p:clrMapOvr>
  <p:transition spd="slow">
    <p:fade/>
  </p:transition>
</p:sldLayout>
</file>

<file path=ppt/slideLayouts/slideLayout3101.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7934058"/>
      </p:ext>
    </p:extLst>
  </p:cSld>
  <p:clrMapOvr>
    <a:masterClrMapping/>
  </p:clrMapOvr>
  <p:transition spd="slow">
    <p:fade/>
  </p:transition>
</p:sldLayout>
</file>

<file path=ppt/slideLayouts/slideLayout3102.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87272577"/>
      </p:ext>
    </p:extLst>
  </p:cSld>
  <p:clrMapOvr>
    <a:masterClrMapping/>
  </p:clrMapOvr>
  <p:transition spd="slow">
    <p:fade/>
  </p:transition>
</p:sldLayout>
</file>

<file path=ppt/slideLayouts/slideLayout3103.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5835554"/>
      </p:ext>
    </p:extLst>
  </p:cSld>
  <p:clrMapOvr>
    <a:masterClrMapping/>
  </p:clrMapOvr>
  <p:transition spd="slow">
    <p:fade/>
  </p:transition>
</p:sldLayout>
</file>

<file path=ppt/slideLayouts/slideLayout3104.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94082627"/>
      </p:ext>
    </p:extLst>
  </p:cSld>
  <p:clrMapOvr>
    <a:masterClrMapping/>
  </p:clrMapOvr>
  <p:transition spd="slow">
    <p:fade/>
  </p:transition>
</p:sldLayout>
</file>

<file path=ppt/slideLayouts/slideLayout3105.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06949900"/>
      </p:ext>
    </p:extLst>
  </p:cSld>
  <p:clrMapOvr>
    <a:masterClrMapping/>
  </p:clrMapOvr>
  <p:transition spd="slow">
    <p:fade/>
  </p:transition>
</p:sldLayout>
</file>

<file path=ppt/slideLayouts/slideLayout3106.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03012463"/>
      </p:ext>
    </p:extLst>
  </p:cSld>
  <p:clrMapOvr>
    <a:masterClrMapping/>
  </p:clrMapOvr>
  <p:transition spd="slow">
    <p:fade/>
  </p:transition>
</p:sldLayout>
</file>

<file path=ppt/slideLayouts/slideLayout3107.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28877766"/>
      </p:ext>
    </p:extLst>
  </p:cSld>
  <p:clrMapOvr>
    <a:masterClrMapping/>
  </p:clrMapOvr>
  <p:transition spd="slow">
    <p:fade/>
  </p:transition>
</p:sldLayout>
</file>

<file path=ppt/slideLayouts/slideLayout3108.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7599207"/>
      </p:ext>
    </p:extLst>
  </p:cSld>
  <p:clrMapOvr>
    <a:masterClrMapping/>
  </p:clrMapOvr>
  <p:transition spd="slow">
    <p:fade/>
  </p:transition>
</p:sldLayout>
</file>

<file path=ppt/slideLayouts/slideLayout3109.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4985038"/>
      </p:ext>
    </p:extLst>
  </p:cSld>
  <p:clrMapOvr>
    <a:masterClrMapping/>
  </p:clrMapOvr>
  <p:transition spd="slow">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60424795"/>
      </p:ext>
    </p:extLst>
  </p:cSld>
  <p:clrMapOvr>
    <a:masterClrMapping/>
  </p:clrMapOvr>
  <p:transition spd="slow">
    <p:fade/>
  </p:transition>
</p:sldLayout>
</file>

<file path=ppt/slideLayouts/slideLayout3110.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4178709"/>
      </p:ext>
    </p:extLst>
  </p:cSld>
  <p:clrMapOvr>
    <a:masterClrMapping/>
  </p:clrMapOvr>
  <p:transition spd="slow">
    <p:fade/>
  </p:transition>
</p:sldLayout>
</file>

<file path=ppt/slideLayouts/slideLayout3111.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6176603"/>
      </p:ext>
    </p:extLst>
  </p:cSld>
  <p:clrMapOvr>
    <a:masterClrMapping/>
  </p:clrMapOvr>
  <p:transition spd="slow">
    <p:fade/>
  </p:transition>
</p:sldLayout>
</file>

<file path=ppt/slideLayouts/slideLayout3112.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82075280"/>
      </p:ext>
    </p:extLst>
  </p:cSld>
  <p:clrMapOvr>
    <a:masterClrMapping/>
  </p:clrMapOvr>
  <p:transition spd="slow">
    <p:fade/>
  </p:transition>
</p:sldLayout>
</file>

<file path=ppt/slideLayouts/slideLayout3113.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44452024"/>
      </p:ext>
    </p:extLst>
  </p:cSld>
  <p:clrMapOvr>
    <a:masterClrMapping/>
  </p:clrMapOvr>
  <p:transition spd="slow">
    <p:fade/>
  </p:transition>
</p:sldLayout>
</file>

<file path=ppt/slideLayouts/slideLayout3114.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21056784"/>
      </p:ext>
    </p:extLst>
  </p:cSld>
  <p:clrMapOvr>
    <a:masterClrMapping/>
  </p:clrMapOvr>
  <p:transition spd="slow">
    <p:fade/>
  </p:transition>
</p:sldLayout>
</file>

<file path=ppt/slideLayouts/slideLayout3115.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64106077"/>
      </p:ext>
    </p:extLst>
  </p:cSld>
  <p:clrMapOvr>
    <a:masterClrMapping/>
  </p:clrMapOvr>
  <p:transition spd="slow">
    <p:fade/>
  </p:transition>
</p:sldLayout>
</file>

<file path=ppt/slideLayouts/slideLayout3116.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56673496"/>
      </p:ext>
    </p:extLst>
  </p:cSld>
  <p:clrMapOvr>
    <a:masterClrMapping/>
  </p:clrMapOvr>
  <p:transition spd="slow">
    <p:fade/>
  </p:transition>
</p:sldLayout>
</file>

<file path=ppt/slideLayouts/slideLayout3117.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54519489"/>
      </p:ext>
    </p:extLst>
  </p:cSld>
  <p:clrMapOvr>
    <a:masterClrMapping/>
  </p:clrMapOvr>
  <p:transition spd="slow">
    <p:fade/>
  </p:transition>
</p:sldLayout>
</file>

<file path=ppt/slideLayouts/slideLayout3118.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71130795"/>
      </p:ext>
    </p:extLst>
  </p:cSld>
  <p:clrMapOvr>
    <a:masterClrMapping/>
  </p:clrMapOvr>
  <p:transition spd="slow">
    <p:fade/>
  </p:transition>
</p:sldLayout>
</file>

<file path=ppt/slideLayouts/slideLayout3119.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02277916"/>
      </p:ext>
    </p:extLst>
  </p:cSld>
  <p:clrMapOvr>
    <a:masterClrMapping/>
  </p:clrMapOvr>
  <p:transition spd="slow">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9152731"/>
      </p:ext>
    </p:extLst>
  </p:cSld>
  <p:clrMapOvr>
    <a:masterClrMapping/>
  </p:clrMapOvr>
  <p:transition spd="slow">
    <p:fade/>
  </p:transition>
</p:sldLayout>
</file>

<file path=ppt/slideLayouts/slideLayout3120.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9195813"/>
      </p:ext>
    </p:extLst>
  </p:cSld>
  <p:clrMapOvr>
    <a:masterClrMapping/>
  </p:clrMapOvr>
  <p:transition spd="slow">
    <p:fade/>
  </p:transition>
</p:sldLayout>
</file>

<file path=ppt/slideLayouts/slideLayout3121.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95095463"/>
      </p:ext>
    </p:extLst>
  </p:cSld>
  <p:clrMapOvr>
    <a:masterClrMapping/>
  </p:clrMapOvr>
  <p:transition spd="slow">
    <p:fade/>
  </p:transition>
</p:sldLayout>
</file>

<file path=ppt/slideLayouts/slideLayout3122.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4586631"/>
      </p:ext>
    </p:extLst>
  </p:cSld>
  <p:clrMapOvr>
    <a:masterClrMapping/>
  </p:clrMapOvr>
  <p:transition spd="slow">
    <p:fade/>
  </p:transition>
</p:sldLayout>
</file>

<file path=ppt/slideLayouts/slideLayout3123.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60126711"/>
      </p:ext>
    </p:extLst>
  </p:cSld>
  <p:clrMapOvr>
    <a:masterClrMapping/>
  </p:clrMapOvr>
  <p:transition spd="slow">
    <p:fade/>
  </p:transition>
</p:sldLayout>
</file>

<file path=ppt/slideLayouts/slideLayout3124.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7296826"/>
      </p:ext>
    </p:extLst>
  </p:cSld>
  <p:clrMapOvr>
    <a:masterClrMapping/>
  </p:clrMapOvr>
  <p:transition spd="slow">
    <p:fade/>
  </p:transition>
</p:sldLayout>
</file>

<file path=ppt/slideLayouts/slideLayout3125.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4135210"/>
      </p:ext>
    </p:extLst>
  </p:cSld>
  <p:clrMapOvr>
    <a:masterClrMapping/>
  </p:clrMapOvr>
  <p:transition spd="slow">
    <p:fade/>
  </p:transition>
</p:sldLayout>
</file>

<file path=ppt/slideLayouts/slideLayout3126.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3915004"/>
      </p:ext>
    </p:extLst>
  </p:cSld>
  <p:clrMapOvr>
    <a:masterClrMapping/>
  </p:clrMapOvr>
  <p:transition spd="slow">
    <p:fade/>
  </p:transition>
</p:sldLayout>
</file>

<file path=ppt/slideLayouts/slideLayout3127.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16344174"/>
      </p:ext>
    </p:extLst>
  </p:cSld>
  <p:clrMapOvr>
    <a:masterClrMapping/>
  </p:clrMapOvr>
  <p:transition spd="slow">
    <p:fade/>
  </p:transition>
</p:sldLayout>
</file>

<file path=ppt/slideLayouts/slideLayout3128.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75116127"/>
      </p:ext>
    </p:extLst>
  </p:cSld>
  <p:clrMapOvr>
    <a:masterClrMapping/>
  </p:clrMapOvr>
  <p:transition spd="slow">
    <p:fade/>
  </p:transition>
</p:sldLayout>
</file>

<file path=ppt/slideLayouts/slideLayout3129.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34042404"/>
      </p:ext>
    </p:extLst>
  </p:cSld>
  <p:clrMapOvr>
    <a:masterClrMapping/>
  </p:clrMapOvr>
  <p:transition spd="slow">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3358219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3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3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3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3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3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3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3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3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3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491151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3141.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722229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42.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38377319"/>
      </p:ext>
    </p:extLst>
  </p:cSld>
  <p:clrMapOvr>
    <a:masterClrMapping/>
  </p:clrMapOvr>
  <p:transition spd="slow">
    <p:fade/>
  </p:transition>
</p:sldLayout>
</file>

<file path=ppt/slideLayouts/slideLayout3143.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80984419"/>
      </p:ext>
    </p:extLst>
  </p:cSld>
  <p:clrMapOvr>
    <a:masterClrMapping/>
  </p:clrMapOvr>
  <p:transition spd="slow">
    <p:fade/>
  </p:transition>
</p:sldLayout>
</file>

<file path=ppt/slideLayouts/slideLayout3144.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93421669"/>
      </p:ext>
    </p:extLst>
  </p:cSld>
  <p:clrMapOvr>
    <a:masterClrMapping/>
  </p:clrMapOvr>
  <p:transition spd="slow">
    <p:fade/>
  </p:transition>
</p:sldLayout>
</file>

<file path=ppt/slideLayouts/slideLayout3145.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0275153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146.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305643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47.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3818176"/>
      </p:ext>
    </p:extLst>
  </p:cSld>
  <p:clrMapOvr>
    <a:masterClrMapping/>
  </p:clrMapOvr>
  <p:transition spd="slow">
    <p:fade/>
  </p:transition>
</p:sldLayout>
</file>

<file path=ppt/slideLayouts/slideLayout3148.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82076559"/>
      </p:ext>
    </p:extLst>
  </p:cSld>
  <p:clrMapOvr>
    <a:masterClrMapping/>
  </p:clrMapOvr>
  <p:transition spd="slow">
    <p:fade/>
  </p:transition>
</p:sldLayout>
</file>

<file path=ppt/slideLayouts/slideLayout3149.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98345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89199888"/>
      </p:ext>
    </p:extLst>
  </p:cSld>
  <p:clrMapOvr>
    <a:masterClrMapping/>
  </p:clrMapOvr>
  <p:transition spd="slow">
    <p:fade/>
  </p:transition>
</p:sldLayout>
</file>

<file path=ppt/slideLayouts/slideLayout3150.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99611360"/>
      </p:ext>
    </p:extLst>
  </p:cSld>
  <p:clrMapOvr>
    <a:masterClrMapping/>
  </p:clrMapOvr>
  <p:transition spd="slow">
    <p:fade/>
  </p:transition>
</p:sldLayout>
</file>

<file path=ppt/slideLayouts/slideLayout3151.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0190737"/>
      </p:ext>
    </p:extLst>
  </p:cSld>
  <p:clrMapOvr>
    <a:masterClrMapping/>
  </p:clrMapOvr>
  <p:transition spd="slow">
    <p:fade/>
  </p:transition>
</p:sldLayout>
</file>

<file path=ppt/slideLayouts/slideLayout3152.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78792558"/>
      </p:ext>
    </p:extLst>
  </p:cSld>
  <p:clrMapOvr>
    <a:masterClrMapping/>
  </p:clrMapOvr>
  <p:transition spd="slow">
    <p:fade/>
  </p:transition>
</p:sldLayout>
</file>

<file path=ppt/slideLayouts/slideLayout3153.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74049429"/>
      </p:ext>
    </p:extLst>
  </p:cSld>
  <p:clrMapOvr>
    <a:masterClrMapping/>
  </p:clrMapOvr>
  <p:transition spd="slow">
    <p:fade/>
  </p:transition>
</p:sldLayout>
</file>

<file path=ppt/slideLayouts/slideLayout3154.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6459257"/>
      </p:ext>
    </p:extLst>
  </p:cSld>
  <p:clrMapOvr>
    <a:masterClrMapping/>
  </p:clrMapOvr>
  <p:transition spd="slow">
    <p:fade/>
  </p:transition>
</p:sldLayout>
</file>

<file path=ppt/slideLayouts/slideLayout3155.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50725262"/>
      </p:ext>
    </p:extLst>
  </p:cSld>
  <p:clrMapOvr>
    <a:masterClrMapping/>
  </p:clrMapOvr>
  <p:transition spd="slow">
    <p:fade/>
  </p:transition>
</p:sldLayout>
</file>

<file path=ppt/slideLayouts/slideLayout3156.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31982843"/>
      </p:ext>
    </p:extLst>
  </p:cSld>
  <p:clrMapOvr>
    <a:masterClrMapping/>
  </p:clrMapOvr>
  <p:transition spd="slow">
    <p:fade/>
  </p:transition>
</p:sldLayout>
</file>

<file path=ppt/slideLayouts/slideLayout3157.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33405811"/>
      </p:ext>
    </p:extLst>
  </p:cSld>
  <p:clrMapOvr>
    <a:masterClrMapping/>
  </p:clrMapOvr>
  <p:transition spd="slow">
    <p:fade/>
  </p:transition>
</p:sldLayout>
</file>

<file path=ppt/slideLayouts/slideLayout3158.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3453802"/>
      </p:ext>
    </p:extLst>
  </p:cSld>
  <p:clrMapOvr>
    <a:masterClrMapping/>
  </p:clrMapOvr>
  <p:transition spd="slow">
    <p:fade/>
  </p:transition>
</p:sldLayout>
</file>

<file path=ppt/slideLayouts/slideLayout3159.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56945617"/>
      </p:ext>
    </p:extLst>
  </p:cSld>
  <p:clrMapOvr>
    <a:masterClrMapping/>
  </p:clrMapOvr>
  <p:transition spd="slow">
    <p:fade/>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22251686"/>
      </p:ext>
    </p:extLst>
  </p:cSld>
  <p:clrMapOvr>
    <a:masterClrMapping/>
  </p:clrMapOvr>
  <p:transition spd="slow">
    <p:fade/>
  </p:transition>
</p:sldLayout>
</file>

<file path=ppt/slideLayouts/slideLayout3160.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8090822"/>
      </p:ext>
    </p:extLst>
  </p:cSld>
  <p:clrMapOvr>
    <a:masterClrMapping/>
  </p:clrMapOvr>
  <p:transition spd="slow">
    <p:fade/>
  </p:transition>
</p:sldLayout>
</file>

<file path=ppt/slideLayouts/slideLayout3161.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5564813"/>
      </p:ext>
    </p:extLst>
  </p:cSld>
  <p:clrMapOvr>
    <a:masterClrMapping/>
  </p:clrMapOvr>
  <p:transition spd="slow">
    <p:fade/>
  </p:transition>
</p:sldLayout>
</file>

<file path=ppt/slideLayouts/slideLayout3162.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45761573"/>
      </p:ext>
    </p:extLst>
  </p:cSld>
  <p:clrMapOvr>
    <a:masterClrMapping/>
  </p:clrMapOvr>
  <p:transition spd="slow">
    <p:fade/>
  </p:transition>
</p:sldLayout>
</file>

<file path=ppt/slideLayouts/slideLayout3163.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7138255"/>
      </p:ext>
    </p:extLst>
  </p:cSld>
  <p:clrMapOvr>
    <a:masterClrMapping/>
  </p:clrMapOvr>
  <p:transition spd="slow">
    <p:fade/>
  </p:transition>
</p:sldLayout>
</file>

<file path=ppt/slideLayouts/slideLayout3164.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29089347"/>
      </p:ext>
    </p:extLst>
  </p:cSld>
  <p:clrMapOvr>
    <a:masterClrMapping/>
  </p:clrMapOvr>
  <p:transition spd="slow">
    <p:fade/>
  </p:transition>
</p:sldLayout>
</file>

<file path=ppt/slideLayouts/slideLayout3165.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94209843"/>
      </p:ext>
    </p:extLst>
  </p:cSld>
  <p:clrMapOvr>
    <a:masterClrMapping/>
  </p:clrMapOvr>
  <p:transition spd="slow">
    <p:fade/>
  </p:transition>
</p:sldLayout>
</file>

<file path=ppt/slideLayouts/slideLayout3166.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9791353"/>
      </p:ext>
    </p:extLst>
  </p:cSld>
  <p:clrMapOvr>
    <a:masterClrMapping/>
  </p:clrMapOvr>
  <p:transition spd="slow">
    <p:fade/>
  </p:transition>
</p:sldLayout>
</file>

<file path=ppt/slideLayouts/slideLayout3167.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62181534"/>
      </p:ext>
    </p:extLst>
  </p:cSld>
  <p:clrMapOvr>
    <a:masterClrMapping/>
  </p:clrMapOvr>
  <p:transition spd="slow">
    <p:fade/>
  </p:transition>
</p:sldLayout>
</file>

<file path=ppt/slideLayouts/slideLayout3168.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1397821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69.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12293104"/>
      </p:ext>
    </p:extLst>
  </p:cSld>
  <p:clrMapOvr>
    <a:masterClrMapping/>
  </p:clrMapOvr>
  <p:transition spd="slow">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55061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170.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49259465"/>
      </p:ext>
    </p:extLst>
  </p:cSld>
  <p:clrMapOvr>
    <a:masterClrMapping/>
  </p:clrMapOvr>
  <p:transition spd="slow">
    <p:fade/>
  </p:transition>
</p:sldLayout>
</file>

<file path=ppt/slideLayouts/slideLayout3171.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76503768"/>
      </p:ext>
    </p:extLst>
  </p:cSld>
  <p:clrMapOvr>
    <a:masterClrMapping/>
  </p:clrMapOvr>
  <p:transition spd="slow">
    <p:fade/>
  </p:transition>
</p:sldLayout>
</file>

<file path=ppt/slideLayouts/slideLayout3172.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3969277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173.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249932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74.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55157599"/>
      </p:ext>
    </p:extLst>
  </p:cSld>
  <p:clrMapOvr>
    <a:masterClrMapping/>
  </p:clrMapOvr>
  <p:transition spd="slow">
    <p:fade/>
  </p:transition>
</p:sldLayout>
</file>

<file path=ppt/slideLayouts/slideLayout3175.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24659789"/>
      </p:ext>
    </p:extLst>
  </p:cSld>
  <p:clrMapOvr>
    <a:masterClrMapping/>
  </p:clrMapOvr>
  <p:transition spd="slow">
    <p:fade/>
  </p:transition>
</p:sldLayout>
</file>

<file path=ppt/slideLayouts/slideLayout3176.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14746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177.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6417786"/>
      </p:ext>
    </p:extLst>
  </p:cSld>
  <p:clrMapOvr>
    <a:masterClrMapping/>
  </p:clrMapOvr>
  <p:transition spd="slow">
    <p:fade/>
  </p:transition>
</p:sldLayout>
</file>

<file path=ppt/slideLayouts/slideLayout3178.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56962273"/>
      </p:ext>
    </p:extLst>
  </p:cSld>
  <p:clrMapOvr>
    <a:masterClrMapping/>
  </p:clrMapOvr>
  <p:transition spd="slow">
    <p:fade/>
  </p:transition>
</p:sldLayout>
</file>

<file path=ppt/slideLayouts/slideLayout3179.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82539682"/>
      </p:ext>
    </p:extLst>
  </p:cSld>
  <p:clrMapOvr>
    <a:masterClrMapping/>
  </p:clrMapOvr>
  <p:transition spd="slow">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9923789"/>
      </p:ext>
    </p:extLst>
  </p:cSld>
  <p:clrMapOvr>
    <a:masterClrMapping/>
  </p:clrMapOvr>
  <p:transition spd="slow">
    <p:fade/>
  </p:transition>
</p:sldLayout>
</file>

<file path=ppt/slideLayouts/slideLayout3180.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81398557"/>
      </p:ext>
    </p:extLst>
  </p:cSld>
  <p:clrMapOvr>
    <a:masterClrMapping/>
  </p:clrMapOvr>
  <p:transition spd="slow">
    <p:fade/>
  </p:transition>
</p:sldLayout>
</file>

<file path=ppt/slideLayouts/slideLayout3181.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4139998"/>
      </p:ext>
    </p:extLst>
  </p:cSld>
  <p:clrMapOvr>
    <a:masterClrMapping/>
  </p:clrMapOvr>
  <p:transition spd="slow">
    <p:fade/>
  </p:transition>
</p:sldLayout>
</file>

<file path=ppt/slideLayouts/slideLayout3182.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2889690"/>
      </p:ext>
    </p:extLst>
  </p:cSld>
  <p:clrMapOvr>
    <a:masterClrMapping/>
  </p:clrMapOvr>
  <p:transition spd="slow">
    <p:fade/>
  </p:transition>
</p:sldLayout>
</file>

<file path=ppt/slideLayouts/slideLayout3183.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9137534"/>
      </p:ext>
    </p:extLst>
  </p:cSld>
  <p:clrMapOvr>
    <a:masterClrMapping/>
  </p:clrMapOvr>
  <p:transition spd="slow">
    <p:fade/>
  </p:transition>
</p:sldLayout>
</file>

<file path=ppt/slideLayouts/slideLayout3184.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51454012"/>
      </p:ext>
    </p:extLst>
  </p:cSld>
  <p:clrMapOvr>
    <a:masterClrMapping/>
  </p:clrMapOvr>
  <p:transition spd="slow">
    <p:fade/>
  </p:transition>
</p:sldLayout>
</file>

<file path=ppt/slideLayouts/slideLayout3185.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11933942"/>
      </p:ext>
    </p:extLst>
  </p:cSld>
  <p:clrMapOvr>
    <a:masterClrMapping/>
  </p:clrMapOvr>
  <p:transition spd="slow">
    <p:fade/>
  </p:transition>
</p:sldLayout>
</file>

<file path=ppt/slideLayouts/slideLayout3186.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2152214"/>
      </p:ext>
    </p:extLst>
  </p:cSld>
  <p:clrMapOvr>
    <a:masterClrMapping/>
  </p:clrMapOvr>
  <p:transition spd="slow">
    <p:fade/>
  </p:transition>
</p:sldLayout>
</file>

<file path=ppt/slideLayouts/slideLayout3187.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1868142"/>
      </p:ext>
    </p:extLst>
  </p:cSld>
  <p:clrMapOvr>
    <a:masterClrMapping/>
  </p:clrMapOvr>
  <p:transition spd="slow">
    <p:fade/>
  </p:transition>
</p:sldLayout>
</file>

<file path=ppt/slideLayouts/slideLayout3188.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11731723"/>
      </p:ext>
    </p:extLst>
  </p:cSld>
  <p:clrMapOvr>
    <a:masterClrMapping/>
  </p:clrMapOvr>
  <p:transition spd="slow">
    <p:fade/>
  </p:transition>
</p:sldLayout>
</file>

<file path=ppt/slideLayouts/slideLayout3189.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92367314"/>
      </p:ext>
    </p:extLst>
  </p:cSld>
  <p:clrMapOvr>
    <a:masterClrMapping/>
  </p:clrMapOvr>
  <p:transition spd="slow">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75325814"/>
      </p:ext>
    </p:extLst>
  </p:cSld>
  <p:clrMapOvr>
    <a:masterClrMapping/>
  </p:clrMapOvr>
  <p:transition spd="slow">
    <p:fade/>
  </p:transition>
</p:sldLayout>
</file>

<file path=ppt/slideLayouts/slideLayout3190.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79425335"/>
      </p:ext>
    </p:extLst>
  </p:cSld>
  <p:clrMapOvr>
    <a:masterClrMapping/>
  </p:clrMapOvr>
  <p:transition spd="slow">
    <p:fade/>
  </p:transition>
</p:sldLayout>
</file>

<file path=ppt/slideLayouts/slideLayout3191.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35589231"/>
      </p:ext>
    </p:extLst>
  </p:cSld>
  <p:clrMapOvr>
    <a:masterClrMapping/>
  </p:clrMapOvr>
  <p:transition spd="slow">
    <p:fade/>
  </p:transition>
</p:sldLayout>
</file>

<file path=ppt/slideLayouts/slideLayout3192.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47964364"/>
      </p:ext>
    </p:extLst>
  </p:cSld>
  <p:clrMapOvr>
    <a:masterClrMapping/>
  </p:clrMapOvr>
  <p:transition spd="slow">
    <p:fade/>
  </p:transition>
</p:sldLayout>
</file>

<file path=ppt/slideLayouts/slideLayout3193.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99050878"/>
      </p:ext>
    </p:extLst>
  </p:cSld>
  <p:clrMapOvr>
    <a:masterClrMapping/>
  </p:clrMapOvr>
  <p:transition spd="slow">
    <p:fade/>
  </p:transition>
</p:sldLayout>
</file>

<file path=ppt/slideLayouts/slideLayout3194.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96963132"/>
      </p:ext>
    </p:extLst>
  </p:cSld>
  <p:clrMapOvr>
    <a:masterClrMapping/>
  </p:clrMapOvr>
  <p:transition spd="slow">
    <p:fade/>
  </p:transition>
</p:sldLayout>
</file>

<file path=ppt/slideLayouts/slideLayout3195.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344188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196.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292795283"/>
      </p:ext>
    </p:extLst>
  </p:cSld>
  <p:clrMapOvr>
    <a:masterClrMapping/>
  </p:clrMapOvr>
  <p:transition spd="slow">
    <p:fade/>
  </p:transition>
</p:sldLayout>
</file>

<file path=ppt/slideLayouts/slideLayout3197.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53835988"/>
      </p:ext>
    </p:extLst>
  </p:cSld>
  <p:clrMapOvr>
    <a:masterClrMapping/>
  </p:clrMapOvr>
  <p:transition spd="slow">
    <p:fade/>
  </p:transition>
</p:sldLayout>
</file>

<file path=ppt/slideLayouts/slideLayout3198.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825190506"/>
      </p:ext>
    </p:extLst>
  </p:cSld>
  <p:clrMapOvr>
    <a:masterClrMapping/>
  </p:clrMapOvr>
  <p:transition spd="slow">
    <p:fade/>
  </p:transition>
</p:sldLayout>
</file>

<file path=ppt/slideLayouts/slideLayout3199.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247633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94736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53511035"/>
      </p:ext>
    </p:extLst>
  </p:cSld>
  <p:clrMapOvr>
    <a:masterClrMapping/>
  </p:clrMapOvr>
  <p:transition spd="slow">
    <p:fade/>
  </p:transition>
</p:sldLayout>
</file>

<file path=ppt/slideLayouts/slideLayout3200.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073289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01.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00950771"/>
      </p:ext>
    </p:extLst>
  </p:cSld>
  <p:clrMapOvr>
    <a:masterClrMapping/>
  </p:clrMapOvr>
  <p:transition spd="slow">
    <p:fade/>
  </p:transition>
</p:sldLayout>
</file>

<file path=ppt/slideLayouts/slideLayout3202.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7027816"/>
      </p:ext>
    </p:extLst>
  </p:cSld>
  <p:clrMapOvr>
    <a:masterClrMapping/>
  </p:clrMapOvr>
  <p:transition spd="slow">
    <p:fade/>
  </p:transition>
</p:sldLayout>
</file>

<file path=ppt/slideLayouts/slideLayout3203.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9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204.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3990929"/>
      </p:ext>
    </p:extLst>
  </p:cSld>
  <p:clrMapOvr>
    <a:masterClrMapping/>
  </p:clrMapOvr>
  <p:transition spd="slow">
    <p:fade/>
  </p:transition>
</p:sldLayout>
</file>

<file path=ppt/slideLayouts/slideLayout3205.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9669053"/>
      </p:ext>
    </p:extLst>
  </p:cSld>
  <p:clrMapOvr>
    <a:masterClrMapping/>
  </p:clrMapOvr>
  <p:transition spd="slow">
    <p:fade/>
  </p:transition>
</p:sldLayout>
</file>

<file path=ppt/slideLayouts/slideLayout3206.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91141027"/>
      </p:ext>
    </p:extLst>
  </p:cSld>
  <p:clrMapOvr>
    <a:masterClrMapping/>
  </p:clrMapOvr>
  <p:transition spd="slow">
    <p:fade/>
  </p:transition>
</p:sldLayout>
</file>

<file path=ppt/slideLayouts/slideLayout3207.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83131410"/>
      </p:ext>
    </p:extLst>
  </p:cSld>
  <p:clrMapOvr>
    <a:masterClrMapping/>
  </p:clrMapOvr>
  <p:transition spd="slow">
    <p:fade/>
  </p:transition>
</p:sldLayout>
</file>

<file path=ppt/slideLayouts/slideLayout3208.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86015328"/>
      </p:ext>
    </p:extLst>
  </p:cSld>
  <p:clrMapOvr>
    <a:masterClrMapping/>
  </p:clrMapOvr>
  <p:transition spd="slow">
    <p:fade/>
  </p:transition>
</p:sldLayout>
</file>

<file path=ppt/slideLayouts/slideLayout3209.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8079846"/>
      </p:ext>
    </p:extLst>
  </p:cSld>
  <p:clrMapOvr>
    <a:masterClrMapping/>
  </p:clrMapOvr>
  <p:transition spd="slow">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537877"/>
      </p:ext>
    </p:extLst>
  </p:cSld>
  <p:clrMapOvr>
    <a:masterClrMapping/>
  </p:clrMapOvr>
  <p:transition spd="slow">
    <p:fade/>
  </p:transition>
</p:sldLayout>
</file>

<file path=ppt/slideLayouts/slideLayout3210.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78890042"/>
      </p:ext>
    </p:extLst>
  </p:cSld>
  <p:clrMapOvr>
    <a:masterClrMapping/>
  </p:clrMapOvr>
  <p:transition spd="slow">
    <p:fade/>
  </p:transition>
</p:sldLayout>
</file>

<file path=ppt/slideLayouts/slideLayout3211.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2404275"/>
      </p:ext>
    </p:extLst>
  </p:cSld>
  <p:clrMapOvr>
    <a:masterClrMapping/>
  </p:clrMapOvr>
  <p:transition spd="slow">
    <p:fade/>
  </p:transition>
</p:sldLayout>
</file>

<file path=ppt/slideLayouts/slideLayout3212.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5007668"/>
      </p:ext>
    </p:extLst>
  </p:cSld>
  <p:clrMapOvr>
    <a:masterClrMapping/>
  </p:clrMapOvr>
  <p:transition spd="slow">
    <p:fade/>
  </p:transition>
</p:sldLayout>
</file>

<file path=ppt/slideLayouts/slideLayout3213.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99344703"/>
      </p:ext>
    </p:extLst>
  </p:cSld>
  <p:clrMapOvr>
    <a:masterClrMapping/>
  </p:clrMapOvr>
  <p:transition spd="slow">
    <p:fade/>
  </p:transition>
</p:sldLayout>
</file>

<file path=ppt/slideLayouts/slideLayout3214.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70604258"/>
      </p:ext>
    </p:extLst>
  </p:cSld>
  <p:clrMapOvr>
    <a:masterClrMapping/>
  </p:clrMapOvr>
  <p:transition spd="slow">
    <p:fade/>
  </p:transition>
</p:sldLayout>
</file>

<file path=ppt/slideLayouts/slideLayout3215.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50415991"/>
      </p:ext>
    </p:extLst>
  </p:cSld>
  <p:clrMapOvr>
    <a:masterClrMapping/>
  </p:clrMapOvr>
  <p:transition spd="slow">
    <p:fade/>
  </p:transition>
</p:sldLayout>
</file>

<file path=ppt/slideLayouts/slideLayout3216.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46232832"/>
      </p:ext>
    </p:extLst>
  </p:cSld>
  <p:clrMapOvr>
    <a:masterClrMapping/>
  </p:clrMapOvr>
  <p:transition spd="slow">
    <p:fade/>
  </p:transition>
</p:sldLayout>
</file>

<file path=ppt/slideLayouts/slideLayout3217.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39114583"/>
      </p:ext>
    </p:extLst>
  </p:cSld>
  <p:clrMapOvr>
    <a:masterClrMapping/>
  </p:clrMapOvr>
  <p:transition spd="slow">
    <p:fade/>
  </p:transition>
</p:sldLayout>
</file>

<file path=ppt/slideLayouts/slideLayout3218.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63972938"/>
      </p:ext>
    </p:extLst>
  </p:cSld>
  <p:clrMapOvr>
    <a:masterClrMapping/>
  </p:clrMapOvr>
  <p:transition spd="slow">
    <p:fade/>
  </p:transition>
</p:sldLayout>
</file>

<file path=ppt/slideLayouts/slideLayout3219.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66584943"/>
      </p:ext>
    </p:extLst>
  </p:cSld>
  <p:clrMapOvr>
    <a:masterClrMapping/>
  </p:clrMapOvr>
  <p:transition spd="slow">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71712503"/>
      </p:ext>
    </p:extLst>
  </p:cSld>
  <p:clrMapOvr>
    <a:masterClrMapping/>
  </p:clrMapOvr>
  <p:transition spd="slow">
    <p:fade/>
  </p:transition>
</p:sldLayout>
</file>

<file path=ppt/slideLayouts/slideLayout3220.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86662563"/>
      </p:ext>
    </p:extLst>
  </p:cSld>
  <p:clrMapOvr>
    <a:masterClrMapping/>
  </p:clrMapOvr>
  <p:transition spd="slow">
    <p:fade/>
  </p:transition>
</p:sldLayout>
</file>

<file path=ppt/slideLayouts/slideLayout3221.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7933929"/>
      </p:ext>
    </p:extLst>
  </p:cSld>
  <p:clrMapOvr>
    <a:masterClrMapping/>
  </p:clrMapOvr>
  <p:transition spd="slow">
    <p:fade/>
  </p:transition>
</p:sldLayout>
</file>

<file path=ppt/slideLayouts/slideLayout3222.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9935254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23.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6016086"/>
      </p:ext>
    </p:extLst>
  </p:cSld>
  <p:clrMapOvr>
    <a:masterClrMapping/>
  </p:clrMapOvr>
  <p:transition spd="slow">
    <p:fade/>
  </p:transition>
</p:sldLayout>
</file>

<file path=ppt/slideLayouts/slideLayout3224.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31962715"/>
      </p:ext>
    </p:extLst>
  </p:cSld>
  <p:clrMapOvr>
    <a:masterClrMapping/>
  </p:clrMapOvr>
  <p:transition spd="slow">
    <p:fade/>
  </p:transition>
</p:sldLayout>
</file>

<file path=ppt/slideLayouts/slideLayout3225.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504113431"/>
      </p:ext>
    </p:extLst>
  </p:cSld>
  <p:clrMapOvr>
    <a:masterClrMapping/>
  </p:clrMapOvr>
  <p:transition spd="slow">
    <p:fade/>
  </p:transition>
</p:sldLayout>
</file>

<file path=ppt/slideLayouts/slideLayout3226.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1139072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227.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226120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28.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088367181"/>
      </p:ext>
    </p:extLst>
  </p:cSld>
  <p:clrMapOvr>
    <a:masterClrMapping/>
  </p:clrMapOvr>
  <p:transition spd="slow">
    <p:fade/>
  </p:transition>
</p:sldLayout>
</file>

<file path=ppt/slideLayouts/slideLayout3229.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75989926"/>
      </p:ext>
    </p:extLst>
  </p:cSld>
  <p:clrMapOvr>
    <a:masterClrMapping/>
  </p:clrMapOvr>
  <p:transition spd="slow">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6458068"/>
      </p:ext>
    </p:extLst>
  </p:cSld>
  <p:clrMapOvr>
    <a:masterClrMapping/>
  </p:clrMapOvr>
  <p:transition spd="slow">
    <p:fade/>
  </p:transition>
</p:sldLayout>
</file>

<file path=ppt/slideLayouts/slideLayout3230.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632034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231.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2496109"/>
      </p:ext>
    </p:extLst>
  </p:cSld>
  <p:clrMapOvr>
    <a:masterClrMapping/>
  </p:clrMapOvr>
  <p:transition spd="slow">
    <p:fade/>
  </p:transition>
</p:sldLayout>
</file>

<file path=ppt/slideLayouts/slideLayout3232.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41299696"/>
      </p:ext>
    </p:extLst>
  </p:cSld>
  <p:clrMapOvr>
    <a:masterClrMapping/>
  </p:clrMapOvr>
  <p:transition spd="slow">
    <p:fade/>
  </p:transition>
</p:sldLayout>
</file>

<file path=ppt/slideLayouts/slideLayout3233.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33250161"/>
      </p:ext>
    </p:extLst>
  </p:cSld>
  <p:clrMapOvr>
    <a:masterClrMapping/>
  </p:clrMapOvr>
  <p:transition spd="slow">
    <p:fade/>
  </p:transition>
</p:sldLayout>
</file>

<file path=ppt/slideLayouts/slideLayout3234.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04347035"/>
      </p:ext>
    </p:extLst>
  </p:cSld>
  <p:clrMapOvr>
    <a:masterClrMapping/>
  </p:clrMapOvr>
  <p:transition spd="slow">
    <p:fade/>
  </p:transition>
</p:sldLayout>
</file>

<file path=ppt/slideLayouts/slideLayout3235.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33520175"/>
      </p:ext>
    </p:extLst>
  </p:cSld>
  <p:clrMapOvr>
    <a:masterClrMapping/>
  </p:clrMapOvr>
  <p:transition spd="slow">
    <p:fade/>
  </p:transition>
</p:sldLayout>
</file>

<file path=ppt/slideLayouts/slideLayout3236.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79107784"/>
      </p:ext>
    </p:extLst>
  </p:cSld>
  <p:clrMapOvr>
    <a:masterClrMapping/>
  </p:clrMapOvr>
  <p:transition spd="slow">
    <p:fade/>
  </p:transition>
</p:sldLayout>
</file>

<file path=ppt/slideLayouts/slideLayout3237.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2545826"/>
      </p:ext>
    </p:extLst>
  </p:cSld>
  <p:clrMapOvr>
    <a:masterClrMapping/>
  </p:clrMapOvr>
  <p:transition spd="slow">
    <p:fade/>
  </p:transition>
</p:sldLayout>
</file>

<file path=ppt/slideLayouts/slideLayout3238.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1659412"/>
      </p:ext>
    </p:extLst>
  </p:cSld>
  <p:clrMapOvr>
    <a:masterClrMapping/>
  </p:clrMapOvr>
  <p:transition spd="slow">
    <p:fade/>
  </p:transition>
</p:sldLayout>
</file>

<file path=ppt/slideLayouts/slideLayout3239.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2318272"/>
      </p:ext>
    </p:extLst>
  </p:cSld>
  <p:clrMapOvr>
    <a:masterClrMapping/>
  </p:clrMapOvr>
  <p:transition spd="slow">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8221301"/>
      </p:ext>
    </p:extLst>
  </p:cSld>
  <p:clrMapOvr>
    <a:masterClrMapping/>
  </p:clrMapOvr>
  <p:transition spd="slow">
    <p:fade/>
  </p:transition>
</p:sldLayout>
</file>

<file path=ppt/slideLayouts/slideLayout3240.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123686"/>
      </p:ext>
    </p:extLst>
  </p:cSld>
  <p:clrMapOvr>
    <a:masterClrMapping/>
  </p:clrMapOvr>
  <p:transition spd="slow">
    <p:fade/>
  </p:transition>
</p:sldLayout>
</file>

<file path=ppt/slideLayouts/slideLayout3241.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05112232"/>
      </p:ext>
    </p:extLst>
  </p:cSld>
  <p:clrMapOvr>
    <a:masterClrMapping/>
  </p:clrMapOvr>
  <p:transition spd="slow">
    <p:fade/>
  </p:transition>
</p:sldLayout>
</file>

<file path=ppt/slideLayouts/slideLayout3242.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55290935"/>
      </p:ext>
    </p:extLst>
  </p:cSld>
  <p:clrMapOvr>
    <a:masterClrMapping/>
  </p:clrMapOvr>
  <p:transition spd="slow">
    <p:fade/>
  </p:transition>
</p:sldLayout>
</file>

<file path=ppt/slideLayouts/slideLayout3243.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12958326"/>
      </p:ext>
    </p:extLst>
  </p:cSld>
  <p:clrMapOvr>
    <a:masterClrMapping/>
  </p:clrMapOvr>
  <p:transition spd="slow">
    <p:fade/>
  </p:transition>
</p:sldLayout>
</file>

<file path=ppt/slideLayouts/slideLayout3244.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29468398"/>
      </p:ext>
    </p:extLst>
  </p:cSld>
  <p:clrMapOvr>
    <a:masterClrMapping/>
  </p:clrMapOvr>
  <p:transition spd="slow">
    <p:fade/>
  </p:transition>
</p:sldLayout>
</file>

<file path=ppt/slideLayouts/slideLayout3245.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40059884"/>
      </p:ext>
    </p:extLst>
  </p:cSld>
  <p:clrMapOvr>
    <a:masterClrMapping/>
  </p:clrMapOvr>
  <p:transition spd="slow">
    <p:fade/>
  </p:transition>
</p:sldLayout>
</file>

<file path=ppt/slideLayouts/slideLayout3246.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50755669"/>
      </p:ext>
    </p:extLst>
  </p:cSld>
  <p:clrMapOvr>
    <a:masterClrMapping/>
  </p:clrMapOvr>
  <p:transition spd="slow">
    <p:fade/>
  </p:transition>
</p:sldLayout>
</file>

<file path=ppt/slideLayouts/slideLayout3247.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01084901"/>
      </p:ext>
    </p:extLst>
  </p:cSld>
  <p:clrMapOvr>
    <a:masterClrMapping/>
  </p:clrMapOvr>
  <p:transition spd="slow">
    <p:fade/>
  </p:transition>
</p:sldLayout>
</file>

<file path=ppt/slideLayouts/slideLayout3248.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35355420"/>
      </p:ext>
    </p:extLst>
  </p:cSld>
  <p:clrMapOvr>
    <a:masterClrMapping/>
  </p:clrMapOvr>
  <p:transition spd="slow">
    <p:fade/>
  </p:transition>
</p:sldLayout>
</file>

<file path=ppt/slideLayouts/slideLayout3249.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238789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28786301"/>
      </p:ext>
    </p:extLst>
  </p:cSld>
  <p:clrMapOvr>
    <a:masterClrMapping/>
  </p:clrMapOvr>
  <p:transition spd="slow">
    <p:fade/>
  </p:transition>
</p:sldLayout>
</file>

<file path=ppt/slideLayouts/slideLayout3250.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84676948"/>
      </p:ext>
    </p:extLst>
  </p:cSld>
  <p:clrMapOvr>
    <a:masterClrMapping/>
  </p:clrMapOvr>
  <p:transition spd="slow">
    <p:fade/>
  </p:transition>
</p:sldLayout>
</file>

<file path=ppt/slideLayouts/slideLayout3251.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85046801"/>
      </p:ext>
    </p:extLst>
  </p:cSld>
  <p:clrMapOvr>
    <a:masterClrMapping/>
  </p:clrMapOvr>
  <p:transition spd="slow">
    <p:fade/>
  </p:transition>
</p:sldLayout>
</file>

<file path=ppt/slideLayouts/slideLayout3252.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233038329"/>
      </p:ext>
    </p:extLst>
  </p:cSld>
  <p:clrMapOvr>
    <a:masterClrMapping/>
  </p:clrMapOvr>
  <p:transition spd="slow">
    <p:fade/>
  </p:transition>
</p:sldLayout>
</file>

<file path=ppt/slideLayouts/slideLayout3253.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002460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254.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04291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55.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208528031"/>
      </p:ext>
    </p:extLst>
  </p:cSld>
  <p:clrMapOvr>
    <a:masterClrMapping/>
  </p:clrMapOvr>
  <p:transition spd="slow">
    <p:fade/>
  </p:transition>
</p:sldLayout>
</file>

<file path=ppt/slideLayouts/slideLayout3256.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11908950"/>
      </p:ext>
    </p:extLst>
  </p:cSld>
  <p:clrMapOvr>
    <a:masterClrMapping/>
  </p:clrMapOvr>
  <p:transition spd="slow">
    <p:fade/>
  </p:transition>
</p:sldLayout>
</file>

<file path=ppt/slideLayouts/slideLayout3257.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133021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258.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89574006"/>
      </p:ext>
    </p:extLst>
  </p:cSld>
  <p:clrMapOvr>
    <a:masterClrMapping/>
  </p:clrMapOvr>
  <p:transition spd="slow">
    <p:fade/>
  </p:transition>
</p:sldLayout>
</file>

<file path=ppt/slideLayouts/slideLayout3259.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71319294"/>
      </p:ext>
    </p:extLst>
  </p:cSld>
  <p:clrMapOvr>
    <a:masterClrMapping/>
  </p:clrMapOvr>
  <p:transition spd="slow">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35903463"/>
      </p:ext>
    </p:extLst>
  </p:cSld>
  <p:clrMapOvr>
    <a:masterClrMapping/>
  </p:clrMapOvr>
  <p:transition spd="slow">
    <p:fade/>
  </p:transition>
</p:sldLayout>
</file>

<file path=ppt/slideLayouts/slideLayout3260.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39837219"/>
      </p:ext>
    </p:extLst>
  </p:cSld>
  <p:clrMapOvr>
    <a:masterClrMapping/>
  </p:clrMapOvr>
  <p:transition spd="slow">
    <p:fade/>
  </p:transition>
</p:sldLayout>
</file>

<file path=ppt/slideLayouts/slideLayout3261.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92162613"/>
      </p:ext>
    </p:extLst>
  </p:cSld>
  <p:clrMapOvr>
    <a:masterClrMapping/>
  </p:clrMapOvr>
  <p:transition spd="slow">
    <p:fade/>
  </p:transition>
</p:sldLayout>
</file>

<file path=ppt/slideLayouts/slideLayout3262.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49626883"/>
      </p:ext>
    </p:extLst>
  </p:cSld>
  <p:clrMapOvr>
    <a:masterClrMapping/>
  </p:clrMapOvr>
  <p:transition spd="slow">
    <p:fade/>
  </p:transition>
</p:sldLayout>
</file>

<file path=ppt/slideLayouts/slideLayout3263.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4383777"/>
      </p:ext>
    </p:extLst>
  </p:cSld>
  <p:clrMapOvr>
    <a:masterClrMapping/>
  </p:clrMapOvr>
  <p:transition spd="slow">
    <p:fade/>
  </p:transition>
</p:sldLayout>
</file>

<file path=ppt/slideLayouts/slideLayout3264.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80709472"/>
      </p:ext>
    </p:extLst>
  </p:cSld>
  <p:clrMapOvr>
    <a:masterClrMapping/>
  </p:clrMapOvr>
  <p:transition spd="slow">
    <p:fade/>
  </p:transition>
</p:sldLayout>
</file>

<file path=ppt/slideLayouts/slideLayout3265.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18641202"/>
      </p:ext>
    </p:extLst>
  </p:cSld>
  <p:clrMapOvr>
    <a:masterClrMapping/>
  </p:clrMapOvr>
  <p:transition spd="slow">
    <p:fade/>
  </p:transition>
</p:sldLayout>
</file>

<file path=ppt/slideLayouts/slideLayout3266.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05710481"/>
      </p:ext>
    </p:extLst>
  </p:cSld>
  <p:clrMapOvr>
    <a:masterClrMapping/>
  </p:clrMapOvr>
  <p:transition spd="slow">
    <p:fade/>
  </p:transition>
</p:sldLayout>
</file>

<file path=ppt/slideLayouts/slideLayout3267.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6832889"/>
      </p:ext>
    </p:extLst>
  </p:cSld>
  <p:clrMapOvr>
    <a:masterClrMapping/>
  </p:clrMapOvr>
  <p:transition spd="slow">
    <p:fade/>
  </p:transition>
</p:sldLayout>
</file>

<file path=ppt/slideLayouts/slideLayout3268.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6369418"/>
      </p:ext>
    </p:extLst>
  </p:cSld>
  <p:clrMapOvr>
    <a:masterClrMapping/>
  </p:clrMapOvr>
  <p:transition spd="slow">
    <p:fade/>
  </p:transition>
</p:sldLayout>
</file>

<file path=ppt/slideLayouts/slideLayout3269.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77561226"/>
      </p:ext>
    </p:extLst>
  </p:cSld>
  <p:clrMapOvr>
    <a:masterClrMapping/>
  </p:clrMapOvr>
  <p:transition spd="slow">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75928028"/>
      </p:ext>
    </p:extLst>
  </p:cSld>
  <p:clrMapOvr>
    <a:masterClrMapping/>
  </p:clrMapOvr>
  <p:transition spd="slow">
    <p:fade/>
  </p:transition>
</p:sldLayout>
</file>

<file path=ppt/slideLayouts/slideLayout3270.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10576697"/>
      </p:ext>
    </p:extLst>
  </p:cSld>
  <p:clrMapOvr>
    <a:masterClrMapping/>
  </p:clrMapOvr>
  <p:transition spd="slow">
    <p:fade/>
  </p:transition>
</p:sldLayout>
</file>

<file path=ppt/slideLayouts/slideLayout3271.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12695600"/>
      </p:ext>
    </p:extLst>
  </p:cSld>
  <p:clrMapOvr>
    <a:masterClrMapping/>
  </p:clrMapOvr>
  <p:transition spd="slow">
    <p:fade/>
  </p:transition>
</p:sldLayout>
</file>

<file path=ppt/slideLayouts/slideLayout3272.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9117959"/>
      </p:ext>
    </p:extLst>
  </p:cSld>
  <p:clrMapOvr>
    <a:masterClrMapping/>
  </p:clrMapOvr>
  <p:transition spd="slow">
    <p:fade/>
  </p:transition>
</p:sldLayout>
</file>

<file path=ppt/slideLayouts/slideLayout3273.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14476414"/>
      </p:ext>
    </p:extLst>
  </p:cSld>
  <p:clrMapOvr>
    <a:masterClrMapping/>
  </p:clrMapOvr>
  <p:transition spd="slow">
    <p:fade/>
  </p:transition>
</p:sldLayout>
</file>

<file path=ppt/slideLayouts/slideLayout3274.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1106956"/>
      </p:ext>
    </p:extLst>
  </p:cSld>
  <p:clrMapOvr>
    <a:masterClrMapping/>
  </p:clrMapOvr>
  <p:transition spd="slow">
    <p:fade/>
  </p:transition>
</p:sldLayout>
</file>

<file path=ppt/slideLayouts/slideLayout3275.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51574404"/>
      </p:ext>
    </p:extLst>
  </p:cSld>
  <p:clrMapOvr>
    <a:masterClrMapping/>
  </p:clrMapOvr>
  <p:transition spd="slow">
    <p:fade/>
  </p:transition>
</p:sldLayout>
</file>

<file path=ppt/slideLayouts/slideLayout3276.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179921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77.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11277280"/>
      </p:ext>
    </p:extLst>
  </p:cSld>
  <p:clrMapOvr>
    <a:masterClrMapping/>
  </p:clrMapOvr>
  <p:transition spd="slow">
    <p:fade/>
  </p:transition>
</p:sldLayout>
</file>

<file path=ppt/slideLayouts/slideLayout3278.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50237824"/>
      </p:ext>
    </p:extLst>
  </p:cSld>
  <p:clrMapOvr>
    <a:masterClrMapping/>
  </p:clrMapOvr>
  <p:transition spd="slow">
    <p:fade/>
  </p:transition>
</p:sldLayout>
</file>

<file path=ppt/slideLayouts/slideLayout3279.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71561968"/>
      </p:ext>
    </p:extLst>
  </p:cSld>
  <p:clrMapOvr>
    <a:masterClrMapping/>
  </p:clrMapOvr>
  <p:transition spd="slow">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77473763"/>
      </p:ext>
    </p:extLst>
  </p:cSld>
  <p:clrMapOvr>
    <a:masterClrMapping/>
  </p:clrMapOvr>
  <p:transition spd="slow">
    <p:fade/>
  </p:transition>
</p:sldLayout>
</file>

<file path=ppt/slideLayouts/slideLayout3280.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9247963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281.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7902218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282.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14216356"/>
      </p:ext>
    </p:extLst>
  </p:cSld>
  <p:clrMapOvr>
    <a:masterClrMapping/>
  </p:clrMapOvr>
  <p:transition spd="slow">
    <p:fade/>
  </p:transition>
</p:sldLayout>
</file>

<file path=ppt/slideLayouts/slideLayout3283.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38227413"/>
      </p:ext>
    </p:extLst>
  </p:cSld>
  <p:clrMapOvr>
    <a:masterClrMapping/>
  </p:clrMapOvr>
  <p:transition spd="slow">
    <p:fade/>
  </p:transition>
</p:sldLayout>
</file>

<file path=ppt/slideLayouts/slideLayout3284.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89394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285.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24815292"/>
      </p:ext>
    </p:extLst>
  </p:cSld>
  <p:clrMapOvr>
    <a:masterClrMapping/>
  </p:clrMapOvr>
  <p:transition spd="slow">
    <p:fade/>
  </p:transition>
</p:sldLayout>
</file>

<file path=ppt/slideLayouts/slideLayout3286.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01529034"/>
      </p:ext>
    </p:extLst>
  </p:cSld>
  <p:clrMapOvr>
    <a:masterClrMapping/>
  </p:clrMapOvr>
  <p:transition spd="slow">
    <p:fade/>
  </p:transition>
</p:sldLayout>
</file>

<file path=ppt/slideLayouts/slideLayout3287.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20291465"/>
      </p:ext>
    </p:extLst>
  </p:cSld>
  <p:clrMapOvr>
    <a:masterClrMapping/>
  </p:clrMapOvr>
  <p:transition spd="slow">
    <p:fade/>
  </p:transition>
</p:sldLayout>
</file>

<file path=ppt/slideLayouts/slideLayout3288.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1585710"/>
      </p:ext>
    </p:extLst>
  </p:cSld>
  <p:clrMapOvr>
    <a:masterClrMapping/>
  </p:clrMapOvr>
  <p:transition spd="slow">
    <p:fade/>
  </p:transition>
</p:sldLayout>
</file>

<file path=ppt/slideLayouts/slideLayout3289.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1053592"/>
      </p:ext>
    </p:extLst>
  </p:cSld>
  <p:clrMapOvr>
    <a:masterClrMapping/>
  </p:clrMapOvr>
  <p:transition spd="slow">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58901062"/>
      </p:ext>
    </p:extLst>
  </p:cSld>
  <p:clrMapOvr>
    <a:masterClrMapping/>
  </p:clrMapOvr>
  <p:transition spd="slow">
    <p:fade/>
  </p:transition>
</p:sldLayout>
</file>

<file path=ppt/slideLayouts/slideLayout3290.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32582802"/>
      </p:ext>
    </p:extLst>
  </p:cSld>
  <p:clrMapOvr>
    <a:masterClrMapping/>
  </p:clrMapOvr>
  <p:transition spd="slow">
    <p:fade/>
  </p:transition>
</p:sldLayout>
</file>

<file path=ppt/slideLayouts/slideLayout3291.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79490602"/>
      </p:ext>
    </p:extLst>
  </p:cSld>
  <p:clrMapOvr>
    <a:masterClrMapping/>
  </p:clrMapOvr>
  <p:transition spd="slow">
    <p:fade/>
  </p:transition>
</p:sldLayout>
</file>

<file path=ppt/slideLayouts/slideLayout3292.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3690857"/>
      </p:ext>
    </p:extLst>
  </p:cSld>
  <p:clrMapOvr>
    <a:masterClrMapping/>
  </p:clrMapOvr>
  <p:transition spd="slow">
    <p:fade/>
  </p:transition>
</p:sldLayout>
</file>

<file path=ppt/slideLayouts/slideLayout3293.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58156837"/>
      </p:ext>
    </p:extLst>
  </p:cSld>
  <p:clrMapOvr>
    <a:masterClrMapping/>
  </p:clrMapOvr>
  <p:transition spd="slow">
    <p:fade/>
  </p:transition>
</p:sldLayout>
</file>

<file path=ppt/slideLayouts/slideLayout3294.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8422297"/>
      </p:ext>
    </p:extLst>
  </p:cSld>
  <p:clrMapOvr>
    <a:masterClrMapping/>
  </p:clrMapOvr>
  <p:transition spd="slow">
    <p:fade/>
  </p:transition>
</p:sldLayout>
</file>

<file path=ppt/slideLayouts/slideLayout3295.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74219485"/>
      </p:ext>
    </p:extLst>
  </p:cSld>
  <p:clrMapOvr>
    <a:masterClrMapping/>
  </p:clrMapOvr>
  <p:transition spd="slow">
    <p:fade/>
  </p:transition>
</p:sldLayout>
</file>

<file path=ppt/slideLayouts/slideLayout3296.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54515635"/>
      </p:ext>
    </p:extLst>
  </p:cSld>
  <p:clrMapOvr>
    <a:masterClrMapping/>
  </p:clrMapOvr>
  <p:transition spd="slow">
    <p:fade/>
  </p:transition>
</p:sldLayout>
</file>

<file path=ppt/slideLayouts/slideLayout3297.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19723836"/>
      </p:ext>
    </p:extLst>
  </p:cSld>
  <p:clrMapOvr>
    <a:masterClrMapping/>
  </p:clrMapOvr>
  <p:transition spd="slow">
    <p:fade/>
  </p:transition>
</p:sldLayout>
</file>

<file path=ppt/slideLayouts/slideLayout3298.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89844428"/>
      </p:ext>
    </p:extLst>
  </p:cSld>
  <p:clrMapOvr>
    <a:masterClrMapping/>
  </p:clrMapOvr>
  <p:transition spd="slow">
    <p:fade/>
  </p:transition>
</p:sldLayout>
</file>

<file path=ppt/slideLayouts/slideLayout3299.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30768428"/>
      </p:ext>
    </p:extLst>
  </p:cSld>
  <p:clrMapOvr>
    <a:masterClrMapping/>
  </p:clrMapOvr>
  <p:transition spd="slow">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8419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6630689"/>
      </p:ext>
    </p:extLst>
  </p:cSld>
  <p:clrMapOvr>
    <a:masterClrMapping/>
  </p:clrMapOvr>
  <p:transition spd="slow">
    <p:fade/>
  </p:transition>
</p:sldLayout>
</file>

<file path=ppt/slideLayouts/slideLayout3300.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35481525"/>
      </p:ext>
    </p:extLst>
  </p:cSld>
  <p:clrMapOvr>
    <a:masterClrMapping/>
  </p:clrMapOvr>
  <p:transition spd="slow">
    <p:fade/>
  </p:transition>
</p:sldLayout>
</file>

<file path=ppt/slideLayouts/slideLayout3301.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72113333"/>
      </p:ext>
    </p:extLst>
  </p:cSld>
  <p:clrMapOvr>
    <a:masterClrMapping/>
  </p:clrMapOvr>
  <p:transition spd="slow">
    <p:fade/>
  </p:transition>
</p:sldLayout>
</file>

<file path=ppt/slideLayouts/slideLayout3302.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30415162"/>
      </p:ext>
    </p:extLst>
  </p:cSld>
  <p:clrMapOvr>
    <a:masterClrMapping/>
  </p:clrMapOvr>
  <p:transition spd="slow">
    <p:fade/>
  </p:transition>
</p:sldLayout>
</file>

<file path=ppt/slideLayouts/slideLayout3303.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4982472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04.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9505048"/>
      </p:ext>
    </p:extLst>
  </p:cSld>
  <p:clrMapOvr>
    <a:masterClrMapping/>
  </p:clrMapOvr>
  <p:transition spd="slow">
    <p:fade/>
  </p:transition>
</p:sldLayout>
</file>

<file path=ppt/slideLayouts/slideLayout3305.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9453868"/>
      </p:ext>
    </p:extLst>
  </p:cSld>
  <p:clrMapOvr>
    <a:masterClrMapping/>
  </p:clrMapOvr>
  <p:transition spd="slow">
    <p:fade/>
  </p:transition>
</p:sldLayout>
</file>

<file path=ppt/slideLayouts/slideLayout3306.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63387464"/>
      </p:ext>
    </p:extLst>
  </p:cSld>
  <p:clrMapOvr>
    <a:masterClrMapping/>
  </p:clrMapOvr>
  <p:transition spd="slow">
    <p:fade/>
  </p:transition>
</p:sldLayout>
</file>

<file path=ppt/slideLayouts/slideLayout3307.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0342275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308.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000721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09.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750405886"/>
      </p:ext>
    </p:extLst>
  </p:cSld>
  <p:clrMapOvr>
    <a:masterClrMapping/>
  </p:clrMapOvr>
  <p:transition spd="slow">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63549842"/>
      </p:ext>
    </p:extLst>
  </p:cSld>
  <p:clrMapOvr>
    <a:masterClrMapping/>
  </p:clrMapOvr>
  <p:transition spd="slow">
    <p:fade/>
  </p:transition>
</p:sldLayout>
</file>

<file path=ppt/slideLayouts/slideLayout3310.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92078486"/>
      </p:ext>
    </p:extLst>
  </p:cSld>
  <p:clrMapOvr>
    <a:masterClrMapping/>
  </p:clrMapOvr>
  <p:transition spd="slow">
    <p:fade/>
  </p:transition>
</p:sldLayout>
</file>

<file path=ppt/slideLayouts/slideLayout3311.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48997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312.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0506477"/>
      </p:ext>
    </p:extLst>
  </p:cSld>
  <p:clrMapOvr>
    <a:masterClrMapping/>
  </p:clrMapOvr>
  <p:transition spd="slow">
    <p:fade/>
  </p:transition>
</p:sldLayout>
</file>

<file path=ppt/slideLayouts/slideLayout3313.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88976425"/>
      </p:ext>
    </p:extLst>
  </p:cSld>
  <p:clrMapOvr>
    <a:masterClrMapping/>
  </p:clrMapOvr>
  <p:transition spd="slow">
    <p:fade/>
  </p:transition>
</p:sldLayout>
</file>

<file path=ppt/slideLayouts/slideLayout3314.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5227542"/>
      </p:ext>
    </p:extLst>
  </p:cSld>
  <p:clrMapOvr>
    <a:masterClrMapping/>
  </p:clrMapOvr>
  <p:transition spd="slow">
    <p:fade/>
  </p:transition>
</p:sldLayout>
</file>

<file path=ppt/slideLayouts/slideLayout3315.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6499538"/>
      </p:ext>
    </p:extLst>
  </p:cSld>
  <p:clrMapOvr>
    <a:masterClrMapping/>
  </p:clrMapOvr>
  <p:transition spd="slow">
    <p:fade/>
  </p:transition>
</p:sldLayout>
</file>

<file path=ppt/slideLayouts/slideLayout3316.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3836482"/>
      </p:ext>
    </p:extLst>
  </p:cSld>
  <p:clrMapOvr>
    <a:masterClrMapping/>
  </p:clrMapOvr>
  <p:transition spd="slow">
    <p:fade/>
  </p:transition>
</p:sldLayout>
</file>

<file path=ppt/slideLayouts/slideLayout3317.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7988607"/>
      </p:ext>
    </p:extLst>
  </p:cSld>
  <p:clrMapOvr>
    <a:masterClrMapping/>
  </p:clrMapOvr>
  <p:transition spd="slow">
    <p:fade/>
  </p:transition>
</p:sldLayout>
</file>

<file path=ppt/slideLayouts/slideLayout3318.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87764521"/>
      </p:ext>
    </p:extLst>
  </p:cSld>
  <p:clrMapOvr>
    <a:masterClrMapping/>
  </p:clrMapOvr>
  <p:transition spd="slow">
    <p:fade/>
  </p:transition>
</p:sldLayout>
</file>

<file path=ppt/slideLayouts/slideLayout3319.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28803403"/>
      </p:ext>
    </p:extLst>
  </p:cSld>
  <p:clrMapOvr>
    <a:masterClrMapping/>
  </p:clrMapOvr>
  <p:transition spd="slow">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29978327"/>
      </p:ext>
    </p:extLst>
  </p:cSld>
  <p:clrMapOvr>
    <a:masterClrMapping/>
  </p:clrMapOvr>
  <p:transition spd="slow">
    <p:fade/>
  </p:transition>
</p:sldLayout>
</file>

<file path=ppt/slideLayouts/slideLayout3320.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5041810"/>
      </p:ext>
    </p:extLst>
  </p:cSld>
  <p:clrMapOvr>
    <a:masterClrMapping/>
  </p:clrMapOvr>
  <p:transition spd="slow">
    <p:fade/>
  </p:transition>
</p:sldLayout>
</file>

<file path=ppt/slideLayouts/slideLayout3321.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9642312"/>
      </p:ext>
    </p:extLst>
  </p:cSld>
  <p:clrMapOvr>
    <a:masterClrMapping/>
  </p:clrMapOvr>
  <p:transition spd="slow">
    <p:fade/>
  </p:transition>
</p:sldLayout>
</file>

<file path=ppt/slideLayouts/slideLayout3322.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38097683"/>
      </p:ext>
    </p:extLst>
  </p:cSld>
  <p:clrMapOvr>
    <a:masterClrMapping/>
  </p:clrMapOvr>
  <p:transition spd="slow">
    <p:fade/>
  </p:transition>
</p:sldLayout>
</file>

<file path=ppt/slideLayouts/slideLayout3323.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04322174"/>
      </p:ext>
    </p:extLst>
  </p:cSld>
  <p:clrMapOvr>
    <a:masterClrMapping/>
  </p:clrMapOvr>
  <p:transition spd="slow">
    <p:fade/>
  </p:transition>
</p:sldLayout>
</file>

<file path=ppt/slideLayouts/slideLayout3324.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80292200"/>
      </p:ext>
    </p:extLst>
  </p:cSld>
  <p:clrMapOvr>
    <a:masterClrMapping/>
  </p:clrMapOvr>
  <p:transition spd="slow">
    <p:fade/>
  </p:transition>
</p:sldLayout>
</file>

<file path=ppt/slideLayouts/slideLayout3325.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3737896"/>
      </p:ext>
    </p:extLst>
  </p:cSld>
  <p:clrMapOvr>
    <a:masterClrMapping/>
  </p:clrMapOvr>
  <p:transition spd="slow">
    <p:fade/>
  </p:transition>
</p:sldLayout>
</file>

<file path=ppt/slideLayouts/slideLayout3326.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47446959"/>
      </p:ext>
    </p:extLst>
  </p:cSld>
  <p:clrMapOvr>
    <a:masterClrMapping/>
  </p:clrMapOvr>
  <p:transition spd="slow">
    <p:fade/>
  </p:transition>
</p:sldLayout>
</file>

<file path=ppt/slideLayouts/slideLayout3327.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08600609"/>
      </p:ext>
    </p:extLst>
  </p:cSld>
  <p:clrMapOvr>
    <a:masterClrMapping/>
  </p:clrMapOvr>
  <p:transition spd="slow">
    <p:fade/>
  </p:transition>
</p:sldLayout>
</file>

<file path=ppt/slideLayouts/slideLayout3328.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75389075"/>
      </p:ext>
    </p:extLst>
  </p:cSld>
  <p:clrMapOvr>
    <a:masterClrMapping/>
  </p:clrMapOvr>
  <p:transition spd="slow">
    <p:fade/>
  </p:transition>
</p:sldLayout>
</file>

<file path=ppt/slideLayouts/slideLayout3329.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26072068"/>
      </p:ext>
    </p:extLst>
  </p:cSld>
  <p:clrMapOvr>
    <a:masterClrMapping/>
  </p:clrMapOvr>
  <p:transition spd="slow">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896532820"/>
      </p:ext>
    </p:extLst>
  </p:cSld>
  <p:clrMapOvr>
    <a:masterClrMapping/>
  </p:clrMapOvr>
  <p:transition spd="slow">
    <p:fade/>
  </p:transition>
</p:sldLayout>
</file>

<file path=ppt/slideLayouts/slideLayout3330.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535346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31.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71875854"/>
      </p:ext>
    </p:extLst>
  </p:cSld>
  <p:clrMapOvr>
    <a:masterClrMapping/>
  </p:clrMapOvr>
  <p:transition spd="slow">
    <p:fade/>
  </p:transition>
</p:sldLayout>
</file>

<file path=ppt/slideLayouts/slideLayout3332.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32364540"/>
      </p:ext>
    </p:extLst>
  </p:cSld>
  <p:clrMapOvr>
    <a:masterClrMapping/>
  </p:clrMapOvr>
  <p:transition spd="slow">
    <p:fade/>
  </p:transition>
</p:sldLayout>
</file>

<file path=ppt/slideLayouts/slideLayout3333.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613947"/>
      </p:ext>
    </p:extLst>
  </p:cSld>
  <p:clrMapOvr>
    <a:masterClrMapping/>
  </p:clrMapOvr>
  <p:transition spd="slow">
    <p:fade/>
  </p:transition>
</p:sldLayout>
</file>

<file path=ppt/slideLayouts/slideLayout3334.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1486599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335.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699274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36.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79085385"/>
      </p:ext>
    </p:extLst>
  </p:cSld>
  <p:clrMapOvr>
    <a:masterClrMapping/>
  </p:clrMapOvr>
  <p:transition spd="slow">
    <p:fade/>
  </p:transition>
</p:sldLayout>
</file>

<file path=ppt/slideLayouts/slideLayout3337.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4326531"/>
      </p:ext>
    </p:extLst>
  </p:cSld>
  <p:clrMapOvr>
    <a:masterClrMapping/>
  </p:clrMapOvr>
  <p:transition spd="slow">
    <p:fade/>
  </p:transition>
</p:sldLayout>
</file>

<file path=ppt/slideLayouts/slideLayout3338.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05914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339.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6591673"/>
      </p:ext>
    </p:extLst>
  </p:cSld>
  <p:clrMapOvr>
    <a:masterClrMapping/>
  </p:clrMapOvr>
  <p:transition spd="slow">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23698651"/>
      </p:ext>
    </p:extLst>
  </p:cSld>
  <p:clrMapOvr>
    <a:masterClrMapping/>
  </p:clrMapOvr>
  <p:transition spd="slow">
    <p:fade/>
  </p:transition>
</p:sldLayout>
</file>

<file path=ppt/slideLayouts/slideLayout3340.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62094060"/>
      </p:ext>
    </p:extLst>
  </p:cSld>
  <p:clrMapOvr>
    <a:masterClrMapping/>
  </p:clrMapOvr>
  <p:transition spd="slow">
    <p:fade/>
  </p:transition>
</p:sldLayout>
</file>

<file path=ppt/slideLayouts/slideLayout3341.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76208109"/>
      </p:ext>
    </p:extLst>
  </p:cSld>
  <p:clrMapOvr>
    <a:masterClrMapping/>
  </p:clrMapOvr>
  <p:transition spd="slow">
    <p:fade/>
  </p:transition>
</p:sldLayout>
</file>

<file path=ppt/slideLayouts/slideLayout3342.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4373202"/>
      </p:ext>
    </p:extLst>
  </p:cSld>
  <p:clrMapOvr>
    <a:masterClrMapping/>
  </p:clrMapOvr>
  <p:transition spd="slow">
    <p:fade/>
  </p:transition>
</p:sldLayout>
</file>

<file path=ppt/slideLayouts/slideLayout3343.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6945265"/>
      </p:ext>
    </p:extLst>
  </p:cSld>
  <p:clrMapOvr>
    <a:masterClrMapping/>
  </p:clrMapOvr>
  <p:transition spd="slow">
    <p:fade/>
  </p:transition>
</p:sldLayout>
</file>

<file path=ppt/slideLayouts/slideLayout3344.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98360469"/>
      </p:ext>
    </p:extLst>
  </p:cSld>
  <p:clrMapOvr>
    <a:masterClrMapping/>
  </p:clrMapOvr>
  <p:transition spd="slow">
    <p:fade/>
  </p:transition>
</p:sldLayout>
</file>

<file path=ppt/slideLayouts/slideLayout3345.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51803414"/>
      </p:ext>
    </p:extLst>
  </p:cSld>
  <p:clrMapOvr>
    <a:masterClrMapping/>
  </p:clrMapOvr>
  <p:transition spd="slow">
    <p:fade/>
  </p:transition>
</p:sldLayout>
</file>

<file path=ppt/slideLayouts/slideLayout3346.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45505625"/>
      </p:ext>
    </p:extLst>
  </p:cSld>
  <p:clrMapOvr>
    <a:masterClrMapping/>
  </p:clrMapOvr>
  <p:transition spd="slow">
    <p:fade/>
  </p:transition>
</p:sldLayout>
</file>

<file path=ppt/slideLayouts/slideLayout3347.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6881990"/>
      </p:ext>
    </p:extLst>
  </p:cSld>
  <p:clrMapOvr>
    <a:masterClrMapping/>
  </p:clrMapOvr>
  <p:transition spd="slow">
    <p:fade/>
  </p:transition>
</p:sldLayout>
</file>

<file path=ppt/slideLayouts/slideLayout3348.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4664325"/>
      </p:ext>
    </p:extLst>
  </p:cSld>
  <p:clrMapOvr>
    <a:masterClrMapping/>
  </p:clrMapOvr>
  <p:transition spd="slow">
    <p:fade/>
  </p:transition>
</p:sldLayout>
</file>

<file path=ppt/slideLayouts/slideLayout3349.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1058997"/>
      </p:ext>
    </p:extLst>
  </p:cSld>
  <p:clrMapOvr>
    <a:masterClrMapping/>
  </p:clrMapOvr>
  <p:transition spd="slow">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34013557"/>
      </p:ext>
    </p:extLst>
  </p:cSld>
  <p:clrMapOvr>
    <a:masterClrMapping/>
  </p:clrMapOvr>
  <p:transition spd="slow">
    <p:fade/>
  </p:transition>
</p:sldLayout>
</file>

<file path=ppt/slideLayouts/slideLayout3350.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9297200"/>
      </p:ext>
    </p:extLst>
  </p:cSld>
  <p:clrMapOvr>
    <a:masterClrMapping/>
  </p:clrMapOvr>
  <p:transition spd="slow">
    <p:fade/>
  </p:transition>
</p:sldLayout>
</file>

<file path=ppt/slideLayouts/slideLayout3351.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40228176"/>
      </p:ext>
    </p:extLst>
  </p:cSld>
  <p:clrMapOvr>
    <a:masterClrMapping/>
  </p:clrMapOvr>
  <p:transition spd="slow">
    <p:fade/>
  </p:transition>
</p:sldLayout>
</file>

<file path=ppt/slideLayouts/slideLayout3352.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73728347"/>
      </p:ext>
    </p:extLst>
  </p:cSld>
  <p:clrMapOvr>
    <a:masterClrMapping/>
  </p:clrMapOvr>
  <p:transition spd="slow">
    <p:fade/>
  </p:transition>
</p:sldLayout>
</file>

<file path=ppt/slideLayouts/slideLayout3353.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77190390"/>
      </p:ext>
    </p:extLst>
  </p:cSld>
  <p:clrMapOvr>
    <a:masterClrMapping/>
  </p:clrMapOvr>
  <p:transition spd="slow">
    <p:fade/>
  </p:transition>
</p:sldLayout>
</file>

<file path=ppt/slideLayouts/slideLayout3354.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140810594"/>
      </p:ext>
    </p:extLst>
  </p:cSld>
  <p:clrMapOvr>
    <a:masterClrMapping/>
  </p:clrMapOvr>
  <p:transition spd="slow">
    <p:fade/>
  </p:transition>
</p:sldLayout>
</file>

<file path=ppt/slideLayouts/slideLayout3355.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46291628"/>
      </p:ext>
    </p:extLst>
  </p:cSld>
  <p:clrMapOvr>
    <a:masterClrMapping/>
  </p:clrMapOvr>
  <p:transition spd="slow">
    <p:fade/>
  </p:transition>
</p:sldLayout>
</file>

<file path=ppt/slideLayouts/slideLayout3356.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6635819"/>
      </p:ext>
    </p:extLst>
  </p:cSld>
  <p:clrMapOvr>
    <a:masterClrMapping/>
  </p:clrMapOvr>
  <p:transition spd="slow">
    <p:fade/>
  </p:transition>
</p:sldLayout>
</file>

<file path=ppt/slideLayouts/slideLayout3357.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935753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58.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134439898"/>
      </p:ext>
    </p:extLst>
  </p:cSld>
  <p:clrMapOvr>
    <a:masterClrMapping/>
  </p:clrMapOvr>
  <p:transition spd="slow">
    <p:fade/>
  </p:transition>
</p:sldLayout>
</file>

<file path=ppt/slideLayouts/slideLayout3359.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07237482"/>
      </p:ext>
    </p:extLst>
  </p:cSld>
  <p:clrMapOvr>
    <a:masterClrMapping/>
  </p:clrMapOvr>
  <p:transition spd="slow">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3973319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60.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92584039"/>
      </p:ext>
    </p:extLst>
  </p:cSld>
  <p:clrMapOvr>
    <a:masterClrMapping/>
  </p:clrMapOvr>
  <p:transition spd="slow">
    <p:fade/>
  </p:transition>
</p:sldLayout>
</file>

<file path=ppt/slideLayouts/slideLayout3361.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98024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362.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630100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363.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35117702"/>
      </p:ext>
    </p:extLst>
  </p:cSld>
  <p:clrMapOvr>
    <a:masterClrMapping/>
  </p:clrMapOvr>
  <p:transition spd="slow">
    <p:fade/>
  </p:transition>
</p:sldLayout>
</file>

<file path=ppt/slideLayouts/slideLayout3364.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04292135"/>
      </p:ext>
    </p:extLst>
  </p:cSld>
  <p:clrMapOvr>
    <a:masterClrMapping/>
  </p:clrMapOvr>
  <p:transition spd="slow">
    <p:fade/>
  </p:transition>
</p:sldLayout>
</file>

<file path=ppt/slideLayouts/slideLayout3365.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094889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366.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86944460"/>
      </p:ext>
    </p:extLst>
  </p:cSld>
  <p:clrMapOvr>
    <a:masterClrMapping/>
  </p:clrMapOvr>
  <p:transition spd="slow">
    <p:fade/>
  </p:transition>
</p:sldLayout>
</file>

<file path=ppt/slideLayouts/slideLayout3367.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13850700"/>
      </p:ext>
    </p:extLst>
  </p:cSld>
  <p:clrMapOvr>
    <a:masterClrMapping/>
  </p:clrMapOvr>
  <p:transition spd="slow">
    <p:fade/>
  </p:transition>
</p:sldLayout>
</file>

<file path=ppt/slideLayouts/slideLayout3368.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6548412"/>
      </p:ext>
    </p:extLst>
  </p:cSld>
  <p:clrMapOvr>
    <a:masterClrMapping/>
  </p:clrMapOvr>
  <p:transition spd="slow">
    <p:fade/>
  </p:transition>
</p:sldLayout>
</file>

<file path=ppt/slideLayouts/slideLayout3369.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83420048"/>
      </p:ext>
    </p:extLst>
  </p:cSld>
  <p:clrMapOvr>
    <a:masterClrMapping/>
  </p:clrMapOvr>
  <p:transition spd="slow">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07273045"/>
      </p:ext>
    </p:extLst>
  </p:cSld>
  <p:clrMapOvr>
    <a:masterClrMapping/>
  </p:clrMapOvr>
  <p:transition spd="slow">
    <p:fade/>
  </p:transition>
</p:sldLayout>
</file>

<file path=ppt/slideLayouts/slideLayout3370.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80536520"/>
      </p:ext>
    </p:extLst>
  </p:cSld>
  <p:clrMapOvr>
    <a:masterClrMapping/>
  </p:clrMapOvr>
  <p:transition spd="slow">
    <p:fade/>
  </p:transition>
</p:sldLayout>
</file>

<file path=ppt/slideLayouts/slideLayout3371.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53360439"/>
      </p:ext>
    </p:extLst>
  </p:cSld>
  <p:clrMapOvr>
    <a:masterClrMapping/>
  </p:clrMapOvr>
  <p:transition spd="slow">
    <p:fade/>
  </p:transition>
</p:sldLayout>
</file>

<file path=ppt/slideLayouts/slideLayout3372.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69940555"/>
      </p:ext>
    </p:extLst>
  </p:cSld>
  <p:clrMapOvr>
    <a:masterClrMapping/>
  </p:clrMapOvr>
  <p:transition spd="slow">
    <p:fade/>
  </p:transition>
</p:sldLayout>
</file>

<file path=ppt/slideLayouts/slideLayout3373.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16325126"/>
      </p:ext>
    </p:extLst>
  </p:cSld>
  <p:clrMapOvr>
    <a:masterClrMapping/>
  </p:clrMapOvr>
  <p:transition spd="slow">
    <p:fade/>
  </p:transition>
</p:sldLayout>
</file>

<file path=ppt/slideLayouts/slideLayout3374.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04007885"/>
      </p:ext>
    </p:extLst>
  </p:cSld>
  <p:clrMapOvr>
    <a:masterClrMapping/>
  </p:clrMapOvr>
  <p:transition spd="slow">
    <p:fade/>
  </p:transition>
</p:sldLayout>
</file>

<file path=ppt/slideLayouts/slideLayout3375.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61981991"/>
      </p:ext>
    </p:extLst>
  </p:cSld>
  <p:clrMapOvr>
    <a:masterClrMapping/>
  </p:clrMapOvr>
  <p:transition spd="slow">
    <p:fade/>
  </p:transition>
</p:sldLayout>
</file>

<file path=ppt/slideLayouts/slideLayout3376.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130784"/>
      </p:ext>
    </p:extLst>
  </p:cSld>
  <p:clrMapOvr>
    <a:masterClrMapping/>
  </p:clrMapOvr>
  <p:transition spd="slow">
    <p:fade/>
  </p:transition>
</p:sldLayout>
</file>

<file path=ppt/slideLayouts/slideLayout3377.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45491283"/>
      </p:ext>
    </p:extLst>
  </p:cSld>
  <p:clrMapOvr>
    <a:masterClrMapping/>
  </p:clrMapOvr>
  <p:transition spd="slow">
    <p:fade/>
  </p:transition>
</p:sldLayout>
</file>

<file path=ppt/slideLayouts/slideLayout3378.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18335850"/>
      </p:ext>
    </p:extLst>
  </p:cSld>
  <p:clrMapOvr>
    <a:masterClrMapping/>
  </p:clrMapOvr>
  <p:transition spd="slow">
    <p:fade/>
  </p:transition>
</p:sldLayout>
</file>

<file path=ppt/slideLayouts/slideLayout3379.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4364256"/>
      </p:ext>
    </p:extLst>
  </p:cSld>
  <p:clrMapOvr>
    <a:masterClrMapping/>
  </p:clrMapOvr>
  <p:transition spd="slow">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81221513"/>
      </p:ext>
    </p:extLst>
  </p:cSld>
  <p:clrMapOvr>
    <a:masterClrMapping/>
  </p:clrMapOvr>
  <p:transition spd="slow">
    <p:fade/>
  </p:transition>
</p:sldLayout>
</file>

<file path=ppt/slideLayouts/slideLayout3380.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6432126"/>
      </p:ext>
    </p:extLst>
  </p:cSld>
  <p:clrMapOvr>
    <a:masterClrMapping/>
  </p:clrMapOvr>
  <p:transition spd="slow">
    <p:fade/>
  </p:transition>
</p:sldLayout>
</file>

<file path=ppt/slideLayouts/slideLayout3381.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29938238"/>
      </p:ext>
    </p:extLst>
  </p:cSld>
  <p:clrMapOvr>
    <a:masterClrMapping/>
  </p:clrMapOvr>
  <p:transition spd="slow">
    <p:fade/>
  </p:transition>
</p:sldLayout>
</file>

<file path=ppt/slideLayouts/slideLayout3382.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22038624"/>
      </p:ext>
    </p:extLst>
  </p:cSld>
  <p:clrMapOvr>
    <a:masterClrMapping/>
  </p:clrMapOvr>
  <p:transition spd="slow">
    <p:fade/>
  </p:transition>
</p:sldLayout>
</file>

<file path=ppt/slideLayouts/slideLayout3383.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67357205"/>
      </p:ext>
    </p:extLst>
  </p:cSld>
  <p:clrMapOvr>
    <a:masterClrMapping/>
  </p:clrMapOvr>
  <p:transition spd="slow">
    <p:fade/>
  </p:transition>
</p:sldLayout>
</file>

<file path=ppt/slideLayouts/slideLayout3384.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09772003"/>
      </p:ext>
    </p:extLst>
  </p:cSld>
  <p:clrMapOvr>
    <a:masterClrMapping/>
  </p:clrMapOvr>
  <p:transition spd="slow">
    <p:fade/>
  </p:transition>
</p:sldLayout>
</file>

<file path=ppt/slideLayouts/slideLayout3385.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65300622"/>
      </p:ext>
    </p:extLst>
  </p:cSld>
  <p:clrMapOvr>
    <a:masterClrMapping/>
  </p:clrMapOvr>
  <p:transition spd="slow">
    <p:fade/>
  </p:transition>
</p:sldLayout>
</file>

<file path=ppt/slideLayouts/slideLayout3386.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38615581"/>
      </p:ext>
    </p:extLst>
  </p:cSld>
  <p:clrMapOvr>
    <a:masterClrMapping/>
  </p:clrMapOvr>
  <p:transition spd="slow">
    <p:fade/>
  </p:transition>
</p:sldLayout>
</file>

<file path=ppt/slideLayouts/slideLayout3387.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05019033"/>
      </p:ext>
    </p:extLst>
  </p:cSld>
  <p:clrMapOvr>
    <a:masterClrMapping/>
  </p:clrMapOvr>
  <p:transition spd="slow">
    <p:fade/>
  </p:transition>
</p:sldLayout>
</file>

<file path=ppt/slideLayouts/slideLayout3388.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09332218"/>
      </p:ext>
    </p:extLst>
  </p:cSld>
  <p:clrMapOvr>
    <a:masterClrMapping/>
  </p:clrMapOvr>
  <p:transition spd="slow">
    <p:fade/>
  </p:transition>
</p:sldLayout>
</file>

<file path=ppt/slideLayouts/slideLayout3389.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69519166"/>
      </p:ext>
    </p:extLst>
  </p:cSld>
  <p:clrMapOvr>
    <a:masterClrMapping/>
  </p:clrMapOvr>
  <p:transition spd="slow">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2608352"/>
      </p:ext>
    </p:extLst>
  </p:cSld>
  <p:clrMapOvr>
    <a:masterClrMapping/>
  </p:clrMapOvr>
  <p:transition spd="slow">
    <p:fade/>
  </p:transition>
</p:sldLayout>
</file>

<file path=ppt/slideLayouts/slideLayout3390.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69205460"/>
      </p:ext>
    </p:extLst>
  </p:cSld>
  <p:clrMapOvr>
    <a:masterClrMapping/>
  </p:clrMapOvr>
  <p:transition spd="slow">
    <p:fade/>
  </p:transition>
</p:sldLayout>
</file>

<file path=ppt/slideLayouts/slideLayout3391.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54694194"/>
      </p:ext>
    </p:extLst>
  </p:cSld>
  <p:clrMapOvr>
    <a:masterClrMapping/>
  </p:clrMapOvr>
  <p:transition spd="slow">
    <p:fade/>
  </p:transition>
</p:sldLayout>
</file>

<file path=ppt/slideLayouts/slideLayout3392.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3810168"/>
      </p:ext>
    </p:extLst>
  </p:cSld>
  <p:clrMapOvr>
    <a:masterClrMapping/>
  </p:clrMapOvr>
  <p:transition spd="slow">
    <p:fade/>
  </p:transition>
</p:sldLayout>
</file>

<file path=ppt/slideLayouts/slideLayout3393.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4748528"/>
      </p:ext>
    </p:extLst>
  </p:cSld>
  <p:clrMapOvr>
    <a:masterClrMapping/>
  </p:clrMapOvr>
  <p:transition spd="slow">
    <p:fade/>
  </p:transition>
</p:sldLayout>
</file>

<file path=ppt/slideLayouts/slideLayout3394.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571849"/>
      </p:ext>
    </p:extLst>
  </p:cSld>
  <p:clrMapOvr>
    <a:masterClrMapping/>
  </p:clrMapOvr>
  <p:transition spd="slow">
    <p:fade/>
  </p:transition>
</p:sldLayout>
</file>

<file path=ppt/slideLayouts/slideLayout3395.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659284"/>
      </p:ext>
    </p:extLst>
  </p:cSld>
  <p:clrMapOvr>
    <a:masterClrMapping/>
  </p:clrMapOvr>
  <p:transition spd="slow">
    <p:fade/>
  </p:transition>
</p:sldLayout>
</file>

<file path=ppt/slideLayouts/slideLayout3396.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44781180"/>
      </p:ext>
    </p:extLst>
  </p:cSld>
  <p:clrMapOvr>
    <a:masterClrMapping/>
  </p:clrMapOvr>
  <p:transition spd="slow">
    <p:fade/>
  </p:transition>
</p:sldLayout>
</file>

<file path=ppt/slideLayouts/slideLayout3397.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72542838"/>
      </p:ext>
    </p:extLst>
  </p:cSld>
  <p:clrMapOvr>
    <a:masterClrMapping/>
  </p:clrMapOvr>
  <p:transition spd="slow">
    <p:fade/>
  </p:transition>
</p:sldLayout>
</file>

<file path=ppt/slideLayouts/slideLayout3398.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18629940"/>
      </p:ext>
    </p:extLst>
  </p:cSld>
  <p:clrMapOvr>
    <a:masterClrMapping/>
  </p:clrMapOvr>
  <p:transition spd="slow">
    <p:fade/>
  </p:transition>
</p:sldLayout>
</file>

<file path=ppt/slideLayouts/slideLayout3399.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6674077"/>
      </p:ext>
    </p:extLst>
  </p:cSld>
  <p:clrMapOvr>
    <a:masterClrMapping/>
  </p:clrMapOvr>
  <p:transition spd="slow">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14615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145351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400.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83809884"/>
      </p:ext>
    </p:extLst>
  </p:cSld>
  <p:clrMapOvr>
    <a:masterClrMapping/>
  </p:clrMapOvr>
  <p:transition spd="slow">
    <p:fade/>
  </p:transition>
</p:sldLayout>
</file>

<file path=ppt/slideLayouts/slideLayout3401.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66013140"/>
      </p:ext>
    </p:extLst>
  </p:cSld>
  <p:clrMapOvr>
    <a:masterClrMapping/>
  </p:clrMapOvr>
  <p:transition spd="slow">
    <p:fade/>
  </p:transition>
</p:sldLayout>
</file>

<file path=ppt/slideLayouts/slideLayout3402.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60705260"/>
      </p:ext>
    </p:extLst>
  </p:cSld>
  <p:clrMapOvr>
    <a:masterClrMapping/>
  </p:clrMapOvr>
  <p:transition spd="slow">
    <p:fade/>
  </p:transition>
</p:sldLayout>
</file>

<file path=ppt/slideLayouts/slideLayout3403.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58603441"/>
      </p:ext>
    </p:extLst>
  </p:cSld>
  <p:clrMapOvr>
    <a:masterClrMapping/>
  </p:clrMapOvr>
  <p:transition spd="slow">
    <p:fade/>
  </p:transition>
</p:sldLayout>
</file>

<file path=ppt/slideLayouts/slideLayout3404.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60147308"/>
      </p:ext>
    </p:extLst>
  </p:cSld>
  <p:clrMapOvr>
    <a:masterClrMapping/>
  </p:clrMapOvr>
  <p:transition spd="slow">
    <p:fade/>
  </p:transition>
</p:sldLayout>
</file>

<file path=ppt/slideLayouts/slideLayout3405.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98801766"/>
      </p:ext>
    </p:extLst>
  </p:cSld>
  <p:clrMapOvr>
    <a:masterClrMapping/>
  </p:clrMapOvr>
  <p:transition spd="slow">
    <p:fade/>
  </p:transition>
</p:sldLayout>
</file>

<file path=ppt/slideLayouts/slideLayout3406.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23149929"/>
      </p:ext>
    </p:extLst>
  </p:cSld>
  <p:clrMapOvr>
    <a:masterClrMapping/>
  </p:clrMapOvr>
  <p:transition spd="slow">
    <p:fade/>
  </p:transition>
</p:sldLayout>
</file>

<file path=ppt/slideLayouts/slideLayout3407.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1904840"/>
      </p:ext>
    </p:extLst>
  </p:cSld>
  <p:clrMapOvr>
    <a:masterClrMapping/>
  </p:clrMapOvr>
  <p:transition spd="slow">
    <p:fade/>
  </p:transition>
</p:sldLayout>
</file>

<file path=ppt/slideLayouts/slideLayout3408.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6969200"/>
      </p:ext>
    </p:extLst>
  </p:cSld>
  <p:clrMapOvr>
    <a:masterClrMapping/>
  </p:clrMapOvr>
  <p:transition spd="slow">
    <p:fade/>
  </p:transition>
</p:sldLayout>
</file>

<file path=ppt/slideLayouts/slideLayout3409.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84390892"/>
      </p:ext>
    </p:extLst>
  </p:cSld>
  <p:clrMapOvr>
    <a:masterClrMapping/>
  </p:clrMapOvr>
  <p:transition spd="slow">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056906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10.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5443003"/>
      </p:ext>
    </p:extLst>
  </p:cSld>
  <p:clrMapOvr>
    <a:masterClrMapping/>
  </p:clrMapOvr>
  <p:transition spd="slow">
    <p:fade/>
  </p:transition>
</p:sldLayout>
</file>

<file path=ppt/slideLayouts/slideLayout3411.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34271647"/>
      </p:ext>
    </p:extLst>
  </p:cSld>
  <p:clrMapOvr>
    <a:masterClrMapping/>
  </p:clrMapOvr>
  <p:transition spd="slow">
    <p:fade/>
  </p:transition>
</p:sldLayout>
</file>

<file path=ppt/slideLayouts/slideLayout3412.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80673620"/>
      </p:ext>
    </p:extLst>
  </p:cSld>
  <p:clrMapOvr>
    <a:masterClrMapping/>
  </p:clrMapOvr>
  <p:transition spd="slow">
    <p:fade/>
  </p:transition>
</p:sldLayout>
</file>

<file path=ppt/slideLayouts/slideLayout3413.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46497582"/>
      </p:ext>
    </p:extLst>
  </p:cSld>
  <p:clrMapOvr>
    <a:masterClrMapping/>
  </p:clrMapOvr>
  <p:transition spd="slow">
    <p:fade/>
  </p:transition>
</p:sldLayout>
</file>

<file path=ppt/slideLayouts/slideLayout3414.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19900899"/>
      </p:ext>
    </p:extLst>
  </p:cSld>
  <p:clrMapOvr>
    <a:masterClrMapping/>
  </p:clrMapOvr>
  <p:transition spd="slow">
    <p:fade/>
  </p:transition>
</p:sldLayout>
</file>

<file path=ppt/slideLayouts/slideLayout3415.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18954087"/>
      </p:ext>
    </p:extLst>
  </p:cSld>
  <p:clrMapOvr>
    <a:masterClrMapping/>
  </p:clrMapOvr>
  <p:transition spd="slow">
    <p:fade/>
  </p:transition>
</p:sldLayout>
</file>

<file path=ppt/slideLayouts/slideLayout3416.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8383553"/>
      </p:ext>
    </p:extLst>
  </p:cSld>
  <p:clrMapOvr>
    <a:masterClrMapping/>
  </p:clrMapOvr>
  <p:transition spd="slow">
    <p:fade/>
  </p:transition>
</p:sldLayout>
</file>

<file path=ppt/slideLayouts/slideLayout3417.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0578865"/>
      </p:ext>
    </p:extLst>
  </p:cSld>
  <p:clrMapOvr>
    <a:masterClrMapping/>
  </p:clrMapOvr>
  <p:transition spd="slow">
    <p:fade/>
  </p:transition>
</p:sldLayout>
</file>

<file path=ppt/slideLayouts/slideLayout3418.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532889"/>
      </p:ext>
    </p:extLst>
  </p:cSld>
  <p:clrMapOvr>
    <a:masterClrMapping/>
  </p:clrMapOvr>
  <p:transition spd="slow">
    <p:fade/>
  </p:transition>
</p:sldLayout>
</file>

<file path=ppt/slideLayouts/slideLayout3419.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60003081"/>
      </p:ext>
    </p:extLst>
  </p:cSld>
  <p:clrMapOvr>
    <a:masterClrMapping/>
  </p:clrMapOvr>
  <p:transition spd="slow">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84043210"/>
      </p:ext>
    </p:extLst>
  </p:cSld>
  <p:clrMapOvr>
    <a:masterClrMapping/>
  </p:clrMapOvr>
  <p:transition spd="slow">
    <p:fade/>
  </p:transition>
</p:sldLayout>
</file>

<file path=ppt/slideLayouts/slideLayout3420.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6961854"/>
      </p:ext>
    </p:extLst>
  </p:cSld>
  <p:clrMapOvr>
    <a:masterClrMapping/>
  </p:clrMapOvr>
  <p:transition spd="slow">
    <p:fade/>
  </p:transition>
</p:sldLayout>
</file>

<file path=ppt/slideLayouts/slideLayout3421.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97830483"/>
      </p:ext>
    </p:extLst>
  </p:cSld>
  <p:clrMapOvr>
    <a:masterClrMapping/>
  </p:clrMapOvr>
  <p:transition spd="slow">
    <p:fade/>
  </p:transition>
</p:sldLayout>
</file>

<file path=ppt/slideLayouts/slideLayout3422.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62190295"/>
      </p:ext>
    </p:extLst>
  </p:cSld>
  <p:clrMapOvr>
    <a:masterClrMapping/>
  </p:clrMapOvr>
  <p:transition spd="slow">
    <p:fade/>
  </p:transition>
</p:sldLayout>
</file>

<file path=ppt/slideLayouts/slideLayout3423.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55364838"/>
      </p:ext>
    </p:extLst>
  </p:cSld>
  <p:clrMapOvr>
    <a:masterClrMapping/>
  </p:clrMapOvr>
  <p:transition spd="slow">
    <p:fade/>
  </p:transition>
</p:sldLayout>
</file>

<file path=ppt/slideLayouts/slideLayout3424.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6470875"/>
      </p:ext>
    </p:extLst>
  </p:cSld>
  <p:clrMapOvr>
    <a:masterClrMapping/>
  </p:clrMapOvr>
  <p:transition spd="slow">
    <p:fade/>
  </p:transition>
</p:sldLayout>
</file>

<file path=ppt/slideLayouts/slideLayout3425.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18547700"/>
      </p:ext>
    </p:extLst>
  </p:cSld>
  <p:clrMapOvr>
    <a:masterClrMapping/>
  </p:clrMapOvr>
  <p:transition spd="slow">
    <p:fade/>
  </p:transition>
</p:sldLayout>
</file>

<file path=ppt/slideLayouts/slideLayout3426.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9985287"/>
      </p:ext>
    </p:extLst>
  </p:cSld>
  <p:clrMapOvr>
    <a:masterClrMapping/>
  </p:clrMapOvr>
  <p:transition spd="slow">
    <p:fade/>
  </p:transition>
</p:sldLayout>
</file>

<file path=ppt/slideLayouts/slideLayout3427.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09080441"/>
      </p:ext>
    </p:extLst>
  </p:cSld>
  <p:clrMapOvr>
    <a:masterClrMapping/>
  </p:clrMapOvr>
  <p:transition spd="slow">
    <p:fade/>
  </p:transition>
</p:sldLayout>
</file>

<file path=ppt/slideLayouts/slideLayout3428.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40935994"/>
      </p:ext>
    </p:extLst>
  </p:cSld>
  <p:clrMapOvr>
    <a:masterClrMapping/>
  </p:clrMapOvr>
  <p:transition spd="slow">
    <p:fade/>
  </p:transition>
</p:sldLayout>
</file>

<file path=ppt/slideLayouts/slideLayout3429.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2059454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30494637"/>
      </p:ext>
    </p:extLst>
  </p:cSld>
  <p:clrMapOvr>
    <a:masterClrMapping/>
  </p:clrMapOvr>
  <p:transition spd="slow">
    <p:fade/>
  </p:transition>
</p:sldLayout>
</file>

<file path=ppt/slideLayouts/slideLayout3430.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18888468"/>
      </p:ext>
    </p:extLst>
  </p:cSld>
  <p:clrMapOvr>
    <a:masterClrMapping/>
  </p:clrMapOvr>
  <p:transition spd="slow">
    <p:fade/>
  </p:transition>
</p:sldLayout>
</file>

<file path=ppt/slideLayouts/slideLayout3431.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25308757"/>
      </p:ext>
    </p:extLst>
  </p:cSld>
  <p:clrMapOvr>
    <a:masterClrMapping/>
  </p:clrMapOvr>
  <p:transition spd="slow">
    <p:fade/>
  </p:transition>
</p:sldLayout>
</file>

<file path=ppt/slideLayouts/slideLayout3432.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36324888"/>
      </p:ext>
    </p:extLst>
  </p:cSld>
  <p:clrMapOvr>
    <a:masterClrMapping/>
  </p:clrMapOvr>
  <p:transition spd="slow">
    <p:fade/>
  </p:transition>
</p:sldLayout>
</file>

<file path=ppt/slideLayouts/slideLayout3433.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5801852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434.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639356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35.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64967537"/>
      </p:ext>
    </p:extLst>
  </p:cSld>
  <p:clrMapOvr>
    <a:masterClrMapping/>
  </p:clrMapOvr>
  <p:transition spd="slow">
    <p:fade/>
  </p:transition>
</p:sldLayout>
</file>

<file path=ppt/slideLayouts/slideLayout3436.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2734419"/>
      </p:ext>
    </p:extLst>
  </p:cSld>
  <p:clrMapOvr>
    <a:masterClrMapping/>
  </p:clrMapOvr>
  <p:transition spd="slow">
    <p:fade/>
  </p:transition>
</p:sldLayout>
</file>

<file path=ppt/slideLayouts/slideLayout3437.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30503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438.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659564"/>
      </p:ext>
    </p:extLst>
  </p:cSld>
  <p:clrMapOvr>
    <a:masterClrMapping/>
  </p:clrMapOvr>
  <p:transition spd="slow">
    <p:fade/>
  </p:transition>
</p:sldLayout>
</file>

<file path=ppt/slideLayouts/slideLayout3439.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27290766"/>
      </p:ext>
    </p:extLst>
  </p:cSld>
  <p:clrMapOvr>
    <a:masterClrMapping/>
  </p:clrMapOvr>
  <p:transition spd="slow">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625173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440.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1657503"/>
      </p:ext>
    </p:extLst>
  </p:cSld>
  <p:clrMapOvr>
    <a:masterClrMapping/>
  </p:clrMapOvr>
  <p:transition spd="slow">
    <p:fade/>
  </p:transition>
</p:sldLayout>
</file>

<file path=ppt/slideLayouts/slideLayout3441.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97702891"/>
      </p:ext>
    </p:extLst>
  </p:cSld>
  <p:clrMapOvr>
    <a:masterClrMapping/>
  </p:clrMapOvr>
  <p:transition spd="slow">
    <p:fade/>
  </p:transition>
</p:sldLayout>
</file>

<file path=ppt/slideLayouts/slideLayout3442.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51468340"/>
      </p:ext>
    </p:extLst>
  </p:cSld>
  <p:clrMapOvr>
    <a:masterClrMapping/>
  </p:clrMapOvr>
  <p:transition spd="slow">
    <p:fade/>
  </p:transition>
</p:sldLayout>
</file>

<file path=ppt/slideLayouts/slideLayout3443.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2454789"/>
      </p:ext>
    </p:extLst>
  </p:cSld>
  <p:clrMapOvr>
    <a:masterClrMapping/>
  </p:clrMapOvr>
  <p:transition spd="slow">
    <p:fade/>
  </p:transition>
</p:sldLayout>
</file>

<file path=ppt/slideLayouts/slideLayout3444.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17258660"/>
      </p:ext>
    </p:extLst>
  </p:cSld>
  <p:clrMapOvr>
    <a:masterClrMapping/>
  </p:clrMapOvr>
  <p:transition spd="slow">
    <p:fade/>
  </p:transition>
</p:sldLayout>
</file>

<file path=ppt/slideLayouts/slideLayout3445.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33211779"/>
      </p:ext>
    </p:extLst>
  </p:cSld>
  <p:clrMapOvr>
    <a:masterClrMapping/>
  </p:clrMapOvr>
  <p:transition spd="slow">
    <p:fade/>
  </p:transition>
</p:sldLayout>
</file>

<file path=ppt/slideLayouts/slideLayout3446.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7930011"/>
      </p:ext>
    </p:extLst>
  </p:cSld>
  <p:clrMapOvr>
    <a:masterClrMapping/>
  </p:clrMapOvr>
  <p:transition spd="slow">
    <p:fade/>
  </p:transition>
</p:sldLayout>
</file>

<file path=ppt/slideLayouts/slideLayout3447.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7889568"/>
      </p:ext>
    </p:extLst>
  </p:cSld>
  <p:clrMapOvr>
    <a:masterClrMapping/>
  </p:clrMapOvr>
  <p:transition spd="slow">
    <p:fade/>
  </p:transition>
</p:sldLayout>
</file>

<file path=ppt/slideLayouts/slideLayout3448.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06695905"/>
      </p:ext>
    </p:extLst>
  </p:cSld>
  <p:clrMapOvr>
    <a:masterClrMapping/>
  </p:clrMapOvr>
  <p:transition spd="slow">
    <p:fade/>
  </p:transition>
</p:sldLayout>
</file>

<file path=ppt/slideLayouts/slideLayout3449.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5996913"/>
      </p:ext>
    </p:extLst>
  </p:cSld>
  <p:clrMapOvr>
    <a:masterClrMapping/>
  </p:clrMapOvr>
  <p:transition spd="slow">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49704066"/>
      </p:ext>
    </p:extLst>
  </p:cSld>
  <p:clrMapOvr>
    <a:masterClrMapping/>
  </p:clrMapOvr>
  <p:transition spd="slow">
    <p:fade/>
  </p:transition>
</p:sldLayout>
</file>

<file path=ppt/slideLayouts/slideLayout3450.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73662372"/>
      </p:ext>
    </p:extLst>
  </p:cSld>
  <p:clrMapOvr>
    <a:masterClrMapping/>
  </p:clrMapOvr>
  <p:transition spd="slow">
    <p:fade/>
  </p:transition>
</p:sldLayout>
</file>

<file path=ppt/slideLayouts/slideLayout3451.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39200685"/>
      </p:ext>
    </p:extLst>
  </p:cSld>
  <p:clrMapOvr>
    <a:masterClrMapping/>
  </p:clrMapOvr>
  <p:transition spd="slow">
    <p:fade/>
  </p:transition>
</p:sldLayout>
</file>

<file path=ppt/slideLayouts/slideLayout3452.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7759640"/>
      </p:ext>
    </p:extLst>
  </p:cSld>
  <p:clrMapOvr>
    <a:masterClrMapping/>
  </p:clrMapOvr>
  <p:transition spd="slow">
    <p:fade/>
  </p:transition>
</p:sldLayout>
</file>

<file path=ppt/slideLayouts/slideLayout3453.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11582951"/>
      </p:ext>
    </p:extLst>
  </p:cSld>
  <p:clrMapOvr>
    <a:masterClrMapping/>
  </p:clrMapOvr>
  <p:transition spd="slow">
    <p:fade/>
  </p:transition>
</p:sldLayout>
</file>

<file path=ppt/slideLayouts/slideLayout3454.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81722034"/>
      </p:ext>
    </p:extLst>
  </p:cSld>
  <p:clrMapOvr>
    <a:masterClrMapping/>
  </p:clrMapOvr>
  <p:transition spd="slow">
    <p:fade/>
  </p:transition>
</p:sldLayout>
</file>

<file path=ppt/slideLayouts/slideLayout3455.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72710275"/>
      </p:ext>
    </p:extLst>
  </p:cSld>
  <p:clrMapOvr>
    <a:masterClrMapping/>
  </p:clrMapOvr>
  <p:transition spd="slow">
    <p:fade/>
  </p:transition>
</p:sldLayout>
</file>

<file path=ppt/slideLayouts/slideLayout3456.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508409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57.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8360412"/>
      </p:ext>
    </p:extLst>
  </p:cSld>
  <p:clrMapOvr>
    <a:masterClrMapping/>
  </p:clrMapOvr>
  <p:transition spd="slow">
    <p:fade/>
  </p:transition>
</p:sldLayout>
</file>

<file path=ppt/slideLayouts/slideLayout3458.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34035581"/>
      </p:ext>
    </p:extLst>
  </p:cSld>
  <p:clrMapOvr>
    <a:masterClrMapping/>
  </p:clrMapOvr>
  <p:transition spd="slow">
    <p:fade/>
  </p:transition>
</p:sldLayout>
</file>

<file path=ppt/slideLayouts/slideLayout3459.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69431972"/>
      </p:ext>
    </p:extLst>
  </p:cSld>
  <p:clrMapOvr>
    <a:masterClrMapping/>
  </p:clrMapOvr>
  <p:transition spd="slow">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5544269"/>
      </p:ext>
    </p:extLst>
  </p:cSld>
  <p:clrMapOvr>
    <a:masterClrMapping/>
  </p:clrMapOvr>
  <p:transition spd="slow">
    <p:fade/>
  </p:transition>
</p:sldLayout>
</file>

<file path=ppt/slideLayouts/slideLayout3460.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978178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461.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9824019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62.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60392211"/>
      </p:ext>
    </p:extLst>
  </p:cSld>
  <p:clrMapOvr>
    <a:masterClrMapping/>
  </p:clrMapOvr>
  <p:transition spd="slow">
    <p:fade/>
  </p:transition>
</p:sldLayout>
</file>

<file path=ppt/slideLayouts/slideLayout3463.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68354566"/>
      </p:ext>
    </p:extLst>
  </p:cSld>
  <p:clrMapOvr>
    <a:masterClrMapping/>
  </p:clrMapOvr>
  <p:transition spd="slow">
    <p:fade/>
  </p:transition>
</p:sldLayout>
</file>

<file path=ppt/slideLayouts/slideLayout3464.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067720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465.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2346790"/>
      </p:ext>
    </p:extLst>
  </p:cSld>
  <p:clrMapOvr>
    <a:masterClrMapping/>
  </p:clrMapOvr>
  <p:transition spd="slow">
    <p:fade/>
  </p:transition>
</p:sldLayout>
</file>

<file path=ppt/slideLayouts/slideLayout3466.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26227958"/>
      </p:ext>
    </p:extLst>
  </p:cSld>
  <p:clrMapOvr>
    <a:masterClrMapping/>
  </p:clrMapOvr>
  <p:transition spd="slow">
    <p:fade/>
  </p:transition>
</p:sldLayout>
</file>

<file path=ppt/slideLayouts/slideLayout3467.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61948048"/>
      </p:ext>
    </p:extLst>
  </p:cSld>
  <p:clrMapOvr>
    <a:masterClrMapping/>
  </p:clrMapOvr>
  <p:transition spd="slow">
    <p:fade/>
  </p:transition>
</p:sldLayout>
</file>

<file path=ppt/slideLayouts/slideLayout3468.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050273"/>
      </p:ext>
    </p:extLst>
  </p:cSld>
  <p:clrMapOvr>
    <a:masterClrMapping/>
  </p:clrMapOvr>
  <p:transition spd="slow">
    <p:fade/>
  </p:transition>
</p:sldLayout>
</file>

<file path=ppt/slideLayouts/slideLayout3469.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51937433"/>
      </p:ext>
    </p:extLst>
  </p:cSld>
  <p:clrMapOvr>
    <a:masterClrMapping/>
  </p:clrMapOvr>
  <p:transition spd="slow">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55637870"/>
      </p:ext>
    </p:extLst>
  </p:cSld>
  <p:clrMapOvr>
    <a:masterClrMapping/>
  </p:clrMapOvr>
  <p:transition spd="slow">
    <p:fade/>
  </p:transition>
</p:sldLayout>
</file>

<file path=ppt/slideLayouts/slideLayout3470.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4790357"/>
      </p:ext>
    </p:extLst>
  </p:cSld>
  <p:clrMapOvr>
    <a:masterClrMapping/>
  </p:clrMapOvr>
  <p:transition spd="slow">
    <p:fade/>
  </p:transition>
</p:sldLayout>
</file>

<file path=ppt/slideLayouts/slideLayout3471.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60634736"/>
      </p:ext>
    </p:extLst>
  </p:cSld>
  <p:clrMapOvr>
    <a:masterClrMapping/>
  </p:clrMapOvr>
  <p:transition spd="slow">
    <p:fade/>
  </p:transition>
</p:sldLayout>
</file>

<file path=ppt/slideLayouts/slideLayout3472.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7099944"/>
      </p:ext>
    </p:extLst>
  </p:cSld>
  <p:clrMapOvr>
    <a:masterClrMapping/>
  </p:clrMapOvr>
  <p:transition spd="slow">
    <p:fade/>
  </p:transition>
</p:sldLayout>
</file>

<file path=ppt/slideLayouts/slideLayout3473.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29569891"/>
      </p:ext>
    </p:extLst>
  </p:cSld>
  <p:clrMapOvr>
    <a:masterClrMapping/>
  </p:clrMapOvr>
  <p:transition spd="slow">
    <p:fade/>
  </p:transition>
</p:sldLayout>
</file>

<file path=ppt/slideLayouts/slideLayout3474.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57819366"/>
      </p:ext>
    </p:extLst>
  </p:cSld>
  <p:clrMapOvr>
    <a:masterClrMapping/>
  </p:clrMapOvr>
  <p:transition spd="slow">
    <p:fade/>
  </p:transition>
</p:sldLayout>
</file>

<file path=ppt/slideLayouts/slideLayout3475.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7089879"/>
      </p:ext>
    </p:extLst>
  </p:cSld>
  <p:clrMapOvr>
    <a:masterClrMapping/>
  </p:clrMapOvr>
  <p:transition spd="slow">
    <p:fade/>
  </p:transition>
</p:sldLayout>
</file>

<file path=ppt/slideLayouts/slideLayout3476.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60185594"/>
      </p:ext>
    </p:extLst>
  </p:cSld>
  <p:clrMapOvr>
    <a:masterClrMapping/>
  </p:clrMapOvr>
  <p:transition spd="slow">
    <p:fade/>
  </p:transition>
</p:sldLayout>
</file>

<file path=ppt/slideLayouts/slideLayout3477.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8936538"/>
      </p:ext>
    </p:extLst>
  </p:cSld>
  <p:clrMapOvr>
    <a:masterClrMapping/>
  </p:clrMapOvr>
  <p:transition spd="slow">
    <p:fade/>
  </p:transition>
</p:sldLayout>
</file>

<file path=ppt/slideLayouts/slideLayout3478.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33245266"/>
      </p:ext>
    </p:extLst>
  </p:cSld>
  <p:clrMapOvr>
    <a:masterClrMapping/>
  </p:clrMapOvr>
  <p:transition spd="slow">
    <p:fade/>
  </p:transition>
</p:sldLayout>
</file>

<file path=ppt/slideLayouts/slideLayout3479.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73358495"/>
      </p:ext>
    </p:extLst>
  </p:cSld>
  <p:clrMapOvr>
    <a:masterClrMapping/>
  </p:clrMapOvr>
  <p:transition spd="slow">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263870"/>
      </p:ext>
    </p:extLst>
  </p:cSld>
  <p:clrMapOvr>
    <a:masterClrMapping/>
  </p:clrMapOvr>
  <p:transition spd="slow">
    <p:fade/>
  </p:transition>
</p:sldLayout>
</file>

<file path=ppt/slideLayouts/slideLayout3480.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67108477"/>
      </p:ext>
    </p:extLst>
  </p:cSld>
  <p:clrMapOvr>
    <a:masterClrMapping/>
  </p:clrMapOvr>
  <p:transition spd="slow">
    <p:fade/>
  </p:transition>
</p:sldLayout>
</file>

<file path=ppt/slideLayouts/slideLayout3481.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49853939"/>
      </p:ext>
    </p:extLst>
  </p:cSld>
  <p:clrMapOvr>
    <a:masterClrMapping/>
  </p:clrMapOvr>
  <p:transition spd="slow">
    <p:fade/>
  </p:transition>
</p:sldLayout>
</file>

<file path=ppt/slideLayouts/slideLayout3482.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07758943"/>
      </p:ext>
    </p:extLst>
  </p:cSld>
  <p:clrMapOvr>
    <a:masterClrMapping/>
  </p:clrMapOvr>
  <p:transition spd="slow">
    <p:fade/>
  </p:transition>
</p:sldLayout>
</file>

<file path=ppt/slideLayouts/slideLayout3483.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083120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84.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83911646"/>
      </p:ext>
    </p:extLst>
  </p:cSld>
  <p:clrMapOvr>
    <a:masterClrMapping/>
  </p:clrMapOvr>
  <p:transition spd="slow">
    <p:fade/>
  </p:transition>
</p:sldLayout>
</file>

<file path=ppt/slideLayouts/slideLayout3485.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33425303"/>
      </p:ext>
    </p:extLst>
  </p:cSld>
  <p:clrMapOvr>
    <a:masterClrMapping/>
  </p:clrMapOvr>
  <p:transition spd="slow">
    <p:fade/>
  </p:transition>
</p:sldLayout>
</file>

<file path=ppt/slideLayouts/slideLayout3486.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68808610"/>
      </p:ext>
    </p:extLst>
  </p:cSld>
  <p:clrMapOvr>
    <a:masterClrMapping/>
  </p:clrMapOvr>
  <p:transition spd="slow">
    <p:fade/>
  </p:transition>
</p:sldLayout>
</file>

<file path=ppt/slideLayouts/slideLayout3487.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7696641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488.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965182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489.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035051421"/>
      </p:ext>
    </p:extLst>
  </p:cSld>
  <p:clrMapOvr>
    <a:masterClrMapping/>
  </p:clrMapOvr>
  <p:transition spd="slow">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1973079"/>
      </p:ext>
    </p:extLst>
  </p:cSld>
  <p:clrMapOvr>
    <a:masterClrMapping/>
  </p:clrMapOvr>
  <p:transition spd="slow">
    <p:fade/>
  </p:transition>
</p:sldLayout>
</file>

<file path=ppt/slideLayouts/slideLayout3490.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78350335"/>
      </p:ext>
    </p:extLst>
  </p:cSld>
  <p:clrMapOvr>
    <a:masterClrMapping/>
  </p:clrMapOvr>
  <p:transition spd="slow">
    <p:fade/>
  </p:transition>
</p:sldLayout>
</file>

<file path=ppt/slideLayouts/slideLayout3491.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870594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492.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70141539"/>
      </p:ext>
    </p:extLst>
  </p:cSld>
  <p:clrMapOvr>
    <a:masterClrMapping/>
  </p:clrMapOvr>
  <p:transition spd="slow">
    <p:fade/>
  </p:transition>
</p:sldLayout>
</file>

<file path=ppt/slideLayouts/slideLayout3493.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24574768"/>
      </p:ext>
    </p:extLst>
  </p:cSld>
  <p:clrMapOvr>
    <a:masterClrMapping/>
  </p:clrMapOvr>
  <p:transition spd="slow">
    <p:fade/>
  </p:transition>
</p:sldLayout>
</file>

<file path=ppt/slideLayouts/slideLayout3494.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71037070"/>
      </p:ext>
    </p:extLst>
  </p:cSld>
  <p:clrMapOvr>
    <a:masterClrMapping/>
  </p:clrMapOvr>
  <p:transition spd="slow">
    <p:fade/>
  </p:transition>
</p:sldLayout>
</file>

<file path=ppt/slideLayouts/slideLayout3495.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32705751"/>
      </p:ext>
    </p:extLst>
  </p:cSld>
  <p:clrMapOvr>
    <a:masterClrMapping/>
  </p:clrMapOvr>
  <p:transition spd="slow">
    <p:fade/>
  </p:transition>
</p:sldLayout>
</file>

<file path=ppt/slideLayouts/slideLayout3496.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3195443"/>
      </p:ext>
    </p:extLst>
  </p:cSld>
  <p:clrMapOvr>
    <a:masterClrMapping/>
  </p:clrMapOvr>
  <p:transition spd="slow">
    <p:fade/>
  </p:transition>
</p:sldLayout>
</file>

<file path=ppt/slideLayouts/slideLayout3497.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32277697"/>
      </p:ext>
    </p:extLst>
  </p:cSld>
  <p:clrMapOvr>
    <a:masterClrMapping/>
  </p:clrMapOvr>
  <p:transition spd="slow">
    <p:fade/>
  </p:transition>
</p:sldLayout>
</file>

<file path=ppt/slideLayouts/slideLayout3498.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59421738"/>
      </p:ext>
    </p:extLst>
  </p:cSld>
  <p:clrMapOvr>
    <a:masterClrMapping/>
  </p:clrMapOvr>
  <p:transition spd="slow">
    <p:fade/>
  </p:transition>
</p:sldLayout>
</file>

<file path=ppt/slideLayouts/slideLayout3499.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31130724"/>
      </p:ext>
    </p:extLst>
  </p:cSld>
  <p:clrMapOvr>
    <a:masterClrMapping/>
  </p:clrMapOvr>
  <p:transition spd="slow">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5323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0442547"/>
      </p:ext>
    </p:extLst>
  </p:cSld>
  <p:clrMapOvr>
    <a:masterClrMapping/>
  </p:clrMapOvr>
  <p:transition spd="slow">
    <p:fade/>
  </p:transition>
</p:sldLayout>
</file>

<file path=ppt/slideLayouts/slideLayout3500.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46608907"/>
      </p:ext>
    </p:extLst>
  </p:cSld>
  <p:clrMapOvr>
    <a:masterClrMapping/>
  </p:clrMapOvr>
  <p:transition spd="slow">
    <p:fade/>
  </p:transition>
</p:sldLayout>
</file>

<file path=ppt/slideLayouts/slideLayout3501.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69455598"/>
      </p:ext>
    </p:extLst>
  </p:cSld>
  <p:clrMapOvr>
    <a:masterClrMapping/>
  </p:clrMapOvr>
  <p:transition spd="slow">
    <p:fade/>
  </p:transition>
</p:sldLayout>
</file>

<file path=ppt/slideLayouts/slideLayout3502.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46735772"/>
      </p:ext>
    </p:extLst>
  </p:cSld>
  <p:clrMapOvr>
    <a:masterClrMapping/>
  </p:clrMapOvr>
  <p:transition spd="slow">
    <p:fade/>
  </p:transition>
</p:sldLayout>
</file>

<file path=ppt/slideLayouts/slideLayout3503.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17168528"/>
      </p:ext>
    </p:extLst>
  </p:cSld>
  <p:clrMapOvr>
    <a:masterClrMapping/>
  </p:clrMapOvr>
  <p:transition spd="slow">
    <p:fade/>
  </p:transition>
</p:sldLayout>
</file>

<file path=ppt/slideLayouts/slideLayout3504.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83028097"/>
      </p:ext>
    </p:extLst>
  </p:cSld>
  <p:clrMapOvr>
    <a:masterClrMapping/>
  </p:clrMapOvr>
  <p:transition spd="slow">
    <p:fade/>
  </p:transition>
</p:sldLayout>
</file>

<file path=ppt/slideLayouts/slideLayout3505.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18652851"/>
      </p:ext>
    </p:extLst>
  </p:cSld>
  <p:clrMapOvr>
    <a:masterClrMapping/>
  </p:clrMapOvr>
  <p:transition spd="slow">
    <p:fade/>
  </p:transition>
</p:sldLayout>
</file>

<file path=ppt/slideLayouts/slideLayout3506.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0223764"/>
      </p:ext>
    </p:extLst>
  </p:cSld>
  <p:clrMapOvr>
    <a:masterClrMapping/>
  </p:clrMapOvr>
  <p:transition spd="slow">
    <p:fade/>
  </p:transition>
</p:sldLayout>
</file>

<file path=ppt/slideLayouts/slideLayout3507.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7094888"/>
      </p:ext>
    </p:extLst>
  </p:cSld>
  <p:clrMapOvr>
    <a:masterClrMapping/>
  </p:clrMapOvr>
  <p:transition spd="slow">
    <p:fade/>
  </p:transition>
</p:sldLayout>
</file>

<file path=ppt/slideLayouts/slideLayout3508.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04854875"/>
      </p:ext>
    </p:extLst>
  </p:cSld>
  <p:clrMapOvr>
    <a:masterClrMapping/>
  </p:clrMapOvr>
  <p:transition spd="slow">
    <p:fade/>
  </p:transition>
</p:sldLayout>
</file>

<file path=ppt/slideLayouts/slideLayout3509.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54434706"/>
      </p:ext>
    </p:extLst>
  </p:cSld>
  <p:clrMapOvr>
    <a:masterClrMapping/>
  </p:clrMapOvr>
  <p:transition spd="slow">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58125425"/>
      </p:ext>
    </p:extLst>
  </p:cSld>
  <p:clrMapOvr>
    <a:masterClrMapping/>
  </p:clrMapOvr>
  <p:transition spd="slow">
    <p:fade/>
  </p:transition>
</p:sldLayout>
</file>

<file path=ppt/slideLayouts/slideLayout3510.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566514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11.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320669001"/>
      </p:ext>
    </p:extLst>
  </p:cSld>
  <p:clrMapOvr>
    <a:masterClrMapping/>
  </p:clrMapOvr>
  <p:transition spd="slow">
    <p:fade/>
  </p:transition>
</p:sldLayout>
</file>

<file path=ppt/slideLayouts/slideLayout3512.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86096240"/>
      </p:ext>
    </p:extLst>
  </p:cSld>
  <p:clrMapOvr>
    <a:masterClrMapping/>
  </p:clrMapOvr>
  <p:transition spd="slow">
    <p:fade/>
  </p:transition>
</p:sldLayout>
</file>

<file path=ppt/slideLayouts/slideLayout3513.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93677578"/>
      </p:ext>
    </p:extLst>
  </p:cSld>
  <p:clrMapOvr>
    <a:masterClrMapping/>
  </p:clrMapOvr>
  <p:transition spd="slow">
    <p:fade/>
  </p:transition>
</p:sldLayout>
</file>

<file path=ppt/slideLayouts/slideLayout3514.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2432757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515.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7365145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16.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77819604"/>
      </p:ext>
    </p:extLst>
  </p:cSld>
  <p:clrMapOvr>
    <a:masterClrMapping/>
  </p:clrMapOvr>
  <p:transition spd="slow">
    <p:fade/>
  </p:transition>
</p:sldLayout>
</file>

<file path=ppt/slideLayouts/slideLayout3517.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75009489"/>
      </p:ext>
    </p:extLst>
  </p:cSld>
  <p:clrMapOvr>
    <a:masterClrMapping/>
  </p:clrMapOvr>
  <p:transition spd="slow">
    <p:fade/>
  </p:transition>
</p:sldLayout>
</file>

<file path=ppt/slideLayouts/slideLayout3518.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503545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519.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28792805"/>
      </p:ext>
    </p:extLst>
  </p:cSld>
  <p:clrMapOvr>
    <a:masterClrMapping/>
  </p:clrMapOvr>
  <p:transition spd="slow">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4803690"/>
      </p:ext>
    </p:extLst>
  </p:cSld>
  <p:clrMapOvr>
    <a:masterClrMapping/>
  </p:clrMapOvr>
  <p:transition spd="slow">
    <p:fade/>
  </p:transition>
</p:sldLayout>
</file>

<file path=ppt/slideLayouts/slideLayout3520.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63669293"/>
      </p:ext>
    </p:extLst>
  </p:cSld>
  <p:clrMapOvr>
    <a:masterClrMapping/>
  </p:clrMapOvr>
  <p:transition spd="slow">
    <p:fade/>
  </p:transition>
</p:sldLayout>
</file>

<file path=ppt/slideLayouts/slideLayout3521.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96521363"/>
      </p:ext>
    </p:extLst>
  </p:cSld>
  <p:clrMapOvr>
    <a:masterClrMapping/>
  </p:clrMapOvr>
  <p:transition spd="slow">
    <p:fade/>
  </p:transition>
</p:sldLayout>
</file>

<file path=ppt/slideLayouts/slideLayout3522.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01203169"/>
      </p:ext>
    </p:extLst>
  </p:cSld>
  <p:clrMapOvr>
    <a:masterClrMapping/>
  </p:clrMapOvr>
  <p:transition spd="slow">
    <p:fade/>
  </p:transition>
</p:sldLayout>
</file>

<file path=ppt/slideLayouts/slideLayout3523.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1836216"/>
      </p:ext>
    </p:extLst>
  </p:cSld>
  <p:clrMapOvr>
    <a:masterClrMapping/>
  </p:clrMapOvr>
  <p:transition spd="slow">
    <p:fade/>
  </p:transition>
</p:sldLayout>
</file>

<file path=ppt/slideLayouts/slideLayout3524.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11316666"/>
      </p:ext>
    </p:extLst>
  </p:cSld>
  <p:clrMapOvr>
    <a:masterClrMapping/>
  </p:clrMapOvr>
  <p:transition spd="slow">
    <p:fade/>
  </p:transition>
</p:sldLayout>
</file>

<file path=ppt/slideLayouts/slideLayout3525.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2683573"/>
      </p:ext>
    </p:extLst>
  </p:cSld>
  <p:clrMapOvr>
    <a:masterClrMapping/>
  </p:clrMapOvr>
  <p:transition spd="slow">
    <p:fade/>
  </p:transition>
</p:sldLayout>
</file>

<file path=ppt/slideLayouts/slideLayout3526.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70510026"/>
      </p:ext>
    </p:extLst>
  </p:cSld>
  <p:clrMapOvr>
    <a:masterClrMapping/>
  </p:clrMapOvr>
  <p:transition spd="slow">
    <p:fade/>
  </p:transition>
</p:sldLayout>
</file>

<file path=ppt/slideLayouts/slideLayout3527.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66981506"/>
      </p:ext>
    </p:extLst>
  </p:cSld>
  <p:clrMapOvr>
    <a:masterClrMapping/>
  </p:clrMapOvr>
  <p:transition spd="slow">
    <p:fade/>
  </p:transition>
</p:sldLayout>
</file>

<file path=ppt/slideLayouts/slideLayout3528.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8582506"/>
      </p:ext>
    </p:extLst>
  </p:cSld>
  <p:clrMapOvr>
    <a:masterClrMapping/>
  </p:clrMapOvr>
  <p:transition spd="slow">
    <p:fade/>
  </p:transition>
</p:sldLayout>
</file>

<file path=ppt/slideLayouts/slideLayout3529.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26184029"/>
      </p:ext>
    </p:extLst>
  </p:cSld>
  <p:clrMapOvr>
    <a:masterClrMapping/>
  </p:clrMapOvr>
  <p:transition spd="slow">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50549133"/>
      </p:ext>
    </p:extLst>
  </p:cSld>
  <p:clrMapOvr>
    <a:masterClrMapping/>
  </p:clrMapOvr>
  <p:transition spd="slow">
    <p:fade/>
  </p:transition>
</p:sldLayout>
</file>

<file path=ppt/slideLayouts/slideLayout3530.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7773026"/>
      </p:ext>
    </p:extLst>
  </p:cSld>
  <p:clrMapOvr>
    <a:masterClrMapping/>
  </p:clrMapOvr>
  <p:transition spd="slow">
    <p:fade/>
  </p:transition>
</p:sldLayout>
</file>

<file path=ppt/slideLayouts/slideLayout3531.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5863813"/>
      </p:ext>
    </p:extLst>
  </p:cSld>
  <p:clrMapOvr>
    <a:masterClrMapping/>
  </p:clrMapOvr>
  <p:transition spd="slow">
    <p:fade/>
  </p:transition>
</p:sldLayout>
</file>

<file path=ppt/slideLayouts/slideLayout3532.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201668"/>
      </p:ext>
    </p:extLst>
  </p:cSld>
  <p:clrMapOvr>
    <a:masterClrMapping/>
  </p:clrMapOvr>
  <p:transition spd="slow">
    <p:fade/>
  </p:transition>
</p:sldLayout>
</file>

<file path=ppt/slideLayouts/slideLayout3533.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0473535"/>
      </p:ext>
    </p:extLst>
  </p:cSld>
  <p:clrMapOvr>
    <a:masterClrMapping/>
  </p:clrMapOvr>
  <p:transition spd="slow">
    <p:fade/>
  </p:transition>
</p:sldLayout>
</file>

<file path=ppt/slideLayouts/slideLayout3534.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09071957"/>
      </p:ext>
    </p:extLst>
  </p:cSld>
  <p:clrMapOvr>
    <a:masterClrMapping/>
  </p:clrMapOvr>
  <p:transition spd="slow">
    <p:fade/>
  </p:transition>
</p:sldLayout>
</file>

<file path=ppt/slideLayouts/slideLayout3535.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04052239"/>
      </p:ext>
    </p:extLst>
  </p:cSld>
  <p:clrMapOvr>
    <a:masterClrMapping/>
  </p:clrMapOvr>
  <p:transition spd="slow">
    <p:fade/>
  </p:transition>
</p:sldLayout>
</file>

<file path=ppt/slideLayouts/slideLayout3536.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40598448"/>
      </p:ext>
    </p:extLst>
  </p:cSld>
  <p:clrMapOvr>
    <a:masterClrMapping/>
  </p:clrMapOvr>
  <p:transition spd="slow">
    <p:fade/>
  </p:transition>
</p:sldLayout>
</file>

<file path=ppt/slideLayouts/slideLayout3537.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548485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38.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0428724"/>
      </p:ext>
    </p:extLst>
  </p:cSld>
  <p:clrMapOvr>
    <a:masterClrMapping/>
  </p:clrMapOvr>
  <p:transition spd="slow">
    <p:fade/>
  </p:transition>
</p:sldLayout>
</file>

<file path=ppt/slideLayouts/slideLayout3539.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5061272"/>
      </p:ext>
    </p:extLst>
  </p:cSld>
  <p:clrMapOvr>
    <a:masterClrMapping/>
  </p:clrMapOvr>
  <p:transition spd="slow">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5798129"/>
      </p:ext>
    </p:extLst>
  </p:cSld>
  <p:clrMapOvr>
    <a:masterClrMapping/>
  </p:clrMapOvr>
  <p:transition spd="slow">
    <p:fade/>
  </p:transition>
</p:sldLayout>
</file>

<file path=ppt/slideLayouts/slideLayout3540.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24878810"/>
      </p:ext>
    </p:extLst>
  </p:cSld>
  <p:clrMapOvr>
    <a:masterClrMapping/>
  </p:clrMapOvr>
  <p:transition spd="slow">
    <p:fade/>
  </p:transition>
</p:sldLayout>
</file>

<file path=ppt/slideLayouts/slideLayout3541.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9808374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542.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21889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43.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085856918"/>
      </p:ext>
    </p:extLst>
  </p:cSld>
  <p:clrMapOvr>
    <a:masterClrMapping/>
  </p:clrMapOvr>
  <p:transition spd="slow">
    <p:fade/>
  </p:transition>
</p:sldLayout>
</file>

<file path=ppt/slideLayouts/slideLayout3544.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8243269"/>
      </p:ext>
    </p:extLst>
  </p:cSld>
  <p:clrMapOvr>
    <a:masterClrMapping/>
  </p:clrMapOvr>
  <p:transition spd="slow">
    <p:fade/>
  </p:transition>
</p:sldLayout>
</file>

<file path=ppt/slideLayouts/slideLayout3545.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182475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546.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46135758"/>
      </p:ext>
    </p:extLst>
  </p:cSld>
  <p:clrMapOvr>
    <a:masterClrMapping/>
  </p:clrMapOvr>
  <p:transition spd="slow">
    <p:fade/>
  </p:transition>
</p:sldLayout>
</file>

<file path=ppt/slideLayouts/slideLayout3547.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3489480"/>
      </p:ext>
    </p:extLst>
  </p:cSld>
  <p:clrMapOvr>
    <a:masterClrMapping/>
  </p:clrMapOvr>
  <p:transition spd="slow">
    <p:fade/>
  </p:transition>
</p:sldLayout>
</file>

<file path=ppt/slideLayouts/slideLayout3548.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91710108"/>
      </p:ext>
    </p:extLst>
  </p:cSld>
  <p:clrMapOvr>
    <a:masterClrMapping/>
  </p:clrMapOvr>
  <p:transition spd="slow">
    <p:fade/>
  </p:transition>
</p:sldLayout>
</file>

<file path=ppt/slideLayouts/slideLayout3549.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17376050"/>
      </p:ext>
    </p:extLst>
  </p:cSld>
  <p:clrMapOvr>
    <a:masterClrMapping/>
  </p:clrMapOvr>
  <p:transition spd="slow">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05466666"/>
      </p:ext>
    </p:extLst>
  </p:cSld>
  <p:clrMapOvr>
    <a:masterClrMapping/>
  </p:clrMapOvr>
  <p:transition spd="slow">
    <p:fade/>
  </p:transition>
</p:sldLayout>
</file>

<file path=ppt/slideLayouts/slideLayout3550.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1213883"/>
      </p:ext>
    </p:extLst>
  </p:cSld>
  <p:clrMapOvr>
    <a:masterClrMapping/>
  </p:clrMapOvr>
  <p:transition spd="slow">
    <p:fade/>
  </p:transition>
</p:sldLayout>
</file>

<file path=ppt/slideLayouts/slideLayout3551.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83890269"/>
      </p:ext>
    </p:extLst>
  </p:cSld>
  <p:clrMapOvr>
    <a:masterClrMapping/>
  </p:clrMapOvr>
  <p:transition spd="slow">
    <p:fade/>
  </p:transition>
</p:sldLayout>
</file>

<file path=ppt/slideLayouts/slideLayout3552.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21629743"/>
      </p:ext>
    </p:extLst>
  </p:cSld>
  <p:clrMapOvr>
    <a:masterClrMapping/>
  </p:clrMapOvr>
  <p:transition spd="slow">
    <p:fade/>
  </p:transition>
</p:sldLayout>
</file>

<file path=ppt/slideLayouts/slideLayout3553.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0419518"/>
      </p:ext>
    </p:extLst>
  </p:cSld>
  <p:clrMapOvr>
    <a:masterClrMapping/>
  </p:clrMapOvr>
  <p:transition spd="slow">
    <p:fade/>
  </p:transition>
</p:sldLayout>
</file>

<file path=ppt/slideLayouts/slideLayout3554.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99576419"/>
      </p:ext>
    </p:extLst>
  </p:cSld>
  <p:clrMapOvr>
    <a:masterClrMapping/>
  </p:clrMapOvr>
  <p:transition spd="slow">
    <p:fade/>
  </p:transition>
</p:sldLayout>
</file>

<file path=ppt/slideLayouts/slideLayout3555.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81533556"/>
      </p:ext>
    </p:extLst>
  </p:cSld>
  <p:clrMapOvr>
    <a:masterClrMapping/>
  </p:clrMapOvr>
  <p:transition spd="slow">
    <p:fade/>
  </p:transition>
</p:sldLayout>
</file>

<file path=ppt/slideLayouts/slideLayout3556.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2086662"/>
      </p:ext>
    </p:extLst>
  </p:cSld>
  <p:clrMapOvr>
    <a:masterClrMapping/>
  </p:clrMapOvr>
  <p:transition spd="slow">
    <p:fade/>
  </p:transition>
</p:sldLayout>
</file>

<file path=ppt/slideLayouts/slideLayout3557.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79953812"/>
      </p:ext>
    </p:extLst>
  </p:cSld>
  <p:clrMapOvr>
    <a:masterClrMapping/>
  </p:clrMapOvr>
  <p:transition spd="slow">
    <p:fade/>
  </p:transition>
</p:sldLayout>
</file>

<file path=ppt/slideLayouts/slideLayout3558.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70031917"/>
      </p:ext>
    </p:extLst>
  </p:cSld>
  <p:clrMapOvr>
    <a:masterClrMapping/>
  </p:clrMapOvr>
  <p:transition spd="slow">
    <p:fade/>
  </p:transition>
</p:sldLayout>
</file>

<file path=ppt/slideLayouts/slideLayout3559.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11804374"/>
      </p:ext>
    </p:extLst>
  </p:cSld>
  <p:clrMapOvr>
    <a:masterClrMapping/>
  </p:clrMapOvr>
  <p:transition spd="slow">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76502302"/>
      </p:ext>
    </p:extLst>
  </p:cSld>
  <p:clrMapOvr>
    <a:masterClrMapping/>
  </p:clrMapOvr>
  <p:transition spd="slow">
    <p:fade/>
  </p:transition>
</p:sldLayout>
</file>

<file path=ppt/slideLayouts/slideLayout3560.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06885732"/>
      </p:ext>
    </p:extLst>
  </p:cSld>
  <p:clrMapOvr>
    <a:masterClrMapping/>
  </p:clrMapOvr>
  <p:transition spd="slow">
    <p:fade/>
  </p:transition>
</p:sldLayout>
</file>

<file path=ppt/slideLayouts/slideLayout3561.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05738166"/>
      </p:ext>
    </p:extLst>
  </p:cSld>
  <p:clrMapOvr>
    <a:masterClrMapping/>
  </p:clrMapOvr>
  <p:transition spd="slow">
    <p:fade/>
  </p:transition>
</p:sldLayout>
</file>

<file path=ppt/slideLayouts/slideLayout3562.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41855955"/>
      </p:ext>
    </p:extLst>
  </p:cSld>
  <p:clrMapOvr>
    <a:masterClrMapping/>
  </p:clrMapOvr>
  <p:transition spd="slow">
    <p:fade/>
  </p:transition>
</p:sldLayout>
</file>

<file path=ppt/slideLayouts/slideLayout3563.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54882853"/>
      </p:ext>
    </p:extLst>
  </p:cSld>
  <p:clrMapOvr>
    <a:masterClrMapping/>
  </p:clrMapOvr>
  <p:transition spd="slow">
    <p:fade/>
  </p:transition>
</p:sldLayout>
</file>

<file path=ppt/slideLayouts/slideLayout3564.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263956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65.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79261792"/>
      </p:ext>
    </p:extLst>
  </p:cSld>
  <p:clrMapOvr>
    <a:masterClrMapping/>
  </p:clrMapOvr>
  <p:transition spd="slow">
    <p:fade/>
  </p:transition>
</p:sldLayout>
</file>

<file path=ppt/slideLayouts/slideLayout3566.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52464655"/>
      </p:ext>
    </p:extLst>
  </p:cSld>
  <p:clrMapOvr>
    <a:masterClrMapping/>
  </p:clrMapOvr>
  <p:transition spd="slow">
    <p:fade/>
  </p:transition>
</p:sldLayout>
</file>

<file path=ppt/slideLayouts/slideLayout3567.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35005545"/>
      </p:ext>
    </p:extLst>
  </p:cSld>
  <p:clrMapOvr>
    <a:masterClrMapping/>
  </p:clrMapOvr>
  <p:transition spd="slow">
    <p:fade/>
  </p:transition>
</p:sldLayout>
</file>

<file path=ppt/slideLayouts/slideLayout3568.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2240687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569.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707144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1120220"/>
      </p:ext>
    </p:extLst>
  </p:cSld>
  <p:clrMapOvr>
    <a:masterClrMapping/>
  </p:clrMapOvr>
  <p:transition spd="slow">
    <p:fade/>
  </p:transition>
</p:sldLayout>
</file>

<file path=ppt/slideLayouts/slideLayout3570.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36613557"/>
      </p:ext>
    </p:extLst>
  </p:cSld>
  <p:clrMapOvr>
    <a:masterClrMapping/>
  </p:clrMapOvr>
  <p:transition spd="slow">
    <p:fade/>
  </p:transition>
</p:sldLayout>
</file>

<file path=ppt/slideLayouts/slideLayout3571.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89086516"/>
      </p:ext>
    </p:extLst>
  </p:cSld>
  <p:clrMapOvr>
    <a:masterClrMapping/>
  </p:clrMapOvr>
  <p:transition spd="slow">
    <p:fade/>
  </p:transition>
</p:sldLayout>
</file>

<file path=ppt/slideLayouts/slideLayout3572.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95464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573.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9992941"/>
      </p:ext>
    </p:extLst>
  </p:cSld>
  <p:clrMapOvr>
    <a:masterClrMapping/>
  </p:clrMapOvr>
  <p:transition spd="slow">
    <p:fade/>
  </p:transition>
</p:sldLayout>
</file>

<file path=ppt/slideLayouts/slideLayout3574.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51826210"/>
      </p:ext>
    </p:extLst>
  </p:cSld>
  <p:clrMapOvr>
    <a:masterClrMapping/>
  </p:clrMapOvr>
  <p:transition spd="slow">
    <p:fade/>
  </p:transition>
</p:sldLayout>
</file>

<file path=ppt/slideLayouts/slideLayout3575.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64949279"/>
      </p:ext>
    </p:extLst>
  </p:cSld>
  <p:clrMapOvr>
    <a:masterClrMapping/>
  </p:clrMapOvr>
  <p:transition spd="slow">
    <p:fade/>
  </p:transition>
</p:sldLayout>
</file>

<file path=ppt/slideLayouts/slideLayout3576.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72393692"/>
      </p:ext>
    </p:extLst>
  </p:cSld>
  <p:clrMapOvr>
    <a:masterClrMapping/>
  </p:clrMapOvr>
  <p:transition spd="slow">
    <p:fade/>
  </p:transition>
</p:sldLayout>
</file>

<file path=ppt/slideLayouts/slideLayout3577.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6472530"/>
      </p:ext>
    </p:extLst>
  </p:cSld>
  <p:clrMapOvr>
    <a:masterClrMapping/>
  </p:clrMapOvr>
  <p:transition spd="slow">
    <p:fade/>
  </p:transition>
</p:sldLayout>
</file>

<file path=ppt/slideLayouts/slideLayout3578.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59676275"/>
      </p:ext>
    </p:extLst>
  </p:cSld>
  <p:clrMapOvr>
    <a:masterClrMapping/>
  </p:clrMapOvr>
  <p:transition spd="slow">
    <p:fade/>
  </p:transition>
</p:sldLayout>
</file>

<file path=ppt/slideLayouts/slideLayout3579.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34599126"/>
      </p:ext>
    </p:extLst>
  </p:cSld>
  <p:clrMapOvr>
    <a:masterClrMapping/>
  </p:clrMapOvr>
  <p:transition spd="slow">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38674635"/>
      </p:ext>
    </p:extLst>
  </p:cSld>
  <p:clrMapOvr>
    <a:masterClrMapping/>
  </p:clrMapOvr>
  <p:transition spd="slow">
    <p:fade/>
  </p:transition>
</p:sldLayout>
</file>

<file path=ppt/slideLayouts/slideLayout3580.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11330968"/>
      </p:ext>
    </p:extLst>
  </p:cSld>
  <p:clrMapOvr>
    <a:masterClrMapping/>
  </p:clrMapOvr>
  <p:transition spd="slow">
    <p:fade/>
  </p:transition>
</p:sldLayout>
</file>

<file path=ppt/slideLayouts/slideLayout3581.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96945929"/>
      </p:ext>
    </p:extLst>
  </p:cSld>
  <p:clrMapOvr>
    <a:masterClrMapping/>
  </p:clrMapOvr>
  <p:transition spd="slow">
    <p:fade/>
  </p:transition>
</p:sldLayout>
</file>

<file path=ppt/slideLayouts/slideLayout3582.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73868770"/>
      </p:ext>
    </p:extLst>
  </p:cSld>
  <p:clrMapOvr>
    <a:masterClrMapping/>
  </p:clrMapOvr>
  <p:transition spd="slow">
    <p:fade/>
  </p:transition>
</p:sldLayout>
</file>

<file path=ppt/slideLayouts/slideLayout3583.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8209464"/>
      </p:ext>
    </p:extLst>
  </p:cSld>
  <p:clrMapOvr>
    <a:masterClrMapping/>
  </p:clrMapOvr>
  <p:transition spd="slow">
    <p:fade/>
  </p:transition>
</p:sldLayout>
</file>

<file path=ppt/slideLayouts/slideLayout3584.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22317344"/>
      </p:ext>
    </p:extLst>
  </p:cSld>
  <p:clrMapOvr>
    <a:masterClrMapping/>
  </p:clrMapOvr>
  <p:transition spd="slow">
    <p:fade/>
  </p:transition>
</p:sldLayout>
</file>

<file path=ppt/slideLayouts/slideLayout3585.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66386223"/>
      </p:ext>
    </p:extLst>
  </p:cSld>
  <p:clrMapOvr>
    <a:masterClrMapping/>
  </p:clrMapOvr>
  <p:transition spd="slow">
    <p:fade/>
  </p:transition>
</p:sldLayout>
</file>

<file path=ppt/slideLayouts/slideLayout3586.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23131934"/>
      </p:ext>
    </p:extLst>
  </p:cSld>
  <p:clrMapOvr>
    <a:masterClrMapping/>
  </p:clrMapOvr>
  <p:transition spd="slow">
    <p:fade/>
  </p:transition>
</p:sldLayout>
</file>

<file path=ppt/slideLayouts/slideLayout3587.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56028767"/>
      </p:ext>
    </p:extLst>
  </p:cSld>
  <p:clrMapOvr>
    <a:masterClrMapping/>
  </p:clrMapOvr>
  <p:transition spd="slow">
    <p:fade/>
  </p:transition>
</p:sldLayout>
</file>

<file path=ppt/slideLayouts/slideLayout3588.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06624416"/>
      </p:ext>
    </p:extLst>
  </p:cSld>
  <p:clrMapOvr>
    <a:masterClrMapping/>
  </p:clrMapOvr>
  <p:transition spd="slow">
    <p:fade/>
  </p:transition>
</p:sldLayout>
</file>

<file path=ppt/slideLayouts/slideLayout3589.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10607464"/>
      </p:ext>
    </p:extLst>
  </p:cSld>
  <p:clrMapOvr>
    <a:masterClrMapping/>
  </p:clrMapOvr>
  <p:transition spd="slow">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17435078"/>
      </p:ext>
    </p:extLst>
  </p:cSld>
  <p:clrMapOvr>
    <a:masterClrMapping/>
  </p:clrMapOvr>
  <p:transition spd="slow">
    <p:fade/>
  </p:transition>
</p:sldLayout>
</file>

<file path=ppt/slideLayouts/slideLayout3590.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62369643"/>
      </p:ext>
    </p:extLst>
  </p:cSld>
  <p:clrMapOvr>
    <a:masterClrMapping/>
  </p:clrMapOvr>
  <p:transition spd="slow">
    <p:fade/>
  </p:transition>
</p:sldLayout>
</file>

<file path=ppt/slideLayouts/slideLayout3591.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2681877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92.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08955152"/>
      </p:ext>
    </p:extLst>
  </p:cSld>
  <p:clrMapOvr>
    <a:masterClrMapping/>
  </p:clrMapOvr>
  <p:transition spd="slow">
    <p:fade/>
  </p:transition>
</p:sldLayout>
</file>

<file path=ppt/slideLayouts/slideLayout3593.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30753205"/>
      </p:ext>
    </p:extLst>
  </p:cSld>
  <p:clrMapOvr>
    <a:masterClrMapping/>
  </p:clrMapOvr>
  <p:transition spd="slow">
    <p:fade/>
  </p:transition>
</p:sldLayout>
</file>

<file path=ppt/slideLayouts/slideLayout3594.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97668236"/>
      </p:ext>
    </p:extLst>
  </p:cSld>
  <p:clrMapOvr>
    <a:masterClrMapping/>
  </p:clrMapOvr>
  <p:transition spd="slow">
    <p:fade/>
  </p:transition>
</p:sldLayout>
</file>

<file path=ppt/slideLayouts/slideLayout3595.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569692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596.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54588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597.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0972256"/>
      </p:ext>
    </p:extLst>
  </p:cSld>
  <p:clrMapOvr>
    <a:masterClrMapping/>
  </p:clrMapOvr>
  <p:transition spd="slow">
    <p:fade/>
  </p:transition>
</p:sldLayout>
</file>

<file path=ppt/slideLayouts/slideLayout3598.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83824882"/>
      </p:ext>
    </p:extLst>
  </p:cSld>
  <p:clrMapOvr>
    <a:masterClrMapping/>
  </p:clrMapOvr>
  <p:transition spd="slow">
    <p:fade/>
  </p:transition>
</p:sldLayout>
</file>

<file path=ppt/slideLayouts/slideLayout3599.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832475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616794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96960655"/>
      </p:ext>
    </p:extLst>
  </p:cSld>
  <p:clrMapOvr>
    <a:masterClrMapping/>
  </p:clrMapOvr>
  <p:transition spd="slow">
    <p:fade/>
  </p:transition>
</p:sldLayout>
</file>

<file path=ppt/slideLayouts/slideLayout3600.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633148"/>
      </p:ext>
    </p:extLst>
  </p:cSld>
  <p:clrMapOvr>
    <a:masterClrMapping/>
  </p:clrMapOvr>
  <p:transition spd="slow">
    <p:fade/>
  </p:transition>
</p:sldLayout>
</file>

<file path=ppt/slideLayouts/slideLayout3601.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28953771"/>
      </p:ext>
    </p:extLst>
  </p:cSld>
  <p:clrMapOvr>
    <a:masterClrMapping/>
  </p:clrMapOvr>
  <p:transition spd="slow">
    <p:fade/>
  </p:transition>
</p:sldLayout>
</file>

<file path=ppt/slideLayouts/slideLayout3602.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9003809"/>
      </p:ext>
    </p:extLst>
  </p:cSld>
  <p:clrMapOvr>
    <a:masterClrMapping/>
  </p:clrMapOvr>
  <p:transition spd="slow">
    <p:fade/>
  </p:transition>
</p:sldLayout>
</file>

<file path=ppt/slideLayouts/slideLayout3603.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9495426"/>
      </p:ext>
    </p:extLst>
  </p:cSld>
  <p:clrMapOvr>
    <a:masterClrMapping/>
  </p:clrMapOvr>
  <p:transition spd="slow">
    <p:fade/>
  </p:transition>
</p:sldLayout>
</file>

<file path=ppt/slideLayouts/slideLayout3604.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7081294"/>
      </p:ext>
    </p:extLst>
  </p:cSld>
  <p:clrMapOvr>
    <a:masterClrMapping/>
  </p:clrMapOvr>
  <p:transition spd="slow">
    <p:fade/>
  </p:transition>
</p:sldLayout>
</file>

<file path=ppt/slideLayouts/slideLayout3605.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7992727"/>
      </p:ext>
    </p:extLst>
  </p:cSld>
  <p:clrMapOvr>
    <a:masterClrMapping/>
  </p:clrMapOvr>
  <p:transition spd="slow">
    <p:fade/>
  </p:transition>
</p:sldLayout>
</file>

<file path=ppt/slideLayouts/slideLayout3606.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13138550"/>
      </p:ext>
    </p:extLst>
  </p:cSld>
  <p:clrMapOvr>
    <a:masterClrMapping/>
  </p:clrMapOvr>
  <p:transition spd="slow">
    <p:fade/>
  </p:transition>
</p:sldLayout>
</file>

<file path=ppt/slideLayouts/slideLayout3607.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92700731"/>
      </p:ext>
    </p:extLst>
  </p:cSld>
  <p:clrMapOvr>
    <a:masterClrMapping/>
  </p:clrMapOvr>
  <p:transition spd="slow">
    <p:fade/>
  </p:transition>
</p:sldLayout>
</file>

<file path=ppt/slideLayouts/slideLayout3608.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4719039"/>
      </p:ext>
    </p:extLst>
  </p:cSld>
  <p:clrMapOvr>
    <a:masterClrMapping/>
  </p:clrMapOvr>
  <p:transition spd="slow">
    <p:fade/>
  </p:transition>
</p:sldLayout>
</file>

<file path=ppt/slideLayouts/slideLayout3609.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91436185"/>
      </p:ext>
    </p:extLst>
  </p:cSld>
  <p:clrMapOvr>
    <a:masterClrMapping/>
  </p:clrMapOvr>
  <p:transition spd="slow">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98856260"/>
      </p:ext>
    </p:extLst>
  </p:cSld>
  <p:clrMapOvr>
    <a:masterClrMapping/>
  </p:clrMapOvr>
  <p:transition spd="slow">
    <p:fade/>
  </p:transition>
</p:sldLayout>
</file>

<file path=ppt/slideLayouts/slideLayout3610.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67044596"/>
      </p:ext>
    </p:extLst>
  </p:cSld>
  <p:clrMapOvr>
    <a:masterClrMapping/>
  </p:clrMapOvr>
  <p:transition spd="slow">
    <p:fade/>
  </p:transition>
</p:sldLayout>
</file>

<file path=ppt/slideLayouts/slideLayout3611.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20941442"/>
      </p:ext>
    </p:extLst>
  </p:cSld>
  <p:clrMapOvr>
    <a:masterClrMapping/>
  </p:clrMapOvr>
  <p:transition spd="slow">
    <p:fade/>
  </p:transition>
</p:sldLayout>
</file>

<file path=ppt/slideLayouts/slideLayout3612.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52322055"/>
      </p:ext>
    </p:extLst>
  </p:cSld>
  <p:clrMapOvr>
    <a:masterClrMapping/>
  </p:clrMapOvr>
  <p:transition spd="slow">
    <p:fade/>
  </p:transition>
</p:sldLayout>
</file>

<file path=ppt/slideLayouts/slideLayout3613.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94431887"/>
      </p:ext>
    </p:extLst>
  </p:cSld>
  <p:clrMapOvr>
    <a:masterClrMapping/>
  </p:clrMapOvr>
  <p:transition spd="slow">
    <p:fade/>
  </p:transition>
</p:sldLayout>
</file>

<file path=ppt/slideLayouts/slideLayout3614.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00312468"/>
      </p:ext>
    </p:extLst>
  </p:cSld>
  <p:clrMapOvr>
    <a:masterClrMapping/>
  </p:clrMapOvr>
  <p:transition spd="slow">
    <p:fade/>
  </p:transition>
</p:sldLayout>
</file>

<file path=ppt/slideLayouts/slideLayout3615.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74293459"/>
      </p:ext>
    </p:extLst>
  </p:cSld>
  <p:clrMapOvr>
    <a:masterClrMapping/>
  </p:clrMapOvr>
  <p:transition spd="slow">
    <p:fade/>
  </p:transition>
</p:sldLayout>
</file>

<file path=ppt/slideLayouts/slideLayout3616.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55544554"/>
      </p:ext>
    </p:extLst>
  </p:cSld>
  <p:clrMapOvr>
    <a:masterClrMapping/>
  </p:clrMapOvr>
  <p:transition spd="slow">
    <p:fade/>
  </p:transition>
</p:sldLayout>
</file>

<file path=ppt/slideLayouts/slideLayout3617.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60967754"/>
      </p:ext>
    </p:extLst>
  </p:cSld>
  <p:clrMapOvr>
    <a:masterClrMapping/>
  </p:clrMapOvr>
  <p:transition spd="slow">
    <p:fade/>
  </p:transition>
</p:sldLayout>
</file>

<file path=ppt/slideLayouts/slideLayout3618.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728681"/>
      </p:ext>
    </p:extLst>
  </p:cSld>
  <p:clrMapOvr>
    <a:masterClrMapping/>
  </p:clrMapOvr>
  <p:transition spd="slow">
    <p:fade/>
  </p:transition>
</p:sldLayout>
</file>

<file path=ppt/slideLayouts/slideLayout3619.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68037511"/>
      </p:ext>
    </p:extLst>
  </p:cSld>
  <p:clrMapOvr>
    <a:masterClrMapping/>
  </p:clrMapOvr>
  <p:transition spd="slow">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09511661"/>
      </p:ext>
    </p:extLst>
  </p:cSld>
  <p:clrMapOvr>
    <a:masterClrMapping/>
  </p:clrMapOvr>
  <p:transition spd="slow">
    <p:fade/>
  </p:transition>
</p:sldLayout>
</file>

<file path=ppt/slideLayouts/slideLayout3620.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19804594"/>
      </p:ext>
    </p:extLst>
  </p:cSld>
  <p:clrMapOvr>
    <a:masterClrMapping/>
  </p:clrMapOvr>
  <p:transition spd="slow">
    <p:fade/>
  </p:transition>
</p:sldLayout>
</file>

<file path=ppt/slideLayouts/slideLayout3621.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30306954"/>
      </p:ext>
    </p:extLst>
  </p:cSld>
  <p:clrMapOvr>
    <a:masterClrMapping/>
  </p:clrMapOvr>
  <p:transition spd="slow">
    <p:fade/>
  </p:transition>
</p:sldLayout>
</file>

<file path=ppt/slideLayouts/slideLayout3622.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00091544"/>
      </p:ext>
    </p:extLst>
  </p:cSld>
  <p:clrMapOvr>
    <a:masterClrMapping/>
  </p:clrMapOvr>
  <p:transition spd="slow">
    <p:fade/>
  </p:transition>
</p:sldLayout>
</file>

<file path=ppt/slideLayouts/slideLayout3623.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79456031"/>
      </p:ext>
    </p:extLst>
  </p:cSld>
  <p:clrMapOvr>
    <a:masterClrMapping/>
  </p:clrMapOvr>
  <p:transition spd="slow">
    <p:fade/>
  </p:transition>
</p:sldLayout>
</file>

<file path=ppt/slideLayouts/slideLayout3624.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49737211"/>
      </p:ext>
    </p:extLst>
  </p:cSld>
  <p:clrMapOvr>
    <a:masterClrMapping/>
  </p:clrMapOvr>
  <p:transition spd="slow">
    <p:fade/>
  </p:transition>
</p:sldLayout>
</file>

<file path=ppt/slideLayouts/slideLayout3625.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99054001"/>
      </p:ext>
    </p:extLst>
  </p:cSld>
  <p:clrMapOvr>
    <a:masterClrMapping/>
  </p:clrMapOvr>
  <p:transition spd="slow">
    <p:fade/>
  </p:transition>
</p:sldLayout>
</file>

<file path=ppt/slideLayouts/slideLayout3626.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35886038"/>
      </p:ext>
    </p:extLst>
  </p:cSld>
  <p:clrMapOvr>
    <a:masterClrMapping/>
  </p:clrMapOvr>
  <p:transition spd="slow">
    <p:fade/>
  </p:transition>
</p:sldLayout>
</file>

<file path=ppt/slideLayouts/slideLayout3627.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20382317"/>
      </p:ext>
    </p:extLst>
  </p:cSld>
  <p:clrMapOvr>
    <a:masterClrMapping/>
  </p:clrMapOvr>
  <p:transition spd="slow">
    <p:fade/>
  </p:transition>
</p:sldLayout>
</file>

<file path=ppt/slideLayouts/slideLayout3628.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54261788"/>
      </p:ext>
    </p:extLst>
  </p:cSld>
  <p:clrMapOvr>
    <a:masterClrMapping/>
  </p:clrMapOvr>
  <p:transition spd="slow">
    <p:fade/>
  </p:transition>
</p:sldLayout>
</file>

<file path=ppt/slideLayouts/slideLayout3629.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5337700"/>
      </p:ext>
    </p:extLst>
  </p:cSld>
  <p:clrMapOvr>
    <a:masterClrMapping/>
  </p:clrMapOvr>
  <p:transition spd="slow">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455976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630.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04462897"/>
      </p:ext>
    </p:extLst>
  </p:cSld>
  <p:clrMapOvr>
    <a:masterClrMapping/>
  </p:clrMapOvr>
  <p:transition spd="slow">
    <p:fade/>
  </p:transition>
</p:sldLayout>
</file>

<file path=ppt/slideLayouts/slideLayout3631.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88546060"/>
      </p:ext>
    </p:extLst>
  </p:cSld>
  <p:clrMapOvr>
    <a:masterClrMapping/>
  </p:clrMapOvr>
  <p:transition spd="slow">
    <p:fade/>
  </p:transition>
</p:sldLayout>
</file>

<file path=ppt/slideLayouts/slideLayout3632.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88437413"/>
      </p:ext>
    </p:extLst>
  </p:cSld>
  <p:clrMapOvr>
    <a:masterClrMapping/>
  </p:clrMapOvr>
  <p:transition spd="slow">
    <p:fade/>
  </p:transition>
</p:sldLayout>
</file>

<file path=ppt/slideLayouts/slideLayout3633.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52563397"/>
      </p:ext>
    </p:extLst>
  </p:cSld>
  <p:clrMapOvr>
    <a:masterClrMapping/>
  </p:clrMapOvr>
  <p:transition spd="slow">
    <p:fade/>
  </p:transition>
</p:sldLayout>
</file>

<file path=ppt/slideLayouts/slideLayout3634.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01623797"/>
      </p:ext>
    </p:extLst>
  </p:cSld>
  <p:clrMapOvr>
    <a:masterClrMapping/>
  </p:clrMapOvr>
  <p:transition spd="slow">
    <p:fade/>
  </p:transition>
</p:sldLayout>
</file>

<file path=ppt/slideLayouts/slideLayout3635.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29498307"/>
      </p:ext>
    </p:extLst>
  </p:cSld>
  <p:clrMapOvr>
    <a:masterClrMapping/>
  </p:clrMapOvr>
  <p:transition spd="slow">
    <p:fade/>
  </p:transition>
</p:sldLayout>
</file>

<file path=ppt/slideLayouts/slideLayout3636.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98418406"/>
      </p:ext>
    </p:extLst>
  </p:cSld>
  <p:clrMapOvr>
    <a:masterClrMapping/>
  </p:clrMapOvr>
  <p:transition spd="slow">
    <p:fade/>
  </p:transition>
</p:sldLayout>
</file>

<file path=ppt/slideLayouts/slideLayout3637.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33428194"/>
      </p:ext>
    </p:extLst>
  </p:cSld>
  <p:clrMapOvr>
    <a:masterClrMapping/>
  </p:clrMapOvr>
  <p:transition spd="slow">
    <p:fade/>
  </p:transition>
</p:sldLayout>
</file>

<file path=ppt/slideLayouts/slideLayout3638.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12951173"/>
      </p:ext>
    </p:extLst>
  </p:cSld>
  <p:clrMapOvr>
    <a:masterClrMapping/>
  </p:clrMapOvr>
  <p:transition spd="slow">
    <p:fade/>
  </p:transition>
</p:sldLayout>
</file>

<file path=ppt/slideLayouts/slideLayout3639.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5532531"/>
      </p:ext>
    </p:extLst>
  </p:cSld>
  <p:clrMapOvr>
    <a:masterClrMapping/>
  </p:clrMapOvr>
  <p:transition spd="slow">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74383893"/>
      </p:ext>
    </p:extLst>
  </p:cSld>
  <p:clrMapOvr>
    <a:masterClrMapping/>
  </p:clrMapOvr>
  <p:transition spd="slow">
    <p:fade/>
  </p:transition>
</p:sldLayout>
</file>

<file path=ppt/slideLayouts/slideLayout3640.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50852985"/>
      </p:ext>
    </p:extLst>
  </p:cSld>
  <p:clrMapOvr>
    <a:masterClrMapping/>
  </p:clrMapOvr>
  <p:transition spd="slow">
    <p:fade/>
  </p:transition>
</p:sldLayout>
</file>

<file path=ppt/slideLayouts/slideLayout3641.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9021634"/>
      </p:ext>
    </p:extLst>
  </p:cSld>
  <p:clrMapOvr>
    <a:masterClrMapping/>
  </p:clrMapOvr>
  <p:transition spd="slow">
    <p:fade/>
  </p:transition>
</p:sldLayout>
</file>

<file path=ppt/slideLayouts/slideLayout3642.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68317050"/>
      </p:ext>
    </p:extLst>
  </p:cSld>
  <p:clrMapOvr>
    <a:masterClrMapping/>
  </p:clrMapOvr>
  <p:transition spd="slow">
    <p:fade/>
  </p:transition>
</p:sldLayout>
</file>

<file path=ppt/slideLayouts/slideLayout3643.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3884402"/>
      </p:ext>
    </p:extLst>
  </p:cSld>
  <p:clrMapOvr>
    <a:masterClrMapping/>
  </p:clrMapOvr>
  <p:transition spd="slow">
    <p:fade/>
  </p:transition>
</p:sldLayout>
</file>

<file path=ppt/slideLayouts/slideLayout3644.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91582604"/>
      </p:ext>
    </p:extLst>
  </p:cSld>
  <p:clrMapOvr>
    <a:masterClrMapping/>
  </p:clrMapOvr>
  <p:transition spd="slow">
    <p:fade/>
  </p:transition>
</p:sldLayout>
</file>

<file path=ppt/slideLayouts/slideLayout3645.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18842759"/>
      </p:ext>
    </p:extLst>
  </p:cSld>
  <p:clrMapOvr>
    <a:masterClrMapping/>
  </p:clrMapOvr>
  <p:transition spd="slow">
    <p:fade/>
  </p:transition>
</p:sldLayout>
</file>

<file path=ppt/slideLayouts/slideLayout3646.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71052711"/>
      </p:ext>
    </p:extLst>
  </p:cSld>
  <p:clrMapOvr>
    <a:masterClrMapping/>
  </p:clrMapOvr>
  <p:transition spd="slow">
    <p:fade/>
  </p:transition>
</p:sldLayout>
</file>

<file path=ppt/slideLayouts/slideLayout3647.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85148403"/>
      </p:ext>
    </p:extLst>
  </p:cSld>
  <p:clrMapOvr>
    <a:masterClrMapping/>
  </p:clrMapOvr>
  <p:transition spd="slow">
    <p:fade/>
  </p:transition>
</p:sldLayout>
</file>

<file path=ppt/slideLayouts/slideLayout3648.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9485326"/>
      </p:ext>
    </p:extLst>
  </p:cSld>
  <p:clrMapOvr>
    <a:masterClrMapping/>
  </p:clrMapOvr>
  <p:transition spd="slow">
    <p:fade/>
  </p:transition>
</p:sldLayout>
</file>

<file path=ppt/slideLayouts/slideLayout3649.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30541893"/>
      </p:ext>
    </p:extLst>
  </p:cSld>
  <p:clrMapOvr>
    <a:masterClrMapping/>
  </p:clrMapOvr>
  <p:transition spd="slow">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01205923"/>
      </p:ext>
    </p:extLst>
  </p:cSld>
  <p:clrMapOvr>
    <a:masterClrMapping/>
  </p:clrMapOvr>
  <p:transition spd="slow">
    <p:fade/>
  </p:transition>
</p:sldLayout>
</file>

<file path=ppt/slideLayouts/slideLayout3650.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43957866"/>
      </p:ext>
    </p:extLst>
  </p:cSld>
  <p:clrMapOvr>
    <a:masterClrMapping/>
  </p:clrMapOvr>
  <p:transition spd="slow">
    <p:fade/>
  </p:transition>
</p:sldLayout>
</file>

<file path=ppt/slideLayouts/slideLayout3651.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03512278"/>
      </p:ext>
    </p:extLst>
  </p:cSld>
  <p:clrMapOvr>
    <a:masterClrMapping/>
  </p:clrMapOvr>
  <p:transition spd="slow">
    <p:fade/>
  </p:transition>
</p:sldLayout>
</file>

<file path=ppt/slideLayouts/slideLayout3652.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46857327"/>
      </p:ext>
    </p:extLst>
  </p:cSld>
  <p:clrMapOvr>
    <a:masterClrMapping/>
  </p:clrMapOvr>
  <p:transition spd="slow">
    <p:fade/>
  </p:transition>
</p:sldLayout>
</file>

<file path=ppt/slideLayouts/slideLayout3653.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76935810"/>
      </p:ext>
    </p:extLst>
  </p:cSld>
  <p:clrMapOvr>
    <a:masterClrMapping/>
  </p:clrMapOvr>
  <p:transition spd="slow">
    <p:fade/>
  </p:transition>
</p:sldLayout>
</file>

<file path=ppt/slideLayouts/slideLayout3654.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41977464"/>
      </p:ext>
    </p:extLst>
  </p:cSld>
  <p:clrMapOvr>
    <a:masterClrMapping/>
  </p:clrMapOvr>
  <p:transition spd="slow">
    <p:fade/>
  </p:transition>
</p:sldLayout>
</file>

<file path=ppt/slideLayouts/slideLayout3655.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006004"/>
      </p:ext>
    </p:extLst>
  </p:cSld>
  <p:clrMapOvr>
    <a:masterClrMapping/>
  </p:clrMapOvr>
  <p:transition spd="slow">
    <p:fade/>
  </p:transition>
</p:sldLayout>
</file>

<file path=ppt/slideLayouts/slideLayout3656.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86986155"/>
      </p:ext>
    </p:extLst>
  </p:cSld>
  <p:clrMapOvr>
    <a:masterClrMapping/>
  </p:clrMapOvr>
  <p:transition spd="slow">
    <p:fade/>
  </p:transition>
</p:sldLayout>
</file>

<file path=ppt/slideLayouts/slideLayout3657.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62223738"/>
      </p:ext>
    </p:extLst>
  </p:cSld>
  <p:clrMapOvr>
    <a:masterClrMapping/>
  </p:clrMapOvr>
  <p:transition spd="slow">
    <p:fade/>
  </p:transition>
</p:sldLayout>
</file>

<file path=ppt/slideLayouts/slideLayout3658.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13239110"/>
      </p:ext>
    </p:extLst>
  </p:cSld>
  <p:clrMapOvr>
    <a:masterClrMapping/>
  </p:clrMapOvr>
  <p:transition spd="slow">
    <p:fade/>
  </p:transition>
</p:sldLayout>
</file>

<file path=ppt/slideLayouts/slideLayout3659.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79662830"/>
      </p:ext>
    </p:extLst>
  </p:cSld>
  <p:clrMapOvr>
    <a:masterClrMapping/>
  </p:clrMapOvr>
  <p:transition spd="slow">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518888572"/>
      </p:ext>
    </p:extLst>
  </p:cSld>
  <p:clrMapOvr>
    <a:masterClrMapping/>
  </p:clrMapOvr>
  <p:transition spd="slow">
    <p:fade/>
  </p:transition>
</p:sldLayout>
</file>

<file path=ppt/slideLayouts/slideLayout3660.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29363216"/>
      </p:ext>
    </p:extLst>
  </p:cSld>
  <p:clrMapOvr>
    <a:masterClrMapping/>
  </p:clrMapOvr>
  <p:transition spd="slow">
    <p:fade/>
  </p:transition>
</p:sldLayout>
</file>

<file path=ppt/slideLayouts/slideLayout3661.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56090909"/>
      </p:ext>
    </p:extLst>
  </p:cSld>
  <p:clrMapOvr>
    <a:masterClrMapping/>
  </p:clrMapOvr>
  <p:transition spd="slow">
    <p:fade/>
  </p:transition>
</p:sldLayout>
</file>

<file path=ppt/slideLayouts/slideLayout3662.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8100144"/>
      </p:ext>
    </p:extLst>
  </p:cSld>
  <p:clrMapOvr>
    <a:masterClrMapping/>
  </p:clrMapOvr>
  <p:transition spd="slow">
    <p:fade/>
  </p:transition>
</p:sldLayout>
</file>

<file path=ppt/slideLayouts/slideLayout3663.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01849828"/>
      </p:ext>
    </p:extLst>
  </p:cSld>
  <p:clrMapOvr>
    <a:masterClrMapping/>
  </p:clrMapOvr>
  <p:transition spd="slow">
    <p:fade/>
  </p:transition>
</p:sldLayout>
</file>

<file path=ppt/slideLayouts/slideLayout3664.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62555"/>
      </p:ext>
    </p:extLst>
  </p:cSld>
  <p:clrMapOvr>
    <a:masterClrMapping/>
  </p:clrMapOvr>
  <p:transition spd="slow">
    <p:fade/>
  </p:transition>
</p:sldLayout>
</file>

<file path=ppt/slideLayouts/slideLayout3665.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59019237"/>
      </p:ext>
    </p:extLst>
  </p:cSld>
  <p:clrMapOvr>
    <a:masterClrMapping/>
  </p:clrMapOvr>
  <p:transition spd="slow">
    <p:fade/>
  </p:transition>
</p:sldLayout>
</file>

<file path=ppt/slideLayouts/slideLayout3666.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41035208"/>
      </p:ext>
    </p:extLst>
  </p:cSld>
  <p:clrMapOvr>
    <a:masterClrMapping/>
  </p:clrMapOvr>
  <p:transition spd="slow">
    <p:fade/>
  </p:transition>
</p:sldLayout>
</file>

<file path=ppt/slideLayouts/slideLayout3667.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81570432"/>
      </p:ext>
    </p:extLst>
  </p:cSld>
  <p:clrMapOvr>
    <a:masterClrMapping/>
  </p:clrMapOvr>
  <p:transition spd="slow">
    <p:fade/>
  </p:transition>
</p:sldLayout>
</file>

<file path=ppt/slideLayouts/slideLayout3668.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8476460"/>
      </p:ext>
    </p:extLst>
  </p:cSld>
  <p:clrMapOvr>
    <a:masterClrMapping/>
  </p:clrMapOvr>
  <p:transition spd="slow">
    <p:fade/>
  </p:transition>
</p:sldLayout>
</file>

<file path=ppt/slideLayouts/slideLayout3669.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20955741"/>
      </p:ext>
    </p:extLst>
  </p:cSld>
  <p:clrMapOvr>
    <a:masterClrMapping/>
  </p:clrMapOvr>
  <p:transition spd="slow">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0619248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670.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74907268"/>
      </p:ext>
    </p:extLst>
  </p:cSld>
  <p:clrMapOvr>
    <a:masterClrMapping/>
  </p:clrMapOvr>
  <p:transition spd="slow">
    <p:fade/>
  </p:transition>
</p:sldLayout>
</file>

<file path=ppt/slideLayouts/slideLayout3671.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28364689"/>
      </p:ext>
    </p:extLst>
  </p:cSld>
  <p:clrMapOvr>
    <a:masterClrMapping/>
  </p:clrMapOvr>
  <p:transition spd="slow">
    <p:fade/>
  </p:transition>
</p:sldLayout>
</file>

<file path=ppt/slideLayouts/slideLayout3672.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93568054"/>
      </p:ext>
    </p:extLst>
  </p:cSld>
  <p:clrMapOvr>
    <a:masterClrMapping/>
  </p:clrMapOvr>
  <p:transition spd="slow">
    <p:fade/>
  </p:transition>
</p:sldLayout>
</file>

<file path=ppt/slideLayouts/slideLayout3673.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2315006"/>
      </p:ext>
    </p:extLst>
  </p:cSld>
  <p:clrMapOvr>
    <a:masterClrMapping/>
  </p:clrMapOvr>
  <p:transition spd="slow">
    <p:fade/>
  </p:transition>
</p:sldLayout>
</file>

<file path=ppt/slideLayouts/slideLayout3674.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84520939"/>
      </p:ext>
    </p:extLst>
  </p:cSld>
  <p:clrMapOvr>
    <a:masterClrMapping/>
  </p:clrMapOvr>
  <p:transition spd="slow">
    <p:fade/>
  </p:transition>
</p:sldLayout>
</file>

<file path=ppt/slideLayouts/slideLayout3675.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8511965"/>
      </p:ext>
    </p:extLst>
  </p:cSld>
  <p:clrMapOvr>
    <a:masterClrMapping/>
  </p:clrMapOvr>
  <p:transition spd="slow">
    <p:fade/>
  </p:transition>
</p:sldLayout>
</file>

<file path=ppt/slideLayouts/slideLayout3676.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62749420"/>
      </p:ext>
    </p:extLst>
  </p:cSld>
  <p:clrMapOvr>
    <a:masterClrMapping/>
  </p:clrMapOvr>
  <p:transition spd="slow">
    <p:fade/>
  </p:transition>
</p:sldLayout>
</file>

<file path=ppt/slideLayouts/slideLayout3677.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40801744"/>
      </p:ext>
    </p:extLst>
  </p:cSld>
  <p:clrMapOvr>
    <a:masterClrMapping/>
  </p:clrMapOvr>
  <p:transition spd="slow">
    <p:fade/>
  </p:transition>
</p:sldLayout>
</file>

<file path=ppt/slideLayouts/slideLayout3678.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9319312"/>
      </p:ext>
    </p:extLst>
  </p:cSld>
  <p:clrMapOvr>
    <a:masterClrMapping/>
  </p:clrMapOvr>
  <p:transition spd="slow">
    <p:fade/>
  </p:transition>
</p:sldLayout>
</file>

<file path=ppt/slideLayouts/slideLayout3679.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29615861"/>
      </p:ext>
    </p:extLst>
  </p:cSld>
  <p:clrMapOvr>
    <a:masterClrMapping/>
  </p:clrMapOvr>
  <p:transition spd="slow">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073874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680.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63200149"/>
      </p:ext>
    </p:extLst>
  </p:cSld>
  <p:clrMapOvr>
    <a:masterClrMapping/>
  </p:clrMapOvr>
  <p:transition spd="slow">
    <p:fade/>
  </p:transition>
</p:sldLayout>
</file>

<file path=ppt/slideLayouts/slideLayout3681.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97274578"/>
      </p:ext>
    </p:extLst>
  </p:cSld>
  <p:clrMapOvr>
    <a:masterClrMapping/>
  </p:clrMapOvr>
  <p:transition spd="slow">
    <p:fade/>
  </p:transition>
</p:sldLayout>
</file>

<file path=ppt/slideLayouts/slideLayout3682.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08270496"/>
      </p:ext>
    </p:extLst>
  </p:cSld>
  <p:clrMapOvr>
    <a:masterClrMapping/>
  </p:clrMapOvr>
  <p:transition spd="slow">
    <p:fade/>
  </p:transition>
</p:sldLayout>
</file>

<file path=ppt/slideLayouts/slideLayout3683.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56639984"/>
      </p:ext>
    </p:extLst>
  </p:cSld>
  <p:clrMapOvr>
    <a:masterClrMapping/>
  </p:clrMapOvr>
  <p:transition spd="slow">
    <p:fade/>
  </p:transition>
</p:sldLayout>
</file>

<file path=ppt/slideLayouts/slideLayout3684.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48061281"/>
      </p:ext>
    </p:extLst>
  </p:cSld>
  <p:clrMapOvr>
    <a:masterClrMapping/>
  </p:clrMapOvr>
  <p:transition spd="slow">
    <p:fade/>
  </p:transition>
</p:sldLayout>
</file>

<file path=ppt/slideLayouts/slideLayout3685.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0197081"/>
      </p:ext>
    </p:extLst>
  </p:cSld>
  <p:clrMapOvr>
    <a:masterClrMapping/>
  </p:clrMapOvr>
  <p:transition spd="slow">
    <p:fade/>
  </p:transition>
</p:sldLayout>
</file>

<file path=ppt/slideLayouts/slideLayout3686.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971840"/>
      </p:ext>
    </p:extLst>
  </p:cSld>
  <p:clrMapOvr>
    <a:masterClrMapping/>
  </p:clrMapOvr>
  <p:transition spd="slow">
    <p:fade/>
  </p:transition>
</p:sldLayout>
</file>

<file path=ppt/slideLayouts/slideLayout3687.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8460405"/>
      </p:ext>
    </p:extLst>
  </p:cSld>
  <p:clrMapOvr>
    <a:masterClrMapping/>
  </p:clrMapOvr>
  <p:transition spd="slow">
    <p:fade/>
  </p:transition>
</p:sldLayout>
</file>

<file path=ppt/slideLayouts/slideLayout3688.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74168314"/>
      </p:ext>
    </p:extLst>
  </p:cSld>
  <p:clrMapOvr>
    <a:masterClrMapping/>
  </p:clrMapOvr>
  <p:transition spd="slow">
    <p:fade/>
  </p:transition>
</p:sldLayout>
</file>

<file path=ppt/slideLayouts/slideLayout3689.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7519918"/>
      </p:ext>
    </p:extLst>
  </p:cSld>
  <p:clrMapOvr>
    <a:masterClrMapping/>
  </p:clrMapOvr>
  <p:transition spd="slow">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82688894"/>
      </p:ext>
    </p:extLst>
  </p:cSld>
  <p:clrMapOvr>
    <a:masterClrMapping/>
  </p:clrMapOvr>
  <p:transition spd="slow">
    <p:fade/>
  </p:transition>
</p:sldLayout>
</file>

<file path=ppt/slideLayouts/slideLayout3690.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83615802"/>
      </p:ext>
    </p:extLst>
  </p:cSld>
  <p:clrMapOvr>
    <a:masterClrMapping/>
  </p:clrMapOvr>
  <p:transition spd="slow">
    <p:fade/>
  </p:transition>
</p:sldLayout>
</file>

<file path=ppt/slideLayouts/slideLayout3691.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02693739"/>
      </p:ext>
    </p:extLst>
  </p:cSld>
  <p:clrMapOvr>
    <a:masterClrMapping/>
  </p:clrMapOvr>
  <p:transition spd="slow">
    <p:fade/>
  </p:transition>
</p:sldLayout>
</file>

<file path=ppt/slideLayouts/slideLayout3692.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59022582"/>
      </p:ext>
    </p:extLst>
  </p:cSld>
  <p:clrMapOvr>
    <a:masterClrMapping/>
  </p:clrMapOvr>
  <p:transition spd="slow">
    <p:fade/>
  </p:transition>
</p:sldLayout>
</file>

<file path=ppt/slideLayouts/slideLayout3693.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87923078"/>
      </p:ext>
    </p:extLst>
  </p:cSld>
  <p:clrMapOvr>
    <a:masterClrMapping/>
  </p:clrMapOvr>
  <p:transition spd="slow">
    <p:fade/>
  </p:transition>
</p:sldLayout>
</file>

<file path=ppt/slideLayouts/slideLayout3694.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54039744"/>
      </p:ext>
    </p:extLst>
  </p:cSld>
  <p:clrMapOvr>
    <a:masterClrMapping/>
  </p:clrMapOvr>
  <p:transition spd="slow">
    <p:fade/>
  </p:transition>
</p:sldLayout>
</file>

<file path=ppt/slideLayouts/slideLayout3695.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06046778"/>
      </p:ext>
    </p:extLst>
  </p:cSld>
  <p:clrMapOvr>
    <a:masterClrMapping/>
  </p:clrMapOvr>
  <p:transition spd="slow">
    <p:fade/>
  </p:transition>
</p:sldLayout>
</file>

<file path=ppt/slideLayouts/slideLayout3696.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8254026"/>
      </p:ext>
    </p:extLst>
  </p:cSld>
  <p:clrMapOvr>
    <a:masterClrMapping/>
  </p:clrMapOvr>
  <p:transition spd="slow">
    <p:fade/>
  </p:transition>
</p:sldLayout>
</file>

<file path=ppt/slideLayouts/slideLayout3697.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82407050"/>
      </p:ext>
    </p:extLst>
  </p:cSld>
  <p:clrMapOvr>
    <a:masterClrMapping/>
  </p:clrMapOvr>
  <p:transition spd="slow">
    <p:fade/>
  </p:transition>
</p:sldLayout>
</file>

<file path=ppt/slideLayouts/slideLayout3698.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24029844"/>
      </p:ext>
    </p:extLst>
  </p:cSld>
  <p:clrMapOvr>
    <a:masterClrMapping/>
  </p:clrMapOvr>
  <p:transition spd="slow">
    <p:fade/>
  </p:transition>
</p:sldLayout>
</file>

<file path=ppt/slideLayouts/slideLayout3699.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71945466"/>
      </p:ext>
    </p:extLst>
  </p:cSld>
  <p:clrMapOvr>
    <a:masterClrMapping/>
  </p:clrMapOvr>
  <p:transition spd="slow">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192049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89869294"/>
      </p:ext>
    </p:extLst>
  </p:cSld>
  <p:clrMapOvr>
    <a:masterClrMapping/>
  </p:clrMapOvr>
  <p:transition spd="slow">
    <p:fade/>
  </p:transition>
</p:sldLayout>
</file>

<file path=ppt/slideLayouts/slideLayout3700.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43469004"/>
      </p:ext>
    </p:extLst>
  </p:cSld>
  <p:clrMapOvr>
    <a:masterClrMapping/>
  </p:clrMapOvr>
  <p:transition spd="slow">
    <p:fade/>
  </p:transition>
</p:sldLayout>
</file>

<file path=ppt/slideLayouts/slideLayout3701.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35711069"/>
      </p:ext>
    </p:extLst>
  </p:cSld>
  <p:clrMapOvr>
    <a:masterClrMapping/>
  </p:clrMapOvr>
  <p:transition spd="slow">
    <p:fade/>
  </p:transition>
</p:sldLayout>
</file>

<file path=ppt/slideLayouts/slideLayout3702.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05155691"/>
      </p:ext>
    </p:extLst>
  </p:cSld>
  <p:clrMapOvr>
    <a:masterClrMapping/>
  </p:clrMapOvr>
  <p:transition spd="slow">
    <p:fade/>
  </p:transition>
</p:sldLayout>
</file>

<file path=ppt/slideLayouts/slideLayout3703.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1142561"/>
      </p:ext>
    </p:extLst>
  </p:cSld>
  <p:clrMapOvr>
    <a:masterClrMapping/>
  </p:clrMapOvr>
  <p:transition spd="slow">
    <p:fade/>
  </p:transition>
</p:sldLayout>
</file>

<file path=ppt/slideLayouts/slideLayout3704.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08488352"/>
      </p:ext>
    </p:extLst>
  </p:cSld>
  <p:clrMapOvr>
    <a:masterClrMapping/>
  </p:clrMapOvr>
  <p:transition spd="slow">
    <p:fade/>
  </p:transition>
</p:sldLayout>
</file>

<file path=ppt/slideLayouts/slideLayout3705.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27530983"/>
      </p:ext>
    </p:extLst>
  </p:cSld>
  <p:clrMapOvr>
    <a:masterClrMapping/>
  </p:clrMapOvr>
  <p:transition spd="slow">
    <p:fade/>
  </p:transition>
</p:sldLayout>
</file>

<file path=ppt/slideLayouts/slideLayout3706.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23804921"/>
      </p:ext>
    </p:extLst>
  </p:cSld>
  <p:clrMapOvr>
    <a:masterClrMapping/>
  </p:clrMapOvr>
  <p:transition spd="slow">
    <p:fade/>
  </p:transition>
</p:sldLayout>
</file>

<file path=ppt/slideLayouts/slideLayout3707.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25221835"/>
      </p:ext>
    </p:extLst>
  </p:cSld>
  <p:clrMapOvr>
    <a:masterClrMapping/>
  </p:clrMapOvr>
  <p:transition spd="slow">
    <p:fade/>
  </p:transition>
</p:sldLayout>
</file>

<file path=ppt/slideLayouts/slideLayout3708.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83742310"/>
      </p:ext>
    </p:extLst>
  </p:cSld>
  <p:clrMapOvr>
    <a:masterClrMapping/>
  </p:clrMapOvr>
  <p:transition spd="slow">
    <p:fade/>
  </p:transition>
</p:sldLayout>
</file>

<file path=ppt/slideLayouts/slideLayout3709.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57794904"/>
      </p:ext>
    </p:extLst>
  </p:cSld>
  <p:clrMapOvr>
    <a:masterClrMapping/>
  </p:clrMapOvr>
  <p:transition spd="slow">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48616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710.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30554736"/>
      </p:ext>
    </p:extLst>
  </p:cSld>
  <p:clrMapOvr>
    <a:masterClrMapping/>
  </p:clrMapOvr>
  <p:transition spd="slow">
    <p:fade/>
  </p:transition>
</p:sldLayout>
</file>

<file path=ppt/slideLayouts/slideLayout3711.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49699169"/>
      </p:ext>
    </p:extLst>
  </p:cSld>
  <p:clrMapOvr>
    <a:masterClrMapping/>
  </p:clrMapOvr>
  <p:transition spd="slow">
    <p:fade/>
  </p:transition>
</p:sldLayout>
</file>

<file path=ppt/slideLayouts/slideLayout3712.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80582865"/>
      </p:ext>
    </p:extLst>
  </p:cSld>
  <p:clrMapOvr>
    <a:masterClrMapping/>
  </p:clrMapOvr>
  <p:transition spd="slow">
    <p:fade/>
  </p:transition>
</p:sldLayout>
</file>

<file path=ppt/slideLayouts/slideLayout3713.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80435649"/>
      </p:ext>
    </p:extLst>
  </p:cSld>
  <p:clrMapOvr>
    <a:masterClrMapping/>
  </p:clrMapOvr>
  <p:transition spd="slow">
    <p:fade/>
  </p:transition>
</p:sldLayout>
</file>

<file path=ppt/slideLayouts/slideLayout3714.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68377947"/>
      </p:ext>
    </p:extLst>
  </p:cSld>
  <p:clrMapOvr>
    <a:masterClrMapping/>
  </p:clrMapOvr>
  <p:transition spd="slow">
    <p:fade/>
  </p:transition>
</p:sldLayout>
</file>

<file path=ppt/slideLayouts/slideLayout3715.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07746864"/>
      </p:ext>
    </p:extLst>
  </p:cSld>
  <p:clrMapOvr>
    <a:masterClrMapping/>
  </p:clrMapOvr>
  <p:transition spd="slow">
    <p:fade/>
  </p:transition>
</p:sldLayout>
</file>

<file path=ppt/slideLayouts/slideLayout3716.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10470561"/>
      </p:ext>
    </p:extLst>
  </p:cSld>
  <p:clrMapOvr>
    <a:masterClrMapping/>
  </p:clrMapOvr>
  <p:transition spd="slow">
    <p:fade/>
  </p:transition>
</p:sldLayout>
</file>

<file path=ppt/slideLayouts/slideLayout3717.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7442237"/>
      </p:ext>
    </p:extLst>
  </p:cSld>
  <p:clrMapOvr>
    <a:masterClrMapping/>
  </p:clrMapOvr>
  <p:transition spd="slow">
    <p:fade/>
  </p:transition>
</p:sldLayout>
</file>

<file path=ppt/slideLayouts/slideLayout3718.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4913139"/>
      </p:ext>
    </p:extLst>
  </p:cSld>
  <p:clrMapOvr>
    <a:masterClrMapping/>
  </p:clrMapOvr>
  <p:transition spd="slow">
    <p:fade/>
  </p:transition>
</p:sldLayout>
</file>

<file path=ppt/slideLayouts/slideLayout3719.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15069488"/>
      </p:ext>
    </p:extLst>
  </p:cSld>
  <p:clrMapOvr>
    <a:masterClrMapping/>
  </p:clrMapOvr>
  <p:transition spd="slow">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9832339"/>
      </p:ext>
    </p:extLst>
  </p:cSld>
  <p:clrMapOvr>
    <a:masterClrMapping/>
  </p:clrMapOvr>
  <p:transition spd="slow">
    <p:fade/>
  </p:transition>
</p:sldLayout>
</file>

<file path=ppt/slideLayouts/slideLayout3720.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83061261"/>
      </p:ext>
    </p:extLst>
  </p:cSld>
  <p:clrMapOvr>
    <a:masterClrMapping/>
  </p:clrMapOvr>
  <p:transition spd="slow">
    <p:fade/>
  </p:transition>
</p:sldLayout>
</file>

<file path=ppt/slideLayouts/slideLayout3721.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1835440"/>
      </p:ext>
    </p:extLst>
  </p:cSld>
  <p:clrMapOvr>
    <a:masterClrMapping/>
  </p:clrMapOvr>
  <p:transition spd="slow">
    <p:fade/>
  </p:transition>
</p:sldLayout>
</file>

<file path=ppt/slideLayouts/slideLayout3722.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2304627"/>
      </p:ext>
    </p:extLst>
  </p:cSld>
  <p:clrMapOvr>
    <a:masterClrMapping/>
  </p:clrMapOvr>
  <p:transition spd="slow">
    <p:fade/>
  </p:transition>
</p:sldLayout>
</file>

<file path=ppt/slideLayouts/slideLayout3723.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68875861"/>
      </p:ext>
    </p:extLst>
  </p:cSld>
  <p:clrMapOvr>
    <a:masterClrMapping/>
  </p:clrMapOvr>
  <p:transition spd="slow">
    <p:fade/>
  </p:transition>
</p:sldLayout>
</file>

<file path=ppt/slideLayouts/slideLayout3724.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30712937"/>
      </p:ext>
    </p:extLst>
  </p:cSld>
  <p:clrMapOvr>
    <a:masterClrMapping/>
  </p:clrMapOvr>
  <p:transition spd="slow">
    <p:fade/>
  </p:transition>
</p:sldLayout>
</file>

<file path=ppt/slideLayouts/slideLayout3725.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21762021"/>
      </p:ext>
    </p:extLst>
  </p:cSld>
  <p:clrMapOvr>
    <a:masterClrMapping/>
  </p:clrMapOvr>
  <p:transition spd="slow">
    <p:fade/>
  </p:transition>
</p:sldLayout>
</file>

<file path=ppt/slideLayouts/slideLayout3726.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23959613"/>
      </p:ext>
    </p:extLst>
  </p:cSld>
  <p:clrMapOvr>
    <a:masterClrMapping/>
  </p:clrMapOvr>
  <p:transition spd="slow">
    <p:fade/>
  </p:transition>
</p:sldLayout>
</file>

<file path=ppt/slideLayouts/slideLayout3727.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84881316"/>
      </p:ext>
    </p:extLst>
  </p:cSld>
  <p:clrMapOvr>
    <a:masterClrMapping/>
  </p:clrMapOvr>
  <p:transition spd="slow">
    <p:fade/>
  </p:transition>
</p:sldLayout>
</file>

<file path=ppt/slideLayouts/slideLayout3728.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86277711"/>
      </p:ext>
    </p:extLst>
  </p:cSld>
  <p:clrMapOvr>
    <a:masterClrMapping/>
  </p:clrMapOvr>
  <p:transition spd="slow">
    <p:fade/>
  </p:transition>
</p:sldLayout>
</file>

<file path=ppt/slideLayouts/slideLayout3729.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6688569"/>
      </p:ext>
    </p:extLst>
  </p:cSld>
  <p:clrMapOvr>
    <a:masterClrMapping/>
  </p:clrMapOvr>
  <p:transition spd="slow">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3306641"/>
      </p:ext>
    </p:extLst>
  </p:cSld>
  <p:clrMapOvr>
    <a:masterClrMapping/>
  </p:clrMapOvr>
  <p:transition spd="slow">
    <p:fade/>
  </p:transition>
</p:sldLayout>
</file>

<file path=ppt/slideLayouts/slideLayout3730.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2806145"/>
      </p:ext>
    </p:extLst>
  </p:cSld>
  <p:clrMapOvr>
    <a:masterClrMapping/>
  </p:clrMapOvr>
  <p:transition spd="slow">
    <p:fade/>
  </p:transition>
</p:sldLayout>
</file>

<file path=ppt/slideLayouts/slideLayout3731.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85066431"/>
      </p:ext>
    </p:extLst>
  </p:cSld>
  <p:clrMapOvr>
    <a:masterClrMapping/>
  </p:clrMapOvr>
  <p:transition spd="slow">
    <p:fade/>
  </p:transition>
</p:sldLayout>
</file>

<file path=ppt/slideLayouts/slideLayout3732.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6035809"/>
      </p:ext>
    </p:extLst>
  </p:cSld>
  <p:clrMapOvr>
    <a:masterClrMapping/>
  </p:clrMapOvr>
  <p:transition spd="slow">
    <p:fade/>
  </p:transition>
</p:sldLayout>
</file>

<file path=ppt/slideLayouts/slideLayout3733.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25621051"/>
      </p:ext>
    </p:extLst>
  </p:cSld>
  <p:clrMapOvr>
    <a:masterClrMapping/>
  </p:clrMapOvr>
  <p:transition spd="slow">
    <p:fade/>
  </p:transition>
</p:sldLayout>
</file>

<file path=ppt/slideLayouts/slideLayout3734.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40976667"/>
      </p:ext>
    </p:extLst>
  </p:cSld>
  <p:clrMapOvr>
    <a:masterClrMapping/>
  </p:clrMapOvr>
  <p:transition spd="slow">
    <p:fade/>
  </p:transition>
</p:sldLayout>
</file>

<file path=ppt/slideLayouts/slideLayout3735.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1266868"/>
      </p:ext>
    </p:extLst>
  </p:cSld>
  <p:clrMapOvr>
    <a:masterClrMapping/>
  </p:clrMapOvr>
  <p:transition spd="slow">
    <p:fade/>
  </p:transition>
</p:sldLayout>
</file>

<file path=ppt/slideLayouts/slideLayout3736.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78146259"/>
      </p:ext>
    </p:extLst>
  </p:cSld>
  <p:clrMapOvr>
    <a:masterClrMapping/>
  </p:clrMapOvr>
  <p:transition spd="slow">
    <p:fade/>
  </p:transition>
</p:sldLayout>
</file>

<file path=ppt/slideLayouts/slideLayout3737.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8099230"/>
      </p:ext>
    </p:extLst>
  </p:cSld>
  <p:clrMapOvr>
    <a:masterClrMapping/>
  </p:clrMapOvr>
  <p:transition spd="slow">
    <p:fade/>
  </p:transition>
</p:sldLayout>
</file>

<file path=ppt/slideLayouts/slideLayout3738.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17819403"/>
      </p:ext>
    </p:extLst>
  </p:cSld>
  <p:clrMapOvr>
    <a:masterClrMapping/>
  </p:clrMapOvr>
  <p:transition spd="slow">
    <p:fade/>
  </p:transition>
</p:sldLayout>
</file>

<file path=ppt/slideLayouts/slideLayout3739.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38531530"/>
      </p:ext>
    </p:extLst>
  </p:cSld>
  <p:clrMapOvr>
    <a:masterClrMapping/>
  </p:clrMapOvr>
  <p:transition spd="slow">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79628044"/>
      </p:ext>
    </p:extLst>
  </p:cSld>
  <p:clrMapOvr>
    <a:masterClrMapping/>
  </p:clrMapOvr>
  <p:transition spd="slow">
    <p:fade/>
  </p:transition>
</p:sldLayout>
</file>

<file path=ppt/slideLayouts/slideLayout3740.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31128042"/>
      </p:ext>
    </p:extLst>
  </p:cSld>
  <p:clrMapOvr>
    <a:masterClrMapping/>
  </p:clrMapOvr>
  <p:transition spd="slow">
    <p:fade/>
  </p:transition>
</p:sldLayout>
</file>

<file path=ppt/slideLayouts/slideLayout3741.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77295458"/>
      </p:ext>
    </p:extLst>
  </p:cSld>
  <p:clrMapOvr>
    <a:masterClrMapping/>
  </p:clrMapOvr>
  <p:transition spd="slow">
    <p:fade/>
  </p:transition>
</p:sldLayout>
</file>

<file path=ppt/slideLayouts/slideLayout3742.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65725046"/>
      </p:ext>
    </p:extLst>
  </p:cSld>
  <p:clrMapOvr>
    <a:masterClrMapping/>
  </p:clrMapOvr>
  <p:transition spd="slow">
    <p:fade/>
  </p:transition>
</p:sldLayout>
</file>

<file path=ppt/slideLayouts/slideLayout3743.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61509697"/>
      </p:ext>
    </p:extLst>
  </p:cSld>
  <p:clrMapOvr>
    <a:masterClrMapping/>
  </p:clrMapOvr>
  <p:transition spd="slow">
    <p:fade/>
  </p:transition>
</p:sldLayout>
</file>

<file path=ppt/slideLayouts/slideLayout3744.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65879609"/>
      </p:ext>
    </p:extLst>
  </p:cSld>
  <p:clrMapOvr>
    <a:masterClrMapping/>
  </p:clrMapOvr>
  <p:transition spd="slow">
    <p:fade/>
  </p:transition>
</p:sldLayout>
</file>

<file path=ppt/slideLayouts/slideLayout3745.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23631090"/>
      </p:ext>
    </p:extLst>
  </p:cSld>
  <p:clrMapOvr>
    <a:masterClrMapping/>
  </p:clrMapOvr>
  <p:transition spd="slow">
    <p:fade/>
  </p:transition>
</p:sldLayout>
</file>

<file path=ppt/slideLayouts/slideLayout3746.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93139197"/>
      </p:ext>
    </p:extLst>
  </p:cSld>
  <p:clrMapOvr>
    <a:masterClrMapping/>
  </p:clrMapOvr>
  <p:transition spd="slow">
    <p:fade/>
  </p:transition>
</p:sldLayout>
</file>

<file path=ppt/slideLayouts/slideLayout3747.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86485097"/>
      </p:ext>
    </p:extLst>
  </p:cSld>
  <p:clrMapOvr>
    <a:masterClrMapping/>
  </p:clrMapOvr>
  <p:transition spd="slow">
    <p:fade/>
  </p:transition>
</p:sldLayout>
</file>

<file path=ppt/slideLayouts/slideLayout3748.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0139135"/>
      </p:ext>
    </p:extLst>
  </p:cSld>
  <p:clrMapOvr>
    <a:masterClrMapping/>
  </p:clrMapOvr>
  <p:transition spd="slow">
    <p:fade/>
  </p:transition>
</p:sldLayout>
</file>

<file path=ppt/slideLayouts/slideLayout3749.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60649796"/>
      </p:ext>
    </p:extLst>
  </p:cSld>
  <p:clrMapOvr>
    <a:masterClrMapping/>
  </p:clrMapOvr>
  <p:transition spd="slow">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24072348"/>
      </p:ext>
    </p:extLst>
  </p:cSld>
  <p:clrMapOvr>
    <a:masterClrMapping/>
  </p:clrMapOvr>
  <p:transition spd="slow">
    <p:fade/>
  </p:transition>
</p:sldLayout>
</file>

<file path=ppt/slideLayouts/slideLayout3750.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53631344"/>
      </p:ext>
    </p:extLst>
  </p:cSld>
  <p:clrMapOvr>
    <a:masterClrMapping/>
  </p:clrMapOvr>
  <p:transition spd="slow">
    <p:fade/>
  </p:transition>
</p:sldLayout>
</file>

<file path=ppt/slideLayouts/slideLayout3751.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63285898"/>
      </p:ext>
    </p:extLst>
  </p:cSld>
  <p:clrMapOvr>
    <a:masterClrMapping/>
  </p:clrMapOvr>
  <p:transition spd="slow">
    <p:fade/>
  </p:transition>
</p:sldLayout>
</file>

<file path=ppt/slideLayouts/slideLayout3752.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22506875"/>
      </p:ext>
    </p:extLst>
  </p:cSld>
  <p:clrMapOvr>
    <a:masterClrMapping/>
  </p:clrMapOvr>
  <p:transition spd="slow">
    <p:fade/>
  </p:transition>
</p:sldLayout>
</file>

<file path=ppt/slideLayouts/slideLayout3753.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47792672"/>
      </p:ext>
    </p:extLst>
  </p:cSld>
  <p:clrMapOvr>
    <a:masterClrMapping/>
  </p:clrMapOvr>
  <p:transition spd="slow">
    <p:fade/>
  </p:transition>
</p:sldLayout>
</file>

<file path=ppt/slideLayouts/slideLayout3754.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38284266"/>
      </p:ext>
    </p:extLst>
  </p:cSld>
  <p:clrMapOvr>
    <a:masterClrMapping/>
  </p:clrMapOvr>
  <p:transition spd="slow">
    <p:fade/>
  </p:transition>
</p:sldLayout>
</file>

<file path=ppt/slideLayouts/slideLayout3755.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78749489"/>
      </p:ext>
    </p:extLst>
  </p:cSld>
  <p:clrMapOvr>
    <a:masterClrMapping/>
  </p:clrMapOvr>
  <p:transition spd="slow">
    <p:fade/>
  </p:transition>
</p:sldLayout>
</file>

<file path=ppt/slideLayouts/slideLayout3756.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08931140"/>
      </p:ext>
    </p:extLst>
  </p:cSld>
  <p:clrMapOvr>
    <a:masterClrMapping/>
  </p:clrMapOvr>
  <p:transition spd="slow">
    <p:fade/>
  </p:transition>
</p:sldLayout>
</file>

<file path=ppt/slideLayouts/slideLayout3757.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97077101"/>
      </p:ext>
    </p:extLst>
  </p:cSld>
  <p:clrMapOvr>
    <a:masterClrMapping/>
  </p:clrMapOvr>
  <p:transition spd="slow">
    <p:fade/>
  </p:transition>
</p:sldLayout>
</file>

<file path=ppt/slideLayouts/slideLayout3758.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39852190"/>
      </p:ext>
    </p:extLst>
  </p:cSld>
  <p:clrMapOvr>
    <a:masterClrMapping/>
  </p:clrMapOvr>
  <p:transition spd="slow">
    <p:fade/>
  </p:transition>
</p:sldLayout>
</file>

<file path=ppt/slideLayouts/slideLayout3759.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77350698"/>
      </p:ext>
    </p:extLst>
  </p:cSld>
  <p:clrMapOvr>
    <a:masterClrMapping/>
  </p:clrMapOvr>
  <p:transition spd="slow">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04051798"/>
      </p:ext>
    </p:extLst>
  </p:cSld>
  <p:clrMapOvr>
    <a:masterClrMapping/>
  </p:clrMapOvr>
  <p:transition spd="slow">
    <p:fade/>
  </p:transition>
</p:sldLayout>
</file>

<file path=ppt/slideLayouts/slideLayout3760.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6097616"/>
      </p:ext>
    </p:extLst>
  </p:cSld>
  <p:clrMapOvr>
    <a:masterClrMapping/>
  </p:clrMapOvr>
  <p:transition spd="slow">
    <p:fade/>
  </p:transition>
</p:sldLayout>
</file>

<file path=ppt/slideLayouts/slideLayout3761.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44619488"/>
      </p:ext>
    </p:extLst>
  </p:cSld>
  <p:clrMapOvr>
    <a:masterClrMapping/>
  </p:clrMapOvr>
  <p:transition spd="slow">
    <p:fade/>
  </p:transition>
</p:sldLayout>
</file>

<file path=ppt/slideLayouts/slideLayout3762.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93322962"/>
      </p:ext>
    </p:extLst>
  </p:cSld>
  <p:clrMapOvr>
    <a:masterClrMapping/>
  </p:clrMapOvr>
  <p:transition spd="slow">
    <p:fade/>
  </p:transition>
</p:sldLayout>
</file>

<file path=ppt/slideLayouts/slideLayout3763.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57406228"/>
      </p:ext>
    </p:extLst>
  </p:cSld>
  <p:clrMapOvr>
    <a:masterClrMapping/>
  </p:clrMapOvr>
  <p:transition spd="slow">
    <p:fade/>
  </p:transition>
</p:sldLayout>
</file>

<file path=ppt/slideLayouts/slideLayout3764.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78829101"/>
      </p:ext>
    </p:extLst>
  </p:cSld>
  <p:clrMapOvr>
    <a:masterClrMapping/>
  </p:clrMapOvr>
  <p:transition spd="slow">
    <p:fade/>
  </p:transition>
</p:sldLayout>
</file>

<file path=ppt/slideLayouts/slideLayout3765.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5394581"/>
      </p:ext>
    </p:extLst>
  </p:cSld>
  <p:clrMapOvr>
    <a:masterClrMapping/>
  </p:clrMapOvr>
  <p:transition spd="slow">
    <p:fade/>
  </p:transition>
</p:sldLayout>
</file>

<file path=ppt/slideLayouts/slideLayout3766.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25833934"/>
      </p:ext>
    </p:extLst>
  </p:cSld>
  <p:clrMapOvr>
    <a:masterClrMapping/>
  </p:clrMapOvr>
  <p:transition spd="slow">
    <p:fade/>
  </p:transition>
</p:sldLayout>
</file>

<file path=ppt/slideLayouts/slideLayout3767.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09764603"/>
      </p:ext>
    </p:extLst>
  </p:cSld>
  <p:clrMapOvr>
    <a:masterClrMapping/>
  </p:clrMapOvr>
  <p:transition spd="slow">
    <p:fade/>
  </p:transition>
</p:sldLayout>
</file>

<file path=ppt/slideLayouts/slideLayout3768.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97453654"/>
      </p:ext>
    </p:extLst>
  </p:cSld>
  <p:clrMapOvr>
    <a:masterClrMapping/>
  </p:clrMapOvr>
  <p:transition spd="slow">
    <p:fade/>
  </p:transition>
</p:sldLayout>
</file>

<file path=ppt/slideLayouts/slideLayout3769.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46872143"/>
      </p:ext>
    </p:extLst>
  </p:cSld>
  <p:clrMapOvr>
    <a:masterClrMapping/>
  </p:clrMapOvr>
  <p:transition spd="slow">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35258263"/>
      </p:ext>
    </p:extLst>
  </p:cSld>
  <p:clrMapOvr>
    <a:masterClrMapping/>
  </p:clrMapOvr>
  <p:transition spd="slow">
    <p:fade/>
  </p:transition>
</p:sldLayout>
</file>

<file path=ppt/slideLayouts/slideLayout3770.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26050851"/>
      </p:ext>
    </p:extLst>
  </p:cSld>
  <p:clrMapOvr>
    <a:masterClrMapping/>
  </p:clrMapOvr>
  <p:transition spd="slow">
    <p:fade/>
  </p:transition>
</p:sldLayout>
</file>

<file path=ppt/slideLayouts/slideLayout3771.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38939591"/>
      </p:ext>
    </p:extLst>
  </p:cSld>
  <p:clrMapOvr>
    <a:masterClrMapping/>
  </p:clrMapOvr>
  <p:transition spd="slow">
    <p:fade/>
  </p:transition>
</p:sldLayout>
</file>

<file path=ppt/slideLayouts/slideLayout3772.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9214357"/>
      </p:ext>
    </p:extLst>
  </p:cSld>
  <p:clrMapOvr>
    <a:masterClrMapping/>
  </p:clrMapOvr>
  <p:transition spd="slow">
    <p:fade/>
  </p:transition>
</p:sldLayout>
</file>

<file path=ppt/slideLayouts/slideLayout3773.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82976965"/>
      </p:ext>
    </p:extLst>
  </p:cSld>
  <p:clrMapOvr>
    <a:masterClrMapping/>
  </p:clrMapOvr>
  <p:transition spd="slow">
    <p:fade/>
  </p:transition>
</p:sldLayout>
</file>

<file path=ppt/slideLayouts/slideLayout3774.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34147254"/>
      </p:ext>
    </p:extLst>
  </p:cSld>
  <p:clrMapOvr>
    <a:masterClrMapping/>
  </p:clrMapOvr>
  <p:transition spd="slow">
    <p:fade/>
  </p:transition>
</p:sldLayout>
</file>

<file path=ppt/slideLayouts/slideLayout3775.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596742"/>
      </p:ext>
    </p:extLst>
  </p:cSld>
  <p:clrMapOvr>
    <a:masterClrMapping/>
  </p:clrMapOvr>
  <p:transition spd="slow">
    <p:fade/>
  </p:transition>
</p:sldLayout>
</file>

<file path=ppt/slideLayouts/slideLayout3776.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5867562"/>
      </p:ext>
    </p:extLst>
  </p:cSld>
  <p:clrMapOvr>
    <a:masterClrMapping/>
  </p:clrMapOvr>
  <p:transition spd="slow">
    <p:fade/>
  </p:transition>
</p:sldLayout>
</file>

<file path=ppt/slideLayouts/slideLayout3777.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48501190"/>
      </p:ext>
    </p:extLst>
  </p:cSld>
  <p:clrMapOvr>
    <a:masterClrMapping/>
  </p:clrMapOvr>
  <p:transition spd="slow">
    <p:fade/>
  </p:transition>
</p:sldLayout>
</file>

<file path=ppt/slideLayouts/slideLayout3778.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04342315"/>
      </p:ext>
    </p:extLst>
  </p:cSld>
  <p:clrMapOvr>
    <a:masterClrMapping/>
  </p:clrMapOvr>
  <p:transition spd="slow">
    <p:fade/>
  </p:transition>
</p:sldLayout>
</file>

<file path=ppt/slideLayouts/slideLayout3779.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97807981"/>
      </p:ext>
    </p:extLst>
  </p:cSld>
  <p:clrMapOvr>
    <a:masterClrMapping/>
  </p:clrMapOvr>
  <p:transition spd="slow">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93078549"/>
      </p:ext>
    </p:extLst>
  </p:cSld>
  <p:clrMapOvr>
    <a:masterClrMapping/>
  </p:clrMapOvr>
  <p:transition spd="slow">
    <p:fade/>
  </p:transition>
</p:sldLayout>
</file>

<file path=ppt/slideLayouts/slideLayout3780.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12612052"/>
      </p:ext>
    </p:extLst>
  </p:cSld>
  <p:clrMapOvr>
    <a:masterClrMapping/>
  </p:clrMapOvr>
  <p:transition spd="slow">
    <p:fade/>
  </p:transition>
</p:sldLayout>
</file>

<file path=ppt/slideLayouts/slideLayout3781.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41233592"/>
      </p:ext>
    </p:extLst>
  </p:cSld>
  <p:clrMapOvr>
    <a:masterClrMapping/>
  </p:clrMapOvr>
  <p:transition spd="slow">
    <p:fade/>
  </p:transition>
</p:sldLayout>
</file>

<file path=ppt/slideLayouts/slideLayout3782.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37036460"/>
      </p:ext>
    </p:extLst>
  </p:cSld>
  <p:clrMapOvr>
    <a:masterClrMapping/>
  </p:clrMapOvr>
  <p:transition spd="slow">
    <p:fade/>
  </p:transition>
</p:sldLayout>
</file>

<file path=ppt/slideLayouts/slideLayout3783.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09463352"/>
      </p:ext>
    </p:extLst>
  </p:cSld>
  <p:clrMapOvr>
    <a:masterClrMapping/>
  </p:clrMapOvr>
  <p:transition spd="slow">
    <p:fade/>
  </p:transition>
</p:sldLayout>
</file>

<file path=ppt/slideLayouts/slideLayout3784.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6875957"/>
      </p:ext>
    </p:extLst>
  </p:cSld>
  <p:clrMapOvr>
    <a:masterClrMapping/>
  </p:clrMapOvr>
  <p:transition spd="slow">
    <p:fade/>
  </p:transition>
</p:sldLayout>
</file>

<file path=ppt/slideLayouts/slideLayout3785.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9527576"/>
      </p:ext>
    </p:extLst>
  </p:cSld>
  <p:clrMapOvr>
    <a:masterClrMapping/>
  </p:clrMapOvr>
  <p:transition spd="slow">
    <p:fade/>
  </p:transition>
</p:sldLayout>
</file>

<file path=ppt/slideLayouts/slideLayout3786.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16404905"/>
      </p:ext>
    </p:extLst>
  </p:cSld>
  <p:clrMapOvr>
    <a:masterClrMapping/>
  </p:clrMapOvr>
  <p:transition spd="slow">
    <p:fade/>
  </p:transition>
</p:sldLayout>
</file>

<file path=ppt/slideLayouts/slideLayout3787.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0883453"/>
      </p:ext>
    </p:extLst>
  </p:cSld>
  <p:clrMapOvr>
    <a:masterClrMapping/>
  </p:clrMapOvr>
  <p:transition spd="slow">
    <p:fade/>
  </p:transition>
</p:sldLayout>
</file>

<file path=ppt/slideLayouts/slideLayout3788.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77144311"/>
      </p:ext>
    </p:extLst>
  </p:cSld>
  <p:clrMapOvr>
    <a:masterClrMapping/>
  </p:clrMapOvr>
  <p:transition spd="slow">
    <p:fade/>
  </p:transition>
</p:sldLayout>
</file>

<file path=ppt/slideLayouts/slideLayout3789.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9256717"/>
      </p:ext>
    </p:extLst>
  </p:cSld>
  <p:clrMapOvr>
    <a:masterClrMapping/>
  </p:clrMapOvr>
  <p:transition spd="slow">
    <p:fade/>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51280111"/>
      </p:ext>
    </p:extLst>
  </p:cSld>
  <p:clrMapOvr>
    <a:masterClrMapping/>
  </p:clrMapOvr>
  <p:transition spd="slow">
    <p:fade/>
  </p:transition>
</p:sldLayout>
</file>

<file path=ppt/slideLayouts/slideLayout3790.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59440211"/>
      </p:ext>
    </p:extLst>
  </p:cSld>
  <p:clrMapOvr>
    <a:masterClrMapping/>
  </p:clrMapOvr>
  <p:transition spd="slow">
    <p:fade/>
  </p:transition>
</p:sldLayout>
</file>

<file path=ppt/slideLayouts/slideLayout3791.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2448706"/>
      </p:ext>
    </p:extLst>
  </p:cSld>
  <p:clrMapOvr>
    <a:masterClrMapping/>
  </p:clrMapOvr>
  <p:transition spd="slow">
    <p:fade/>
  </p:transition>
</p:sldLayout>
</file>

<file path=ppt/slideLayouts/slideLayout3792.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9102029"/>
      </p:ext>
    </p:extLst>
  </p:cSld>
  <p:clrMapOvr>
    <a:masterClrMapping/>
  </p:clrMapOvr>
  <p:transition spd="slow">
    <p:fade/>
  </p:transition>
</p:sldLayout>
</file>

<file path=ppt/slideLayouts/slideLayout3793.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86194339"/>
      </p:ext>
    </p:extLst>
  </p:cSld>
  <p:clrMapOvr>
    <a:masterClrMapping/>
  </p:clrMapOvr>
  <p:transition spd="slow">
    <p:fade/>
  </p:transition>
</p:sldLayout>
</file>

<file path=ppt/slideLayouts/slideLayout3794.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46446441"/>
      </p:ext>
    </p:extLst>
  </p:cSld>
  <p:clrMapOvr>
    <a:masterClrMapping/>
  </p:clrMapOvr>
  <p:transition spd="slow">
    <p:fade/>
  </p:transition>
</p:sldLayout>
</file>

<file path=ppt/slideLayouts/slideLayout3795.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16147946"/>
      </p:ext>
    </p:extLst>
  </p:cSld>
  <p:clrMapOvr>
    <a:masterClrMapping/>
  </p:clrMapOvr>
  <p:transition spd="slow">
    <p:fade/>
  </p:transition>
</p:sldLayout>
</file>

<file path=ppt/slideLayouts/slideLayout3796.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65414569"/>
      </p:ext>
    </p:extLst>
  </p:cSld>
  <p:clrMapOvr>
    <a:masterClrMapping/>
  </p:clrMapOvr>
  <p:transition spd="slow">
    <p:fade/>
  </p:transition>
</p:sldLayout>
</file>

<file path=ppt/slideLayouts/slideLayout3797.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37357286"/>
      </p:ext>
    </p:extLst>
  </p:cSld>
  <p:clrMapOvr>
    <a:masterClrMapping/>
  </p:clrMapOvr>
  <p:transition spd="slow">
    <p:fade/>
  </p:transition>
</p:sldLayout>
</file>

<file path=ppt/slideLayouts/slideLayout3798.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4052452"/>
      </p:ext>
    </p:extLst>
  </p:cSld>
  <p:clrMapOvr>
    <a:masterClrMapping/>
  </p:clrMapOvr>
  <p:transition spd="slow">
    <p:fade/>
  </p:transition>
</p:sldLayout>
</file>

<file path=ppt/slideLayouts/slideLayout3799.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35880811"/>
      </p:ext>
    </p:extLst>
  </p:cSld>
  <p:clrMapOvr>
    <a:masterClrMapping/>
  </p:clrMapOvr>
  <p:transition spd="slow">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24877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02042512"/>
      </p:ext>
    </p:extLst>
  </p:cSld>
  <p:clrMapOvr>
    <a:masterClrMapping/>
  </p:clrMapOvr>
  <p:transition spd="slow">
    <p:fade/>
  </p:transition>
</p:sldLayout>
</file>

<file path=ppt/slideLayouts/slideLayout3800.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60149018"/>
      </p:ext>
    </p:extLst>
  </p:cSld>
  <p:clrMapOvr>
    <a:masterClrMapping/>
  </p:clrMapOvr>
  <p:transition spd="slow">
    <p:fade/>
  </p:transition>
</p:sldLayout>
</file>

<file path=ppt/slideLayouts/slideLayout3801.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33559105"/>
      </p:ext>
    </p:extLst>
  </p:cSld>
  <p:clrMapOvr>
    <a:masterClrMapping/>
  </p:clrMapOvr>
  <p:transition spd="slow">
    <p:fade/>
  </p:transition>
</p:sldLayout>
</file>

<file path=ppt/slideLayouts/slideLayout3802.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34826262"/>
      </p:ext>
    </p:extLst>
  </p:cSld>
  <p:clrMapOvr>
    <a:masterClrMapping/>
  </p:clrMapOvr>
  <p:transition spd="slow">
    <p:fade/>
  </p:transition>
</p:sldLayout>
</file>

<file path=ppt/slideLayouts/slideLayout3803.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78531994"/>
      </p:ext>
    </p:extLst>
  </p:cSld>
  <p:clrMapOvr>
    <a:masterClrMapping/>
  </p:clrMapOvr>
  <p:transition spd="slow">
    <p:fade/>
  </p:transition>
</p:sldLayout>
</file>

<file path=ppt/slideLayouts/slideLayout3804.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48543877"/>
      </p:ext>
    </p:extLst>
  </p:cSld>
  <p:clrMapOvr>
    <a:masterClrMapping/>
  </p:clrMapOvr>
  <p:transition spd="slow">
    <p:fade/>
  </p:transition>
</p:sldLayout>
</file>

<file path=ppt/slideLayouts/slideLayout3805.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02915590"/>
      </p:ext>
    </p:extLst>
  </p:cSld>
  <p:clrMapOvr>
    <a:masterClrMapping/>
  </p:clrMapOvr>
  <p:transition spd="slow">
    <p:fade/>
  </p:transition>
</p:sldLayout>
</file>

<file path=ppt/slideLayouts/slideLayout3806.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84722205"/>
      </p:ext>
    </p:extLst>
  </p:cSld>
  <p:clrMapOvr>
    <a:masterClrMapping/>
  </p:clrMapOvr>
  <p:transition spd="slow">
    <p:fade/>
  </p:transition>
</p:sldLayout>
</file>

<file path=ppt/slideLayouts/slideLayout3807.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26443365"/>
      </p:ext>
    </p:extLst>
  </p:cSld>
  <p:clrMapOvr>
    <a:masterClrMapping/>
  </p:clrMapOvr>
  <p:transition spd="slow">
    <p:fade/>
  </p:transition>
</p:sldLayout>
</file>

<file path=ppt/slideLayouts/slideLayout3808.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0483104"/>
      </p:ext>
    </p:extLst>
  </p:cSld>
  <p:clrMapOvr>
    <a:masterClrMapping/>
  </p:clrMapOvr>
  <p:transition spd="slow">
    <p:fade/>
  </p:transition>
</p:sldLayout>
</file>

<file path=ppt/slideLayouts/slideLayout3809.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47532136"/>
      </p:ext>
    </p:extLst>
  </p:cSld>
  <p:clrMapOvr>
    <a:masterClrMapping/>
  </p:clrMapOvr>
  <p:transition spd="slow">
    <p:fade/>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99078820"/>
      </p:ext>
    </p:extLst>
  </p:cSld>
  <p:clrMapOvr>
    <a:masterClrMapping/>
  </p:clrMapOvr>
  <p:transition spd="slow">
    <p:fade/>
  </p:transition>
</p:sldLayout>
</file>

<file path=ppt/slideLayouts/slideLayout3810.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4686704"/>
      </p:ext>
    </p:extLst>
  </p:cSld>
  <p:clrMapOvr>
    <a:masterClrMapping/>
  </p:clrMapOvr>
  <p:transition spd="slow">
    <p:fade/>
  </p:transition>
</p:sldLayout>
</file>

<file path=ppt/slideLayouts/slideLayout3811.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21698935"/>
      </p:ext>
    </p:extLst>
  </p:cSld>
  <p:clrMapOvr>
    <a:masterClrMapping/>
  </p:clrMapOvr>
  <p:transition spd="slow">
    <p:fade/>
  </p:transition>
</p:sldLayout>
</file>

<file path=ppt/slideLayouts/slideLayout3812.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03463019"/>
      </p:ext>
    </p:extLst>
  </p:cSld>
  <p:clrMapOvr>
    <a:masterClrMapping/>
  </p:clrMapOvr>
  <p:transition spd="slow">
    <p:fade/>
  </p:transition>
</p:sldLayout>
</file>

<file path=ppt/slideLayouts/slideLayout3813.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369351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14.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14967546"/>
      </p:ext>
    </p:extLst>
  </p:cSld>
  <p:clrMapOvr>
    <a:masterClrMapping/>
  </p:clrMapOvr>
  <p:transition spd="slow">
    <p:fade/>
  </p:transition>
</p:sldLayout>
</file>

<file path=ppt/slideLayouts/slideLayout3815.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68711528"/>
      </p:ext>
    </p:extLst>
  </p:cSld>
  <p:clrMapOvr>
    <a:masterClrMapping/>
  </p:clrMapOvr>
  <p:transition spd="slow">
    <p:fade/>
  </p:transition>
</p:sldLayout>
</file>

<file path=ppt/slideLayouts/slideLayout3816.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23582099"/>
      </p:ext>
    </p:extLst>
  </p:cSld>
  <p:clrMapOvr>
    <a:masterClrMapping/>
  </p:clrMapOvr>
  <p:transition spd="slow">
    <p:fade/>
  </p:transition>
</p:sldLayout>
</file>

<file path=ppt/slideLayouts/slideLayout3817.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596093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818.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685894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19.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79043338"/>
      </p:ext>
    </p:extLst>
  </p:cSld>
  <p:clrMapOvr>
    <a:masterClrMapping/>
  </p:clrMapOvr>
  <p:transition spd="slow">
    <p:fade/>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56401295"/>
      </p:ext>
    </p:extLst>
  </p:cSld>
  <p:clrMapOvr>
    <a:masterClrMapping/>
  </p:clrMapOvr>
  <p:transition spd="slow">
    <p:fade/>
  </p:transition>
</p:sldLayout>
</file>

<file path=ppt/slideLayouts/slideLayout3820.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91530226"/>
      </p:ext>
    </p:extLst>
  </p:cSld>
  <p:clrMapOvr>
    <a:masterClrMapping/>
  </p:clrMapOvr>
  <p:transition spd="slow">
    <p:fade/>
  </p:transition>
</p:sldLayout>
</file>

<file path=ppt/slideLayouts/slideLayout3821.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465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822.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3716007"/>
      </p:ext>
    </p:extLst>
  </p:cSld>
  <p:clrMapOvr>
    <a:masterClrMapping/>
  </p:clrMapOvr>
  <p:transition spd="slow">
    <p:fade/>
  </p:transition>
</p:sldLayout>
</file>

<file path=ppt/slideLayouts/slideLayout3823.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581098"/>
      </p:ext>
    </p:extLst>
  </p:cSld>
  <p:clrMapOvr>
    <a:masterClrMapping/>
  </p:clrMapOvr>
  <p:transition spd="slow">
    <p:fade/>
  </p:transition>
</p:sldLayout>
</file>

<file path=ppt/slideLayouts/slideLayout3824.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34514590"/>
      </p:ext>
    </p:extLst>
  </p:cSld>
  <p:clrMapOvr>
    <a:masterClrMapping/>
  </p:clrMapOvr>
  <p:transition spd="slow">
    <p:fade/>
  </p:transition>
</p:sldLayout>
</file>

<file path=ppt/slideLayouts/slideLayout3825.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96600404"/>
      </p:ext>
    </p:extLst>
  </p:cSld>
  <p:clrMapOvr>
    <a:masterClrMapping/>
  </p:clrMapOvr>
  <p:transition spd="slow">
    <p:fade/>
  </p:transition>
</p:sldLayout>
</file>

<file path=ppt/slideLayouts/slideLayout3826.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8321484"/>
      </p:ext>
    </p:extLst>
  </p:cSld>
  <p:clrMapOvr>
    <a:masterClrMapping/>
  </p:clrMapOvr>
  <p:transition spd="slow">
    <p:fade/>
  </p:transition>
</p:sldLayout>
</file>

<file path=ppt/slideLayouts/slideLayout3827.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4130446"/>
      </p:ext>
    </p:extLst>
  </p:cSld>
  <p:clrMapOvr>
    <a:masterClrMapping/>
  </p:clrMapOvr>
  <p:transition spd="slow">
    <p:fade/>
  </p:transition>
</p:sldLayout>
</file>

<file path=ppt/slideLayouts/slideLayout3828.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78591438"/>
      </p:ext>
    </p:extLst>
  </p:cSld>
  <p:clrMapOvr>
    <a:masterClrMapping/>
  </p:clrMapOvr>
  <p:transition spd="slow">
    <p:fade/>
  </p:transition>
</p:sldLayout>
</file>

<file path=ppt/slideLayouts/slideLayout3829.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61923668"/>
      </p:ext>
    </p:extLst>
  </p:cSld>
  <p:clrMapOvr>
    <a:masterClrMapping/>
  </p:clrMapOvr>
  <p:transition spd="slow">
    <p:fade/>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73317341"/>
      </p:ext>
    </p:extLst>
  </p:cSld>
  <p:clrMapOvr>
    <a:masterClrMapping/>
  </p:clrMapOvr>
  <p:transition spd="slow">
    <p:fade/>
  </p:transition>
</p:sldLayout>
</file>

<file path=ppt/slideLayouts/slideLayout3830.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32539224"/>
      </p:ext>
    </p:extLst>
  </p:cSld>
  <p:clrMapOvr>
    <a:masterClrMapping/>
  </p:clrMapOvr>
  <p:transition spd="slow">
    <p:fade/>
  </p:transition>
</p:sldLayout>
</file>

<file path=ppt/slideLayouts/slideLayout3831.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5736421"/>
      </p:ext>
    </p:extLst>
  </p:cSld>
  <p:clrMapOvr>
    <a:masterClrMapping/>
  </p:clrMapOvr>
  <p:transition spd="slow">
    <p:fade/>
  </p:transition>
</p:sldLayout>
</file>

<file path=ppt/slideLayouts/slideLayout3832.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57425455"/>
      </p:ext>
    </p:extLst>
  </p:cSld>
  <p:clrMapOvr>
    <a:masterClrMapping/>
  </p:clrMapOvr>
  <p:transition spd="slow">
    <p:fade/>
  </p:transition>
</p:sldLayout>
</file>

<file path=ppt/slideLayouts/slideLayout3833.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98821081"/>
      </p:ext>
    </p:extLst>
  </p:cSld>
  <p:clrMapOvr>
    <a:masterClrMapping/>
  </p:clrMapOvr>
  <p:transition spd="slow">
    <p:fade/>
  </p:transition>
</p:sldLayout>
</file>

<file path=ppt/slideLayouts/slideLayout3834.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88371265"/>
      </p:ext>
    </p:extLst>
  </p:cSld>
  <p:clrMapOvr>
    <a:masterClrMapping/>
  </p:clrMapOvr>
  <p:transition spd="slow">
    <p:fade/>
  </p:transition>
</p:sldLayout>
</file>

<file path=ppt/slideLayouts/slideLayout3835.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1861108"/>
      </p:ext>
    </p:extLst>
  </p:cSld>
  <p:clrMapOvr>
    <a:masterClrMapping/>
  </p:clrMapOvr>
  <p:transition spd="slow">
    <p:fade/>
  </p:transition>
</p:sldLayout>
</file>

<file path=ppt/slideLayouts/slideLayout3836.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55715053"/>
      </p:ext>
    </p:extLst>
  </p:cSld>
  <p:clrMapOvr>
    <a:masterClrMapping/>
  </p:clrMapOvr>
  <p:transition spd="slow">
    <p:fade/>
  </p:transition>
</p:sldLayout>
</file>

<file path=ppt/slideLayouts/slideLayout3837.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28083030"/>
      </p:ext>
    </p:extLst>
  </p:cSld>
  <p:clrMapOvr>
    <a:masterClrMapping/>
  </p:clrMapOvr>
  <p:transition spd="slow">
    <p:fade/>
  </p:transition>
</p:sldLayout>
</file>

<file path=ppt/slideLayouts/slideLayout3838.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86069195"/>
      </p:ext>
    </p:extLst>
  </p:cSld>
  <p:clrMapOvr>
    <a:masterClrMapping/>
  </p:clrMapOvr>
  <p:transition spd="slow">
    <p:fade/>
  </p:transition>
</p:sldLayout>
</file>

<file path=ppt/slideLayouts/slideLayout3839.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78122622"/>
      </p:ext>
    </p:extLst>
  </p:cSld>
  <p:clrMapOvr>
    <a:masterClrMapping/>
  </p:clrMapOvr>
  <p:transition spd="slow">
    <p:fade/>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42722781"/>
      </p:ext>
    </p:extLst>
  </p:cSld>
  <p:clrMapOvr>
    <a:masterClrMapping/>
  </p:clrMapOvr>
  <p:transition spd="slow">
    <p:fade/>
  </p:transition>
</p:sldLayout>
</file>

<file path=ppt/slideLayouts/slideLayout3840.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515430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41.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2189987"/>
      </p:ext>
    </p:extLst>
  </p:cSld>
  <p:clrMapOvr>
    <a:masterClrMapping/>
  </p:clrMapOvr>
  <p:transition spd="slow">
    <p:fade/>
  </p:transition>
</p:sldLayout>
</file>

<file path=ppt/slideLayouts/slideLayout3842.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25860141"/>
      </p:ext>
    </p:extLst>
  </p:cSld>
  <p:clrMapOvr>
    <a:masterClrMapping/>
  </p:clrMapOvr>
  <p:transition spd="slow">
    <p:fade/>
  </p:transition>
</p:sldLayout>
</file>

<file path=ppt/slideLayouts/slideLayout3843.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88105396"/>
      </p:ext>
    </p:extLst>
  </p:cSld>
  <p:clrMapOvr>
    <a:masterClrMapping/>
  </p:clrMapOvr>
  <p:transition spd="slow">
    <p:fade/>
  </p:transition>
</p:sldLayout>
</file>

<file path=ppt/slideLayouts/slideLayout3844.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5095691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845.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1161682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46.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60814906"/>
      </p:ext>
    </p:extLst>
  </p:cSld>
  <p:clrMapOvr>
    <a:masterClrMapping/>
  </p:clrMapOvr>
  <p:transition spd="slow">
    <p:fade/>
  </p:transition>
</p:sldLayout>
</file>

<file path=ppt/slideLayouts/slideLayout3847.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32964421"/>
      </p:ext>
    </p:extLst>
  </p:cSld>
  <p:clrMapOvr>
    <a:masterClrMapping/>
  </p:clrMapOvr>
  <p:transition spd="slow">
    <p:fade/>
  </p:transition>
</p:sldLayout>
</file>

<file path=ppt/slideLayouts/slideLayout3848.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00832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849.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46514559"/>
      </p:ext>
    </p:extLst>
  </p:cSld>
  <p:clrMapOvr>
    <a:masterClrMapping/>
  </p:clrMapOvr>
  <p:transition spd="slow">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3773015"/>
      </p:ext>
    </p:extLst>
  </p:cSld>
  <p:clrMapOvr>
    <a:masterClrMapping/>
  </p:clrMapOvr>
  <p:transition spd="slow">
    <p:fade/>
  </p:transition>
</p:sldLayout>
</file>

<file path=ppt/slideLayouts/slideLayout3850.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11919169"/>
      </p:ext>
    </p:extLst>
  </p:cSld>
  <p:clrMapOvr>
    <a:masterClrMapping/>
  </p:clrMapOvr>
  <p:transition spd="slow">
    <p:fade/>
  </p:transition>
</p:sldLayout>
</file>

<file path=ppt/slideLayouts/slideLayout3851.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5728606"/>
      </p:ext>
    </p:extLst>
  </p:cSld>
  <p:clrMapOvr>
    <a:masterClrMapping/>
  </p:clrMapOvr>
  <p:transition spd="slow">
    <p:fade/>
  </p:transition>
</p:sldLayout>
</file>

<file path=ppt/slideLayouts/slideLayout3852.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6023076"/>
      </p:ext>
    </p:extLst>
  </p:cSld>
  <p:clrMapOvr>
    <a:masterClrMapping/>
  </p:clrMapOvr>
  <p:transition spd="slow">
    <p:fade/>
  </p:transition>
</p:sldLayout>
</file>

<file path=ppt/slideLayouts/slideLayout3853.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86938002"/>
      </p:ext>
    </p:extLst>
  </p:cSld>
  <p:clrMapOvr>
    <a:masterClrMapping/>
  </p:clrMapOvr>
  <p:transition spd="slow">
    <p:fade/>
  </p:transition>
</p:sldLayout>
</file>

<file path=ppt/slideLayouts/slideLayout3854.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89147717"/>
      </p:ext>
    </p:extLst>
  </p:cSld>
  <p:clrMapOvr>
    <a:masterClrMapping/>
  </p:clrMapOvr>
  <p:transition spd="slow">
    <p:fade/>
  </p:transition>
</p:sldLayout>
</file>

<file path=ppt/slideLayouts/slideLayout3855.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84919322"/>
      </p:ext>
    </p:extLst>
  </p:cSld>
  <p:clrMapOvr>
    <a:masterClrMapping/>
  </p:clrMapOvr>
  <p:transition spd="slow">
    <p:fade/>
  </p:transition>
</p:sldLayout>
</file>

<file path=ppt/slideLayouts/slideLayout3856.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15145048"/>
      </p:ext>
    </p:extLst>
  </p:cSld>
  <p:clrMapOvr>
    <a:masterClrMapping/>
  </p:clrMapOvr>
  <p:transition spd="slow">
    <p:fade/>
  </p:transition>
</p:sldLayout>
</file>

<file path=ppt/slideLayouts/slideLayout3857.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72514905"/>
      </p:ext>
    </p:extLst>
  </p:cSld>
  <p:clrMapOvr>
    <a:masterClrMapping/>
  </p:clrMapOvr>
  <p:transition spd="slow">
    <p:fade/>
  </p:transition>
</p:sldLayout>
</file>

<file path=ppt/slideLayouts/slideLayout3858.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91642283"/>
      </p:ext>
    </p:extLst>
  </p:cSld>
  <p:clrMapOvr>
    <a:masterClrMapping/>
  </p:clrMapOvr>
  <p:transition spd="slow">
    <p:fade/>
  </p:transition>
</p:sldLayout>
</file>

<file path=ppt/slideLayouts/slideLayout3859.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67568694"/>
      </p:ext>
    </p:extLst>
  </p:cSld>
  <p:clrMapOvr>
    <a:masterClrMapping/>
  </p:clrMapOvr>
  <p:transition spd="slow">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88066409"/>
      </p:ext>
    </p:extLst>
  </p:cSld>
  <p:clrMapOvr>
    <a:masterClrMapping/>
  </p:clrMapOvr>
  <p:transition spd="slow">
    <p:fade/>
  </p:transition>
</p:sldLayout>
</file>

<file path=ppt/slideLayouts/slideLayout3860.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75519375"/>
      </p:ext>
    </p:extLst>
  </p:cSld>
  <p:clrMapOvr>
    <a:masterClrMapping/>
  </p:clrMapOvr>
  <p:transition spd="slow">
    <p:fade/>
  </p:transition>
</p:sldLayout>
</file>

<file path=ppt/slideLayouts/slideLayout3861.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28426798"/>
      </p:ext>
    </p:extLst>
  </p:cSld>
  <p:clrMapOvr>
    <a:masterClrMapping/>
  </p:clrMapOvr>
  <p:transition spd="slow">
    <p:fade/>
  </p:transition>
</p:sldLayout>
</file>

<file path=ppt/slideLayouts/slideLayout3862.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28032041"/>
      </p:ext>
    </p:extLst>
  </p:cSld>
  <p:clrMapOvr>
    <a:masterClrMapping/>
  </p:clrMapOvr>
  <p:transition spd="slow">
    <p:fade/>
  </p:transition>
</p:sldLayout>
</file>

<file path=ppt/slideLayouts/slideLayout3863.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79733190"/>
      </p:ext>
    </p:extLst>
  </p:cSld>
  <p:clrMapOvr>
    <a:masterClrMapping/>
  </p:clrMapOvr>
  <p:transition spd="slow">
    <p:fade/>
  </p:transition>
</p:sldLayout>
</file>

<file path=ppt/slideLayouts/slideLayout3864.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302188179"/>
      </p:ext>
    </p:extLst>
  </p:cSld>
  <p:clrMapOvr>
    <a:masterClrMapping/>
  </p:clrMapOvr>
  <p:transition spd="slow">
    <p:fade/>
  </p:transition>
</p:sldLayout>
</file>

<file path=ppt/slideLayouts/slideLayout3865.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83843868"/>
      </p:ext>
    </p:extLst>
  </p:cSld>
  <p:clrMapOvr>
    <a:masterClrMapping/>
  </p:clrMapOvr>
  <p:transition spd="slow">
    <p:fade/>
  </p:transition>
</p:sldLayout>
</file>

<file path=ppt/slideLayouts/slideLayout3866.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62151955"/>
      </p:ext>
    </p:extLst>
  </p:cSld>
  <p:clrMapOvr>
    <a:masterClrMapping/>
  </p:clrMapOvr>
  <p:transition spd="slow">
    <p:fade/>
  </p:transition>
</p:sldLayout>
</file>

<file path=ppt/slideLayouts/slideLayout3867.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5295805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68.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98126216"/>
      </p:ext>
    </p:extLst>
  </p:cSld>
  <p:clrMapOvr>
    <a:masterClrMapping/>
  </p:clrMapOvr>
  <p:transition spd="slow">
    <p:fade/>
  </p:transition>
</p:sldLayout>
</file>

<file path=ppt/slideLayouts/slideLayout3869.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17305484"/>
      </p:ext>
    </p:extLst>
  </p:cSld>
  <p:clrMapOvr>
    <a:masterClrMapping/>
  </p:clrMapOvr>
  <p:transition spd="slow">
    <p:fade/>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53820640"/>
      </p:ext>
    </p:extLst>
  </p:cSld>
  <p:clrMapOvr>
    <a:masterClrMapping/>
  </p:clrMapOvr>
  <p:transition spd="slow">
    <p:fade/>
  </p:transition>
</p:sldLayout>
</file>

<file path=ppt/slideLayouts/slideLayout3870.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660527394"/>
      </p:ext>
    </p:extLst>
  </p:cSld>
  <p:clrMapOvr>
    <a:masterClrMapping/>
  </p:clrMapOvr>
  <p:transition spd="slow">
    <p:fade/>
  </p:transition>
</p:sldLayout>
</file>

<file path=ppt/slideLayouts/slideLayout3871.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9564604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872.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985174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73.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3574737"/>
      </p:ext>
    </p:extLst>
  </p:cSld>
  <p:clrMapOvr>
    <a:masterClrMapping/>
  </p:clrMapOvr>
  <p:transition spd="slow">
    <p:fade/>
  </p:transition>
</p:sldLayout>
</file>

<file path=ppt/slideLayouts/slideLayout3874.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81991749"/>
      </p:ext>
    </p:extLst>
  </p:cSld>
  <p:clrMapOvr>
    <a:masterClrMapping/>
  </p:clrMapOvr>
  <p:transition spd="slow">
    <p:fade/>
  </p:transition>
</p:sldLayout>
</file>

<file path=ppt/slideLayouts/slideLayout3875.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7370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876.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4456775"/>
      </p:ext>
    </p:extLst>
  </p:cSld>
  <p:clrMapOvr>
    <a:masterClrMapping/>
  </p:clrMapOvr>
  <p:transition spd="slow">
    <p:fade/>
  </p:transition>
</p:sldLayout>
</file>

<file path=ppt/slideLayouts/slideLayout3877.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37097628"/>
      </p:ext>
    </p:extLst>
  </p:cSld>
  <p:clrMapOvr>
    <a:masterClrMapping/>
  </p:clrMapOvr>
  <p:transition spd="slow">
    <p:fade/>
  </p:transition>
</p:sldLayout>
</file>

<file path=ppt/slideLayouts/slideLayout3878.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9211749"/>
      </p:ext>
    </p:extLst>
  </p:cSld>
  <p:clrMapOvr>
    <a:masterClrMapping/>
  </p:clrMapOvr>
  <p:transition spd="slow">
    <p:fade/>
  </p:transition>
</p:sldLayout>
</file>

<file path=ppt/slideLayouts/slideLayout3879.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5735953"/>
      </p:ext>
    </p:extLst>
  </p:cSld>
  <p:clrMapOvr>
    <a:masterClrMapping/>
  </p:clrMapOvr>
  <p:transition spd="slow">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45471698"/>
      </p:ext>
    </p:extLst>
  </p:cSld>
  <p:clrMapOvr>
    <a:masterClrMapping/>
  </p:clrMapOvr>
  <p:transition spd="slow">
    <p:fade/>
  </p:transition>
</p:sldLayout>
</file>

<file path=ppt/slideLayouts/slideLayout3880.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31424050"/>
      </p:ext>
    </p:extLst>
  </p:cSld>
  <p:clrMapOvr>
    <a:masterClrMapping/>
  </p:clrMapOvr>
  <p:transition spd="slow">
    <p:fade/>
  </p:transition>
</p:sldLayout>
</file>

<file path=ppt/slideLayouts/slideLayout3881.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69965358"/>
      </p:ext>
    </p:extLst>
  </p:cSld>
  <p:clrMapOvr>
    <a:masterClrMapping/>
  </p:clrMapOvr>
  <p:transition spd="slow">
    <p:fade/>
  </p:transition>
</p:sldLayout>
</file>

<file path=ppt/slideLayouts/slideLayout3882.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80989157"/>
      </p:ext>
    </p:extLst>
  </p:cSld>
  <p:clrMapOvr>
    <a:masterClrMapping/>
  </p:clrMapOvr>
  <p:transition spd="slow">
    <p:fade/>
  </p:transition>
</p:sldLayout>
</file>

<file path=ppt/slideLayouts/slideLayout3883.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93752219"/>
      </p:ext>
    </p:extLst>
  </p:cSld>
  <p:clrMapOvr>
    <a:masterClrMapping/>
  </p:clrMapOvr>
  <p:transition spd="slow">
    <p:fade/>
  </p:transition>
</p:sldLayout>
</file>

<file path=ppt/slideLayouts/slideLayout3884.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5286153"/>
      </p:ext>
    </p:extLst>
  </p:cSld>
  <p:clrMapOvr>
    <a:masterClrMapping/>
  </p:clrMapOvr>
  <p:transition spd="slow">
    <p:fade/>
  </p:transition>
</p:sldLayout>
</file>

<file path=ppt/slideLayouts/slideLayout3885.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48881068"/>
      </p:ext>
    </p:extLst>
  </p:cSld>
  <p:clrMapOvr>
    <a:masterClrMapping/>
  </p:clrMapOvr>
  <p:transition spd="slow">
    <p:fade/>
  </p:transition>
</p:sldLayout>
</file>

<file path=ppt/slideLayouts/slideLayout3886.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48454443"/>
      </p:ext>
    </p:extLst>
  </p:cSld>
  <p:clrMapOvr>
    <a:masterClrMapping/>
  </p:clrMapOvr>
  <p:transition spd="slow">
    <p:fade/>
  </p:transition>
</p:sldLayout>
</file>

<file path=ppt/slideLayouts/slideLayout3887.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5940544"/>
      </p:ext>
    </p:extLst>
  </p:cSld>
  <p:clrMapOvr>
    <a:masterClrMapping/>
  </p:clrMapOvr>
  <p:transition spd="slow">
    <p:fade/>
  </p:transition>
</p:sldLayout>
</file>

<file path=ppt/slideLayouts/slideLayout3888.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51923510"/>
      </p:ext>
    </p:extLst>
  </p:cSld>
  <p:clrMapOvr>
    <a:masterClrMapping/>
  </p:clrMapOvr>
  <p:transition spd="slow">
    <p:fade/>
  </p:transition>
</p:sldLayout>
</file>

<file path=ppt/slideLayouts/slideLayout3889.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62171137"/>
      </p:ext>
    </p:extLst>
  </p:cSld>
  <p:clrMapOvr>
    <a:masterClrMapping/>
  </p:clrMapOvr>
  <p:transition spd="slow">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81983414"/>
      </p:ext>
    </p:extLst>
  </p:cSld>
  <p:clrMapOvr>
    <a:masterClrMapping/>
  </p:clrMapOvr>
  <p:transition spd="slow">
    <p:fade/>
  </p:transition>
</p:sldLayout>
</file>

<file path=ppt/slideLayouts/slideLayout3890.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5683343"/>
      </p:ext>
    </p:extLst>
  </p:cSld>
  <p:clrMapOvr>
    <a:masterClrMapping/>
  </p:clrMapOvr>
  <p:transition spd="slow">
    <p:fade/>
  </p:transition>
</p:sldLayout>
</file>

<file path=ppt/slideLayouts/slideLayout3891.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72923896"/>
      </p:ext>
    </p:extLst>
  </p:cSld>
  <p:clrMapOvr>
    <a:masterClrMapping/>
  </p:clrMapOvr>
  <p:transition spd="slow">
    <p:fade/>
  </p:transition>
</p:sldLayout>
</file>

<file path=ppt/slideLayouts/slideLayout3892.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96480659"/>
      </p:ext>
    </p:extLst>
  </p:cSld>
  <p:clrMapOvr>
    <a:masterClrMapping/>
  </p:clrMapOvr>
  <p:transition spd="slow">
    <p:fade/>
  </p:transition>
</p:sldLayout>
</file>

<file path=ppt/slideLayouts/slideLayout3893.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070556"/>
      </p:ext>
    </p:extLst>
  </p:cSld>
  <p:clrMapOvr>
    <a:masterClrMapping/>
  </p:clrMapOvr>
  <p:transition spd="slow">
    <p:fade/>
  </p:transition>
</p:sldLayout>
</file>

<file path=ppt/slideLayouts/slideLayout3894.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307379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895.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07977086"/>
      </p:ext>
    </p:extLst>
  </p:cSld>
  <p:clrMapOvr>
    <a:masterClrMapping/>
  </p:clrMapOvr>
  <p:transition spd="slow">
    <p:fade/>
  </p:transition>
</p:sldLayout>
</file>

<file path=ppt/slideLayouts/slideLayout3896.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186051778"/>
      </p:ext>
    </p:extLst>
  </p:cSld>
  <p:clrMapOvr>
    <a:masterClrMapping/>
  </p:clrMapOvr>
  <p:transition spd="slow">
    <p:fade/>
  </p:transition>
</p:sldLayout>
</file>

<file path=ppt/slideLayouts/slideLayout3897.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6395263"/>
      </p:ext>
    </p:extLst>
  </p:cSld>
  <p:clrMapOvr>
    <a:masterClrMapping/>
  </p:clrMapOvr>
  <p:transition spd="slow">
    <p:fade/>
  </p:transition>
</p:sldLayout>
</file>

<file path=ppt/slideLayouts/slideLayout3898.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0776963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899.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798602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65359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7003133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00.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91267812"/>
      </p:ext>
    </p:extLst>
  </p:cSld>
  <p:clrMapOvr>
    <a:masterClrMapping/>
  </p:clrMapOvr>
  <p:transition spd="slow">
    <p:fade/>
  </p:transition>
</p:sldLayout>
</file>

<file path=ppt/slideLayouts/slideLayout3901.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51440078"/>
      </p:ext>
    </p:extLst>
  </p:cSld>
  <p:clrMapOvr>
    <a:masterClrMapping/>
  </p:clrMapOvr>
  <p:transition spd="slow">
    <p:fade/>
  </p:transition>
</p:sldLayout>
</file>

<file path=ppt/slideLayouts/slideLayout3902.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85595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903.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09271110"/>
      </p:ext>
    </p:extLst>
  </p:cSld>
  <p:clrMapOvr>
    <a:masterClrMapping/>
  </p:clrMapOvr>
  <p:transition spd="slow">
    <p:fade/>
  </p:transition>
</p:sldLayout>
</file>

<file path=ppt/slideLayouts/slideLayout3904.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02265909"/>
      </p:ext>
    </p:extLst>
  </p:cSld>
  <p:clrMapOvr>
    <a:masterClrMapping/>
  </p:clrMapOvr>
  <p:transition spd="slow">
    <p:fade/>
  </p:transition>
</p:sldLayout>
</file>

<file path=ppt/slideLayouts/slideLayout3905.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7092299"/>
      </p:ext>
    </p:extLst>
  </p:cSld>
  <p:clrMapOvr>
    <a:masterClrMapping/>
  </p:clrMapOvr>
  <p:transition spd="slow">
    <p:fade/>
  </p:transition>
</p:sldLayout>
</file>

<file path=ppt/slideLayouts/slideLayout3906.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60722253"/>
      </p:ext>
    </p:extLst>
  </p:cSld>
  <p:clrMapOvr>
    <a:masterClrMapping/>
  </p:clrMapOvr>
  <p:transition spd="slow">
    <p:fade/>
  </p:transition>
</p:sldLayout>
</file>

<file path=ppt/slideLayouts/slideLayout3907.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9107093"/>
      </p:ext>
    </p:extLst>
  </p:cSld>
  <p:clrMapOvr>
    <a:masterClrMapping/>
  </p:clrMapOvr>
  <p:transition spd="slow">
    <p:fade/>
  </p:transition>
</p:sldLayout>
</file>

<file path=ppt/slideLayouts/slideLayout3908.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10593806"/>
      </p:ext>
    </p:extLst>
  </p:cSld>
  <p:clrMapOvr>
    <a:masterClrMapping/>
  </p:clrMapOvr>
  <p:transition spd="slow">
    <p:fade/>
  </p:transition>
</p:sldLayout>
</file>

<file path=ppt/slideLayouts/slideLayout3909.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17970017"/>
      </p:ext>
    </p:extLst>
  </p:cSld>
  <p:clrMapOvr>
    <a:masterClrMapping/>
  </p:clrMapOvr>
  <p:transition spd="slow">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65551063"/>
      </p:ext>
    </p:extLst>
  </p:cSld>
  <p:clrMapOvr>
    <a:masterClrMapping/>
  </p:clrMapOvr>
  <p:transition spd="slow">
    <p:fade/>
  </p:transition>
</p:sldLayout>
</file>

<file path=ppt/slideLayouts/slideLayout3910.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13546260"/>
      </p:ext>
    </p:extLst>
  </p:cSld>
  <p:clrMapOvr>
    <a:masterClrMapping/>
  </p:clrMapOvr>
  <p:transition spd="slow">
    <p:fade/>
  </p:transition>
</p:sldLayout>
</file>

<file path=ppt/slideLayouts/slideLayout3911.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52262722"/>
      </p:ext>
    </p:extLst>
  </p:cSld>
  <p:clrMapOvr>
    <a:masterClrMapping/>
  </p:clrMapOvr>
  <p:transition spd="slow">
    <p:fade/>
  </p:transition>
</p:sldLayout>
</file>

<file path=ppt/slideLayouts/slideLayout3912.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42804279"/>
      </p:ext>
    </p:extLst>
  </p:cSld>
  <p:clrMapOvr>
    <a:masterClrMapping/>
  </p:clrMapOvr>
  <p:transition spd="slow">
    <p:fade/>
  </p:transition>
</p:sldLayout>
</file>

<file path=ppt/slideLayouts/slideLayout3913.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6214797"/>
      </p:ext>
    </p:extLst>
  </p:cSld>
  <p:clrMapOvr>
    <a:masterClrMapping/>
  </p:clrMapOvr>
  <p:transition spd="slow">
    <p:fade/>
  </p:transition>
</p:sldLayout>
</file>

<file path=ppt/slideLayouts/slideLayout3914.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35349260"/>
      </p:ext>
    </p:extLst>
  </p:cSld>
  <p:clrMapOvr>
    <a:masterClrMapping/>
  </p:clrMapOvr>
  <p:transition spd="slow">
    <p:fade/>
  </p:transition>
</p:sldLayout>
</file>

<file path=ppt/slideLayouts/slideLayout3915.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47676331"/>
      </p:ext>
    </p:extLst>
  </p:cSld>
  <p:clrMapOvr>
    <a:masterClrMapping/>
  </p:clrMapOvr>
  <p:transition spd="slow">
    <p:fade/>
  </p:transition>
</p:sldLayout>
</file>

<file path=ppt/slideLayouts/slideLayout3916.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6633584"/>
      </p:ext>
    </p:extLst>
  </p:cSld>
  <p:clrMapOvr>
    <a:masterClrMapping/>
  </p:clrMapOvr>
  <p:transition spd="slow">
    <p:fade/>
  </p:transition>
</p:sldLayout>
</file>

<file path=ppt/slideLayouts/slideLayout3917.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46987918"/>
      </p:ext>
    </p:extLst>
  </p:cSld>
  <p:clrMapOvr>
    <a:masterClrMapping/>
  </p:clrMapOvr>
  <p:transition spd="slow">
    <p:fade/>
  </p:transition>
</p:sldLayout>
</file>

<file path=ppt/slideLayouts/slideLayout3918.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89227699"/>
      </p:ext>
    </p:extLst>
  </p:cSld>
  <p:clrMapOvr>
    <a:masterClrMapping/>
  </p:clrMapOvr>
  <p:transition spd="slow">
    <p:fade/>
  </p:transition>
</p:sldLayout>
</file>

<file path=ppt/slideLayouts/slideLayout3919.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59575154"/>
      </p:ext>
    </p:extLst>
  </p:cSld>
  <p:clrMapOvr>
    <a:masterClrMapping/>
  </p:clrMapOvr>
  <p:transition spd="slow">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33722743"/>
      </p:ext>
    </p:extLst>
  </p:cSld>
  <p:clrMapOvr>
    <a:masterClrMapping/>
  </p:clrMapOvr>
  <p:transition spd="slow">
    <p:fade/>
  </p:transition>
</p:sldLayout>
</file>

<file path=ppt/slideLayouts/slideLayout3920.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78110089"/>
      </p:ext>
    </p:extLst>
  </p:cSld>
  <p:clrMapOvr>
    <a:masterClrMapping/>
  </p:clrMapOvr>
  <p:transition spd="slow">
    <p:fade/>
  </p:transition>
</p:sldLayout>
</file>

<file path=ppt/slideLayouts/slideLayout3921.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8972877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22.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77979960"/>
      </p:ext>
    </p:extLst>
  </p:cSld>
  <p:clrMapOvr>
    <a:masterClrMapping/>
  </p:clrMapOvr>
  <p:transition spd="slow">
    <p:fade/>
  </p:transition>
</p:sldLayout>
</file>

<file path=ppt/slideLayouts/slideLayout3923.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503711389"/>
      </p:ext>
    </p:extLst>
  </p:cSld>
  <p:clrMapOvr>
    <a:masterClrMapping/>
  </p:clrMapOvr>
  <p:transition spd="slow">
    <p:fade/>
  </p:transition>
</p:sldLayout>
</file>

<file path=ppt/slideLayouts/slideLayout3924.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594524126"/>
      </p:ext>
    </p:extLst>
  </p:cSld>
  <p:clrMapOvr>
    <a:masterClrMapping/>
  </p:clrMapOvr>
  <p:transition spd="slow">
    <p:fade/>
  </p:transition>
</p:sldLayout>
</file>

<file path=ppt/slideLayouts/slideLayout3925.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3379736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926.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950994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27.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788020690"/>
      </p:ext>
    </p:extLst>
  </p:cSld>
  <p:clrMapOvr>
    <a:masterClrMapping/>
  </p:clrMapOvr>
  <p:transition spd="slow">
    <p:fade/>
  </p:transition>
</p:sldLayout>
</file>

<file path=ppt/slideLayouts/slideLayout3928.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27873725"/>
      </p:ext>
    </p:extLst>
  </p:cSld>
  <p:clrMapOvr>
    <a:masterClrMapping/>
  </p:clrMapOvr>
  <p:transition spd="slow">
    <p:fade/>
  </p:transition>
</p:sldLayout>
</file>

<file path=ppt/slideLayouts/slideLayout3929.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3532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84589314"/>
      </p:ext>
    </p:extLst>
  </p:cSld>
  <p:clrMapOvr>
    <a:masterClrMapping/>
  </p:clrMapOvr>
  <p:transition spd="slow">
    <p:fade/>
  </p:transition>
</p:sldLayout>
</file>

<file path=ppt/slideLayouts/slideLayout3930.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66282348"/>
      </p:ext>
    </p:extLst>
  </p:cSld>
  <p:clrMapOvr>
    <a:masterClrMapping/>
  </p:clrMapOvr>
  <p:transition spd="slow">
    <p:fade/>
  </p:transition>
</p:sldLayout>
</file>

<file path=ppt/slideLayouts/slideLayout3931.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7759809"/>
      </p:ext>
    </p:extLst>
  </p:cSld>
  <p:clrMapOvr>
    <a:masterClrMapping/>
  </p:clrMapOvr>
  <p:transition spd="slow">
    <p:fade/>
  </p:transition>
</p:sldLayout>
</file>

<file path=ppt/slideLayouts/slideLayout3932.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45622735"/>
      </p:ext>
    </p:extLst>
  </p:cSld>
  <p:clrMapOvr>
    <a:masterClrMapping/>
  </p:clrMapOvr>
  <p:transition spd="slow">
    <p:fade/>
  </p:transition>
</p:sldLayout>
</file>

<file path=ppt/slideLayouts/slideLayout3933.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09018228"/>
      </p:ext>
    </p:extLst>
  </p:cSld>
  <p:clrMapOvr>
    <a:masterClrMapping/>
  </p:clrMapOvr>
  <p:transition spd="slow">
    <p:fade/>
  </p:transition>
</p:sldLayout>
</file>

<file path=ppt/slideLayouts/slideLayout3934.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54114947"/>
      </p:ext>
    </p:extLst>
  </p:cSld>
  <p:clrMapOvr>
    <a:masterClrMapping/>
  </p:clrMapOvr>
  <p:transition spd="slow">
    <p:fade/>
  </p:transition>
</p:sldLayout>
</file>

<file path=ppt/slideLayouts/slideLayout3935.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258648"/>
      </p:ext>
    </p:extLst>
  </p:cSld>
  <p:clrMapOvr>
    <a:masterClrMapping/>
  </p:clrMapOvr>
  <p:transition spd="slow">
    <p:fade/>
  </p:transition>
</p:sldLayout>
</file>

<file path=ppt/slideLayouts/slideLayout3936.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44764178"/>
      </p:ext>
    </p:extLst>
  </p:cSld>
  <p:clrMapOvr>
    <a:masterClrMapping/>
  </p:clrMapOvr>
  <p:transition spd="slow">
    <p:fade/>
  </p:transition>
</p:sldLayout>
</file>

<file path=ppt/slideLayouts/slideLayout3937.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23449016"/>
      </p:ext>
    </p:extLst>
  </p:cSld>
  <p:clrMapOvr>
    <a:masterClrMapping/>
  </p:clrMapOvr>
  <p:transition spd="slow">
    <p:fade/>
  </p:transition>
</p:sldLayout>
</file>

<file path=ppt/slideLayouts/slideLayout3938.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96090619"/>
      </p:ext>
    </p:extLst>
  </p:cSld>
  <p:clrMapOvr>
    <a:masterClrMapping/>
  </p:clrMapOvr>
  <p:transition spd="slow">
    <p:fade/>
  </p:transition>
</p:sldLayout>
</file>

<file path=ppt/slideLayouts/slideLayout3939.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8053219"/>
      </p:ext>
    </p:extLst>
  </p:cSld>
  <p:clrMapOvr>
    <a:masterClrMapping/>
  </p:clrMapOvr>
  <p:transition spd="slow">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213490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940.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67572433"/>
      </p:ext>
    </p:extLst>
  </p:cSld>
  <p:clrMapOvr>
    <a:masterClrMapping/>
  </p:clrMapOvr>
  <p:transition spd="slow">
    <p:fade/>
  </p:transition>
</p:sldLayout>
</file>

<file path=ppt/slideLayouts/slideLayout3941.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17577588"/>
      </p:ext>
    </p:extLst>
  </p:cSld>
  <p:clrMapOvr>
    <a:masterClrMapping/>
  </p:clrMapOvr>
  <p:transition spd="slow">
    <p:fade/>
  </p:transition>
</p:sldLayout>
</file>

<file path=ppt/slideLayouts/slideLayout3942.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22464135"/>
      </p:ext>
    </p:extLst>
  </p:cSld>
  <p:clrMapOvr>
    <a:masterClrMapping/>
  </p:clrMapOvr>
  <p:transition spd="slow">
    <p:fade/>
  </p:transition>
</p:sldLayout>
</file>

<file path=ppt/slideLayouts/slideLayout3943.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74667504"/>
      </p:ext>
    </p:extLst>
  </p:cSld>
  <p:clrMapOvr>
    <a:masterClrMapping/>
  </p:clrMapOvr>
  <p:transition spd="slow">
    <p:fade/>
  </p:transition>
</p:sldLayout>
</file>

<file path=ppt/slideLayouts/slideLayout3944.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1631103"/>
      </p:ext>
    </p:extLst>
  </p:cSld>
  <p:clrMapOvr>
    <a:masterClrMapping/>
  </p:clrMapOvr>
  <p:transition spd="slow">
    <p:fade/>
  </p:transition>
</p:sldLayout>
</file>

<file path=ppt/slideLayouts/slideLayout3945.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1250117"/>
      </p:ext>
    </p:extLst>
  </p:cSld>
  <p:clrMapOvr>
    <a:masterClrMapping/>
  </p:clrMapOvr>
  <p:transition spd="slow">
    <p:fade/>
  </p:transition>
</p:sldLayout>
</file>

<file path=ppt/slideLayouts/slideLayout3946.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00188692"/>
      </p:ext>
    </p:extLst>
  </p:cSld>
  <p:clrMapOvr>
    <a:masterClrMapping/>
  </p:clrMapOvr>
  <p:transition spd="slow">
    <p:fade/>
  </p:transition>
</p:sldLayout>
</file>

<file path=ppt/slideLayouts/slideLayout3947.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15807121"/>
      </p:ext>
    </p:extLst>
  </p:cSld>
  <p:clrMapOvr>
    <a:masterClrMapping/>
  </p:clrMapOvr>
  <p:transition spd="slow">
    <p:fade/>
  </p:transition>
</p:sldLayout>
</file>

<file path=ppt/slideLayouts/slideLayout3948.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131167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49.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738611395"/>
      </p:ext>
    </p:extLst>
  </p:cSld>
  <p:clrMapOvr>
    <a:masterClrMapping/>
  </p:clrMapOvr>
  <p:transition spd="slow">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637599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50.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915023916"/>
      </p:ext>
    </p:extLst>
  </p:cSld>
  <p:clrMapOvr>
    <a:masterClrMapping/>
  </p:clrMapOvr>
  <p:transition spd="slow">
    <p:fade/>
  </p:transition>
</p:sldLayout>
</file>

<file path=ppt/slideLayouts/slideLayout3951.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88164756"/>
      </p:ext>
    </p:extLst>
  </p:cSld>
  <p:clrMapOvr>
    <a:masterClrMapping/>
  </p:clrMapOvr>
  <p:transition spd="slow">
    <p:fade/>
  </p:transition>
</p:sldLayout>
</file>

<file path=ppt/slideLayouts/slideLayout3952.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844956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953.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792580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54.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52735203"/>
      </p:ext>
    </p:extLst>
  </p:cSld>
  <p:clrMapOvr>
    <a:masterClrMapping/>
  </p:clrMapOvr>
  <p:transition spd="slow">
    <p:fade/>
  </p:transition>
</p:sldLayout>
</file>

<file path=ppt/slideLayouts/slideLayout3955.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39698269"/>
      </p:ext>
    </p:extLst>
  </p:cSld>
  <p:clrMapOvr>
    <a:masterClrMapping/>
  </p:clrMapOvr>
  <p:transition spd="slow">
    <p:fade/>
  </p:transition>
</p:sldLayout>
</file>

<file path=ppt/slideLayouts/slideLayout3956.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99742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957.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75020290"/>
      </p:ext>
    </p:extLst>
  </p:cSld>
  <p:clrMapOvr>
    <a:masterClrMapping/>
  </p:clrMapOvr>
  <p:transition spd="slow">
    <p:fade/>
  </p:transition>
</p:sldLayout>
</file>

<file path=ppt/slideLayouts/slideLayout3958.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18799558"/>
      </p:ext>
    </p:extLst>
  </p:cSld>
  <p:clrMapOvr>
    <a:masterClrMapping/>
  </p:clrMapOvr>
  <p:transition spd="slow">
    <p:fade/>
  </p:transition>
</p:sldLayout>
</file>

<file path=ppt/slideLayouts/slideLayout3959.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2407596"/>
      </p:ext>
    </p:extLst>
  </p:cSld>
  <p:clrMapOvr>
    <a:masterClrMapping/>
  </p:clrMapOvr>
  <p:transition spd="slow">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98078483"/>
      </p:ext>
    </p:extLst>
  </p:cSld>
  <p:clrMapOvr>
    <a:masterClrMapping/>
  </p:clrMapOvr>
  <p:transition spd="slow">
    <p:fade/>
  </p:transition>
</p:sldLayout>
</file>

<file path=ppt/slideLayouts/slideLayout3960.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45846268"/>
      </p:ext>
    </p:extLst>
  </p:cSld>
  <p:clrMapOvr>
    <a:masterClrMapping/>
  </p:clrMapOvr>
  <p:transition spd="slow">
    <p:fade/>
  </p:transition>
</p:sldLayout>
</file>

<file path=ppt/slideLayouts/slideLayout3961.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95174050"/>
      </p:ext>
    </p:extLst>
  </p:cSld>
  <p:clrMapOvr>
    <a:masterClrMapping/>
  </p:clrMapOvr>
  <p:transition spd="slow">
    <p:fade/>
  </p:transition>
</p:sldLayout>
</file>

<file path=ppt/slideLayouts/slideLayout3962.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3380894"/>
      </p:ext>
    </p:extLst>
  </p:cSld>
  <p:clrMapOvr>
    <a:masterClrMapping/>
  </p:clrMapOvr>
  <p:transition spd="slow">
    <p:fade/>
  </p:transition>
</p:sldLayout>
</file>

<file path=ppt/slideLayouts/slideLayout3963.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76495787"/>
      </p:ext>
    </p:extLst>
  </p:cSld>
  <p:clrMapOvr>
    <a:masterClrMapping/>
  </p:clrMapOvr>
  <p:transition spd="slow">
    <p:fade/>
  </p:transition>
</p:sldLayout>
</file>

<file path=ppt/slideLayouts/slideLayout3964.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7648240"/>
      </p:ext>
    </p:extLst>
  </p:cSld>
  <p:clrMapOvr>
    <a:masterClrMapping/>
  </p:clrMapOvr>
  <p:transition spd="slow">
    <p:fade/>
  </p:transition>
</p:sldLayout>
</file>

<file path=ppt/slideLayouts/slideLayout3965.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85253753"/>
      </p:ext>
    </p:extLst>
  </p:cSld>
  <p:clrMapOvr>
    <a:masterClrMapping/>
  </p:clrMapOvr>
  <p:transition spd="slow">
    <p:fade/>
  </p:transition>
</p:sldLayout>
</file>

<file path=ppt/slideLayouts/slideLayout3966.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0964862"/>
      </p:ext>
    </p:extLst>
  </p:cSld>
  <p:clrMapOvr>
    <a:masterClrMapping/>
  </p:clrMapOvr>
  <p:transition spd="slow">
    <p:fade/>
  </p:transition>
</p:sldLayout>
</file>

<file path=ppt/slideLayouts/slideLayout3967.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70097974"/>
      </p:ext>
    </p:extLst>
  </p:cSld>
  <p:clrMapOvr>
    <a:masterClrMapping/>
  </p:clrMapOvr>
  <p:transition spd="slow">
    <p:fade/>
  </p:transition>
</p:sldLayout>
</file>

<file path=ppt/slideLayouts/slideLayout3968.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45746992"/>
      </p:ext>
    </p:extLst>
  </p:cSld>
  <p:clrMapOvr>
    <a:masterClrMapping/>
  </p:clrMapOvr>
  <p:transition spd="slow">
    <p:fade/>
  </p:transition>
</p:sldLayout>
</file>

<file path=ppt/slideLayouts/slideLayout3969.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1620820"/>
      </p:ext>
    </p:extLst>
  </p:cSld>
  <p:clrMapOvr>
    <a:masterClrMapping/>
  </p:clrMapOvr>
  <p:transition spd="slow">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73594363"/>
      </p:ext>
    </p:extLst>
  </p:cSld>
  <p:clrMapOvr>
    <a:masterClrMapping/>
  </p:clrMapOvr>
  <p:transition spd="slow">
    <p:fade/>
  </p:transition>
</p:sldLayout>
</file>

<file path=ppt/slideLayouts/slideLayout3970.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39065664"/>
      </p:ext>
    </p:extLst>
  </p:cSld>
  <p:clrMapOvr>
    <a:masterClrMapping/>
  </p:clrMapOvr>
  <p:transition spd="slow">
    <p:fade/>
  </p:transition>
</p:sldLayout>
</file>

<file path=ppt/slideLayouts/slideLayout3971.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7874105"/>
      </p:ext>
    </p:extLst>
  </p:cSld>
  <p:clrMapOvr>
    <a:masterClrMapping/>
  </p:clrMapOvr>
  <p:transition spd="slow">
    <p:fade/>
  </p:transition>
</p:sldLayout>
</file>

<file path=ppt/slideLayouts/slideLayout3972.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340601828"/>
      </p:ext>
    </p:extLst>
  </p:cSld>
  <p:clrMapOvr>
    <a:masterClrMapping/>
  </p:clrMapOvr>
  <p:transition spd="slow">
    <p:fade/>
  </p:transition>
</p:sldLayout>
</file>

<file path=ppt/slideLayouts/slideLayout3973.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49696987"/>
      </p:ext>
    </p:extLst>
  </p:cSld>
  <p:clrMapOvr>
    <a:masterClrMapping/>
  </p:clrMapOvr>
  <p:transition spd="slow">
    <p:fade/>
  </p:transition>
</p:sldLayout>
</file>

<file path=ppt/slideLayouts/slideLayout3974.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33287114"/>
      </p:ext>
    </p:extLst>
  </p:cSld>
  <p:clrMapOvr>
    <a:masterClrMapping/>
  </p:clrMapOvr>
  <p:transition spd="slow">
    <p:fade/>
  </p:transition>
</p:sldLayout>
</file>

<file path=ppt/slideLayouts/slideLayout3975.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9979627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76.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6782663"/>
      </p:ext>
    </p:extLst>
  </p:cSld>
  <p:clrMapOvr>
    <a:masterClrMapping/>
  </p:clrMapOvr>
  <p:transition spd="slow">
    <p:fade/>
  </p:transition>
</p:sldLayout>
</file>

<file path=ppt/slideLayouts/slideLayout3977.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93537578"/>
      </p:ext>
    </p:extLst>
  </p:cSld>
  <p:clrMapOvr>
    <a:masterClrMapping/>
  </p:clrMapOvr>
  <p:transition spd="slow">
    <p:fade/>
  </p:transition>
</p:sldLayout>
</file>

<file path=ppt/slideLayouts/slideLayout3978.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69605188"/>
      </p:ext>
    </p:extLst>
  </p:cSld>
  <p:clrMapOvr>
    <a:masterClrMapping/>
  </p:clrMapOvr>
  <p:transition spd="slow">
    <p:fade/>
  </p:transition>
</p:sldLayout>
</file>

<file path=ppt/slideLayouts/slideLayout3979.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7887094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547885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980.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076185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3981.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2393443"/>
      </p:ext>
    </p:extLst>
  </p:cSld>
  <p:clrMapOvr>
    <a:masterClrMapping/>
  </p:clrMapOvr>
  <p:transition spd="slow">
    <p:fade/>
  </p:transition>
</p:sldLayout>
</file>

<file path=ppt/slideLayouts/slideLayout3982.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9351749"/>
      </p:ext>
    </p:extLst>
  </p:cSld>
  <p:clrMapOvr>
    <a:masterClrMapping/>
  </p:clrMapOvr>
  <p:transition spd="slow">
    <p:fade/>
  </p:transition>
</p:sldLayout>
</file>

<file path=ppt/slideLayouts/slideLayout3983.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385784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3984.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82278123"/>
      </p:ext>
    </p:extLst>
  </p:cSld>
  <p:clrMapOvr>
    <a:masterClrMapping/>
  </p:clrMapOvr>
  <p:transition spd="slow">
    <p:fade/>
  </p:transition>
</p:sldLayout>
</file>

<file path=ppt/slideLayouts/slideLayout3985.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02271080"/>
      </p:ext>
    </p:extLst>
  </p:cSld>
  <p:clrMapOvr>
    <a:masterClrMapping/>
  </p:clrMapOvr>
  <p:transition spd="slow">
    <p:fade/>
  </p:transition>
</p:sldLayout>
</file>

<file path=ppt/slideLayouts/slideLayout3986.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66559490"/>
      </p:ext>
    </p:extLst>
  </p:cSld>
  <p:clrMapOvr>
    <a:masterClrMapping/>
  </p:clrMapOvr>
  <p:transition spd="slow">
    <p:fade/>
  </p:transition>
</p:sldLayout>
</file>

<file path=ppt/slideLayouts/slideLayout3987.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01127841"/>
      </p:ext>
    </p:extLst>
  </p:cSld>
  <p:clrMapOvr>
    <a:masterClrMapping/>
  </p:clrMapOvr>
  <p:transition spd="slow">
    <p:fade/>
  </p:transition>
</p:sldLayout>
</file>

<file path=ppt/slideLayouts/slideLayout3988.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14300114"/>
      </p:ext>
    </p:extLst>
  </p:cSld>
  <p:clrMapOvr>
    <a:masterClrMapping/>
  </p:clrMapOvr>
  <p:transition spd="slow">
    <p:fade/>
  </p:transition>
</p:sldLayout>
</file>

<file path=ppt/slideLayouts/slideLayout3989.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31839223"/>
      </p:ext>
    </p:extLst>
  </p:cSld>
  <p:clrMapOvr>
    <a:masterClrMapping/>
  </p:clrMapOvr>
  <p:transition spd="slow">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1371471"/>
      </p:ext>
    </p:extLst>
  </p:cSld>
  <p:clrMapOvr>
    <a:masterClrMapping/>
  </p:clrMapOvr>
  <p:transition spd="slow">
    <p:fade/>
  </p:transition>
</p:sldLayout>
</file>

<file path=ppt/slideLayouts/slideLayout3990.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93859373"/>
      </p:ext>
    </p:extLst>
  </p:cSld>
  <p:clrMapOvr>
    <a:masterClrMapping/>
  </p:clrMapOvr>
  <p:transition spd="slow">
    <p:fade/>
  </p:transition>
</p:sldLayout>
</file>

<file path=ppt/slideLayouts/slideLayout3991.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30315261"/>
      </p:ext>
    </p:extLst>
  </p:cSld>
  <p:clrMapOvr>
    <a:masterClrMapping/>
  </p:clrMapOvr>
  <p:transition spd="slow">
    <p:fade/>
  </p:transition>
</p:sldLayout>
</file>

<file path=ppt/slideLayouts/slideLayout3992.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4055340"/>
      </p:ext>
    </p:extLst>
  </p:cSld>
  <p:clrMapOvr>
    <a:masterClrMapping/>
  </p:clrMapOvr>
  <p:transition spd="slow">
    <p:fade/>
  </p:transition>
</p:sldLayout>
</file>

<file path=ppt/slideLayouts/slideLayout3993.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40972668"/>
      </p:ext>
    </p:extLst>
  </p:cSld>
  <p:clrMapOvr>
    <a:masterClrMapping/>
  </p:clrMapOvr>
  <p:transition spd="slow">
    <p:fade/>
  </p:transition>
</p:sldLayout>
</file>

<file path=ppt/slideLayouts/slideLayout3994.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99642207"/>
      </p:ext>
    </p:extLst>
  </p:cSld>
  <p:clrMapOvr>
    <a:masterClrMapping/>
  </p:clrMapOvr>
  <p:transition spd="slow">
    <p:fade/>
  </p:transition>
</p:sldLayout>
</file>

<file path=ppt/slideLayouts/slideLayout3995.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41764679"/>
      </p:ext>
    </p:extLst>
  </p:cSld>
  <p:clrMapOvr>
    <a:masterClrMapping/>
  </p:clrMapOvr>
  <p:transition spd="slow">
    <p:fade/>
  </p:transition>
</p:sldLayout>
</file>

<file path=ppt/slideLayouts/slideLayout3996.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0366198"/>
      </p:ext>
    </p:extLst>
  </p:cSld>
  <p:clrMapOvr>
    <a:masterClrMapping/>
  </p:clrMapOvr>
  <p:transition spd="slow">
    <p:fade/>
  </p:transition>
</p:sldLayout>
</file>

<file path=ppt/slideLayouts/slideLayout3997.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1575361"/>
      </p:ext>
    </p:extLst>
  </p:cSld>
  <p:clrMapOvr>
    <a:masterClrMapping/>
  </p:clrMapOvr>
  <p:transition spd="slow">
    <p:fade/>
  </p:transition>
</p:sldLayout>
</file>

<file path=ppt/slideLayouts/slideLayout3998.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5644812"/>
      </p:ext>
    </p:extLst>
  </p:cSld>
  <p:clrMapOvr>
    <a:masterClrMapping/>
  </p:clrMapOvr>
  <p:transition spd="slow">
    <p:fade/>
  </p:transition>
</p:sldLayout>
</file>

<file path=ppt/slideLayouts/slideLayout3999.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00495050"/>
      </p:ext>
    </p:extLst>
  </p:cSld>
  <p:clrMapOvr>
    <a:masterClrMapping/>
  </p:clrMapOvr>
  <p:transition spd="slow">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5" name="Date Placeholder 4"/>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411537335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773578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70256904"/>
      </p:ext>
    </p:extLst>
  </p:cSld>
  <p:clrMapOvr>
    <a:masterClrMapping/>
  </p:clrMapOvr>
  <p:transition spd="slow">
    <p:fade/>
  </p:transition>
</p:sldLayout>
</file>

<file path=ppt/slideLayouts/slideLayout4000.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53346447"/>
      </p:ext>
    </p:extLst>
  </p:cSld>
  <p:clrMapOvr>
    <a:masterClrMapping/>
  </p:clrMapOvr>
  <p:transition spd="slow">
    <p:fade/>
  </p:transition>
</p:sldLayout>
</file>

<file path=ppt/slideLayouts/slideLayout4001.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61426039"/>
      </p:ext>
    </p:extLst>
  </p:cSld>
  <p:clrMapOvr>
    <a:masterClrMapping/>
  </p:clrMapOvr>
  <p:transition spd="slow">
    <p:fade/>
  </p:transition>
</p:sldLayout>
</file>

<file path=ppt/slideLayouts/slideLayout4002.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6653423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003.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1493502"/>
      </p:ext>
    </p:extLst>
  </p:cSld>
  <p:clrMapOvr>
    <a:masterClrMapping/>
  </p:clrMapOvr>
  <p:transition spd="slow">
    <p:fade/>
  </p:transition>
</p:sldLayout>
</file>

<file path=ppt/slideLayouts/slideLayout4004.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22542000"/>
      </p:ext>
    </p:extLst>
  </p:cSld>
  <p:clrMapOvr>
    <a:masterClrMapping/>
  </p:clrMapOvr>
  <p:transition spd="slow">
    <p:fade/>
  </p:transition>
</p:sldLayout>
</file>

<file path=ppt/slideLayouts/slideLayout4005.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71491186"/>
      </p:ext>
    </p:extLst>
  </p:cSld>
  <p:clrMapOvr>
    <a:masterClrMapping/>
  </p:clrMapOvr>
  <p:transition spd="slow">
    <p:fade/>
  </p:transition>
</p:sldLayout>
</file>

<file path=ppt/slideLayouts/slideLayout4006.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88213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007.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813391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008.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04545427"/>
      </p:ext>
    </p:extLst>
  </p:cSld>
  <p:clrMapOvr>
    <a:masterClrMapping/>
  </p:clrMapOvr>
  <p:transition spd="slow">
    <p:fade/>
  </p:transition>
</p:sldLayout>
</file>

<file path=ppt/slideLayouts/slideLayout4009.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52902687"/>
      </p:ext>
    </p:extLst>
  </p:cSld>
  <p:clrMapOvr>
    <a:masterClrMapping/>
  </p:clrMapOvr>
  <p:transition spd="slow">
    <p:fade/>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7467222"/>
      </p:ext>
    </p:extLst>
  </p:cSld>
  <p:clrMapOvr>
    <a:masterClrMapping/>
  </p:clrMapOvr>
  <p:transition spd="slow">
    <p:fade/>
  </p:transition>
</p:sldLayout>
</file>

<file path=ppt/slideLayouts/slideLayout4010.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679696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011.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84908179"/>
      </p:ext>
    </p:extLst>
  </p:cSld>
  <p:clrMapOvr>
    <a:masterClrMapping/>
  </p:clrMapOvr>
  <p:transition spd="slow">
    <p:fade/>
  </p:transition>
</p:sldLayout>
</file>

<file path=ppt/slideLayouts/slideLayout4012.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11299098"/>
      </p:ext>
    </p:extLst>
  </p:cSld>
  <p:clrMapOvr>
    <a:masterClrMapping/>
  </p:clrMapOvr>
  <p:transition spd="slow">
    <p:fade/>
  </p:transition>
</p:sldLayout>
</file>

<file path=ppt/slideLayouts/slideLayout4013.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62574504"/>
      </p:ext>
    </p:extLst>
  </p:cSld>
  <p:clrMapOvr>
    <a:masterClrMapping/>
  </p:clrMapOvr>
  <p:transition spd="slow">
    <p:fade/>
  </p:transition>
</p:sldLayout>
</file>

<file path=ppt/slideLayouts/slideLayout4014.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7696249"/>
      </p:ext>
    </p:extLst>
  </p:cSld>
  <p:clrMapOvr>
    <a:masterClrMapping/>
  </p:clrMapOvr>
  <p:transition spd="slow">
    <p:fade/>
  </p:transition>
</p:sldLayout>
</file>

<file path=ppt/slideLayouts/slideLayout4015.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4462342"/>
      </p:ext>
    </p:extLst>
  </p:cSld>
  <p:clrMapOvr>
    <a:masterClrMapping/>
  </p:clrMapOvr>
  <p:transition spd="slow">
    <p:fade/>
  </p:transition>
</p:sldLayout>
</file>

<file path=ppt/slideLayouts/slideLayout4016.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78614207"/>
      </p:ext>
    </p:extLst>
  </p:cSld>
  <p:clrMapOvr>
    <a:masterClrMapping/>
  </p:clrMapOvr>
  <p:transition spd="slow">
    <p:fade/>
  </p:transition>
</p:sldLayout>
</file>

<file path=ppt/slideLayouts/slideLayout4017.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0202747"/>
      </p:ext>
    </p:extLst>
  </p:cSld>
  <p:clrMapOvr>
    <a:masterClrMapping/>
  </p:clrMapOvr>
  <p:transition spd="slow">
    <p:fade/>
  </p:transition>
</p:sldLayout>
</file>

<file path=ppt/slideLayouts/slideLayout4018.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23525123"/>
      </p:ext>
    </p:extLst>
  </p:cSld>
  <p:clrMapOvr>
    <a:masterClrMapping/>
  </p:clrMapOvr>
  <p:transition spd="slow">
    <p:fade/>
  </p:transition>
</p:sldLayout>
</file>

<file path=ppt/slideLayouts/slideLayout4019.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2122787"/>
      </p:ext>
    </p:extLst>
  </p:cSld>
  <p:clrMapOvr>
    <a:masterClrMapping/>
  </p:clrMapOvr>
  <p:transition spd="slow">
    <p:fade/>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19486977"/>
      </p:ext>
    </p:extLst>
  </p:cSld>
  <p:clrMapOvr>
    <a:masterClrMapping/>
  </p:clrMapOvr>
  <p:transition spd="slow">
    <p:fade/>
  </p:transition>
</p:sldLayout>
</file>

<file path=ppt/slideLayouts/slideLayout4020.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26865851"/>
      </p:ext>
    </p:extLst>
  </p:cSld>
  <p:clrMapOvr>
    <a:masterClrMapping/>
  </p:clrMapOvr>
  <p:transition spd="slow">
    <p:fade/>
  </p:transition>
</p:sldLayout>
</file>

<file path=ppt/slideLayouts/slideLayout4021.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55773716"/>
      </p:ext>
    </p:extLst>
  </p:cSld>
  <p:clrMapOvr>
    <a:masterClrMapping/>
  </p:clrMapOvr>
  <p:transition spd="slow">
    <p:fade/>
  </p:transition>
</p:sldLayout>
</file>

<file path=ppt/slideLayouts/slideLayout4022.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67045083"/>
      </p:ext>
    </p:extLst>
  </p:cSld>
  <p:clrMapOvr>
    <a:masterClrMapping/>
  </p:clrMapOvr>
  <p:transition spd="slow">
    <p:fade/>
  </p:transition>
</p:sldLayout>
</file>

<file path=ppt/slideLayouts/slideLayout4023.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63276634"/>
      </p:ext>
    </p:extLst>
  </p:cSld>
  <p:clrMapOvr>
    <a:masterClrMapping/>
  </p:clrMapOvr>
  <p:transition spd="slow">
    <p:fade/>
  </p:transition>
</p:sldLayout>
</file>

<file path=ppt/slideLayouts/slideLayout4024.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9267549"/>
      </p:ext>
    </p:extLst>
  </p:cSld>
  <p:clrMapOvr>
    <a:masterClrMapping/>
  </p:clrMapOvr>
  <p:transition spd="slow">
    <p:fade/>
  </p:transition>
</p:sldLayout>
</file>

<file path=ppt/slideLayouts/slideLayout4025.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0564143"/>
      </p:ext>
    </p:extLst>
  </p:cSld>
  <p:clrMapOvr>
    <a:masterClrMapping/>
  </p:clrMapOvr>
  <p:transition spd="slow">
    <p:fade/>
  </p:transition>
</p:sldLayout>
</file>

<file path=ppt/slideLayouts/slideLayout4026.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209436905"/>
      </p:ext>
    </p:extLst>
  </p:cSld>
  <p:clrMapOvr>
    <a:masterClrMapping/>
  </p:clrMapOvr>
  <p:transition spd="slow">
    <p:fade/>
  </p:transition>
</p:sldLayout>
</file>

<file path=ppt/slideLayouts/slideLayout4027.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36569847"/>
      </p:ext>
    </p:extLst>
  </p:cSld>
  <p:clrMapOvr>
    <a:masterClrMapping/>
  </p:clrMapOvr>
  <p:transition spd="slow">
    <p:fade/>
  </p:transition>
</p:sldLayout>
</file>

<file path=ppt/slideLayouts/slideLayout4028.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07288533"/>
      </p:ext>
    </p:extLst>
  </p:cSld>
  <p:clrMapOvr>
    <a:masterClrMapping/>
  </p:clrMapOvr>
  <p:transition spd="slow">
    <p:fade/>
  </p:transition>
</p:sldLayout>
</file>

<file path=ppt/slideLayouts/slideLayout4029.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1471885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01131532"/>
      </p:ext>
    </p:extLst>
  </p:cSld>
  <p:clrMapOvr>
    <a:masterClrMapping/>
  </p:clrMapOvr>
  <p:transition spd="slow">
    <p:fade/>
  </p:transition>
</p:sldLayout>
</file>

<file path=ppt/slideLayouts/slideLayout4030.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78713977"/>
      </p:ext>
    </p:extLst>
  </p:cSld>
  <p:clrMapOvr>
    <a:masterClrMapping/>
  </p:clrMapOvr>
  <p:transition spd="slow">
    <p:fade/>
  </p:transition>
</p:sldLayout>
</file>

<file path=ppt/slideLayouts/slideLayout4031.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99321420"/>
      </p:ext>
    </p:extLst>
  </p:cSld>
  <p:clrMapOvr>
    <a:masterClrMapping/>
  </p:clrMapOvr>
  <p:transition spd="slow">
    <p:fade/>
  </p:transition>
</p:sldLayout>
</file>

<file path=ppt/slideLayouts/slideLayout4032.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64026147"/>
      </p:ext>
    </p:extLst>
  </p:cSld>
  <p:clrMapOvr>
    <a:masterClrMapping/>
  </p:clrMapOvr>
  <p:transition spd="slow">
    <p:fade/>
  </p:transition>
</p:sldLayout>
</file>

<file path=ppt/slideLayouts/slideLayout4033.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1718977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034.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265014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035.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830854170"/>
      </p:ext>
    </p:extLst>
  </p:cSld>
  <p:clrMapOvr>
    <a:masterClrMapping/>
  </p:clrMapOvr>
  <p:transition spd="slow">
    <p:fade/>
  </p:transition>
</p:sldLayout>
</file>

<file path=ppt/slideLayouts/slideLayout4036.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1310352"/>
      </p:ext>
    </p:extLst>
  </p:cSld>
  <p:clrMapOvr>
    <a:masterClrMapping/>
  </p:clrMapOvr>
  <p:transition spd="slow">
    <p:fade/>
  </p:transition>
</p:sldLayout>
</file>

<file path=ppt/slideLayouts/slideLayout4037.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6525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038.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6527359"/>
      </p:ext>
    </p:extLst>
  </p:cSld>
  <p:clrMapOvr>
    <a:masterClrMapping/>
  </p:clrMapOvr>
  <p:transition spd="slow">
    <p:fade/>
  </p:transition>
</p:sldLayout>
</file>

<file path=ppt/slideLayouts/slideLayout4039.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9415227"/>
      </p:ext>
    </p:extLst>
  </p:cSld>
  <p:clrMapOvr>
    <a:masterClrMapping/>
  </p:clrMapOvr>
  <p:transition spd="slow">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14842864"/>
      </p:ext>
    </p:extLst>
  </p:cSld>
  <p:clrMapOvr>
    <a:masterClrMapping/>
  </p:clrMapOvr>
  <p:transition spd="slow">
    <p:fade/>
  </p:transition>
</p:sldLayout>
</file>

<file path=ppt/slideLayouts/slideLayout4040.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21501804"/>
      </p:ext>
    </p:extLst>
  </p:cSld>
  <p:clrMapOvr>
    <a:masterClrMapping/>
  </p:clrMapOvr>
  <p:transition spd="slow">
    <p:fade/>
  </p:transition>
</p:sldLayout>
</file>

<file path=ppt/slideLayouts/slideLayout4041.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68188885"/>
      </p:ext>
    </p:extLst>
  </p:cSld>
  <p:clrMapOvr>
    <a:masterClrMapping/>
  </p:clrMapOvr>
  <p:transition spd="slow">
    <p:fade/>
  </p:transition>
</p:sldLayout>
</file>

<file path=ppt/slideLayouts/slideLayout4042.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57503986"/>
      </p:ext>
    </p:extLst>
  </p:cSld>
  <p:clrMapOvr>
    <a:masterClrMapping/>
  </p:clrMapOvr>
  <p:transition spd="slow">
    <p:fade/>
  </p:transition>
</p:sldLayout>
</file>

<file path=ppt/slideLayouts/slideLayout4043.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45482807"/>
      </p:ext>
    </p:extLst>
  </p:cSld>
  <p:clrMapOvr>
    <a:masterClrMapping/>
  </p:clrMapOvr>
  <p:transition spd="slow">
    <p:fade/>
  </p:transition>
</p:sldLayout>
</file>

<file path=ppt/slideLayouts/slideLayout4044.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26684523"/>
      </p:ext>
    </p:extLst>
  </p:cSld>
  <p:clrMapOvr>
    <a:masterClrMapping/>
  </p:clrMapOvr>
  <p:transition spd="slow">
    <p:fade/>
  </p:transition>
</p:sldLayout>
</file>

<file path=ppt/slideLayouts/slideLayout4045.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04756992"/>
      </p:ext>
    </p:extLst>
  </p:cSld>
  <p:clrMapOvr>
    <a:masterClrMapping/>
  </p:clrMapOvr>
  <p:transition spd="slow">
    <p:fade/>
  </p:transition>
</p:sldLayout>
</file>

<file path=ppt/slideLayouts/slideLayout4046.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48941053"/>
      </p:ext>
    </p:extLst>
  </p:cSld>
  <p:clrMapOvr>
    <a:masterClrMapping/>
  </p:clrMapOvr>
  <p:transition spd="slow">
    <p:fade/>
  </p:transition>
</p:sldLayout>
</file>

<file path=ppt/slideLayouts/slideLayout4047.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2213626"/>
      </p:ext>
    </p:extLst>
  </p:cSld>
  <p:clrMapOvr>
    <a:masterClrMapping/>
  </p:clrMapOvr>
  <p:transition spd="slow">
    <p:fade/>
  </p:transition>
</p:sldLayout>
</file>

<file path=ppt/slideLayouts/slideLayout4048.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24655191"/>
      </p:ext>
    </p:extLst>
  </p:cSld>
  <p:clrMapOvr>
    <a:masterClrMapping/>
  </p:clrMapOvr>
  <p:transition spd="slow">
    <p:fade/>
  </p:transition>
</p:sldLayout>
</file>

<file path=ppt/slideLayouts/slideLayout4049.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4606902"/>
      </p:ext>
    </p:extLst>
  </p:cSld>
  <p:clrMapOvr>
    <a:masterClrMapping/>
  </p:clrMapOvr>
  <p:transition spd="slow">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21973301"/>
      </p:ext>
    </p:extLst>
  </p:cSld>
  <p:clrMapOvr>
    <a:masterClrMapping/>
  </p:clrMapOvr>
  <p:transition spd="slow">
    <p:fade/>
  </p:transition>
</p:sldLayout>
</file>

<file path=ppt/slideLayouts/slideLayout4050.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28023041"/>
      </p:ext>
    </p:extLst>
  </p:cSld>
  <p:clrMapOvr>
    <a:masterClrMapping/>
  </p:clrMapOvr>
  <p:transition spd="slow">
    <p:fade/>
  </p:transition>
</p:sldLayout>
</file>

<file path=ppt/slideLayouts/slideLayout4051.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38358803"/>
      </p:ext>
    </p:extLst>
  </p:cSld>
  <p:clrMapOvr>
    <a:masterClrMapping/>
  </p:clrMapOvr>
  <p:transition spd="slow">
    <p:fade/>
  </p:transition>
</p:sldLayout>
</file>

<file path=ppt/slideLayouts/slideLayout4052.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70822129"/>
      </p:ext>
    </p:extLst>
  </p:cSld>
  <p:clrMapOvr>
    <a:masterClrMapping/>
  </p:clrMapOvr>
  <p:transition spd="slow">
    <p:fade/>
  </p:transition>
</p:sldLayout>
</file>

<file path=ppt/slideLayouts/slideLayout4053.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11402205"/>
      </p:ext>
    </p:extLst>
  </p:cSld>
  <p:clrMapOvr>
    <a:masterClrMapping/>
  </p:clrMapOvr>
  <p:transition spd="slow">
    <p:fade/>
  </p:transition>
</p:sldLayout>
</file>

<file path=ppt/slideLayouts/slideLayout4054.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49701354"/>
      </p:ext>
    </p:extLst>
  </p:cSld>
  <p:clrMapOvr>
    <a:masterClrMapping/>
  </p:clrMapOvr>
  <p:transition spd="slow">
    <p:fade/>
  </p:transition>
</p:sldLayout>
</file>

<file path=ppt/slideLayouts/slideLayout4055.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87534106"/>
      </p:ext>
    </p:extLst>
  </p:cSld>
  <p:clrMapOvr>
    <a:masterClrMapping/>
  </p:clrMapOvr>
  <p:transition spd="slow">
    <p:fade/>
  </p:transition>
</p:sldLayout>
</file>

<file path=ppt/slideLayouts/slideLayout4056.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23342486"/>
      </p:ext>
    </p:extLst>
  </p:cSld>
  <p:clrMapOvr>
    <a:masterClrMapping/>
  </p:clrMapOvr>
  <p:transition spd="slow">
    <p:fade/>
  </p:transition>
</p:sldLayout>
</file>

<file path=ppt/slideLayouts/slideLayout4057.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73776492"/>
      </p:ext>
    </p:extLst>
  </p:cSld>
  <p:clrMapOvr>
    <a:masterClrMapping/>
  </p:clrMapOvr>
  <p:transition spd="slow">
    <p:fade/>
  </p:transition>
</p:sldLayout>
</file>

<file path=ppt/slideLayouts/slideLayout4058.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09687523"/>
      </p:ext>
    </p:extLst>
  </p:cSld>
  <p:clrMapOvr>
    <a:masterClrMapping/>
  </p:clrMapOvr>
  <p:transition spd="slow">
    <p:fade/>
  </p:transition>
</p:sldLayout>
</file>

<file path=ppt/slideLayouts/slideLayout4059.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38621699"/>
      </p:ext>
    </p:extLst>
  </p:cSld>
  <p:clrMapOvr>
    <a:masterClrMapping/>
  </p:clrMapOvr>
  <p:transition spd="slow">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40212377"/>
      </p:ext>
    </p:extLst>
  </p:cSld>
  <p:clrMapOvr>
    <a:masterClrMapping/>
  </p:clrMapOvr>
  <p:transition spd="slow">
    <p:fade/>
  </p:transition>
</p:sldLayout>
</file>

<file path=ppt/slideLayouts/slideLayout4060.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74309361"/>
      </p:ext>
    </p:extLst>
  </p:cSld>
  <p:clrMapOvr>
    <a:masterClrMapping/>
  </p:clrMapOvr>
  <p:transition spd="slow">
    <p:fade/>
  </p:transition>
</p:sldLayout>
</file>

<file path=ppt/slideLayouts/slideLayout4061.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6132888"/>
      </p:ext>
    </p:extLst>
  </p:cSld>
  <p:clrMapOvr>
    <a:masterClrMapping/>
  </p:clrMapOvr>
  <p:transition spd="slow">
    <p:fade/>
  </p:transition>
</p:sldLayout>
</file>

<file path=ppt/slideLayouts/slideLayout4062.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84850008"/>
      </p:ext>
    </p:extLst>
  </p:cSld>
  <p:clrMapOvr>
    <a:masterClrMapping/>
  </p:clrMapOvr>
  <p:transition spd="slow">
    <p:fade/>
  </p:transition>
</p:sldLayout>
</file>

<file path=ppt/slideLayouts/slideLayout4063.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52428785"/>
      </p:ext>
    </p:extLst>
  </p:cSld>
  <p:clrMapOvr>
    <a:masterClrMapping/>
  </p:clrMapOvr>
  <p:transition spd="slow">
    <p:fade/>
  </p:transition>
</p:sldLayout>
</file>

<file path=ppt/slideLayouts/slideLayout4064.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6866417"/>
      </p:ext>
    </p:extLst>
  </p:cSld>
  <p:clrMapOvr>
    <a:masterClrMapping/>
  </p:clrMapOvr>
  <p:transition spd="slow">
    <p:fade/>
  </p:transition>
</p:sldLayout>
</file>

<file path=ppt/slideLayouts/slideLayout4065.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1374985"/>
      </p:ext>
    </p:extLst>
  </p:cSld>
  <p:clrMapOvr>
    <a:masterClrMapping/>
  </p:clrMapOvr>
  <p:transition spd="slow">
    <p:fade/>
  </p:transition>
</p:sldLayout>
</file>

<file path=ppt/slideLayouts/slideLayout4066.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81441860"/>
      </p:ext>
    </p:extLst>
  </p:cSld>
  <p:clrMapOvr>
    <a:masterClrMapping/>
  </p:clrMapOvr>
  <p:transition spd="slow">
    <p:fade/>
  </p:transition>
</p:sldLayout>
</file>

<file path=ppt/slideLayouts/slideLayout4067.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0391484"/>
      </p:ext>
    </p:extLst>
  </p:cSld>
  <p:clrMapOvr>
    <a:masterClrMapping/>
  </p:clrMapOvr>
  <p:transition spd="slow">
    <p:fade/>
  </p:transition>
</p:sldLayout>
</file>

<file path=ppt/slideLayouts/slideLayout4068.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728278"/>
      </p:ext>
    </p:extLst>
  </p:cSld>
  <p:clrMapOvr>
    <a:masterClrMapping/>
  </p:clrMapOvr>
  <p:transition spd="slow">
    <p:fade/>
  </p:transition>
</p:sldLayout>
</file>

<file path=ppt/slideLayouts/slideLayout4069.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1704209"/>
      </p:ext>
    </p:extLst>
  </p:cSld>
  <p:clrMapOvr>
    <a:masterClrMapping/>
  </p:clrMapOvr>
  <p:transition spd="slow">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664659"/>
      </p:ext>
    </p:extLst>
  </p:cSld>
  <p:clrMapOvr>
    <a:masterClrMapping/>
  </p:clrMapOvr>
  <p:transition spd="slow">
    <p:fade/>
  </p:transition>
</p:sldLayout>
</file>

<file path=ppt/slideLayouts/slideLayout4070.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61833740"/>
      </p:ext>
    </p:extLst>
  </p:cSld>
  <p:clrMapOvr>
    <a:masterClrMapping/>
  </p:clrMapOvr>
  <p:transition spd="slow">
    <p:fade/>
  </p:transition>
</p:sldLayout>
</file>

<file path=ppt/slideLayouts/slideLayout4071.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3604768"/>
      </p:ext>
    </p:extLst>
  </p:cSld>
  <p:clrMapOvr>
    <a:masterClrMapping/>
  </p:clrMapOvr>
  <p:transition spd="slow">
    <p:fade/>
  </p:transition>
</p:sldLayout>
</file>

<file path=ppt/slideLayouts/slideLayout4072.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1251843"/>
      </p:ext>
    </p:extLst>
  </p:cSld>
  <p:clrMapOvr>
    <a:masterClrMapping/>
  </p:clrMapOvr>
  <p:transition spd="slow">
    <p:fade/>
  </p:transition>
</p:sldLayout>
</file>

<file path=ppt/slideLayouts/slideLayout4073.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02814696"/>
      </p:ext>
    </p:extLst>
  </p:cSld>
  <p:clrMapOvr>
    <a:masterClrMapping/>
  </p:clrMapOvr>
  <p:transition spd="slow">
    <p:fade/>
  </p:transition>
</p:sldLayout>
</file>

<file path=ppt/slideLayouts/slideLayout4074.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97864968"/>
      </p:ext>
    </p:extLst>
  </p:cSld>
  <p:clrMapOvr>
    <a:masterClrMapping/>
  </p:clrMapOvr>
  <p:transition spd="slow">
    <p:fade/>
  </p:transition>
</p:sldLayout>
</file>

<file path=ppt/slideLayouts/slideLayout4075.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6411422"/>
      </p:ext>
    </p:extLst>
  </p:cSld>
  <p:clrMapOvr>
    <a:masterClrMapping/>
  </p:clrMapOvr>
  <p:transition spd="slow">
    <p:fade/>
  </p:transition>
</p:sldLayout>
</file>

<file path=ppt/slideLayouts/slideLayout4076.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76903038"/>
      </p:ext>
    </p:extLst>
  </p:cSld>
  <p:clrMapOvr>
    <a:masterClrMapping/>
  </p:clrMapOvr>
  <p:transition spd="slow">
    <p:fade/>
  </p:transition>
</p:sldLayout>
</file>

<file path=ppt/slideLayouts/slideLayout4077.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52049244"/>
      </p:ext>
    </p:extLst>
  </p:cSld>
  <p:clrMapOvr>
    <a:masterClrMapping/>
  </p:clrMapOvr>
  <p:transition spd="slow">
    <p:fade/>
  </p:transition>
</p:sldLayout>
</file>

<file path=ppt/slideLayouts/slideLayout4078.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97162045"/>
      </p:ext>
    </p:extLst>
  </p:cSld>
  <p:clrMapOvr>
    <a:masterClrMapping/>
  </p:clrMapOvr>
  <p:transition spd="slow">
    <p:fade/>
  </p:transition>
</p:sldLayout>
</file>

<file path=ppt/slideLayouts/slideLayout4079.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5199239"/>
      </p:ext>
    </p:extLst>
  </p:cSld>
  <p:clrMapOvr>
    <a:masterClrMapping/>
  </p:clrMapOvr>
  <p:transition spd="slow">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2263829"/>
      </p:ext>
    </p:extLst>
  </p:cSld>
  <p:clrMapOvr>
    <a:masterClrMapping/>
  </p:clrMapOvr>
  <p:transition spd="slow">
    <p:fade/>
  </p:transition>
</p:sldLayout>
</file>

<file path=ppt/slideLayouts/slideLayout4080.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9957953"/>
      </p:ext>
    </p:extLst>
  </p:cSld>
  <p:clrMapOvr>
    <a:masterClrMapping/>
  </p:clrMapOvr>
  <p:transition spd="slow">
    <p:fade/>
  </p:transition>
</p:sldLayout>
</file>

<file path=ppt/slideLayouts/slideLayout4081.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9073803"/>
      </p:ext>
    </p:extLst>
  </p:cSld>
  <p:clrMapOvr>
    <a:masterClrMapping/>
  </p:clrMapOvr>
  <p:transition spd="slow">
    <p:fade/>
  </p:transition>
</p:sldLayout>
</file>

<file path=ppt/slideLayouts/slideLayout4082.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0107904"/>
      </p:ext>
    </p:extLst>
  </p:cSld>
  <p:clrMapOvr>
    <a:masterClrMapping/>
  </p:clrMapOvr>
  <p:transition spd="slow">
    <p:fade/>
  </p:transition>
</p:sldLayout>
</file>

<file path=ppt/slideLayouts/slideLayout4083.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730278"/>
      </p:ext>
    </p:extLst>
  </p:cSld>
  <p:clrMapOvr>
    <a:masterClrMapping/>
  </p:clrMapOvr>
  <p:transition spd="slow">
    <p:fade/>
  </p:transition>
</p:sldLayout>
</file>

<file path=ppt/slideLayouts/slideLayout4084.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2615848"/>
      </p:ext>
    </p:extLst>
  </p:cSld>
  <p:clrMapOvr>
    <a:masterClrMapping/>
  </p:clrMapOvr>
  <p:transition spd="slow">
    <p:fade/>
  </p:transition>
</p:sldLayout>
</file>

<file path=ppt/slideLayouts/slideLayout4085.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66069481"/>
      </p:ext>
    </p:extLst>
  </p:cSld>
  <p:clrMapOvr>
    <a:masterClrMapping/>
  </p:clrMapOvr>
  <p:transition spd="slow">
    <p:fade/>
  </p:transition>
</p:sldLayout>
</file>

<file path=ppt/slideLayouts/slideLayout4086.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69050962"/>
      </p:ext>
    </p:extLst>
  </p:cSld>
  <p:clrMapOvr>
    <a:masterClrMapping/>
  </p:clrMapOvr>
  <p:transition spd="slow">
    <p:fade/>
  </p:transition>
</p:sldLayout>
</file>

<file path=ppt/slideLayouts/slideLayout4087.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01863916"/>
      </p:ext>
    </p:extLst>
  </p:cSld>
  <p:clrMapOvr>
    <a:masterClrMapping/>
  </p:clrMapOvr>
  <p:transition spd="slow">
    <p:fade/>
  </p:transition>
</p:sldLayout>
</file>

<file path=ppt/slideLayouts/slideLayout4088.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89347929"/>
      </p:ext>
    </p:extLst>
  </p:cSld>
  <p:clrMapOvr>
    <a:masterClrMapping/>
  </p:clrMapOvr>
  <p:transition spd="slow">
    <p:fade/>
  </p:transition>
</p:sldLayout>
</file>

<file path=ppt/slideLayouts/slideLayout4089.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31786077"/>
      </p:ext>
    </p:extLst>
  </p:cSld>
  <p:clrMapOvr>
    <a:masterClrMapping/>
  </p:clrMapOvr>
  <p:transition spd="slow">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747878"/>
      </p:ext>
    </p:extLst>
  </p:cSld>
  <p:clrMapOvr>
    <a:masterClrMapping/>
  </p:clrMapOvr>
  <p:transition spd="slow">
    <p:fade/>
  </p:transition>
</p:sldLayout>
</file>

<file path=ppt/slideLayouts/slideLayout4090.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8419240"/>
      </p:ext>
    </p:extLst>
  </p:cSld>
  <p:clrMapOvr>
    <a:masterClrMapping/>
  </p:clrMapOvr>
  <p:transition spd="slow">
    <p:fade/>
  </p:transition>
</p:sldLayout>
</file>

<file path=ppt/slideLayouts/slideLayout4091.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82712561"/>
      </p:ext>
    </p:extLst>
  </p:cSld>
  <p:clrMapOvr>
    <a:masterClrMapping/>
  </p:clrMapOvr>
  <p:transition spd="slow">
    <p:fade/>
  </p:transition>
</p:sldLayout>
</file>

<file path=ppt/slideLayouts/slideLayout4092.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47275942"/>
      </p:ext>
    </p:extLst>
  </p:cSld>
  <p:clrMapOvr>
    <a:masterClrMapping/>
  </p:clrMapOvr>
  <p:transition spd="slow">
    <p:fade/>
  </p:transition>
</p:sldLayout>
</file>

<file path=ppt/slideLayouts/slideLayout4093.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22000555"/>
      </p:ext>
    </p:extLst>
  </p:cSld>
  <p:clrMapOvr>
    <a:masterClrMapping/>
  </p:clrMapOvr>
  <p:transition spd="slow">
    <p:fade/>
  </p:transition>
</p:sldLayout>
</file>

<file path=ppt/slideLayouts/slideLayout4094.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00609090"/>
      </p:ext>
    </p:extLst>
  </p:cSld>
  <p:clrMapOvr>
    <a:masterClrMapping/>
  </p:clrMapOvr>
  <p:transition spd="slow">
    <p:fade/>
  </p:transition>
</p:sldLayout>
</file>

<file path=ppt/slideLayouts/slideLayout4095.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1626680"/>
      </p:ext>
    </p:extLst>
  </p:cSld>
  <p:clrMapOvr>
    <a:masterClrMapping/>
  </p:clrMapOvr>
  <p:transition spd="slow">
    <p:fade/>
  </p:transition>
</p:sldLayout>
</file>

<file path=ppt/slideLayouts/slideLayout4096.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96580574"/>
      </p:ext>
    </p:extLst>
  </p:cSld>
  <p:clrMapOvr>
    <a:masterClrMapping/>
  </p:clrMapOvr>
  <p:transition spd="slow">
    <p:fade/>
  </p:transition>
</p:sldLayout>
</file>

<file path=ppt/slideLayouts/slideLayout4097.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01175038"/>
      </p:ext>
    </p:extLst>
  </p:cSld>
  <p:clrMapOvr>
    <a:masterClrMapping/>
  </p:clrMapOvr>
  <p:transition spd="slow">
    <p:fade/>
  </p:transition>
</p:sldLayout>
</file>

<file path=ppt/slideLayouts/slideLayout4098.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18668241"/>
      </p:ext>
    </p:extLst>
  </p:cSld>
  <p:clrMapOvr>
    <a:masterClrMapping/>
  </p:clrMapOvr>
  <p:transition spd="slow">
    <p:fade/>
  </p:transition>
</p:sldLayout>
</file>

<file path=ppt/slideLayouts/slideLayout4099.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2580673"/>
      </p:ext>
    </p:extLst>
  </p:cSld>
  <p:clrMapOvr>
    <a:masterClrMapping/>
  </p:clrMapOvr>
  <p:transition spd="slow">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615114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4535843"/>
      </p:ext>
    </p:extLst>
  </p:cSld>
  <p:clrMapOvr>
    <a:masterClrMapping/>
  </p:clrMapOvr>
  <p:transition spd="slow">
    <p:fade/>
  </p:transition>
</p:sldLayout>
</file>

<file path=ppt/slideLayouts/slideLayout4100.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03894997"/>
      </p:ext>
    </p:extLst>
  </p:cSld>
  <p:clrMapOvr>
    <a:masterClrMapping/>
  </p:clrMapOvr>
  <p:transition spd="slow">
    <p:fade/>
  </p:transition>
</p:sldLayout>
</file>

<file path=ppt/slideLayouts/slideLayout4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4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4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4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4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4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4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4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4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87652413"/>
      </p:ext>
    </p:extLst>
  </p:cSld>
  <p:clrMapOvr>
    <a:masterClrMapping/>
  </p:clrMapOvr>
  <p:transition spd="slow">
    <p:fade/>
  </p:transition>
</p:sldLayout>
</file>

<file path=ppt/slideLayouts/slideLayout4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4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4112.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411197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13.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711829041"/>
      </p:ext>
    </p:extLst>
  </p:cSld>
  <p:clrMapOvr>
    <a:masterClrMapping/>
  </p:clrMapOvr>
  <p:transition spd="slow">
    <p:fade/>
  </p:transition>
</p:sldLayout>
</file>

<file path=ppt/slideLayouts/slideLayout4114.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84385729"/>
      </p:ext>
    </p:extLst>
  </p:cSld>
  <p:clrMapOvr>
    <a:masterClrMapping/>
  </p:clrMapOvr>
  <p:transition spd="slow">
    <p:fade/>
  </p:transition>
</p:sldLayout>
</file>

<file path=ppt/slideLayouts/slideLayout4115.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98093108"/>
      </p:ext>
    </p:extLst>
  </p:cSld>
  <p:clrMapOvr>
    <a:masterClrMapping/>
  </p:clrMapOvr>
  <p:transition spd="slow">
    <p:fade/>
  </p:transition>
</p:sldLayout>
</file>

<file path=ppt/slideLayouts/slideLayout4116.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8836351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117.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203772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18.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894520599"/>
      </p:ext>
    </p:extLst>
  </p:cSld>
  <p:clrMapOvr>
    <a:masterClrMapping/>
  </p:clrMapOvr>
  <p:transition spd="slow">
    <p:fade/>
  </p:transition>
</p:sldLayout>
</file>

<file path=ppt/slideLayouts/slideLayout4119.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85382584"/>
      </p:ext>
    </p:extLst>
  </p:cSld>
  <p:clrMapOvr>
    <a:masterClrMapping/>
  </p:clrMapOvr>
  <p:transition spd="slow">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8446739"/>
      </p:ext>
    </p:extLst>
  </p:cSld>
  <p:clrMapOvr>
    <a:masterClrMapping/>
  </p:clrMapOvr>
  <p:transition spd="slow">
    <p:fade/>
  </p:transition>
</p:sldLayout>
</file>

<file path=ppt/slideLayouts/slideLayout4120.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90818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121.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1620161"/>
      </p:ext>
    </p:extLst>
  </p:cSld>
  <p:clrMapOvr>
    <a:masterClrMapping/>
  </p:clrMapOvr>
  <p:transition spd="slow">
    <p:fade/>
  </p:transition>
</p:sldLayout>
</file>

<file path=ppt/slideLayouts/slideLayout4122.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67496302"/>
      </p:ext>
    </p:extLst>
  </p:cSld>
  <p:clrMapOvr>
    <a:masterClrMapping/>
  </p:clrMapOvr>
  <p:transition spd="slow">
    <p:fade/>
  </p:transition>
</p:sldLayout>
</file>

<file path=ppt/slideLayouts/slideLayout4123.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26694909"/>
      </p:ext>
    </p:extLst>
  </p:cSld>
  <p:clrMapOvr>
    <a:masterClrMapping/>
  </p:clrMapOvr>
  <p:transition spd="slow">
    <p:fade/>
  </p:transition>
</p:sldLayout>
</file>

<file path=ppt/slideLayouts/slideLayout4124.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96376271"/>
      </p:ext>
    </p:extLst>
  </p:cSld>
  <p:clrMapOvr>
    <a:masterClrMapping/>
  </p:clrMapOvr>
  <p:transition spd="slow">
    <p:fade/>
  </p:transition>
</p:sldLayout>
</file>

<file path=ppt/slideLayouts/slideLayout4125.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28900923"/>
      </p:ext>
    </p:extLst>
  </p:cSld>
  <p:clrMapOvr>
    <a:masterClrMapping/>
  </p:clrMapOvr>
  <p:transition spd="slow">
    <p:fade/>
  </p:transition>
</p:sldLayout>
</file>

<file path=ppt/slideLayouts/slideLayout4126.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4488884"/>
      </p:ext>
    </p:extLst>
  </p:cSld>
  <p:clrMapOvr>
    <a:masterClrMapping/>
  </p:clrMapOvr>
  <p:transition spd="slow">
    <p:fade/>
  </p:transition>
</p:sldLayout>
</file>

<file path=ppt/slideLayouts/slideLayout4127.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30149177"/>
      </p:ext>
    </p:extLst>
  </p:cSld>
  <p:clrMapOvr>
    <a:masterClrMapping/>
  </p:clrMapOvr>
  <p:transition spd="slow">
    <p:fade/>
  </p:transition>
</p:sldLayout>
</file>

<file path=ppt/slideLayouts/slideLayout4128.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20013900"/>
      </p:ext>
    </p:extLst>
  </p:cSld>
  <p:clrMapOvr>
    <a:masterClrMapping/>
  </p:clrMapOvr>
  <p:transition spd="slow">
    <p:fade/>
  </p:transition>
</p:sldLayout>
</file>

<file path=ppt/slideLayouts/slideLayout4129.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0528343"/>
      </p:ext>
    </p:extLst>
  </p:cSld>
  <p:clrMapOvr>
    <a:masterClrMapping/>
  </p:clrMapOvr>
  <p:transition spd="slow">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94863076"/>
      </p:ext>
    </p:extLst>
  </p:cSld>
  <p:clrMapOvr>
    <a:masterClrMapping/>
  </p:clrMapOvr>
  <p:transition spd="slow">
    <p:fade/>
  </p:transition>
</p:sldLayout>
</file>

<file path=ppt/slideLayouts/slideLayout4130.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15624923"/>
      </p:ext>
    </p:extLst>
  </p:cSld>
  <p:clrMapOvr>
    <a:masterClrMapping/>
  </p:clrMapOvr>
  <p:transition spd="slow">
    <p:fade/>
  </p:transition>
</p:sldLayout>
</file>

<file path=ppt/slideLayouts/slideLayout4131.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59607839"/>
      </p:ext>
    </p:extLst>
  </p:cSld>
  <p:clrMapOvr>
    <a:masterClrMapping/>
  </p:clrMapOvr>
  <p:transition spd="slow">
    <p:fade/>
  </p:transition>
</p:sldLayout>
</file>

<file path=ppt/slideLayouts/slideLayout4132.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3565841"/>
      </p:ext>
    </p:extLst>
  </p:cSld>
  <p:clrMapOvr>
    <a:masterClrMapping/>
  </p:clrMapOvr>
  <p:transition spd="slow">
    <p:fade/>
  </p:transition>
</p:sldLayout>
</file>

<file path=ppt/slideLayouts/slideLayout4133.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20811616"/>
      </p:ext>
    </p:extLst>
  </p:cSld>
  <p:clrMapOvr>
    <a:masterClrMapping/>
  </p:clrMapOvr>
  <p:transition spd="slow">
    <p:fade/>
  </p:transition>
</p:sldLayout>
</file>

<file path=ppt/slideLayouts/slideLayout4134.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51959313"/>
      </p:ext>
    </p:extLst>
  </p:cSld>
  <p:clrMapOvr>
    <a:masterClrMapping/>
  </p:clrMapOvr>
  <p:transition spd="slow">
    <p:fade/>
  </p:transition>
</p:sldLayout>
</file>

<file path=ppt/slideLayouts/slideLayout4135.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25557535"/>
      </p:ext>
    </p:extLst>
  </p:cSld>
  <p:clrMapOvr>
    <a:masterClrMapping/>
  </p:clrMapOvr>
  <p:transition spd="slow">
    <p:fade/>
  </p:transition>
</p:sldLayout>
</file>

<file path=ppt/slideLayouts/slideLayout4136.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472208899"/>
      </p:ext>
    </p:extLst>
  </p:cSld>
  <p:clrMapOvr>
    <a:masterClrMapping/>
  </p:clrMapOvr>
  <p:transition spd="slow">
    <p:fade/>
  </p:transition>
</p:sldLayout>
</file>

<file path=ppt/slideLayouts/slideLayout4137.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98376876"/>
      </p:ext>
    </p:extLst>
  </p:cSld>
  <p:clrMapOvr>
    <a:masterClrMapping/>
  </p:clrMapOvr>
  <p:transition spd="slow">
    <p:fade/>
  </p:transition>
</p:sldLayout>
</file>

<file path=ppt/slideLayouts/slideLayout4138.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52388461"/>
      </p:ext>
    </p:extLst>
  </p:cSld>
  <p:clrMapOvr>
    <a:masterClrMapping/>
  </p:clrMapOvr>
  <p:transition spd="slow">
    <p:fade/>
  </p:transition>
</p:sldLayout>
</file>

<file path=ppt/slideLayouts/slideLayout4139.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931455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47745634"/>
      </p:ext>
    </p:extLst>
  </p:cSld>
  <p:clrMapOvr>
    <a:masterClrMapping/>
  </p:clrMapOvr>
  <p:transition spd="slow">
    <p:fade/>
  </p:transition>
</p:sldLayout>
</file>

<file path=ppt/slideLayouts/slideLayout4140.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59615854"/>
      </p:ext>
    </p:extLst>
  </p:cSld>
  <p:clrMapOvr>
    <a:masterClrMapping/>
  </p:clrMapOvr>
  <p:transition spd="slow">
    <p:fade/>
  </p:transition>
</p:sldLayout>
</file>

<file path=ppt/slideLayouts/slideLayout4141.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47320785"/>
      </p:ext>
    </p:extLst>
  </p:cSld>
  <p:clrMapOvr>
    <a:masterClrMapping/>
  </p:clrMapOvr>
  <p:transition spd="slow">
    <p:fade/>
  </p:transition>
</p:sldLayout>
</file>

<file path=ppt/slideLayouts/slideLayout4142.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69023999"/>
      </p:ext>
    </p:extLst>
  </p:cSld>
  <p:clrMapOvr>
    <a:masterClrMapping/>
  </p:clrMapOvr>
  <p:transition spd="slow">
    <p:fade/>
  </p:transition>
</p:sldLayout>
</file>

<file path=ppt/slideLayouts/slideLayout4143.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8989578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144.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9038088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45.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71878522"/>
      </p:ext>
    </p:extLst>
  </p:cSld>
  <p:clrMapOvr>
    <a:masterClrMapping/>
  </p:clrMapOvr>
  <p:transition spd="slow">
    <p:fade/>
  </p:transition>
</p:sldLayout>
</file>

<file path=ppt/slideLayouts/slideLayout4146.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06804562"/>
      </p:ext>
    </p:extLst>
  </p:cSld>
  <p:clrMapOvr>
    <a:masterClrMapping/>
  </p:clrMapOvr>
  <p:transition spd="slow">
    <p:fade/>
  </p:transition>
</p:sldLayout>
</file>

<file path=ppt/slideLayouts/slideLayout4147.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38371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148.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50891427"/>
      </p:ext>
    </p:extLst>
  </p:cSld>
  <p:clrMapOvr>
    <a:masterClrMapping/>
  </p:clrMapOvr>
  <p:transition spd="slow">
    <p:fade/>
  </p:transition>
</p:sldLayout>
</file>

<file path=ppt/slideLayouts/slideLayout4149.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04355260"/>
      </p:ext>
    </p:extLst>
  </p:cSld>
  <p:clrMapOvr>
    <a:masterClrMapping/>
  </p:clrMapOvr>
  <p:transition spd="slow">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13590307"/>
      </p:ext>
    </p:extLst>
  </p:cSld>
  <p:clrMapOvr>
    <a:masterClrMapping/>
  </p:clrMapOvr>
  <p:transition spd="slow">
    <p:fade/>
  </p:transition>
</p:sldLayout>
</file>

<file path=ppt/slideLayouts/slideLayout4150.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16228258"/>
      </p:ext>
    </p:extLst>
  </p:cSld>
  <p:clrMapOvr>
    <a:masterClrMapping/>
  </p:clrMapOvr>
  <p:transition spd="slow">
    <p:fade/>
  </p:transition>
</p:sldLayout>
</file>

<file path=ppt/slideLayouts/slideLayout4151.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7903435"/>
      </p:ext>
    </p:extLst>
  </p:cSld>
  <p:clrMapOvr>
    <a:masterClrMapping/>
  </p:clrMapOvr>
  <p:transition spd="slow">
    <p:fade/>
  </p:transition>
</p:sldLayout>
</file>

<file path=ppt/slideLayouts/slideLayout4152.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0066335"/>
      </p:ext>
    </p:extLst>
  </p:cSld>
  <p:clrMapOvr>
    <a:masterClrMapping/>
  </p:clrMapOvr>
  <p:transition spd="slow">
    <p:fade/>
  </p:transition>
</p:sldLayout>
</file>

<file path=ppt/slideLayouts/slideLayout4153.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81783088"/>
      </p:ext>
    </p:extLst>
  </p:cSld>
  <p:clrMapOvr>
    <a:masterClrMapping/>
  </p:clrMapOvr>
  <p:transition spd="slow">
    <p:fade/>
  </p:transition>
</p:sldLayout>
</file>

<file path=ppt/slideLayouts/slideLayout4154.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63826748"/>
      </p:ext>
    </p:extLst>
  </p:cSld>
  <p:clrMapOvr>
    <a:masterClrMapping/>
  </p:clrMapOvr>
  <p:transition spd="slow">
    <p:fade/>
  </p:transition>
</p:sldLayout>
</file>

<file path=ppt/slideLayouts/slideLayout4155.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1989559"/>
      </p:ext>
    </p:extLst>
  </p:cSld>
  <p:clrMapOvr>
    <a:masterClrMapping/>
  </p:clrMapOvr>
  <p:transition spd="slow">
    <p:fade/>
  </p:transition>
</p:sldLayout>
</file>

<file path=ppt/slideLayouts/slideLayout4156.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5949278"/>
      </p:ext>
    </p:extLst>
  </p:cSld>
  <p:clrMapOvr>
    <a:masterClrMapping/>
  </p:clrMapOvr>
  <p:transition spd="slow">
    <p:fade/>
  </p:transition>
</p:sldLayout>
</file>

<file path=ppt/slideLayouts/slideLayout4157.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63978469"/>
      </p:ext>
    </p:extLst>
  </p:cSld>
  <p:clrMapOvr>
    <a:masterClrMapping/>
  </p:clrMapOvr>
  <p:transition spd="slow">
    <p:fade/>
  </p:transition>
</p:sldLayout>
</file>

<file path=ppt/slideLayouts/slideLayout4158.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06760234"/>
      </p:ext>
    </p:extLst>
  </p:cSld>
  <p:clrMapOvr>
    <a:masterClrMapping/>
  </p:clrMapOvr>
  <p:transition spd="slow">
    <p:fade/>
  </p:transition>
</p:sldLayout>
</file>

<file path=ppt/slideLayouts/slideLayout4159.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5651729"/>
      </p:ext>
    </p:extLst>
  </p:cSld>
  <p:clrMapOvr>
    <a:masterClrMapping/>
  </p:clrMapOvr>
  <p:transition spd="slow">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24248553"/>
      </p:ext>
    </p:extLst>
  </p:cSld>
  <p:clrMapOvr>
    <a:masterClrMapping/>
  </p:clrMapOvr>
  <p:transition spd="slow">
    <p:fade/>
  </p:transition>
</p:sldLayout>
</file>

<file path=ppt/slideLayouts/slideLayout4160.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51963098"/>
      </p:ext>
    </p:extLst>
  </p:cSld>
  <p:clrMapOvr>
    <a:masterClrMapping/>
  </p:clrMapOvr>
  <p:transition spd="slow">
    <p:fade/>
  </p:transition>
</p:sldLayout>
</file>

<file path=ppt/slideLayouts/slideLayout4161.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89510905"/>
      </p:ext>
    </p:extLst>
  </p:cSld>
  <p:clrMapOvr>
    <a:masterClrMapping/>
  </p:clrMapOvr>
  <p:transition spd="slow">
    <p:fade/>
  </p:transition>
</p:sldLayout>
</file>

<file path=ppt/slideLayouts/slideLayout4162.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8457482"/>
      </p:ext>
    </p:extLst>
  </p:cSld>
  <p:clrMapOvr>
    <a:masterClrMapping/>
  </p:clrMapOvr>
  <p:transition spd="slow">
    <p:fade/>
  </p:transition>
</p:sldLayout>
</file>

<file path=ppt/slideLayouts/slideLayout4163.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00251835"/>
      </p:ext>
    </p:extLst>
  </p:cSld>
  <p:clrMapOvr>
    <a:masterClrMapping/>
  </p:clrMapOvr>
  <p:transition spd="slow">
    <p:fade/>
  </p:transition>
</p:sldLayout>
</file>

<file path=ppt/slideLayouts/slideLayout4164.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38402551"/>
      </p:ext>
    </p:extLst>
  </p:cSld>
  <p:clrMapOvr>
    <a:masterClrMapping/>
  </p:clrMapOvr>
  <p:transition spd="slow">
    <p:fade/>
  </p:transition>
</p:sldLayout>
</file>

<file path=ppt/slideLayouts/slideLayout4165.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23395450"/>
      </p:ext>
    </p:extLst>
  </p:cSld>
  <p:clrMapOvr>
    <a:masterClrMapping/>
  </p:clrMapOvr>
  <p:transition spd="slow">
    <p:fade/>
  </p:transition>
</p:sldLayout>
</file>

<file path=ppt/slideLayouts/slideLayout4166.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380013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67.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08050766"/>
      </p:ext>
    </p:extLst>
  </p:cSld>
  <p:clrMapOvr>
    <a:masterClrMapping/>
  </p:clrMapOvr>
  <p:transition spd="slow">
    <p:fade/>
  </p:transition>
</p:sldLayout>
</file>

<file path=ppt/slideLayouts/slideLayout4168.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9584676"/>
      </p:ext>
    </p:extLst>
  </p:cSld>
  <p:clrMapOvr>
    <a:masterClrMapping/>
  </p:clrMapOvr>
  <p:transition spd="slow">
    <p:fade/>
  </p:transition>
</p:sldLayout>
</file>

<file path=ppt/slideLayouts/slideLayout4169.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35838856"/>
      </p:ext>
    </p:extLst>
  </p:cSld>
  <p:clrMapOvr>
    <a:masterClrMapping/>
  </p:clrMapOvr>
  <p:transition spd="slow">
    <p:fade/>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7652432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70.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717865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171.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8554140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72.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37175510"/>
      </p:ext>
    </p:extLst>
  </p:cSld>
  <p:clrMapOvr>
    <a:masterClrMapping/>
  </p:clrMapOvr>
  <p:transition spd="slow">
    <p:fade/>
  </p:transition>
</p:sldLayout>
</file>

<file path=ppt/slideLayouts/slideLayout4173.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7793658"/>
      </p:ext>
    </p:extLst>
  </p:cSld>
  <p:clrMapOvr>
    <a:masterClrMapping/>
  </p:clrMapOvr>
  <p:transition spd="slow">
    <p:fade/>
  </p:transition>
</p:sldLayout>
</file>

<file path=ppt/slideLayouts/slideLayout4174.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75952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175.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80334691"/>
      </p:ext>
    </p:extLst>
  </p:cSld>
  <p:clrMapOvr>
    <a:masterClrMapping/>
  </p:clrMapOvr>
  <p:transition spd="slow">
    <p:fade/>
  </p:transition>
</p:sldLayout>
</file>

<file path=ppt/slideLayouts/slideLayout4176.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34895492"/>
      </p:ext>
    </p:extLst>
  </p:cSld>
  <p:clrMapOvr>
    <a:masterClrMapping/>
  </p:clrMapOvr>
  <p:transition spd="slow">
    <p:fade/>
  </p:transition>
</p:sldLayout>
</file>

<file path=ppt/slideLayouts/slideLayout4177.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78398330"/>
      </p:ext>
    </p:extLst>
  </p:cSld>
  <p:clrMapOvr>
    <a:masterClrMapping/>
  </p:clrMapOvr>
  <p:transition spd="slow">
    <p:fade/>
  </p:transition>
</p:sldLayout>
</file>

<file path=ppt/slideLayouts/slideLayout4178.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2027253"/>
      </p:ext>
    </p:extLst>
  </p:cSld>
  <p:clrMapOvr>
    <a:masterClrMapping/>
  </p:clrMapOvr>
  <p:transition spd="slow">
    <p:fade/>
  </p:transition>
</p:sldLayout>
</file>

<file path=ppt/slideLayouts/slideLayout4179.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65894577"/>
      </p:ext>
    </p:extLst>
  </p:cSld>
  <p:clrMapOvr>
    <a:masterClrMapping/>
  </p:clrMapOvr>
  <p:transition spd="slow">
    <p:fade/>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42012970"/>
      </p:ext>
    </p:extLst>
  </p:cSld>
  <p:clrMapOvr>
    <a:masterClrMapping/>
  </p:clrMapOvr>
  <p:transition spd="slow">
    <p:fade/>
  </p:transition>
</p:sldLayout>
</file>

<file path=ppt/slideLayouts/slideLayout4180.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51086343"/>
      </p:ext>
    </p:extLst>
  </p:cSld>
  <p:clrMapOvr>
    <a:masterClrMapping/>
  </p:clrMapOvr>
  <p:transition spd="slow">
    <p:fade/>
  </p:transition>
</p:sldLayout>
</file>

<file path=ppt/slideLayouts/slideLayout4181.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03863656"/>
      </p:ext>
    </p:extLst>
  </p:cSld>
  <p:clrMapOvr>
    <a:masterClrMapping/>
  </p:clrMapOvr>
  <p:transition spd="slow">
    <p:fade/>
  </p:transition>
</p:sldLayout>
</file>

<file path=ppt/slideLayouts/slideLayout4182.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7402906"/>
      </p:ext>
    </p:extLst>
  </p:cSld>
  <p:clrMapOvr>
    <a:masterClrMapping/>
  </p:clrMapOvr>
  <p:transition spd="slow">
    <p:fade/>
  </p:transition>
</p:sldLayout>
</file>

<file path=ppt/slideLayouts/slideLayout4183.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11156390"/>
      </p:ext>
    </p:extLst>
  </p:cSld>
  <p:clrMapOvr>
    <a:masterClrMapping/>
  </p:clrMapOvr>
  <p:transition spd="slow">
    <p:fade/>
  </p:transition>
</p:sldLayout>
</file>

<file path=ppt/slideLayouts/slideLayout4184.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1216707"/>
      </p:ext>
    </p:extLst>
  </p:cSld>
  <p:clrMapOvr>
    <a:masterClrMapping/>
  </p:clrMapOvr>
  <p:transition spd="slow">
    <p:fade/>
  </p:transition>
</p:sldLayout>
</file>

<file path=ppt/slideLayouts/slideLayout4185.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67476692"/>
      </p:ext>
    </p:extLst>
  </p:cSld>
  <p:clrMapOvr>
    <a:masterClrMapping/>
  </p:clrMapOvr>
  <p:transition spd="slow">
    <p:fade/>
  </p:transition>
</p:sldLayout>
</file>

<file path=ppt/slideLayouts/slideLayout4186.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43184563"/>
      </p:ext>
    </p:extLst>
  </p:cSld>
  <p:clrMapOvr>
    <a:masterClrMapping/>
  </p:clrMapOvr>
  <p:transition spd="slow">
    <p:fade/>
  </p:transition>
</p:sldLayout>
</file>

<file path=ppt/slideLayouts/slideLayout4187.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40793003"/>
      </p:ext>
    </p:extLst>
  </p:cSld>
  <p:clrMapOvr>
    <a:masterClrMapping/>
  </p:clrMapOvr>
  <p:transition spd="slow">
    <p:fade/>
  </p:transition>
</p:sldLayout>
</file>

<file path=ppt/slideLayouts/slideLayout4188.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51553200"/>
      </p:ext>
    </p:extLst>
  </p:cSld>
  <p:clrMapOvr>
    <a:masterClrMapping/>
  </p:clrMapOvr>
  <p:transition spd="slow">
    <p:fade/>
  </p:transition>
</p:sldLayout>
</file>

<file path=ppt/slideLayouts/slideLayout4189.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5753331"/>
      </p:ext>
    </p:extLst>
  </p:cSld>
  <p:clrMapOvr>
    <a:masterClrMapping/>
  </p:clrMapOvr>
  <p:transition spd="slow">
    <p:fade/>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528485379"/>
      </p:ext>
    </p:extLst>
  </p:cSld>
  <p:clrMapOvr>
    <a:masterClrMapping/>
  </p:clrMapOvr>
  <p:transition spd="slow">
    <p:fade/>
  </p:transition>
</p:sldLayout>
</file>

<file path=ppt/slideLayouts/slideLayout4190.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11520276"/>
      </p:ext>
    </p:extLst>
  </p:cSld>
  <p:clrMapOvr>
    <a:masterClrMapping/>
  </p:clrMapOvr>
  <p:transition spd="slow">
    <p:fade/>
  </p:transition>
</p:sldLayout>
</file>

<file path=ppt/slideLayouts/slideLayout4191.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25050178"/>
      </p:ext>
    </p:extLst>
  </p:cSld>
  <p:clrMapOvr>
    <a:masterClrMapping/>
  </p:clrMapOvr>
  <p:transition spd="slow">
    <p:fade/>
  </p:transition>
</p:sldLayout>
</file>

<file path=ppt/slideLayouts/slideLayout4192.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22732895"/>
      </p:ext>
    </p:extLst>
  </p:cSld>
  <p:clrMapOvr>
    <a:masterClrMapping/>
  </p:clrMapOvr>
  <p:transition spd="slow">
    <p:fade/>
  </p:transition>
</p:sldLayout>
</file>

<file path=ppt/slideLayouts/slideLayout4193.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64914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94.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24026603"/>
      </p:ext>
    </p:extLst>
  </p:cSld>
  <p:clrMapOvr>
    <a:masterClrMapping/>
  </p:clrMapOvr>
  <p:transition spd="slow">
    <p:fade/>
  </p:transition>
</p:sldLayout>
</file>

<file path=ppt/slideLayouts/slideLayout4195.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60470725"/>
      </p:ext>
    </p:extLst>
  </p:cSld>
  <p:clrMapOvr>
    <a:masterClrMapping/>
  </p:clrMapOvr>
  <p:transition spd="slow">
    <p:fade/>
  </p:transition>
</p:sldLayout>
</file>

<file path=ppt/slideLayouts/slideLayout4196.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60322923"/>
      </p:ext>
    </p:extLst>
  </p:cSld>
  <p:clrMapOvr>
    <a:masterClrMapping/>
  </p:clrMapOvr>
  <p:transition spd="slow">
    <p:fade/>
  </p:transition>
</p:sldLayout>
</file>

<file path=ppt/slideLayouts/slideLayout4197.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0360821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198.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430035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199.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71738726"/>
      </p:ext>
    </p:extLst>
  </p:cSld>
  <p:clrMapOvr>
    <a:masterClrMapping/>
  </p:clrMapOvr>
  <p:transition spd="slow">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668357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28135726"/>
      </p:ext>
    </p:extLst>
  </p:cSld>
  <p:clrMapOvr>
    <a:masterClrMapping/>
  </p:clrMapOvr>
  <p:transition spd="slow">
    <p:fade/>
  </p:transition>
</p:sldLayout>
</file>

<file path=ppt/slideLayouts/slideLayout4200.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47750894"/>
      </p:ext>
    </p:extLst>
  </p:cSld>
  <p:clrMapOvr>
    <a:masterClrMapping/>
  </p:clrMapOvr>
  <p:transition spd="slow">
    <p:fade/>
  </p:transition>
</p:sldLayout>
</file>

<file path=ppt/slideLayouts/slideLayout4201.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470567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202.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61368082"/>
      </p:ext>
    </p:extLst>
  </p:cSld>
  <p:clrMapOvr>
    <a:masterClrMapping/>
  </p:clrMapOvr>
  <p:transition spd="slow">
    <p:fade/>
  </p:transition>
</p:sldLayout>
</file>

<file path=ppt/slideLayouts/slideLayout4203.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3938160"/>
      </p:ext>
    </p:extLst>
  </p:cSld>
  <p:clrMapOvr>
    <a:masterClrMapping/>
  </p:clrMapOvr>
  <p:transition spd="slow">
    <p:fade/>
  </p:transition>
</p:sldLayout>
</file>

<file path=ppt/slideLayouts/slideLayout4204.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2528737"/>
      </p:ext>
    </p:extLst>
  </p:cSld>
  <p:clrMapOvr>
    <a:masterClrMapping/>
  </p:clrMapOvr>
  <p:transition spd="slow">
    <p:fade/>
  </p:transition>
</p:sldLayout>
</file>

<file path=ppt/slideLayouts/slideLayout4205.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3160961"/>
      </p:ext>
    </p:extLst>
  </p:cSld>
  <p:clrMapOvr>
    <a:masterClrMapping/>
  </p:clrMapOvr>
  <p:transition spd="slow">
    <p:fade/>
  </p:transition>
</p:sldLayout>
</file>

<file path=ppt/slideLayouts/slideLayout4206.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28748242"/>
      </p:ext>
    </p:extLst>
  </p:cSld>
  <p:clrMapOvr>
    <a:masterClrMapping/>
  </p:clrMapOvr>
  <p:transition spd="slow">
    <p:fade/>
  </p:transition>
</p:sldLayout>
</file>

<file path=ppt/slideLayouts/slideLayout4207.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33131581"/>
      </p:ext>
    </p:extLst>
  </p:cSld>
  <p:clrMapOvr>
    <a:masterClrMapping/>
  </p:clrMapOvr>
  <p:transition spd="slow">
    <p:fade/>
  </p:transition>
</p:sldLayout>
</file>

<file path=ppt/slideLayouts/slideLayout4208.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01333589"/>
      </p:ext>
    </p:extLst>
  </p:cSld>
  <p:clrMapOvr>
    <a:masterClrMapping/>
  </p:clrMapOvr>
  <p:transition spd="slow">
    <p:fade/>
  </p:transition>
</p:sldLayout>
</file>

<file path=ppt/slideLayouts/slideLayout4209.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14569245"/>
      </p:ext>
    </p:extLst>
  </p:cSld>
  <p:clrMapOvr>
    <a:masterClrMapping/>
  </p:clrMapOvr>
  <p:transition spd="slow">
    <p:fade/>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9663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210.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56458005"/>
      </p:ext>
    </p:extLst>
  </p:cSld>
  <p:clrMapOvr>
    <a:masterClrMapping/>
  </p:clrMapOvr>
  <p:transition spd="slow">
    <p:fade/>
  </p:transition>
</p:sldLayout>
</file>

<file path=ppt/slideLayouts/slideLayout4211.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9547087"/>
      </p:ext>
    </p:extLst>
  </p:cSld>
  <p:clrMapOvr>
    <a:masterClrMapping/>
  </p:clrMapOvr>
  <p:transition spd="slow">
    <p:fade/>
  </p:transition>
</p:sldLayout>
</file>

<file path=ppt/slideLayouts/slideLayout4212.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06935798"/>
      </p:ext>
    </p:extLst>
  </p:cSld>
  <p:clrMapOvr>
    <a:masterClrMapping/>
  </p:clrMapOvr>
  <p:transition spd="slow">
    <p:fade/>
  </p:transition>
</p:sldLayout>
</file>

<file path=ppt/slideLayouts/slideLayout4213.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5866765"/>
      </p:ext>
    </p:extLst>
  </p:cSld>
  <p:clrMapOvr>
    <a:masterClrMapping/>
  </p:clrMapOvr>
  <p:transition spd="slow">
    <p:fade/>
  </p:transition>
</p:sldLayout>
</file>

<file path=ppt/slideLayouts/slideLayout4214.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93354785"/>
      </p:ext>
    </p:extLst>
  </p:cSld>
  <p:clrMapOvr>
    <a:masterClrMapping/>
  </p:clrMapOvr>
  <p:transition spd="slow">
    <p:fade/>
  </p:transition>
</p:sldLayout>
</file>

<file path=ppt/slideLayouts/slideLayout4215.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30442767"/>
      </p:ext>
    </p:extLst>
  </p:cSld>
  <p:clrMapOvr>
    <a:masterClrMapping/>
  </p:clrMapOvr>
  <p:transition spd="slow">
    <p:fade/>
  </p:transition>
</p:sldLayout>
</file>

<file path=ppt/slideLayouts/slideLayout4216.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9707013"/>
      </p:ext>
    </p:extLst>
  </p:cSld>
  <p:clrMapOvr>
    <a:masterClrMapping/>
  </p:clrMapOvr>
  <p:transition spd="slow">
    <p:fade/>
  </p:transition>
</p:sldLayout>
</file>

<file path=ppt/slideLayouts/slideLayout4217.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19140619"/>
      </p:ext>
    </p:extLst>
  </p:cSld>
  <p:clrMapOvr>
    <a:masterClrMapping/>
  </p:clrMapOvr>
  <p:transition spd="slow">
    <p:fade/>
  </p:transition>
</p:sldLayout>
</file>

<file path=ppt/slideLayouts/slideLayout4218.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55476923"/>
      </p:ext>
    </p:extLst>
  </p:cSld>
  <p:clrMapOvr>
    <a:masterClrMapping/>
  </p:clrMapOvr>
  <p:transition spd="slow">
    <p:fade/>
  </p:transition>
</p:sldLayout>
</file>

<file path=ppt/slideLayouts/slideLayout4219.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44378499"/>
      </p:ext>
    </p:extLst>
  </p:cSld>
  <p:clrMapOvr>
    <a:masterClrMapping/>
  </p:clrMapOvr>
  <p:transition spd="slow">
    <p:fade/>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341429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20.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650659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21.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79716063"/>
      </p:ext>
    </p:extLst>
  </p:cSld>
  <p:clrMapOvr>
    <a:masterClrMapping/>
  </p:clrMapOvr>
  <p:transition spd="slow">
    <p:fade/>
  </p:transition>
</p:sldLayout>
</file>

<file path=ppt/slideLayouts/slideLayout4222.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811467505"/>
      </p:ext>
    </p:extLst>
  </p:cSld>
  <p:clrMapOvr>
    <a:masterClrMapping/>
  </p:clrMapOvr>
  <p:transition spd="slow">
    <p:fade/>
  </p:transition>
</p:sldLayout>
</file>

<file path=ppt/slideLayouts/slideLayout4223.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93820687"/>
      </p:ext>
    </p:extLst>
  </p:cSld>
  <p:clrMapOvr>
    <a:masterClrMapping/>
  </p:clrMapOvr>
  <p:transition spd="slow">
    <p:fade/>
  </p:transition>
</p:sldLayout>
</file>

<file path=ppt/slideLayouts/slideLayout4224.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8611212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225.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3860262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26.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410214"/>
      </p:ext>
    </p:extLst>
  </p:cSld>
  <p:clrMapOvr>
    <a:masterClrMapping/>
  </p:clrMapOvr>
  <p:transition spd="slow">
    <p:fade/>
  </p:transition>
</p:sldLayout>
</file>

<file path=ppt/slideLayouts/slideLayout4227.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75248154"/>
      </p:ext>
    </p:extLst>
  </p:cSld>
  <p:clrMapOvr>
    <a:masterClrMapping/>
  </p:clrMapOvr>
  <p:transition spd="slow">
    <p:fade/>
  </p:transition>
</p:sldLayout>
</file>

<file path=ppt/slideLayouts/slideLayout4228.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775251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229.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90307967"/>
      </p:ext>
    </p:extLst>
  </p:cSld>
  <p:clrMapOvr>
    <a:masterClrMapping/>
  </p:clrMapOvr>
  <p:transition spd="slow">
    <p:fade/>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475301753"/>
      </p:ext>
    </p:extLst>
  </p:cSld>
  <p:clrMapOvr>
    <a:masterClrMapping/>
  </p:clrMapOvr>
  <p:transition spd="slow">
    <p:fade/>
  </p:transition>
</p:sldLayout>
</file>

<file path=ppt/slideLayouts/slideLayout4230.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49881039"/>
      </p:ext>
    </p:extLst>
  </p:cSld>
  <p:clrMapOvr>
    <a:masterClrMapping/>
  </p:clrMapOvr>
  <p:transition spd="slow">
    <p:fade/>
  </p:transition>
</p:sldLayout>
</file>

<file path=ppt/slideLayouts/slideLayout4231.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53927659"/>
      </p:ext>
    </p:extLst>
  </p:cSld>
  <p:clrMapOvr>
    <a:masterClrMapping/>
  </p:clrMapOvr>
  <p:transition spd="slow">
    <p:fade/>
  </p:transition>
</p:sldLayout>
</file>

<file path=ppt/slideLayouts/slideLayout4232.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82717448"/>
      </p:ext>
    </p:extLst>
  </p:cSld>
  <p:clrMapOvr>
    <a:masterClrMapping/>
  </p:clrMapOvr>
  <p:transition spd="slow">
    <p:fade/>
  </p:transition>
</p:sldLayout>
</file>

<file path=ppt/slideLayouts/slideLayout4233.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7279026"/>
      </p:ext>
    </p:extLst>
  </p:cSld>
  <p:clrMapOvr>
    <a:masterClrMapping/>
  </p:clrMapOvr>
  <p:transition spd="slow">
    <p:fade/>
  </p:transition>
</p:sldLayout>
</file>

<file path=ppt/slideLayouts/slideLayout4234.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53705281"/>
      </p:ext>
    </p:extLst>
  </p:cSld>
  <p:clrMapOvr>
    <a:masterClrMapping/>
  </p:clrMapOvr>
  <p:transition spd="slow">
    <p:fade/>
  </p:transition>
</p:sldLayout>
</file>

<file path=ppt/slideLayouts/slideLayout4235.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6713390"/>
      </p:ext>
    </p:extLst>
  </p:cSld>
  <p:clrMapOvr>
    <a:masterClrMapping/>
  </p:clrMapOvr>
  <p:transition spd="slow">
    <p:fade/>
  </p:transition>
</p:sldLayout>
</file>

<file path=ppt/slideLayouts/slideLayout4236.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66604824"/>
      </p:ext>
    </p:extLst>
  </p:cSld>
  <p:clrMapOvr>
    <a:masterClrMapping/>
  </p:clrMapOvr>
  <p:transition spd="slow">
    <p:fade/>
  </p:transition>
</p:sldLayout>
</file>

<file path=ppt/slideLayouts/slideLayout4237.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9208584"/>
      </p:ext>
    </p:extLst>
  </p:cSld>
  <p:clrMapOvr>
    <a:masterClrMapping/>
  </p:clrMapOvr>
  <p:transition spd="slow">
    <p:fade/>
  </p:transition>
</p:sldLayout>
</file>

<file path=ppt/slideLayouts/slideLayout4238.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08076597"/>
      </p:ext>
    </p:extLst>
  </p:cSld>
  <p:clrMapOvr>
    <a:masterClrMapping/>
  </p:clrMapOvr>
  <p:transition spd="slow">
    <p:fade/>
  </p:transition>
</p:sldLayout>
</file>

<file path=ppt/slideLayouts/slideLayout4239.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2448131"/>
      </p:ext>
    </p:extLst>
  </p:cSld>
  <p:clrMapOvr>
    <a:masterClrMapping/>
  </p:clrMapOvr>
  <p:transition spd="slow">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39809472"/>
      </p:ext>
    </p:extLst>
  </p:cSld>
  <p:clrMapOvr>
    <a:masterClrMapping/>
  </p:clrMapOvr>
  <p:transition spd="slow">
    <p:fade/>
  </p:transition>
</p:sldLayout>
</file>

<file path=ppt/slideLayouts/slideLayout4240.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4042545"/>
      </p:ext>
    </p:extLst>
  </p:cSld>
  <p:clrMapOvr>
    <a:masterClrMapping/>
  </p:clrMapOvr>
  <p:transition spd="slow">
    <p:fade/>
  </p:transition>
</p:sldLayout>
</file>

<file path=ppt/slideLayouts/slideLayout4241.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98119555"/>
      </p:ext>
    </p:extLst>
  </p:cSld>
  <p:clrMapOvr>
    <a:masterClrMapping/>
  </p:clrMapOvr>
  <p:transition spd="slow">
    <p:fade/>
  </p:transition>
</p:sldLayout>
</file>

<file path=ppt/slideLayouts/slideLayout4242.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4803327"/>
      </p:ext>
    </p:extLst>
  </p:cSld>
  <p:clrMapOvr>
    <a:masterClrMapping/>
  </p:clrMapOvr>
  <p:transition spd="slow">
    <p:fade/>
  </p:transition>
</p:sldLayout>
</file>

<file path=ppt/slideLayouts/slideLayout4243.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04430061"/>
      </p:ext>
    </p:extLst>
  </p:cSld>
  <p:clrMapOvr>
    <a:masterClrMapping/>
  </p:clrMapOvr>
  <p:transition spd="slow">
    <p:fade/>
  </p:transition>
</p:sldLayout>
</file>

<file path=ppt/slideLayouts/slideLayout4244.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27894133"/>
      </p:ext>
    </p:extLst>
  </p:cSld>
  <p:clrMapOvr>
    <a:masterClrMapping/>
  </p:clrMapOvr>
  <p:transition spd="slow">
    <p:fade/>
  </p:transition>
</p:sldLayout>
</file>

<file path=ppt/slideLayouts/slideLayout4245.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32256188"/>
      </p:ext>
    </p:extLst>
  </p:cSld>
  <p:clrMapOvr>
    <a:masterClrMapping/>
  </p:clrMapOvr>
  <p:transition spd="slow">
    <p:fade/>
  </p:transition>
</p:sldLayout>
</file>

<file path=ppt/slideLayouts/slideLayout4246.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5598274"/>
      </p:ext>
    </p:extLst>
  </p:cSld>
  <p:clrMapOvr>
    <a:masterClrMapping/>
  </p:clrMapOvr>
  <p:transition spd="slow">
    <p:fade/>
  </p:transition>
</p:sldLayout>
</file>

<file path=ppt/slideLayouts/slideLayout4247.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5380030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48.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33552602"/>
      </p:ext>
    </p:extLst>
  </p:cSld>
  <p:clrMapOvr>
    <a:masterClrMapping/>
  </p:clrMapOvr>
  <p:transition spd="slow">
    <p:fade/>
  </p:transition>
</p:sldLayout>
</file>

<file path=ppt/slideLayouts/slideLayout4249.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19522847"/>
      </p:ext>
    </p:extLst>
  </p:cSld>
  <p:clrMapOvr>
    <a:masterClrMapping/>
  </p:clrMapOvr>
  <p:transition spd="slow">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732730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250.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56392037"/>
      </p:ext>
    </p:extLst>
  </p:cSld>
  <p:clrMapOvr>
    <a:masterClrMapping/>
  </p:clrMapOvr>
  <p:transition spd="slow">
    <p:fade/>
  </p:transition>
</p:sldLayout>
</file>

<file path=ppt/slideLayouts/slideLayout4251.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761780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252.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225296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53.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5513627"/>
      </p:ext>
    </p:extLst>
  </p:cSld>
  <p:clrMapOvr>
    <a:masterClrMapping/>
  </p:clrMapOvr>
  <p:transition spd="slow">
    <p:fade/>
  </p:transition>
</p:sldLayout>
</file>

<file path=ppt/slideLayouts/slideLayout4254.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7126131"/>
      </p:ext>
    </p:extLst>
  </p:cSld>
  <p:clrMapOvr>
    <a:masterClrMapping/>
  </p:clrMapOvr>
  <p:transition spd="slow">
    <p:fade/>
  </p:transition>
</p:sldLayout>
</file>

<file path=ppt/slideLayouts/slideLayout4255.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686488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256.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09392699"/>
      </p:ext>
    </p:extLst>
  </p:cSld>
  <p:clrMapOvr>
    <a:masterClrMapping/>
  </p:clrMapOvr>
  <p:transition spd="slow">
    <p:fade/>
  </p:transition>
</p:sldLayout>
</file>

<file path=ppt/slideLayouts/slideLayout4257.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6435091"/>
      </p:ext>
    </p:extLst>
  </p:cSld>
  <p:clrMapOvr>
    <a:masterClrMapping/>
  </p:clrMapOvr>
  <p:transition spd="slow">
    <p:fade/>
  </p:transition>
</p:sldLayout>
</file>

<file path=ppt/slideLayouts/slideLayout4258.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6085847"/>
      </p:ext>
    </p:extLst>
  </p:cSld>
  <p:clrMapOvr>
    <a:masterClrMapping/>
  </p:clrMapOvr>
  <p:transition spd="slow">
    <p:fade/>
  </p:transition>
</p:sldLayout>
</file>

<file path=ppt/slideLayouts/slideLayout4259.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50735729"/>
      </p:ext>
    </p:extLst>
  </p:cSld>
  <p:clrMapOvr>
    <a:masterClrMapping/>
  </p:clrMapOvr>
  <p:transition spd="slow">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8715077"/>
      </p:ext>
    </p:extLst>
  </p:cSld>
  <p:clrMapOvr>
    <a:masterClrMapping/>
  </p:clrMapOvr>
  <p:transition spd="slow">
    <p:fade/>
  </p:transition>
</p:sldLayout>
</file>

<file path=ppt/slideLayouts/slideLayout4260.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63798672"/>
      </p:ext>
    </p:extLst>
  </p:cSld>
  <p:clrMapOvr>
    <a:masterClrMapping/>
  </p:clrMapOvr>
  <p:transition spd="slow">
    <p:fade/>
  </p:transition>
</p:sldLayout>
</file>

<file path=ppt/slideLayouts/slideLayout4261.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19877316"/>
      </p:ext>
    </p:extLst>
  </p:cSld>
  <p:clrMapOvr>
    <a:masterClrMapping/>
  </p:clrMapOvr>
  <p:transition spd="slow">
    <p:fade/>
  </p:transition>
</p:sldLayout>
</file>

<file path=ppt/slideLayouts/slideLayout4262.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90210015"/>
      </p:ext>
    </p:extLst>
  </p:cSld>
  <p:clrMapOvr>
    <a:masterClrMapping/>
  </p:clrMapOvr>
  <p:transition spd="slow">
    <p:fade/>
  </p:transition>
</p:sldLayout>
</file>

<file path=ppt/slideLayouts/slideLayout4263.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5716591"/>
      </p:ext>
    </p:extLst>
  </p:cSld>
  <p:clrMapOvr>
    <a:masterClrMapping/>
  </p:clrMapOvr>
  <p:transition spd="slow">
    <p:fade/>
  </p:transition>
</p:sldLayout>
</file>

<file path=ppt/slideLayouts/slideLayout4264.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94347788"/>
      </p:ext>
    </p:extLst>
  </p:cSld>
  <p:clrMapOvr>
    <a:masterClrMapping/>
  </p:clrMapOvr>
  <p:transition spd="slow">
    <p:fade/>
  </p:transition>
</p:sldLayout>
</file>

<file path=ppt/slideLayouts/slideLayout4265.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00425191"/>
      </p:ext>
    </p:extLst>
  </p:cSld>
  <p:clrMapOvr>
    <a:masterClrMapping/>
  </p:clrMapOvr>
  <p:transition spd="slow">
    <p:fade/>
  </p:transition>
</p:sldLayout>
</file>

<file path=ppt/slideLayouts/slideLayout4266.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60391128"/>
      </p:ext>
    </p:extLst>
  </p:cSld>
  <p:clrMapOvr>
    <a:masterClrMapping/>
  </p:clrMapOvr>
  <p:transition spd="slow">
    <p:fade/>
  </p:transition>
</p:sldLayout>
</file>

<file path=ppt/slideLayouts/slideLayout4267.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9162798"/>
      </p:ext>
    </p:extLst>
  </p:cSld>
  <p:clrMapOvr>
    <a:masterClrMapping/>
  </p:clrMapOvr>
  <p:transition spd="slow">
    <p:fade/>
  </p:transition>
</p:sldLayout>
</file>

<file path=ppt/slideLayouts/slideLayout4268.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38878584"/>
      </p:ext>
    </p:extLst>
  </p:cSld>
  <p:clrMapOvr>
    <a:masterClrMapping/>
  </p:clrMapOvr>
  <p:transition spd="slow">
    <p:fade/>
  </p:transition>
</p:sldLayout>
</file>

<file path=ppt/slideLayouts/slideLayout4269.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51669478"/>
      </p:ext>
    </p:extLst>
  </p:cSld>
  <p:clrMapOvr>
    <a:masterClrMapping/>
  </p:clrMapOvr>
  <p:transition spd="slow">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31846624"/>
      </p:ext>
    </p:extLst>
  </p:cSld>
  <p:clrMapOvr>
    <a:masterClrMapping/>
  </p:clrMapOvr>
  <p:transition spd="slow">
    <p:fade/>
  </p:transition>
</p:sldLayout>
</file>

<file path=ppt/slideLayouts/slideLayout4270.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14733979"/>
      </p:ext>
    </p:extLst>
  </p:cSld>
  <p:clrMapOvr>
    <a:masterClrMapping/>
  </p:clrMapOvr>
  <p:transition spd="slow">
    <p:fade/>
  </p:transition>
</p:sldLayout>
</file>

<file path=ppt/slideLayouts/slideLayout4271.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39291674"/>
      </p:ext>
    </p:extLst>
  </p:cSld>
  <p:clrMapOvr>
    <a:masterClrMapping/>
  </p:clrMapOvr>
  <p:transition spd="slow">
    <p:fade/>
  </p:transition>
</p:sldLayout>
</file>

<file path=ppt/slideLayouts/slideLayout4272.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82151629"/>
      </p:ext>
    </p:extLst>
  </p:cSld>
  <p:clrMapOvr>
    <a:masterClrMapping/>
  </p:clrMapOvr>
  <p:transition spd="slow">
    <p:fade/>
  </p:transition>
</p:sldLayout>
</file>

<file path=ppt/slideLayouts/slideLayout4273.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30010036"/>
      </p:ext>
    </p:extLst>
  </p:cSld>
  <p:clrMapOvr>
    <a:masterClrMapping/>
  </p:clrMapOvr>
  <p:transition spd="slow">
    <p:fade/>
  </p:transition>
</p:sldLayout>
</file>

<file path=ppt/slideLayouts/slideLayout4274.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7598800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75.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58590779"/>
      </p:ext>
    </p:extLst>
  </p:cSld>
  <p:clrMapOvr>
    <a:masterClrMapping/>
  </p:clrMapOvr>
  <p:transition spd="slow">
    <p:fade/>
  </p:transition>
</p:sldLayout>
</file>

<file path=ppt/slideLayouts/slideLayout4276.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41743027"/>
      </p:ext>
    </p:extLst>
  </p:cSld>
  <p:clrMapOvr>
    <a:masterClrMapping/>
  </p:clrMapOvr>
  <p:transition spd="slow">
    <p:fade/>
  </p:transition>
</p:sldLayout>
</file>

<file path=ppt/slideLayouts/slideLayout4277.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03852599"/>
      </p:ext>
    </p:extLst>
  </p:cSld>
  <p:clrMapOvr>
    <a:masterClrMapping/>
  </p:clrMapOvr>
  <p:transition spd="slow">
    <p:fade/>
  </p:transition>
</p:sldLayout>
</file>

<file path=ppt/slideLayouts/slideLayout4278.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148466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279.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8947643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8053181"/>
      </p:ext>
    </p:extLst>
  </p:cSld>
  <p:clrMapOvr>
    <a:masterClrMapping/>
  </p:clrMapOvr>
  <p:transition spd="slow">
    <p:fade/>
  </p:transition>
</p:sldLayout>
</file>

<file path=ppt/slideLayouts/slideLayout4280.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39947398"/>
      </p:ext>
    </p:extLst>
  </p:cSld>
  <p:clrMapOvr>
    <a:masterClrMapping/>
  </p:clrMapOvr>
  <p:transition spd="slow">
    <p:fade/>
  </p:transition>
</p:sldLayout>
</file>

<file path=ppt/slideLayouts/slideLayout4281.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17103912"/>
      </p:ext>
    </p:extLst>
  </p:cSld>
  <p:clrMapOvr>
    <a:masterClrMapping/>
  </p:clrMapOvr>
  <p:transition spd="slow">
    <p:fade/>
  </p:transition>
</p:sldLayout>
</file>

<file path=ppt/slideLayouts/slideLayout4282.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45245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283.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384846"/>
      </p:ext>
    </p:extLst>
  </p:cSld>
  <p:clrMapOvr>
    <a:masterClrMapping/>
  </p:clrMapOvr>
  <p:transition spd="slow">
    <p:fade/>
  </p:transition>
</p:sldLayout>
</file>

<file path=ppt/slideLayouts/slideLayout4284.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7617469"/>
      </p:ext>
    </p:extLst>
  </p:cSld>
  <p:clrMapOvr>
    <a:masterClrMapping/>
  </p:clrMapOvr>
  <p:transition spd="slow">
    <p:fade/>
  </p:transition>
</p:sldLayout>
</file>

<file path=ppt/slideLayouts/slideLayout4285.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9270118"/>
      </p:ext>
    </p:extLst>
  </p:cSld>
  <p:clrMapOvr>
    <a:masterClrMapping/>
  </p:clrMapOvr>
  <p:transition spd="slow">
    <p:fade/>
  </p:transition>
</p:sldLayout>
</file>

<file path=ppt/slideLayouts/slideLayout4286.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4087217"/>
      </p:ext>
    </p:extLst>
  </p:cSld>
  <p:clrMapOvr>
    <a:masterClrMapping/>
  </p:clrMapOvr>
  <p:transition spd="slow">
    <p:fade/>
  </p:transition>
</p:sldLayout>
</file>

<file path=ppt/slideLayouts/slideLayout4287.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47943321"/>
      </p:ext>
    </p:extLst>
  </p:cSld>
  <p:clrMapOvr>
    <a:masterClrMapping/>
  </p:clrMapOvr>
  <p:transition spd="slow">
    <p:fade/>
  </p:transition>
</p:sldLayout>
</file>

<file path=ppt/slideLayouts/slideLayout4288.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0223365"/>
      </p:ext>
    </p:extLst>
  </p:cSld>
  <p:clrMapOvr>
    <a:masterClrMapping/>
  </p:clrMapOvr>
  <p:transition spd="slow">
    <p:fade/>
  </p:transition>
</p:sldLayout>
</file>

<file path=ppt/slideLayouts/slideLayout4289.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21938015"/>
      </p:ext>
    </p:extLst>
  </p:cSld>
  <p:clrMapOvr>
    <a:masterClrMapping/>
  </p:clrMapOvr>
  <p:transition spd="slow">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85448698"/>
      </p:ext>
    </p:extLst>
  </p:cSld>
  <p:clrMapOvr>
    <a:masterClrMapping/>
  </p:clrMapOvr>
  <p:transition spd="slow">
    <p:fade/>
  </p:transition>
</p:sldLayout>
</file>

<file path=ppt/slideLayouts/slideLayout4290.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15062398"/>
      </p:ext>
    </p:extLst>
  </p:cSld>
  <p:clrMapOvr>
    <a:masterClrMapping/>
  </p:clrMapOvr>
  <p:transition spd="slow">
    <p:fade/>
  </p:transition>
</p:sldLayout>
</file>

<file path=ppt/slideLayouts/slideLayout4291.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5685119"/>
      </p:ext>
    </p:extLst>
  </p:cSld>
  <p:clrMapOvr>
    <a:masterClrMapping/>
  </p:clrMapOvr>
  <p:transition spd="slow">
    <p:fade/>
  </p:transition>
</p:sldLayout>
</file>

<file path=ppt/slideLayouts/slideLayout4292.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93114002"/>
      </p:ext>
    </p:extLst>
  </p:cSld>
  <p:clrMapOvr>
    <a:masterClrMapping/>
  </p:clrMapOvr>
  <p:transition spd="slow">
    <p:fade/>
  </p:transition>
</p:sldLayout>
</file>

<file path=ppt/slideLayouts/slideLayout4293.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0325521"/>
      </p:ext>
    </p:extLst>
  </p:cSld>
  <p:clrMapOvr>
    <a:masterClrMapping/>
  </p:clrMapOvr>
  <p:transition spd="slow">
    <p:fade/>
  </p:transition>
</p:sldLayout>
</file>

<file path=ppt/slideLayouts/slideLayout4294.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92062722"/>
      </p:ext>
    </p:extLst>
  </p:cSld>
  <p:clrMapOvr>
    <a:masterClrMapping/>
  </p:clrMapOvr>
  <p:transition spd="slow">
    <p:fade/>
  </p:transition>
</p:sldLayout>
</file>

<file path=ppt/slideLayouts/slideLayout4295.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54223836"/>
      </p:ext>
    </p:extLst>
  </p:cSld>
  <p:clrMapOvr>
    <a:masterClrMapping/>
  </p:clrMapOvr>
  <p:transition spd="slow">
    <p:fade/>
  </p:transition>
</p:sldLayout>
</file>

<file path=ppt/slideLayouts/slideLayout4296.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25587632"/>
      </p:ext>
    </p:extLst>
  </p:cSld>
  <p:clrMapOvr>
    <a:masterClrMapping/>
  </p:clrMapOvr>
  <p:transition spd="slow">
    <p:fade/>
  </p:transition>
</p:sldLayout>
</file>

<file path=ppt/slideLayouts/slideLayout4297.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69822769"/>
      </p:ext>
    </p:extLst>
  </p:cSld>
  <p:clrMapOvr>
    <a:masterClrMapping/>
  </p:clrMapOvr>
  <p:transition spd="slow">
    <p:fade/>
  </p:transition>
</p:sldLayout>
</file>

<file path=ppt/slideLayouts/slideLayout4298.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797897795"/>
      </p:ext>
    </p:extLst>
  </p:cSld>
  <p:clrMapOvr>
    <a:masterClrMapping/>
  </p:clrMapOvr>
  <p:transition spd="slow">
    <p:fade/>
  </p:transition>
</p:sldLayout>
</file>

<file path=ppt/slideLayouts/slideLayout4299.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82065121"/>
      </p:ext>
    </p:extLst>
  </p:cSld>
  <p:clrMapOvr>
    <a:masterClrMapping/>
  </p:clrMapOvr>
  <p:transition spd="slow">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43665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3669645"/>
      </p:ext>
    </p:extLst>
  </p:cSld>
  <p:clrMapOvr>
    <a:masterClrMapping/>
  </p:clrMapOvr>
  <p:transition spd="slow">
    <p:fade/>
  </p:transition>
</p:sldLayout>
</file>

<file path=ppt/slideLayouts/slideLayout4300.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82615602"/>
      </p:ext>
    </p:extLst>
  </p:cSld>
  <p:clrMapOvr>
    <a:masterClrMapping/>
  </p:clrMapOvr>
  <p:transition spd="slow">
    <p:fade/>
  </p:transition>
</p:sldLayout>
</file>

<file path=ppt/slideLayouts/slideLayout4301.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812130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302.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06795400"/>
      </p:ext>
    </p:extLst>
  </p:cSld>
  <p:clrMapOvr>
    <a:masterClrMapping/>
  </p:clrMapOvr>
  <p:transition spd="slow">
    <p:fade/>
  </p:transition>
</p:sldLayout>
</file>

<file path=ppt/slideLayouts/slideLayout4303.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503949685"/>
      </p:ext>
    </p:extLst>
  </p:cSld>
  <p:clrMapOvr>
    <a:masterClrMapping/>
  </p:clrMapOvr>
  <p:transition spd="slow">
    <p:fade/>
  </p:transition>
</p:sldLayout>
</file>

<file path=ppt/slideLayouts/slideLayout4304.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333133"/>
      </p:ext>
    </p:extLst>
  </p:cSld>
  <p:clrMapOvr>
    <a:masterClrMapping/>
  </p:clrMapOvr>
  <p:transition spd="slow">
    <p:fade/>
  </p:transition>
</p:sldLayout>
</file>

<file path=ppt/slideLayouts/slideLayout4305.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2263546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306.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992748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307.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47329812"/>
      </p:ext>
    </p:extLst>
  </p:cSld>
  <p:clrMapOvr>
    <a:masterClrMapping/>
  </p:clrMapOvr>
  <p:transition spd="slow">
    <p:fade/>
  </p:transition>
</p:sldLayout>
</file>

<file path=ppt/slideLayouts/slideLayout4308.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85495406"/>
      </p:ext>
    </p:extLst>
  </p:cSld>
  <p:clrMapOvr>
    <a:masterClrMapping/>
  </p:clrMapOvr>
  <p:transition spd="slow">
    <p:fade/>
  </p:transition>
</p:sldLayout>
</file>

<file path=ppt/slideLayouts/slideLayout4309.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663394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11784679"/>
      </p:ext>
    </p:extLst>
  </p:cSld>
  <p:clrMapOvr>
    <a:masterClrMapping/>
  </p:clrMapOvr>
  <p:transition spd="slow">
    <p:fade/>
  </p:transition>
</p:sldLayout>
</file>

<file path=ppt/slideLayouts/slideLayout4310.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85664636"/>
      </p:ext>
    </p:extLst>
  </p:cSld>
  <p:clrMapOvr>
    <a:masterClrMapping/>
  </p:clrMapOvr>
  <p:transition spd="slow">
    <p:fade/>
  </p:transition>
</p:sldLayout>
</file>

<file path=ppt/slideLayouts/slideLayout4311.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88738655"/>
      </p:ext>
    </p:extLst>
  </p:cSld>
  <p:clrMapOvr>
    <a:masterClrMapping/>
  </p:clrMapOvr>
  <p:transition spd="slow">
    <p:fade/>
  </p:transition>
</p:sldLayout>
</file>

<file path=ppt/slideLayouts/slideLayout4312.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87338151"/>
      </p:ext>
    </p:extLst>
  </p:cSld>
  <p:clrMapOvr>
    <a:masterClrMapping/>
  </p:clrMapOvr>
  <p:transition spd="slow">
    <p:fade/>
  </p:transition>
</p:sldLayout>
</file>

<file path=ppt/slideLayouts/slideLayout4313.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27441973"/>
      </p:ext>
    </p:extLst>
  </p:cSld>
  <p:clrMapOvr>
    <a:masterClrMapping/>
  </p:clrMapOvr>
  <p:transition spd="slow">
    <p:fade/>
  </p:transition>
</p:sldLayout>
</file>

<file path=ppt/slideLayouts/slideLayout4314.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5080663"/>
      </p:ext>
    </p:extLst>
  </p:cSld>
  <p:clrMapOvr>
    <a:masterClrMapping/>
  </p:clrMapOvr>
  <p:transition spd="slow">
    <p:fade/>
  </p:transition>
</p:sldLayout>
</file>

<file path=ppt/slideLayouts/slideLayout4315.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98264553"/>
      </p:ext>
    </p:extLst>
  </p:cSld>
  <p:clrMapOvr>
    <a:masterClrMapping/>
  </p:clrMapOvr>
  <p:transition spd="slow">
    <p:fade/>
  </p:transition>
</p:sldLayout>
</file>

<file path=ppt/slideLayouts/slideLayout4316.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65133696"/>
      </p:ext>
    </p:extLst>
  </p:cSld>
  <p:clrMapOvr>
    <a:masterClrMapping/>
  </p:clrMapOvr>
  <p:transition spd="slow">
    <p:fade/>
  </p:transition>
</p:sldLayout>
</file>

<file path=ppt/slideLayouts/slideLayout4317.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05006288"/>
      </p:ext>
    </p:extLst>
  </p:cSld>
  <p:clrMapOvr>
    <a:masterClrMapping/>
  </p:clrMapOvr>
  <p:transition spd="slow">
    <p:fade/>
  </p:transition>
</p:sldLayout>
</file>

<file path=ppt/slideLayouts/slideLayout4318.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9404760"/>
      </p:ext>
    </p:extLst>
  </p:cSld>
  <p:clrMapOvr>
    <a:masterClrMapping/>
  </p:clrMapOvr>
  <p:transition spd="slow">
    <p:fade/>
  </p:transition>
</p:sldLayout>
</file>

<file path=ppt/slideLayouts/slideLayout4319.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73784740"/>
      </p:ext>
    </p:extLst>
  </p:cSld>
  <p:clrMapOvr>
    <a:masterClrMapping/>
  </p:clrMapOvr>
  <p:transition spd="slow">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79827963"/>
      </p:ext>
    </p:extLst>
  </p:cSld>
  <p:clrMapOvr>
    <a:masterClrMapping/>
  </p:clrMapOvr>
  <p:transition spd="slow">
    <p:fade/>
  </p:transition>
</p:sldLayout>
</file>

<file path=ppt/slideLayouts/slideLayout4320.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22308869"/>
      </p:ext>
    </p:extLst>
  </p:cSld>
  <p:clrMapOvr>
    <a:masterClrMapping/>
  </p:clrMapOvr>
  <p:transition spd="slow">
    <p:fade/>
  </p:transition>
</p:sldLayout>
</file>

<file path=ppt/slideLayouts/slideLayout4321.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58625486"/>
      </p:ext>
    </p:extLst>
  </p:cSld>
  <p:clrMapOvr>
    <a:masterClrMapping/>
  </p:clrMapOvr>
  <p:transition spd="slow">
    <p:fade/>
  </p:transition>
</p:sldLayout>
</file>

<file path=ppt/slideLayouts/slideLayout4322.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9356702"/>
      </p:ext>
    </p:extLst>
  </p:cSld>
  <p:clrMapOvr>
    <a:masterClrMapping/>
  </p:clrMapOvr>
  <p:transition spd="slow">
    <p:fade/>
  </p:transition>
</p:sldLayout>
</file>

<file path=ppt/slideLayouts/slideLayout4323.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2432874"/>
      </p:ext>
    </p:extLst>
  </p:cSld>
  <p:clrMapOvr>
    <a:masterClrMapping/>
  </p:clrMapOvr>
  <p:transition spd="slow">
    <p:fade/>
  </p:transition>
</p:sldLayout>
</file>

<file path=ppt/slideLayouts/slideLayout4324.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48503655"/>
      </p:ext>
    </p:extLst>
  </p:cSld>
  <p:clrMapOvr>
    <a:masterClrMapping/>
  </p:clrMapOvr>
  <p:transition spd="slow">
    <p:fade/>
  </p:transition>
</p:sldLayout>
</file>

<file path=ppt/slideLayouts/slideLayout4325.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64782005"/>
      </p:ext>
    </p:extLst>
  </p:cSld>
  <p:clrMapOvr>
    <a:masterClrMapping/>
  </p:clrMapOvr>
  <p:transition spd="slow">
    <p:fade/>
  </p:transition>
</p:sldLayout>
</file>

<file path=ppt/slideLayouts/slideLayout4326.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36652439"/>
      </p:ext>
    </p:extLst>
  </p:cSld>
  <p:clrMapOvr>
    <a:masterClrMapping/>
  </p:clrMapOvr>
  <p:transition spd="slow">
    <p:fade/>
  </p:transition>
</p:sldLayout>
</file>

<file path=ppt/slideLayouts/slideLayout4327.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16925258"/>
      </p:ext>
    </p:extLst>
  </p:cSld>
  <p:clrMapOvr>
    <a:masterClrMapping/>
  </p:clrMapOvr>
  <p:transition spd="slow">
    <p:fade/>
  </p:transition>
</p:sldLayout>
</file>

<file path=ppt/slideLayouts/slideLayout4328.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8479494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329.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757746"/>
      </p:ext>
    </p:extLst>
  </p:cSld>
  <p:clrMapOvr>
    <a:masterClrMapping/>
  </p:clrMapOvr>
  <p:transition spd="slow">
    <p:fade/>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68513384"/>
      </p:ext>
    </p:extLst>
  </p:cSld>
  <p:clrMapOvr>
    <a:masterClrMapping/>
  </p:clrMapOvr>
  <p:transition spd="slow">
    <p:fade/>
  </p:transition>
</p:sldLayout>
</file>

<file path=ppt/slideLayouts/slideLayout4330.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7379273"/>
      </p:ext>
    </p:extLst>
  </p:cSld>
  <p:clrMapOvr>
    <a:masterClrMapping/>
  </p:clrMapOvr>
  <p:transition spd="slow">
    <p:fade/>
  </p:transition>
</p:sldLayout>
</file>

<file path=ppt/slideLayouts/slideLayout4331.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608992487"/>
      </p:ext>
    </p:extLst>
  </p:cSld>
  <p:clrMapOvr>
    <a:masterClrMapping/>
  </p:clrMapOvr>
  <p:transition spd="slow">
    <p:fade/>
  </p:transition>
</p:sldLayout>
</file>

<file path=ppt/slideLayouts/slideLayout4332.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2735649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333.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0229174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334.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3020699"/>
      </p:ext>
    </p:extLst>
  </p:cSld>
  <p:clrMapOvr>
    <a:masterClrMapping/>
  </p:clrMapOvr>
  <p:transition spd="slow">
    <p:fade/>
  </p:transition>
</p:sldLayout>
</file>

<file path=ppt/slideLayouts/slideLayout4335.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3173788"/>
      </p:ext>
    </p:extLst>
  </p:cSld>
  <p:clrMapOvr>
    <a:masterClrMapping/>
  </p:clrMapOvr>
  <p:transition spd="slow">
    <p:fade/>
  </p:transition>
</p:sldLayout>
</file>

<file path=ppt/slideLayouts/slideLayout4336.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996582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337.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09459291"/>
      </p:ext>
    </p:extLst>
  </p:cSld>
  <p:clrMapOvr>
    <a:masterClrMapping/>
  </p:clrMapOvr>
  <p:transition spd="slow">
    <p:fade/>
  </p:transition>
</p:sldLayout>
</file>

<file path=ppt/slideLayouts/slideLayout4338.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78743208"/>
      </p:ext>
    </p:extLst>
  </p:cSld>
  <p:clrMapOvr>
    <a:masterClrMapping/>
  </p:clrMapOvr>
  <p:transition spd="slow">
    <p:fade/>
  </p:transition>
</p:sldLayout>
</file>

<file path=ppt/slideLayouts/slideLayout4339.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51227688"/>
      </p:ext>
    </p:extLst>
  </p:cSld>
  <p:clrMapOvr>
    <a:masterClrMapping/>
  </p:clrMapOvr>
  <p:transition spd="slow">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7230421"/>
      </p:ext>
    </p:extLst>
  </p:cSld>
  <p:clrMapOvr>
    <a:masterClrMapping/>
  </p:clrMapOvr>
  <p:transition spd="slow">
    <p:fade/>
  </p:transition>
</p:sldLayout>
</file>

<file path=ppt/slideLayouts/slideLayout4340.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9237866"/>
      </p:ext>
    </p:extLst>
  </p:cSld>
  <p:clrMapOvr>
    <a:masterClrMapping/>
  </p:clrMapOvr>
  <p:transition spd="slow">
    <p:fade/>
  </p:transition>
</p:sldLayout>
</file>

<file path=ppt/slideLayouts/slideLayout4341.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51816338"/>
      </p:ext>
    </p:extLst>
  </p:cSld>
  <p:clrMapOvr>
    <a:masterClrMapping/>
  </p:clrMapOvr>
  <p:transition spd="slow">
    <p:fade/>
  </p:transition>
</p:sldLayout>
</file>

<file path=ppt/slideLayouts/slideLayout4342.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39663794"/>
      </p:ext>
    </p:extLst>
  </p:cSld>
  <p:clrMapOvr>
    <a:masterClrMapping/>
  </p:clrMapOvr>
  <p:transition spd="slow">
    <p:fade/>
  </p:transition>
</p:sldLayout>
</file>

<file path=ppt/slideLayouts/slideLayout4343.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95080548"/>
      </p:ext>
    </p:extLst>
  </p:cSld>
  <p:clrMapOvr>
    <a:masterClrMapping/>
  </p:clrMapOvr>
  <p:transition spd="slow">
    <p:fade/>
  </p:transition>
</p:sldLayout>
</file>

<file path=ppt/slideLayouts/slideLayout4344.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22418539"/>
      </p:ext>
    </p:extLst>
  </p:cSld>
  <p:clrMapOvr>
    <a:masterClrMapping/>
  </p:clrMapOvr>
  <p:transition spd="slow">
    <p:fade/>
  </p:transition>
</p:sldLayout>
</file>

<file path=ppt/slideLayouts/slideLayout4345.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17449985"/>
      </p:ext>
    </p:extLst>
  </p:cSld>
  <p:clrMapOvr>
    <a:masterClrMapping/>
  </p:clrMapOvr>
  <p:transition spd="slow">
    <p:fade/>
  </p:transition>
</p:sldLayout>
</file>

<file path=ppt/slideLayouts/slideLayout4346.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57011203"/>
      </p:ext>
    </p:extLst>
  </p:cSld>
  <p:clrMapOvr>
    <a:masterClrMapping/>
  </p:clrMapOvr>
  <p:transition spd="slow">
    <p:fade/>
  </p:transition>
</p:sldLayout>
</file>

<file path=ppt/slideLayouts/slideLayout4347.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3647148"/>
      </p:ext>
    </p:extLst>
  </p:cSld>
  <p:clrMapOvr>
    <a:masterClrMapping/>
  </p:clrMapOvr>
  <p:transition spd="slow">
    <p:fade/>
  </p:transition>
</p:sldLayout>
</file>

<file path=ppt/slideLayouts/slideLayout4348.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85349492"/>
      </p:ext>
    </p:extLst>
  </p:cSld>
  <p:clrMapOvr>
    <a:masterClrMapping/>
  </p:clrMapOvr>
  <p:transition spd="slow">
    <p:fade/>
  </p:transition>
</p:sldLayout>
</file>

<file path=ppt/slideLayouts/slideLayout4349.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09764058"/>
      </p:ext>
    </p:extLst>
  </p:cSld>
  <p:clrMapOvr>
    <a:masterClrMapping/>
  </p:clrMapOvr>
  <p:transition spd="slow">
    <p:fade/>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87865055"/>
      </p:ext>
    </p:extLst>
  </p:cSld>
  <p:clrMapOvr>
    <a:masterClrMapping/>
  </p:clrMapOvr>
  <p:transition spd="slow">
    <p:fade/>
  </p:transition>
</p:sldLayout>
</file>

<file path=ppt/slideLayouts/slideLayout4350.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75803137"/>
      </p:ext>
    </p:extLst>
  </p:cSld>
  <p:clrMapOvr>
    <a:masterClrMapping/>
  </p:clrMapOvr>
  <p:transition spd="slow">
    <p:fade/>
  </p:transition>
</p:sldLayout>
</file>

<file path=ppt/slideLayouts/slideLayout4351.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92214161"/>
      </p:ext>
    </p:extLst>
  </p:cSld>
  <p:clrMapOvr>
    <a:masterClrMapping/>
  </p:clrMapOvr>
  <p:transition spd="slow">
    <p:fade/>
  </p:transition>
</p:sldLayout>
</file>

<file path=ppt/slideLayouts/slideLayout4352.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79250432"/>
      </p:ext>
    </p:extLst>
  </p:cSld>
  <p:clrMapOvr>
    <a:masterClrMapping/>
  </p:clrMapOvr>
  <p:transition spd="slow">
    <p:fade/>
  </p:transition>
</p:sldLayout>
</file>

<file path=ppt/slideLayouts/slideLayout4353.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07055921"/>
      </p:ext>
    </p:extLst>
  </p:cSld>
  <p:clrMapOvr>
    <a:masterClrMapping/>
  </p:clrMapOvr>
  <p:transition spd="slow">
    <p:fade/>
  </p:transition>
</p:sldLayout>
</file>

<file path=ppt/slideLayouts/slideLayout4354.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97183872"/>
      </p:ext>
    </p:extLst>
  </p:cSld>
  <p:clrMapOvr>
    <a:masterClrMapping/>
  </p:clrMapOvr>
  <p:transition spd="slow">
    <p:fade/>
  </p:transition>
</p:sldLayout>
</file>

<file path=ppt/slideLayouts/slideLayout4355.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803056"/>
      </p:ext>
    </p:extLst>
  </p:cSld>
  <p:clrMapOvr>
    <a:masterClrMapping/>
  </p:clrMapOvr>
  <p:transition spd="slow">
    <p:fade/>
  </p:transition>
</p:sldLayout>
</file>

<file path=ppt/slideLayouts/slideLayout4356.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76721188"/>
      </p:ext>
    </p:extLst>
  </p:cSld>
  <p:clrMapOvr>
    <a:masterClrMapping/>
  </p:clrMapOvr>
  <p:transition spd="slow">
    <p:fade/>
  </p:transition>
</p:sldLayout>
</file>

<file path=ppt/slideLayouts/slideLayout4357.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4709195"/>
      </p:ext>
    </p:extLst>
  </p:cSld>
  <p:clrMapOvr>
    <a:masterClrMapping/>
  </p:clrMapOvr>
  <p:transition spd="slow">
    <p:fade/>
  </p:transition>
</p:sldLayout>
</file>

<file path=ppt/slideLayouts/slideLayout4358.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05418209"/>
      </p:ext>
    </p:extLst>
  </p:cSld>
  <p:clrMapOvr>
    <a:masterClrMapping/>
  </p:clrMapOvr>
  <p:transition spd="slow">
    <p:fade/>
  </p:transition>
</p:sldLayout>
</file>

<file path=ppt/slideLayouts/slideLayout4359.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33876803"/>
      </p:ext>
    </p:extLst>
  </p:cSld>
  <p:clrMapOvr>
    <a:masterClrMapping/>
  </p:clrMapOvr>
  <p:transition spd="slow">
    <p:fade/>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02437210"/>
      </p:ext>
    </p:extLst>
  </p:cSld>
  <p:clrMapOvr>
    <a:masterClrMapping/>
  </p:clrMapOvr>
  <p:transition spd="slow">
    <p:fade/>
  </p:transition>
</p:sldLayout>
</file>

<file path=ppt/slideLayouts/slideLayout4360.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40129245"/>
      </p:ext>
    </p:extLst>
  </p:cSld>
  <p:clrMapOvr>
    <a:masterClrMapping/>
  </p:clrMapOvr>
  <p:transition spd="slow">
    <p:fade/>
  </p:transition>
</p:sldLayout>
</file>

<file path=ppt/slideLayouts/slideLayout4361.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19348925"/>
      </p:ext>
    </p:extLst>
  </p:cSld>
  <p:clrMapOvr>
    <a:masterClrMapping/>
  </p:clrMapOvr>
  <p:transition spd="slow">
    <p:fade/>
  </p:transition>
</p:sldLayout>
</file>

<file path=ppt/slideLayouts/slideLayout4362.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6194864"/>
      </p:ext>
    </p:extLst>
  </p:cSld>
  <p:clrMapOvr>
    <a:masterClrMapping/>
  </p:clrMapOvr>
  <p:transition spd="slow">
    <p:fade/>
  </p:transition>
</p:sldLayout>
</file>

<file path=ppt/slideLayouts/slideLayout4363.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93175673"/>
      </p:ext>
    </p:extLst>
  </p:cSld>
  <p:clrMapOvr>
    <a:masterClrMapping/>
  </p:clrMapOvr>
  <p:transition spd="slow">
    <p:fade/>
  </p:transition>
</p:sldLayout>
</file>

<file path=ppt/slideLayouts/slideLayout4364.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14191063"/>
      </p:ext>
    </p:extLst>
  </p:cSld>
  <p:clrMapOvr>
    <a:masterClrMapping/>
  </p:clrMapOvr>
  <p:transition spd="slow">
    <p:fade/>
  </p:transition>
</p:sldLayout>
</file>

<file path=ppt/slideLayouts/slideLayout4365.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23485917"/>
      </p:ext>
    </p:extLst>
  </p:cSld>
  <p:clrMapOvr>
    <a:masterClrMapping/>
  </p:clrMapOvr>
  <p:transition spd="slow">
    <p:fade/>
  </p:transition>
</p:sldLayout>
</file>

<file path=ppt/slideLayouts/slideLayout4366.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81991403"/>
      </p:ext>
    </p:extLst>
  </p:cSld>
  <p:clrMapOvr>
    <a:masterClrMapping/>
  </p:clrMapOvr>
  <p:transition spd="slow">
    <p:fade/>
  </p:transition>
</p:sldLayout>
</file>

<file path=ppt/slideLayouts/slideLayout4367.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07555475"/>
      </p:ext>
    </p:extLst>
  </p:cSld>
  <p:clrMapOvr>
    <a:masterClrMapping/>
  </p:clrMapOvr>
  <p:transition spd="slow">
    <p:fade/>
  </p:transition>
</p:sldLayout>
</file>

<file path=ppt/slideLayouts/slideLayout4368.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45397054"/>
      </p:ext>
    </p:extLst>
  </p:cSld>
  <p:clrMapOvr>
    <a:masterClrMapping/>
  </p:clrMapOvr>
  <p:transition spd="slow">
    <p:fade/>
  </p:transition>
</p:sldLayout>
</file>

<file path=ppt/slideLayouts/slideLayout4369.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50285610"/>
      </p:ext>
    </p:extLst>
  </p:cSld>
  <p:clrMapOvr>
    <a:masterClrMapping/>
  </p:clrMapOvr>
  <p:transition spd="slow">
    <p:fade/>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27874292"/>
      </p:ext>
    </p:extLst>
  </p:cSld>
  <p:clrMapOvr>
    <a:masterClrMapping/>
  </p:clrMapOvr>
  <p:transition spd="slow">
    <p:fade/>
  </p:transition>
</p:sldLayout>
</file>

<file path=ppt/slideLayouts/slideLayout4370.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0516836"/>
      </p:ext>
    </p:extLst>
  </p:cSld>
  <p:clrMapOvr>
    <a:masterClrMapping/>
  </p:clrMapOvr>
  <p:transition spd="slow">
    <p:fade/>
  </p:transition>
</p:sldLayout>
</file>

<file path=ppt/slideLayouts/slideLayout4371.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51036632"/>
      </p:ext>
    </p:extLst>
  </p:cSld>
  <p:clrMapOvr>
    <a:masterClrMapping/>
  </p:clrMapOvr>
  <p:transition spd="slow">
    <p:fade/>
  </p:transition>
</p:sldLayout>
</file>

<file path=ppt/slideLayouts/slideLayout4372.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48821953"/>
      </p:ext>
    </p:extLst>
  </p:cSld>
  <p:clrMapOvr>
    <a:masterClrMapping/>
  </p:clrMapOvr>
  <p:transition spd="slow">
    <p:fade/>
  </p:transition>
</p:sldLayout>
</file>

<file path=ppt/slideLayouts/slideLayout4373.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08864671"/>
      </p:ext>
    </p:extLst>
  </p:cSld>
  <p:clrMapOvr>
    <a:masterClrMapping/>
  </p:clrMapOvr>
  <p:transition spd="slow">
    <p:fade/>
  </p:transition>
</p:sldLayout>
</file>

<file path=ppt/slideLayouts/slideLayout4374.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08024639"/>
      </p:ext>
    </p:extLst>
  </p:cSld>
  <p:clrMapOvr>
    <a:masterClrMapping/>
  </p:clrMapOvr>
  <p:transition spd="slow">
    <p:fade/>
  </p:transition>
</p:sldLayout>
</file>

<file path=ppt/slideLayouts/slideLayout4375.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31291029"/>
      </p:ext>
    </p:extLst>
  </p:cSld>
  <p:clrMapOvr>
    <a:masterClrMapping/>
  </p:clrMapOvr>
  <p:transition spd="slow">
    <p:fade/>
  </p:transition>
</p:sldLayout>
</file>

<file path=ppt/slideLayouts/slideLayout4376.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16145222"/>
      </p:ext>
    </p:extLst>
  </p:cSld>
  <p:clrMapOvr>
    <a:masterClrMapping/>
  </p:clrMapOvr>
  <p:transition spd="slow">
    <p:fade/>
  </p:transition>
</p:sldLayout>
</file>

<file path=ppt/slideLayouts/slideLayout4377.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5694648"/>
      </p:ext>
    </p:extLst>
  </p:cSld>
  <p:clrMapOvr>
    <a:masterClrMapping/>
  </p:clrMapOvr>
  <p:transition spd="slow">
    <p:fade/>
  </p:transition>
</p:sldLayout>
</file>

<file path=ppt/slideLayouts/slideLayout4378.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19060081"/>
      </p:ext>
    </p:extLst>
  </p:cSld>
  <p:clrMapOvr>
    <a:masterClrMapping/>
  </p:clrMapOvr>
  <p:transition spd="slow">
    <p:fade/>
  </p:transition>
</p:sldLayout>
</file>

<file path=ppt/slideLayouts/slideLayout4379.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46464338"/>
      </p:ext>
    </p:extLst>
  </p:cSld>
  <p:clrMapOvr>
    <a:masterClrMapping/>
  </p:clrMapOvr>
  <p:transition spd="slow">
    <p:fade/>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75505180"/>
      </p:ext>
    </p:extLst>
  </p:cSld>
  <p:clrMapOvr>
    <a:masterClrMapping/>
  </p:clrMapOvr>
  <p:transition spd="slow">
    <p:fade/>
  </p:transition>
</p:sldLayout>
</file>

<file path=ppt/slideLayouts/slideLayout4380.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85787251"/>
      </p:ext>
    </p:extLst>
  </p:cSld>
  <p:clrMapOvr>
    <a:masterClrMapping/>
  </p:clrMapOvr>
  <p:transition spd="slow">
    <p:fade/>
  </p:transition>
</p:sldLayout>
</file>

<file path=ppt/slideLayouts/slideLayout4381.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43993561"/>
      </p:ext>
    </p:extLst>
  </p:cSld>
  <p:clrMapOvr>
    <a:masterClrMapping/>
  </p:clrMapOvr>
  <p:transition spd="slow">
    <p:fade/>
  </p:transition>
</p:sldLayout>
</file>

<file path=ppt/slideLayouts/slideLayout4382.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6190126"/>
      </p:ext>
    </p:extLst>
  </p:cSld>
  <p:clrMapOvr>
    <a:masterClrMapping/>
  </p:clrMapOvr>
  <p:transition spd="slow">
    <p:fade/>
  </p:transition>
</p:sldLayout>
</file>

<file path=ppt/slideLayouts/slideLayout4383.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59430195"/>
      </p:ext>
    </p:extLst>
  </p:cSld>
  <p:clrMapOvr>
    <a:masterClrMapping/>
  </p:clrMapOvr>
  <p:transition spd="slow">
    <p:fade/>
  </p:transition>
</p:sldLayout>
</file>

<file path=ppt/slideLayouts/slideLayout4384.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89010401"/>
      </p:ext>
    </p:extLst>
  </p:cSld>
  <p:clrMapOvr>
    <a:masterClrMapping/>
  </p:clrMapOvr>
  <p:transition spd="slow">
    <p:fade/>
  </p:transition>
</p:sldLayout>
</file>

<file path=ppt/slideLayouts/slideLayout4385.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20798953"/>
      </p:ext>
    </p:extLst>
  </p:cSld>
  <p:clrMapOvr>
    <a:masterClrMapping/>
  </p:clrMapOvr>
  <p:transition spd="slow">
    <p:fade/>
  </p:transition>
</p:sldLayout>
</file>

<file path=ppt/slideLayouts/slideLayout4386.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2906208"/>
      </p:ext>
    </p:extLst>
  </p:cSld>
  <p:clrMapOvr>
    <a:masterClrMapping/>
  </p:clrMapOvr>
  <p:transition spd="slow">
    <p:fade/>
  </p:transition>
</p:sldLayout>
</file>

<file path=ppt/slideLayouts/slideLayout4387.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70513990"/>
      </p:ext>
    </p:extLst>
  </p:cSld>
  <p:clrMapOvr>
    <a:masterClrMapping/>
  </p:clrMapOvr>
  <p:transition spd="slow">
    <p:fade/>
  </p:transition>
</p:sldLayout>
</file>

<file path=ppt/slideLayouts/slideLayout4388.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99858863"/>
      </p:ext>
    </p:extLst>
  </p:cSld>
  <p:clrMapOvr>
    <a:masterClrMapping/>
  </p:clrMapOvr>
  <p:transition spd="slow">
    <p:fade/>
  </p:transition>
</p:sldLayout>
</file>

<file path=ppt/slideLayouts/slideLayout4389.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87063999"/>
      </p:ext>
    </p:extLst>
  </p:cSld>
  <p:clrMapOvr>
    <a:masterClrMapping/>
  </p:clrMapOvr>
  <p:transition spd="slow">
    <p:fade/>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43907014"/>
      </p:ext>
    </p:extLst>
  </p:cSld>
  <p:clrMapOvr>
    <a:masterClrMapping/>
  </p:clrMapOvr>
  <p:transition spd="slow">
    <p:fade/>
  </p:transition>
</p:sldLayout>
</file>

<file path=ppt/slideLayouts/slideLayout4390.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90742253"/>
      </p:ext>
    </p:extLst>
  </p:cSld>
  <p:clrMapOvr>
    <a:masterClrMapping/>
  </p:clrMapOvr>
  <p:transition spd="slow">
    <p:fade/>
  </p:transition>
</p:sldLayout>
</file>

<file path=ppt/slideLayouts/slideLayout4391.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01631596"/>
      </p:ext>
    </p:extLst>
  </p:cSld>
  <p:clrMapOvr>
    <a:masterClrMapping/>
  </p:clrMapOvr>
  <p:transition spd="slow">
    <p:fade/>
  </p:transition>
</p:sldLayout>
</file>

<file path=ppt/slideLayouts/slideLayout4392.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79917148"/>
      </p:ext>
    </p:extLst>
  </p:cSld>
  <p:clrMapOvr>
    <a:masterClrMapping/>
  </p:clrMapOvr>
  <p:transition spd="slow">
    <p:fade/>
  </p:transition>
</p:sldLayout>
</file>

<file path=ppt/slideLayouts/slideLayout4393.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52305277"/>
      </p:ext>
    </p:extLst>
  </p:cSld>
  <p:clrMapOvr>
    <a:masterClrMapping/>
  </p:clrMapOvr>
  <p:transition spd="slow">
    <p:fade/>
  </p:transition>
</p:sldLayout>
</file>

<file path=ppt/slideLayouts/slideLayout4394.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89768658"/>
      </p:ext>
    </p:extLst>
  </p:cSld>
  <p:clrMapOvr>
    <a:masterClrMapping/>
  </p:clrMapOvr>
  <p:transition spd="slow">
    <p:fade/>
  </p:transition>
</p:sldLayout>
</file>

<file path=ppt/slideLayouts/slideLayout4395.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2090567"/>
      </p:ext>
    </p:extLst>
  </p:cSld>
  <p:clrMapOvr>
    <a:masterClrMapping/>
  </p:clrMapOvr>
  <p:transition spd="slow">
    <p:fade/>
  </p:transition>
</p:sldLayout>
</file>

<file path=ppt/slideLayouts/slideLayout4396.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8473050"/>
      </p:ext>
    </p:extLst>
  </p:cSld>
  <p:clrMapOvr>
    <a:masterClrMapping/>
  </p:clrMapOvr>
  <p:transition spd="slow">
    <p:fade/>
  </p:transition>
</p:sldLayout>
</file>

<file path=ppt/slideLayouts/slideLayout4397.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71970053"/>
      </p:ext>
    </p:extLst>
  </p:cSld>
  <p:clrMapOvr>
    <a:masterClrMapping/>
  </p:clrMapOvr>
  <p:transition spd="slow">
    <p:fade/>
  </p:transition>
</p:sldLayout>
</file>

<file path=ppt/slideLayouts/slideLayout4398.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01631701"/>
      </p:ext>
    </p:extLst>
  </p:cSld>
  <p:clrMapOvr>
    <a:masterClrMapping/>
  </p:clrMapOvr>
  <p:transition spd="slow">
    <p:fade/>
  </p:transition>
</p:sldLayout>
</file>

<file path=ppt/slideLayouts/slideLayout4399.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44868994"/>
      </p:ext>
    </p:extLst>
  </p:cSld>
  <p:clrMapOvr>
    <a:masterClrMapping/>
  </p:clrMapOvr>
  <p:transition spd="slow">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64372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4400431"/>
      </p:ext>
    </p:extLst>
  </p:cSld>
  <p:clrMapOvr>
    <a:masterClrMapping/>
  </p:clrMapOvr>
  <p:transition spd="slow">
    <p:fade/>
  </p:transition>
</p:sldLayout>
</file>

<file path=ppt/slideLayouts/slideLayout4400.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0452656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01.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68003874"/>
      </p:ext>
    </p:extLst>
  </p:cSld>
  <p:clrMapOvr>
    <a:masterClrMapping/>
  </p:clrMapOvr>
  <p:transition spd="slow">
    <p:fade/>
  </p:transition>
</p:sldLayout>
</file>

<file path=ppt/slideLayouts/slideLayout4402.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14996590"/>
      </p:ext>
    </p:extLst>
  </p:cSld>
  <p:clrMapOvr>
    <a:masterClrMapping/>
  </p:clrMapOvr>
  <p:transition spd="slow">
    <p:fade/>
  </p:transition>
</p:sldLayout>
</file>

<file path=ppt/slideLayouts/slideLayout4403.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685015100"/>
      </p:ext>
    </p:extLst>
  </p:cSld>
  <p:clrMapOvr>
    <a:masterClrMapping/>
  </p:clrMapOvr>
  <p:transition spd="slow">
    <p:fade/>
  </p:transition>
</p:sldLayout>
</file>

<file path=ppt/slideLayouts/slideLayout4404.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2077112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405.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269602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06.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25630908"/>
      </p:ext>
    </p:extLst>
  </p:cSld>
  <p:clrMapOvr>
    <a:masterClrMapping/>
  </p:clrMapOvr>
  <p:transition spd="slow">
    <p:fade/>
  </p:transition>
</p:sldLayout>
</file>

<file path=ppt/slideLayouts/slideLayout4407.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81252597"/>
      </p:ext>
    </p:extLst>
  </p:cSld>
  <p:clrMapOvr>
    <a:masterClrMapping/>
  </p:clrMapOvr>
  <p:transition spd="slow">
    <p:fade/>
  </p:transition>
</p:sldLayout>
</file>

<file path=ppt/slideLayouts/slideLayout4408.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830354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409.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1017356"/>
      </p:ext>
    </p:extLst>
  </p:cSld>
  <p:clrMapOvr>
    <a:masterClrMapping/>
  </p:clrMapOvr>
  <p:transition spd="slow">
    <p:fade/>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17328325"/>
      </p:ext>
    </p:extLst>
  </p:cSld>
  <p:clrMapOvr>
    <a:masterClrMapping/>
  </p:clrMapOvr>
  <p:transition spd="slow">
    <p:fade/>
  </p:transition>
</p:sldLayout>
</file>

<file path=ppt/slideLayouts/slideLayout4410.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8676134"/>
      </p:ext>
    </p:extLst>
  </p:cSld>
  <p:clrMapOvr>
    <a:masterClrMapping/>
  </p:clrMapOvr>
  <p:transition spd="slow">
    <p:fade/>
  </p:transition>
</p:sldLayout>
</file>

<file path=ppt/slideLayouts/slideLayout4411.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44223422"/>
      </p:ext>
    </p:extLst>
  </p:cSld>
  <p:clrMapOvr>
    <a:masterClrMapping/>
  </p:clrMapOvr>
  <p:transition spd="slow">
    <p:fade/>
  </p:transition>
</p:sldLayout>
</file>

<file path=ppt/slideLayouts/slideLayout4412.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12287666"/>
      </p:ext>
    </p:extLst>
  </p:cSld>
  <p:clrMapOvr>
    <a:masterClrMapping/>
  </p:clrMapOvr>
  <p:transition spd="slow">
    <p:fade/>
  </p:transition>
</p:sldLayout>
</file>

<file path=ppt/slideLayouts/slideLayout4413.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78999687"/>
      </p:ext>
    </p:extLst>
  </p:cSld>
  <p:clrMapOvr>
    <a:masterClrMapping/>
  </p:clrMapOvr>
  <p:transition spd="slow">
    <p:fade/>
  </p:transition>
</p:sldLayout>
</file>

<file path=ppt/slideLayouts/slideLayout4414.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59706232"/>
      </p:ext>
    </p:extLst>
  </p:cSld>
  <p:clrMapOvr>
    <a:masterClrMapping/>
  </p:clrMapOvr>
  <p:transition spd="slow">
    <p:fade/>
  </p:transition>
</p:sldLayout>
</file>

<file path=ppt/slideLayouts/slideLayout4415.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55280682"/>
      </p:ext>
    </p:extLst>
  </p:cSld>
  <p:clrMapOvr>
    <a:masterClrMapping/>
  </p:clrMapOvr>
  <p:transition spd="slow">
    <p:fade/>
  </p:transition>
</p:sldLayout>
</file>

<file path=ppt/slideLayouts/slideLayout4416.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8117196"/>
      </p:ext>
    </p:extLst>
  </p:cSld>
  <p:clrMapOvr>
    <a:masterClrMapping/>
  </p:clrMapOvr>
  <p:transition spd="slow">
    <p:fade/>
  </p:transition>
</p:sldLayout>
</file>

<file path=ppt/slideLayouts/slideLayout4417.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52582453"/>
      </p:ext>
    </p:extLst>
  </p:cSld>
  <p:clrMapOvr>
    <a:masterClrMapping/>
  </p:clrMapOvr>
  <p:transition spd="slow">
    <p:fade/>
  </p:transition>
</p:sldLayout>
</file>

<file path=ppt/slideLayouts/slideLayout4418.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6022800"/>
      </p:ext>
    </p:extLst>
  </p:cSld>
  <p:clrMapOvr>
    <a:masterClrMapping/>
  </p:clrMapOvr>
  <p:transition spd="slow">
    <p:fade/>
  </p:transition>
</p:sldLayout>
</file>

<file path=ppt/slideLayouts/slideLayout4419.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0621205"/>
      </p:ext>
    </p:extLst>
  </p:cSld>
  <p:clrMapOvr>
    <a:masterClrMapping/>
  </p:clrMapOvr>
  <p:transition spd="slow">
    <p:fade/>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25103565"/>
      </p:ext>
    </p:extLst>
  </p:cSld>
  <p:clrMapOvr>
    <a:masterClrMapping/>
  </p:clrMapOvr>
  <p:transition spd="slow">
    <p:fade/>
  </p:transition>
</p:sldLayout>
</file>

<file path=ppt/slideLayouts/slideLayout4420.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68285640"/>
      </p:ext>
    </p:extLst>
  </p:cSld>
  <p:clrMapOvr>
    <a:masterClrMapping/>
  </p:clrMapOvr>
  <p:transition spd="slow">
    <p:fade/>
  </p:transition>
</p:sldLayout>
</file>

<file path=ppt/slideLayouts/slideLayout4421.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91171931"/>
      </p:ext>
    </p:extLst>
  </p:cSld>
  <p:clrMapOvr>
    <a:masterClrMapping/>
  </p:clrMapOvr>
  <p:transition spd="slow">
    <p:fade/>
  </p:transition>
</p:sldLayout>
</file>

<file path=ppt/slideLayouts/slideLayout4422.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4026581"/>
      </p:ext>
    </p:extLst>
  </p:cSld>
  <p:clrMapOvr>
    <a:masterClrMapping/>
  </p:clrMapOvr>
  <p:transition spd="slow">
    <p:fade/>
  </p:transition>
</p:sldLayout>
</file>

<file path=ppt/slideLayouts/slideLayout4423.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5252516"/>
      </p:ext>
    </p:extLst>
  </p:cSld>
  <p:clrMapOvr>
    <a:masterClrMapping/>
  </p:clrMapOvr>
  <p:transition spd="slow">
    <p:fade/>
  </p:transition>
</p:sldLayout>
</file>

<file path=ppt/slideLayouts/slideLayout4424.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90948709"/>
      </p:ext>
    </p:extLst>
  </p:cSld>
  <p:clrMapOvr>
    <a:masterClrMapping/>
  </p:clrMapOvr>
  <p:transition spd="slow">
    <p:fade/>
  </p:transition>
</p:sldLayout>
</file>

<file path=ppt/slideLayouts/slideLayout4425.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64804566"/>
      </p:ext>
    </p:extLst>
  </p:cSld>
  <p:clrMapOvr>
    <a:masterClrMapping/>
  </p:clrMapOvr>
  <p:transition spd="slow">
    <p:fade/>
  </p:transition>
</p:sldLayout>
</file>

<file path=ppt/slideLayouts/slideLayout4426.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23177817"/>
      </p:ext>
    </p:extLst>
  </p:cSld>
  <p:clrMapOvr>
    <a:masterClrMapping/>
  </p:clrMapOvr>
  <p:transition spd="slow">
    <p:fade/>
  </p:transition>
</p:sldLayout>
</file>

<file path=ppt/slideLayouts/slideLayout4427.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54106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28.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04282417"/>
      </p:ext>
    </p:extLst>
  </p:cSld>
  <p:clrMapOvr>
    <a:masterClrMapping/>
  </p:clrMapOvr>
  <p:transition spd="slow">
    <p:fade/>
  </p:transition>
</p:sldLayout>
</file>

<file path=ppt/slideLayouts/slideLayout4429.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02399731"/>
      </p:ext>
    </p:extLst>
  </p:cSld>
  <p:clrMapOvr>
    <a:masterClrMapping/>
  </p:clrMapOvr>
  <p:transition spd="slow">
    <p:fade/>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53516063"/>
      </p:ext>
    </p:extLst>
  </p:cSld>
  <p:clrMapOvr>
    <a:masterClrMapping/>
  </p:clrMapOvr>
  <p:transition spd="slow">
    <p:fade/>
  </p:transition>
</p:sldLayout>
</file>

<file path=ppt/slideLayouts/slideLayout4430.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2152948"/>
      </p:ext>
    </p:extLst>
  </p:cSld>
  <p:clrMapOvr>
    <a:masterClrMapping/>
  </p:clrMapOvr>
  <p:transition spd="slow">
    <p:fade/>
  </p:transition>
</p:sldLayout>
</file>

<file path=ppt/slideLayouts/slideLayout4431.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309792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432.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4647923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33.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62043552"/>
      </p:ext>
    </p:extLst>
  </p:cSld>
  <p:clrMapOvr>
    <a:masterClrMapping/>
  </p:clrMapOvr>
  <p:transition spd="slow">
    <p:fade/>
  </p:transition>
</p:sldLayout>
</file>

<file path=ppt/slideLayouts/slideLayout4434.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02826400"/>
      </p:ext>
    </p:extLst>
  </p:cSld>
  <p:clrMapOvr>
    <a:masterClrMapping/>
  </p:clrMapOvr>
  <p:transition spd="slow">
    <p:fade/>
  </p:transition>
</p:sldLayout>
</file>

<file path=ppt/slideLayouts/slideLayout4435.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512844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436.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17201184"/>
      </p:ext>
    </p:extLst>
  </p:cSld>
  <p:clrMapOvr>
    <a:masterClrMapping/>
  </p:clrMapOvr>
  <p:transition spd="slow">
    <p:fade/>
  </p:transition>
</p:sldLayout>
</file>

<file path=ppt/slideLayouts/slideLayout4437.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0123307"/>
      </p:ext>
    </p:extLst>
  </p:cSld>
  <p:clrMapOvr>
    <a:masterClrMapping/>
  </p:clrMapOvr>
  <p:transition spd="slow">
    <p:fade/>
  </p:transition>
</p:sldLayout>
</file>

<file path=ppt/slideLayouts/slideLayout4438.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53187847"/>
      </p:ext>
    </p:extLst>
  </p:cSld>
  <p:clrMapOvr>
    <a:masterClrMapping/>
  </p:clrMapOvr>
  <p:transition spd="slow">
    <p:fade/>
  </p:transition>
</p:sldLayout>
</file>

<file path=ppt/slideLayouts/slideLayout4439.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0317475"/>
      </p:ext>
    </p:extLst>
  </p:cSld>
  <p:clrMapOvr>
    <a:masterClrMapping/>
  </p:clrMapOvr>
  <p:transition spd="slow">
    <p:fade/>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9240879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40.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5733087"/>
      </p:ext>
    </p:extLst>
  </p:cSld>
  <p:clrMapOvr>
    <a:masterClrMapping/>
  </p:clrMapOvr>
  <p:transition spd="slow">
    <p:fade/>
  </p:transition>
</p:sldLayout>
</file>

<file path=ppt/slideLayouts/slideLayout4441.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28056630"/>
      </p:ext>
    </p:extLst>
  </p:cSld>
  <p:clrMapOvr>
    <a:masterClrMapping/>
  </p:clrMapOvr>
  <p:transition spd="slow">
    <p:fade/>
  </p:transition>
</p:sldLayout>
</file>

<file path=ppt/slideLayouts/slideLayout4442.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8105736"/>
      </p:ext>
    </p:extLst>
  </p:cSld>
  <p:clrMapOvr>
    <a:masterClrMapping/>
  </p:clrMapOvr>
  <p:transition spd="slow">
    <p:fade/>
  </p:transition>
</p:sldLayout>
</file>

<file path=ppt/slideLayouts/slideLayout4443.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23711304"/>
      </p:ext>
    </p:extLst>
  </p:cSld>
  <p:clrMapOvr>
    <a:masterClrMapping/>
  </p:clrMapOvr>
  <p:transition spd="slow">
    <p:fade/>
  </p:transition>
</p:sldLayout>
</file>

<file path=ppt/slideLayouts/slideLayout4444.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69101966"/>
      </p:ext>
    </p:extLst>
  </p:cSld>
  <p:clrMapOvr>
    <a:masterClrMapping/>
  </p:clrMapOvr>
  <p:transition spd="slow">
    <p:fade/>
  </p:transition>
</p:sldLayout>
</file>

<file path=ppt/slideLayouts/slideLayout4445.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0225039"/>
      </p:ext>
    </p:extLst>
  </p:cSld>
  <p:clrMapOvr>
    <a:masterClrMapping/>
  </p:clrMapOvr>
  <p:transition spd="slow">
    <p:fade/>
  </p:transition>
</p:sldLayout>
</file>

<file path=ppt/slideLayouts/slideLayout4446.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845969"/>
      </p:ext>
    </p:extLst>
  </p:cSld>
  <p:clrMapOvr>
    <a:masterClrMapping/>
  </p:clrMapOvr>
  <p:transition spd="slow">
    <p:fade/>
  </p:transition>
</p:sldLayout>
</file>

<file path=ppt/slideLayouts/slideLayout4447.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12043411"/>
      </p:ext>
    </p:extLst>
  </p:cSld>
  <p:clrMapOvr>
    <a:masterClrMapping/>
  </p:clrMapOvr>
  <p:transition spd="slow">
    <p:fade/>
  </p:transition>
</p:sldLayout>
</file>

<file path=ppt/slideLayouts/slideLayout4448.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39122174"/>
      </p:ext>
    </p:extLst>
  </p:cSld>
  <p:clrMapOvr>
    <a:masterClrMapping/>
  </p:clrMapOvr>
  <p:transition spd="slow">
    <p:fade/>
  </p:transition>
</p:sldLayout>
</file>

<file path=ppt/slideLayouts/slideLayout4449.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16420589"/>
      </p:ext>
    </p:extLst>
  </p:cSld>
  <p:clrMapOvr>
    <a:masterClrMapping/>
  </p:clrMapOvr>
  <p:transition spd="slow">
    <p:fade/>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50809330"/>
      </p:ext>
    </p:extLst>
  </p:cSld>
  <p:clrMapOvr>
    <a:masterClrMapping/>
  </p:clrMapOvr>
  <p:transition spd="slow">
    <p:fade/>
  </p:transition>
</p:sldLayout>
</file>

<file path=ppt/slideLayouts/slideLayout4450.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827946"/>
      </p:ext>
    </p:extLst>
  </p:cSld>
  <p:clrMapOvr>
    <a:masterClrMapping/>
  </p:clrMapOvr>
  <p:transition spd="slow">
    <p:fade/>
  </p:transition>
</p:sldLayout>
</file>

<file path=ppt/slideLayouts/slideLayout4451.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013905839"/>
      </p:ext>
    </p:extLst>
  </p:cSld>
  <p:clrMapOvr>
    <a:masterClrMapping/>
  </p:clrMapOvr>
  <p:transition spd="slow">
    <p:fade/>
  </p:transition>
</p:sldLayout>
</file>

<file path=ppt/slideLayouts/slideLayout4452.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05696632"/>
      </p:ext>
    </p:extLst>
  </p:cSld>
  <p:clrMapOvr>
    <a:masterClrMapping/>
  </p:clrMapOvr>
  <p:transition spd="slow">
    <p:fade/>
  </p:transition>
</p:sldLayout>
</file>

<file path=ppt/slideLayouts/slideLayout4453.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31541498"/>
      </p:ext>
    </p:extLst>
  </p:cSld>
  <p:clrMapOvr>
    <a:masterClrMapping/>
  </p:clrMapOvr>
  <p:transition spd="slow">
    <p:fade/>
  </p:transition>
</p:sldLayout>
</file>

<file path=ppt/slideLayouts/slideLayout4454.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922994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55.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59979229"/>
      </p:ext>
    </p:extLst>
  </p:cSld>
  <p:clrMapOvr>
    <a:masterClrMapping/>
  </p:clrMapOvr>
  <p:transition spd="slow">
    <p:fade/>
  </p:transition>
</p:sldLayout>
</file>

<file path=ppt/slideLayouts/slideLayout4456.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54509386"/>
      </p:ext>
    </p:extLst>
  </p:cSld>
  <p:clrMapOvr>
    <a:masterClrMapping/>
  </p:clrMapOvr>
  <p:transition spd="slow">
    <p:fade/>
  </p:transition>
</p:sldLayout>
</file>

<file path=ppt/slideLayouts/slideLayout4457.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27324511"/>
      </p:ext>
    </p:extLst>
  </p:cSld>
  <p:clrMapOvr>
    <a:masterClrMapping/>
  </p:clrMapOvr>
  <p:transition spd="slow">
    <p:fade/>
  </p:transition>
</p:sldLayout>
</file>

<file path=ppt/slideLayouts/slideLayout4458.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3258983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459.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0986918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09879903"/>
      </p:ext>
    </p:extLst>
  </p:cSld>
  <p:clrMapOvr>
    <a:masterClrMapping/>
  </p:clrMapOvr>
  <p:transition spd="slow">
    <p:fade/>
  </p:transition>
</p:sldLayout>
</file>

<file path=ppt/slideLayouts/slideLayout4460.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21124612"/>
      </p:ext>
    </p:extLst>
  </p:cSld>
  <p:clrMapOvr>
    <a:masterClrMapping/>
  </p:clrMapOvr>
  <p:transition spd="slow">
    <p:fade/>
  </p:transition>
</p:sldLayout>
</file>

<file path=ppt/slideLayouts/slideLayout4461.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7105109"/>
      </p:ext>
    </p:extLst>
  </p:cSld>
  <p:clrMapOvr>
    <a:masterClrMapping/>
  </p:clrMapOvr>
  <p:transition spd="slow">
    <p:fade/>
  </p:transition>
</p:sldLayout>
</file>

<file path=ppt/slideLayouts/slideLayout4462.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27671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463.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86521635"/>
      </p:ext>
    </p:extLst>
  </p:cSld>
  <p:clrMapOvr>
    <a:masterClrMapping/>
  </p:clrMapOvr>
  <p:transition spd="slow">
    <p:fade/>
  </p:transition>
</p:sldLayout>
</file>

<file path=ppt/slideLayouts/slideLayout4464.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33218605"/>
      </p:ext>
    </p:extLst>
  </p:cSld>
  <p:clrMapOvr>
    <a:masterClrMapping/>
  </p:clrMapOvr>
  <p:transition spd="slow">
    <p:fade/>
  </p:transition>
</p:sldLayout>
</file>

<file path=ppt/slideLayouts/slideLayout4465.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68082311"/>
      </p:ext>
    </p:extLst>
  </p:cSld>
  <p:clrMapOvr>
    <a:masterClrMapping/>
  </p:clrMapOvr>
  <p:transition spd="slow">
    <p:fade/>
  </p:transition>
</p:sldLayout>
</file>

<file path=ppt/slideLayouts/slideLayout4466.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07262408"/>
      </p:ext>
    </p:extLst>
  </p:cSld>
  <p:clrMapOvr>
    <a:masterClrMapping/>
  </p:clrMapOvr>
  <p:transition spd="slow">
    <p:fade/>
  </p:transition>
</p:sldLayout>
</file>

<file path=ppt/slideLayouts/slideLayout4467.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9051752"/>
      </p:ext>
    </p:extLst>
  </p:cSld>
  <p:clrMapOvr>
    <a:masterClrMapping/>
  </p:clrMapOvr>
  <p:transition spd="slow">
    <p:fade/>
  </p:transition>
</p:sldLayout>
</file>

<file path=ppt/slideLayouts/slideLayout4468.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4104708"/>
      </p:ext>
    </p:extLst>
  </p:cSld>
  <p:clrMapOvr>
    <a:masterClrMapping/>
  </p:clrMapOvr>
  <p:transition spd="slow">
    <p:fade/>
  </p:transition>
</p:sldLayout>
</file>

<file path=ppt/slideLayouts/slideLayout4469.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04049786"/>
      </p:ext>
    </p:extLst>
  </p:cSld>
  <p:clrMapOvr>
    <a:masterClrMapping/>
  </p:clrMapOvr>
  <p:transition spd="slow">
    <p:fade/>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61942116"/>
      </p:ext>
    </p:extLst>
  </p:cSld>
  <p:clrMapOvr>
    <a:masterClrMapping/>
  </p:clrMapOvr>
  <p:transition spd="slow">
    <p:fade/>
  </p:transition>
</p:sldLayout>
</file>

<file path=ppt/slideLayouts/slideLayout4470.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17435204"/>
      </p:ext>
    </p:extLst>
  </p:cSld>
  <p:clrMapOvr>
    <a:masterClrMapping/>
  </p:clrMapOvr>
  <p:transition spd="slow">
    <p:fade/>
  </p:transition>
</p:sldLayout>
</file>

<file path=ppt/slideLayouts/slideLayout4471.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65570739"/>
      </p:ext>
    </p:extLst>
  </p:cSld>
  <p:clrMapOvr>
    <a:masterClrMapping/>
  </p:clrMapOvr>
  <p:transition spd="slow">
    <p:fade/>
  </p:transition>
</p:sldLayout>
</file>

<file path=ppt/slideLayouts/slideLayout4472.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041031"/>
      </p:ext>
    </p:extLst>
  </p:cSld>
  <p:clrMapOvr>
    <a:masterClrMapping/>
  </p:clrMapOvr>
  <p:transition spd="slow">
    <p:fade/>
  </p:transition>
</p:sldLayout>
</file>

<file path=ppt/slideLayouts/slideLayout4473.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8554929"/>
      </p:ext>
    </p:extLst>
  </p:cSld>
  <p:clrMapOvr>
    <a:masterClrMapping/>
  </p:clrMapOvr>
  <p:transition spd="slow">
    <p:fade/>
  </p:transition>
</p:sldLayout>
</file>

<file path=ppt/slideLayouts/slideLayout4474.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02182253"/>
      </p:ext>
    </p:extLst>
  </p:cSld>
  <p:clrMapOvr>
    <a:masterClrMapping/>
  </p:clrMapOvr>
  <p:transition spd="slow">
    <p:fade/>
  </p:transition>
</p:sldLayout>
</file>

<file path=ppt/slideLayouts/slideLayout4475.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97277525"/>
      </p:ext>
    </p:extLst>
  </p:cSld>
  <p:clrMapOvr>
    <a:masterClrMapping/>
  </p:clrMapOvr>
  <p:transition spd="slow">
    <p:fade/>
  </p:transition>
</p:sldLayout>
</file>

<file path=ppt/slideLayouts/slideLayout4476.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92312408"/>
      </p:ext>
    </p:extLst>
  </p:cSld>
  <p:clrMapOvr>
    <a:masterClrMapping/>
  </p:clrMapOvr>
  <p:transition spd="slow">
    <p:fade/>
  </p:transition>
</p:sldLayout>
</file>

<file path=ppt/slideLayouts/slideLayout4477.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82291546"/>
      </p:ext>
    </p:extLst>
  </p:cSld>
  <p:clrMapOvr>
    <a:masterClrMapping/>
  </p:clrMapOvr>
  <p:transition spd="slow">
    <p:fade/>
  </p:transition>
</p:sldLayout>
</file>

<file path=ppt/slideLayouts/slideLayout4478.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345792781"/>
      </p:ext>
    </p:extLst>
  </p:cSld>
  <p:clrMapOvr>
    <a:masterClrMapping/>
  </p:clrMapOvr>
  <p:transition spd="slow">
    <p:fade/>
  </p:transition>
</p:sldLayout>
</file>

<file path=ppt/slideLayouts/slideLayout4479.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47990176"/>
      </p:ext>
    </p:extLst>
  </p:cSld>
  <p:clrMapOvr>
    <a:masterClrMapping/>
  </p:clrMapOvr>
  <p:transition spd="slow">
    <p:fade/>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5085972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480.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47469825"/>
      </p:ext>
    </p:extLst>
  </p:cSld>
  <p:clrMapOvr>
    <a:masterClrMapping/>
  </p:clrMapOvr>
  <p:transition spd="slow">
    <p:fade/>
  </p:transition>
</p:sldLayout>
</file>

<file path=ppt/slideLayouts/slideLayout4481.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081290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82.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53721644"/>
      </p:ext>
    </p:extLst>
  </p:cSld>
  <p:clrMapOvr>
    <a:masterClrMapping/>
  </p:clrMapOvr>
  <p:transition spd="slow">
    <p:fade/>
  </p:transition>
</p:sldLayout>
</file>

<file path=ppt/slideLayouts/slideLayout4483.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16444827"/>
      </p:ext>
    </p:extLst>
  </p:cSld>
  <p:clrMapOvr>
    <a:masterClrMapping/>
  </p:clrMapOvr>
  <p:transition spd="slow">
    <p:fade/>
  </p:transition>
</p:sldLayout>
</file>

<file path=ppt/slideLayouts/slideLayout4484.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27629781"/>
      </p:ext>
    </p:extLst>
  </p:cSld>
  <p:clrMapOvr>
    <a:masterClrMapping/>
  </p:clrMapOvr>
  <p:transition spd="slow">
    <p:fade/>
  </p:transition>
</p:sldLayout>
</file>

<file path=ppt/slideLayouts/slideLayout4485.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54815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486.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970894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87.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68501794"/>
      </p:ext>
    </p:extLst>
  </p:cSld>
  <p:clrMapOvr>
    <a:masterClrMapping/>
  </p:clrMapOvr>
  <p:transition spd="slow">
    <p:fade/>
  </p:transition>
</p:sldLayout>
</file>

<file path=ppt/slideLayouts/slideLayout4488.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96877803"/>
      </p:ext>
    </p:extLst>
  </p:cSld>
  <p:clrMapOvr>
    <a:masterClrMapping/>
  </p:clrMapOvr>
  <p:transition spd="slow">
    <p:fade/>
  </p:transition>
</p:sldLayout>
</file>

<file path=ppt/slideLayouts/slideLayout4489.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395733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8640178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490.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1723409"/>
      </p:ext>
    </p:extLst>
  </p:cSld>
  <p:clrMapOvr>
    <a:masterClrMapping/>
  </p:clrMapOvr>
  <p:transition spd="slow">
    <p:fade/>
  </p:transition>
</p:sldLayout>
</file>

<file path=ppt/slideLayouts/slideLayout4491.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3004407"/>
      </p:ext>
    </p:extLst>
  </p:cSld>
  <p:clrMapOvr>
    <a:masterClrMapping/>
  </p:clrMapOvr>
  <p:transition spd="slow">
    <p:fade/>
  </p:transition>
</p:sldLayout>
</file>

<file path=ppt/slideLayouts/slideLayout4492.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947260"/>
      </p:ext>
    </p:extLst>
  </p:cSld>
  <p:clrMapOvr>
    <a:masterClrMapping/>
  </p:clrMapOvr>
  <p:transition spd="slow">
    <p:fade/>
  </p:transition>
</p:sldLayout>
</file>

<file path=ppt/slideLayouts/slideLayout4493.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71190299"/>
      </p:ext>
    </p:extLst>
  </p:cSld>
  <p:clrMapOvr>
    <a:masterClrMapping/>
  </p:clrMapOvr>
  <p:transition spd="slow">
    <p:fade/>
  </p:transition>
</p:sldLayout>
</file>

<file path=ppt/slideLayouts/slideLayout4494.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4512450"/>
      </p:ext>
    </p:extLst>
  </p:cSld>
  <p:clrMapOvr>
    <a:masterClrMapping/>
  </p:clrMapOvr>
  <p:transition spd="slow">
    <p:fade/>
  </p:transition>
</p:sldLayout>
</file>

<file path=ppt/slideLayouts/slideLayout4495.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35650644"/>
      </p:ext>
    </p:extLst>
  </p:cSld>
  <p:clrMapOvr>
    <a:masterClrMapping/>
  </p:clrMapOvr>
  <p:transition spd="slow">
    <p:fade/>
  </p:transition>
</p:sldLayout>
</file>

<file path=ppt/slideLayouts/slideLayout4496.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12462846"/>
      </p:ext>
    </p:extLst>
  </p:cSld>
  <p:clrMapOvr>
    <a:masterClrMapping/>
  </p:clrMapOvr>
  <p:transition spd="slow">
    <p:fade/>
  </p:transition>
</p:sldLayout>
</file>

<file path=ppt/slideLayouts/slideLayout4497.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29882583"/>
      </p:ext>
    </p:extLst>
  </p:cSld>
  <p:clrMapOvr>
    <a:masterClrMapping/>
  </p:clrMapOvr>
  <p:transition spd="slow">
    <p:fade/>
  </p:transition>
</p:sldLayout>
</file>

<file path=ppt/slideLayouts/slideLayout4498.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31199079"/>
      </p:ext>
    </p:extLst>
  </p:cSld>
  <p:clrMapOvr>
    <a:masterClrMapping/>
  </p:clrMapOvr>
  <p:transition spd="slow">
    <p:fade/>
  </p:transition>
</p:sldLayout>
</file>

<file path=ppt/slideLayouts/slideLayout4499.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7876724"/>
      </p:ext>
    </p:extLst>
  </p:cSld>
  <p:clrMapOvr>
    <a:masterClrMapping/>
  </p:clrMapOvr>
  <p:transition spd="slow">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480022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33066299"/>
      </p:ext>
    </p:extLst>
  </p:cSld>
  <p:clrMapOvr>
    <a:masterClrMapping/>
  </p:clrMapOvr>
  <p:transition spd="slow">
    <p:fade/>
  </p:transition>
</p:sldLayout>
</file>

<file path=ppt/slideLayouts/slideLayout4500.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31067199"/>
      </p:ext>
    </p:extLst>
  </p:cSld>
  <p:clrMapOvr>
    <a:masterClrMapping/>
  </p:clrMapOvr>
  <p:transition spd="slow">
    <p:fade/>
  </p:transition>
</p:sldLayout>
</file>

<file path=ppt/slideLayouts/slideLayout4501.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58174642"/>
      </p:ext>
    </p:extLst>
  </p:cSld>
  <p:clrMapOvr>
    <a:masterClrMapping/>
  </p:clrMapOvr>
  <p:transition spd="slow">
    <p:fade/>
  </p:transition>
</p:sldLayout>
</file>

<file path=ppt/slideLayouts/slideLayout4502.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56964206"/>
      </p:ext>
    </p:extLst>
  </p:cSld>
  <p:clrMapOvr>
    <a:masterClrMapping/>
  </p:clrMapOvr>
  <p:transition spd="slow">
    <p:fade/>
  </p:transition>
</p:sldLayout>
</file>

<file path=ppt/slideLayouts/slideLayout4503.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94102677"/>
      </p:ext>
    </p:extLst>
  </p:cSld>
  <p:clrMapOvr>
    <a:masterClrMapping/>
  </p:clrMapOvr>
  <p:transition spd="slow">
    <p:fade/>
  </p:transition>
</p:sldLayout>
</file>

<file path=ppt/slideLayouts/slideLayout4504.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60129983"/>
      </p:ext>
    </p:extLst>
  </p:cSld>
  <p:clrMapOvr>
    <a:masterClrMapping/>
  </p:clrMapOvr>
  <p:transition spd="slow">
    <p:fade/>
  </p:transition>
</p:sldLayout>
</file>

<file path=ppt/slideLayouts/slideLayout4505.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219115131"/>
      </p:ext>
    </p:extLst>
  </p:cSld>
  <p:clrMapOvr>
    <a:masterClrMapping/>
  </p:clrMapOvr>
  <p:transition spd="slow">
    <p:fade/>
  </p:transition>
</p:sldLayout>
</file>

<file path=ppt/slideLayouts/slideLayout4506.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66140909"/>
      </p:ext>
    </p:extLst>
  </p:cSld>
  <p:clrMapOvr>
    <a:masterClrMapping/>
  </p:clrMapOvr>
  <p:transition spd="slow">
    <p:fade/>
  </p:transition>
</p:sldLayout>
</file>

<file path=ppt/slideLayouts/slideLayout4507.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05052765"/>
      </p:ext>
    </p:extLst>
  </p:cSld>
  <p:clrMapOvr>
    <a:masterClrMapping/>
  </p:clrMapOvr>
  <p:transition spd="slow">
    <p:fade/>
  </p:transition>
</p:sldLayout>
</file>

<file path=ppt/slideLayouts/slideLayout4508.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7808794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09.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853289255"/>
      </p:ext>
    </p:extLst>
  </p:cSld>
  <p:clrMapOvr>
    <a:masterClrMapping/>
  </p:clrMapOvr>
  <p:transition spd="slow">
    <p:fade/>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74171898"/>
      </p:ext>
    </p:extLst>
  </p:cSld>
  <p:clrMapOvr>
    <a:masterClrMapping/>
  </p:clrMapOvr>
  <p:transition spd="slow">
    <p:fade/>
  </p:transition>
</p:sldLayout>
</file>

<file path=ppt/slideLayouts/slideLayout4510.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00922818"/>
      </p:ext>
    </p:extLst>
  </p:cSld>
  <p:clrMapOvr>
    <a:masterClrMapping/>
  </p:clrMapOvr>
  <p:transition spd="slow">
    <p:fade/>
  </p:transition>
</p:sldLayout>
</file>

<file path=ppt/slideLayouts/slideLayout4511.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36196059"/>
      </p:ext>
    </p:extLst>
  </p:cSld>
  <p:clrMapOvr>
    <a:masterClrMapping/>
  </p:clrMapOvr>
  <p:transition spd="slow">
    <p:fade/>
  </p:transition>
</p:sldLayout>
</file>

<file path=ppt/slideLayouts/slideLayout4512.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502504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513.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2675291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14.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02911523"/>
      </p:ext>
    </p:extLst>
  </p:cSld>
  <p:clrMapOvr>
    <a:masterClrMapping/>
  </p:clrMapOvr>
  <p:transition spd="slow">
    <p:fade/>
  </p:transition>
</p:sldLayout>
</file>

<file path=ppt/slideLayouts/slideLayout4515.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14895087"/>
      </p:ext>
    </p:extLst>
  </p:cSld>
  <p:clrMapOvr>
    <a:masterClrMapping/>
  </p:clrMapOvr>
  <p:transition spd="slow">
    <p:fade/>
  </p:transition>
</p:sldLayout>
</file>

<file path=ppt/slideLayouts/slideLayout4516.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16815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517.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19315200"/>
      </p:ext>
    </p:extLst>
  </p:cSld>
  <p:clrMapOvr>
    <a:masterClrMapping/>
  </p:clrMapOvr>
  <p:transition spd="slow">
    <p:fade/>
  </p:transition>
</p:sldLayout>
</file>

<file path=ppt/slideLayouts/slideLayout4518.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84479699"/>
      </p:ext>
    </p:extLst>
  </p:cSld>
  <p:clrMapOvr>
    <a:masterClrMapping/>
  </p:clrMapOvr>
  <p:transition spd="slow">
    <p:fade/>
  </p:transition>
</p:sldLayout>
</file>

<file path=ppt/slideLayouts/slideLayout4519.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59512606"/>
      </p:ext>
    </p:extLst>
  </p:cSld>
  <p:clrMapOvr>
    <a:masterClrMapping/>
  </p:clrMapOvr>
  <p:transition spd="slow">
    <p:fade/>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34407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520.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78543428"/>
      </p:ext>
    </p:extLst>
  </p:cSld>
  <p:clrMapOvr>
    <a:masterClrMapping/>
  </p:clrMapOvr>
  <p:transition spd="slow">
    <p:fade/>
  </p:transition>
</p:sldLayout>
</file>

<file path=ppt/slideLayouts/slideLayout4521.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32083386"/>
      </p:ext>
    </p:extLst>
  </p:cSld>
  <p:clrMapOvr>
    <a:masterClrMapping/>
  </p:clrMapOvr>
  <p:transition spd="slow">
    <p:fade/>
  </p:transition>
</p:sldLayout>
</file>

<file path=ppt/slideLayouts/slideLayout4522.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68858271"/>
      </p:ext>
    </p:extLst>
  </p:cSld>
  <p:clrMapOvr>
    <a:masterClrMapping/>
  </p:clrMapOvr>
  <p:transition spd="slow">
    <p:fade/>
  </p:transition>
</p:sldLayout>
</file>

<file path=ppt/slideLayouts/slideLayout4523.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97537039"/>
      </p:ext>
    </p:extLst>
  </p:cSld>
  <p:clrMapOvr>
    <a:masterClrMapping/>
  </p:clrMapOvr>
  <p:transition spd="slow">
    <p:fade/>
  </p:transition>
</p:sldLayout>
</file>

<file path=ppt/slideLayouts/slideLayout4524.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44197991"/>
      </p:ext>
    </p:extLst>
  </p:cSld>
  <p:clrMapOvr>
    <a:masterClrMapping/>
  </p:clrMapOvr>
  <p:transition spd="slow">
    <p:fade/>
  </p:transition>
</p:sldLayout>
</file>

<file path=ppt/slideLayouts/slideLayout4525.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37861368"/>
      </p:ext>
    </p:extLst>
  </p:cSld>
  <p:clrMapOvr>
    <a:masterClrMapping/>
  </p:clrMapOvr>
  <p:transition spd="slow">
    <p:fade/>
  </p:transition>
</p:sldLayout>
</file>

<file path=ppt/slideLayouts/slideLayout4526.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1310696"/>
      </p:ext>
    </p:extLst>
  </p:cSld>
  <p:clrMapOvr>
    <a:masterClrMapping/>
  </p:clrMapOvr>
  <p:transition spd="slow">
    <p:fade/>
  </p:transition>
</p:sldLayout>
</file>

<file path=ppt/slideLayouts/slideLayout4527.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77122766"/>
      </p:ext>
    </p:extLst>
  </p:cSld>
  <p:clrMapOvr>
    <a:masterClrMapping/>
  </p:clrMapOvr>
  <p:transition spd="slow">
    <p:fade/>
  </p:transition>
</p:sldLayout>
</file>

<file path=ppt/slideLayouts/slideLayout4528.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08880289"/>
      </p:ext>
    </p:extLst>
  </p:cSld>
  <p:clrMapOvr>
    <a:masterClrMapping/>
  </p:clrMapOvr>
  <p:transition spd="slow">
    <p:fade/>
  </p:transition>
</p:sldLayout>
</file>

<file path=ppt/slideLayouts/slideLayout4529.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69863803"/>
      </p:ext>
    </p:extLst>
  </p:cSld>
  <p:clrMapOvr>
    <a:masterClrMapping/>
  </p:clrMapOvr>
  <p:transition spd="slow">
    <p:fade/>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48386595"/>
      </p:ext>
    </p:extLst>
  </p:cSld>
  <p:clrMapOvr>
    <a:masterClrMapping/>
  </p:clrMapOvr>
  <p:transition spd="slow">
    <p:fade/>
  </p:transition>
</p:sldLayout>
</file>

<file path=ppt/slideLayouts/slideLayout4530.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27808349"/>
      </p:ext>
    </p:extLst>
  </p:cSld>
  <p:clrMapOvr>
    <a:masterClrMapping/>
  </p:clrMapOvr>
  <p:transition spd="slow">
    <p:fade/>
  </p:transition>
</p:sldLayout>
</file>

<file path=ppt/slideLayouts/slideLayout4531.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44236916"/>
      </p:ext>
    </p:extLst>
  </p:cSld>
  <p:clrMapOvr>
    <a:masterClrMapping/>
  </p:clrMapOvr>
  <p:transition spd="slow">
    <p:fade/>
  </p:transition>
</p:sldLayout>
</file>

<file path=ppt/slideLayouts/slideLayout4532.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94177076"/>
      </p:ext>
    </p:extLst>
  </p:cSld>
  <p:clrMapOvr>
    <a:masterClrMapping/>
  </p:clrMapOvr>
  <p:transition spd="slow">
    <p:fade/>
  </p:transition>
</p:sldLayout>
</file>

<file path=ppt/slideLayouts/slideLayout4533.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73247557"/>
      </p:ext>
    </p:extLst>
  </p:cSld>
  <p:clrMapOvr>
    <a:masterClrMapping/>
  </p:clrMapOvr>
  <p:transition spd="slow">
    <p:fade/>
  </p:transition>
</p:sldLayout>
</file>

<file path=ppt/slideLayouts/slideLayout4534.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59650191"/>
      </p:ext>
    </p:extLst>
  </p:cSld>
  <p:clrMapOvr>
    <a:masterClrMapping/>
  </p:clrMapOvr>
  <p:transition spd="slow">
    <p:fade/>
  </p:transition>
</p:sldLayout>
</file>

<file path=ppt/slideLayouts/slideLayout4535.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045214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36.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95290712"/>
      </p:ext>
    </p:extLst>
  </p:cSld>
  <p:clrMapOvr>
    <a:masterClrMapping/>
  </p:clrMapOvr>
  <p:transition spd="slow">
    <p:fade/>
  </p:transition>
</p:sldLayout>
</file>

<file path=ppt/slideLayouts/slideLayout4537.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91503480"/>
      </p:ext>
    </p:extLst>
  </p:cSld>
  <p:clrMapOvr>
    <a:masterClrMapping/>
  </p:clrMapOvr>
  <p:transition spd="slow">
    <p:fade/>
  </p:transition>
</p:sldLayout>
</file>

<file path=ppt/slideLayouts/slideLayout4538.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72907965"/>
      </p:ext>
    </p:extLst>
  </p:cSld>
  <p:clrMapOvr>
    <a:masterClrMapping/>
  </p:clrMapOvr>
  <p:transition spd="slow">
    <p:fade/>
  </p:transition>
</p:sldLayout>
</file>

<file path=ppt/slideLayouts/slideLayout4539.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814093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1442315"/>
      </p:ext>
    </p:extLst>
  </p:cSld>
  <p:clrMapOvr>
    <a:masterClrMapping/>
  </p:clrMapOvr>
  <p:transition spd="slow">
    <p:fade/>
  </p:transition>
</p:sldLayout>
</file>

<file path=ppt/slideLayouts/slideLayout4540.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712565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41.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99926004"/>
      </p:ext>
    </p:extLst>
  </p:cSld>
  <p:clrMapOvr>
    <a:masterClrMapping/>
  </p:clrMapOvr>
  <p:transition spd="slow">
    <p:fade/>
  </p:transition>
</p:sldLayout>
</file>

<file path=ppt/slideLayouts/slideLayout4542.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69168267"/>
      </p:ext>
    </p:extLst>
  </p:cSld>
  <p:clrMapOvr>
    <a:masterClrMapping/>
  </p:clrMapOvr>
  <p:transition spd="slow">
    <p:fade/>
  </p:transition>
</p:sldLayout>
</file>

<file path=ppt/slideLayouts/slideLayout4543.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642189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544.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69788710"/>
      </p:ext>
    </p:extLst>
  </p:cSld>
  <p:clrMapOvr>
    <a:masterClrMapping/>
  </p:clrMapOvr>
  <p:transition spd="slow">
    <p:fade/>
  </p:transition>
</p:sldLayout>
</file>

<file path=ppt/slideLayouts/slideLayout4545.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6386799"/>
      </p:ext>
    </p:extLst>
  </p:cSld>
  <p:clrMapOvr>
    <a:masterClrMapping/>
  </p:clrMapOvr>
  <p:transition spd="slow">
    <p:fade/>
  </p:transition>
</p:sldLayout>
</file>

<file path=ppt/slideLayouts/slideLayout4546.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8587156"/>
      </p:ext>
    </p:extLst>
  </p:cSld>
  <p:clrMapOvr>
    <a:masterClrMapping/>
  </p:clrMapOvr>
  <p:transition spd="slow">
    <p:fade/>
  </p:transition>
</p:sldLayout>
</file>

<file path=ppt/slideLayouts/slideLayout4547.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54043722"/>
      </p:ext>
    </p:extLst>
  </p:cSld>
  <p:clrMapOvr>
    <a:masterClrMapping/>
  </p:clrMapOvr>
  <p:transition spd="slow">
    <p:fade/>
  </p:transition>
</p:sldLayout>
</file>

<file path=ppt/slideLayouts/slideLayout4548.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48390513"/>
      </p:ext>
    </p:extLst>
  </p:cSld>
  <p:clrMapOvr>
    <a:masterClrMapping/>
  </p:clrMapOvr>
  <p:transition spd="slow">
    <p:fade/>
  </p:transition>
</p:sldLayout>
</file>

<file path=ppt/slideLayouts/slideLayout4549.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5353758"/>
      </p:ext>
    </p:extLst>
  </p:cSld>
  <p:clrMapOvr>
    <a:masterClrMapping/>
  </p:clrMapOvr>
  <p:transition spd="slow">
    <p:fade/>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95805443"/>
      </p:ext>
    </p:extLst>
  </p:cSld>
  <p:clrMapOvr>
    <a:masterClrMapping/>
  </p:clrMapOvr>
  <p:transition spd="slow">
    <p:fade/>
  </p:transition>
</p:sldLayout>
</file>

<file path=ppt/slideLayouts/slideLayout4550.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75807124"/>
      </p:ext>
    </p:extLst>
  </p:cSld>
  <p:clrMapOvr>
    <a:masterClrMapping/>
  </p:clrMapOvr>
  <p:transition spd="slow">
    <p:fade/>
  </p:transition>
</p:sldLayout>
</file>

<file path=ppt/slideLayouts/slideLayout4551.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47272169"/>
      </p:ext>
    </p:extLst>
  </p:cSld>
  <p:clrMapOvr>
    <a:masterClrMapping/>
  </p:clrMapOvr>
  <p:transition spd="slow">
    <p:fade/>
  </p:transition>
</p:sldLayout>
</file>

<file path=ppt/slideLayouts/slideLayout4552.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55688389"/>
      </p:ext>
    </p:extLst>
  </p:cSld>
  <p:clrMapOvr>
    <a:masterClrMapping/>
  </p:clrMapOvr>
  <p:transition spd="slow">
    <p:fade/>
  </p:transition>
</p:sldLayout>
</file>

<file path=ppt/slideLayouts/slideLayout4553.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28594134"/>
      </p:ext>
    </p:extLst>
  </p:cSld>
  <p:clrMapOvr>
    <a:masterClrMapping/>
  </p:clrMapOvr>
  <p:transition spd="slow">
    <p:fade/>
  </p:transition>
</p:sldLayout>
</file>

<file path=ppt/slideLayouts/slideLayout4554.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51435629"/>
      </p:ext>
    </p:extLst>
  </p:cSld>
  <p:clrMapOvr>
    <a:masterClrMapping/>
  </p:clrMapOvr>
  <p:transition spd="slow">
    <p:fade/>
  </p:transition>
</p:sldLayout>
</file>

<file path=ppt/slideLayouts/slideLayout4555.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19643705"/>
      </p:ext>
    </p:extLst>
  </p:cSld>
  <p:clrMapOvr>
    <a:masterClrMapping/>
  </p:clrMapOvr>
  <p:transition spd="slow">
    <p:fade/>
  </p:transition>
</p:sldLayout>
</file>

<file path=ppt/slideLayouts/slideLayout4556.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40442006"/>
      </p:ext>
    </p:extLst>
  </p:cSld>
  <p:clrMapOvr>
    <a:masterClrMapping/>
  </p:clrMapOvr>
  <p:transition spd="slow">
    <p:fade/>
  </p:transition>
</p:sldLayout>
</file>

<file path=ppt/slideLayouts/slideLayout4557.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04586585"/>
      </p:ext>
    </p:extLst>
  </p:cSld>
  <p:clrMapOvr>
    <a:masterClrMapping/>
  </p:clrMapOvr>
  <p:transition spd="slow">
    <p:fade/>
  </p:transition>
</p:sldLayout>
</file>

<file path=ppt/slideLayouts/slideLayout4558.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24072054"/>
      </p:ext>
    </p:extLst>
  </p:cSld>
  <p:clrMapOvr>
    <a:masterClrMapping/>
  </p:clrMapOvr>
  <p:transition spd="slow">
    <p:fade/>
  </p:transition>
</p:sldLayout>
</file>

<file path=ppt/slideLayouts/slideLayout4559.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52354122"/>
      </p:ext>
    </p:extLst>
  </p:cSld>
  <p:clrMapOvr>
    <a:masterClrMapping/>
  </p:clrMapOvr>
  <p:transition spd="slow">
    <p:fade/>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58811541"/>
      </p:ext>
    </p:extLst>
  </p:cSld>
  <p:clrMapOvr>
    <a:masterClrMapping/>
  </p:clrMapOvr>
  <p:transition spd="slow">
    <p:fade/>
  </p:transition>
</p:sldLayout>
</file>

<file path=ppt/slideLayouts/slideLayout4560.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20977301"/>
      </p:ext>
    </p:extLst>
  </p:cSld>
  <p:clrMapOvr>
    <a:masterClrMapping/>
  </p:clrMapOvr>
  <p:transition spd="slow">
    <p:fade/>
  </p:transition>
</p:sldLayout>
</file>

<file path=ppt/slideLayouts/slideLayout4561.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61134220"/>
      </p:ext>
    </p:extLst>
  </p:cSld>
  <p:clrMapOvr>
    <a:masterClrMapping/>
  </p:clrMapOvr>
  <p:transition spd="slow">
    <p:fade/>
  </p:transition>
</p:sldLayout>
</file>

<file path=ppt/slideLayouts/slideLayout4562.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7048383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63.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107597822"/>
      </p:ext>
    </p:extLst>
  </p:cSld>
  <p:clrMapOvr>
    <a:masterClrMapping/>
  </p:clrMapOvr>
  <p:transition spd="slow">
    <p:fade/>
  </p:transition>
</p:sldLayout>
</file>

<file path=ppt/slideLayouts/slideLayout4564.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608499668"/>
      </p:ext>
    </p:extLst>
  </p:cSld>
  <p:clrMapOvr>
    <a:masterClrMapping/>
  </p:clrMapOvr>
  <p:transition spd="slow">
    <p:fade/>
  </p:transition>
</p:sldLayout>
</file>

<file path=ppt/slideLayouts/slideLayout4565.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03501065"/>
      </p:ext>
    </p:extLst>
  </p:cSld>
  <p:clrMapOvr>
    <a:masterClrMapping/>
  </p:clrMapOvr>
  <p:transition spd="slow">
    <p:fade/>
  </p:transition>
</p:sldLayout>
</file>

<file path=ppt/slideLayouts/slideLayout4566.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4302070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567.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496701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568.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253783169"/>
      </p:ext>
    </p:extLst>
  </p:cSld>
  <p:clrMapOvr>
    <a:masterClrMapping/>
  </p:clrMapOvr>
  <p:transition spd="slow">
    <p:fade/>
  </p:transition>
</p:sldLayout>
</file>

<file path=ppt/slideLayouts/slideLayout4569.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0182949"/>
      </p:ext>
    </p:extLst>
  </p:cSld>
  <p:clrMapOvr>
    <a:masterClrMapping/>
  </p:clrMapOvr>
  <p:transition spd="slow">
    <p:fade/>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9042250"/>
      </p:ext>
    </p:extLst>
  </p:cSld>
  <p:clrMapOvr>
    <a:masterClrMapping/>
  </p:clrMapOvr>
  <p:transition spd="slow">
    <p:fade/>
  </p:transition>
</p:sldLayout>
</file>

<file path=ppt/slideLayouts/slideLayout4570.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55945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571.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83933700"/>
      </p:ext>
    </p:extLst>
  </p:cSld>
  <p:clrMapOvr>
    <a:masterClrMapping/>
  </p:clrMapOvr>
  <p:transition spd="slow">
    <p:fade/>
  </p:transition>
</p:sldLayout>
</file>

<file path=ppt/slideLayouts/slideLayout4572.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97401054"/>
      </p:ext>
    </p:extLst>
  </p:cSld>
  <p:clrMapOvr>
    <a:masterClrMapping/>
  </p:clrMapOvr>
  <p:transition spd="slow">
    <p:fade/>
  </p:transition>
</p:sldLayout>
</file>

<file path=ppt/slideLayouts/slideLayout4573.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94835397"/>
      </p:ext>
    </p:extLst>
  </p:cSld>
  <p:clrMapOvr>
    <a:masterClrMapping/>
  </p:clrMapOvr>
  <p:transition spd="slow">
    <p:fade/>
  </p:transition>
</p:sldLayout>
</file>

<file path=ppt/slideLayouts/slideLayout4574.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3616736"/>
      </p:ext>
    </p:extLst>
  </p:cSld>
  <p:clrMapOvr>
    <a:masterClrMapping/>
  </p:clrMapOvr>
  <p:transition spd="slow">
    <p:fade/>
  </p:transition>
</p:sldLayout>
</file>

<file path=ppt/slideLayouts/slideLayout4575.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99574192"/>
      </p:ext>
    </p:extLst>
  </p:cSld>
  <p:clrMapOvr>
    <a:masterClrMapping/>
  </p:clrMapOvr>
  <p:transition spd="slow">
    <p:fade/>
  </p:transition>
</p:sldLayout>
</file>

<file path=ppt/slideLayouts/slideLayout4576.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05978366"/>
      </p:ext>
    </p:extLst>
  </p:cSld>
  <p:clrMapOvr>
    <a:masterClrMapping/>
  </p:clrMapOvr>
  <p:transition spd="slow">
    <p:fade/>
  </p:transition>
</p:sldLayout>
</file>

<file path=ppt/slideLayouts/slideLayout4577.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7443074"/>
      </p:ext>
    </p:extLst>
  </p:cSld>
  <p:clrMapOvr>
    <a:masterClrMapping/>
  </p:clrMapOvr>
  <p:transition spd="slow">
    <p:fade/>
  </p:transition>
</p:sldLayout>
</file>

<file path=ppt/slideLayouts/slideLayout4578.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30368330"/>
      </p:ext>
    </p:extLst>
  </p:cSld>
  <p:clrMapOvr>
    <a:masterClrMapping/>
  </p:clrMapOvr>
  <p:transition spd="slow">
    <p:fade/>
  </p:transition>
</p:sldLayout>
</file>

<file path=ppt/slideLayouts/slideLayout4579.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57639737"/>
      </p:ext>
    </p:extLst>
  </p:cSld>
  <p:clrMapOvr>
    <a:masterClrMapping/>
  </p:clrMapOvr>
  <p:transition spd="slow">
    <p:fade/>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1123576"/>
      </p:ext>
    </p:extLst>
  </p:cSld>
  <p:clrMapOvr>
    <a:masterClrMapping/>
  </p:clrMapOvr>
  <p:transition spd="slow">
    <p:fade/>
  </p:transition>
</p:sldLayout>
</file>

<file path=ppt/slideLayouts/slideLayout4580.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2636224"/>
      </p:ext>
    </p:extLst>
  </p:cSld>
  <p:clrMapOvr>
    <a:masterClrMapping/>
  </p:clrMapOvr>
  <p:transition spd="slow">
    <p:fade/>
  </p:transition>
</p:sldLayout>
</file>

<file path=ppt/slideLayouts/slideLayout4581.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40248951"/>
      </p:ext>
    </p:extLst>
  </p:cSld>
  <p:clrMapOvr>
    <a:masterClrMapping/>
  </p:clrMapOvr>
  <p:transition spd="slow">
    <p:fade/>
  </p:transition>
</p:sldLayout>
</file>

<file path=ppt/slideLayouts/slideLayout4582.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24182171"/>
      </p:ext>
    </p:extLst>
  </p:cSld>
  <p:clrMapOvr>
    <a:masterClrMapping/>
  </p:clrMapOvr>
  <p:transition spd="slow">
    <p:fade/>
  </p:transition>
</p:sldLayout>
</file>

<file path=ppt/slideLayouts/slideLayout4583.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53071217"/>
      </p:ext>
    </p:extLst>
  </p:cSld>
  <p:clrMapOvr>
    <a:masterClrMapping/>
  </p:clrMapOvr>
  <p:transition spd="slow">
    <p:fade/>
  </p:transition>
</p:sldLayout>
</file>

<file path=ppt/slideLayouts/slideLayout4584.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1165772"/>
      </p:ext>
    </p:extLst>
  </p:cSld>
  <p:clrMapOvr>
    <a:masterClrMapping/>
  </p:clrMapOvr>
  <p:transition spd="slow">
    <p:fade/>
  </p:transition>
</p:sldLayout>
</file>

<file path=ppt/slideLayouts/slideLayout4585.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99876726"/>
      </p:ext>
    </p:extLst>
  </p:cSld>
  <p:clrMapOvr>
    <a:masterClrMapping/>
  </p:clrMapOvr>
  <p:transition spd="slow">
    <p:fade/>
  </p:transition>
</p:sldLayout>
</file>

<file path=ppt/slideLayouts/slideLayout4586.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810467381"/>
      </p:ext>
    </p:extLst>
  </p:cSld>
  <p:clrMapOvr>
    <a:masterClrMapping/>
  </p:clrMapOvr>
  <p:transition spd="slow">
    <p:fade/>
  </p:transition>
</p:sldLayout>
</file>

<file path=ppt/slideLayouts/slideLayout4587.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96143383"/>
      </p:ext>
    </p:extLst>
  </p:cSld>
  <p:clrMapOvr>
    <a:masterClrMapping/>
  </p:clrMapOvr>
  <p:transition spd="slow">
    <p:fade/>
  </p:transition>
</p:sldLayout>
</file>

<file path=ppt/slideLayouts/slideLayout4588.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83906352"/>
      </p:ext>
    </p:extLst>
  </p:cSld>
  <p:clrMapOvr>
    <a:masterClrMapping/>
  </p:clrMapOvr>
  <p:transition spd="slow">
    <p:fade/>
  </p:transition>
</p:sldLayout>
</file>

<file path=ppt/slideLayouts/slideLayout4589.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9869020"/>
      </p:ext>
    </p:extLst>
  </p:cSld>
  <p:clrMapOvr>
    <a:masterClrMapping/>
  </p:clrMapOvr>
  <p:transition spd="slow">
    <p:fade/>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18791478"/>
      </p:ext>
    </p:extLst>
  </p:cSld>
  <p:clrMapOvr>
    <a:masterClrMapping/>
  </p:clrMapOvr>
  <p:transition spd="slow">
    <p:fade/>
  </p:transition>
</p:sldLayout>
</file>

<file path=ppt/slideLayouts/slideLayout4590.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8815831"/>
      </p:ext>
    </p:extLst>
  </p:cSld>
  <p:clrMapOvr>
    <a:masterClrMapping/>
  </p:clrMapOvr>
  <p:transition spd="slow">
    <p:fade/>
  </p:transition>
</p:sldLayout>
</file>

<file path=ppt/slideLayouts/slideLayout4591.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84726619"/>
      </p:ext>
    </p:extLst>
  </p:cSld>
  <p:clrMapOvr>
    <a:masterClrMapping/>
  </p:clrMapOvr>
  <p:transition spd="slow">
    <p:fade/>
  </p:transition>
</p:sldLayout>
</file>

<file path=ppt/slideLayouts/slideLayout4592.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68211788"/>
      </p:ext>
    </p:extLst>
  </p:cSld>
  <p:clrMapOvr>
    <a:masterClrMapping/>
  </p:clrMapOvr>
  <p:transition spd="slow">
    <p:fade/>
  </p:transition>
</p:sldLayout>
</file>

<file path=ppt/slideLayouts/slideLayout4593.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30933638"/>
      </p:ext>
    </p:extLst>
  </p:cSld>
  <p:clrMapOvr>
    <a:masterClrMapping/>
  </p:clrMapOvr>
  <p:transition spd="slow">
    <p:fade/>
  </p:transition>
</p:sldLayout>
</file>

<file path=ppt/slideLayouts/slideLayout4594.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13220751"/>
      </p:ext>
    </p:extLst>
  </p:cSld>
  <p:clrMapOvr>
    <a:masterClrMapping/>
  </p:clrMapOvr>
  <p:transition spd="slow">
    <p:fade/>
  </p:transition>
</p:sldLayout>
</file>

<file path=ppt/slideLayouts/slideLayout4595.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42469320"/>
      </p:ext>
    </p:extLst>
  </p:cSld>
  <p:clrMapOvr>
    <a:masterClrMapping/>
  </p:clrMapOvr>
  <p:transition spd="slow">
    <p:fade/>
  </p:transition>
</p:sldLayout>
</file>

<file path=ppt/slideLayouts/slideLayout4596.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87290702"/>
      </p:ext>
    </p:extLst>
  </p:cSld>
  <p:clrMapOvr>
    <a:masterClrMapping/>
  </p:clrMapOvr>
  <p:transition spd="slow">
    <p:fade/>
  </p:transition>
</p:sldLayout>
</file>

<file path=ppt/slideLayouts/slideLayout4597.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8820219"/>
      </p:ext>
    </p:extLst>
  </p:cSld>
  <p:clrMapOvr>
    <a:masterClrMapping/>
  </p:clrMapOvr>
  <p:transition spd="slow">
    <p:fade/>
  </p:transition>
</p:sldLayout>
</file>

<file path=ppt/slideLayouts/slideLayout4598.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0426151"/>
      </p:ext>
    </p:extLst>
  </p:cSld>
  <p:clrMapOvr>
    <a:masterClrMapping/>
  </p:clrMapOvr>
  <p:transition spd="slow">
    <p:fade/>
  </p:transition>
</p:sldLayout>
</file>

<file path=ppt/slideLayouts/slideLayout4599.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66063751"/>
      </p:ext>
    </p:extLst>
  </p:cSld>
  <p:clrMapOvr>
    <a:masterClrMapping/>
  </p:clrMapOvr>
  <p:transition spd="slow">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688253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45350895"/>
      </p:ext>
    </p:extLst>
  </p:cSld>
  <p:clrMapOvr>
    <a:masterClrMapping/>
  </p:clrMapOvr>
  <p:transition spd="slow">
    <p:fade/>
  </p:transition>
</p:sldLayout>
</file>

<file path=ppt/slideLayouts/slideLayout4600.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4141406"/>
      </p:ext>
    </p:extLst>
  </p:cSld>
  <p:clrMapOvr>
    <a:masterClrMapping/>
  </p:clrMapOvr>
  <p:transition spd="slow">
    <p:fade/>
  </p:transition>
</p:sldLayout>
</file>

<file path=ppt/slideLayouts/slideLayout4601.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6406168"/>
      </p:ext>
    </p:extLst>
  </p:cSld>
  <p:clrMapOvr>
    <a:masterClrMapping/>
  </p:clrMapOvr>
  <p:transition spd="slow">
    <p:fade/>
  </p:transition>
</p:sldLayout>
</file>

<file path=ppt/slideLayouts/slideLayout4602.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2433628"/>
      </p:ext>
    </p:extLst>
  </p:cSld>
  <p:clrMapOvr>
    <a:masterClrMapping/>
  </p:clrMapOvr>
  <p:transition spd="slow">
    <p:fade/>
  </p:transition>
</p:sldLayout>
</file>

<file path=ppt/slideLayouts/slideLayout4603.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32634529"/>
      </p:ext>
    </p:extLst>
  </p:cSld>
  <p:clrMapOvr>
    <a:masterClrMapping/>
  </p:clrMapOvr>
  <p:transition spd="slow">
    <p:fade/>
  </p:transition>
</p:sldLayout>
</file>

<file path=ppt/slideLayouts/slideLayout4604.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75302584"/>
      </p:ext>
    </p:extLst>
  </p:cSld>
  <p:clrMapOvr>
    <a:masterClrMapping/>
  </p:clrMapOvr>
  <p:transition spd="slow">
    <p:fade/>
  </p:transition>
</p:sldLayout>
</file>

<file path=ppt/slideLayouts/slideLayout4605.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64717911"/>
      </p:ext>
    </p:extLst>
  </p:cSld>
  <p:clrMapOvr>
    <a:masterClrMapping/>
  </p:clrMapOvr>
  <p:transition spd="slow">
    <p:fade/>
  </p:transition>
</p:sldLayout>
</file>

<file path=ppt/slideLayouts/slideLayout4606.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48493751"/>
      </p:ext>
    </p:extLst>
  </p:cSld>
  <p:clrMapOvr>
    <a:masterClrMapping/>
  </p:clrMapOvr>
  <p:transition spd="slow">
    <p:fade/>
  </p:transition>
</p:sldLayout>
</file>

<file path=ppt/slideLayouts/slideLayout4607.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51839369"/>
      </p:ext>
    </p:extLst>
  </p:cSld>
  <p:clrMapOvr>
    <a:masterClrMapping/>
  </p:clrMapOvr>
  <p:transition spd="slow">
    <p:fade/>
  </p:transition>
</p:sldLayout>
</file>

<file path=ppt/slideLayouts/slideLayout4608.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18251457"/>
      </p:ext>
    </p:extLst>
  </p:cSld>
  <p:clrMapOvr>
    <a:masterClrMapping/>
  </p:clrMapOvr>
  <p:transition spd="slow">
    <p:fade/>
  </p:transition>
</p:sldLayout>
</file>

<file path=ppt/slideLayouts/slideLayout4609.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43282878"/>
      </p:ext>
    </p:extLst>
  </p:cSld>
  <p:clrMapOvr>
    <a:masterClrMapping/>
  </p:clrMapOvr>
  <p:transition spd="slow">
    <p:fade/>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9236214"/>
      </p:ext>
    </p:extLst>
  </p:cSld>
  <p:clrMapOvr>
    <a:masterClrMapping/>
  </p:clrMapOvr>
  <p:transition spd="slow">
    <p:fade/>
  </p:transition>
</p:sldLayout>
</file>

<file path=ppt/slideLayouts/slideLayout4610.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63770168"/>
      </p:ext>
    </p:extLst>
  </p:cSld>
  <p:clrMapOvr>
    <a:masterClrMapping/>
  </p:clrMapOvr>
  <p:transition spd="slow">
    <p:fade/>
  </p:transition>
</p:sldLayout>
</file>

<file path=ppt/slideLayouts/slideLayout4611.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56964952"/>
      </p:ext>
    </p:extLst>
  </p:cSld>
  <p:clrMapOvr>
    <a:masterClrMapping/>
  </p:clrMapOvr>
  <p:transition spd="slow">
    <p:fade/>
  </p:transition>
</p:sldLayout>
</file>

<file path=ppt/slideLayouts/slideLayout4612.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05136888"/>
      </p:ext>
    </p:extLst>
  </p:cSld>
  <p:clrMapOvr>
    <a:masterClrMapping/>
  </p:clrMapOvr>
  <p:transition spd="slow">
    <p:fade/>
  </p:transition>
</p:sldLayout>
</file>

<file path=ppt/slideLayouts/slideLayout4613.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46976251"/>
      </p:ext>
    </p:extLst>
  </p:cSld>
  <p:clrMapOvr>
    <a:masterClrMapping/>
  </p:clrMapOvr>
  <p:transition spd="slow">
    <p:fade/>
  </p:transition>
</p:sldLayout>
</file>

<file path=ppt/slideLayouts/slideLayout4614.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3816072"/>
      </p:ext>
    </p:extLst>
  </p:cSld>
  <p:clrMapOvr>
    <a:masterClrMapping/>
  </p:clrMapOvr>
  <p:transition spd="slow">
    <p:fade/>
  </p:transition>
</p:sldLayout>
</file>

<file path=ppt/slideLayouts/slideLayout4615.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45010068"/>
      </p:ext>
    </p:extLst>
  </p:cSld>
  <p:clrMapOvr>
    <a:masterClrMapping/>
  </p:clrMapOvr>
  <p:transition spd="slow">
    <p:fade/>
  </p:transition>
</p:sldLayout>
</file>

<file path=ppt/slideLayouts/slideLayout4616.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11198595"/>
      </p:ext>
    </p:extLst>
  </p:cSld>
  <p:clrMapOvr>
    <a:masterClrMapping/>
  </p:clrMapOvr>
  <p:transition spd="slow">
    <p:fade/>
  </p:transition>
</p:sldLayout>
</file>

<file path=ppt/slideLayouts/slideLayout4617.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03017003"/>
      </p:ext>
    </p:extLst>
  </p:cSld>
  <p:clrMapOvr>
    <a:masterClrMapping/>
  </p:clrMapOvr>
  <p:transition spd="slow">
    <p:fade/>
  </p:transition>
</p:sldLayout>
</file>

<file path=ppt/slideLayouts/slideLayout4618.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34516111"/>
      </p:ext>
    </p:extLst>
  </p:cSld>
  <p:clrMapOvr>
    <a:masterClrMapping/>
  </p:clrMapOvr>
  <p:transition spd="slow">
    <p:fade/>
  </p:transition>
</p:sldLayout>
</file>

<file path=ppt/slideLayouts/slideLayout4619.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09321966"/>
      </p:ext>
    </p:extLst>
  </p:cSld>
  <p:clrMapOvr>
    <a:masterClrMapping/>
  </p:clrMapOvr>
  <p:transition spd="slow">
    <p:fade/>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20186966"/>
      </p:ext>
    </p:extLst>
  </p:cSld>
  <p:clrMapOvr>
    <a:masterClrMapping/>
  </p:clrMapOvr>
  <p:transition spd="slow">
    <p:fade/>
  </p:transition>
</p:sldLayout>
</file>

<file path=ppt/slideLayouts/slideLayout4620.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69955648"/>
      </p:ext>
    </p:extLst>
  </p:cSld>
  <p:clrMapOvr>
    <a:masterClrMapping/>
  </p:clrMapOvr>
  <p:transition spd="slow">
    <p:fade/>
  </p:transition>
</p:sldLayout>
</file>

<file path=ppt/slideLayouts/slideLayout4621.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72675187"/>
      </p:ext>
    </p:extLst>
  </p:cSld>
  <p:clrMapOvr>
    <a:masterClrMapping/>
  </p:clrMapOvr>
  <p:transition spd="slow">
    <p:fade/>
  </p:transition>
</p:sldLayout>
</file>

<file path=ppt/slideLayouts/slideLayout4622.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94547185"/>
      </p:ext>
    </p:extLst>
  </p:cSld>
  <p:clrMapOvr>
    <a:masterClrMapping/>
  </p:clrMapOvr>
  <p:transition spd="slow">
    <p:fade/>
  </p:transition>
</p:sldLayout>
</file>

<file path=ppt/slideLayouts/slideLayout4623.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97591525"/>
      </p:ext>
    </p:extLst>
  </p:cSld>
  <p:clrMapOvr>
    <a:masterClrMapping/>
  </p:clrMapOvr>
  <p:transition spd="slow">
    <p:fade/>
  </p:transition>
</p:sldLayout>
</file>

<file path=ppt/slideLayouts/slideLayout4624.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1404479"/>
      </p:ext>
    </p:extLst>
  </p:cSld>
  <p:clrMapOvr>
    <a:masterClrMapping/>
  </p:clrMapOvr>
  <p:transition spd="slow">
    <p:fade/>
  </p:transition>
</p:sldLayout>
</file>

<file path=ppt/slideLayouts/slideLayout4625.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47717216"/>
      </p:ext>
    </p:extLst>
  </p:cSld>
  <p:clrMapOvr>
    <a:masterClrMapping/>
  </p:clrMapOvr>
  <p:transition spd="slow">
    <p:fade/>
  </p:transition>
</p:sldLayout>
</file>

<file path=ppt/slideLayouts/slideLayout4626.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49469255"/>
      </p:ext>
    </p:extLst>
  </p:cSld>
  <p:clrMapOvr>
    <a:masterClrMapping/>
  </p:clrMapOvr>
  <p:transition spd="slow">
    <p:fade/>
  </p:transition>
</p:sldLayout>
</file>

<file path=ppt/slideLayouts/slideLayout4627.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54055044"/>
      </p:ext>
    </p:extLst>
  </p:cSld>
  <p:clrMapOvr>
    <a:masterClrMapping/>
  </p:clrMapOvr>
  <p:transition spd="slow">
    <p:fade/>
  </p:transition>
</p:sldLayout>
</file>

<file path=ppt/slideLayouts/slideLayout4628.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0659501"/>
      </p:ext>
    </p:extLst>
  </p:cSld>
  <p:clrMapOvr>
    <a:masterClrMapping/>
  </p:clrMapOvr>
  <p:transition spd="slow">
    <p:fade/>
  </p:transition>
</p:sldLayout>
</file>

<file path=ppt/slideLayouts/slideLayout4629.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55530924"/>
      </p:ext>
    </p:extLst>
  </p:cSld>
  <p:clrMapOvr>
    <a:masterClrMapping/>
  </p:clrMapOvr>
  <p:transition spd="slow">
    <p:fade/>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07651924"/>
      </p:ext>
    </p:extLst>
  </p:cSld>
  <p:clrMapOvr>
    <a:masterClrMapping/>
  </p:clrMapOvr>
  <p:transition spd="slow">
    <p:fade/>
  </p:transition>
</p:sldLayout>
</file>

<file path=ppt/slideLayouts/slideLayout4630.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63507855"/>
      </p:ext>
    </p:extLst>
  </p:cSld>
  <p:clrMapOvr>
    <a:masterClrMapping/>
  </p:clrMapOvr>
  <p:transition spd="slow">
    <p:fade/>
  </p:transition>
</p:sldLayout>
</file>

<file path=ppt/slideLayouts/slideLayout4631.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9062432"/>
      </p:ext>
    </p:extLst>
  </p:cSld>
  <p:clrMapOvr>
    <a:masterClrMapping/>
  </p:clrMapOvr>
  <p:transition spd="slow">
    <p:fade/>
  </p:transition>
</p:sldLayout>
</file>

<file path=ppt/slideLayouts/slideLayout4632.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5526650"/>
      </p:ext>
    </p:extLst>
  </p:cSld>
  <p:clrMapOvr>
    <a:masterClrMapping/>
  </p:clrMapOvr>
  <p:transition spd="slow">
    <p:fade/>
  </p:transition>
</p:sldLayout>
</file>

<file path=ppt/slideLayouts/slideLayout4633.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19133159"/>
      </p:ext>
    </p:extLst>
  </p:cSld>
  <p:clrMapOvr>
    <a:masterClrMapping/>
  </p:clrMapOvr>
  <p:transition spd="slow">
    <p:fade/>
  </p:transition>
</p:sldLayout>
</file>

<file path=ppt/slideLayouts/slideLayout4634.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94730948"/>
      </p:ext>
    </p:extLst>
  </p:cSld>
  <p:clrMapOvr>
    <a:masterClrMapping/>
  </p:clrMapOvr>
  <p:transition spd="slow">
    <p:fade/>
  </p:transition>
</p:sldLayout>
</file>

<file path=ppt/slideLayouts/slideLayout4635.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90339294"/>
      </p:ext>
    </p:extLst>
  </p:cSld>
  <p:clrMapOvr>
    <a:masterClrMapping/>
  </p:clrMapOvr>
  <p:transition spd="slow">
    <p:fade/>
  </p:transition>
</p:sldLayout>
</file>

<file path=ppt/slideLayouts/slideLayout4636.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41203503"/>
      </p:ext>
    </p:extLst>
  </p:cSld>
  <p:clrMapOvr>
    <a:masterClrMapping/>
  </p:clrMapOvr>
  <p:transition spd="slow">
    <p:fade/>
  </p:transition>
</p:sldLayout>
</file>

<file path=ppt/slideLayouts/slideLayout4637.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97698464"/>
      </p:ext>
    </p:extLst>
  </p:cSld>
  <p:clrMapOvr>
    <a:masterClrMapping/>
  </p:clrMapOvr>
  <p:transition spd="slow">
    <p:fade/>
  </p:transition>
</p:sldLayout>
</file>

<file path=ppt/slideLayouts/slideLayout4638.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508294"/>
      </p:ext>
    </p:extLst>
  </p:cSld>
  <p:clrMapOvr>
    <a:masterClrMapping/>
  </p:clrMapOvr>
  <p:transition spd="slow">
    <p:fade/>
  </p:transition>
</p:sldLayout>
</file>

<file path=ppt/slideLayouts/slideLayout4639.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0922376"/>
      </p:ext>
    </p:extLst>
  </p:cSld>
  <p:clrMapOvr>
    <a:masterClrMapping/>
  </p:clrMapOvr>
  <p:transition spd="slow">
    <p:fade/>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5364276"/>
      </p:ext>
    </p:extLst>
  </p:cSld>
  <p:clrMapOvr>
    <a:masterClrMapping/>
  </p:clrMapOvr>
  <p:transition spd="slow">
    <p:fade/>
  </p:transition>
</p:sldLayout>
</file>

<file path=ppt/slideLayouts/slideLayout4640.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2750375"/>
      </p:ext>
    </p:extLst>
  </p:cSld>
  <p:clrMapOvr>
    <a:masterClrMapping/>
  </p:clrMapOvr>
  <p:transition spd="slow">
    <p:fade/>
  </p:transition>
</p:sldLayout>
</file>

<file path=ppt/slideLayouts/slideLayout4641.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18705334"/>
      </p:ext>
    </p:extLst>
  </p:cSld>
  <p:clrMapOvr>
    <a:masterClrMapping/>
  </p:clrMapOvr>
  <p:transition spd="slow">
    <p:fade/>
  </p:transition>
</p:sldLayout>
</file>

<file path=ppt/slideLayouts/slideLayout4642.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83448974"/>
      </p:ext>
    </p:extLst>
  </p:cSld>
  <p:clrMapOvr>
    <a:masterClrMapping/>
  </p:clrMapOvr>
  <p:transition spd="slow">
    <p:fade/>
  </p:transition>
</p:sldLayout>
</file>

<file path=ppt/slideLayouts/slideLayout4643.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31425645"/>
      </p:ext>
    </p:extLst>
  </p:cSld>
  <p:clrMapOvr>
    <a:masterClrMapping/>
  </p:clrMapOvr>
  <p:transition spd="slow">
    <p:fade/>
  </p:transition>
</p:sldLayout>
</file>

<file path=ppt/slideLayouts/slideLayout4644.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09044704"/>
      </p:ext>
    </p:extLst>
  </p:cSld>
  <p:clrMapOvr>
    <a:masterClrMapping/>
  </p:clrMapOvr>
  <p:transition spd="slow">
    <p:fade/>
  </p:transition>
</p:sldLayout>
</file>

<file path=ppt/slideLayouts/slideLayout4645.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02128161"/>
      </p:ext>
    </p:extLst>
  </p:cSld>
  <p:clrMapOvr>
    <a:masterClrMapping/>
  </p:clrMapOvr>
  <p:transition spd="slow">
    <p:fade/>
  </p:transition>
</p:sldLayout>
</file>

<file path=ppt/slideLayouts/slideLayout4646.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92858043"/>
      </p:ext>
    </p:extLst>
  </p:cSld>
  <p:clrMapOvr>
    <a:masterClrMapping/>
  </p:clrMapOvr>
  <p:transition spd="slow">
    <p:fade/>
  </p:transition>
</p:sldLayout>
</file>

<file path=ppt/slideLayouts/slideLayout4647.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2985252"/>
      </p:ext>
    </p:extLst>
  </p:cSld>
  <p:clrMapOvr>
    <a:masterClrMapping/>
  </p:clrMapOvr>
  <p:transition spd="slow">
    <p:fade/>
  </p:transition>
</p:sldLayout>
</file>

<file path=ppt/slideLayouts/slideLayout4648.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31420125"/>
      </p:ext>
    </p:extLst>
  </p:cSld>
  <p:clrMapOvr>
    <a:masterClrMapping/>
  </p:clrMapOvr>
  <p:transition spd="slow">
    <p:fade/>
  </p:transition>
</p:sldLayout>
</file>

<file path=ppt/slideLayouts/slideLayout4649.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3937418"/>
      </p:ext>
    </p:extLst>
  </p:cSld>
  <p:clrMapOvr>
    <a:masterClrMapping/>
  </p:clrMapOvr>
  <p:transition spd="slow">
    <p:fade/>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2734598"/>
      </p:ext>
    </p:extLst>
  </p:cSld>
  <p:clrMapOvr>
    <a:masterClrMapping/>
  </p:clrMapOvr>
  <p:transition spd="slow">
    <p:fade/>
  </p:transition>
</p:sldLayout>
</file>

<file path=ppt/slideLayouts/slideLayout4650.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33228391"/>
      </p:ext>
    </p:extLst>
  </p:cSld>
  <p:clrMapOvr>
    <a:masterClrMapping/>
  </p:clrMapOvr>
  <p:transition spd="slow">
    <p:fade/>
  </p:transition>
</p:sldLayout>
</file>

<file path=ppt/slideLayouts/slideLayout4651.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57152640"/>
      </p:ext>
    </p:extLst>
  </p:cSld>
  <p:clrMapOvr>
    <a:masterClrMapping/>
  </p:clrMapOvr>
  <p:transition spd="slow">
    <p:fade/>
  </p:transition>
</p:sldLayout>
</file>

<file path=ppt/slideLayouts/slideLayout4652.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02929883"/>
      </p:ext>
    </p:extLst>
  </p:cSld>
  <p:clrMapOvr>
    <a:masterClrMapping/>
  </p:clrMapOvr>
  <p:transition spd="slow">
    <p:fade/>
  </p:transition>
</p:sldLayout>
</file>

<file path=ppt/slideLayouts/slideLayout4653.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47841784"/>
      </p:ext>
    </p:extLst>
  </p:cSld>
  <p:clrMapOvr>
    <a:masterClrMapping/>
  </p:clrMapOvr>
  <p:transition spd="slow">
    <p:fade/>
  </p:transition>
</p:sldLayout>
</file>

<file path=ppt/slideLayouts/slideLayout4654.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282932"/>
      </p:ext>
    </p:extLst>
  </p:cSld>
  <p:clrMapOvr>
    <a:masterClrMapping/>
  </p:clrMapOvr>
  <p:transition spd="slow">
    <p:fade/>
  </p:transition>
</p:sldLayout>
</file>

<file path=ppt/slideLayouts/slideLayout4655.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92260438"/>
      </p:ext>
    </p:extLst>
  </p:cSld>
  <p:clrMapOvr>
    <a:masterClrMapping/>
  </p:clrMapOvr>
  <p:transition spd="slow">
    <p:fade/>
  </p:transition>
</p:sldLayout>
</file>

<file path=ppt/slideLayouts/slideLayout4656.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78620562"/>
      </p:ext>
    </p:extLst>
  </p:cSld>
  <p:clrMapOvr>
    <a:masterClrMapping/>
  </p:clrMapOvr>
  <p:transition spd="slow">
    <p:fade/>
  </p:transition>
</p:sldLayout>
</file>

<file path=ppt/slideLayouts/slideLayout4657.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95209993"/>
      </p:ext>
    </p:extLst>
  </p:cSld>
  <p:clrMapOvr>
    <a:masterClrMapping/>
  </p:clrMapOvr>
  <p:transition spd="slow">
    <p:fade/>
  </p:transition>
</p:sldLayout>
</file>

<file path=ppt/slideLayouts/slideLayout4658.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62302611"/>
      </p:ext>
    </p:extLst>
  </p:cSld>
  <p:clrMapOvr>
    <a:masterClrMapping/>
  </p:clrMapOvr>
  <p:transition spd="slow">
    <p:fade/>
  </p:transition>
</p:sldLayout>
</file>

<file path=ppt/slideLayouts/slideLayout4659.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76725275"/>
      </p:ext>
    </p:extLst>
  </p:cSld>
  <p:clrMapOvr>
    <a:masterClrMapping/>
  </p:clrMapOvr>
  <p:transition spd="slow">
    <p:fade/>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0830714"/>
      </p:ext>
    </p:extLst>
  </p:cSld>
  <p:clrMapOvr>
    <a:masterClrMapping/>
  </p:clrMapOvr>
  <p:transition spd="slow">
    <p:fade/>
  </p:transition>
</p:sldLayout>
</file>

<file path=ppt/slideLayouts/slideLayout4660.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4553868"/>
      </p:ext>
    </p:extLst>
  </p:cSld>
  <p:clrMapOvr>
    <a:masterClrMapping/>
  </p:clrMapOvr>
  <p:transition spd="slow">
    <p:fade/>
  </p:transition>
</p:sldLayout>
</file>

<file path=ppt/slideLayouts/slideLayout4661.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70676662"/>
      </p:ext>
    </p:extLst>
  </p:cSld>
  <p:clrMapOvr>
    <a:masterClrMapping/>
  </p:clrMapOvr>
  <p:transition spd="slow">
    <p:fade/>
  </p:transition>
</p:sldLayout>
</file>

<file path=ppt/slideLayouts/slideLayout4662.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44583629"/>
      </p:ext>
    </p:extLst>
  </p:cSld>
  <p:clrMapOvr>
    <a:masterClrMapping/>
  </p:clrMapOvr>
  <p:transition spd="slow">
    <p:fade/>
  </p:transition>
</p:sldLayout>
</file>

<file path=ppt/slideLayouts/slideLayout4663.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54545405"/>
      </p:ext>
    </p:extLst>
  </p:cSld>
  <p:clrMapOvr>
    <a:masterClrMapping/>
  </p:clrMapOvr>
  <p:transition spd="slow">
    <p:fade/>
  </p:transition>
</p:sldLayout>
</file>

<file path=ppt/slideLayouts/slideLayout4664.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05947765"/>
      </p:ext>
    </p:extLst>
  </p:cSld>
  <p:clrMapOvr>
    <a:masterClrMapping/>
  </p:clrMapOvr>
  <p:transition spd="slow">
    <p:fade/>
  </p:transition>
</p:sldLayout>
</file>

<file path=ppt/slideLayouts/slideLayout4665.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31097670"/>
      </p:ext>
    </p:extLst>
  </p:cSld>
  <p:clrMapOvr>
    <a:masterClrMapping/>
  </p:clrMapOvr>
  <p:transition spd="slow">
    <p:fade/>
  </p:transition>
</p:sldLayout>
</file>

<file path=ppt/slideLayouts/slideLayout4666.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31620126"/>
      </p:ext>
    </p:extLst>
  </p:cSld>
  <p:clrMapOvr>
    <a:masterClrMapping/>
  </p:clrMapOvr>
  <p:transition spd="slow">
    <p:fade/>
  </p:transition>
</p:sldLayout>
</file>

<file path=ppt/slideLayouts/slideLayout4667.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37248224"/>
      </p:ext>
    </p:extLst>
  </p:cSld>
  <p:clrMapOvr>
    <a:masterClrMapping/>
  </p:clrMapOvr>
  <p:transition spd="slow">
    <p:fade/>
  </p:transition>
</p:sldLayout>
</file>

<file path=ppt/slideLayouts/slideLayout4668.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46476029"/>
      </p:ext>
    </p:extLst>
  </p:cSld>
  <p:clrMapOvr>
    <a:masterClrMapping/>
  </p:clrMapOvr>
  <p:transition spd="slow">
    <p:fade/>
  </p:transition>
</p:sldLayout>
</file>

<file path=ppt/slideLayouts/slideLayout4669.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75228779"/>
      </p:ext>
    </p:extLst>
  </p:cSld>
  <p:clrMapOvr>
    <a:masterClrMapping/>
  </p:clrMapOvr>
  <p:transition spd="slow">
    <p:fade/>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5198519"/>
      </p:ext>
    </p:extLst>
  </p:cSld>
  <p:clrMapOvr>
    <a:masterClrMapping/>
  </p:clrMapOvr>
  <p:transition spd="slow">
    <p:fade/>
  </p:transition>
</p:sldLayout>
</file>

<file path=ppt/slideLayouts/slideLayout4670.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75445080"/>
      </p:ext>
    </p:extLst>
  </p:cSld>
  <p:clrMapOvr>
    <a:masterClrMapping/>
  </p:clrMapOvr>
  <p:transition spd="slow">
    <p:fade/>
  </p:transition>
</p:sldLayout>
</file>

<file path=ppt/slideLayouts/slideLayout4671.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35200424"/>
      </p:ext>
    </p:extLst>
  </p:cSld>
  <p:clrMapOvr>
    <a:masterClrMapping/>
  </p:clrMapOvr>
  <p:transition spd="slow">
    <p:fade/>
  </p:transition>
</p:sldLayout>
</file>

<file path=ppt/slideLayouts/slideLayout4672.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01683891"/>
      </p:ext>
    </p:extLst>
  </p:cSld>
  <p:clrMapOvr>
    <a:masterClrMapping/>
  </p:clrMapOvr>
  <p:transition spd="slow">
    <p:fade/>
  </p:transition>
</p:sldLayout>
</file>

<file path=ppt/slideLayouts/slideLayout4673.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07823484"/>
      </p:ext>
    </p:extLst>
  </p:cSld>
  <p:clrMapOvr>
    <a:masterClrMapping/>
  </p:clrMapOvr>
  <p:transition spd="slow">
    <p:fade/>
  </p:transition>
</p:sldLayout>
</file>

<file path=ppt/slideLayouts/slideLayout4674.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78042458"/>
      </p:ext>
    </p:extLst>
  </p:cSld>
  <p:clrMapOvr>
    <a:masterClrMapping/>
  </p:clrMapOvr>
  <p:transition spd="slow">
    <p:fade/>
  </p:transition>
</p:sldLayout>
</file>

<file path=ppt/slideLayouts/slideLayout4675.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63173429"/>
      </p:ext>
    </p:extLst>
  </p:cSld>
  <p:clrMapOvr>
    <a:masterClrMapping/>
  </p:clrMapOvr>
  <p:transition spd="slow">
    <p:fade/>
  </p:transition>
</p:sldLayout>
</file>

<file path=ppt/slideLayouts/slideLayout4676.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5144766"/>
      </p:ext>
    </p:extLst>
  </p:cSld>
  <p:clrMapOvr>
    <a:masterClrMapping/>
  </p:clrMapOvr>
  <p:transition spd="slow">
    <p:fade/>
  </p:transition>
</p:sldLayout>
</file>

<file path=ppt/slideLayouts/slideLayout4677.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8473307"/>
      </p:ext>
    </p:extLst>
  </p:cSld>
  <p:clrMapOvr>
    <a:masterClrMapping/>
  </p:clrMapOvr>
  <p:transition spd="slow">
    <p:fade/>
  </p:transition>
</p:sldLayout>
</file>

<file path=ppt/slideLayouts/slideLayout4678.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28947379"/>
      </p:ext>
    </p:extLst>
  </p:cSld>
  <p:clrMapOvr>
    <a:masterClrMapping/>
  </p:clrMapOvr>
  <p:transition spd="slow">
    <p:fade/>
  </p:transition>
</p:sldLayout>
</file>

<file path=ppt/slideLayouts/slideLayout4679.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85781158"/>
      </p:ext>
    </p:extLst>
  </p:cSld>
  <p:clrMapOvr>
    <a:masterClrMapping/>
  </p:clrMapOvr>
  <p:transition spd="slow">
    <p:fade/>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28003455"/>
      </p:ext>
    </p:extLst>
  </p:cSld>
  <p:clrMapOvr>
    <a:masterClrMapping/>
  </p:clrMapOvr>
  <p:transition spd="slow">
    <p:fade/>
  </p:transition>
</p:sldLayout>
</file>

<file path=ppt/slideLayouts/slideLayout4680.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70770367"/>
      </p:ext>
    </p:extLst>
  </p:cSld>
  <p:clrMapOvr>
    <a:masterClrMapping/>
  </p:clrMapOvr>
  <p:transition spd="slow">
    <p:fade/>
  </p:transition>
</p:sldLayout>
</file>

<file path=ppt/slideLayouts/slideLayout4681.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7612145"/>
      </p:ext>
    </p:extLst>
  </p:cSld>
  <p:clrMapOvr>
    <a:masterClrMapping/>
  </p:clrMapOvr>
  <p:transition spd="slow">
    <p:fade/>
  </p:transition>
</p:sldLayout>
</file>

<file path=ppt/slideLayouts/slideLayout4682.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64757599"/>
      </p:ext>
    </p:extLst>
  </p:cSld>
  <p:clrMapOvr>
    <a:masterClrMapping/>
  </p:clrMapOvr>
  <p:transition spd="slow">
    <p:fade/>
  </p:transition>
</p:sldLayout>
</file>

<file path=ppt/slideLayouts/slideLayout4683.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65688008"/>
      </p:ext>
    </p:extLst>
  </p:cSld>
  <p:clrMapOvr>
    <a:masterClrMapping/>
  </p:clrMapOvr>
  <p:transition spd="slow">
    <p:fade/>
  </p:transition>
</p:sldLayout>
</file>

<file path=ppt/slideLayouts/slideLayout4684.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67364002"/>
      </p:ext>
    </p:extLst>
  </p:cSld>
  <p:clrMapOvr>
    <a:masterClrMapping/>
  </p:clrMapOvr>
  <p:transition spd="slow">
    <p:fade/>
  </p:transition>
</p:sldLayout>
</file>

<file path=ppt/slideLayouts/slideLayout4685.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29745064"/>
      </p:ext>
    </p:extLst>
  </p:cSld>
  <p:clrMapOvr>
    <a:masterClrMapping/>
  </p:clrMapOvr>
  <p:transition spd="slow">
    <p:fade/>
  </p:transition>
</p:sldLayout>
</file>

<file path=ppt/slideLayouts/slideLayout4686.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7079793"/>
      </p:ext>
    </p:extLst>
  </p:cSld>
  <p:clrMapOvr>
    <a:masterClrMapping/>
  </p:clrMapOvr>
  <p:transition spd="slow">
    <p:fade/>
  </p:transition>
</p:sldLayout>
</file>

<file path=ppt/slideLayouts/slideLayout4687.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01841439"/>
      </p:ext>
    </p:extLst>
  </p:cSld>
  <p:clrMapOvr>
    <a:masterClrMapping/>
  </p:clrMapOvr>
  <p:transition spd="slow">
    <p:fade/>
  </p:transition>
</p:sldLayout>
</file>

<file path=ppt/slideLayouts/slideLayout4688.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28902834"/>
      </p:ext>
    </p:extLst>
  </p:cSld>
  <p:clrMapOvr>
    <a:masterClrMapping/>
  </p:clrMapOvr>
  <p:transition spd="slow">
    <p:fade/>
  </p:transition>
</p:sldLayout>
</file>

<file path=ppt/slideLayouts/slideLayout4689.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91342616"/>
      </p:ext>
    </p:extLst>
  </p:cSld>
  <p:clrMapOvr>
    <a:masterClrMapping/>
  </p:clrMapOvr>
  <p:transition spd="slow">
    <p:fade/>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93569792"/>
      </p:ext>
    </p:extLst>
  </p:cSld>
  <p:clrMapOvr>
    <a:masterClrMapping/>
  </p:clrMapOvr>
  <p:transition spd="slow">
    <p:fade/>
  </p:transition>
</p:sldLayout>
</file>

<file path=ppt/slideLayouts/slideLayout4690.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83630925"/>
      </p:ext>
    </p:extLst>
  </p:cSld>
  <p:clrMapOvr>
    <a:masterClrMapping/>
  </p:clrMapOvr>
  <p:transition spd="slow">
    <p:fade/>
  </p:transition>
</p:sldLayout>
</file>

<file path=ppt/slideLayouts/slideLayout4691.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88760751"/>
      </p:ext>
    </p:extLst>
  </p:cSld>
  <p:clrMapOvr>
    <a:masterClrMapping/>
  </p:clrMapOvr>
  <p:transition spd="slow">
    <p:fade/>
  </p:transition>
</p:sldLayout>
</file>

<file path=ppt/slideLayouts/slideLayout4692.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0801731"/>
      </p:ext>
    </p:extLst>
  </p:cSld>
  <p:clrMapOvr>
    <a:masterClrMapping/>
  </p:clrMapOvr>
  <p:transition spd="slow">
    <p:fade/>
  </p:transition>
</p:sldLayout>
</file>

<file path=ppt/slideLayouts/slideLayout4693.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89265661"/>
      </p:ext>
    </p:extLst>
  </p:cSld>
  <p:clrMapOvr>
    <a:masterClrMapping/>
  </p:clrMapOvr>
  <p:transition spd="slow">
    <p:fade/>
  </p:transition>
</p:sldLayout>
</file>

<file path=ppt/slideLayouts/slideLayout4694.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93682137"/>
      </p:ext>
    </p:extLst>
  </p:cSld>
  <p:clrMapOvr>
    <a:masterClrMapping/>
  </p:clrMapOvr>
  <p:transition spd="slow">
    <p:fade/>
  </p:transition>
</p:sldLayout>
</file>

<file path=ppt/slideLayouts/slideLayout4695.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74257120"/>
      </p:ext>
    </p:extLst>
  </p:cSld>
  <p:clrMapOvr>
    <a:masterClrMapping/>
  </p:clrMapOvr>
  <p:transition spd="slow">
    <p:fade/>
  </p:transition>
</p:sldLayout>
</file>

<file path=ppt/slideLayouts/slideLayout4696.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84006615"/>
      </p:ext>
    </p:extLst>
  </p:cSld>
  <p:clrMapOvr>
    <a:masterClrMapping/>
  </p:clrMapOvr>
  <p:transition spd="slow">
    <p:fade/>
  </p:transition>
</p:sldLayout>
</file>

<file path=ppt/slideLayouts/slideLayout4697.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25247195"/>
      </p:ext>
    </p:extLst>
  </p:cSld>
  <p:clrMapOvr>
    <a:masterClrMapping/>
  </p:clrMapOvr>
  <p:transition spd="slow">
    <p:fade/>
  </p:transition>
</p:sldLayout>
</file>

<file path=ppt/slideLayouts/slideLayout4698.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68140548"/>
      </p:ext>
    </p:extLst>
  </p:cSld>
  <p:clrMapOvr>
    <a:masterClrMapping/>
  </p:clrMapOvr>
  <p:transition spd="slow">
    <p:fade/>
  </p:transition>
</p:sldLayout>
</file>

<file path=ppt/slideLayouts/slideLayout4699.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87407807"/>
      </p:ext>
    </p:extLst>
  </p:cSld>
  <p:clrMapOvr>
    <a:masterClrMapping/>
  </p:clrMapOvr>
  <p:transition spd="slow">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210792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31450676"/>
      </p:ext>
    </p:extLst>
  </p:cSld>
  <p:clrMapOvr>
    <a:masterClrMapping/>
  </p:clrMapOvr>
  <p:transition spd="slow">
    <p:fade/>
  </p:transition>
</p:sldLayout>
</file>

<file path=ppt/slideLayouts/slideLayout4700.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49553599"/>
      </p:ext>
    </p:extLst>
  </p:cSld>
  <p:clrMapOvr>
    <a:masterClrMapping/>
  </p:clrMapOvr>
  <p:transition spd="slow">
    <p:fade/>
  </p:transition>
</p:sldLayout>
</file>

<file path=ppt/slideLayouts/slideLayout4701.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4859225"/>
      </p:ext>
    </p:extLst>
  </p:cSld>
  <p:clrMapOvr>
    <a:masterClrMapping/>
  </p:clrMapOvr>
  <p:transition spd="slow">
    <p:fade/>
  </p:transition>
</p:sldLayout>
</file>

<file path=ppt/slideLayouts/slideLayout4702.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5168880"/>
      </p:ext>
    </p:extLst>
  </p:cSld>
  <p:clrMapOvr>
    <a:masterClrMapping/>
  </p:clrMapOvr>
  <p:transition spd="slow">
    <p:fade/>
  </p:transition>
</p:sldLayout>
</file>

<file path=ppt/slideLayouts/slideLayout4703.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03436948"/>
      </p:ext>
    </p:extLst>
  </p:cSld>
  <p:clrMapOvr>
    <a:masterClrMapping/>
  </p:clrMapOvr>
  <p:transition spd="slow">
    <p:fade/>
  </p:transition>
</p:sldLayout>
</file>

<file path=ppt/slideLayouts/slideLayout4704.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46515073"/>
      </p:ext>
    </p:extLst>
  </p:cSld>
  <p:clrMapOvr>
    <a:masterClrMapping/>
  </p:clrMapOvr>
  <p:transition spd="slow">
    <p:fade/>
  </p:transition>
</p:sldLayout>
</file>

<file path=ppt/slideLayouts/slideLayout4705.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03800559"/>
      </p:ext>
    </p:extLst>
  </p:cSld>
  <p:clrMapOvr>
    <a:masterClrMapping/>
  </p:clrMapOvr>
  <p:transition spd="slow">
    <p:fade/>
  </p:transition>
</p:sldLayout>
</file>

<file path=ppt/slideLayouts/slideLayout4706.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6516011"/>
      </p:ext>
    </p:extLst>
  </p:cSld>
  <p:clrMapOvr>
    <a:masterClrMapping/>
  </p:clrMapOvr>
  <p:transition spd="slow">
    <p:fade/>
  </p:transition>
</p:sldLayout>
</file>

<file path=ppt/slideLayouts/slideLayout4707.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6074193"/>
      </p:ext>
    </p:extLst>
  </p:cSld>
  <p:clrMapOvr>
    <a:masterClrMapping/>
  </p:clrMapOvr>
  <p:transition spd="slow">
    <p:fade/>
  </p:transition>
</p:sldLayout>
</file>

<file path=ppt/slideLayouts/slideLayout4708.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31458253"/>
      </p:ext>
    </p:extLst>
  </p:cSld>
  <p:clrMapOvr>
    <a:masterClrMapping/>
  </p:clrMapOvr>
  <p:transition spd="slow">
    <p:fade/>
  </p:transition>
</p:sldLayout>
</file>

<file path=ppt/slideLayouts/slideLayout4709.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11517893"/>
      </p:ext>
    </p:extLst>
  </p:cSld>
  <p:clrMapOvr>
    <a:masterClrMapping/>
  </p:clrMapOvr>
  <p:transition spd="slow">
    <p:fade/>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5019225"/>
      </p:ext>
    </p:extLst>
  </p:cSld>
  <p:clrMapOvr>
    <a:masterClrMapping/>
  </p:clrMapOvr>
  <p:transition spd="slow">
    <p:fade/>
  </p:transition>
</p:sldLayout>
</file>

<file path=ppt/slideLayouts/slideLayout4710.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29173232"/>
      </p:ext>
    </p:extLst>
  </p:cSld>
  <p:clrMapOvr>
    <a:masterClrMapping/>
  </p:clrMapOvr>
  <p:transition spd="slow">
    <p:fade/>
  </p:transition>
</p:sldLayout>
</file>

<file path=ppt/slideLayouts/slideLayout4711.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44870443"/>
      </p:ext>
    </p:extLst>
  </p:cSld>
  <p:clrMapOvr>
    <a:masterClrMapping/>
  </p:clrMapOvr>
  <p:transition spd="slow">
    <p:fade/>
  </p:transition>
</p:sldLayout>
</file>

<file path=ppt/slideLayouts/slideLayout4712.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65372190"/>
      </p:ext>
    </p:extLst>
  </p:cSld>
  <p:clrMapOvr>
    <a:masterClrMapping/>
  </p:clrMapOvr>
  <p:transition spd="slow">
    <p:fade/>
  </p:transition>
</p:sldLayout>
</file>

<file path=ppt/slideLayouts/slideLayout4713.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65282978"/>
      </p:ext>
    </p:extLst>
  </p:cSld>
  <p:clrMapOvr>
    <a:masterClrMapping/>
  </p:clrMapOvr>
  <p:transition spd="slow">
    <p:fade/>
  </p:transition>
</p:sldLayout>
</file>

<file path=ppt/slideLayouts/slideLayout4714.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65175090"/>
      </p:ext>
    </p:extLst>
  </p:cSld>
  <p:clrMapOvr>
    <a:masterClrMapping/>
  </p:clrMapOvr>
  <p:transition spd="slow">
    <p:fade/>
  </p:transition>
</p:sldLayout>
</file>

<file path=ppt/slideLayouts/slideLayout4715.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45052671"/>
      </p:ext>
    </p:extLst>
  </p:cSld>
  <p:clrMapOvr>
    <a:masterClrMapping/>
  </p:clrMapOvr>
  <p:transition spd="slow">
    <p:fade/>
  </p:transition>
</p:sldLayout>
</file>

<file path=ppt/slideLayouts/slideLayout4716.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14512316"/>
      </p:ext>
    </p:extLst>
  </p:cSld>
  <p:clrMapOvr>
    <a:masterClrMapping/>
  </p:clrMapOvr>
  <p:transition spd="slow">
    <p:fade/>
  </p:transition>
</p:sldLayout>
</file>

<file path=ppt/slideLayouts/slideLayout4717.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40793464"/>
      </p:ext>
    </p:extLst>
  </p:cSld>
  <p:clrMapOvr>
    <a:masterClrMapping/>
  </p:clrMapOvr>
  <p:transition spd="slow">
    <p:fade/>
  </p:transition>
</p:sldLayout>
</file>

<file path=ppt/slideLayouts/slideLayout4718.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95088755"/>
      </p:ext>
    </p:extLst>
  </p:cSld>
  <p:clrMapOvr>
    <a:masterClrMapping/>
  </p:clrMapOvr>
  <p:transition spd="slow">
    <p:fade/>
  </p:transition>
</p:sldLayout>
</file>

<file path=ppt/slideLayouts/slideLayout4719.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26495809"/>
      </p:ext>
    </p:extLst>
  </p:cSld>
  <p:clrMapOvr>
    <a:masterClrMapping/>
  </p:clrMapOvr>
  <p:transition spd="slow">
    <p:fad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1323943"/>
      </p:ext>
    </p:extLst>
  </p:cSld>
  <p:clrMapOvr>
    <a:masterClrMapping/>
  </p:clrMapOvr>
  <p:transition spd="slow">
    <p:fade/>
  </p:transition>
</p:sldLayout>
</file>

<file path=ppt/slideLayouts/slideLayout4720.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1280925"/>
      </p:ext>
    </p:extLst>
  </p:cSld>
  <p:clrMapOvr>
    <a:masterClrMapping/>
  </p:clrMapOvr>
  <p:transition spd="slow">
    <p:fade/>
  </p:transition>
</p:sldLayout>
</file>

<file path=ppt/slideLayouts/slideLayout4721.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6851800"/>
      </p:ext>
    </p:extLst>
  </p:cSld>
  <p:clrMapOvr>
    <a:masterClrMapping/>
  </p:clrMapOvr>
  <p:transition spd="slow">
    <p:fade/>
  </p:transition>
</p:sldLayout>
</file>

<file path=ppt/slideLayouts/slideLayout4722.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87383217"/>
      </p:ext>
    </p:extLst>
  </p:cSld>
  <p:clrMapOvr>
    <a:masterClrMapping/>
  </p:clrMapOvr>
  <p:transition spd="slow">
    <p:fade/>
  </p:transition>
</p:sldLayout>
</file>

<file path=ppt/slideLayouts/slideLayout4723.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93999147"/>
      </p:ext>
    </p:extLst>
  </p:cSld>
  <p:clrMapOvr>
    <a:masterClrMapping/>
  </p:clrMapOvr>
  <p:transition spd="slow">
    <p:fade/>
  </p:transition>
</p:sldLayout>
</file>

<file path=ppt/slideLayouts/slideLayout4724.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30803743"/>
      </p:ext>
    </p:extLst>
  </p:cSld>
  <p:clrMapOvr>
    <a:masterClrMapping/>
  </p:clrMapOvr>
  <p:transition spd="slow">
    <p:fade/>
  </p:transition>
</p:sldLayout>
</file>

<file path=ppt/slideLayouts/slideLayout4725.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59983085"/>
      </p:ext>
    </p:extLst>
  </p:cSld>
  <p:clrMapOvr>
    <a:masterClrMapping/>
  </p:clrMapOvr>
  <p:transition spd="slow">
    <p:fade/>
  </p:transition>
</p:sldLayout>
</file>

<file path=ppt/slideLayouts/slideLayout4726.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0995141"/>
      </p:ext>
    </p:extLst>
  </p:cSld>
  <p:clrMapOvr>
    <a:masterClrMapping/>
  </p:clrMapOvr>
  <p:transition spd="slow">
    <p:fade/>
  </p:transition>
</p:sldLayout>
</file>

<file path=ppt/slideLayouts/slideLayout4727.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36332207"/>
      </p:ext>
    </p:extLst>
  </p:cSld>
  <p:clrMapOvr>
    <a:masterClrMapping/>
  </p:clrMapOvr>
  <p:transition spd="slow">
    <p:fade/>
  </p:transition>
</p:sldLayout>
</file>

<file path=ppt/slideLayouts/slideLayout4728.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6627520"/>
      </p:ext>
    </p:extLst>
  </p:cSld>
  <p:clrMapOvr>
    <a:masterClrMapping/>
  </p:clrMapOvr>
  <p:transition spd="slow">
    <p:fade/>
  </p:transition>
</p:sldLayout>
</file>

<file path=ppt/slideLayouts/slideLayout4729.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47578980"/>
      </p:ext>
    </p:extLst>
  </p:cSld>
  <p:clrMapOvr>
    <a:masterClrMapping/>
  </p:clrMapOvr>
  <p:transition spd="slow">
    <p:fad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3867326"/>
      </p:ext>
    </p:extLst>
  </p:cSld>
  <p:clrMapOvr>
    <a:masterClrMapping/>
  </p:clrMapOvr>
  <p:transition spd="slow">
    <p:fade/>
  </p:transition>
</p:sldLayout>
</file>

<file path=ppt/slideLayouts/slideLayout4730.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84490994"/>
      </p:ext>
    </p:extLst>
  </p:cSld>
  <p:clrMapOvr>
    <a:masterClrMapping/>
  </p:clrMapOvr>
  <p:transition spd="slow">
    <p:fade/>
  </p:transition>
</p:sldLayout>
</file>

<file path=ppt/slideLayouts/slideLayout4731.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05049135"/>
      </p:ext>
    </p:extLst>
  </p:cSld>
  <p:clrMapOvr>
    <a:masterClrMapping/>
  </p:clrMapOvr>
  <p:transition spd="slow">
    <p:fade/>
  </p:transition>
</p:sldLayout>
</file>

<file path=ppt/slideLayouts/slideLayout4732.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28677136"/>
      </p:ext>
    </p:extLst>
  </p:cSld>
  <p:clrMapOvr>
    <a:masterClrMapping/>
  </p:clrMapOvr>
  <p:transition spd="slow">
    <p:fade/>
  </p:transition>
</p:sldLayout>
</file>

<file path=ppt/slideLayouts/slideLayout4733.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64706064"/>
      </p:ext>
    </p:extLst>
  </p:cSld>
  <p:clrMapOvr>
    <a:masterClrMapping/>
  </p:clrMapOvr>
  <p:transition spd="slow">
    <p:fade/>
  </p:transition>
</p:sldLayout>
</file>

<file path=ppt/slideLayouts/slideLayout4734.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7452126"/>
      </p:ext>
    </p:extLst>
  </p:cSld>
  <p:clrMapOvr>
    <a:masterClrMapping/>
  </p:clrMapOvr>
  <p:transition spd="slow">
    <p:fade/>
  </p:transition>
</p:sldLayout>
</file>

<file path=ppt/slideLayouts/slideLayout4735.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3924418"/>
      </p:ext>
    </p:extLst>
  </p:cSld>
  <p:clrMapOvr>
    <a:masterClrMapping/>
  </p:clrMapOvr>
  <p:transition spd="slow">
    <p:fade/>
  </p:transition>
</p:sldLayout>
</file>

<file path=ppt/slideLayouts/slideLayout4736.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36361109"/>
      </p:ext>
    </p:extLst>
  </p:cSld>
  <p:clrMapOvr>
    <a:masterClrMapping/>
  </p:clrMapOvr>
  <p:transition spd="slow">
    <p:fade/>
  </p:transition>
</p:sldLayout>
</file>

<file path=ppt/slideLayouts/slideLayout4737.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62634447"/>
      </p:ext>
    </p:extLst>
  </p:cSld>
  <p:clrMapOvr>
    <a:masterClrMapping/>
  </p:clrMapOvr>
  <p:transition spd="slow">
    <p:fade/>
  </p:transition>
</p:sldLayout>
</file>

<file path=ppt/slideLayouts/slideLayout4738.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618118"/>
      </p:ext>
    </p:extLst>
  </p:cSld>
  <p:clrMapOvr>
    <a:masterClrMapping/>
  </p:clrMapOvr>
  <p:transition spd="slow">
    <p:fade/>
  </p:transition>
</p:sldLayout>
</file>

<file path=ppt/slideLayouts/slideLayout4739.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13106613"/>
      </p:ext>
    </p:extLst>
  </p:cSld>
  <p:clrMapOvr>
    <a:masterClrMapping/>
  </p:clrMapOvr>
  <p:transition spd="slow">
    <p:fade/>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94770645"/>
      </p:ext>
    </p:extLst>
  </p:cSld>
  <p:clrMapOvr>
    <a:masterClrMapping/>
  </p:clrMapOvr>
  <p:transition spd="slow">
    <p:fade/>
  </p:transition>
</p:sldLayout>
</file>

<file path=ppt/slideLayouts/slideLayout4740.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1070689"/>
      </p:ext>
    </p:extLst>
  </p:cSld>
  <p:clrMapOvr>
    <a:masterClrMapping/>
  </p:clrMapOvr>
  <p:transition spd="slow">
    <p:fade/>
  </p:transition>
</p:sldLayout>
</file>

<file path=ppt/slideLayouts/slideLayout4741.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50980840"/>
      </p:ext>
    </p:extLst>
  </p:cSld>
  <p:clrMapOvr>
    <a:masterClrMapping/>
  </p:clrMapOvr>
  <p:transition spd="slow">
    <p:fade/>
  </p:transition>
</p:sldLayout>
</file>

<file path=ppt/slideLayouts/slideLayout4742.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27260306"/>
      </p:ext>
    </p:extLst>
  </p:cSld>
  <p:clrMapOvr>
    <a:masterClrMapping/>
  </p:clrMapOvr>
  <p:transition spd="slow">
    <p:fade/>
  </p:transition>
</p:sldLayout>
</file>

<file path=ppt/slideLayouts/slideLayout4743.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3614987"/>
      </p:ext>
    </p:extLst>
  </p:cSld>
  <p:clrMapOvr>
    <a:masterClrMapping/>
  </p:clrMapOvr>
  <p:transition spd="slow">
    <p:fade/>
  </p:transition>
</p:sldLayout>
</file>

<file path=ppt/slideLayouts/slideLayout4744.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17401526"/>
      </p:ext>
    </p:extLst>
  </p:cSld>
  <p:clrMapOvr>
    <a:masterClrMapping/>
  </p:clrMapOvr>
  <p:transition spd="slow">
    <p:fade/>
  </p:transition>
</p:sldLayout>
</file>

<file path=ppt/slideLayouts/slideLayout4745.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24898303"/>
      </p:ext>
    </p:extLst>
  </p:cSld>
  <p:clrMapOvr>
    <a:masterClrMapping/>
  </p:clrMapOvr>
  <p:transition spd="slow">
    <p:fade/>
  </p:transition>
</p:sldLayout>
</file>

<file path=ppt/slideLayouts/slideLayout4746.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11022174"/>
      </p:ext>
    </p:extLst>
  </p:cSld>
  <p:clrMapOvr>
    <a:masterClrMapping/>
  </p:clrMapOvr>
  <p:transition spd="slow">
    <p:fade/>
  </p:transition>
</p:sldLayout>
</file>

<file path=ppt/slideLayouts/slideLayout4747.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36969151"/>
      </p:ext>
    </p:extLst>
  </p:cSld>
  <p:clrMapOvr>
    <a:masterClrMapping/>
  </p:clrMapOvr>
  <p:transition spd="slow">
    <p:fade/>
  </p:transition>
</p:sldLayout>
</file>

<file path=ppt/slideLayouts/slideLayout4748.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03578821"/>
      </p:ext>
    </p:extLst>
  </p:cSld>
  <p:clrMapOvr>
    <a:masterClrMapping/>
  </p:clrMapOvr>
  <p:transition spd="slow">
    <p:fade/>
  </p:transition>
</p:sldLayout>
</file>

<file path=ppt/slideLayouts/slideLayout4749.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52517090"/>
      </p:ext>
    </p:extLst>
  </p:cSld>
  <p:clrMapOvr>
    <a:masterClrMapping/>
  </p:clrMapOvr>
  <p:transition spd="slow">
    <p:fade/>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32518913"/>
      </p:ext>
    </p:extLst>
  </p:cSld>
  <p:clrMapOvr>
    <a:masterClrMapping/>
  </p:clrMapOvr>
  <p:transition spd="slow">
    <p:fade/>
  </p:transition>
</p:sldLayout>
</file>

<file path=ppt/slideLayouts/slideLayout4750.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58145903"/>
      </p:ext>
    </p:extLst>
  </p:cSld>
  <p:clrMapOvr>
    <a:masterClrMapping/>
  </p:clrMapOvr>
  <p:transition spd="slow">
    <p:fade/>
  </p:transition>
</p:sldLayout>
</file>

<file path=ppt/slideLayouts/slideLayout4751.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28339526"/>
      </p:ext>
    </p:extLst>
  </p:cSld>
  <p:clrMapOvr>
    <a:masterClrMapping/>
  </p:clrMapOvr>
  <p:transition spd="slow">
    <p:fade/>
  </p:transition>
</p:sldLayout>
</file>

<file path=ppt/slideLayouts/slideLayout4752.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83725012"/>
      </p:ext>
    </p:extLst>
  </p:cSld>
  <p:clrMapOvr>
    <a:masterClrMapping/>
  </p:clrMapOvr>
  <p:transition spd="slow">
    <p:fade/>
  </p:transition>
</p:sldLayout>
</file>

<file path=ppt/slideLayouts/slideLayout4753.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22142104"/>
      </p:ext>
    </p:extLst>
  </p:cSld>
  <p:clrMapOvr>
    <a:masterClrMapping/>
  </p:clrMapOvr>
  <p:transition spd="slow">
    <p:fade/>
  </p:transition>
</p:sldLayout>
</file>

<file path=ppt/slideLayouts/slideLayout4754.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54960019"/>
      </p:ext>
    </p:extLst>
  </p:cSld>
  <p:clrMapOvr>
    <a:masterClrMapping/>
  </p:clrMapOvr>
  <p:transition spd="slow">
    <p:fade/>
  </p:transition>
</p:sldLayout>
</file>

<file path=ppt/slideLayouts/slideLayout4755.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47907979"/>
      </p:ext>
    </p:extLst>
  </p:cSld>
  <p:clrMapOvr>
    <a:masterClrMapping/>
  </p:clrMapOvr>
  <p:transition spd="slow">
    <p:fade/>
  </p:transition>
</p:sldLayout>
</file>

<file path=ppt/slideLayouts/slideLayout4756.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53268283"/>
      </p:ext>
    </p:extLst>
  </p:cSld>
  <p:clrMapOvr>
    <a:masterClrMapping/>
  </p:clrMapOvr>
  <p:transition spd="slow">
    <p:fade/>
  </p:transition>
</p:sldLayout>
</file>

<file path=ppt/slideLayouts/slideLayout4757.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26695648"/>
      </p:ext>
    </p:extLst>
  </p:cSld>
  <p:clrMapOvr>
    <a:masterClrMapping/>
  </p:clrMapOvr>
  <p:transition spd="slow">
    <p:fade/>
  </p:transition>
</p:sldLayout>
</file>

<file path=ppt/slideLayouts/slideLayout4758.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174210"/>
      </p:ext>
    </p:extLst>
  </p:cSld>
  <p:clrMapOvr>
    <a:masterClrMapping/>
  </p:clrMapOvr>
  <p:transition spd="slow">
    <p:fade/>
  </p:transition>
</p:sldLayout>
</file>

<file path=ppt/slideLayouts/slideLayout4759.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5027827"/>
      </p:ext>
    </p:extLst>
  </p:cSld>
  <p:clrMapOvr>
    <a:masterClrMapping/>
  </p:clrMapOvr>
  <p:transition spd="slow">
    <p:fade/>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59704478"/>
      </p:ext>
    </p:extLst>
  </p:cSld>
  <p:clrMapOvr>
    <a:masterClrMapping/>
  </p:clrMapOvr>
  <p:transition spd="slow">
    <p:fade/>
  </p:transition>
</p:sldLayout>
</file>

<file path=ppt/slideLayouts/slideLayout4760.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4969226"/>
      </p:ext>
    </p:extLst>
  </p:cSld>
  <p:clrMapOvr>
    <a:masterClrMapping/>
  </p:clrMapOvr>
  <p:transition spd="slow">
    <p:fade/>
  </p:transition>
</p:sldLayout>
</file>

<file path=ppt/slideLayouts/slideLayout4761.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67115953"/>
      </p:ext>
    </p:extLst>
  </p:cSld>
  <p:clrMapOvr>
    <a:masterClrMapping/>
  </p:clrMapOvr>
  <p:transition spd="slow">
    <p:fade/>
  </p:transition>
</p:sldLayout>
</file>

<file path=ppt/slideLayouts/slideLayout4762.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78535208"/>
      </p:ext>
    </p:extLst>
  </p:cSld>
  <p:clrMapOvr>
    <a:masterClrMapping/>
  </p:clrMapOvr>
  <p:transition spd="slow">
    <p:fade/>
  </p:transition>
</p:sldLayout>
</file>

<file path=ppt/slideLayouts/slideLayout4763.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48215947"/>
      </p:ext>
    </p:extLst>
  </p:cSld>
  <p:clrMapOvr>
    <a:masterClrMapping/>
  </p:clrMapOvr>
  <p:transition spd="slow">
    <p:fade/>
  </p:transition>
</p:sldLayout>
</file>

<file path=ppt/slideLayouts/slideLayout4764.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60581883"/>
      </p:ext>
    </p:extLst>
  </p:cSld>
  <p:clrMapOvr>
    <a:masterClrMapping/>
  </p:clrMapOvr>
  <p:transition spd="slow">
    <p:fade/>
  </p:transition>
</p:sldLayout>
</file>

<file path=ppt/slideLayouts/slideLayout4765.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2550206"/>
      </p:ext>
    </p:extLst>
  </p:cSld>
  <p:clrMapOvr>
    <a:masterClrMapping/>
  </p:clrMapOvr>
  <p:transition spd="slow">
    <p:fade/>
  </p:transition>
</p:sldLayout>
</file>

<file path=ppt/slideLayouts/slideLayout4766.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3983508"/>
      </p:ext>
    </p:extLst>
  </p:cSld>
  <p:clrMapOvr>
    <a:masterClrMapping/>
  </p:clrMapOvr>
  <p:transition spd="slow">
    <p:fade/>
  </p:transition>
</p:sldLayout>
</file>

<file path=ppt/slideLayouts/slideLayout4767.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83029928"/>
      </p:ext>
    </p:extLst>
  </p:cSld>
  <p:clrMapOvr>
    <a:masterClrMapping/>
  </p:clrMapOvr>
  <p:transition spd="slow">
    <p:fade/>
  </p:transition>
</p:sldLayout>
</file>

<file path=ppt/slideLayouts/slideLayout4768.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15511328"/>
      </p:ext>
    </p:extLst>
  </p:cSld>
  <p:clrMapOvr>
    <a:masterClrMapping/>
  </p:clrMapOvr>
  <p:transition spd="slow">
    <p:fade/>
  </p:transition>
</p:sldLayout>
</file>

<file path=ppt/slideLayouts/slideLayout4769.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40338570"/>
      </p:ext>
    </p:extLst>
  </p:cSld>
  <p:clrMapOvr>
    <a:masterClrMapping/>
  </p:clrMapOvr>
  <p:transition spd="slow">
    <p:fade/>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81640973"/>
      </p:ext>
    </p:extLst>
  </p:cSld>
  <p:clrMapOvr>
    <a:masterClrMapping/>
  </p:clrMapOvr>
  <p:transition spd="slow">
    <p:fade/>
  </p:transition>
</p:sldLayout>
</file>

<file path=ppt/slideLayouts/slideLayout4770.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10653322"/>
      </p:ext>
    </p:extLst>
  </p:cSld>
  <p:clrMapOvr>
    <a:masterClrMapping/>
  </p:clrMapOvr>
  <p:transition spd="slow">
    <p:fade/>
  </p:transition>
</p:sldLayout>
</file>

<file path=ppt/slideLayouts/slideLayout4771.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22580933"/>
      </p:ext>
    </p:extLst>
  </p:cSld>
  <p:clrMapOvr>
    <a:masterClrMapping/>
  </p:clrMapOvr>
  <p:transition spd="slow">
    <p:fade/>
  </p:transition>
</p:sldLayout>
</file>

<file path=ppt/slideLayouts/slideLayout4772.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92354124"/>
      </p:ext>
    </p:extLst>
  </p:cSld>
  <p:clrMapOvr>
    <a:masterClrMapping/>
  </p:clrMapOvr>
  <p:transition spd="slow">
    <p:fade/>
  </p:transition>
</p:sldLayout>
</file>

<file path=ppt/slideLayouts/slideLayout4773.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08480330"/>
      </p:ext>
    </p:extLst>
  </p:cSld>
  <p:clrMapOvr>
    <a:masterClrMapping/>
  </p:clrMapOvr>
  <p:transition spd="slow">
    <p:fade/>
  </p:transition>
</p:sldLayout>
</file>

<file path=ppt/slideLayouts/slideLayout4774.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53163264"/>
      </p:ext>
    </p:extLst>
  </p:cSld>
  <p:clrMapOvr>
    <a:masterClrMapping/>
  </p:clrMapOvr>
  <p:transition spd="slow">
    <p:fade/>
  </p:transition>
</p:sldLayout>
</file>

<file path=ppt/slideLayouts/slideLayout4775.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11679188"/>
      </p:ext>
    </p:extLst>
  </p:cSld>
  <p:clrMapOvr>
    <a:masterClrMapping/>
  </p:clrMapOvr>
  <p:transition spd="slow">
    <p:fade/>
  </p:transition>
</p:sldLayout>
</file>

<file path=ppt/slideLayouts/slideLayout4776.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06816305"/>
      </p:ext>
    </p:extLst>
  </p:cSld>
  <p:clrMapOvr>
    <a:masterClrMapping/>
  </p:clrMapOvr>
  <p:transition spd="slow">
    <p:fade/>
  </p:transition>
</p:sldLayout>
</file>

<file path=ppt/slideLayouts/slideLayout4777.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2837937"/>
      </p:ext>
    </p:extLst>
  </p:cSld>
  <p:clrMapOvr>
    <a:masterClrMapping/>
  </p:clrMapOvr>
  <p:transition spd="slow">
    <p:fade/>
  </p:transition>
</p:sldLayout>
</file>

<file path=ppt/slideLayouts/slideLayout4778.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88986670"/>
      </p:ext>
    </p:extLst>
  </p:cSld>
  <p:clrMapOvr>
    <a:masterClrMapping/>
  </p:clrMapOvr>
  <p:transition spd="slow">
    <p:fade/>
  </p:transition>
</p:sldLayout>
</file>

<file path=ppt/slideLayouts/slideLayout4779.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88026709"/>
      </p:ext>
    </p:extLst>
  </p:cSld>
  <p:clrMapOvr>
    <a:masterClrMapping/>
  </p:clrMapOvr>
  <p:transition spd="slow">
    <p:fad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4509392"/>
      </p:ext>
    </p:extLst>
  </p:cSld>
  <p:clrMapOvr>
    <a:masterClrMapping/>
  </p:clrMapOvr>
  <p:transition spd="slow">
    <p:fade/>
  </p:transition>
</p:sldLayout>
</file>

<file path=ppt/slideLayouts/slideLayout4780.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52585269"/>
      </p:ext>
    </p:extLst>
  </p:cSld>
  <p:clrMapOvr>
    <a:masterClrMapping/>
  </p:clrMapOvr>
  <p:transition spd="slow">
    <p:fade/>
  </p:transition>
</p:sldLayout>
</file>

<file path=ppt/slideLayouts/slideLayout4781.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19850139"/>
      </p:ext>
    </p:extLst>
  </p:cSld>
  <p:clrMapOvr>
    <a:masterClrMapping/>
  </p:clrMapOvr>
  <p:transition spd="slow">
    <p:fade/>
  </p:transition>
</p:sldLayout>
</file>

<file path=ppt/slideLayouts/slideLayout4782.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02806152"/>
      </p:ext>
    </p:extLst>
  </p:cSld>
  <p:clrMapOvr>
    <a:masterClrMapping/>
  </p:clrMapOvr>
  <p:transition spd="slow">
    <p:fade/>
  </p:transition>
</p:sldLayout>
</file>

<file path=ppt/slideLayouts/slideLayout4783.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26532065"/>
      </p:ext>
    </p:extLst>
  </p:cSld>
  <p:clrMapOvr>
    <a:masterClrMapping/>
  </p:clrMapOvr>
  <p:transition spd="slow">
    <p:fade/>
  </p:transition>
</p:sldLayout>
</file>

<file path=ppt/slideLayouts/slideLayout4784.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3386575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785.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79015411"/>
      </p:ext>
    </p:extLst>
  </p:cSld>
  <p:clrMapOvr>
    <a:masterClrMapping/>
  </p:clrMapOvr>
  <p:transition spd="slow">
    <p:fade/>
  </p:transition>
</p:sldLayout>
</file>

<file path=ppt/slideLayouts/slideLayout4786.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05558816"/>
      </p:ext>
    </p:extLst>
  </p:cSld>
  <p:clrMapOvr>
    <a:masterClrMapping/>
  </p:clrMapOvr>
  <p:transition spd="slow">
    <p:fade/>
  </p:transition>
</p:sldLayout>
</file>

<file path=ppt/slideLayouts/slideLayout4787.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697362311"/>
      </p:ext>
    </p:extLst>
  </p:cSld>
  <p:clrMapOvr>
    <a:masterClrMapping/>
  </p:clrMapOvr>
  <p:transition spd="slow">
    <p:fade/>
  </p:transition>
</p:sldLayout>
</file>

<file path=ppt/slideLayouts/slideLayout4788.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1065110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789.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4158268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90146008"/>
      </p:ext>
    </p:extLst>
  </p:cSld>
  <p:clrMapOvr>
    <a:masterClrMapping/>
  </p:clrMapOvr>
  <p:transition spd="slow">
    <p:fade/>
  </p:transition>
</p:sldLayout>
</file>

<file path=ppt/slideLayouts/slideLayout4790.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70202352"/>
      </p:ext>
    </p:extLst>
  </p:cSld>
  <p:clrMapOvr>
    <a:masterClrMapping/>
  </p:clrMapOvr>
  <p:transition spd="slow">
    <p:fade/>
  </p:transition>
</p:sldLayout>
</file>

<file path=ppt/slideLayouts/slideLayout4791.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79837113"/>
      </p:ext>
    </p:extLst>
  </p:cSld>
  <p:clrMapOvr>
    <a:masterClrMapping/>
  </p:clrMapOvr>
  <p:transition spd="slow">
    <p:fade/>
  </p:transition>
</p:sldLayout>
</file>

<file path=ppt/slideLayouts/slideLayout4792.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30920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793.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42042105"/>
      </p:ext>
    </p:extLst>
  </p:cSld>
  <p:clrMapOvr>
    <a:masterClrMapping/>
  </p:clrMapOvr>
  <p:transition spd="slow">
    <p:fade/>
  </p:transition>
</p:sldLayout>
</file>

<file path=ppt/slideLayouts/slideLayout4794.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47707710"/>
      </p:ext>
    </p:extLst>
  </p:cSld>
  <p:clrMapOvr>
    <a:masterClrMapping/>
  </p:clrMapOvr>
  <p:transition spd="slow">
    <p:fade/>
  </p:transition>
</p:sldLayout>
</file>

<file path=ppt/slideLayouts/slideLayout4795.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54783574"/>
      </p:ext>
    </p:extLst>
  </p:cSld>
  <p:clrMapOvr>
    <a:masterClrMapping/>
  </p:clrMapOvr>
  <p:transition spd="slow">
    <p:fade/>
  </p:transition>
</p:sldLayout>
</file>

<file path=ppt/slideLayouts/slideLayout4796.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7023175"/>
      </p:ext>
    </p:extLst>
  </p:cSld>
  <p:clrMapOvr>
    <a:masterClrMapping/>
  </p:clrMapOvr>
  <p:transition spd="slow">
    <p:fade/>
  </p:transition>
</p:sldLayout>
</file>

<file path=ppt/slideLayouts/slideLayout4797.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1053159"/>
      </p:ext>
    </p:extLst>
  </p:cSld>
  <p:clrMapOvr>
    <a:masterClrMapping/>
  </p:clrMapOvr>
  <p:transition spd="slow">
    <p:fade/>
  </p:transition>
</p:sldLayout>
</file>

<file path=ppt/slideLayouts/slideLayout4798.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52120810"/>
      </p:ext>
    </p:extLst>
  </p:cSld>
  <p:clrMapOvr>
    <a:masterClrMapping/>
  </p:clrMapOvr>
  <p:transition spd="slow">
    <p:fade/>
  </p:transition>
</p:sldLayout>
</file>

<file path=ppt/slideLayouts/slideLayout4799.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32627883"/>
      </p:ext>
    </p:extLst>
  </p:cSld>
  <p:clrMapOvr>
    <a:masterClrMapping/>
  </p:clrMapOvr>
  <p:transition spd="slow">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5266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82185668"/>
      </p:ext>
    </p:extLst>
  </p:cSld>
  <p:clrMapOvr>
    <a:masterClrMapping/>
  </p:clrMapOvr>
  <p:transition spd="slow">
    <p:fade/>
  </p:transition>
</p:sldLayout>
</file>

<file path=ppt/slideLayouts/slideLayout4800.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63483445"/>
      </p:ext>
    </p:extLst>
  </p:cSld>
  <p:clrMapOvr>
    <a:masterClrMapping/>
  </p:clrMapOvr>
  <p:transition spd="slow">
    <p:fade/>
  </p:transition>
</p:sldLayout>
</file>

<file path=ppt/slideLayouts/slideLayout4801.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4189765"/>
      </p:ext>
    </p:extLst>
  </p:cSld>
  <p:clrMapOvr>
    <a:masterClrMapping/>
  </p:clrMapOvr>
  <p:transition spd="slow">
    <p:fade/>
  </p:transition>
</p:sldLayout>
</file>

<file path=ppt/slideLayouts/slideLayout4802.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942598"/>
      </p:ext>
    </p:extLst>
  </p:cSld>
  <p:clrMapOvr>
    <a:masterClrMapping/>
  </p:clrMapOvr>
  <p:transition spd="slow">
    <p:fade/>
  </p:transition>
</p:sldLayout>
</file>

<file path=ppt/slideLayouts/slideLayout4803.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49117151"/>
      </p:ext>
    </p:extLst>
  </p:cSld>
  <p:clrMapOvr>
    <a:masterClrMapping/>
  </p:clrMapOvr>
  <p:transition spd="slow">
    <p:fade/>
  </p:transition>
</p:sldLayout>
</file>

<file path=ppt/slideLayouts/slideLayout4804.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64267517"/>
      </p:ext>
    </p:extLst>
  </p:cSld>
  <p:clrMapOvr>
    <a:masterClrMapping/>
  </p:clrMapOvr>
  <p:transition spd="slow">
    <p:fade/>
  </p:transition>
</p:sldLayout>
</file>

<file path=ppt/slideLayouts/slideLayout4805.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36200135"/>
      </p:ext>
    </p:extLst>
  </p:cSld>
  <p:clrMapOvr>
    <a:masterClrMapping/>
  </p:clrMapOvr>
  <p:transition spd="slow">
    <p:fade/>
  </p:transition>
</p:sldLayout>
</file>

<file path=ppt/slideLayouts/slideLayout4806.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07527754"/>
      </p:ext>
    </p:extLst>
  </p:cSld>
  <p:clrMapOvr>
    <a:masterClrMapping/>
  </p:clrMapOvr>
  <p:transition spd="slow">
    <p:fade/>
  </p:transition>
</p:sldLayout>
</file>

<file path=ppt/slideLayouts/slideLayout4807.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2212315"/>
      </p:ext>
    </p:extLst>
  </p:cSld>
  <p:clrMapOvr>
    <a:masterClrMapping/>
  </p:clrMapOvr>
  <p:transition spd="slow">
    <p:fade/>
  </p:transition>
</p:sldLayout>
</file>

<file path=ppt/slideLayouts/slideLayout4808.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78252024"/>
      </p:ext>
    </p:extLst>
  </p:cSld>
  <p:clrMapOvr>
    <a:masterClrMapping/>
  </p:clrMapOvr>
  <p:transition spd="slow">
    <p:fade/>
  </p:transition>
</p:sldLayout>
</file>

<file path=ppt/slideLayouts/slideLayout4809.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70023427"/>
      </p:ext>
    </p:extLst>
  </p:cSld>
  <p:clrMapOvr>
    <a:masterClrMapping/>
  </p:clrMapOvr>
  <p:transition spd="slow">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97038270"/>
      </p:ext>
    </p:extLst>
  </p:cSld>
  <p:clrMapOvr>
    <a:masterClrMapping/>
  </p:clrMapOvr>
  <p:transition spd="slow">
    <p:fade/>
  </p:transition>
</p:sldLayout>
</file>

<file path=ppt/slideLayouts/slideLayout4810.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56396379"/>
      </p:ext>
    </p:extLst>
  </p:cSld>
  <p:clrMapOvr>
    <a:masterClrMapping/>
  </p:clrMapOvr>
  <p:transition spd="slow">
    <p:fade/>
  </p:transition>
</p:sldLayout>
</file>

<file path=ppt/slideLayouts/slideLayout4811.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826525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12.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58054200"/>
      </p:ext>
    </p:extLst>
  </p:cSld>
  <p:clrMapOvr>
    <a:masterClrMapping/>
  </p:clrMapOvr>
  <p:transition spd="slow">
    <p:fade/>
  </p:transition>
</p:sldLayout>
</file>

<file path=ppt/slideLayouts/slideLayout4813.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61797146"/>
      </p:ext>
    </p:extLst>
  </p:cSld>
  <p:clrMapOvr>
    <a:masterClrMapping/>
  </p:clrMapOvr>
  <p:transition spd="slow">
    <p:fade/>
  </p:transition>
</p:sldLayout>
</file>

<file path=ppt/slideLayouts/slideLayout4814.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07793501"/>
      </p:ext>
    </p:extLst>
  </p:cSld>
  <p:clrMapOvr>
    <a:masterClrMapping/>
  </p:clrMapOvr>
  <p:transition spd="slow">
    <p:fade/>
  </p:transition>
</p:sldLayout>
</file>

<file path=ppt/slideLayouts/slideLayout4815.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9063048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816.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393532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17.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70156293"/>
      </p:ext>
    </p:extLst>
  </p:cSld>
  <p:clrMapOvr>
    <a:masterClrMapping/>
  </p:clrMapOvr>
  <p:transition spd="slow">
    <p:fade/>
  </p:transition>
</p:sldLayout>
</file>

<file path=ppt/slideLayouts/slideLayout4818.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25564509"/>
      </p:ext>
    </p:extLst>
  </p:cSld>
  <p:clrMapOvr>
    <a:masterClrMapping/>
  </p:clrMapOvr>
  <p:transition spd="slow">
    <p:fade/>
  </p:transition>
</p:sldLayout>
</file>

<file path=ppt/slideLayouts/slideLayout4819.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99141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5417545"/>
      </p:ext>
    </p:extLst>
  </p:cSld>
  <p:clrMapOvr>
    <a:masterClrMapping/>
  </p:clrMapOvr>
  <p:transition spd="slow">
    <p:fade/>
  </p:transition>
</p:sldLayout>
</file>

<file path=ppt/slideLayouts/slideLayout4820.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79209760"/>
      </p:ext>
    </p:extLst>
  </p:cSld>
  <p:clrMapOvr>
    <a:masterClrMapping/>
  </p:clrMapOvr>
  <p:transition spd="slow">
    <p:fade/>
  </p:transition>
</p:sldLayout>
</file>

<file path=ppt/slideLayouts/slideLayout4821.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9552068"/>
      </p:ext>
    </p:extLst>
  </p:cSld>
  <p:clrMapOvr>
    <a:masterClrMapping/>
  </p:clrMapOvr>
  <p:transition spd="slow">
    <p:fade/>
  </p:transition>
</p:sldLayout>
</file>

<file path=ppt/slideLayouts/slideLayout4822.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50263247"/>
      </p:ext>
    </p:extLst>
  </p:cSld>
  <p:clrMapOvr>
    <a:masterClrMapping/>
  </p:clrMapOvr>
  <p:transition spd="slow">
    <p:fade/>
  </p:transition>
</p:sldLayout>
</file>

<file path=ppt/slideLayouts/slideLayout4823.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91168185"/>
      </p:ext>
    </p:extLst>
  </p:cSld>
  <p:clrMapOvr>
    <a:masterClrMapping/>
  </p:clrMapOvr>
  <p:transition spd="slow">
    <p:fade/>
  </p:transition>
</p:sldLayout>
</file>

<file path=ppt/slideLayouts/slideLayout4824.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4705911"/>
      </p:ext>
    </p:extLst>
  </p:cSld>
  <p:clrMapOvr>
    <a:masterClrMapping/>
  </p:clrMapOvr>
  <p:transition spd="slow">
    <p:fade/>
  </p:transition>
</p:sldLayout>
</file>

<file path=ppt/slideLayouts/slideLayout4825.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56815920"/>
      </p:ext>
    </p:extLst>
  </p:cSld>
  <p:clrMapOvr>
    <a:masterClrMapping/>
  </p:clrMapOvr>
  <p:transition spd="slow">
    <p:fade/>
  </p:transition>
</p:sldLayout>
</file>

<file path=ppt/slideLayouts/slideLayout4826.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40970501"/>
      </p:ext>
    </p:extLst>
  </p:cSld>
  <p:clrMapOvr>
    <a:masterClrMapping/>
  </p:clrMapOvr>
  <p:transition spd="slow">
    <p:fade/>
  </p:transition>
</p:sldLayout>
</file>

<file path=ppt/slideLayouts/slideLayout4827.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26467811"/>
      </p:ext>
    </p:extLst>
  </p:cSld>
  <p:clrMapOvr>
    <a:masterClrMapping/>
  </p:clrMapOvr>
  <p:transition spd="slow">
    <p:fade/>
  </p:transition>
</p:sldLayout>
</file>

<file path=ppt/slideLayouts/slideLayout4828.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89897752"/>
      </p:ext>
    </p:extLst>
  </p:cSld>
  <p:clrMapOvr>
    <a:masterClrMapping/>
  </p:clrMapOvr>
  <p:transition spd="slow">
    <p:fade/>
  </p:transition>
</p:sldLayout>
</file>

<file path=ppt/slideLayouts/slideLayout4829.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7670521"/>
      </p:ext>
    </p:extLst>
  </p:cSld>
  <p:clrMapOvr>
    <a:masterClrMapping/>
  </p:clrMapOvr>
  <p:transition spd="slow">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67735660"/>
      </p:ext>
    </p:extLst>
  </p:cSld>
  <p:clrMapOvr>
    <a:masterClrMapping/>
  </p:clrMapOvr>
  <p:transition spd="slow">
    <p:fade/>
  </p:transition>
</p:sldLayout>
</file>

<file path=ppt/slideLayouts/slideLayout4830.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44851669"/>
      </p:ext>
    </p:extLst>
  </p:cSld>
  <p:clrMapOvr>
    <a:masterClrMapping/>
  </p:clrMapOvr>
  <p:transition spd="slow">
    <p:fade/>
  </p:transition>
</p:sldLayout>
</file>

<file path=ppt/slideLayouts/slideLayout4831.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59479534"/>
      </p:ext>
    </p:extLst>
  </p:cSld>
  <p:clrMapOvr>
    <a:masterClrMapping/>
  </p:clrMapOvr>
  <p:transition spd="slow">
    <p:fade/>
  </p:transition>
</p:sldLayout>
</file>

<file path=ppt/slideLayouts/slideLayout4832.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64310582"/>
      </p:ext>
    </p:extLst>
  </p:cSld>
  <p:clrMapOvr>
    <a:masterClrMapping/>
  </p:clrMapOvr>
  <p:transition spd="slow">
    <p:fade/>
  </p:transition>
</p:sldLayout>
</file>

<file path=ppt/slideLayouts/slideLayout4833.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84855243"/>
      </p:ext>
    </p:extLst>
  </p:cSld>
  <p:clrMapOvr>
    <a:masterClrMapping/>
  </p:clrMapOvr>
  <p:transition spd="slow">
    <p:fade/>
  </p:transition>
</p:sldLayout>
</file>

<file path=ppt/slideLayouts/slideLayout4834.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16257784"/>
      </p:ext>
    </p:extLst>
  </p:cSld>
  <p:clrMapOvr>
    <a:masterClrMapping/>
  </p:clrMapOvr>
  <p:transition spd="slow">
    <p:fade/>
  </p:transition>
</p:sldLayout>
</file>

<file path=ppt/slideLayouts/slideLayout4835.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04376895"/>
      </p:ext>
    </p:extLst>
  </p:cSld>
  <p:clrMapOvr>
    <a:masterClrMapping/>
  </p:clrMapOvr>
  <p:transition spd="slow">
    <p:fade/>
  </p:transition>
</p:sldLayout>
</file>

<file path=ppt/slideLayouts/slideLayout4836.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35592471"/>
      </p:ext>
    </p:extLst>
  </p:cSld>
  <p:clrMapOvr>
    <a:masterClrMapping/>
  </p:clrMapOvr>
  <p:transition spd="slow">
    <p:fade/>
  </p:transition>
</p:sldLayout>
</file>

<file path=ppt/slideLayouts/slideLayout4837.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935176"/>
      </p:ext>
    </p:extLst>
  </p:cSld>
  <p:clrMapOvr>
    <a:masterClrMapping/>
  </p:clrMapOvr>
  <p:transition spd="slow">
    <p:fade/>
  </p:transition>
</p:sldLayout>
</file>

<file path=ppt/slideLayouts/slideLayout4838.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644265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39.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59133029"/>
      </p:ext>
    </p:extLst>
  </p:cSld>
  <p:clrMapOvr>
    <a:masterClrMapping/>
  </p:clrMapOvr>
  <p:transition spd="slow">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31748269"/>
      </p:ext>
    </p:extLst>
  </p:cSld>
  <p:clrMapOvr>
    <a:masterClrMapping/>
  </p:clrMapOvr>
  <p:transition spd="slow">
    <p:fade/>
  </p:transition>
</p:sldLayout>
</file>

<file path=ppt/slideLayouts/slideLayout4840.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61715378"/>
      </p:ext>
    </p:extLst>
  </p:cSld>
  <p:clrMapOvr>
    <a:masterClrMapping/>
  </p:clrMapOvr>
  <p:transition spd="slow">
    <p:fade/>
  </p:transition>
</p:sldLayout>
</file>

<file path=ppt/slideLayouts/slideLayout4841.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79964524"/>
      </p:ext>
    </p:extLst>
  </p:cSld>
  <p:clrMapOvr>
    <a:masterClrMapping/>
  </p:clrMapOvr>
  <p:transition spd="slow">
    <p:fade/>
  </p:transition>
</p:sldLayout>
</file>

<file path=ppt/slideLayouts/slideLayout4842.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999887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843.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368782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44.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41552677"/>
      </p:ext>
    </p:extLst>
  </p:cSld>
  <p:clrMapOvr>
    <a:masterClrMapping/>
  </p:clrMapOvr>
  <p:transition spd="slow">
    <p:fade/>
  </p:transition>
</p:sldLayout>
</file>

<file path=ppt/slideLayouts/slideLayout4845.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64805389"/>
      </p:ext>
    </p:extLst>
  </p:cSld>
  <p:clrMapOvr>
    <a:masterClrMapping/>
  </p:clrMapOvr>
  <p:transition spd="slow">
    <p:fade/>
  </p:transition>
</p:sldLayout>
</file>

<file path=ppt/slideLayouts/slideLayout4846.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436446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847.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0607958"/>
      </p:ext>
    </p:extLst>
  </p:cSld>
  <p:clrMapOvr>
    <a:masterClrMapping/>
  </p:clrMapOvr>
  <p:transition spd="slow">
    <p:fade/>
  </p:transition>
</p:sldLayout>
</file>

<file path=ppt/slideLayouts/slideLayout4848.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73374351"/>
      </p:ext>
    </p:extLst>
  </p:cSld>
  <p:clrMapOvr>
    <a:masterClrMapping/>
  </p:clrMapOvr>
  <p:transition spd="slow">
    <p:fade/>
  </p:transition>
</p:sldLayout>
</file>

<file path=ppt/slideLayouts/slideLayout4849.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0614946"/>
      </p:ext>
    </p:extLst>
  </p:cSld>
  <p:clrMapOvr>
    <a:masterClrMapping/>
  </p:clrMapOvr>
  <p:transition spd="slow">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24056152"/>
      </p:ext>
    </p:extLst>
  </p:cSld>
  <p:clrMapOvr>
    <a:masterClrMapping/>
  </p:clrMapOvr>
  <p:transition spd="slow">
    <p:fade/>
  </p:transition>
</p:sldLayout>
</file>

<file path=ppt/slideLayouts/slideLayout4850.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94298293"/>
      </p:ext>
    </p:extLst>
  </p:cSld>
  <p:clrMapOvr>
    <a:masterClrMapping/>
  </p:clrMapOvr>
  <p:transition spd="slow">
    <p:fade/>
  </p:transition>
</p:sldLayout>
</file>

<file path=ppt/slideLayouts/slideLayout4851.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50198699"/>
      </p:ext>
    </p:extLst>
  </p:cSld>
  <p:clrMapOvr>
    <a:masterClrMapping/>
  </p:clrMapOvr>
  <p:transition spd="slow">
    <p:fade/>
  </p:transition>
</p:sldLayout>
</file>

<file path=ppt/slideLayouts/slideLayout4852.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0590092"/>
      </p:ext>
    </p:extLst>
  </p:cSld>
  <p:clrMapOvr>
    <a:masterClrMapping/>
  </p:clrMapOvr>
  <p:transition spd="slow">
    <p:fade/>
  </p:transition>
</p:sldLayout>
</file>

<file path=ppt/slideLayouts/slideLayout4853.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70539502"/>
      </p:ext>
    </p:extLst>
  </p:cSld>
  <p:clrMapOvr>
    <a:masterClrMapping/>
  </p:clrMapOvr>
  <p:transition spd="slow">
    <p:fade/>
  </p:transition>
</p:sldLayout>
</file>

<file path=ppt/slideLayouts/slideLayout4854.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44961505"/>
      </p:ext>
    </p:extLst>
  </p:cSld>
  <p:clrMapOvr>
    <a:masterClrMapping/>
  </p:clrMapOvr>
  <p:transition spd="slow">
    <p:fade/>
  </p:transition>
</p:sldLayout>
</file>

<file path=ppt/slideLayouts/slideLayout4855.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81750810"/>
      </p:ext>
    </p:extLst>
  </p:cSld>
  <p:clrMapOvr>
    <a:masterClrMapping/>
  </p:clrMapOvr>
  <p:transition spd="slow">
    <p:fade/>
  </p:transition>
</p:sldLayout>
</file>

<file path=ppt/slideLayouts/slideLayout4856.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1840897"/>
      </p:ext>
    </p:extLst>
  </p:cSld>
  <p:clrMapOvr>
    <a:masterClrMapping/>
  </p:clrMapOvr>
  <p:transition spd="slow">
    <p:fade/>
  </p:transition>
</p:sldLayout>
</file>

<file path=ppt/slideLayouts/slideLayout4857.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6353571"/>
      </p:ext>
    </p:extLst>
  </p:cSld>
  <p:clrMapOvr>
    <a:masterClrMapping/>
  </p:clrMapOvr>
  <p:transition spd="slow">
    <p:fade/>
  </p:transition>
</p:sldLayout>
</file>

<file path=ppt/slideLayouts/slideLayout4858.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27076495"/>
      </p:ext>
    </p:extLst>
  </p:cSld>
  <p:clrMapOvr>
    <a:masterClrMapping/>
  </p:clrMapOvr>
  <p:transition spd="slow">
    <p:fade/>
  </p:transition>
</p:sldLayout>
</file>

<file path=ppt/slideLayouts/slideLayout4859.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3970559"/>
      </p:ext>
    </p:extLst>
  </p:cSld>
  <p:clrMapOvr>
    <a:masterClrMapping/>
  </p:clrMapOvr>
  <p:transition spd="slow">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29329076"/>
      </p:ext>
    </p:extLst>
  </p:cSld>
  <p:clrMapOvr>
    <a:masterClrMapping/>
  </p:clrMapOvr>
  <p:transition spd="slow">
    <p:fade/>
  </p:transition>
</p:sldLayout>
</file>

<file path=ppt/slideLayouts/slideLayout4860.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86451605"/>
      </p:ext>
    </p:extLst>
  </p:cSld>
  <p:clrMapOvr>
    <a:masterClrMapping/>
  </p:clrMapOvr>
  <p:transition spd="slow">
    <p:fade/>
  </p:transition>
</p:sldLayout>
</file>

<file path=ppt/slideLayouts/slideLayout4861.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61823135"/>
      </p:ext>
    </p:extLst>
  </p:cSld>
  <p:clrMapOvr>
    <a:masterClrMapping/>
  </p:clrMapOvr>
  <p:transition spd="slow">
    <p:fade/>
  </p:transition>
</p:sldLayout>
</file>

<file path=ppt/slideLayouts/slideLayout4862.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56598450"/>
      </p:ext>
    </p:extLst>
  </p:cSld>
  <p:clrMapOvr>
    <a:masterClrMapping/>
  </p:clrMapOvr>
  <p:transition spd="slow">
    <p:fade/>
  </p:transition>
</p:sldLayout>
</file>

<file path=ppt/slideLayouts/slideLayout4863.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54030834"/>
      </p:ext>
    </p:extLst>
  </p:cSld>
  <p:clrMapOvr>
    <a:masterClrMapping/>
  </p:clrMapOvr>
  <p:transition spd="slow">
    <p:fade/>
  </p:transition>
</p:sldLayout>
</file>

<file path=ppt/slideLayouts/slideLayout4864.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20277757"/>
      </p:ext>
    </p:extLst>
  </p:cSld>
  <p:clrMapOvr>
    <a:masterClrMapping/>
  </p:clrMapOvr>
  <p:transition spd="slow">
    <p:fade/>
  </p:transition>
</p:sldLayout>
</file>

<file path=ppt/slideLayouts/slideLayout4865.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8372901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66.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47025797"/>
      </p:ext>
    </p:extLst>
  </p:cSld>
  <p:clrMapOvr>
    <a:masterClrMapping/>
  </p:clrMapOvr>
  <p:transition spd="slow">
    <p:fade/>
  </p:transition>
</p:sldLayout>
</file>

<file path=ppt/slideLayouts/slideLayout4867.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76218080"/>
      </p:ext>
    </p:extLst>
  </p:cSld>
  <p:clrMapOvr>
    <a:masterClrMapping/>
  </p:clrMapOvr>
  <p:transition spd="slow">
    <p:fade/>
  </p:transition>
</p:sldLayout>
</file>

<file path=ppt/slideLayouts/slideLayout4868.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087928242"/>
      </p:ext>
    </p:extLst>
  </p:cSld>
  <p:clrMapOvr>
    <a:masterClrMapping/>
  </p:clrMapOvr>
  <p:transition spd="slow">
    <p:fade/>
  </p:transition>
</p:sldLayout>
</file>

<file path=ppt/slideLayouts/slideLayout4869.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5288469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0599258"/>
      </p:ext>
    </p:extLst>
  </p:cSld>
  <p:clrMapOvr>
    <a:masterClrMapping/>
  </p:clrMapOvr>
  <p:transition spd="slow">
    <p:fade/>
  </p:transition>
</p:sldLayout>
</file>

<file path=ppt/slideLayouts/slideLayout4870.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6409086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71.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773810722"/>
      </p:ext>
    </p:extLst>
  </p:cSld>
  <p:clrMapOvr>
    <a:masterClrMapping/>
  </p:clrMapOvr>
  <p:transition spd="slow">
    <p:fade/>
  </p:transition>
</p:sldLayout>
</file>

<file path=ppt/slideLayouts/slideLayout4872.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72746598"/>
      </p:ext>
    </p:extLst>
  </p:cSld>
  <p:clrMapOvr>
    <a:masterClrMapping/>
  </p:clrMapOvr>
  <p:transition spd="slow">
    <p:fade/>
  </p:transition>
</p:sldLayout>
</file>

<file path=ppt/slideLayouts/slideLayout4873.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3030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874.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77962295"/>
      </p:ext>
    </p:extLst>
  </p:cSld>
  <p:clrMapOvr>
    <a:masterClrMapping/>
  </p:clrMapOvr>
  <p:transition spd="slow">
    <p:fade/>
  </p:transition>
</p:sldLayout>
</file>

<file path=ppt/slideLayouts/slideLayout4875.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08479639"/>
      </p:ext>
    </p:extLst>
  </p:cSld>
  <p:clrMapOvr>
    <a:masterClrMapping/>
  </p:clrMapOvr>
  <p:transition spd="slow">
    <p:fade/>
  </p:transition>
</p:sldLayout>
</file>

<file path=ppt/slideLayouts/slideLayout4876.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44846504"/>
      </p:ext>
    </p:extLst>
  </p:cSld>
  <p:clrMapOvr>
    <a:masterClrMapping/>
  </p:clrMapOvr>
  <p:transition spd="slow">
    <p:fade/>
  </p:transition>
</p:sldLayout>
</file>

<file path=ppt/slideLayouts/slideLayout4877.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5180560"/>
      </p:ext>
    </p:extLst>
  </p:cSld>
  <p:clrMapOvr>
    <a:masterClrMapping/>
  </p:clrMapOvr>
  <p:transition spd="slow">
    <p:fade/>
  </p:transition>
</p:sldLayout>
</file>

<file path=ppt/slideLayouts/slideLayout4878.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29105024"/>
      </p:ext>
    </p:extLst>
  </p:cSld>
  <p:clrMapOvr>
    <a:masterClrMapping/>
  </p:clrMapOvr>
  <p:transition spd="slow">
    <p:fade/>
  </p:transition>
</p:sldLayout>
</file>

<file path=ppt/slideLayouts/slideLayout4879.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9564646"/>
      </p:ext>
    </p:extLst>
  </p:cSld>
  <p:clrMapOvr>
    <a:masterClrMapping/>
  </p:clrMapOvr>
  <p:transition spd="slow">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38881235"/>
      </p:ext>
    </p:extLst>
  </p:cSld>
  <p:clrMapOvr>
    <a:masterClrMapping/>
  </p:clrMapOvr>
  <p:transition spd="slow">
    <p:fade/>
  </p:transition>
</p:sldLayout>
</file>

<file path=ppt/slideLayouts/slideLayout4880.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89447327"/>
      </p:ext>
    </p:extLst>
  </p:cSld>
  <p:clrMapOvr>
    <a:masterClrMapping/>
  </p:clrMapOvr>
  <p:transition spd="slow">
    <p:fade/>
  </p:transition>
</p:sldLayout>
</file>

<file path=ppt/slideLayouts/slideLayout4881.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06488964"/>
      </p:ext>
    </p:extLst>
  </p:cSld>
  <p:clrMapOvr>
    <a:masterClrMapping/>
  </p:clrMapOvr>
  <p:transition spd="slow">
    <p:fade/>
  </p:transition>
</p:sldLayout>
</file>

<file path=ppt/slideLayouts/slideLayout4882.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10783469"/>
      </p:ext>
    </p:extLst>
  </p:cSld>
  <p:clrMapOvr>
    <a:masterClrMapping/>
  </p:clrMapOvr>
  <p:transition spd="slow">
    <p:fade/>
  </p:transition>
</p:sldLayout>
</file>

<file path=ppt/slideLayouts/slideLayout4883.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4011397"/>
      </p:ext>
    </p:extLst>
  </p:cSld>
  <p:clrMapOvr>
    <a:masterClrMapping/>
  </p:clrMapOvr>
  <p:transition spd="slow">
    <p:fade/>
  </p:transition>
</p:sldLayout>
</file>

<file path=ppt/slideLayouts/slideLayout4884.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5633530"/>
      </p:ext>
    </p:extLst>
  </p:cSld>
  <p:clrMapOvr>
    <a:masterClrMapping/>
  </p:clrMapOvr>
  <p:transition spd="slow">
    <p:fade/>
  </p:transition>
</p:sldLayout>
</file>

<file path=ppt/slideLayouts/slideLayout4885.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68006399"/>
      </p:ext>
    </p:extLst>
  </p:cSld>
  <p:clrMapOvr>
    <a:masterClrMapping/>
  </p:clrMapOvr>
  <p:transition spd="slow">
    <p:fade/>
  </p:transition>
</p:sldLayout>
</file>

<file path=ppt/slideLayouts/slideLayout4886.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87005301"/>
      </p:ext>
    </p:extLst>
  </p:cSld>
  <p:clrMapOvr>
    <a:masterClrMapping/>
  </p:clrMapOvr>
  <p:transition spd="slow">
    <p:fade/>
  </p:transition>
</p:sldLayout>
</file>

<file path=ppt/slideLayouts/slideLayout4887.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44369092"/>
      </p:ext>
    </p:extLst>
  </p:cSld>
  <p:clrMapOvr>
    <a:masterClrMapping/>
  </p:clrMapOvr>
  <p:transition spd="slow">
    <p:fade/>
  </p:transition>
</p:sldLayout>
</file>

<file path=ppt/slideLayouts/slideLayout4888.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74298975"/>
      </p:ext>
    </p:extLst>
  </p:cSld>
  <p:clrMapOvr>
    <a:masterClrMapping/>
  </p:clrMapOvr>
  <p:transition spd="slow">
    <p:fade/>
  </p:transition>
</p:sldLayout>
</file>

<file path=ppt/slideLayouts/slideLayout4889.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18656278"/>
      </p:ext>
    </p:extLst>
  </p:cSld>
  <p:clrMapOvr>
    <a:masterClrMapping/>
  </p:clrMapOvr>
  <p:transition spd="slow">
    <p:fade/>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51680742"/>
      </p:ext>
    </p:extLst>
  </p:cSld>
  <p:clrMapOvr>
    <a:masterClrMapping/>
  </p:clrMapOvr>
  <p:transition spd="slow">
    <p:fade/>
  </p:transition>
</p:sldLayout>
</file>

<file path=ppt/slideLayouts/slideLayout4890.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40325155"/>
      </p:ext>
    </p:extLst>
  </p:cSld>
  <p:clrMapOvr>
    <a:masterClrMapping/>
  </p:clrMapOvr>
  <p:transition spd="slow">
    <p:fade/>
  </p:transition>
</p:sldLayout>
</file>

<file path=ppt/slideLayouts/slideLayout4891.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65938645"/>
      </p:ext>
    </p:extLst>
  </p:cSld>
  <p:clrMapOvr>
    <a:masterClrMapping/>
  </p:clrMapOvr>
  <p:transition spd="slow">
    <p:fade/>
  </p:transition>
</p:sldLayout>
</file>

<file path=ppt/slideLayouts/slideLayout4892.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910481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93.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11701826"/>
      </p:ext>
    </p:extLst>
  </p:cSld>
  <p:clrMapOvr>
    <a:masterClrMapping/>
  </p:clrMapOvr>
  <p:transition spd="slow">
    <p:fade/>
  </p:transition>
</p:sldLayout>
</file>

<file path=ppt/slideLayouts/slideLayout4894.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61590791"/>
      </p:ext>
    </p:extLst>
  </p:cSld>
  <p:clrMapOvr>
    <a:masterClrMapping/>
  </p:clrMapOvr>
  <p:transition spd="slow">
    <p:fade/>
  </p:transition>
</p:sldLayout>
</file>

<file path=ppt/slideLayouts/slideLayout4895.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05861179"/>
      </p:ext>
    </p:extLst>
  </p:cSld>
  <p:clrMapOvr>
    <a:masterClrMapping/>
  </p:clrMapOvr>
  <p:transition spd="slow">
    <p:fade/>
  </p:transition>
</p:sldLayout>
</file>

<file path=ppt/slideLayouts/slideLayout4896.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9943667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897.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3785561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898.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62664235"/>
      </p:ext>
    </p:extLst>
  </p:cSld>
  <p:clrMapOvr>
    <a:masterClrMapping/>
  </p:clrMapOvr>
  <p:transition spd="slow">
    <p:fade/>
  </p:transition>
</p:sldLayout>
</file>

<file path=ppt/slideLayouts/slideLayout4899.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93646141"/>
      </p:ext>
    </p:extLst>
  </p:cSld>
  <p:clrMapOvr>
    <a:masterClrMapping/>
  </p:clrMapOvr>
  <p:transition spd="slow">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49413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21245658"/>
      </p:ext>
    </p:extLst>
  </p:cSld>
  <p:clrMapOvr>
    <a:masterClrMapping/>
  </p:clrMapOvr>
  <p:transition spd="slow">
    <p:fade/>
  </p:transition>
</p:sldLayout>
</file>

<file path=ppt/slideLayouts/slideLayout4900.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5992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901.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54188948"/>
      </p:ext>
    </p:extLst>
  </p:cSld>
  <p:clrMapOvr>
    <a:masterClrMapping/>
  </p:clrMapOvr>
  <p:transition spd="slow">
    <p:fade/>
  </p:transition>
</p:sldLayout>
</file>

<file path=ppt/slideLayouts/slideLayout4902.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09139345"/>
      </p:ext>
    </p:extLst>
  </p:cSld>
  <p:clrMapOvr>
    <a:masterClrMapping/>
  </p:clrMapOvr>
  <p:transition spd="slow">
    <p:fade/>
  </p:transition>
</p:sldLayout>
</file>

<file path=ppt/slideLayouts/slideLayout4903.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7487525"/>
      </p:ext>
    </p:extLst>
  </p:cSld>
  <p:clrMapOvr>
    <a:masterClrMapping/>
  </p:clrMapOvr>
  <p:transition spd="slow">
    <p:fade/>
  </p:transition>
</p:sldLayout>
</file>

<file path=ppt/slideLayouts/slideLayout4904.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77115608"/>
      </p:ext>
    </p:extLst>
  </p:cSld>
  <p:clrMapOvr>
    <a:masterClrMapping/>
  </p:clrMapOvr>
  <p:transition spd="slow">
    <p:fade/>
  </p:transition>
</p:sldLayout>
</file>

<file path=ppt/slideLayouts/slideLayout4905.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6243254"/>
      </p:ext>
    </p:extLst>
  </p:cSld>
  <p:clrMapOvr>
    <a:masterClrMapping/>
  </p:clrMapOvr>
  <p:transition spd="slow">
    <p:fade/>
  </p:transition>
</p:sldLayout>
</file>

<file path=ppt/slideLayouts/slideLayout4906.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20830151"/>
      </p:ext>
    </p:extLst>
  </p:cSld>
  <p:clrMapOvr>
    <a:masterClrMapping/>
  </p:clrMapOvr>
  <p:transition spd="slow">
    <p:fade/>
  </p:transition>
</p:sldLayout>
</file>

<file path=ppt/slideLayouts/slideLayout4907.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11539862"/>
      </p:ext>
    </p:extLst>
  </p:cSld>
  <p:clrMapOvr>
    <a:masterClrMapping/>
  </p:clrMapOvr>
  <p:transition spd="slow">
    <p:fade/>
  </p:transition>
</p:sldLayout>
</file>

<file path=ppt/slideLayouts/slideLayout4908.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56989501"/>
      </p:ext>
    </p:extLst>
  </p:cSld>
  <p:clrMapOvr>
    <a:masterClrMapping/>
  </p:clrMapOvr>
  <p:transition spd="slow">
    <p:fade/>
  </p:transition>
</p:sldLayout>
</file>

<file path=ppt/slideLayouts/slideLayout4909.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887794"/>
      </p:ext>
    </p:extLst>
  </p:cSld>
  <p:clrMapOvr>
    <a:masterClrMapping/>
  </p:clrMapOvr>
  <p:transition spd="slow">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0695121"/>
      </p:ext>
    </p:extLst>
  </p:cSld>
  <p:clrMapOvr>
    <a:masterClrMapping/>
  </p:clrMapOvr>
  <p:transition spd="slow">
    <p:fade/>
  </p:transition>
</p:sldLayout>
</file>

<file path=ppt/slideLayouts/slideLayout4910.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1314590"/>
      </p:ext>
    </p:extLst>
  </p:cSld>
  <p:clrMapOvr>
    <a:masterClrMapping/>
  </p:clrMapOvr>
  <p:transition spd="slow">
    <p:fade/>
  </p:transition>
</p:sldLayout>
</file>

<file path=ppt/slideLayouts/slideLayout4911.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4918162"/>
      </p:ext>
    </p:extLst>
  </p:cSld>
  <p:clrMapOvr>
    <a:masterClrMapping/>
  </p:clrMapOvr>
  <p:transition spd="slow">
    <p:fade/>
  </p:transition>
</p:sldLayout>
</file>

<file path=ppt/slideLayouts/slideLayout4912.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72712717"/>
      </p:ext>
    </p:extLst>
  </p:cSld>
  <p:clrMapOvr>
    <a:masterClrMapping/>
  </p:clrMapOvr>
  <p:transition spd="slow">
    <p:fade/>
  </p:transition>
</p:sldLayout>
</file>

<file path=ppt/slideLayouts/slideLayout4913.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39197648"/>
      </p:ext>
    </p:extLst>
  </p:cSld>
  <p:clrMapOvr>
    <a:masterClrMapping/>
  </p:clrMapOvr>
  <p:transition spd="slow">
    <p:fade/>
  </p:transition>
</p:sldLayout>
</file>

<file path=ppt/slideLayouts/slideLayout4914.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5934892"/>
      </p:ext>
    </p:extLst>
  </p:cSld>
  <p:clrMapOvr>
    <a:masterClrMapping/>
  </p:clrMapOvr>
  <p:transition spd="slow">
    <p:fade/>
  </p:transition>
</p:sldLayout>
</file>

<file path=ppt/slideLayouts/slideLayout4915.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13493140"/>
      </p:ext>
    </p:extLst>
  </p:cSld>
  <p:clrMapOvr>
    <a:masterClrMapping/>
  </p:clrMapOvr>
  <p:transition spd="slow">
    <p:fade/>
  </p:transition>
</p:sldLayout>
</file>

<file path=ppt/slideLayouts/slideLayout4916.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3862848"/>
      </p:ext>
    </p:extLst>
  </p:cSld>
  <p:clrMapOvr>
    <a:masterClrMapping/>
  </p:clrMapOvr>
  <p:transition spd="slow">
    <p:fade/>
  </p:transition>
</p:sldLayout>
</file>

<file path=ppt/slideLayouts/slideLayout4917.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72644587"/>
      </p:ext>
    </p:extLst>
  </p:cSld>
  <p:clrMapOvr>
    <a:masterClrMapping/>
  </p:clrMapOvr>
  <p:transition spd="slow">
    <p:fade/>
  </p:transition>
</p:sldLayout>
</file>

<file path=ppt/slideLayouts/slideLayout4918.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39723364"/>
      </p:ext>
    </p:extLst>
  </p:cSld>
  <p:clrMapOvr>
    <a:masterClrMapping/>
  </p:clrMapOvr>
  <p:transition spd="slow">
    <p:fade/>
  </p:transition>
</p:sldLayout>
</file>

<file path=ppt/slideLayouts/slideLayout4919.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071437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38925397"/>
      </p:ext>
    </p:extLst>
  </p:cSld>
  <p:clrMapOvr>
    <a:masterClrMapping/>
  </p:clrMapOvr>
  <p:transition spd="slow">
    <p:fade/>
  </p:transition>
</p:sldLayout>
</file>

<file path=ppt/slideLayouts/slideLayout4920.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3173192"/>
      </p:ext>
    </p:extLst>
  </p:cSld>
  <p:clrMapOvr>
    <a:masterClrMapping/>
  </p:clrMapOvr>
  <p:transition spd="slow">
    <p:fade/>
  </p:transition>
</p:sldLayout>
</file>

<file path=ppt/slideLayouts/slideLayout4921.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20093717"/>
      </p:ext>
    </p:extLst>
  </p:cSld>
  <p:clrMapOvr>
    <a:masterClrMapping/>
  </p:clrMapOvr>
  <p:transition spd="slow">
    <p:fade/>
  </p:transition>
</p:sldLayout>
</file>

<file path=ppt/slideLayouts/slideLayout4922.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916276085"/>
      </p:ext>
    </p:extLst>
  </p:cSld>
  <p:clrMapOvr>
    <a:masterClrMapping/>
  </p:clrMapOvr>
  <p:transition spd="slow">
    <p:fade/>
  </p:transition>
</p:sldLayout>
</file>

<file path=ppt/slideLayouts/slideLayout4923.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622529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924.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88175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25.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931748064"/>
      </p:ext>
    </p:extLst>
  </p:cSld>
  <p:clrMapOvr>
    <a:masterClrMapping/>
  </p:clrMapOvr>
  <p:transition spd="slow">
    <p:fade/>
  </p:transition>
</p:sldLayout>
</file>

<file path=ppt/slideLayouts/slideLayout4926.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57565618"/>
      </p:ext>
    </p:extLst>
  </p:cSld>
  <p:clrMapOvr>
    <a:masterClrMapping/>
  </p:clrMapOvr>
  <p:transition spd="slow">
    <p:fade/>
  </p:transition>
</p:sldLayout>
</file>

<file path=ppt/slideLayouts/slideLayout4927.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84629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928.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8229651"/>
      </p:ext>
    </p:extLst>
  </p:cSld>
  <p:clrMapOvr>
    <a:masterClrMapping/>
  </p:clrMapOvr>
  <p:transition spd="slow">
    <p:fade/>
  </p:transition>
</p:sldLayout>
</file>

<file path=ppt/slideLayouts/slideLayout4929.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30017351"/>
      </p:ext>
    </p:extLst>
  </p:cSld>
  <p:clrMapOvr>
    <a:masterClrMapping/>
  </p:clrMapOvr>
  <p:transition spd="slow">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40595075"/>
      </p:ext>
    </p:extLst>
  </p:cSld>
  <p:clrMapOvr>
    <a:masterClrMapping/>
  </p:clrMapOvr>
  <p:transition spd="slow">
    <p:fade/>
  </p:transition>
</p:sldLayout>
</file>

<file path=ppt/slideLayouts/slideLayout4930.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57939221"/>
      </p:ext>
    </p:extLst>
  </p:cSld>
  <p:clrMapOvr>
    <a:masterClrMapping/>
  </p:clrMapOvr>
  <p:transition spd="slow">
    <p:fade/>
  </p:transition>
</p:sldLayout>
</file>

<file path=ppt/slideLayouts/slideLayout4931.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9937329"/>
      </p:ext>
    </p:extLst>
  </p:cSld>
  <p:clrMapOvr>
    <a:masterClrMapping/>
  </p:clrMapOvr>
  <p:transition spd="slow">
    <p:fade/>
  </p:transition>
</p:sldLayout>
</file>

<file path=ppt/slideLayouts/slideLayout4932.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6354482"/>
      </p:ext>
    </p:extLst>
  </p:cSld>
  <p:clrMapOvr>
    <a:masterClrMapping/>
  </p:clrMapOvr>
  <p:transition spd="slow">
    <p:fade/>
  </p:transition>
</p:sldLayout>
</file>

<file path=ppt/slideLayouts/slideLayout4933.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0877792"/>
      </p:ext>
    </p:extLst>
  </p:cSld>
  <p:clrMapOvr>
    <a:masterClrMapping/>
  </p:clrMapOvr>
  <p:transition spd="slow">
    <p:fade/>
  </p:transition>
</p:sldLayout>
</file>

<file path=ppt/slideLayouts/slideLayout4934.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68854144"/>
      </p:ext>
    </p:extLst>
  </p:cSld>
  <p:clrMapOvr>
    <a:masterClrMapping/>
  </p:clrMapOvr>
  <p:transition spd="slow">
    <p:fade/>
  </p:transition>
</p:sldLayout>
</file>

<file path=ppt/slideLayouts/slideLayout4935.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01406689"/>
      </p:ext>
    </p:extLst>
  </p:cSld>
  <p:clrMapOvr>
    <a:masterClrMapping/>
  </p:clrMapOvr>
  <p:transition spd="slow">
    <p:fade/>
  </p:transition>
</p:sldLayout>
</file>

<file path=ppt/slideLayouts/slideLayout4936.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6545189"/>
      </p:ext>
    </p:extLst>
  </p:cSld>
  <p:clrMapOvr>
    <a:masterClrMapping/>
  </p:clrMapOvr>
  <p:transition spd="slow">
    <p:fade/>
  </p:transition>
</p:sldLayout>
</file>

<file path=ppt/slideLayouts/slideLayout4937.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88889210"/>
      </p:ext>
    </p:extLst>
  </p:cSld>
  <p:clrMapOvr>
    <a:masterClrMapping/>
  </p:clrMapOvr>
  <p:transition spd="slow">
    <p:fade/>
  </p:transition>
</p:sldLayout>
</file>

<file path=ppt/slideLayouts/slideLayout4938.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48566666"/>
      </p:ext>
    </p:extLst>
  </p:cSld>
  <p:clrMapOvr>
    <a:masterClrMapping/>
  </p:clrMapOvr>
  <p:transition spd="slow">
    <p:fade/>
  </p:transition>
</p:sldLayout>
</file>

<file path=ppt/slideLayouts/slideLayout4939.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66280765"/>
      </p:ext>
    </p:extLst>
  </p:cSld>
  <p:clrMapOvr>
    <a:masterClrMapping/>
  </p:clrMapOvr>
  <p:transition spd="slow">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4360371"/>
      </p:ext>
    </p:extLst>
  </p:cSld>
  <p:clrMapOvr>
    <a:masterClrMapping/>
  </p:clrMapOvr>
  <p:transition spd="slow">
    <p:fade/>
  </p:transition>
</p:sldLayout>
</file>

<file path=ppt/slideLayouts/slideLayout4940.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23543190"/>
      </p:ext>
    </p:extLst>
  </p:cSld>
  <p:clrMapOvr>
    <a:masterClrMapping/>
  </p:clrMapOvr>
  <p:transition spd="slow">
    <p:fade/>
  </p:transition>
</p:sldLayout>
</file>

<file path=ppt/slideLayouts/slideLayout4941.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87380286"/>
      </p:ext>
    </p:extLst>
  </p:cSld>
  <p:clrMapOvr>
    <a:masterClrMapping/>
  </p:clrMapOvr>
  <p:transition spd="slow">
    <p:fade/>
  </p:transition>
</p:sldLayout>
</file>

<file path=ppt/slideLayouts/slideLayout4942.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28778436"/>
      </p:ext>
    </p:extLst>
  </p:cSld>
  <p:clrMapOvr>
    <a:masterClrMapping/>
  </p:clrMapOvr>
  <p:transition spd="slow">
    <p:fade/>
  </p:transition>
</p:sldLayout>
</file>

<file path=ppt/slideLayouts/slideLayout4943.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46507820"/>
      </p:ext>
    </p:extLst>
  </p:cSld>
  <p:clrMapOvr>
    <a:masterClrMapping/>
  </p:clrMapOvr>
  <p:transition spd="slow">
    <p:fade/>
  </p:transition>
</p:sldLayout>
</file>

<file path=ppt/slideLayouts/slideLayout4944.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50963357"/>
      </p:ext>
    </p:extLst>
  </p:cSld>
  <p:clrMapOvr>
    <a:masterClrMapping/>
  </p:clrMapOvr>
  <p:transition spd="slow">
    <p:fade/>
  </p:transition>
</p:sldLayout>
</file>

<file path=ppt/slideLayouts/slideLayout4945.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48361440"/>
      </p:ext>
    </p:extLst>
  </p:cSld>
  <p:clrMapOvr>
    <a:masterClrMapping/>
  </p:clrMapOvr>
  <p:transition spd="slow">
    <p:fade/>
  </p:transition>
</p:sldLayout>
</file>

<file path=ppt/slideLayouts/slideLayout4946.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5483091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47.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48603"/>
      </p:ext>
    </p:extLst>
  </p:cSld>
  <p:clrMapOvr>
    <a:masterClrMapping/>
  </p:clrMapOvr>
  <p:transition spd="slow">
    <p:fade/>
  </p:transition>
</p:sldLayout>
</file>

<file path=ppt/slideLayouts/slideLayout4948.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28474415"/>
      </p:ext>
    </p:extLst>
  </p:cSld>
  <p:clrMapOvr>
    <a:masterClrMapping/>
  </p:clrMapOvr>
  <p:transition spd="slow">
    <p:fade/>
  </p:transition>
</p:sldLayout>
</file>

<file path=ppt/slideLayouts/slideLayout4949.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88038874"/>
      </p:ext>
    </p:extLst>
  </p:cSld>
  <p:clrMapOvr>
    <a:masterClrMapping/>
  </p:clrMapOvr>
  <p:transition spd="slow">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58249353"/>
      </p:ext>
    </p:extLst>
  </p:cSld>
  <p:clrMapOvr>
    <a:masterClrMapping/>
  </p:clrMapOvr>
  <p:transition spd="slow">
    <p:fade/>
  </p:transition>
</p:sldLayout>
</file>

<file path=ppt/slideLayouts/slideLayout4950.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4489075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951.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98939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52.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791676565"/>
      </p:ext>
    </p:extLst>
  </p:cSld>
  <p:clrMapOvr>
    <a:masterClrMapping/>
  </p:clrMapOvr>
  <p:transition spd="slow">
    <p:fade/>
  </p:transition>
</p:sldLayout>
</file>

<file path=ppt/slideLayouts/slideLayout4953.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2674023"/>
      </p:ext>
    </p:extLst>
  </p:cSld>
  <p:clrMapOvr>
    <a:masterClrMapping/>
  </p:clrMapOvr>
  <p:transition spd="slow">
    <p:fade/>
  </p:transition>
</p:sldLayout>
</file>

<file path=ppt/slideLayouts/slideLayout4954.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30663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955.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72977656"/>
      </p:ext>
    </p:extLst>
  </p:cSld>
  <p:clrMapOvr>
    <a:masterClrMapping/>
  </p:clrMapOvr>
  <p:transition spd="slow">
    <p:fade/>
  </p:transition>
</p:sldLayout>
</file>

<file path=ppt/slideLayouts/slideLayout4956.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9935618"/>
      </p:ext>
    </p:extLst>
  </p:cSld>
  <p:clrMapOvr>
    <a:masterClrMapping/>
  </p:clrMapOvr>
  <p:transition spd="slow">
    <p:fade/>
  </p:transition>
</p:sldLayout>
</file>

<file path=ppt/slideLayouts/slideLayout4957.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09915697"/>
      </p:ext>
    </p:extLst>
  </p:cSld>
  <p:clrMapOvr>
    <a:masterClrMapping/>
  </p:clrMapOvr>
  <p:transition spd="slow">
    <p:fade/>
  </p:transition>
</p:sldLayout>
</file>

<file path=ppt/slideLayouts/slideLayout4958.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1109027"/>
      </p:ext>
    </p:extLst>
  </p:cSld>
  <p:clrMapOvr>
    <a:masterClrMapping/>
  </p:clrMapOvr>
  <p:transition spd="slow">
    <p:fade/>
  </p:transition>
</p:sldLayout>
</file>

<file path=ppt/slideLayouts/slideLayout4959.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40808449"/>
      </p:ext>
    </p:extLst>
  </p:cSld>
  <p:clrMapOvr>
    <a:masterClrMapping/>
  </p:clrMapOvr>
  <p:transition spd="slow">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53635002"/>
      </p:ext>
    </p:extLst>
  </p:cSld>
  <p:clrMapOvr>
    <a:masterClrMapping/>
  </p:clrMapOvr>
  <p:transition spd="slow">
    <p:fade/>
  </p:transition>
</p:sldLayout>
</file>

<file path=ppt/slideLayouts/slideLayout4960.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55189037"/>
      </p:ext>
    </p:extLst>
  </p:cSld>
  <p:clrMapOvr>
    <a:masterClrMapping/>
  </p:clrMapOvr>
  <p:transition spd="slow">
    <p:fade/>
  </p:transition>
</p:sldLayout>
</file>

<file path=ppt/slideLayouts/slideLayout4961.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8985291"/>
      </p:ext>
    </p:extLst>
  </p:cSld>
  <p:clrMapOvr>
    <a:masterClrMapping/>
  </p:clrMapOvr>
  <p:transition spd="slow">
    <p:fade/>
  </p:transition>
</p:sldLayout>
</file>

<file path=ppt/slideLayouts/slideLayout4962.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20206987"/>
      </p:ext>
    </p:extLst>
  </p:cSld>
  <p:clrMapOvr>
    <a:masterClrMapping/>
  </p:clrMapOvr>
  <p:transition spd="slow">
    <p:fade/>
  </p:transition>
</p:sldLayout>
</file>

<file path=ppt/slideLayouts/slideLayout4963.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76434120"/>
      </p:ext>
    </p:extLst>
  </p:cSld>
  <p:clrMapOvr>
    <a:masterClrMapping/>
  </p:clrMapOvr>
  <p:transition spd="slow">
    <p:fade/>
  </p:transition>
</p:sldLayout>
</file>

<file path=ppt/slideLayouts/slideLayout4964.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11236061"/>
      </p:ext>
    </p:extLst>
  </p:cSld>
  <p:clrMapOvr>
    <a:masterClrMapping/>
  </p:clrMapOvr>
  <p:transition spd="slow">
    <p:fade/>
  </p:transition>
</p:sldLayout>
</file>

<file path=ppt/slideLayouts/slideLayout4965.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31694672"/>
      </p:ext>
    </p:extLst>
  </p:cSld>
  <p:clrMapOvr>
    <a:masterClrMapping/>
  </p:clrMapOvr>
  <p:transition spd="slow">
    <p:fade/>
  </p:transition>
</p:sldLayout>
</file>

<file path=ppt/slideLayouts/slideLayout4966.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43792848"/>
      </p:ext>
    </p:extLst>
  </p:cSld>
  <p:clrMapOvr>
    <a:masterClrMapping/>
  </p:clrMapOvr>
  <p:transition spd="slow">
    <p:fade/>
  </p:transition>
</p:sldLayout>
</file>

<file path=ppt/slideLayouts/slideLayout4967.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39370414"/>
      </p:ext>
    </p:extLst>
  </p:cSld>
  <p:clrMapOvr>
    <a:masterClrMapping/>
  </p:clrMapOvr>
  <p:transition spd="slow">
    <p:fade/>
  </p:transition>
</p:sldLayout>
</file>

<file path=ppt/slideLayouts/slideLayout4968.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0697155"/>
      </p:ext>
    </p:extLst>
  </p:cSld>
  <p:clrMapOvr>
    <a:masterClrMapping/>
  </p:clrMapOvr>
  <p:transition spd="slow">
    <p:fade/>
  </p:transition>
</p:sldLayout>
</file>

<file path=ppt/slideLayouts/slideLayout4969.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9953695"/>
      </p:ext>
    </p:extLst>
  </p:cSld>
  <p:clrMapOvr>
    <a:masterClrMapping/>
  </p:clrMapOvr>
  <p:transition spd="slow">
    <p:fade/>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2306080"/>
      </p:ext>
    </p:extLst>
  </p:cSld>
  <p:clrMapOvr>
    <a:masterClrMapping/>
  </p:clrMapOvr>
  <p:transition spd="slow">
    <p:fade/>
  </p:transition>
</p:sldLayout>
</file>

<file path=ppt/slideLayouts/slideLayout4970.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96311470"/>
      </p:ext>
    </p:extLst>
  </p:cSld>
  <p:clrMapOvr>
    <a:masterClrMapping/>
  </p:clrMapOvr>
  <p:transition spd="slow">
    <p:fade/>
  </p:transition>
</p:sldLayout>
</file>

<file path=ppt/slideLayouts/slideLayout4971.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99382178"/>
      </p:ext>
    </p:extLst>
  </p:cSld>
  <p:clrMapOvr>
    <a:masterClrMapping/>
  </p:clrMapOvr>
  <p:transition spd="slow">
    <p:fade/>
  </p:transition>
</p:sldLayout>
</file>

<file path=ppt/slideLayouts/slideLayout4972.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73841710"/>
      </p:ext>
    </p:extLst>
  </p:cSld>
  <p:clrMapOvr>
    <a:masterClrMapping/>
  </p:clrMapOvr>
  <p:transition spd="slow">
    <p:fade/>
  </p:transition>
</p:sldLayout>
</file>

<file path=ppt/slideLayouts/slideLayout4973.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0719718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74.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45227221"/>
      </p:ext>
    </p:extLst>
  </p:cSld>
  <p:clrMapOvr>
    <a:masterClrMapping/>
  </p:clrMapOvr>
  <p:transition spd="slow">
    <p:fade/>
  </p:transition>
</p:sldLayout>
</file>

<file path=ppt/slideLayouts/slideLayout4975.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0769980"/>
      </p:ext>
    </p:extLst>
  </p:cSld>
  <p:clrMapOvr>
    <a:masterClrMapping/>
  </p:clrMapOvr>
  <p:transition spd="slow">
    <p:fade/>
  </p:transition>
</p:sldLayout>
</file>

<file path=ppt/slideLayouts/slideLayout4976.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07431047"/>
      </p:ext>
    </p:extLst>
  </p:cSld>
  <p:clrMapOvr>
    <a:masterClrMapping/>
  </p:clrMapOvr>
  <p:transition spd="slow">
    <p:fade/>
  </p:transition>
</p:sldLayout>
</file>

<file path=ppt/slideLayouts/slideLayout4977.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243033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4978.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8044439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4979.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24596721"/>
      </p:ext>
    </p:extLst>
  </p:cSld>
  <p:clrMapOvr>
    <a:masterClrMapping/>
  </p:clrMapOvr>
  <p:transition spd="slow">
    <p:fade/>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9716112"/>
      </p:ext>
    </p:extLst>
  </p:cSld>
  <p:clrMapOvr>
    <a:masterClrMapping/>
  </p:clrMapOvr>
  <p:transition spd="slow">
    <p:fade/>
  </p:transition>
</p:sldLayout>
</file>

<file path=ppt/slideLayouts/slideLayout4980.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227309"/>
      </p:ext>
    </p:extLst>
  </p:cSld>
  <p:clrMapOvr>
    <a:masterClrMapping/>
  </p:clrMapOvr>
  <p:transition spd="slow">
    <p:fade/>
  </p:transition>
</p:sldLayout>
</file>

<file path=ppt/slideLayouts/slideLayout4981.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438333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4982.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74105724"/>
      </p:ext>
    </p:extLst>
  </p:cSld>
  <p:clrMapOvr>
    <a:masterClrMapping/>
  </p:clrMapOvr>
  <p:transition spd="slow">
    <p:fade/>
  </p:transition>
</p:sldLayout>
</file>

<file path=ppt/slideLayouts/slideLayout4983.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9086012"/>
      </p:ext>
    </p:extLst>
  </p:cSld>
  <p:clrMapOvr>
    <a:masterClrMapping/>
  </p:clrMapOvr>
  <p:transition spd="slow">
    <p:fade/>
  </p:transition>
</p:sldLayout>
</file>

<file path=ppt/slideLayouts/slideLayout4984.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7900004"/>
      </p:ext>
    </p:extLst>
  </p:cSld>
  <p:clrMapOvr>
    <a:masterClrMapping/>
  </p:clrMapOvr>
  <p:transition spd="slow">
    <p:fade/>
  </p:transition>
</p:sldLayout>
</file>

<file path=ppt/slideLayouts/slideLayout4985.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50412406"/>
      </p:ext>
    </p:extLst>
  </p:cSld>
  <p:clrMapOvr>
    <a:masterClrMapping/>
  </p:clrMapOvr>
  <p:transition spd="slow">
    <p:fade/>
  </p:transition>
</p:sldLayout>
</file>

<file path=ppt/slideLayouts/slideLayout4986.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3679985"/>
      </p:ext>
    </p:extLst>
  </p:cSld>
  <p:clrMapOvr>
    <a:masterClrMapping/>
  </p:clrMapOvr>
  <p:transition spd="slow">
    <p:fade/>
  </p:transition>
</p:sldLayout>
</file>

<file path=ppt/slideLayouts/slideLayout4987.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0657264"/>
      </p:ext>
    </p:extLst>
  </p:cSld>
  <p:clrMapOvr>
    <a:masterClrMapping/>
  </p:clrMapOvr>
  <p:transition spd="slow">
    <p:fade/>
  </p:transition>
</p:sldLayout>
</file>

<file path=ppt/slideLayouts/slideLayout4988.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97430033"/>
      </p:ext>
    </p:extLst>
  </p:cSld>
  <p:clrMapOvr>
    <a:masterClrMapping/>
  </p:clrMapOvr>
  <p:transition spd="slow">
    <p:fade/>
  </p:transition>
</p:sldLayout>
</file>

<file path=ppt/slideLayouts/slideLayout4989.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98067674"/>
      </p:ext>
    </p:extLst>
  </p:cSld>
  <p:clrMapOvr>
    <a:masterClrMapping/>
  </p:clrMapOvr>
  <p:transition spd="slow">
    <p:fade/>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16484526"/>
      </p:ext>
    </p:extLst>
  </p:cSld>
  <p:clrMapOvr>
    <a:masterClrMapping/>
  </p:clrMapOvr>
  <p:transition spd="slow">
    <p:fade/>
  </p:transition>
</p:sldLayout>
</file>

<file path=ppt/slideLayouts/slideLayout4990.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36122742"/>
      </p:ext>
    </p:extLst>
  </p:cSld>
  <p:clrMapOvr>
    <a:masterClrMapping/>
  </p:clrMapOvr>
  <p:transition spd="slow">
    <p:fade/>
  </p:transition>
</p:sldLayout>
</file>

<file path=ppt/slideLayouts/slideLayout4991.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52050076"/>
      </p:ext>
    </p:extLst>
  </p:cSld>
  <p:clrMapOvr>
    <a:masterClrMapping/>
  </p:clrMapOvr>
  <p:transition spd="slow">
    <p:fade/>
  </p:transition>
</p:sldLayout>
</file>

<file path=ppt/slideLayouts/slideLayout4992.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60402261"/>
      </p:ext>
    </p:extLst>
  </p:cSld>
  <p:clrMapOvr>
    <a:masterClrMapping/>
  </p:clrMapOvr>
  <p:transition spd="slow">
    <p:fade/>
  </p:transition>
</p:sldLayout>
</file>

<file path=ppt/slideLayouts/slideLayout4993.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96946546"/>
      </p:ext>
    </p:extLst>
  </p:cSld>
  <p:clrMapOvr>
    <a:masterClrMapping/>
  </p:clrMapOvr>
  <p:transition spd="slow">
    <p:fade/>
  </p:transition>
</p:sldLayout>
</file>

<file path=ppt/slideLayouts/slideLayout4994.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4558748"/>
      </p:ext>
    </p:extLst>
  </p:cSld>
  <p:clrMapOvr>
    <a:masterClrMapping/>
  </p:clrMapOvr>
  <p:transition spd="slow">
    <p:fade/>
  </p:transition>
</p:sldLayout>
</file>

<file path=ppt/slideLayouts/slideLayout4995.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16764824"/>
      </p:ext>
    </p:extLst>
  </p:cSld>
  <p:clrMapOvr>
    <a:masterClrMapping/>
  </p:clrMapOvr>
  <p:transition spd="slow">
    <p:fade/>
  </p:transition>
</p:sldLayout>
</file>

<file path=ppt/slideLayouts/slideLayout4996.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27971931"/>
      </p:ext>
    </p:extLst>
  </p:cSld>
  <p:clrMapOvr>
    <a:masterClrMapping/>
  </p:clrMapOvr>
  <p:transition spd="slow">
    <p:fade/>
  </p:transition>
</p:sldLayout>
</file>

<file path=ppt/slideLayouts/slideLayout4997.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74086390"/>
      </p:ext>
    </p:extLst>
  </p:cSld>
  <p:clrMapOvr>
    <a:masterClrMapping/>
  </p:clrMapOvr>
  <p:transition spd="slow">
    <p:fade/>
  </p:transition>
</p:sldLayout>
</file>

<file path=ppt/slideLayouts/slideLayout4998.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40339057"/>
      </p:ext>
    </p:extLst>
  </p:cSld>
  <p:clrMapOvr>
    <a:masterClrMapping/>
  </p:clrMapOvr>
  <p:transition spd="slow">
    <p:fade/>
  </p:transition>
</p:sldLayout>
</file>

<file path=ppt/slideLayouts/slideLayout4999.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76716394"/>
      </p:ext>
    </p:extLst>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nn-NO"/>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7" name="Date Placeholder 6"/>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8" name="Footer Placeholder 7"/>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9" name="Slide Number Placeholder 8"/>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13043802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76977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94450317"/>
      </p:ext>
    </p:extLst>
  </p:cSld>
  <p:clrMapOvr>
    <a:masterClrMapping/>
  </p:clrMapOvr>
  <p:transition spd="slow">
    <p:fade/>
  </p:transition>
</p:sldLayout>
</file>

<file path=ppt/slideLayouts/slideLayout5000.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965775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001.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96722184"/>
      </p:ext>
    </p:extLst>
  </p:cSld>
  <p:clrMapOvr>
    <a:masterClrMapping/>
  </p:clrMapOvr>
  <p:transition spd="slow">
    <p:fade/>
  </p:transition>
</p:sldLayout>
</file>

<file path=ppt/slideLayouts/slideLayout5002.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168526000"/>
      </p:ext>
    </p:extLst>
  </p:cSld>
  <p:clrMapOvr>
    <a:masterClrMapping/>
  </p:clrMapOvr>
  <p:transition spd="slow">
    <p:fade/>
  </p:transition>
</p:sldLayout>
</file>

<file path=ppt/slideLayouts/slideLayout5003.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63285472"/>
      </p:ext>
    </p:extLst>
  </p:cSld>
  <p:clrMapOvr>
    <a:masterClrMapping/>
  </p:clrMapOvr>
  <p:transition spd="slow">
    <p:fade/>
  </p:transition>
</p:sldLayout>
</file>

<file path=ppt/slideLayouts/slideLayout5004.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08881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005.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677593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006.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390172726"/>
      </p:ext>
    </p:extLst>
  </p:cSld>
  <p:clrMapOvr>
    <a:masterClrMapping/>
  </p:clrMapOvr>
  <p:transition spd="slow">
    <p:fade/>
  </p:transition>
</p:sldLayout>
</file>

<file path=ppt/slideLayouts/slideLayout5007.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0522005"/>
      </p:ext>
    </p:extLst>
  </p:cSld>
  <p:clrMapOvr>
    <a:masterClrMapping/>
  </p:clrMapOvr>
  <p:transition spd="slow">
    <p:fade/>
  </p:transition>
</p:sldLayout>
</file>

<file path=ppt/slideLayouts/slideLayout5008.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76124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009.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17839334"/>
      </p:ext>
    </p:extLst>
  </p:cSld>
  <p:clrMapOvr>
    <a:masterClrMapping/>
  </p:clrMapOvr>
  <p:transition spd="slow">
    <p:fade/>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24040712"/>
      </p:ext>
    </p:extLst>
  </p:cSld>
  <p:clrMapOvr>
    <a:masterClrMapping/>
  </p:clrMapOvr>
  <p:transition spd="slow">
    <p:fade/>
  </p:transition>
</p:sldLayout>
</file>

<file path=ppt/slideLayouts/slideLayout5010.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03596764"/>
      </p:ext>
    </p:extLst>
  </p:cSld>
  <p:clrMapOvr>
    <a:masterClrMapping/>
  </p:clrMapOvr>
  <p:transition spd="slow">
    <p:fade/>
  </p:transition>
</p:sldLayout>
</file>

<file path=ppt/slideLayouts/slideLayout5011.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37612304"/>
      </p:ext>
    </p:extLst>
  </p:cSld>
  <p:clrMapOvr>
    <a:masterClrMapping/>
  </p:clrMapOvr>
  <p:transition spd="slow">
    <p:fade/>
  </p:transition>
</p:sldLayout>
</file>

<file path=ppt/slideLayouts/slideLayout5012.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81605168"/>
      </p:ext>
    </p:extLst>
  </p:cSld>
  <p:clrMapOvr>
    <a:masterClrMapping/>
  </p:clrMapOvr>
  <p:transition spd="slow">
    <p:fade/>
  </p:transition>
</p:sldLayout>
</file>

<file path=ppt/slideLayouts/slideLayout5013.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6550692"/>
      </p:ext>
    </p:extLst>
  </p:cSld>
  <p:clrMapOvr>
    <a:masterClrMapping/>
  </p:clrMapOvr>
  <p:transition spd="slow">
    <p:fade/>
  </p:transition>
</p:sldLayout>
</file>

<file path=ppt/slideLayouts/slideLayout5014.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39695307"/>
      </p:ext>
    </p:extLst>
  </p:cSld>
  <p:clrMapOvr>
    <a:masterClrMapping/>
  </p:clrMapOvr>
  <p:transition spd="slow">
    <p:fade/>
  </p:transition>
</p:sldLayout>
</file>

<file path=ppt/slideLayouts/slideLayout5015.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11661400"/>
      </p:ext>
    </p:extLst>
  </p:cSld>
  <p:clrMapOvr>
    <a:masterClrMapping/>
  </p:clrMapOvr>
  <p:transition spd="slow">
    <p:fade/>
  </p:transition>
</p:sldLayout>
</file>

<file path=ppt/slideLayouts/slideLayout5016.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17985884"/>
      </p:ext>
    </p:extLst>
  </p:cSld>
  <p:clrMapOvr>
    <a:masterClrMapping/>
  </p:clrMapOvr>
  <p:transition spd="slow">
    <p:fade/>
  </p:transition>
</p:sldLayout>
</file>

<file path=ppt/slideLayouts/slideLayout5017.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92983321"/>
      </p:ext>
    </p:extLst>
  </p:cSld>
  <p:clrMapOvr>
    <a:masterClrMapping/>
  </p:clrMapOvr>
  <p:transition spd="slow">
    <p:fade/>
  </p:transition>
</p:sldLayout>
</file>

<file path=ppt/slideLayouts/slideLayout5018.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3378729"/>
      </p:ext>
    </p:extLst>
  </p:cSld>
  <p:clrMapOvr>
    <a:masterClrMapping/>
  </p:clrMapOvr>
  <p:transition spd="slow">
    <p:fade/>
  </p:transition>
</p:sldLayout>
</file>

<file path=ppt/slideLayouts/slideLayout5019.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80727698"/>
      </p:ext>
    </p:extLst>
  </p:cSld>
  <p:clrMapOvr>
    <a:masterClrMapping/>
  </p:clrMapOvr>
  <p:transition spd="slow">
    <p:fade/>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65951782"/>
      </p:ext>
    </p:extLst>
  </p:cSld>
  <p:clrMapOvr>
    <a:masterClrMapping/>
  </p:clrMapOvr>
  <p:transition spd="slow">
    <p:fade/>
  </p:transition>
</p:sldLayout>
</file>

<file path=ppt/slideLayouts/slideLayout5020.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3518848"/>
      </p:ext>
    </p:extLst>
  </p:cSld>
  <p:clrMapOvr>
    <a:masterClrMapping/>
  </p:clrMapOvr>
  <p:transition spd="slow">
    <p:fade/>
  </p:transition>
</p:sldLayout>
</file>

<file path=ppt/slideLayouts/slideLayout5021.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29616596"/>
      </p:ext>
    </p:extLst>
  </p:cSld>
  <p:clrMapOvr>
    <a:masterClrMapping/>
  </p:clrMapOvr>
  <p:transition spd="slow">
    <p:fade/>
  </p:transition>
</p:sldLayout>
</file>

<file path=ppt/slideLayouts/slideLayout5022.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47403319"/>
      </p:ext>
    </p:extLst>
  </p:cSld>
  <p:clrMapOvr>
    <a:masterClrMapping/>
  </p:clrMapOvr>
  <p:transition spd="slow">
    <p:fade/>
  </p:transition>
</p:sldLayout>
</file>

<file path=ppt/slideLayouts/slideLayout5023.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04980710"/>
      </p:ext>
    </p:extLst>
  </p:cSld>
  <p:clrMapOvr>
    <a:masterClrMapping/>
  </p:clrMapOvr>
  <p:transition spd="slow">
    <p:fade/>
  </p:transition>
</p:sldLayout>
</file>

<file path=ppt/slideLayouts/slideLayout5024.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94124865"/>
      </p:ext>
    </p:extLst>
  </p:cSld>
  <p:clrMapOvr>
    <a:masterClrMapping/>
  </p:clrMapOvr>
  <p:transition spd="slow">
    <p:fade/>
  </p:transition>
</p:sldLayout>
</file>

<file path=ppt/slideLayouts/slideLayout5025.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86084532"/>
      </p:ext>
    </p:extLst>
  </p:cSld>
  <p:clrMapOvr>
    <a:masterClrMapping/>
  </p:clrMapOvr>
  <p:transition spd="slow">
    <p:fade/>
  </p:transition>
</p:sldLayout>
</file>

<file path=ppt/slideLayouts/slideLayout5026.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39924743"/>
      </p:ext>
    </p:extLst>
  </p:cSld>
  <p:clrMapOvr>
    <a:masterClrMapping/>
  </p:clrMapOvr>
  <p:transition spd="slow">
    <p:fade/>
  </p:transition>
</p:sldLayout>
</file>

<file path=ppt/slideLayouts/slideLayout5027.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59216578"/>
      </p:ext>
    </p:extLst>
  </p:cSld>
  <p:clrMapOvr>
    <a:masterClrMapping/>
  </p:clrMapOvr>
  <p:transition spd="slow">
    <p:fade/>
  </p:transition>
</p:sldLayout>
</file>

<file path=ppt/slideLayouts/slideLayout5028.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8395773"/>
      </p:ext>
    </p:extLst>
  </p:cSld>
  <p:clrMapOvr>
    <a:masterClrMapping/>
  </p:clrMapOvr>
  <p:transition spd="slow">
    <p:fade/>
  </p:transition>
</p:sldLayout>
</file>

<file path=ppt/slideLayouts/slideLayout5029.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40173368"/>
      </p:ext>
    </p:extLst>
  </p:cSld>
  <p:clrMapOvr>
    <a:masterClrMapping/>
  </p:clrMapOvr>
  <p:transition spd="slow">
    <p:fade/>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15558221"/>
      </p:ext>
    </p:extLst>
  </p:cSld>
  <p:clrMapOvr>
    <a:masterClrMapping/>
  </p:clrMapOvr>
  <p:transition spd="slow">
    <p:fade/>
  </p:transition>
</p:sldLayout>
</file>

<file path=ppt/slideLayouts/slideLayout5030.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2650333"/>
      </p:ext>
    </p:extLst>
  </p:cSld>
  <p:clrMapOvr>
    <a:masterClrMapping/>
  </p:clrMapOvr>
  <p:transition spd="slow">
    <p:fade/>
  </p:transition>
</p:sldLayout>
</file>

<file path=ppt/slideLayouts/slideLayout5031.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55313238"/>
      </p:ext>
    </p:extLst>
  </p:cSld>
  <p:clrMapOvr>
    <a:masterClrMapping/>
  </p:clrMapOvr>
  <p:transition spd="slow">
    <p:fade/>
  </p:transition>
</p:sldLayout>
</file>

<file path=ppt/slideLayouts/slideLayout5032.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31066593"/>
      </p:ext>
    </p:extLst>
  </p:cSld>
  <p:clrMapOvr>
    <a:masterClrMapping/>
  </p:clrMapOvr>
  <p:transition spd="slow">
    <p:fade/>
  </p:transition>
</p:sldLayout>
</file>

<file path=ppt/slideLayouts/slideLayout5033.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84513298"/>
      </p:ext>
    </p:extLst>
  </p:cSld>
  <p:clrMapOvr>
    <a:masterClrMapping/>
  </p:clrMapOvr>
  <p:transition spd="slow">
    <p:fade/>
  </p:transition>
</p:sldLayout>
</file>

<file path=ppt/slideLayouts/slideLayout5034.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64940946"/>
      </p:ext>
    </p:extLst>
  </p:cSld>
  <p:clrMapOvr>
    <a:masterClrMapping/>
  </p:clrMapOvr>
  <p:transition spd="slow">
    <p:fade/>
  </p:transition>
</p:sldLayout>
</file>

<file path=ppt/slideLayouts/slideLayout5035.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67949212"/>
      </p:ext>
    </p:extLst>
  </p:cSld>
  <p:clrMapOvr>
    <a:masterClrMapping/>
  </p:clrMapOvr>
  <p:transition spd="slow">
    <p:fade/>
  </p:transition>
</p:sldLayout>
</file>

<file path=ppt/slideLayouts/slideLayout5036.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66463796"/>
      </p:ext>
    </p:extLst>
  </p:cSld>
  <p:clrMapOvr>
    <a:masterClrMapping/>
  </p:clrMapOvr>
  <p:transition spd="slow">
    <p:fade/>
  </p:transition>
</p:sldLayout>
</file>

<file path=ppt/slideLayouts/slideLayout5037.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20543362"/>
      </p:ext>
    </p:extLst>
  </p:cSld>
  <p:clrMapOvr>
    <a:masterClrMapping/>
  </p:clrMapOvr>
  <p:transition spd="slow">
    <p:fade/>
  </p:transition>
</p:sldLayout>
</file>

<file path=ppt/slideLayouts/slideLayout5038.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23398556"/>
      </p:ext>
    </p:extLst>
  </p:cSld>
  <p:clrMapOvr>
    <a:masterClrMapping/>
  </p:clrMapOvr>
  <p:transition spd="slow">
    <p:fade/>
  </p:transition>
</p:sldLayout>
</file>

<file path=ppt/slideLayouts/slideLayout5039.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53681180"/>
      </p:ext>
    </p:extLst>
  </p:cSld>
  <p:clrMapOvr>
    <a:masterClrMapping/>
  </p:clrMapOvr>
  <p:transition spd="slow">
    <p:fade/>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05207923"/>
      </p:ext>
    </p:extLst>
  </p:cSld>
  <p:clrMapOvr>
    <a:masterClrMapping/>
  </p:clrMapOvr>
  <p:transition spd="slow">
    <p:fade/>
  </p:transition>
</p:sldLayout>
</file>

<file path=ppt/slideLayouts/slideLayout5040.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3631663"/>
      </p:ext>
    </p:extLst>
  </p:cSld>
  <p:clrMapOvr>
    <a:masterClrMapping/>
  </p:clrMapOvr>
  <p:transition spd="slow">
    <p:fade/>
  </p:transition>
</p:sldLayout>
</file>

<file path=ppt/slideLayouts/slideLayout5041.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67211902"/>
      </p:ext>
    </p:extLst>
  </p:cSld>
  <p:clrMapOvr>
    <a:masterClrMapping/>
  </p:clrMapOvr>
  <p:transition spd="slow">
    <p:fade/>
  </p:transition>
</p:sldLayout>
</file>

<file path=ppt/slideLayouts/slideLayout5042.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0911021"/>
      </p:ext>
    </p:extLst>
  </p:cSld>
  <p:clrMapOvr>
    <a:masterClrMapping/>
  </p:clrMapOvr>
  <p:transition spd="slow">
    <p:fade/>
  </p:transition>
</p:sldLayout>
</file>

<file path=ppt/slideLayouts/slideLayout5043.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54924821"/>
      </p:ext>
    </p:extLst>
  </p:cSld>
  <p:clrMapOvr>
    <a:masterClrMapping/>
  </p:clrMapOvr>
  <p:transition spd="slow">
    <p:fade/>
  </p:transition>
</p:sldLayout>
</file>

<file path=ppt/slideLayouts/slideLayout5044.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07066851"/>
      </p:ext>
    </p:extLst>
  </p:cSld>
  <p:clrMapOvr>
    <a:masterClrMapping/>
  </p:clrMapOvr>
  <p:transition spd="slow">
    <p:fade/>
  </p:transition>
</p:sldLayout>
</file>

<file path=ppt/slideLayouts/slideLayout5045.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94039667"/>
      </p:ext>
    </p:extLst>
  </p:cSld>
  <p:clrMapOvr>
    <a:masterClrMapping/>
  </p:clrMapOvr>
  <p:transition spd="slow">
    <p:fade/>
  </p:transition>
</p:sldLayout>
</file>

<file path=ppt/slideLayouts/slideLayout5046.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6207542"/>
      </p:ext>
    </p:extLst>
  </p:cSld>
  <p:clrMapOvr>
    <a:masterClrMapping/>
  </p:clrMapOvr>
  <p:transition spd="slow">
    <p:fade/>
  </p:transition>
</p:sldLayout>
</file>

<file path=ppt/slideLayouts/slideLayout5047.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70070015"/>
      </p:ext>
    </p:extLst>
  </p:cSld>
  <p:clrMapOvr>
    <a:masterClrMapping/>
  </p:clrMapOvr>
  <p:transition spd="slow">
    <p:fade/>
  </p:transition>
</p:sldLayout>
</file>

<file path=ppt/slideLayouts/slideLayout5048.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32330582"/>
      </p:ext>
    </p:extLst>
  </p:cSld>
  <p:clrMapOvr>
    <a:masterClrMapping/>
  </p:clrMapOvr>
  <p:transition spd="slow">
    <p:fade/>
  </p:transition>
</p:sldLayout>
</file>

<file path=ppt/slideLayouts/slideLayout5049.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81451059"/>
      </p:ext>
    </p:extLst>
  </p:cSld>
  <p:clrMapOvr>
    <a:masterClrMapping/>
  </p:clrMapOvr>
  <p:transition spd="slow">
    <p:fade/>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2119569"/>
      </p:ext>
    </p:extLst>
  </p:cSld>
  <p:clrMapOvr>
    <a:masterClrMapping/>
  </p:clrMapOvr>
  <p:transition spd="slow">
    <p:fade/>
  </p:transition>
</p:sldLayout>
</file>

<file path=ppt/slideLayouts/slideLayout5050.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25123514"/>
      </p:ext>
    </p:extLst>
  </p:cSld>
  <p:clrMapOvr>
    <a:masterClrMapping/>
  </p:clrMapOvr>
  <p:transition spd="slow">
    <p:fade/>
  </p:transition>
</p:sldLayout>
</file>

<file path=ppt/slideLayouts/slideLayout5051.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2183058"/>
      </p:ext>
    </p:extLst>
  </p:cSld>
  <p:clrMapOvr>
    <a:masterClrMapping/>
  </p:clrMapOvr>
  <p:transition spd="slow">
    <p:fade/>
  </p:transition>
</p:sldLayout>
</file>

<file path=ppt/slideLayouts/slideLayout5052.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3143418"/>
      </p:ext>
    </p:extLst>
  </p:cSld>
  <p:clrMapOvr>
    <a:masterClrMapping/>
  </p:clrMapOvr>
  <p:transition spd="slow">
    <p:fade/>
  </p:transition>
</p:sldLayout>
</file>

<file path=ppt/slideLayouts/slideLayout5053.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76105880"/>
      </p:ext>
    </p:extLst>
  </p:cSld>
  <p:clrMapOvr>
    <a:masterClrMapping/>
  </p:clrMapOvr>
  <p:transition spd="slow">
    <p:fade/>
  </p:transition>
</p:sldLayout>
</file>

<file path=ppt/slideLayouts/slideLayout5054.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63753965"/>
      </p:ext>
    </p:extLst>
  </p:cSld>
  <p:clrMapOvr>
    <a:masterClrMapping/>
  </p:clrMapOvr>
  <p:transition spd="slow">
    <p:fade/>
  </p:transition>
</p:sldLayout>
</file>

<file path=ppt/slideLayouts/slideLayout5055.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46015662"/>
      </p:ext>
    </p:extLst>
  </p:cSld>
  <p:clrMapOvr>
    <a:masterClrMapping/>
  </p:clrMapOvr>
  <p:transition spd="slow">
    <p:fade/>
  </p:transition>
</p:sldLayout>
</file>

<file path=ppt/slideLayouts/slideLayout5056.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29391782"/>
      </p:ext>
    </p:extLst>
  </p:cSld>
  <p:clrMapOvr>
    <a:masterClrMapping/>
  </p:clrMapOvr>
  <p:transition spd="slow">
    <p:fade/>
  </p:transition>
</p:sldLayout>
</file>

<file path=ppt/slideLayouts/slideLayout5057.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010883"/>
      </p:ext>
    </p:extLst>
  </p:cSld>
  <p:clrMapOvr>
    <a:masterClrMapping/>
  </p:clrMapOvr>
  <p:transition spd="slow">
    <p:fade/>
  </p:transition>
</p:sldLayout>
</file>

<file path=ppt/slideLayouts/slideLayout5058.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26718269"/>
      </p:ext>
    </p:extLst>
  </p:cSld>
  <p:clrMapOvr>
    <a:masterClrMapping/>
  </p:clrMapOvr>
  <p:transition spd="slow">
    <p:fade/>
  </p:transition>
</p:sldLayout>
</file>

<file path=ppt/slideLayouts/slideLayout5059.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72293936"/>
      </p:ext>
    </p:extLst>
  </p:cSld>
  <p:clrMapOvr>
    <a:masterClrMapping/>
  </p:clrMapOvr>
  <p:transition spd="slow">
    <p:fade/>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15520372"/>
      </p:ext>
    </p:extLst>
  </p:cSld>
  <p:clrMapOvr>
    <a:masterClrMapping/>
  </p:clrMapOvr>
  <p:transition spd="slow">
    <p:fade/>
  </p:transition>
</p:sldLayout>
</file>

<file path=ppt/slideLayouts/slideLayout5060.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41830851"/>
      </p:ext>
    </p:extLst>
  </p:cSld>
  <p:clrMapOvr>
    <a:masterClrMapping/>
  </p:clrMapOvr>
  <p:transition spd="slow">
    <p:fade/>
  </p:transition>
</p:sldLayout>
</file>

<file path=ppt/slideLayouts/slideLayout5061.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64883416"/>
      </p:ext>
    </p:extLst>
  </p:cSld>
  <p:clrMapOvr>
    <a:masterClrMapping/>
  </p:clrMapOvr>
  <p:transition spd="slow">
    <p:fade/>
  </p:transition>
</p:sldLayout>
</file>

<file path=ppt/slideLayouts/slideLayout5062.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76200816"/>
      </p:ext>
    </p:extLst>
  </p:cSld>
  <p:clrMapOvr>
    <a:masterClrMapping/>
  </p:clrMapOvr>
  <p:transition spd="slow">
    <p:fade/>
  </p:transition>
</p:sldLayout>
</file>

<file path=ppt/slideLayouts/slideLayout5063.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89659848"/>
      </p:ext>
    </p:extLst>
  </p:cSld>
  <p:clrMapOvr>
    <a:masterClrMapping/>
  </p:clrMapOvr>
  <p:transition spd="slow">
    <p:fade/>
  </p:transition>
</p:sldLayout>
</file>

<file path=ppt/slideLayouts/slideLayout5064.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82950619"/>
      </p:ext>
    </p:extLst>
  </p:cSld>
  <p:clrMapOvr>
    <a:masterClrMapping/>
  </p:clrMapOvr>
  <p:transition spd="slow">
    <p:fade/>
  </p:transition>
</p:sldLayout>
</file>

<file path=ppt/slideLayouts/slideLayout5065.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62061710"/>
      </p:ext>
    </p:extLst>
  </p:cSld>
  <p:clrMapOvr>
    <a:masterClrMapping/>
  </p:clrMapOvr>
  <p:transition spd="slow">
    <p:fade/>
  </p:transition>
</p:sldLayout>
</file>

<file path=ppt/slideLayouts/slideLayout5066.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61165911"/>
      </p:ext>
    </p:extLst>
  </p:cSld>
  <p:clrMapOvr>
    <a:masterClrMapping/>
  </p:clrMapOvr>
  <p:transition spd="slow">
    <p:fade/>
  </p:transition>
</p:sldLayout>
</file>

<file path=ppt/slideLayouts/slideLayout5067.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47579013"/>
      </p:ext>
    </p:extLst>
  </p:cSld>
  <p:clrMapOvr>
    <a:masterClrMapping/>
  </p:clrMapOvr>
  <p:transition spd="slow">
    <p:fade/>
  </p:transition>
</p:sldLayout>
</file>

<file path=ppt/slideLayouts/slideLayout5068.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41614651"/>
      </p:ext>
    </p:extLst>
  </p:cSld>
  <p:clrMapOvr>
    <a:masterClrMapping/>
  </p:clrMapOvr>
  <p:transition spd="slow">
    <p:fade/>
  </p:transition>
</p:sldLayout>
</file>

<file path=ppt/slideLayouts/slideLayout5069.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6663526"/>
      </p:ext>
    </p:extLst>
  </p:cSld>
  <p:clrMapOvr>
    <a:masterClrMapping/>
  </p:clrMapOvr>
  <p:transition spd="slow">
    <p:fade/>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10814371"/>
      </p:ext>
    </p:extLst>
  </p:cSld>
  <p:clrMapOvr>
    <a:masterClrMapping/>
  </p:clrMapOvr>
  <p:transition spd="slow">
    <p:fade/>
  </p:transition>
</p:sldLayout>
</file>

<file path=ppt/slideLayouts/slideLayout5070.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2558635"/>
      </p:ext>
    </p:extLst>
  </p:cSld>
  <p:clrMapOvr>
    <a:masterClrMapping/>
  </p:clrMapOvr>
  <p:transition spd="slow">
    <p:fade/>
  </p:transition>
</p:sldLayout>
</file>

<file path=ppt/slideLayouts/slideLayout5071.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66751346"/>
      </p:ext>
    </p:extLst>
  </p:cSld>
  <p:clrMapOvr>
    <a:masterClrMapping/>
  </p:clrMapOvr>
  <p:transition spd="slow">
    <p:fade/>
  </p:transition>
</p:sldLayout>
</file>

<file path=ppt/slideLayouts/slideLayout50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50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50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50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50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50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50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50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572394"/>
      </p:ext>
    </p:extLst>
  </p:cSld>
  <p:clrMapOvr>
    <a:masterClrMapping/>
  </p:clrMapOvr>
  <p:transition spd="slow">
    <p:fade/>
  </p:transition>
</p:sldLayout>
</file>

<file path=ppt/slideLayouts/slideLayout50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50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50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5083.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903316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084.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189207437"/>
      </p:ext>
    </p:extLst>
  </p:cSld>
  <p:clrMapOvr>
    <a:masterClrMapping/>
  </p:clrMapOvr>
  <p:transition spd="slow">
    <p:fade/>
  </p:transition>
</p:sldLayout>
</file>

<file path=ppt/slideLayouts/slideLayout5085.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997391410"/>
      </p:ext>
    </p:extLst>
  </p:cSld>
  <p:clrMapOvr>
    <a:masterClrMapping/>
  </p:clrMapOvr>
  <p:transition spd="slow">
    <p:fade/>
  </p:transition>
</p:sldLayout>
</file>

<file path=ppt/slideLayouts/slideLayout5086.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56611873"/>
      </p:ext>
    </p:extLst>
  </p:cSld>
  <p:clrMapOvr>
    <a:masterClrMapping/>
  </p:clrMapOvr>
  <p:transition spd="slow">
    <p:fade/>
  </p:transition>
</p:sldLayout>
</file>

<file path=ppt/slideLayouts/slideLayout5087.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872892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088.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51630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089.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62496906"/>
      </p:ext>
    </p:extLst>
  </p:cSld>
  <p:clrMapOvr>
    <a:masterClrMapping/>
  </p:clrMapOvr>
  <p:transition spd="slow">
    <p:fade/>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77052426"/>
      </p:ext>
    </p:extLst>
  </p:cSld>
  <p:clrMapOvr>
    <a:masterClrMapping/>
  </p:clrMapOvr>
  <p:transition spd="slow">
    <p:fade/>
  </p:transition>
</p:sldLayout>
</file>

<file path=ppt/slideLayouts/slideLayout5090.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95587227"/>
      </p:ext>
    </p:extLst>
  </p:cSld>
  <p:clrMapOvr>
    <a:masterClrMapping/>
  </p:clrMapOvr>
  <p:transition spd="slow">
    <p:fade/>
  </p:transition>
</p:sldLayout>
</file>

<file path=ppt/slideLayouts/slideLayout5091.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058218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092.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33090453"/>
      </p:ext>
    </p:extLst>
  </p:cSld>
  <p:clrMapOvr>
    <a:masterClrMapping/>
  </p:clrMapOvr>
  <p:transition spd="slow">
    <p:fade/>
  </p:transition>
</p:sldLayout>
</file>

<file path=ppt/slideLayouts/slideLayout5093.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42424161"/>
      </p:ext>
    </p:extLst>
  </p:cSld>
  <p:clrMapOvr>
    <a:masterClrMapping/>
  </p:clrMapOvr>
  <p:transition spd="slow">
    <p:fade/>
  </p:transition>
</p:sldLayout>
</file>

<file path=ppt/slideLayouts/slideLayout5094.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80780949"/>
      </p:ext>
    </p:extLst>
  </p:cSld>
  <p:clrMapOvr>
    <a:masterClrMapping/>
  </p:clrMapOvr>
  <p:transition spd="slow">
    <p:fade/>
  </p:transition>
</p:sldLayout>
</file>

<file path=ppt/slideLayouts/slideLayout5095.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82334199"/>
      </p:ext>
    </p:extLst>
  </p:cSld>
  <p:clrMapOvr>
    <a:masterClrMapping/>
  </p:clrMapOvr>
  <p:transition spd="slow">
    <p:fade/>
  </p:transition>
</p:sldLayout>
</file>

<file path=ppt/slideLayouts/slideLayout5096.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42175480"/>
      </p:ext>
    </p:extLst>
  </p:cSld>
  <p:clrMapOvr>
    <a:masterClrMapping/>
  </p:clrMapOvr>
  <p:transition spd="slow">
    <p:fade/>
  </p:transition>
</p:sldLayout>
</file>

<file path=ppt/slideLayouts/slideLayout5097.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36485936"/>
      </p:ext>
    </p:extLst>
  </p:cSld>
  <p:clrMapOvr>
    <a:masterClrMapping/>
  </p:clrMapOvr>
  <p:transition spd="slow">
    <p:fade/>
  </p:transition>
</p:sldLayout>
</file>

<file path=ppt/slideLayouts/slideLayout5098.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2356877"/>
      </p:ext>
    </p:extLst>
  </p:cSld>
  <p:clrMapOvr>
    <a:masterClrMapping/>
  </p:clrMapOvr>
  <p:transition spd="slow">
    <p:fade/>
  </p:transition>
</p:sldLayout>
</file>

<file path=ppt/slideLayouts/slideLayout5099.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32690156"/>
      </p:ext>
    </p:extLst>
  </p:cSld>
  <p:clrMapOvr>
    <a:masterClrMapping/>
  </p:clrMapOvr>
  <p:transition spd="slow">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7171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30840117"/>
      </p:ext>
    </p:extLst>
  </p:cSld>
  <p:clrMapOvr>
    <a:masterClrMapping/>
  </p:clrMapOvr>
  <p:transition spd="slow">
    <p:fade/>
  </p:transition>
</p:sldLayout>
</file>

<file path=ppt/slideLayouts/slideLayout5100.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77635029"/>
      </p:ext>
    </p:extLst>
  </p:cSld>
  <p:clrMapOvr>
    <a:masterClrMapping/>
  </p:clrMapOvr>
  <p:transition spd="slow">
    <p:fade/>
  </p:transition>
</p:sldLayout>
</file>

<file path=ppt/slideLayouts/slideLayout5101.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84449896"/>
      </p:ext>
    </p:extLst>
  </p:cSld>
  <p:clrMapOvr>
    <a:masterClrMapping/>
  </p:clrMapOvr>
  <p:transition spd="slow">
    <p:fade/>
  </p:transition>
</p:sldLayout>
</file>

<file path=ppt/slideLayouts/slideLayout5102.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04581381"/>
      </p:ext>
    </p:extLst>
  </p:cSld>
  <p:clrMapOvr>
    <a:masterClrMapping/>
  </p:clrMapOvr>
  <p:transition spd="slow">
    <p:fade/>
  </p:transition>
</p:sldLayout>
</file>

<file path=ppt/slideLayouts/slideLayout5103.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3532651"/>
      </p:ext>
    </p:extLst>
  </p:cSld>
  <p:clrMapOvr>
    <a:masterClrMapping/>
  </p:clrMapOvr>
  <p:transition spd="slow">
    <p:fade/>
  </p:transition>
</p:sldLayout>
</file>

<file path=ppt/slideLayouts/slideLayout5104.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36356445"/>
      </p:ext>
    </p:extLst>
  </p:cSld>
  <p:clrMapOvr>
    <a:masterClrMapping/>
  </p:clrMapOvr>
  <p:transition spd="slow">
    <p:fade/>
  </p:transition>
</p:sldLayout>
</file>

<file path=ppt/slideLayouts/slideLayout5105.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7404780"/>
      </p:ext>
    </p:extLst>
  </p:cSld>
  <p:clrMapOvr>
    <a:masterClrMapping/>
  </p:clrMapOvr>
  <p:transition spd="slow">
    <p:fade/>
  </p:transition>
</p:sldLayout>
</file>

<file path=ppt/slideLayouts/slideLayout5106.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2025909"/>
      </p:ext>
    </p:extLst>
  </p:cSld>
  <p:clrMapOvr>
    <a:masterClrMapping/>
  </p:clrMapOvr>
  <p:transition spd="slow">
    <p:fade/>
  </p:transition>
</p:sldLayout>
</file>

<file path=ppt/slideLayouts/slideLayout5107.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62456213"/>
      </p:ext>
    </p:extLst>
  </p:cSld>
  <p:clrMapOvr>
    <a:masterClrMapping/>
  </p:clrMapOvr>
  <p:transition spd="slow">
    <p:fade/>
  </p:transition>
</p:sldLayout>
</file>

<file path=ppt/slideLayouts/slideLayout5108.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42766105"/>
      </p:ext>
    </p:extLst>
  </p:cSld>
  <p:clrMapOvr>
    <a:masterClrMapping/>
  </p:clrMapOvr>
  <p:transition spd="slow">
    <p:fade/>
  </p:transition>
</p:sldLayout>
</file>

<file path=ppt/slideLayouts/slideLayout5109.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62813829"/>
      </p:ext>
    </p:extLst>
  </p:cSld>
  <p:clrMapOvr>
    <a:masterClrMapping/>
  </p:clrMapOvr>
  <p:transition spd="slow">
    <p:fade/>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80577519"/>
      </p:ext>
    </p:extLst>
  </p:cSld>
  <p:clrMapOvr>
    <a:masterClrMapping/>
  </p:clrMapOvr>
  <p:transition spd="slow">
    <p:fade/>
  </p:transition>
</p:sldLayout>
</file>

<file path=ppt/slideLayouts/slideLayout5110.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350549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11.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46470440"/>
      </p:ext>
    </p:extLst>
  </p:cSld>
  <p:clrMapOvr>
    <a:masterClrMapping/>
  </p:clrMapOvr>
  <p:transition spd="slow">
    <p:fade/>
  </p:transition>
</p:sldLayout>
</file>

<file path=ppt/slideLayouts/slideLayout5112.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51978554"/>
      </p:ext>
    </p:extLst>
  </p:cSld>
  <p:clrMapOvr>
    <a:masterClrMapping/>
  </p:clrMapOvr>
  <p:transition spd="slow">
    <p:fade/>
  </p:transition>
</p:sldLayout>
</file>

<file path=ppt/slideLayouts/slideLayout5113.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58826710"/>
      </p:ext>
    </p:extLst>
  </p:cSld>
  <p:clrMapOvr>
    <a:masterClrMapping/>
  </p:clrMapOvr>
  <p:transition spd="slow">
    <p:fade/>
  </p:transition>
</p:sldLayout>
</file>

<file path=ppt/slideLayouts/slideLayout5114.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6588770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115.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006550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16.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325841994"/>
      </p:ext>
    </p:extLst>
  </p:cSld>
  <p:clrMapOvr>
    <a:masterClrMapping/>
  </p:clrMapOvr>
  <p:transition spd="slow">
    <p:fade/>
  </p:transition>
</p:sldLayout>
</file>

<file path=ppt/slideLayouts/slideLayout5117.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4773292"/>
      </p:ext>
    </p:extLst>
  </p:cSld>
  <p:clrMapOvr>
    <a:masterClrMapping/>
  </p:clrMapOvr>
  <p:transition spd="slow">
    <p:fade/>
  </p:transition>
</p:sldLayout>
</file>

<file path=ppt/slideLayouts/slideLayout5118.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566024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119.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41418685"/>
      </p:ext>
    </p:extLst>
  </p:cSld>
  <p:clrMapOvr>
    <a:masterClrMapping/>
  </p:clrMapOvr>
  <p:transition spd="slow">
    <p:fade/>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844636"/>
      </p:ext>
    </p:extLst>
  </p:cSld>
  <p:clrMapOvr>
    <a:masterClrMapping/>
  </p:clrMapOvr>
  <p:transition spd="slow">
    <p:fade/>
  </p:transition>
</p:sldLayout>
</file>

<file path=ppt/slideLayouts/slideLayout5120.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28447587"/>
      </p:ext>
    </p:extLst>
  </p:cSld>
  <p:clrMapOvr>
    <a:masterClrMapping/>
  </p:clrMapOvr>
  <p:transition spd="slow">
    <p:fade/>
  </p:transition>
</p:sldLayout>
</file>

<file path=ppt/slideLayouts/slideLayout5121.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23983744"/>
      </p:ext>
    </p:extLst>
  </p:cSld>
  <p:clrMapOvr>
    <a:masterClrMapping/>
  </p:clrMapOvr>
  <p:transition spd="slow">
    <p:fade/>
  </p:transition>
</p:sldLayout>
</file>

<file path=ppt/slideLayouts/slideLayout5122.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02323891"/>
      </p:ext>
    </p:extLst>
  </p:cSld>
  <p:clrMapOvr>
    <a:masterClrMapping/>
  </p:clrMapOvr>
  <p:transition spd="slow">
    <p:fade/>
  </p:transition>
</p:sldLayout>
</file>

<file path=ppt/slideLayouts/slideLayout5123.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5153392"/>
      </p:ext>
    </p:extLst>
  </p:cSld>
  <p:clrMapOvr>
    <a:masterClrMapping/>
  </p:clrMapOvr>
  <p:transition spd="slow">
    <p:fade/>
  </p:transition>
</p:sldLayout>
</file>

<file path=ppt/slideLayouts/slideLayout5124.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1974428"/>
      </p:ext>
    </p:extLst>
  </p:cSld>
  <p:clrMapOvr>
    <a:masterClrMapping/>
  </p:clrMapOvr>
  <p:transition spd="slow">
    <p:fade/>
  </p:transition>
</p:sldLayout>
</file>

<file path=ppt/slideLayouts/slideLayout5125.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51128498"/>
      </p:ext>
    </p:extLst>
  </p:cSld>
  <p:clrMapOvr>
    <a:masterClrMapping/>
  </p:clrMapOvr>
  <p:transition spd="slow">
    <p:fade/>
  </p:transition>
</p:sldLayout>
</file>

<file path=ppt/slideLayouts/slideLayout5126.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9567525"/>
      </p:ext>
    </p:extLst>
  </p:cSld>
  <p:clrMapOvr>
    <a:masterClrMapping/>
  </p:clrMapOvr>
  <p:transition spd="slow">
    <p:fade/>
  </p:transition>
</p:sldLayout>
</file>

<file path=ppt/slideLayouts/slideLayout5127.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6165644"/>
      </p:ext>
    </p:extLst>
  </p:cSld>
  <p:clrMapOvr>
    <a:masterClrMapping/>
  </p:clrMapOvr>
  <p:transition spd="slow">
    <p:fade/>
  </p:transition>
</p:sldLayout>
</file>

<file path=ppt/slideLayouts/slideLayout5128.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33022292"/>
      </p:ext>
    </p:extLst>
  </p:cSld>
  <p:clrMapOvr>
    <a:masterClrMapping/>
  </p:clrMapOvr>
  <p:transition spd="slow">
    <p:fade/>
  </p:transition>
</p:sldLayout>
</file>

<file path=ppt/slideLayouts/slideLayout5129.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3027606"/>
      </p:ext>
    </p:extLst>
  </p:cSld>
  <p:clrMapOvr>
    <a:masterClrMapping/>
  </p:clrMapOvr>
  <p:transition spd="slow">
    <p:fade/>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11684166"/>
      </p:ext>
    </p:extLst>
  </p:cSld>
  <p:clrMapOvr>
    <a:masterClrMapping/>
  </p:clrMapOvr>
  <p:transition spd="slow">
    <p:fade/>
  </p:transition>
</p:sldLayout>
</file>

<file path=ppt/slideLayouts/slideLayout5130.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28430393"/>
      </p:ext>
    </p:extLst>
  </p:cSld>
  <p:clrMapOvr>
    <a:masterClrMapping/>
  </p:clrMapOvr>
  <p:transition spd="slow">
    <p:fade/>
  </p:transition>
</p:sldLayout>
</file>

<file path=ppt/slideLayouts/slideLayout5131.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8799197"/>
      </p:ext>
    </p:extLst>
  </p:cSld>
  <p:clrMapOvr>
    <a:masterClrMapping/>
  </p:clrMapOvr>
  <p:transition spd="slow">
    <p:fade/>
  </p:transition>
</p:sldLayout>
</file>

<file path=ppt/slideLayouts/slideLayout5132.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5240763"/>
      </p:ext>
    </p:extLst>
  </p:cSld>
  <p:clrMapOvr>
    <a:masterClrMapping/>
  </p:clrMapOvr>
  <p:transition spd="slow">
    <p:fade/>
  </p:transition>
</p:sldLayout>
</file>

<file path=ppt/slideLayouts/slideLayout5133.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53831"/>
      </p:ext>
    </p:extLst>
  </p:cSld>
  <p:clrMapOvr>
    <a:masterClrMapping/>
  </p:clrMapOvr>
  <p:transition spd="slow">
    <p:fade/>
  </p:transition>
</p:sldLayout>
</file>

<file path=ppt/slideLayouts/slideLayout5134.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74995631"/>
      </p:ext>
    </p:extLst>
  </p:cSld>
  <p:clrMapOvr>
    <a:masterClrMapping/>
  </p:clrMapOvr>
  <p:transition spd="slow">
    <p:fade/>
  </p:transition>
</p:sldLayout>
</file>

<file path=ppt/slideLayouts/slideLayout5135.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98128256"/>
      </p:ext>
    </p:extLst>
  </p:cSld>
  <p:clrMapOvr>
    <a:masterClrMapping/>
  </p:clrMapOvr>
  <p:transition spd="slow">
    <p:fade/>
  </p:transition>
</p:sldLayout>
</file>

<file path=ppt/slideLayouts/slideLayout5136.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04062251"/>
      </p:ext>
    </p:extLst>
  </p:cSld>
  <p:clrMapOvr>
    <a:masterClrMapping/>
  </p:clrMapOvr>
  <p:transition spd="slow">
    <p:fade/>
  </p:transition>
</p:sldLayout>
</file>

<file path=ppt/slideLayouts/slideLayout5137.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518804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38.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754869043"/>
      </p:ext>
    </p:extLst>
  </p:cSld>
  <p:clrMapOvr>
    <a:masterClrMapping/>
  </p:clrMapOvr>
  <p:transition spd="slow">
    <p:fade/>
  </p:transition>
</p:sldLayout>
</file>

<file path=ppt/slideLayouts/slideLayout5139.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97251649"/>
      </p:ext>
    </p:extLst>
  </p:cSld>
  <p:clrMapOvr>
    <a:masterClrMapping/>
  </p:clrMapOvr>
  <p:transition spd="slow">
    <p:fade/>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32546087"/>
      </p:ext>
    </p:extLst>
  </p:cSld>
  <p:clrMapOvr>
    <a:masterClrMapping/>
  </p:clrMapOvr>
  <p:transition spd="slow">
    <p:fade/>
  </p:transition>
</p:sldLayout>
</file>

<file path=ppt/slideLayouts/slideLayout5140.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764836766"/>
      </p:ext>
    </p:extLst>
  </p:cSld>
  <p:clrMapOvr>
    <a:masterClrMapping/>
  </p:clrMapOvr>
  <p:transition spd="slow">
    <p:fade/>
  </p:transition>
</p:sldLayout>
</file>

<file path=ppt/slideLayouts/slideLayout5141.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5363916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142.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605390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43.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63685058"/>
      </p:ext>
    </p:extLst>
  </p:cSld>
  <p:clrMapOvr>
    <a:masterClrMapping/>
  </p:clrMapOvr>
  <p:transition spd="slow">
    <p:fade/>
  </p:transition>
</p:sldLayout>
</file>

<file path=ppt/slideLayouts/slideLayout5144.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64199196"/>
      </p:ext>
    </p:extLst>
  </p:cSld>
  <p:clrMapOvr>
    <a:masterClrMapping/>
  </p:clrMapOvr>
  <p:transition spd="slow">
    <p:fade/>
  </p:transition>
</p:sldLayout>
</file>

<file path=ppt/slideLayouts/slideLayout5145.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64961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146.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21546604"/>
      </p:ext>
    </p:extLst>
  </p:cSld>
  <p:clrMapOvr>
    <a:masterClrMapping/>
  </p:clrMapOvr>
  <p:transition spd="slow">
    <p:fade/>
  </p:transition>
</p:sldLayout>
</file>

<file path=ppt/slideLayouts/slideLayout5147.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18732659"/>
      </p:ext>
    </p:extLst>
  </p:cSld>
  <p:clrMapOvr>
    <a:masterClrMapping/>
  </p:clrMapOvr>
  <p:transition spd="slow">
    <p:fade/>
  </p:transition>
</p:sldLayout>
</file>

<file path=ppt/slideLayouts/slideLayout5148.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3546661"/>
      </p:ext>
    </p:extLst>
  </p:cSld>
  <p:clrMapOvr>
    <a:masterClrMapping/>
  </p:clrMapOvr>
  <p:transition spd="slow">
    <p:fade/>
  </p:transition>
</p:sldLayout>
</file>

<file path=ppt/slideLayouts/slideLayout5149.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3835995"/>
      </p:ext>
    </p:extLst>
  </p:cSld>
  <p:clrMapOvr>
    <a:masterClrMapping/>
  </p:clrMapOvr>
  <p:transition spd="slow">
    <p:fade/>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7123808"/>
      </p:ext>
    </p:extLst>
  </p:cSld>
  <p:clrMapOvr>
    <a:masterClrMapping/>
  </p:clrMapOvr>
  <p:transition spd="slow">
    <p:fade/>
  </p:transition>
</p:sldLayout>
</file>

<file path=ppt/slideLayouts/slideLayout5150.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20417708"/>
      </p:ext>
    </p:extLst>
  </p:cSld>
  <p:clrMapOvr>
    <a:masterClrMapping/>
  </p:clrMapOvr>
  <p:transition spd="slow">
    <p:fade/>
  </p:transition>
</p:sldLayout>
</file>

<file path=ppt/slideLayouts/slideLayout5151.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5479494"/>
      </p:ext>
    </p:extLst>
  </p:cSld>
  <p:clrMapOvr>
    <a:masterClrMapping/>
  </p:clrMapOvr>
  <p:transition spd="slow">
    <p:fade/>
  </p:transition>
</p:sldLayout>
</file>

<file path=ppt/slideLayouts/slideLayout5152.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76518211"/>
      </p:ext>
    </p:extLst>
  </p:cSld>
  <p:clrMapOvr>
    <a:masterClrMapping/>
  </p:clrMapOvr>
  <p:transition spd="slow">
    <p:fade/>
  </p:transition>
</p:sldLayout>
</file>

<file path=ppt/slideLayouts/slideLayout5153.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32036127"/>
      </p:ext>
    </p:extLst>
  </p:cSld>
  <p:clrMapOvr>
    <a:masterClrMapping/>
  </p:clrMapOvr>
  <p:transition spd="slow">
    <p:fade/>
  </p:transition>
</p:sldLayout>
</file>

<file path=ppt/slideLayouts/slideLayout5154.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34686418"/>
      </p:ext>
    </p:extLst>
  </p:cSld>
  <p:clrMapOvr>
    <a:masterClrMapping/>
  </p:clrMapOvr>
  <p:transition spd="slow">
    <p:fade/>
  </p:transition>
</p:sldLayout>
</file>

<file path=ppt/slideLayouts/slideLayout5155.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8758491"/>
      </p:ext>
    </p:extLst>
  </p:cSld>
  <p:clrMapOvr>
    <a:masterClrMapping/>
  </p:clrMapOvr>
  <p:transition spd="slow">
    <p:fade/>
  </p:transition>
</p:sldLayout>
</file>

<file path=ppt/slideLayouts/slideLayout5156.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3300684"/>
      </p:ext>
    </p:extLst>
  </p:cSld>
  <p:clrMapOvr>
    <a:masterClrMapping/>
  </p:clrMapOvr>
  <p:transition spd="slow">
    <p:fade/>
  </p:transition>
</p:sldLayout>
</file>

<file path=ppt/slideLayouts/slideLayout5157.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8776289"/>
      </p:ext>
    </p:extLst>
  </p:cSld>
  <p:clrMapOvr>
    <a:masterClrMapping/>
  </p:clrMapOvr>
  <p:transition spd="slow">
    <p:fade/>
  </p:transition>
</p:sldLayout>
</file>

<file path=ppt/slideLayouts/slideLayout5158.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79362797"/>
      </p:ext>
    </p:extLst>
  </p:cSld>
  <p:clrMapOvr>
    <a:masterClrMapping/>
  </p:clrMapOvr>
  <p:transition spd="slow">
    <p:fade/>
  </p:transition>
</p:sldLayout>
</file>

<file path=ppt/slideLayouts/slideLayout5159.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40499146"/>
      </p:ext>
    </p:extLst>
  </p:cSld>
  <p:clrMapOvr>
    <a:masterClrMapping/>
  </p:clrMapOvr>
  <p:transition spd="slow">
    <p:fade/>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653362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60.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62648911"/>
      </p:ext>
    </p:extLst>
  </p:cSld>
  <p:clrMapOvr>
    <a:masterClrMapping/>
  </p:clrMapOvr>
  <p:transition spd="slow">
    <p:fade/>
  </p:transition>
</p:sldLayout>
</file>

<file path=ppt/slideLayouts/slideLayout5161.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1734953"/>
      </p:ext>
    </p:extLst>
  </p:cSld>
  <p:clrMapOvr>
    <a:masterClrMapping/>
  </p:clrMapOvr>
  <p:transition spd="slow">
    <p:fade/>
  </p:transition>
</p:sldLayout>
</file>

<file path=ppt/slideLayouts/slideLayout5162.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64361193"/>
      </p:ext>
    </p:extLst>
  </p:cSld>
  <p:clrMapOvr>
    <a:masterClrMapping/>
  </p:clrMapOvr>
  <p:transition spd="slow">
    <p:fade/>
  </p:transition>
</p:sldLayout>
</file>

<file path=ppt/slideLayouts/slideLayout5163.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85230680"/>
      </p:ext>
    </p:extLst>
  </p:cSld>
  <p:clrMapOvr>
    <a:masterClrMapping/>
  </p:clrMapOvr>
  <p:transition spd="slow">
    <p:fade/>
  </p:transition>
</p:sldLayout>
</file>

<file path=ppt/slideLayouts/slideLayout5164.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90345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65.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08571560"/>
      </p:ext>
    </p:extLst>
  </p:cSld>
  <p:clrMapOvr>
    <a:masterClrMapping/>
  </p:clrMapOvr>
  <p:transition spd="slow">
    <p:fade/>
  </p:transition>
</p:sldLayout>
</file>

<file path=ppt/slideLayouts/slideLayout5166.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93049258"/>
      </p:ext>
    </p:extLst>
  </p:cSld>
  <p:clrMapOvr>
    <a:masterClrMapping/>
  </p:clrMapOvr>
  <p:transition spd="slow">
    <p:fade/>
  </p:transition>
</p:sldLayout>
</file>

<file path=ppt/slideLayouts/slideLayout5167.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48406931"/>
      </p:ext>
    </p:extLst>
  </p:cSld>
  <p:clrMapOvr>
    <a:masterClrMapping/>
  </p:clrMapOvr>
  <p:transition spd="slow">
    <p:fade/>
  </p:transition>
</p:sldLayout>
</file>

<file path=ppt/slideLayouts/slideLayout5168.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847074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169.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6377577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121760192"/>
      </p:ext>
    </p:extLst>
  </p:cSld>
  <p:clrMapOvr>
    <a:masterClrMapping/>
  </p:clrMapOvr>
  <p:transition spd="slow">
    <p:fade/>
  </p:transition>
</p:sldLayout>
</file>

<file path=ppt/slideLayouts/slideLayout5170.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21736510"/>
      </p:ext>
    </p:extLst>
  </p:cSld>
  <p:clrMapOvr>
    <a:masterClrMapping/>
  </p:clrMapOvr>
  <p:transition spd="slow">
    <p:fade/>
  </p:transition>
</p:sldLayout>
</file>

<file path=ppt/slideLayouts/slideLayout5171.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98622834"/>
      </p:ext>
    </p:extLst>
  </p:cSld>
  <p:clrMapOvr>
    <a:masterClrMapping/>
  </p:clrMapOvr>
  <p:transition spd="slow">
    <p:fade/>
  </p:transition>
</p:sldLayout>
</file>

<file path=ppt/slideLayouts/slideLayout5172.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3325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173.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15654804"/>
      </p:ext>
    </p:extLst>
  </p:cSld>
  <p:clrMapOvr>
    <a:masterClrMapping/>
  </p:clrMapOvr>
  <p:transition spd="slow">
    <p:fade/>
  </p:transition>
</p:sldLayout>
</file>

<file path=ppt/slideLayouts/slideLayout5174.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97104880"/>
      </p:ext>
    </p:extLst>
  </p:cSld>
  <p:clrMapOvr>
    <a:masterClrMapping/>
  </p:clrMapOvr>
  <p:transition spd="slow">
    <p:fade/>
  </p:transition>
</p:sldLayout>
</file>

<file path=ppt/slideLayouts/slideLayout5175.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77806550"/>
      </p:ext>
    </p:extLst>
  </p:cSld>
  <p:clrMapOvr>
    <a:masterClrMapping/>
  </p:clrMapOvr>
  <p:transition spd="slow">
    <p:fade/>
  </p:transition>
</p:sldLayout>
</file>

<file path=ppt/slideLayouts/slideLayout5176.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85142219"/>
      </p:ext>
    </p:extLst>
  </p:cSld>
  <p:clrMapOvr>
    <a:masterClrMapping/>
  </p:clrMapOvr>
  <p:transition spd="slow">
    <p:fade/>
  </p:transition>
</p:sldLayout>
</file>

<file path=ppt/slideLayouts/slideLayout5177.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06589715"/>
      </p:ext>
    </p:extLst>
  </p:cSld>
  <p:clrMapOvr>
    <a:masterClrMapping/>
  </p:clrMapOvr>
  <p:transition spd="slow">
    <p:fade/>
  </p:transition>
</p:sldLayout>
</file>

<file path=ppt/slideLayouts/slideLayout5178.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9115402"/>
      </p:ext>
    </p:extLst>
  </p:cSld>
  <p:clrMapOvr>
    <a:masterClrMapping/>
  </p:clrMapOvr>
  <p:transition spd="slow">
    <p:fade/>
  </p:transition>
</p:sldLayout>
</file>

<file path=ppt/slideLayouts/slideLayout5179.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155935"/>
      </p:ext>
    </p:extLst>
  </p:cSld>
  <p:clrMapOvr>
    <a:masterClrMapping/>
  </p:clrMapOvr>
  <p:transition spd="slow">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258892665"/>
      </p:ext>
    </p:extLst>
  </p:cSld>
  <p:clrMapOvr>
    <a:masterClrMapping/>
  </p:clrMapOvr>
  <p:transition spd="slow">
    <p:fade/>
  </p:transition>
</p:sldLayout>
</file>

<file path=ppt/slideLayouts/slideLayout5180.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60927914"/>
      </p:ext>
    </p:extLst>
  </p:cSld>
  <p:clrMapOvr>
    <a:masterClrMapping/>
  </p:clrMapOvr>
  <p:transition spd="slow">
    <p:fade/>
  </p:transition>
</p:sldLayout>
</file>

<file path=ppt/slideLayouts/slideLayout5181.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05140312"/>
      </p:ext>
    </p:extLst>
  </p:cSld>
  <p:clrMapOvr>
    <a:masterClrMapping/>
  </p:clrMapOvr>
  <p:transition spd="slow">
    <p:fade/>
  </p:transition>
</p:sldLayout>
</file>

<file path=ppt/slideLayouts/slideLayout5182.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50606804"/>
      </p:ext>
    </p:extLst>
  </p:cSld>
  <p:clrMapOvr>
    <a:masterClrMapping/>
  </p:clrMapOvr>
  <p:transition spd="slow">
    <p:fade/>
  </p:transition>
</p:sldLayout>
</file>

<file path=ppt/slideLayouts/slideLayout5183.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36938284"/>
      </p:ext>
    </p:extLst>
  </p:cSld>
  <p:clrMapOvr>
    <a:masterClrMapping/>
  </p:clrMapOvr>
  <p:transition spd="slow">
    <p:fade/>
  </p:transition>
</p:sldLayout>
</file>

<file path=ppt/slideLayouts/slideLayout5184.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96382892"/>
      </p:ext>
    </p:extLst>
  </p:cSld>
  <p:clrMapOvr>
    <a:masterClrMapping/>
  </p:clrMapOvr>
  <p:transition spd="slow">
    <p:fade/>
  </p:transition>
</p:sldLayout>
</file>

<file path=ppt/slideLayouts/slideLayout5185.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07848418"/>
      </p:ext>
    </p:extLst>
  </p:cSld>
  <p:clrMapOvr>
    <a:masterClrMapping/>
  </p:clrMapOvr>
  <p:transition spd="slow">
    <p:fade/>
  </p:transition>
</p:sldLayout>
</file>

<file path=ppt/slideLayouts/slideLayout5186.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6731418"/>
      </p:ext>
    </p:extLst>
  </p:cSld>
  <p:clrMapOvr>
    <a:masterClrMapping/>
  </p:clrMapOvr>
  <p:transition spd="slow">
    <p:fade/>
  </p:transition>
</p:sldLayout>
</file>

<file path=ppt/slideLayouts/slideLayout5187.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2050162"/>
      </p:ext>
    </p:extLst>
  </p:cSld>
  <p:clrMapOvr>
    <a:masterClrMapping/>
  </p:clrMapOvr>
  <p:transition spd="slow">
    <p:fade/>
  </p:transition>
</p:sldLayout>
</file>

<file path=ppt/slideLayouts/slideLayout5188.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49618986"/>
      </p:ext>
    </p:extLst>
  </p:cSld>
  <p:clrMapOvr>
    <a:masterClrMapping/>
  </p:clrMapOvr>
  <p:transition spd="slow">
    <p:fade/>
  </p:transition>
</p:sldLayout>
</file>

<file path=ppt/slideLayouts/slideLayout5189.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54300276"/>
      </p:ext>
    </p:extLst>
  </p:cSld>
  <p:clrMapOvr>
    <a:masterClrMapping/>
  </p:clrMapOvr>
  <p:transition spd="slow">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49705143"/>
      </p:ext>
    </p:extLst>
  </p:cSld>
  <p:clrMapOvr>
    <a:masterClrMapping/>
  </p:clrMapOvr>
  <p:transition spd="slow">
    <p:fade/>
  </p:transition>
</p:sldLayout>
</file>

<file path=ppt/slideLayouts/slideLayout5190.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38688580"/>
      </p:ext>
    </p:extLst>
  </p:cSld>
  <p:clrMapOvr>
    <a:masterClrMapping/>
  </p:clrMapOvr>
  <p:transition spd="slow">
    <p:fade/>
  </p:transition>
</p:sldLayout>
</file>

<file path=ppt/slideLayouts/slideLayout5191.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27949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92.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62575742"/>
      </p:ext>
    </p:extLst>
  </p:cSld>
  <p:clrMapOvr>
    <a:masterClrMapping/>
  </p:clrMapOvr>
  <p:transition spd="slow">
    <p:fade/>
  </p:transition>
</p:sldLayout>
</file>

<file path=ppt/slideLayouts/slideLayout5193.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84989700"/>
      </p:ext>
    </p:extLst>
  </p:cSld>
  <p:clrMapOvr>
    <a:masterClrMapping/>
  </p:clrMapOvr>
  <p:transition spd="slow">
    <p:fade/>
  </p:transition>
</p:sldLayout>
</file>

<file path=ppt/slideLayouts/slideLayout5194.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002331435"/>
      </p:ext>
    </p:extLst>
  </p:cSld>
  <p:clrMapOvr>
    <a:masterClrMapping/>
  </p:clrMapOvr>
  <p:transition spd="slow">
    <p:fade/>
  </p:transition>
</p:sldLayout>
</file>

<file path=ppt/slideLayouts/slideLayout5195.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6903310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196.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8985593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197.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22273034"/>
      </p:ext>
    </p:extLst>
  </p:cSld>
  <p:clrMapOvr>
    <a:masterClrMapping/>
  </p:clrMapOvr>
  <p:transition spd="slow">
    <p:fade/>
  </p:transition>
</p:sldLayout>
</file>

<file path=ppt/slideLayouts/slideLayout5198.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50871753"/>
      </p:ext>
    </p:extLst>
  </p:cSld>
  <p:clrMapOvr>
    <a:masterClrMapping/>
  </p:clrMapOvr>
  <p:transition spd="slow">
    <p:fade/>
  </p:transition>
</p:sldLayout>
</file>

<file path=ppt/slideLayouts/slideLayout5199.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02481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62830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948369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200.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6178051"/>
      </p:ext>
    </p:extLst>
  </p:cSld>
  <p:clrMapOvr>
    <a:masterClrMapping/>
  </p:clrMapOvr>
  <p:transition spd="slow">
    <p:fade/>
  </p:transition>
</p:sldLayout>
</file>

<file path=ppt/slideLayouts/slideLayout5201.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74197774"/>
      </p:ext>
    </p:extLst>
  </p:cSld>
  <p:clrMapOvr>
    <a:masterClrMapping/>
  </p:clrMapOvr>
  <p:transition spd="slow">
    <p:fade/>
  </p:transition>
</p:sldLayout>
</file>

<file path=ppt/slideLayouts/slideLayout5202.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25532437"/>
      </p:ext>
    </p:extLst>
  </p:cSld>
  <p:clrMapOvr>
    <a:masterClrMapping/>
  </p:clrMapOvr>
  <p:transition spd="slow">
    <p:fade/>
  </p:transition>
</p:sldLayout>
</file>

<file path=ppt/slideLayouts/slideLayout5203.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34792837"/>
      </p:ext>
    </p:extLst>
  </p:cSld>
  <p:clrMapOvr>
    <a:masterClrMapping/>
  </p:clrMapOvr>
  <p:transition spd="slow">
    <p:fade/>
  </p:transition>
</p:sldLayout>
</file>

<file path=ppt/slideLayouts/slideLayout5204.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91208935"/>
      </p:ext>
    </p:extLst>
  </p:cSld>
  <p:clrMapOvr>
    <a:masterClrMapping/>
  </p:clrMapOvr>
  <p:transition spd="slow">
    <p:fade/>
  </p:transition>
</p:sldLayout>
</file>

<file path=ppt/slideLayouts/slideLayout5205.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53025300"/>
      </p:ext>
    </p:extLst>
  </p:cSld>
  <p:clrMapOvr>
    <a:masterClrMapping/>
  </p:clrMapOvr>
  <p:transition spd="slow">
    <p:fade/>
  </p:transition>
</p:sldLayout>
</file>

<file path=ppt/slideLayouts/slideLayout5206.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94764812"/>
      </p:ext>
    </p:extLst>
  </p:cSld>
  <p:clrMapOvr>
    <a:masterClrMapping/>
  </p:clrMapOvr>
  <p:transition spd="slow">
    <p:fade/>
  </p:transition>
</p:sldLayout>
</file>

<file path=ppt/slideLayouts/slideLayout5207.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7072552"/>
      </p:ext>
    </p:extLst>
  </p:cSld>
  <p:clrMapOvr>
    <a:masterClrMapping/>
  </p:clrMapOvr>
  <p:transition spd="slow">
    <p:fade/>
  </p:transition>
</p:sldLayout>
</file>

<file path=ppt/slideLayouts/slideLayout5208.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75720895"/>
      </p:ext>
    </p:extLst>
  </p:cSld>
  <p:clrMapOvr>
    <a:masterClrMapping/>
  </p:clrMapOvr>
  <p:transition spd="slow">
    <p:fade/>
  </p:transition>
</p:sldLayout>
</file>

<file path=ppt/slideLayouts/slideLayout5209.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72949105"/>
      </p:ext>
    </p:extLst>
  </p:cSld>
  <p:clrMapOvr>
    <a:masterClrMapping/>
  </p:clrMapOvr>
  <p:transition spd="slow">
    <p:fade/>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350448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10.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69795546"/>
      </p:ext>
    </p:extLst>
  </p:cSld>
  <p:clrMapOvr>
    <a:masterClrMapping/>
  </p:clrMapOvr>
  <p:transition spd="slow">
    <p:fade/>
  </p:transition>
</p:sldLayout>
</file>

<file path=ppt/slideLayouts/slideLayout5211.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4872028"/>
      </p:ext>
    </p:extLst>
  </p:cSld>
  <p:clrMapOvr>
    <a:masterClrMapping/>
  </p:clrMapOvr>
  <p:transition spd="slow">
    <p:fade/>
  </p:transition>
</p:sldLayout>
</file>

<file path=ppt/slideLayouts/slideLayout5212.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7846982"/>
      </p:ext>
    </p:extLst>
  </p:cSld>
  <p:clrMapOvr>
    <a:masterClrMapping/>
  </p:clrMapOvr>
  <p:transition spd="slow">
    <p:fade/>
  </p:transition>
</p:sldLayout>
</file>

<file path=ppt/slideLayouts/slideLayout5213.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2528694"/>
      </p:ext>
    </p:extLst>
  </p:cSld>
  <p:clrMapOvr>
    <a:masterClrMapping/>
  </p:clrMapOvr>
  <p:transition spd="slow">
    <p:fade/>
  </p:transition>
</p:sldLayout>
</file>

<file path=ppt/slideLayouts/slideLayout5214.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10291233"/>
      </p:ext>
    </p:extLst>
  </p:cSld>
  <p:clrMapOvr>
    <a:masterClrMapping/>
  </p:clrMapOvr>
  <p:transition spd="slow">
    <p:fade/>
  </p:transition>
</p:sldLayout>
</file>

<file path=ppt/slideLayouts/slideLayout5215.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22409631"/>
      </p:ext>
    </p:extLst>
  </p:cSld>
  <p:clrMapOvr>
    <a:masterClrMapping/>
  </p:clrMapOvr>
  <p:transition spd="slow">
    <p:fade/>
  </p:transition>
</p:sldLayout>
</file>

<file path=ppt/slideLayouts/slideLayout5216.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82683228"/>
      </p:ext>
    </p:extLst>
  </p:cSld>
  <p:clrMapOvr>
    <a:masterClrMapping/>
  </p:clrMapOvr>
  <p:transition spd="slow">
    <p:fade/>
  </p:transition>
</p:sldLayout>
</file>

<file path=ppt/slideLayouts/slideLayout5217.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64137061"/>
      </p:ext>
    </p:extLst>
  </p:cSld>
  <p:clrMapOvr>
    <a:masterClrMapping/>
  </p:clrMapOvr>
  <p:transition spd="slow">
    <p:fade/>
  </p:transition>
</p:sldLayout>
</file>

<file path=ppt/slideLayouts/slideLayout5218.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5466825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19.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88420904"/>
      </p:ext>
    </p:extLst>
  </p:cSld>
  <p:clrMapOvr>
    <a:masterClrMapping/>
  </p:clrMapOvr>
  <p:transition spd="slow">
    <p:fade/>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83750924"/>
      </p:ext>
    </p:extLst>
  </p:cSld>
  <p:clrMapOvr>
    <a:masterClrMapping/>
  </p:clrMapOvr>
  <p:transition spd="slow">
    <p:fade/>
  </p:transition>
</p:sldLayout>
</file>

<file path=ppt/slideLayouts/slideLayout5220.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835254593"/>
      </p:ext>
    </p:extLst>
  </p:cSld>
  <p:clrMapOvr>
    <a:masterClrMapping/>
  </p:clrMapOvr>
  <p:transition spd="slow">
    <p:fade/>
  </p:transition>
</p:sldLayout>
</file>

<file path=ppt/slideLayouts/slideLayout5221.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48775505"/>
      </p:ext>
    </p:extLst>
  </p:cSld>
  <p:clrMapOvr>
    <a:masterClrMapping/>
  </p:clrMapOvr>
  <p:transition spd="slow">
    <p:fade/>
  </p:transition>
</p:sldLayout>
</file>

<file path=ppt/slideLayouts/slideLayout5222.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747089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223.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3068263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24.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5872656"/>
      </p:ext>
    </p:extLst>
  </p:cSld>
  <p:clrMapOvr>
    <a:masterClrMapping/>
  </p:clrMapOvr>
  <p:transition spd="slow">
    <p:fade/>
  </p:transition>
</p:sldLayout>
</file>

<file path=ppt/slideLayouts/slideLayout5225.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28719511"/>
      </p:ext>
    </p:extLst>
  </p:cSld>
  <p:clrMapOvr>
    <a:masterClrMapping/>
  </p:clrMapOvr>
  <p:transition spd="slow">
    <p:fade/>
  </p:transition>
</p:sldLayout>
</file>

<file path=ppt/slideLayouts/slideLayout5226.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8020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227.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8526459"/>
      </p:ext>
    </p:extLst>
  </p:cSld>
  <p:clrMapOvr>
    <a:masterClrMapping/>
  </p:clrMapOvr>
  <p:transition spd="slow">
    <p:fade/>
  </p:transition>
</p:sldLayout>
</file>

<file path=ppt/slideLayouts/slideLayout5228.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97895430"/>
      </p:ext>
    </p:extLst>
  </p:cSld>
  <p:clrMapOvr>
    <a:masterClrMapping/>
  </p:clrMapOvr>
  <p:transition spd="slow">
    <p:fade/>
  </p:transition>
</p:sldLayout>
</file>

<file path=ppt/slideLayouts/slideLayout5229.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78788757"/>
      </p:ext>
    </p:extLst>
  </p:cSld>
  <p:clrMapOvr>
    <a:masterClrMapping/>
  </p:clrMapOvr>
  <p:transition spd="slow">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4780715"/>
      </p:ext>
    </p:extLst>
  </p:cSld>
  <p:clrMapOvr>
    <a:masterClrMapping/>
  </p:clrMapOvr>
  <p:transition spd="slow">
    <p:fade/>
  </p:transition>
</p:sldLayout>
</file>

<file path=ppt/slideLayouts/slideLayout5230.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14027170"/>
      </p:ext>
    </p:extLst>
  </p:cSld>
  <p:clrMapOvr>
    <a:masterClrMapping/>
  </p:clrMapOvr>
  <p:transition spd="slow">
    <p:fade/>
  </p:transition>
</p:sldLayout>
</file>

<file path=ppt/slideLayouts/slideLayout5231.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04846404"/>
      </p:ext>
    </p:extLst>
  </p:cSld>
  <p:clrMapOvr>
    <a:masterClrMapping/>
  </p:clrMapOvr>
  <p:transition spd="slow">
    <p:fade/>
  </p:transition>
</p:sldLayout>
</file>

<file path=ppt/slideLayouts/slideLayout5232.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4631078"/>
      </p:ext>
    </p:extLst>
  </p:cSld>
  <p:clrMapOvr>
    <a:masterClrMapping/>
  </p:clrMapOvr>
  <p:transition spd="slow">
    <p:fade/>
  </p:transition>
</p:sldLayout>
</file>

<file path=ppt/slideLayouts/slideLayout5233.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8302850"/>
      </p:ext>
    </p:extLst>
  </p:cSld>
  <p:clrMapOvr>
    <a:masterClrMapping/>
  </p:clrMapOvr>
  <p:transition spd="slow">
    <p:fade/>
  </p:transition>
</p:sldLayout>
</file>

<file path=ppt/slideLayouts/slideLayout5234.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8181792"/>
      </p:ext>
    </p:extLst>
  </p:cSld>
  <p:clrMapOvr>
    <a:masterClrMapping/>
  </p:clrMapOvr>
  <p:transition spd="slow">
    <p:fade/>
  </p:transition>
</p:sldLayout>
</file>

<file path=ppt/slideLayouts/slideLayout5235.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723503"/>
      </p:ext>
    </p:extLst>
  </p:cSld>
  <p:clrMapOvr>
    <a:masterClrMapping/>
  </p:clrMapOvr>
  <p:transition spd="slow">
    <p:fade/>
  </p:transition>
</p:sldLayout>
</file>

<file path=ppt/slideLayouts/slideLayout5236.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62242272"/>
      </p:ext>
    </p:extLst>
  </p:cSld>
  <p:clrMapOvr>
    <a:masterClrMapping/>
  </p:clrMapOvr>
  <p:transition spd="slow">
    <p:fade/>
  </p:transition>
</p:sldLayout>
</file>

<file path=ppt/slideLayouts/slideLayout5237.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39611451"/>
      </p:ext>
    </p:extLst>
  </p:cSld>
  <p:clrMapOvr>
    <a:masterClrMapping/>
  </p:clrMapOvr>
  <p:transition spd="slow">
    <p:fade/>
  </p:transition>
</p:sldLayout>
</file>

<file path=ppt/slideLayouts/slideLayout5238.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25963694"/>
      </p:ext>
    </p:extLst>
  </p:cSld>
  <p:clrMapOvr>
    <a:masterClrMapping/>
  </p:clrMapOvr>
  <p:transition spd="slow">
    <p:fade/>
  </p:transition>
</p:sldLayout>
</file>

<file path=ppt/slideLayouts/slideLayout5239.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3450365"/>
      </p:ext>
    </p:extLst>
  </p:cSld>
  <p:clrMapOvr>
    <a:masterClrMapping/>
  </p:clrMapOvr>
  <p:transition spd="slow">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15830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240.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36974164"/>
      </p:ext>
    </p:extLst>
  </p:cSld>
  <p:clrMapOvr>
    <a:masterClrMapping/>
  </p:clrMapOvr>
  <p:transition spd="slow">
    <p:fade/>
  </p:transition>
</p:sldLayout>
</file>

<file path=ppt/slideLayouts/slideLayout5241.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47079036"/>
      </p:ext>
    </p:extLst>
  </p:cSld>
  <p:clrMapOvr>
    <a:masterClrMapping/>
  </p:clrMapOvr>
  <p:transition spd="slow">
    <p:fade/>
  </p:transition>
</p:sldLayout>
</file>

<file path=ppt/slideLayouts/slideLayout5242.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90251239"/>
      </p:ext>
    </p:extLst>
  </p:cSld>
  <p:clrMapOvr>
    <a:masterClrMapping/>
  </p:clrMapOvr>
  <p:transition spd="slow">
    <p:fade/>
  </p:transition>
</p:sldLayout>
</file>

<file path=ppt/slideLayouts/slideLayout5243.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34106991"/>
      </p:ext>
    </p:extLst>
  </p:cSld>
  <p:clrMapOvr>
    <a:masterClrMapping/>
  </p:clrMapOvr>
  <p:transition spd="slow">
    <p:fade/>
  </p:transition>
</p:sldLayout>
</file>

<file path=ppt/slideLayouts/slideLayout5244.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84547406"/>
      </p:ext>
    </p:extLst>
  </p:cSld>
  <p:clrMapOvr>
    <a:masterClrMapping/>
  </p:clrMapOvr>
  <p:transition spd="slow">
    <p:fade/>
  </p:transition>
</p:sldLayout>
</file>

<file path=ppt/slideLayouts/slideLayout5245.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250509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46.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46612808"/>
      </p:ext>
    </p:extLst>
  </p:cSld>
  <p:clrMapOvr>
    <a:masterClrMapping/>
  </p:clrMapOvr>
  <p:transition spd="slow">
    <p:fade/>
  </p:transition>
</p:sldLayout>
</file>

<file path=ppt/slideLayouts/slideLayout5247.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51002877"/>
      </p:ext>
    </p:extLst>
  </p:cSld>
  <p:clrMapOvr>
    <a:masterClrMapping/>
  </p:clrMapOvr>
  <p:transition spd="slow">
    <p:fade/>
  </p:transition>
</p:sldLayout>
</file>

<file path=ppt/slideLayouts/slideLayout5248.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663310482"/>
      </p:ext>
    </p:extLst>
  </p:cSld>
  <p:clrMapOvr>
    <a:masterClrMapping/>
  </p:clrMapOvr>
  <p:transition spd="slow">
    <p:fade/>
  </p:transition>
</p:sldLayout>
</file>

<file path=ppt/slideLayouts/slideLayout5249.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091642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16694929"/>
      </p:ext>
    </p:extLst>
  </p:cSld>
  <p:clrMapOvr>
    <a:masterClrMapping/>
  </p:clrMapOvr>
  <p:transition spd="slow">
    <p:fade/>
  </p:transition>
</p:sldLayout>
</file>

<file path=ppt/slideLayouts/slideLayout5250.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3020439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51.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42354634"/>
      </p:ext>
    </p:extLst>
  </p:cSld>
  <p:clrMapOvr>
    <a:masterClrMapping/>
  </p:clrMapOvr>
  <p:transition spd="slow">
    <p:fade/>
  </p:transition>
</p:sldLayout>
</file>

<file path=ppt/slideLayouts/slideLayout5252.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7612819"/>
      </p:ext>
    </p:extLst>
  </p:cSld>
  <p:clrMapOvr>
    <a:masterClrMapping/>
  </p:clrMapOvr>
  <p:transition spd="slow">
    <p:fade/>
  </p:transition>
</p:sldLayout>
</file>

<file path=ppt/slideLayouts/slideLayout5253.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319050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254.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62765828"/>
      </p:ext>
    </p:extLst>
  </p:cSld>
  <p:clrMapOvr>
    <a:masterClrMapping/>
  </p:clrMapOvr>
  <p:transition spd="slow">
    <p:fade/>
  </p:transition>
</p:sldLayout>
</file>

<file path=ppt/slideLayouts/slideLayout5255.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08798940"/>
      </p:ext>
    </p:extLst>
  </p:cSld>
  <p:clrMapOvr>
    <a:masterClrMapping/>
  </p:clrMapOvr>
  <p:transition spd="slow">
    <p:fade/>
  </p:transition>
</p:sldLayout>
</file>

<file path=ppt/slideLayouts/slideLayout5256.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0245456"/>
      </p:ext>
    </p:extLst>
  </p:cSld>
  <p:clrMapOvr>
    <a:masterClrMapping/>
  </p:clrMapOvr>
  <p:transition spd="slow">
    <p:fade/>
  </p:transition>
</p:sldLayout>
</file>

<file path=ppt/slideLayouts/slideLayout5257.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39814245"/>
      </p:ext>
    </p:extLst>
  </p:cSld>
  <p:clrMapOvr>
    <a:masterClrMapping/>
  </p:clrMapOvr>
  <p:transition spd="slow">
    <p:fade/>
  </p:transition>
</p:sldLayout>
</file>

<file path=ppt/slideLayouts/slideLayout5258.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0301095"/>
      </p:ext>
    </p:extLst>
  </p:cSld>
  <p:clrMapOvr>
    <a:masterClrMapping/>
  </p:clrMapOvr>
  <p:transition spd="slow">
    <p:fade/>
  </p:transition>
</p:sldLayout>
</file>

<file path=ppt/slideLayouts/slideLayout5259.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0245399"/>
      </p:ext>
    </p:extLst>
  </p:cSld>
  <p:clrMapOvr>
    <a:masterClrMapping/>
  </p:clrMapOvr>
  <p:transition spd="slow">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3625617"/>
      </p:ext>
    </p:extLst>
  </p:cSld>
  <p:clrMapOvr>
    <a:masterClrMapping/>
  </p:clrMapOvr>
  <p:transition spd="slow">
    <p:fade/>
  </p:transition>
</p:sldLayout>
</file>

<file path=ppt/slideLayouts/slideLayout5260.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35052540"/>
      </p:ext>
    </p:extLst>
  </p:cSld>
  <p:clrMapOvr>
    <a:masterClrMapping/>
  </p:clrMapOvr>
  <p:transition spd="slow">
    <p:fade/>
  </p:transition>
</p:sldLayout>
</file>

<file path=ppt/slideLayouts/slideLayout5261.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22260024"/>
      </p:ext>
    </p:extLst>
  </p:cSld>
  <p:clrMapOvr>
    <a:masterClrMapping/>
  </p:clrMapOvr>
  <p:transition spd="slow">
    <p:fade/>
  </p:transition>
</p:sldLayout>
</file>

<file path=ppt/slideLayouts/slideLayout5262.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82025548"/>
      </p:ext>
    </p:extLst>
  </p:cSld>
  <p:clrMapOvr>
    <a:masterClrMapping/>
  </p:clrMapOvr>
  <p:transition spd="slow">
    <p:fade/>
  </p:transition>
</p:sldLayout>
</file>

<file path=ppt/slideLayouts/slideLayout5263.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356775"/>
      </p:ext>
    </p:extLst>
  </p:cSld>
  <p:clrMapOvr>
    <a:masterClrMapping/>
  </p:clrMapOvr>
  <p:transition spd="slow">
    <p:fade/>
  </p:transition>
</p:sldLayout>
</file>

<file path=ppt/slideLayouts/slideLayout5264.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0545373"/>
      </p:ext>
    </p:extLst>
  </p:cSld>
  <p:clrMapOvr>
    <a:masterClrMapping/>
  </p:clrMapOvr>
  <p:transition spd="slow">
    <p:fade/>
  </p:transition>
</p:sldLayout>
</file>

<file path=ppt/slideLayouts/slideLayout5265.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03040512"/>
      </p:ext>
    </p:extLst>
  </p:cSld>
  <p:clrMapOvr>
    <a:masterClrMapping/>
  </p:clrMapOvr>
  <p:transition spd="slow">
    <p:fade/>
  </p:transition>
</p:sldLayout>
</file>

<file path=ppt/slideLayouts/slideLayout5266.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2570142"/>
      </p:ext>
    </p:extLst>
  </p:cSld>
  <p:clrMapOvr>
    <a:masterClrMapping/>
  </p:clrMapOvr>
  <p:transition spd="slow">
    <p:fade/>
  </p:transition>
</p:sldLayout>
</file>

<file path=ppt/slideLayouts/slideLayout5267.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8024669"/>
      </p:ext>
    </p:extLst>
  </p:cSld>
  <p:clrMapOvr>
    <a:masterClrMapping/>
  </p:clrMapOvr>
  <p:transition spd="slow">
    <p:fade/>
  </p:transition>
</p:sldLayout>
</file>

<file path=ppt/slideLayouts/slideLayout5268.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80077552"/>
      </p:ext>
    </p:extLst>
  </p:cSld>
  <p:clrMapOvr>
    <a:masterClrMapping/>
  </p:clrMapOvr>
  <p:transition spd="slow">
    <p:fade/>
  </p:transition>
</p:sldLayout>
</file>

<file path=ppt/slideLayouts/slideLayout5269.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55856618"/>
      </p:ext>
    </p:extLst>
  </p:cSld>
  <p:clrMapOvr>
    <a:masterClrMapping/>
  </p:clrMapOvr>
  <p:transition spd="slow">
    <p:fad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0884812"/>
      </p:ext>
    </p:extLst>
  </p:cSld>
  <p:clrMapOvr>
    <a:masterClrMapping/>
  </p:clrMapOvr>
  <p:transition spd="slow">
    <p:fade/>
  </p:transition>
</p:sldLayout>
</file>

<file path=ppt/slideLayouts/slideLayout5270.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03304224"/>
      </p:ext>
    </p:extLst>
  </p:cSld>
  <p:clrMapOvr>
    <a:masterClrMapping/>
  </p:clrMapOvr>
  <p:transition spd="slow">
    <p:fade/>
  </p:transition>
</p:sldLayout>
</file>

<file path=ppt/slideLayouts/slideLayout5271.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14699961"/>
      </p:ext>
    </p:extLst>
  </p:cSld>
  <p:clrMapOvr>
    <a:masterClrMapping/>
  </p:clrMapOvr>
  <p:transition spd="slow">
    <p:fade/>
  </p:transition>
</p:sldLayout>
</file>

<file path=ppt/slideLayouts/slideLayout5272.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148231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73.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83838130"/>
      </p:ext>
    </p:extLst>
  </p:cSld>
  <p:clrMapOvr>
    <a:masterClrMapping/>
  </p:clrMapOvr>
  <p:transition spd="slow">
    <p:fade/>
  </p:transition>
</p:sldLayout>
</file>

<file path=ppt/slideLayouts/slideLayout5274.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54061562"/>
      </p:ext>
    </p:extLst>
  </p:cSld>
  <p:clrMapOvr>
    <a:masterClrMapping/>
  </p:clrMapOvr>
  <p:transition spd="slow">
    <p:fade/>
  </p:transition>
</p:sldLayout>
</file>

<file path=ppt/slideLayouts/slideLayout5275.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071425792"/>
      </p:ext>
    </p:extLst>
  </p:cSld>
  <p:clrMapOvr>
    <a:masterClrMapping/>
  </p:clrMapOvr>
  <p:transition spd="slow">
    <p:fade/>
  </p:transition>
</p:sldLayout>
</file>

<file path=ppt/slideLayouts/slideLayout5276.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9250050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277.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7157094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278.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33912301"/>
      </p:ext>
    </p:extLst>
  </p:cSld>
  <p:clrMapOvr>
    <a:masterClrMapping/>
  </p:clrMapOvr>
  <p:transition spd="slow">
    <p:fade/>
  </p:transition>
</p:sldLayout>
</file>

<file path=ppt/slideLayouts/slideLayout5279.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38787850"/>
      </p:ext>
    </p:extLst>
  </p:cSld>
  <p:clrMapOvr>
    <a:masterClrMapping/>
  </p:clrMapOvr>
  <p:transition spd="slow">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04916060"/>
      </p:ext>
    </p:extLst>
  </p:cSld>
  <p:clrMapOvr>
    <a:masterClrMapping/>
  </p:clrMapOvr>
  <p:transition spd="slow">
    <p:fade/>
  </p:transition>
</p:sldLayout>
</file>

<file path=ppt/slideLayouts/slideLayout5280.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1252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281.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7828398"/>
      </p:ext>
    </p:extLst>
  </p:cSld>
  <p:clrMapOvr>
    <a:masterClrMapping/>
  </p:clrMapOvr>
  <p:transition spd="slow">
    <p:fade/>
  </p:transition>
</p:sldLayout>
</file>

<file path=ppt/slideLayouts/slideLayout5282.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2894292"/>
      </p:ext>
    </p:extLst>
  </p:cSld>
  <p:clrMapOvr>
    <a:masterClrMapping/>
  </p:clrMapOvr>
  <p:transition spd="slow">
    <p:fade/>
  </p:transition>
</p:sldLayout>
</file>

<file path=ppt/slideLayouts/slideLayout5283.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83279712"/>
      </p:ext>
    </p:extLst>
  </p:cSld>
  <p:clrMapOvr>
    <a:masterClrMapping/>
  </p:clrMapOvr>
  <p:transition spd="slow">
    <p:fade/>
  </p:transition>
</p:sldLayout>
</file>

<file path=ppt/slideLayouts/slideLayout5284.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81936326"/>
      </p:ext>
    </p:extLst>
  </p:cSld>
  <p:clrMapOvr>
    <a:masterClrMapping/>
  </p:clrMapOvr>
  <p:transition spd="slow">
    <p:fade/>
  </p:transition>
</p:sldLayout>
</file>

<file path=ppt/slideLayouts/slideLayout5285.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20969900"/>
      </p:ext>
    </p:extLst>
  </p:cSld>
  <p:clrMapOvr>
    <a:masterClrMapping/>
  </p:clrMapOvr>
  <p:transition spd="slow">
    <p:fade/>
  </p:transition>
</p:sldLayout>
</file>

<file path=ppt/slideLayouts/slideLayout5286.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18097519"/>
      </p:ext>
    </p:extLst>
  </p:cSld>
  <p:clrMapOvr>
    <a:masterClrMapping/>
  </p:clrMapOvr>
  <p:transition spd="slow">
    <p:fade/>
  </p:transition>
</p:sldLayout>
</file>

<file path=ppt/slideLayouts/slideLayout5287.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74865761"/>
      </p:ext>
    </p:extLst>
  </p:cSld>
  <p:clrMapOvr>
    <a:masterClrMapping/>
  </p:clrMapOvr>
  <p:transition spd="slow">
    <p:fade/>
  </p:transition>
</p:sldLayout>
</file>

<file path=ppt/slideLayouts/slideLayout5288.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75735932"/>
      </p:ext>
    </p:extLst>
  </p:cSld>
  <p:clrMapOvr>
    <a:masterClrMapping/>
  </p:clrMapOvr>
  <p:transition spd="slow">
    <p:fade/>
  </p:transition>
</p:sldLayout>
</file>

<file path=ppt/slideLayouts/slideLayout5289.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96942032"/>
      </p:ext>
    </p:extLst>
  </p:cSld>
  <p:clrMapOvr>
    <a:masterClrMapping/>
  </p:clrMapOvr>
  <p:transition spd="slow">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8717561"/>
      </p:ext>
    </p:extLst>
  </p:cSld>
  <p:clrMapOvr>
    <a:masterClrMapping/>
  </p:clrMapOvr>
  <p:transition spd="slow">
    <p:fade/>
  </p:transition>
</p:sldLayout>
</file>

<file path=ppt/slideLayouts/slideLayout5290.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5200924"/>
      </p:ext>
    </p:extLst>
  </p:cSld>
  <p:clrMapOvr>
    <a:masterClrMapping/>
  </p:clrMapOvr>
  <p:transition spd="slow">
    <p:fade/>
  </p:transition>
</p:sldLayout>
</file>

<file path=ppt/slideLayouts/slideLayout5291.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2195304"/>
      </p:ext>
    </p:extLst>
  </p:cSld>
  <p:clrMapOvr>
    <a:masterClrMapping/>
  </p:clrMapOvr>
  <p:transition spd="slow">
    <p:fade/>
  </p:transition>
</p:sldLayout>
</file>

<file path=ppt/slideLayouts/slideLayout5292.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79148771"/>
      </p:ext>
    </p:extLst>
  </p:cSld>
  <p:clrMapOvr>
    <a:masterClrMapping/>
  </p:clrMapOvr>
  <p:transition spd="slow">
    <p:fade/>
  </p:transition>
</p:sldLayout>
</file>

<file path=ppt/slideLayouts/slideLayout5293.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9686599"/>
      </p:ext>
    </p:extLst>
  </p:cSld>
  <p:clrMapOvr>
    <a:masterClrMapping/>
  </p:clrMapOvr>
  <p:transition spd="slow">
    <p:fade/>
  </p:transition>
</p:sldLayout>
</file>

<file path=ppt/slideLayouts/slideLayout5294.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62778697"/>
      </p:ext>
    </p:extLst>
  </p:cSld>
  <p:clrMapOvr>
    <a:masterClrMapping/>
  </p:clrMapOvr>
  <p:transition spd="slow">
    <p:fade/>
  </p:transition>
</p:sldLayout>
</file>

<file path=ppt/slideLayouts/slideLayout5295.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68812663"/>
      </p:ext>
    </p:extLst>
  </p:cSld>
  <p:clrMapOvr>
    <a:masterClrMapping/>
  </p:clrMapOvr>
  <p:transition spd="slow">
    <p:fade/>
  </p:transition>
</p:sldLayout>
</file>

<file path=ppt/slideLayouts/slideLayout5296.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3097678"/>
      </p:ext>
    </p:extLst>
  </p:cSld>
  <p:clrMapOvr>
    <a:masterClrMapping/>
  </p:clrMapOvr>
  <p:transition spd="slow">
    <p:fade/>
  </p:transition>
</p:sldLayout>
</file>

<file path=ppt/slideLayouts/slideLayout5297.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48292486"/>
      </p:ext>
    </p:extLst>
  </p:cSld>
  <p:clrMapOvr>
    <a:masterClrMapping/>
  </p:clrMapOvr>
  <p:transition spd="slow">
    <p:fade/>
  </p:transition>
</p:sldLayout>
</file>

<file path=ppt/slideLayouts/slideLayout5298.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27528353"/>
      </p:ext>
    </p:extLst>
  </p:cSld>
  <p:clrMapOvr>
    <a:masterClrMapping/>
  </p:clrMapOvr>
  <p:transition spd="slow">
    <p:fade/>
  </p:transition>
</p:sldLayout>
</file>

<file path=ppt/slideLayouts/slideLayout5299.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3204789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4312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27070994"/>
      </p:ext>
    </p:extLst>
  </p:cSld>
  <p:clrMapOvr>
    <a:masterClrMapping/>
  </p:clrMapOvr>
  <p:transition spd="slow">
    <p:fade/>
  </p:transition>
</p:sldLayout>
</file>

<file path=ppt/slideLayouts/slideLayout5300.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91680059"/>
      </p:ext>
    </p:extLst>
  </p:cSld>
  <p:clrMapOvr>
    <a:masterClrMapping/>
  </p:clrMapOvr>
  <p:transition spd="slow">
    <p:fade/>
  </p:transition>
</p:sldLayout>
</file>

<file path=ppt/slideLayouts/slideLayout5301.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973753428"/>
      </p:ext>
    </p:extLst>
  </p:cSld>
  <p:clrMapOvr>
    <a:masterClrMapping/>
  </p:clrMapOvr>
  <p:transition spd="slow">
    <p:fade/>
  </p:transition>
</p:sldLayout>
</file>

<file path=ppt/slideLayouts/slideLayout5302.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582023657"/>
      </p:ext>
    </p:extLst>
  </p:cSld>
  <p:clrMapOvr>
    <a:masterClrMapping/>
  </p:clrMapOvr>
  <p:transition spd="slow">
    <p:fade/>
  </p:transition>
</p:sldLayout>
</file>

<file path=ppt/slideLayouts/slideLayout5303.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829781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304.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3326037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305.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72964517"/>
      </p:ext>
    </p:extLst>
  </p:cSld>
  <p:clrMapOvr>
    <a:masterClrMapping/>
  </p:clrMapOvr>
  <p:transition spd="slow">
    <p:fade/>
  </p:transition>
</p:sldLayout>
</file>

<file path=ppt/slideLayouts/slideLayout5306.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34182128"/>
      </p:ext>
    </p:extLst>
  </p:cSld>
  <p:clrMapOvr>
    <a:masterClrMapping/>
  </p:clrMapOvr>
  <p:transition spd="slow">
    <p:fade/>
  </p:transition>
</p:sldLayout>
</file>

<file path=ppt/slideLayouts/slideLayout5307.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89885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308.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418478"/>
      </p:ext>
    </p:extLst>
  </p:cSld>
  <p:clrMapOvr>
    <a:masterClrMapping/>
  </p:clrMapOvr>
  <p:transition spd="slow">
    <p:fade/>
  </p:transition>
</p:sldLayout>
</file>

<file path=ppt/slideLayouts/slideLayout5309.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86725746"/>
      </p:ext>
    </p:extLst>
  </p:cSld>
  <p:clrMapOvr>
    <a:masterClrMapping/>
  </p:clrMapOvr>
  <p:transition spd="slow">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33277459"/>
      </p:ext>
    </p:extLst>
  </p:cSld>
  <p:clrMapOvr>
    <a:masterClrMapping/>
  </p:clrMapOvr>
  <p:transition spd="slow">
    <p:fade/>
  </p:transition>
</p:sldLayout>
</file>

<file path=ppt/slideLayouts/slideLayout5310.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24177474"/>
      </p:ext>
    </p:extLst>
  </p:cSld>
  <p:clrMapOvr>
    <a:masterClrMapping/>
  </p:clrMapOvr>
  <p:transition spd="slow">
    <p:fade/>
  </p:transition>
</p:sldLayout>
</file>

<file path=ppt/slideLayouts/slideLayout5311.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2589711"/>
      </p:ext>
    </p:extLst>
  </p:cSld>
  <p:clrMapOvr>
    <a:masterClrMapping/>
  </p:clrMapOvr>
  <p:transition spd="slow">
    <p:fade/>
  </p:transition>
</p:sldLayout>
</file>

<file path=ppt/slideLayouts/slideLayout5312.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9002893"/>
      </p:ext>
    </p:extLst>
  </p:cSld>
  <p:clrMapOvr>
    <a:masterClrMapping/>
  </p:clrMapOvr>
  <p:transition spd="slow">
    <p:fade/>
  </p:transition>
</p:sldLayout>
</file>

<file path=ppt/slideLayouts/slideLayout5313.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85749809"/>
      </p:ext>
    </p:extLst>
  </p:cSld>
  <p:clrMapOvr>
    <a:masterClrMapping/>
  </p:clrMapOvr>
  <p:transition spd="slow">
    <p:fade/>
  </p:transition>
</p:sldLayout>
</file>

<file path=ppt/slideLayouts/slideLayout5314.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94838173"/>
      </p:ext>
    </p:extLst>
  </p:cSld>
  <p:clrMapOvr>
    <a:masterClrMapping/>
  </p:clrMapOvr>
  <p:transition spd="slow">
    <p:fade/>
  </p:transition>
</p:sldLayout>
</file>

<file path=ppt/slideLayouts/slideLayout5315.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24034275"/>
      </p:ext>
    </p:extLst>
  </p:cSld>
  <p:clrMapOvr>
    <a:masterClrMapping/>
  </p:clrMapOvr>
  <p:transition spd="slow">
    <p:fade/>
  </p:transition>
</p:sldLayout>
</file>

<file path=ppt/slideLayouts/slideLayout5316.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536907"/>
      </p:ext>
    </p:extLst>
  </p:cSld>
  <p:clrMapOvr>
    <a:masterClrMapping/>
  </p:clrMapOvr>
  <p:transition spd="slow">
    <p:fade/>
  </p:transition>
</p:sldLayout>
</file>

<file path=ppt/slideLayouts/slideLayout5317.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4856339"/>
      </p:ext>
    </p:extLst>
  </p:cSld>
  <p:clrMapOvr>
    <a:masterClrMapping/>
  </p:clrMapOvr>
  <p:transition spd="slow">
    <p:fade/>
  </p:transition>
</p:sldLayout>
</file>

<file path=ppt/slideLayouts/slideLayout5318.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9518772"/>
      </p:ext>
    </p:extLst>
  </p:cSld>
  <p:clrMapOvr>
    <a:masterClrMapping/>
  </p:clrMapOvr>
  <p:transition spd="slow">
    <p:fade/>
  </p:transition>
</p:sldLayout>
</file>

<file path=ppt/slideLayouts/slideLayout5319.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2177708"/>
      </p:ext>
    </p:extLst>
  </p:cSld>
  <p:clrMapOvr>
    <a:masterClrMapping/>
  </p:clrMapOvr>
  <p:transition spd="slow">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58328934"/>
      </p:ext>
    </p:extLst>
  </p:cSld>
  <p:clrMapOvr>
    <a:masterClrMapping/>
  </p:clrMapOvr>
  <p:transition spd="slow">
    <p:fade/>
  </p:transition>
</p:sldLayout>
</file>

<file path=ppt/slideLayouts/slideLayout5320.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0338016"/>
      </p:ext>
    </p:extLst>
  </p:cSld>
  <p:clrMapOvr>
    <a:masterClrMapping/>
  </p:clrMapOvr>
  <p:transition spd="slow">
    <p:fade/>
  </p:transition>
</p:sldLayout>
</file>

<file path=ppt/slideLayouts/slideLayout5321.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10671711"/>
      </p:ext>
    </p:extLst>
  </p:cSld>
  <p:clrMapOvr>
    <a:masterClrMapping/>
  </p:clrMapOvr>
  <p:transition spd="slow">
    <p:fade/>
  </p:transition>
</p:sldLayout>
</file>

<file path=ppt/slideLayouts/slideLayout5322.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55591198"/>
      </p:ext>
    </p:extLst>
  </p:cSld>
  <p:clrMapOvr>
    <a:masterClrMapping/>
  </p:clrMapOvr>
  <p:transition spd="slow">
    <p:fade/>
  </p:transition>
</p:sldLayout>
</file>

<file path=ppt/slideLayouts/slideLayout5323.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64363649"/>
      </p:ext>
    </p:extLst>
  </p:cSld>
  <p:clrMapOvr>
    <a:masterClrMapping/>
  </p:clrMapOvr>
  <p:transition spd="slow">
    <p:fade/>
  </p:transition>
</p:sldLayout>
</file>

<file path=ppt/slideLayouts/slideLayout5324.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49298495"/>
      </p:ext>
    </p:extLst>
  </p:cSld>
  <p:clrMapOvr>
    <a:masterClrMapping/>
  </p:clrMapOvr>
  <p:transition spd="slow">
    <p:fade/>
  </p:transition>
</p:sldLayout>
</file>

<file path=ppt/slideLayouts/slideLayout5325.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67428019"/>
      </p:ext>
    </p:extLst>
  </p:cSld>
  <p:clrMapOvr>
    <a:masterClrMapping/>
  </p:clrMapOvr>
  <p:transition spd="slow">
    <p:fade/>
  </p:transition>
</p:sldLayout>
</file>

<file path=ppt/slideLayouts/slideLayout5326.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22308100"/>
      </p:ext>
    </p:extLst>
  </p:cSld>
  <p:clrMapOvr>
    <a:masterClrMapping/>
  </p:clrMapOvr>
  <p:transition spd="slow">
    <p:fade/>
  </p:transition>
</p:sldLayout>
</file>

<file path=ppt/slideLayouts/slideLayout5327.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80088919"/>
      </p:ext>
    </p:extLst>
  </p:cSld>
  <p:clrMapOvr>
    <a:masterClrMapping/>
  </p:clrMapOvr>
  <p:transition spd="slow">
    <p:fade/>
  </p:transition>
</p:sldLayout>
</file>

<file path=ppt/slideLayouts/slideLayout5328.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19544676"/>
      </p:ext>
    </p:extLst>
  </p:cSld>
  <p:clrMapOvr>
    <a:masterClrMapping/>
  </p:clrMapOvr>
  <p:transition spd="slow">
    <p:fade/>
  </p:transition>
</p:sldLayout>
</file>

<file path=ppt/slideLayouts/slideLayout5329.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8098160"/>
      </p:ext>
    </p:extLst>
  </p:cSld>
  <p:clrMapOvr>
    <a:masterClrMapping/>
  </p:clrMapOvr>
  <p:transition spd="slow">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37923953"/>
      </p:ext>
    </p:extLst>
  </p:cSld>
  <p:clrMapOvr>
    <a:masterClrMapping/>
  </p:clrMapOvr>
  <p:transition spd="slow">
    <p:fade/>
  </p:transition>
</p:sldLayout>
</file>

<file path=ppt/slideLayouts/slideLayout5330.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79628119"/>
      </p:ext>
    </p:extLst>
  </p:cSld>
  <p:clrMapOvr>
    <a:masterClrMapping/>
  </p:clrMapOvr>
  <p:transition spd="slow">
    <p:fade/>
  </p:transition>
</p:sldLayout>
</file>

<file path=ppt/slideLayouts/slideLayout5331.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1597009"/>
      </p:ext>
    </p:extLst>
  </p:cSld>
  <p:clrMapOvr>
    <a:masterClrMapping/>
  </p:clrMapOvr>
  <p:transition spd="slow">
    <p:fade/>
  </p:transition>
</p:sldLayout>
</file>

<file path=ppt/slideLayouts/slideLayout5332.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39997576"/>
      </p:ext>
    </p:extLst>
  </p:cSld>
  <p:clrMapOvr>
    <a:masterClrMapping/>
  </p:clrMapOvr>
  <p:transition spd="slow">
    <p:fade/>
  </p:transition>
</p:sldLayout>
</file>

<file path=ppt/slideLayouts/slideLayout5333.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41254853"/>
      </p:ext>
    </p:extLst>
  </p:cSld>
  <p:clrMapOvr>
    <a:masterClrMapping/>
  </p:clrMapOvr>
  <p:transition spd="slow">
    <p:fade/>
  </p:transition>
</p:sldLayout>
</file>

<file path=ppt/slideLayouts/slideLayout5334.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10429244"/>
      </p:ext>
    </p:extLst>
  </p:cSld>
  <p:clrMapOvr>
    <a:masterClrMapping/>
  </p:clrMapOvr>
  <p:transition spd="slow">
    <p:fade/>
  </p:transition>
</p:sldLayout>
</file>

<file path=ppt/slideLayouts/slideLayout5335.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08517113"/>
      </p:ext>
    </p:extLst>
  </p:cSld>
  <p:clrMapOvr>
    <a:masterClrMapping/>
  </p:clrMapOvr>
  <p:transition spd="slow">
    <p:fade/>
  </p:transition>
</p:sldLayout>
</file>

<file path=ppt/slideLayouts/slideLayout5336.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44089119"/>
      </p:ext>
    </p:extLst>
  </p:cSld>
  <p:clrMapOvr>
    <a:masterClrMapping/>
  </p:clrMapOvr>
  <p:transition spd="slow">
    <p:fade/>
  </p:transition>
</p:sldLayout>
</file>

<file path=ppt/slideLayouts/slideLayout5337.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06982921"/>
      </p:ext>
    </p:extLst>
  </p:cSld>
  <p:clrMapOvr>
    <a:masterClrMapping/>
  </p:clrMapOvr>
  <p:transition spd="slow">
    <p:fade/>
  </p:transition>
</p:sldLayout>
</file>

<file path=ppt/slideLayouts/slideLayout5338.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93122281"/>
      </p:ext>
    </p:extLst>
  </p:cSld>
  <p:clrMapOvr>
    <a:masterClrMapping/>
  </p:clrMapOvr>
  <p:transition spd="slow">
    <p:fade/>
  </p:transition>
</p:sldLayout>
</file>

<file path=ppt/slideLayouts/slideLayout5339.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66995521"/>
      </p:ext>
    </p:extLst>
  </p:cSld>
  <p:clrMapOvr>
    <a:masterClrMapping/>
  </p:clrMapOvr>
  <p:transition spd="slow">
    <p:fade/>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83479024"/>
      </p:ext>
    </p:extLst>
  </p:cSld>
  <p:clrMapOvr>
    <a:masterClrMapping/>
  </p:clrMapOvr>
  <p:transition spd="slow">
    <p:fade/>
  </p:transition>
</p:sldLayout>
</file>

<file path=ppt/slideLayouts/slideLayout5340.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7697468"/>
      </p:ext>
    </p:extLst>
  </p:cSld>
  <p:clrMapOvr>
    <a:masterClrMapping/>
  </p:clrMapOvr>
  <p:transition spd="slow">
    <p:fade/>
  </p:transition>
</p:sldLayout>
</file>

<file path=ppt/slideLayouts/slideLayout5341.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37594304"/>
      </p:ext>
    </p:extLst>
  </p:cSld>
  <p:clrMapOvr>
    <a:masterClrMapping/>
  </p:clrMapOvr>
  <p:transition spd="slow">
    <p:fade/>
  </p:transition>
</p:sldLayout>
</file>

<file path=ppt/slideLayouts/slideLayout5342.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1177939"/>
      </p:ext>
    </p:extLst>
  </p:cSld>
  <p:clrMapOvr>
    <a:masterClrMapping/>
  </p:clrMapOvr>
  <p:transition spd="slow">
    <p:fade/>
  </p:transition>
</p:sldLayout>
</file>

<file path=ppt/slideLayouts/slideLayout5343.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23187856"/>
      </p:ext>
    </p:extLst>
  </p:cSld>
  <p:clrMapOvr>
    <a:masterClrMapping/>
  </p:clrMapOvr>
  <p:transition spd="slow">
    <p:fade/>
  </p:transition>
</p:sldLayout>
</file>

<file path=ppt/slideLayouts/slideLayout5344.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81904268"/>
      </p:ext>
    </p:extLst>
  </p:cSld>
  <p:clrMapOvr>
    <a:masterClrMapping/>
  </p:clrMapOvr>
  <p:transition spd="slow">
    <p:fade/>
  </p:transition>
</p:sldLayout>
</file>

<file path=ppt/slideLayouts/slideLayout5345.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09007626"/>
      </p:ext>
    </p:extLst>
  </p:cSld>
  <p:clrMapOvr>
    <a:masterClrMapping/>
  </p:clrMapOvr>
  <p:transition spd="slow">
    <p:fade/>
  </p:transition>
</p:sldLayout>
</file>

<file path=ppt/slideLayouts/slideLayout5346.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901705"/>
      </p:ext>
    </p:extLst>
  </p:cSld>
  <p:clrMapOvr>
    <a:masterClrMapping/>
  </p:clrMapOvr>
  <p:transition spd="slow">
    <p:fade/>
  </p:transition>
</p:sldLayout>
</file>

<file path=ppt/slideLayouts/slideLayout5347.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4165605"/>
      </p:ext>
    </p:extLst>
  </p:cSld>
  <p:clrMapOvr>
    <a:masterClrMapping/>
  </p:clrMapOvr>
  <p:transition spd="slow">
    <p:fade/>
  </p:transition>
</p:sldLayout>
</file>

<file path=ppt/slideLayouts/slideLayout5348.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13504813"/>
      </p:ext>
    </p:extLst>
  </p:cSld>
  <p:clrMapOvr>
    <a:masterClrMapping/>
  </p:clrMapOvr>
  <p:transition spd="slow">
    <p:fade/>
  </p:transition>
</p:sldLayout>
</file>

<file path=ppt/slideLayouts/slideLayout5349.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67988836"/>
      </p:ext>
    </p:extLst>
  </p:cSld>
  <p:clrMapOvr>
    <a:masterClrMapping/>
  </p:clrMapOvr>
  <p:transition spd="slow">
    <p:fade/>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10156895"/>
      </p:ext>
    </p:extLst>
  </p:cSld>
  <p:clrMapOvr>
    <a:masterClrMapping/>
  </p:clrMapOvr>
  <p:transition spd="slow">
    <p:fade/>
  </p:transition>
</p:sldLayout>
</file>

<file path=ppt/slideLayouts/slideLayout5350.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90907413"/>
      </p:ext>
    </p:extLst>
  </p:cSld>
  <p:clrMapOvr>
    <a:masterClrMapping/>
  </p:clrMapOvr>
  <p:transition spd="slow">
    <p:fade/>
  </p:transition>
</p:sldLayout>
</file>

<file path=ppt/slideLayouts/slideLayout5351.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31387857"/>
      </p:ext>
    </p:extLst>
  </p:cSld>
  <p:clrMapOvr>
    <a:masterClrMapping/>
  </p:clrMapOvr>
  <p:transition spd="slow">
    <p:fade/>
  </p:transition>
</p:sldLayout>
</file>

<file path=ppt/slideLayouts/slideLayout5352.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51950003"/>
      </p:ext>
    </p:extLst>
  </p:cSld>
  <p:clrMapOvr>
    <a:masterClrMapping/>
  </p:clrMapOvr>
  <p:transition spd="slow">
    <p:fade/>
  </p:transition>
</p:sldLayout>
</file>

<file path=ppt/slideLayouts/slideLayout5353.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08166181"/>
      </p:ext>
    </p:extLst>
  </p:cSld>
  <p:clrMapOvr>
    <a:masterClrMapping/>
  </p:clrMapOvr>
  <p:transition spd="slow">
    <p:fade/>
  </p:transition>
</p:sldLayout>
</file>

<file path=ppt/slideLayouts/slideLayout5354.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15678650"/>
      </p:ext>
    </p:extLst>
  </p:cSld>
  <p:clrMapOvr>
    <a:masterClrMapping/>
  </p:clrMapOvr>
  <p:transition spd="slow">
    <p:fade/>
  </p:transition>
</p:sldLayout>
</file>

<file path=ppt/slideLayouts/slideLayout5355.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7298325"/>
      </p:ext>
    </p:extLst>
  </p:cSld>
  <p:clrMapOvr>
    <a:masterClrMapping/>
  </p:clrMapOvr>
  <p:transition spd="slow">
    <p:fade/>
  </p:transition>
</p:sldLayout>
</file>

<file path=ppt/slideLayouts/slideLayout5356.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94975369"/>
      </p:ext>
    </p:extLst>
  </p:cSld>
  <p:clrMapOvr>
    <a:masterClrMapping/>
  </p:clrMapOvr>
  <p:transition spd="slow">
    <p:fade/>
  </p:transition>
</p:sldLayout>
</file>

<file path=ppt/slideLayouts/slideLayout5357.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40449895"/>
      </p:ext>
    </p:extLst>
  </p:cSld>
  <p:clrMapOvr>
    <a:masterClrMapping/>
  </p:clrMapOvr>
  <p:transition spd="slow">
    <p:fade/>
  </p:transition>
</p:sldLayout>
</file>

<file path=ppt/slideLayouts/slideLayout5358.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6106926"/>
      </p:ext>
    </p:extLst>
  </p:cSld>
  <p:clrMapOvr>
    <a:masterClrMapping/>
  </p:clrMapOvr>
  <p:transition spd="slow">
    <p:fade/>
  </p:transition>
</p:sldLayout>
</file>

<file path=ppt/slideLayouts/slideLayout5359.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73329547"/>
      </p:ext>
    </p:extLst>
  </p:cSld>
  <p:clrMapOvr>
    <a:masterClrMapping/>
  </p:clrMapOvr>
  <p:transition spd="slow">
    <p:fad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91155320"/>
      </p:ext>
    </p:extLst>
  </p:cSld>
  <p:clrMapOvr>
    <a:masterClrMapping/>
  </p:clrMapOvr>
  <p:transition spd="slow">
    <p:fade/>
  </p:transition>
</p:sldLayout>
</file>

<file path=ppt/slideLayouts/slideLayout5360.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05783188"/>
      </p:ext>
    </p:extLst>
  </p:cSld>
  <p:clrMapOvr>
    <a:masterClrMapping/>
  </p:clrMapOvr>
  <p:transition spd="slow">
    <p:fade/>
  </p:transition>
</p:sldLayout>
</file>

<file path=ppt/slideLayouts/slideLayout5361.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59455508"/>
      </p:ext>
    </p:extLst>
  </p:cSld>
  <p:clrMapOvr>
    <a:masterClrMapping/>
  </p:clrMapOvr>
  <p:transition spd="slow">
    <p:fade/>
  </p:transition>
</p:sldLayout>
</file>

<file path=ppt/slideLayouts/slideLayout5362.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94239725"/>
      </p:ext>
    </p:extLst>
  </p:cSld>
  <p:clrMapOvr>
    <a:masterClrMapping/>
  </p:clrMapOvr>
  <p:transition spd="slow">
    <p:fade/>
  </p:transition>
</p:sldLayout>
</file>

<file path=ppt/slideLayouts/slideLayout5363.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9164591"/>
      </p:ext>
    </p:extLst>
  </p:cSld>
  <p:clrMapOvr>
    <a:masterClrMapping/>
  </p:clrMapOvr>
  <p:transition spd="slow">
    <p:fade/>
  </p:transition>
</p:sldLayout>
</file>

<file path=ppt/slideLayouts/slideLayout5364.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42544017"/>
      </p:ext>
    </p:extLst>
  </p:cSld>
  <p:clrMapOvr>
    <a:masterClrMapping/>
  </p:clrMapOvr>
  <p:transition spd="slow">
    <p:fade/>
  </p:transition>
</p:sldLayout>
</file>

<file path=ppt/slideLayouts/slideLayout5365.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43293192"/>
      </p:ext>
    </p:extLst>
  </p:cSld>
  <p:clrMapOvr>
    <a:masterClrMapping/>
  </p:clrMapOvr>
  <p:transition spd="slow">
    <p:fade/>
  </p:transition>
</p:sldLayout>
</file>

<file path=ppt/slideLayouts/slideLayout5366.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813245"/>
      </p:ext>
    </p:extLst>
  </p:cSld>
  <p:clrMapOvr>
    <a:masterClrMapping/>
  </p:clrMapOvr>
  <p:transition spd="slow">
    <p:fade/>
  </p:transition>
</p:sldLayout>
</file>

<file path=ppt/slideLayouts/slideLayout5367.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65604517"/>
      </p:ext>
    </p:extLst>
  </p:cSld>
  <p:clrMapOvr>
    <a:masterClrMapping/>
  </p:clrMapOvr>
  <p:transition spd="slow">
    <p:fade/>
  </p:transition>
</p:sldLayout>
</file>

<file path=ppt/slideLayouts/slideLayout5368.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69296266"/>
      </p:ext>
    </p:extLst>
  </p:cSld>
  <p:clrMapOvr>
    <a:masterClrMapping/>
  </p:clrMapOvr>
  <p:transition spd="slow">
    <p:fade/>
  </p:transition>
</p:sldLayout>
</file>

<file path=ppt/slideLayouts/slideLayout5369.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14688"/>
      </p:ext>
    </p:extLst>
  </p:cSld>
  <p:clrMapOvr>
    <a:masterClrMapping/>
  </p:clrMapOvr>
  <p:transition spd="slow">
    <p:fade/>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5095276"/>
      </p:ext>
    </p:extLst>
  </p:cSld>
  <p:clrMapOvr>
    <a:masterClrMapping/>
  </p:clrMapOvr>
  <p:transition spd="slow">
    <p:fade/>
  </p:transition>
</p:sldLayout>
</file>

<file path=ppt/slideLayouts/slideLayout5370.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3493111"/>
      </p:ext>
    </p:extLst>
  </p:cSld>
  <p:clrMapOvr>
    <a:masterClrMapping/>
  </p:clrMapOvr>
  <p:transition spd="slow">
    <p:fade/>
  </p:transition>
</p:sldLayout>
</file>

<file path=ppt/slideLayouts/slideLayout5371.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72645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372.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9966256"/>
      </p:ext>
    </p:extLst>
  </p:cSld>
  <p:clrMapOvr>
    <a:masterClrMapping/>
  </p:clrMapOvr>
  <p:transition spd="slow">
    <p:fade/>
  </p:transition>
</p:sldLayout>
</file>

<file path=ppt/slideLayouts/slideLayout5373.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42360325"/>
      </p:ext>
    </p:extLst>
  </p:cSld>
  <p:clrMapOvr>
    <a:masterClrMapping/>
  </p:clrMapOvr>
  <p:transition spd="slow">
    <p:fade/>
  </p:transition>
</p:sldLayout>
</file>

<file path=ppt/slideLayouts/slideLayout5374.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631368011"/>
      </p:ext>
    </p:extLst>
  </p:cSld>
  <p:clrMapOvr>
    <a:masterClrMapping/>
  </p:clrMapOvr>
  <p:transition spd="slow">
    <p:fade/>
  </p:transition>
</p:sldLayout>
</file>

<file path=ppt/slideLayouts/slideLayout5375.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7460445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376.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754542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377.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06098753"/>
      </p:ext>
    </p:extLst>
  </p:cSld>
  <p:clrMapOvr>
    <a:masterClrMapping/>
  </p:clrMapOvr>
  <p:transition spd="slow">
    <p:fade/>
  </p:transition>
</p:sldLayout>
</file>

<file path=ppt/slideLayouts/slideLayout5378.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42552698"/>
      </p:ext>
    </p:extLst>
  </p:cSld>
  <p:clrMapOvr>
    <a:masterClrMapping/>
  </p:clrMapOvr>
  <p:transition spd="slow">
    <p:fade/>
  </p:transition>
</p:sldLayout>
</file>

<file path=ppt/slideLayouts/slideLayout5379.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619135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3588394"/>
      </p:ext>
    </p:extLst>
  </p:cSld>
  <p:clrMapOvr>
    <a:masterClrMapping/>
  </p:clrMapOvr>
  <p:transition spd="slow">
    <p:fade/>
  </p:transition>
</p:sldLayout>
</file>

<file path=ppt/slideLayouts/slideLayout5380.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75559184"/>
      </p:ext>
    </p:extLst>
  </p:cSld>
  <p:clrMapOvr>
    <a:masterClrMapping/>
  </p:clrMapOvr>
  <p:transition spd="slow">
    <p:fade/>
  </p:transition>
</p:sldLayout>
</file>

<file path=ppt/slideLayouts/slideLayout5381.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7297662"/>
      </p:ext>
    </p:extLst>
  </p:cSld>
  <p:clrMapOvr>
    <a:masterClrMapping/>
  </p:clrMapOvr>
  <p:transition spd="slow">
    <p:fade/>
  </p:transition>
</p:sldLayout>
</file>

<file path=ppt/slideLayouts/slideLayout5382.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50851653"/>
      </p:ext>
    </p:extLst>
  </p:cSld>
  <p:clrMapOvr>
    <a:masterClrMapping/>
  </p:clrMapOvr>
  <p:transition spd="slow">
    <p:fade/>
  </p:transition>
</p:sldLayout>
</file>

<file path=ppt/slideLayouts/slideLayout5383.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91307403"/>
      </p:ext>
    </p:extLst>
  </p:cSld>
  <p:clrMapOvr>
    <a:masterClrMapping/>
  </p:clrMapOvr>
  <p:transition spd="slow">
    <p:fade/>
  </p:transition>
</p:sldLayout>
</file>

<file path=ppt/slideLayouts/slideLayout5384.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06240597"/>
      </p:ext>
    </p:extLst>
  </p:cSld>
  <p:clrMapOvr>
    <a:masterClrMapping/>
  </p:clrMapOvr>
  <p:transition spd="slow">
    <p:fade/>
  </p:transition>
</p:sldLayout>
</file>

<file path=ppt/slideLayouts/slideLayout5385.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85955350"/>
      </p:ext>
    </p:extLst>
  </p:cSld>
  <p:clrMapOvr>
    <a:masterClrMapping/>
  </p:clrMapOvr>
  <p:transition spd="slow">
    <p:fade/>
  </p:transition>
</p:sldLayout>
</file>

<file path=ppt/slideLayouts/slideLayout5386.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1758384"/>
      </p:ext>
    </p:extLst>
  </p:cSld>
  <p:clrMapOvr>
    <a:masterClrMapping/>
  </p:clrMapOvr>
  <p:transition spd="slow">
    <p:fade/>
  </p:transition>
</p:sldLayout>
</file>

<file path=ppt/slideLayouts/slideLayout5387.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17255373"/>
      </p:ext>
    </p:extLst>
  </p:cSld>
  <p:clrMapOvr>
    <a:masterClrMapping/>
  </p:clrMapOvr>
  <p:transition spd="slow">
    <p:fade/>
  </p:transition>
</p:sldLayout>
</file>

<file path=ppt/slideLayouts/slideLayout5388.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5891072"/>
      </p:ext>
    </p:extLst>
  </p:cSld>
  <p:clrMapOvr>
    <a:masterClrMapping/>
  </p:clrMapOvr>
  <p:transition spd="slow">
    <p:fade/>
  </p:transition>
</p:sldLayout>
</file>

<file path=ppt/slideLayouts/slideLayout5389.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38789870"/>
      </p:ext>
    </p:extLst>
  </p:cSld>
  <p:clrMapOvr>
    <a:masterClrMapping/>
  </p:clrMapOvr>
  <p:transition spd="slow">
    <p:fade/>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28344345"/>
      </p:ext>
    </p:extLst>
  </p:cSld>
  <p:clrMapOvr>
    <a:masterClrMapping/>
  </p:clrMapOvr>
  <p:transition spd="slow">
    <p:fade/>
  </p:transition>
</p:sldLayout>
</file>

<file path=ppt/slideLayouts/slideLayout5390.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26187875"/>
      </p:ext>
    </p:extLst>
  </p:cSld>
  <p:clrMapOvr>
    <a:masterClrMapping/>
  </p:clrMapOvr>
  <p:transition spd="slow">
    <p:fade/>
  </p:transition>
</p:sldLayout>
</file>

<file path=ppt/slideLayouts/slideLayout5391.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88224191"/>
      </p:ext>
    </p:extLst>
  </p:cSld>
  <p:clrMapOvr>
    <a:masterClrMapping/>
  </p:clrMapOvr>
  <p:transition spd="slow">
    <p:fade/>
  </p:transition>
</p:sldLayout>
</file>

<file path=ppt/slideLayouts/slideLayout5392.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79684967"/>
      </p:ext>
    </p:extLst>
  </p:cSld>
  <p:clrMapOvr>
    <a:masterClrMapping/>
  </p:clrMapOvr>
  <p:transition spd="slow">
    <p:fade/>
  </p:transition>
</p:sldLayout>
</file>

<file path=ppt/slideLayouts/slideLayout5393.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02763041"/>
      </p:ext>
    </p:extLst>
  </p:cSld>
  <p:clrMapOvr>
    <a:masterClrMapping/>
  </p:clrMapOvr>
  <p:transition spd="slow">
    <p:fade/>
  </p:transition>
</p:sldLayout>
</file>

<file path=ppt/slideLayouts/slideLayout5394.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01549108"/>
      </p:ext>
    </p:extLst>
  </p:cSld>
  <p:clrMapOvr>
    <a:masterClrMapping/>
  </p:clrMapOvr>
  <p:transition spd="slow">
    <p:fade/>
  </p:transition>
</p:sldLayout>
</file>

<file path=ppt/slideLayouts/slideLayout5395.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34256529"/>
      </p:ext>
    </p:extLst>
  </p:cSld>
  <p:clrMapOvr>
    <a:masterClrMapping/>
  </p:clrMapOvr>
  <p:transition spd="slow">
    <p:fade/>
  </p:transition>
</p:sldLayout>
</file>

<file path=ppt/slideLayouts/slideLayout5396.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13753215"/>
      </p:ext>
    </p:extLst>
  </p:cSld>
  <p:clrMapOvr>
    <a:masterClrMapping/>
  </p:clrMapOvr>
  <p:transition spd="slow">
    <p:fade/>
  </p:transition>
</p:sldLayout>
</file>

<file path=ppt/slideLayouts/slideLayout5397.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97253818"/>
      </p:ext>
    </p:extLst>
  </p:cSld>
  <p:clrMapOvr>
    <a:masterClrMapping/>
  </p:clrMapOvr>
  <p:transition spd="slow">
    <p:fade/>
  </p:transition>
</p:sldLayout>
</file>

<file path=ppt/slideLayouts/slideLayout5398.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984725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399.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904104737"/>
      </p:ext>
    </p:extLst>
  </p:cSld>
  <p:clrMapOvr>
    <a:masterClrMapping/>
  </p:clrMapOvr>
  <p:transition spd="slow">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95970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6315922"/>
      </p:ext>
    </p:extLst>
  </p:cSld>
  <p:clrMapOvr>
    <a:masterClrMapping/>
  </p:clrMapOvr>
  <p:transition spd="slow">
    <p:fade/>
  </p:transition>
</p:sldLayout>
</file>

<file path=ppt/slideLayouts/slideLayout5400.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84572518"/>
      </p:ext>
    </p:extLst>
  </p:cSld>
  <p:clrMapOvr>
    <a:masterClrMapping/>
  </p:clrMapOvr>
  <p:transition spd="slow">
    <p:fade/>
  </p:transition>
</p:sldLayout>
</file>

<file path=ppt/slideLayouts/slideLayout5401.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06691989"/>
      </p:ext>
    </p:extLst>
  </p:cSld>
  <p:clrMapOvr>
    <a:masterClrMapping/>
  </p:clrMapOvr>
  <p:transition spd="slow">
    <p:fade/>
  </p:transition>
</p:sldLayout>
</file>

<file path=ppt/slideLayouts/slideLayout5402.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6608940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403.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5415195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04.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5556102"/>
      </p:ext>
    </p:extLst>
  </p:cSld>
  <p:clrMapOvr>
    <a:masterClrMapping/>
  </p:clrMapOvr>
  <p:transition spd="slow">
    <p:fade/>
  </p:transition>
</p:sldLayout>
</file>

<file path=ppt/slideLayouts/slideLayout5405.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1399528"/>
      </p:ext>
    </p:extLst>
  </p:cSld>
  <p:clrMapOvr>
    <a:masterClrMapping/>
  </p:clrMapOvr>
  <p:transition spd="slow">
    <p:fade/>
  </p:transition>
</p:sldLayout>
</file>

<file path=ppt/slideLayouts/slideLayout5406.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72288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407.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2695467"/>
      </p:ext>
    </p:extLst>
  </p:cSld>
  <p:clrMapOvr>
    <a:masterClrMapping/>
  </p:clrMapOvr>
  <p:transition spd="slow">
    <p:fade/>
  </p:transition>
</p:sldLayout>
</file>

<file path=ppt/slideLayouts/slideLayout5408.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87271845"/>
      </p:ext>
    </p:extLst>
  </p:cSld>
  <p:clrMapOvr>
    <a:masterClrMapping/>
  </p:clrMapOvr>
  <p:transition spd="slow">
    <p:fade/>
  </p:transition>
</p:sldLayout>
</file>

<file path=ppt/slideLayouts/slideLayout5409.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07874844"/>
      </p:ext>
    </p:extLst>
  </p:cSld>
  <p:clrMapOvr>
    <a:masterClrMapping/>
  </p:clrMapOvr>
  <p:transition spd="slow">
    <p:fade/>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52156335"/>
      </p:ext>
    </p:extLst>
  </p:cSld>
  <p:clrMapOvr>
    <a:masterClrMapping/>
  </p:clrMapOvr>
  <p:transition spd="slow">
    <p:fade/>
  </p:transition>
</p:sldLayout>
</file>

<file path=ppt/slideLayouts/slideLayout5410.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61180848"/>
      </p:ext>
    </p:extLst>
  </p:cSld>
  <p:clrMapOvr>
    <a:masterClrMapping/>
  </p:clrMapOvr>
  <p:transition spd="slow">
    <p:fade/>
  </p:transition>
</p:sldLayout>
</file>

<file path=ppt/slideLayouts/slideLayout5411.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61785901"/>
      </p:ext>
    </p:extLst>
  </p:cSld>
  <p:clrMapOvr>
    <a:masterClrMapping/>
  </p:clrMapOvr>
  <p:transition spd="slow">
    <p:fade/>
  </p:transition>
</p:sldLayout>
</file>

<file path=ppt/slideLayouts/slideLayout5412.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9131460"/>
      </p:ext>
    </p:extLst>
  </p:cSld>
  <p:clrMapOvr>
    <a:masterClrMapping/>
  </p:clrMapOvr>
  <p:transition spd="slow">
    <p:fade/>
  </p:transition>
</p:sldLayout>
</file>

<file path=ppt/slideLayouts/slideLayout5413.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94516421"/>
      </p:ext>
    </p:extLst>
  </p:cSld>
  <p:clrMapOvr>
    <a:masterClrMapping/>
  </p:clrMapOvr>
  <p:transition spd="slow">
    <p:fade/>
  </p:transition>
</p:sldLayout>
</file>

<file path=ppt/slideLayouts/slideLayout5414.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59692463"/>
      </p:ext>
    </p:extLst>
  </p:cSld>
  <p:clrMapOvr>
    <a:masterClrMapping/>
  </p:clrMapOvr>
  <p:transition spd="slow">
    <p:fade/>
  </p:transition>
</p:sldLayout>
</file>

<file path=ppt/slideLayouts/slideLayout5415.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11030538"/>
      </p:ext>
    </p:extLst>
  </p:cSld>
  <p:clrMapOvr>
    <a:masterClrMapping/>
  </p:clrMapOvr>
  <p:transition spd="slow">
    <p:fade/>
  </p:transition>
</p:sldLayout>
</file>

<file path=ppt/slideLayouts/slideLayout5416.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0861731"/>
      </p:ext>
    </p:extLst>
  </p:cSld>
  <p:clrMapOvr>
    <a:masterClrMapping/>
  </p:clrMapOvr>
  <p:transition spd="slow">
    <p:fade/>
  </p:transition>
</p:sldLayout>
</file>

<file path=ppt/slideLayouts/slideLayout5417.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39494071"/>
      </p:ext>
    </p:extLst>
  </p:cSld>
  <p:clrMapOvr>
    <a:masterClrMapping/>
  </p:clrMapOvr>
  <p:transition spd="slow">
    <p:fade/>
  </p:transition>
</p:sldLayout>
</file>

<file path=ppt/slideLayouts/slideLayout5418.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1209964"/>
      </p:ext>
    </p:extLst>
  </p:cSld>
  <p:clrMapOvr>
    <a:masterClrMapping/>
  </p:clrMapOvr>
  <p:transition spd="slow">
    <p:fade/>
  </p:transition>
</p:sldLayout>
</file>

<file path=ppt/slideLayouts/slideLayout5419.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05588611"/>
      </p:ext>
    </p:extLst>
  </p:cSld>
  <p:clrMapOvr>
    <a:masterClrMapping/>
  </p:clrMapOvr>
  <p:transition spd="slow">
    <p:fade/>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02863387"/>
      </p:ext>
    </p:extLst>
  </p:cSld>
  <p:clrMapOvr>
    <a:masterClrMapping/>
  </p:clrMapOvr>
  <p:transition spd="slow">
    <p:fade/>
  </p:transition>
</p:sldLayout>
</file>

<file path=ppt/slideLayouts/slideLayout5420.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783110"/>
      </p:ext>
    </p:extLst>
  </p:cSld>
  <p:clrMapOvr>
    <a:masterClrMapping/>
  </p:clrMapOvr>
  <p:transition spd="slow">
    <p:fade/>
  </p:transition>
</p:sldLayout>
</file>

<file path=ppt/slideLayouts/slideLayout5421.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66946286"/>
      </p:ext>
    </p:extLst>
  </p:cSld>
  <p:clrMapOvr>
    <a:masterClrMapping/>
  </p:clrMapOvr>
  <p:transition spd="slow">
    <p:fade/>
  </p:transition>
</p:sldLayout>
</file>

<file path=ppt/slideLayouts/slideLayout5422.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02230430"/>
      </p:ext>
    </p:extLst>
  </p:cSld>
  <p:clrMapOvr>
    <a:masterClrMapping/>
  </p:clrMapOvr>
  <p:transition spd="slow">
    <p:fade/>
  </p:transition>
</p:sldLayout>
</file>

<file path=ppt/slideLayouts/slideLayout5423.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48798462"/>
      </p:ext>
    </p:extLst>
  </p:cSld>
  <p:clrMapOvr>
    <a:masterClrMapping/>
  </p:clrMapOvr>
  <p:transition spd="slow">
    <p:fade/>
  </p:transition>
</p:sldLayout>
</file>

<file path=ppt/slideLayouts/slideLayout5424.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82038289"/>
      </p:ext>
    </p:extLst>
  </p:cSld>
  <p:clrMapOvr>
    <a:masterClrMapping/>
  </p:clrMapOvr>
  <p:transition spd="slow">
    <p:fade/>
  </p:transition>
</p:sldLayout>
</file>

<file path=ppt/slideLayouts/slideLayout5425.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9081325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26.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760028888"/>
      </p:ext>
    </p:extLst>
  </p:cSld>
  <p:clrMapOvr>
    <a:masterClrMapping/>
  </p:clrMapOvr>
  <p:transition spd="slow">
    <p:fade/>
  </p:transition>
</p:sldLayout>
</file>

<file path=ppt/slideLayouts/slideLayout5427.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26696504"/>
      </p:ext>
    </p:extLst>
  </p:cSld>
  <p:clrMapOvr>
    <a:masterClrMapping/>
  </p:clrMapOvr>
  <p:transition spd="slow">
    <p:fade/>
  </p:transition>
</p:sldLayout>
</file>

<file path=ppt/slideLayouts/slideLayout5428.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53728821"/>
      </p:ext>
    </p:extLst>
  </p:cSld>
  <p:clrMapOvr>
    <a:masterClrMapping/>
  </p:clrMapOvr>
  <p:transition spd="slow">
    <p:fade/>
  </p:transition>
</p:sldLayout>
</file>

<file path=ppt/slideLayouts/slideLayout5429.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0405269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732342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30.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026087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31.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21191894"/>
      </p:ext>
    </p:extLst>
  </p:cSld>
  <p:clrMapOvr>
    <a:masterClrMapping/>
  </p:clrMapOvr>
  <p:transition spd="slow">
    <p:fade/>
  </p:transition>
</p:sldLayout>
</file>

<file path=ppt/slideLayouts/slideLayout5432.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09198361"/>
      </p:ext>
    </p:extLst>
  </p:cSld>
  <p:clrMapOvr>
    <a:masterClrMapping/>
  </p:clrMapOvr>
  <p:transition spd="slow">
    <p:fade/>
  </p:transition>
</p:sldLayout>
</file>

<file path=ppt/slideLayouts/slideLayout5433.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749774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434.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84519506"/>
      </p:ext>
    </p:extLst>
  </p:cSld>
  <p:clrMapOvr>
    <a:masterClrMapping/>
  </p:clrMapOvr>
  <p:transition spd="slow">
    <p:fade/>
  </p:transition>
</p:sldLayout>
</file>

<file path=ppt/slideLayouts/slideLayout5435.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29576587"/>
      </p:ext>
    </p:extLst>
  </p:cSld>
  <p:clrMapOvr>
    <a:masterClrMapping/>
  </p:clrMapOvr>
  <p:transition spd="slow">
    <p:fade/>
  </p:transition>
</p:sldLayout>
</file>

<file path=ppt/slideLayouts/slideLayout5436.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90723086"/>
      </p:ext>
    </p:extLst>
  </p:cSld>
  <p:clrMapOvr>
    <a:masterClrMapping/>
  </p:clrMapOvr>
  <p:transition spd="slow">
    <p:fade/>
  </p:transition>
</p:sldLayout>
</file>

<file path=ppt/slideLayouts/slideLayout5437.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9580891"/>
      </p:ext>
    </p:extLst>
  </p:cSld>
  <p:clrMapOvr>
    <a:masterClrMapping/>
  </p:clrMapOvr>
  <p:transition spd="slow">
    <p:fade/>
  </p:transition>
</p:sldLayout>
</file>

<file path=ppt/slideLayouts/slideLayout5438.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95527248"/>
      </p:ext>
    </p:extLst>
  </p:cSld>
  <p:clrMapOvr>
    <a:masterClrMapping/>
  </p:clrMapOvr>
  <p:transition spd="slow">
    <p:fade/>
  </p:transition>
</p:sldLayout>
</file>

<file path=ppt/slideLayouts/slideLayout5439.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28707205"/>
      </p:ext>
    </p:extLst>
  </p:cSld>
  <p:clrMapOvr>
    <a:masterClrMapping/>
  </p:clrMapOvr>
  <p:transition spd="slow">
    <p:fad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68079003"/>
      </p:ext>
    </p:extLst>
  </p:cSld>
  <p:clrMapOvr>
    <a:masterClrMapping/>
  </p:clrMapOvr>
  <p:transition spd="slow">
    <p:fade/>
  </p:transition>
</p:sldLayout>
</file>

<file path=ppt/slideLayouts/slideLayout5440.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07314992"/>
      </p:ext>
    </p:extLst>
  </p:cSld>
  <p:clrMapOvr>
    <a:masterClrMapping/>
  </p:clrMapOvr>
  <p:transition spd="slow">
    <p:fade/>
  </p:transition>
</p:sldLayout>
</file>

<file path=ppt/slideLayouts/slideLayout5441.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8258548"/>
      </p:ext>
    </p:extLst>
  </p:cSld>
  <p:clrMapOvr>
    <a:masterClrMapping/>
  </p:clrMapOvr>
  <p:transition spd="slow">
    <p:fade/>
  </p:transition>
</p:sldLayout>
</file>

<file path=ppt/slideLayouts/slideLayout5442.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6656326"/>
      </p:ext>
    </p:extLst>
  </p:cSld>
  <p:clrMapOvr>
    <a:masterClrMapping/>
  </p:clrMapOvr>
  <p:transition spd="slow">
    <p:fade/>
  </p:transition>
</p:sldLayout>
</file>

<file path=ppt/slideLayouts/slideLayout5443.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5948009"/>
      </p:ext>
    </p:extLst>
  </p:cSld>
  <p:clrMapOvr>
    <a:masterClrMapping/>
  </p:clrMapOvr>
  <p:transition spd="slow">
    <p:fade/>
  </p:transition>
</p:sldLayout>
</file>

<file path=ppt/slideLayouts/slideLayout5444.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264439"/>
      </p:ext>
    </p:extLst>
  </p:cSld>
  <p:clrMapOvr>
    <a:masterClrMapping/>
  </p:clrMapOvr>
  <p:transition spd="slow">
    <p:fade/>
  </p:transition>
</p:sldLayout>
</file>

<file path=ppt/slideLayouts/slideLayout5445.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74695218"/>
      </p:ext>
    </p:extLst>
  </p:cSld>
  <p:clrMapOvr>
    <a:masterClrMapping/>
  </p:clrMapOvr>
  <p:transition spd="slow">
    <p:fade/>
  </p:transition>
</p:sldLayout>
</file>

<file path=ppt/slideLayouts/slideLayout5446.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09886032"/>
      </p:ext>
    </p:extLst>
  </p:cSld>
  <p:clrMapOvr>
    <a:masterClrMapping/>
  </p:clrMapOvr>
  <p:transition spd="slow">
    <p:fade/>
  </p:transition>
</p:sldLayout>
</file>

<file path=ppt/slideLayouts/slideLayout5447.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71224816"/>
      </p:ext>
    </p:extLst>
  </p:cSld>
  <p:clrMapOvr>
    <a:masterClrMapping/>
  </p:clrMapOvr>
  <p:transition spd="slow">
    <p:fade/>
  </p:transition>
</p:sldLayout>
</file>

<file path=ppt/slideLayouts/slideLayout5448.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8255262"/>
      </p:ext>
    </p:extLst>
  </p:cSld>
  <p:clrMapOvr>
    <a:masterClrMapping/>
  </p:clrMapOvr>
  <p:transition spd="slow">
    <p:fade/>
  </p:transition>
</p:sldLayout>
</file>

<file path=ppt/slideLayouts/slideLayout5449.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00379688"/>
      </p:ext>
    </p:extLst>
  </p:cSld>
  <p:clrMapOvr>
    <a:masterClrMapping/>
  </p:clrMapOvr>
  <p:transition spd="slow">
    <p:fad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33683312"/>
      </p:ext>
    </p:extLst>
  </p:cSld>
  <p:clrMapOvr>
    <a:masterClrMapping/>
  </p:clrMapOvr>
  <p:transition spd="slow">
    <p:fade/>
  </p:transition>
</p:sldLayout>
</file>

<file path=ppt/slideLayouts/slideLayout5450.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1635107"/>
      </p:ext>
    </p:extLst>
  </p:cSld>
  <p:clrMapOvr>
    <a:masterClrMapping/>
  </p:clrMapOvr>
  <p:transition spd="slow">
    <p:fade/>
  </p:transition>
</p:sldLayout>
</file>

<file path=ppt/slideLayouts/slideLayout5451.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56533066"/>
      </p:ext>
    </p:extLst>
  </p:cSld>
  <p:clrMapOvr>
    <a:masterClrMapping/>
  </p:clrMapOvr>
  <p:transition spd="slow">
    <p:fade/>
  </p:transition>
</p:sldLayout>
</file>

<file path=ppt/slideLayouts/slideLayout5452.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704894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53.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22667409"/>
      </p:ext>
    </p:extLst>
  </p:cSld>
  <p:clrMapOvr>
    <a:masterClrMapping/>
  </p:clrMapOvr>
  <p:transition spd="slow">
    <p:fade/>
  </p:transition>
</p:sldLayout>
</file>

<file path=ppt/slideLayouts/slideLayout5454.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08285367"/>
      </p:ext>
    </p:extLst>
  </p:cSld>
  <p:clrMapOvr>
    <a:masterClrMapping/>
  </p:clrMapOvr>
  <p:transition spd="slow">
    <p:fade/>
  </p:transition>
</p:sldLayout>
</file>

<file path=ppt/slideLayouts/slideLayout5455.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23524010"/>
      </p:ext>
    </p:extLst>
  </p:cSld>
  <p:clrMapOvr>
    <a:masterClrMapping/>
  </p:clrMapOvr>
  <p:transition spd="slow">
    <p:fade/>
  </p:transition>
</p:sldLayout>
</file>

<file path=ppt/slideLayouts/slideLayout5456.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2638940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457.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8036988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58.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7550475"/>
      </p:ext>
    </p:extLst>
  </p:cSld>
  <p:clrMapOvr>
    <a:masterClrMapping/>
  </p:clrMapOvr>
  <p:transition spd="slow">
    <p:fade/>
  </p:transition>
</p:sldLayout>
</file>

<file path=ppt/slideLayouts/slideLayout5459.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4988590"/>
      </p:ext>
    </p:extLst>
  </p:cSld>
  <p:clrMapOvr>
    <a:masterClrMapping/>
  </p:clrMapOvr>
  <p:transition spd="slow">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08251889"/>
      </p:ext>
    </p:extLst>
  </p:cSld>
  <p:clrMapOvr>
    <a:masterClrMapping/>
  </p:clrMapOvr>
  <p:transition spd="slow">
    <p:fade/>
  </p:transition>
</p:sldLayout>
</file>

<file path=ppt/slideLayouts/slideLayout5460.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683384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461.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94838326"/>
      </p:ext>
    </p:extLst>
  </p:cSld>
  <p:clrMapOvr>
    <a:masterClrMapping/>
  </p:clrMapOvr>
  <p:transition spd="slow">
    <p:fade/>
  </p:transition>
</p:sldLayout>
</file>

<file path=ppt/slideLayouts/slideLayout5462.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51570140"/>
      </p:ext>
    </p:extLst>
  </p:cSld>
  <p:clrMapOvr>
    <a:masterClrMapping/>
  </p:clrMapOvr>
  <p:transition spd="slow">
    <p:fade/>
  </p:transition>
</p:sldLayout>
</file>

<file path=ppt/slideLayouts/slideLayout5463.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71639079"/>
      </p:ext>
    </p:extLst>
  </p:cSld>
  <p:clrMapOvr>
    <a:masterClrMapping/>
  </p:clrMapOvr>
  <p:transition spd="slow">
    <p:fade/>
  </p:transition>
</p:sldLayout>
</file>

<file path=ppt/slideLayouts/slideLayout5464.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6787703"/>
      </p:ext>
    </p:extLst>
  </p:cSld>
  <p:clrMapOvr>
    <a:masterClrMapping/>
  </p:clrMapOvr>
  <p:transition spd="slow">
    <p:fade/>
  </p:transition>
</p:sldLayout>
</file>

<file path=ppt/slideLayouts/slideLayout5465.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90672791"/>
      </p:ext>
    </p:extLst>
  </p:cSld>
  <p:clrMapOvr>
    <a:masterClrMapping/>
  </p:clrMapOvr>
  <p:transition spd="slow">
    <p:fade/>
  </p:transition>
</p:sldLayout>
</file>

<file path=ppt/slideLayouts/slideLayout5466.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14954897"/>
      </p:ext>
    </p:extLst>
  </p:cSld>
  <p:clrMapOvr>
    <a:masterClrMapping/>
  </p:clrMapOvr>
  <p:transition spd="slow">
    <p:fade/>
  </p:transition>
</p:sldLayout>
</file>

<file path=ppt/slideLayouts/slideLayout5467.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5324309"/>
      </p:ext>
    </p:extLst>
  </p:cSld>
  <p:clrMapOvr>
    <a:masterClrMapping/>
  </p:clrMapOvr>
  <p:transition spd="slow">
    <p:fade/>
  </p:transition>
</p:sldLayout>
</file>

<file path=ppt/slideLayouts/slideLayout5468.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79023615"/>
      </p:ext>
    </p:extLst>
  </p:cSld>
  <p:clrMapOvr>
    <a:masterClrMapping/>
  </p:clrMapOvr>
  <p:transition spd="slow">
    <p:fade/>
  </p:transition>
</p:sldLayout>
</file>

<file path=ppt/slideLayouts/slideLayout5469.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05422044"/>
      </p:ext>
    </p:extLst>
  </p:cSld>
  <p:clrMapOvr>
    <a:masterClrMapping/>
  </p:clrMapOvr>
  <p:transition spd="slow">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1380643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470.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921665"/>
      </p:ext>
    </p:extLst>
  </p:cSld>
  <p:clrMapOvr>
    <a:masterClrMapping/>
  </p:clrMapOvr>
  <p:transition spd="slow">
    <p:fade/>
  </p:transition>
</p:sldLayout>
</file>

<file path=ppt/slideLayouts/slideLayout5471.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99279508"/>
      </p:ext>
    </p:extLst>
  </p:cSld>
  <p:clrMapOvr>
    <a:masterClrMapping/>
  </p:clrMapOvr>
  <p:transition spd="slow">
    <p:fade/>
  </p:transition>
</p:sldLayout>
</file>

<file path=ppt/slideLayouts/slideLayout5472.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90063553"/>
      </p:ext>
    </p:extLst>
  </p:cSld>
  <p:clrMapOvr>
    <a:masterClrMapping/>
  </p:clrMapOvr>
  <p:transition spd="slow">
    <p:fade/>
  </p:transition>
</p:sldLayout>
</file>

<file path=ppt/slideLayouts/slideLayout5473.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18047201"/>
      </p:ext>
    </p:extLst>
  </p:cSld>
  <p:clrMapOvr>
    <a:masterClrMapping/>
  </p:clrMapOvr>
  <p:transition spd="slow">
    <p:fade/>
  </p:transition>
</p:sldLayout>
</file>

<file path=ppt/slideLayouts/slideLayout5474.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83745345"/>
      </p:ext>
    </p:extLst>
  </p:cSld>
  <p:clrMapOvr>
    <a:masterClrMapping/>
  </p:clrMapOvr>
  <p:transition spd="slow">
    <p:fade/>
  </p:transition>
</p:sldLayout>
</file>

<file path=ppt/slideLayouts/slideLayout5475.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3169437"/>
      </p:ext>
    </p:extLst>
  </p:cSld>
  <p:clrMapOvr>
    <a:masterClrMapping/>
  </p:clrMapOvr>
  <p:transition spd="slow">
    <p:fade/>
  </p:transition>
</p:sldLayout>
</file>

<file path=ppt/slideLayouts/slideLayout5476.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119943255"/>
      </p:ext>
    </p:extLst>
  </p:cSld>
  <p:clrMapOvr>
    <a:masterClrMapping/>
  </p:clrMapOvr>
  <p:transition spd="slow">
    <p:fade/>
  </p:transition>
</p:sldLayout>
</file>

<file path=ppt/slideLayouts/slideLayout5477.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6664655"/>
      </p:ext>
    </p:extLst>
  </p:cSld>
  <p:clrMapOvr>
    <a:masterClrMapping/>
  </p:clrMapOvr>
  <p:transition spd="slow">
    <p:fade/>
  </p:transition>
</p:sldLayout>
</file>

<file path=ppt/slideLayouts/slideLayout5478.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12739969"/>
      </p:ext>
    </p:extLst>
  </p:cSld>
  <p:clrMapOvr>
    <a:masterClrMapping/>
  </p:clrMapOvr>
  <p:transition spd="slow">
    <p:fade/>
  </p:transition>
</p:sldLayout>
</file>

<file path=ppt/slideLayouts/slideLayout5479.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413146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54320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80.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72891906"/>
      </p:ext>
    </p:extLst>
  </p:cSld>
  <p:clrMapOvr>
    <a:masterClrMapping/>
  </p:clrMapOvr>
  <p:transition spd="slow">
    <p:fade/>
  </p:transition>
</p:sldLayout>
</file>

<file path=ppt/slideLayouts/slideLayout5481.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24679238"/>
      </p:ext>
    </p:extLst>
  </p:cSld>
  <p:clrMapOvr>
    <a:masterClrMapping/>
  </p:clrMapOvr>
  <p:transition spd="slow">
    <p:fade/>
  </p:transition>
</p:sldLayout>
</file>

<file path=ppt/slideLayouts/slideLayout5482.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78013549"/>
      </p:ext>
    </p:extLst>
  </p:cSld>
  <p:clrMapOvr>
    <a:masterClrMapping/>
  </p:clrMapOvr>
  <p:transition spd="slow">
    <p:fade/>
  </p:transition>
</p:sldLayout>
</file>

<file path=ppt/slideLayouts/slideLayout5483.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9883596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484.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8240746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485.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43953561"/>
      </p:ext>
    </p:extLst>
  </p:cSld>
  <p:clrMapOvr>
    <a:masterClrMapping/>
  </p:clrMapOvr>
  <p:transition spd="slow">
    <p:fade/>
  </p:transition>
</p:sldLayout>
</file>

<file path=ppt/slideLayouts/slideLayout5486.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73371406"/>
      </p:ext>
    </p:extLst>
  </p:cSld>
  <p:clrMapOvr>
    <a:masterClrMapping/>
  </p:clrMapOvr>
  <p:transition spd="slow">
    <p:fade/>
  </p:transition>
</p:sldLayout>
</file>

<file path=ppt/slideLayouts/slideLayout5487.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544323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488.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12240645"/>
      </p:ext>
    </p:extLst>
  </p:cSld>
  <p:clrMapOvr>
    <a:masterClrMapping/>
  </p:clrMapOvr>
  <p:transition spd="slow">
    <p:fade/>
  </p:transition>
</p:sldLayout>
</file>

<file path=ppt/slideLayouts/slideLayout5489.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40612630"/>
      </p:ext>
    </p:extLst>
  </p:cSld>
  <p:clrMapOvr>
    <a:masterClrMapping/>
  </p:clrMapOvr>
  <p:transition spd="slow">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03175833"/>
      </p:ext>
    </p:extLst>
  </p:cSld>
  <p:clrMapOvr>
    <a:masterClrMapping/>
  </p:clrMapOvr>
  <p:transition spd="slow">
    <p:fade/>
  </p:transition>
</p:sldLayout>
</file>

<file path=ppt/slideLayouts/slideLayout5490.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29403496"/>
      </p:ext>
    </p:extLst>
  </p:cSld>
  <p:clrMapOvr>
    <a:masterClrMapping/>
  </p:clrMapOvr>
  <p:transition spd="slow">
    <p:fade/>
  </p:transition>
</p:sldLayout>
</file>

<file path=ppt/slideLayouts/slideLayout5491.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8076374"/>
      </p:ext>
    </p:extLst>
  </p:cSld>
  <p:clrMapOvr>
    <a:masterClrMapping/>
  </p:clrMapOvr>
  <p:transition spd="slow">
    <p:fade/>
  </p:transition>
</p:sldLayout>
</file>

<file path=ppt/slideLayouts/slideLayout5492.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90277693"/>
      </p:ext>
    </p:extLst>
  </p:cSld>
  <p:clrMapOvr>
    <a:masterClrMapping/>
  </p:clrMapOvr>
  <p:transition spd="slow">
    <p:fade/>
  </p:transition>
</p:sldLayout>
</file>

<file path=ppt/slideLayouts/slideLayout5493.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89157233"/>
      </p:ext>
    </p:extLst>
  </p:cSld>
  <p:clrMapOvr>
    <a:masterClrMapping/>
  </p:clrMapOvr>
  <p:transition spd="slow">
    <p:fade/>
  </p:transition>
</p:sldLayout>
</file>

<file path=ppt/slideLayouts/slideLayout5494.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30446094"/>
      </p:ext>
    </p:extLst>
  </p:cSld>
  <p:clrMapOvr>
    <a:masterClrMapping/>
  </p:clrMapOvr>
  <p:transition spd="slow">
    <p:fade/>
  </p:transition>
</p:sldLayout>
</file>

<file path=ppt/slideLayouts/slideLayout5495.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93996782"/>
      </p:ext>
    </p:extLst>
  </p:cSld>
  <p:clrMapOvr>
    <a:masterClrMapping/>
  </p:clrMapOvr>
  <p:transition spd="slow">
    <p:fade/>
  </p:transition>
</p:sldLayout>
</file>

<file path=ppt/slideLayouts/slideLayout5496.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437796"/>
      </p:ext>
    </p:extLst>
  </p:cSld>
  <p:clrMapOvr>
    <a:masterClrMapping/>
  </p:clrMapOvr>
  <p:transition spd="slow">
    <p:fade/>
  </p:transition>
</p:sldLayout>
</file>

<file path=ppt/slideLayouts/slideLayout5497.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80227294"/>
      </p:ext>
    </p:extLst>
  </p:cSld>
  <p:clrMapOvr>
    <a:masterClrMapping/>
  </p:clrMapOvr>
  <p:transition spd="slow">
    <p:fade/>
  </p:transition>
</p:sldLayout>
</file>

<file path=ppt/slideLayouts/slideLayout5498.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64549439"/>
      </p:ext>
    </p:extLst>
  </p:cSld>
  <p:clrMapOvr>
    <a:masterClrMapping/>
  </p:clrMapOvr>
  <p:transition spd="slow">
    <p:fade/>
  </p:transition>
</p:sldLayout>
</file>

<file path=ppt/slideLayouts/slideLayout5499.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76759548"/>
      </p:ext>
    </p:extLst>
  </p:cSld>
  <p:clrMapOvr>
    <a:masterClrMapping/>
  </p:clrMapOvr>
  <p:transition spd="slow">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81616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72944172"/>
      </p:ext>
    </p:extLst>
  </p:cSld>
  <p:clrMapOvr>
    <a:masterClrMapping/>
  </p:clrMapOvr>
  <p:transition spd="slow">
    <p:fade/>
  </p:transition>
</p:sldLayout>
</file>

<file path=ppt/slideLayouts/slideLayout5500.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74681543"/>
      </p:ext>
    </p:extLst>
  </p:cSld>
  <p:clrMapOvr>
    <a:masterClrMapping/>
  </p:clrMapOvr>
  <p:transition spd="slow">
    <p:fade/>
  </p:transition>
</p:sldLayout>
</file>

<file path=ppt/slideLayouts/slideLayout5501.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6149956"/>
      </p:ext>
    </p:extLst>
  </p:cSld>
  <p:clrMapOvr>
    <a:masterClrMapping/>
  </p:clrMapOvr>
  <p:transition spd="slow">
    <p:fade/>
  </p:transition>
</p:sldLayout>
</file>

<file path=ppt/slideLayouts/slideLayout5502.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3706211"/>
      </p:ext>
    </p:extLst>
  </p:cSld>
  <p:clrMapOvr>
    <a:masterClrMapping/>
  </p:clrMapOvr>
  <p:transition spd="slow">
    <p:fade/>
  </p:transition>
</p:sldLayout>
</file>

<file path=ppt/slideLayouts/slideLayout5503.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135560097"/>
      </p:ext>
    </p:extLst>
  </p:cSld>
  <p:clrMapOvr>
    <a:masterClrMapping/>
  </p:clrMapOvr>
  <p:transition spd="slow">
    <p:fade/>
  </p:transition>
</p:sldLayout>
</file>

<file path=ppt/slideLayouts/slideLayout5504.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86990228"/>
      </p:ext>
    </p:extLst>
  </p:cSld>
  <p:clrMapOvr>
    <a:masterClrMapping/>
  </p:clrMapOvr>
  <p:transition spd="slow">
    <p:fade/>
  </p:transition>
</p:sldLayout>
</file>

<file path=ppt/slideLayouts/slideLayout5505.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20673074"/>
      </p:ext>
    </p:extLst>
  </p:cSld>
  <p:clrMapOvr>
    <a:masterClrMapping/>
  </p:clrMapOvr>
  <p:transition spd="slow">
    <p:fade/>
  </p:transition>
</p:sldLayout>
</file>

<file path=ppt/slideLayouts/slideLayout5506.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7003862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507.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29871171"/>
      </p:ext>
    </p:extLst>
  </p:cSld>
  <p:clrMapOvr>
    <a:masterClrMapping/>
  </p:clrMapOvr>
  <p:transition spd="slow">
    <p:fade/>
  </p:transition>
</p:sldLayout>
</file>

<file path=ppt/slideLayouts/slideLayout5508.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85440084"/>
      </p:ext>
    </p:extLst>
  </p:cSld>
  <p:clrMapOvr>
    <a:masterClrMapping/>
  </p:clrMapOvr>
  <p:transition spd="slow">
    <p:fade/>
  </p:transition>
</p:sldLayout>
</file>

<file path=ppt/slideLayouts/slideLayout5509.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75034703"/>
      </p:ext>
    </p:extLst>
  </p:cSld>
  <p:clrMapOvr>
    <a:masterClrMapping/>
  </p:clrMapOvr>
  <p:transition spd="slow">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553390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510.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5913730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511.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144512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512.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974389062"/>
      </p:ext>
    </p:extLst>
  </p:cSld>
  <p:clrMapOvr>
    <a:masterClrMapping/>
  </p:clrMapOvr>
  <p:transition spd="slow">
    <p:fade/>
  </p:transition>
</p:sldLayout>
</file>

<file path=ppt/slideLayouts/slideLayout5513.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25739162"/>
      </p:ext>
    </p:extLst>
  </p:cSld>
  <p:clrMapOvr>
    <a:masterClrMapping/>
  </p:clrMapOvr>
  <p:transition spd="slow">
    <p:fade/>
  </p:transition>
</p:sldLayout>
</file>

<file path=ppt/slideLayouts/slideLayout5514.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222345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515.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31838902"/>
      </p:ext>
    </p:extLst>
  </p:cSld>
  <p:clrMapOvr>
    <a:masterClrMapping/>
  </p:clrMapOvr>
  <p:transition spd="slow">
    <p:fade/>
  </p:transition>
</p:sldLayout>
</file>

<file path=ppt/slideLayouts/slideLayout5516.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5050652"/>
      </p:ext>
    </p:extLst>
  </p:cSld>
  <p:clrMapOvr>
    <a:masterClrMapping/>
  </p:clrMapOvr>
  <p:transition spd="slow">
    <p:fade/>
  </p:transition>
</p:sldLayout>
</file>

<file path=ppt/slideLayouts/slideLayout5517.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45961292"/>
      </p:ext>
    </p:extLst>
  </p:cSld>
  <p:clrMapOvr>
    <a:masterClrMapping/>
  </p:clrMapOvr>
  <p:transition spd="slow">
    <p:fade/>
  </p:transition>
</p:sldLayout>
</file>

<file path=ppt/slideLayouts/slideLayout5518.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90541557"/>
      </p:ext>
    </p:extLst>
  </p:cSld>
  <p:clrMapOvr>
    <a:masterClrMapping/>
  </p:clrMapOvr>
  <p:transition spd="slow">
    <p:fade/>
  </p:transition>
</p:sldLayout>
</file>

<file path=ppt/slideLayouts/slideLayout5519.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69194804"/>
      </p:ext>
    </p:extLst>
  </p:cSld>
  <p:clrMapOvr>
    <a:masterClrMapping/>
  </p:clrMapOvr>
  <p:transition spd="slow">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25887125"/>
      </p:ext>
    </p:extLst>
  </p:cSld>
  <p:clrMapOvr>
    <a:masterClrMapping/>
  </p:clrMapOvr>
  <p:transition spd="slow">
    <p:fade/>
  </p:transition>
</p:sldLayout>
</file>

<file path=ppt/slideLayouts/slideLayout5520.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16929917"/>
      </p:ext>
    </p:extLst>
  </p:cSld>
  <p:clrMapOvr>
    <a:masterClrMapping/>
  </p:clrMapOvr>
  <p:transition spd="slow">
    <p:fade/>
  </p:transition>
</p:sldLayout>
</file>

<file path=ppt/slideLayouts/slideLayout5521.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55455512"/>
      </p:ext>
    </p:extLst>
  </p:cSld>
  <p:clrMapOvr>
    <a:masterClrMapping/>
  </p:clrMapOvr>
  <p:transition spd="slow">
    <p:fade/>
  </p:transition>
</p:sldLayout>
</file>

<file path=ppt/slideLayouts/slideLayout5522.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92642820"/>
      </p:ext>
    </p:extLst>
  </p:cSld>
  <p:clrMapOvr>
    <a:masterClrMapping/>
  </p:clrMapOvr>
  <p:transition spd="slow">
    <p:fade/>
  </p:transition>
</p:sldLayout>
</file>

<file path=ppt/slideLayouts/slideLayout5523.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76816618"/>
      </p:ext>
    </p:extLst>
  </p:cSld>
  <p:clrMapOvr>
    <a:masterClrMapping/>
  </p:clrMapOvr>
  <p:transition spd="slow">
    <p:fade/>
  </p:transition>
</p:sldLayout>
</file>

<file path=ppt/slideLayouts/slideLayout5524.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88106530"/>
      </p:ext>
    </p:extLst>
  </p:cSld>
  <p:clrMapOvr>
    <a:masterClrMapping/>
  </p:clrMapOvr>
  <p:transition spd="slow">
    <p:fade/>
  </p:transition>
</p:sldLayout>
</file>

<file path=ppt/slideLayouts/slideLayout5525.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36591494"/>
      </p:ext>
    </p:extLst>
  </p:cSld>
  <p:clrMapOvr>
    <a:masterClrMapping/>
  </p:clrMapOvr>
  <p:transition spd="slow">
    <p:fade/>
  </p:transition>
</p:sldLayout>
</file>

<file path=ppt/slideLayouts/slideLayout5526.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38987944"/>
      </p:ext>
    </p:extLst>
  </p:cSld>
  <p:clrMapOvr>
    <a:masterClrMapping/>
  </p:clrMapOvr>
  <p:transition spd="slow">
    <p:fade/>
  </p:transition>
</p:sldLayout>
</file>

<file path=ppt/slideLayouts/slideLayout5527.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33527976"/>
      </p:ext>
    </p:extLst>
  </p:cSld>
  <p:clrMapOvr>
    <a:masterClrMapping/>
  </p:clrMapOvr>
  <p:transition spd="slow">
    <p:fade/>
  </p:transition>
</p:sldLayout>
</file>

<file path=ppt/slideLayouts/slideLayout5528.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6618971"/>
      </p:ext>
    </p:extLst>
  </p:cSld>
  <p:clrMapOvr>
    <a:masterClrMapping/>
  </p:clrMapOvr>
  <p:transition spd="slow">
    <p:fade/>
  </p:transition>
</p:sldLayout>
</file>

<file path=ppt/slideLayouts/slideLayout5529.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35414098"/>
      </p:ext>
    </p:extLst>
  </p:cSld>
  <p:clrMapOvr>
    <a:masterClrMapping/>
  </p:clrMapOvr>
  <p:transition spd="slow">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6894352"/>
      </p:ext>
    </p:extLst>
  </p:cSld>
  <p:clrMapOvr>
    <a:masterClrMapping/>
  </p:clrMapOvr>
  <p:transition spd="slow">
    <p:fade/>
  </p:transition>
</p:sldLayout>
</file>

<file path=ppt/slideLayouts/slideLayout5530.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02128907"/>
      </p:ext>
    </p:extLst>
  </p:cSld>
  <p:clrMapOvr>
    <a:masterClrMapping/>
  </p:clrMapOvr>
  <p:transition spd="slow">
    <p:fade/>
  </p:transition>
</p:sldLayout>
</file>

<file path=ppt/slideLayouts/slideLayout5531.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43508920"/>
      </p:ext>
    </p:extLst>
  </p:cSld>
  <p:clrMapOvr>
    <a:masterClrMapping/>
  </p:clrMapOvr>
  <p:transition spd="slow">
    <p:fade/>
  </p:transition>
</p:sldLayout>
</file>

<file path=ppt/slideLayouts/slideLayout5532.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96130937"/>
      </p:ext>
    </p:extLst>
  </p:cSld>
  <p:clrMapOvr>
    <a:masterClrMapping/>
  </p:clrMapOvr>
  <p:transition spd="slow">
    <p:fade/>
  </p:transition>
</p:sldLayout>
</file>

<file path=ppt/slideLayouts/slideLayout5533.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792857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534.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342788037"/>
      </p:ext>
    </p:extLst>
  </p:cSld>
  <p:clrMapOvr>
    <a:masterClrMapping/>
  </p:clrMapOvr>
  <p:transition spd="slow">
    <p:fade/>
  </p:transition>
</p:sldLayout>
</file>

<file path=ppt/slideLayouts/slideLayout5535.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48602960"/>
      </p:ext>
    </p:extLst>
  </p:cSld>
  <p:clrMapOvr>
    <a:masterClrMapping/>
  </p:clrMapOvr>
  <p:transition spd="slow">
    <p:fade/>
  </p:transition>
</p:sldLayout>
</file>

<file path=ppt/slideLayouts/slideLayout5536.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312695550"/>
      </p:ext>
    </p:extLst>
  </p:cSld>
  <p:clrMapOvr>
    <a:masterClrMapping/>
  </p:clrMapOvr>
  <p:transition spd="slow">
    <p:fade/>
  </p:transition>
</p:sldLayout>
</file>

<file path=ppt/slideLayouts/slideLayout5537.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0331956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538.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5384619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539.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10605640"/>
      </p:ext>
    </p:extLst>
  </p:cSld>
  <p:clrMapOvr>
    <a:masterClrMapping/>
  </p:clrMapOvr>
  <p:transition spd="slow">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4789721"/>
      </p:ext>
    </p:extLst>
  </p:cSld>
  <p:clrMapOvr>
    <a:masterClrMapping/>
  </p:clrMapOvr>
  <p:transition spd="slow">
    <p:fade/>
  </p:transition>
</p:sldLayout>
</file>

<file path=ppt/slideLayouts/slideLayout5540.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07147086"/>
      </p:ext>
    </p:extLst>
  </p:cSld>
  <p:clrMapOvr>
    <a:masterClrMapping/>
  </p:clrMapOvr>
  <p:transition spd="slow">
    <p:fade/>
  </p:transition>
</p:sldLayout>
</file>

<file path=ppt/slideLayouts/slideLayout5541.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174865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542.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66526816"/>
      </p:ext>
    </p:extLst>
  </p:cSld>
  <p:clrMapOvr>
    <a:masterClrMapping/>
  </p:clrMapOvr>
  <p:transition spd="slow">
    <p:fade/>
  </p:transition>
</p:sldLayout>
</file>

<file path=ppt/slideLayouts/slideLayout5543.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91521650"/>
      </p:ext>
    </p:extLst>
  </p:cSld>
  <p:clrMapOvr>
    <a:masterClrMapping/>
  </p:clrMapOvr>
  <p:transition spd="slow">
    <p:fade/>
  </p:transition>
</p:sldLayout>
</file>

<file path=ppt/slideLayouts/slideLayout5544.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12035072"/>
      </p:ext>
    </p:extLst>
  </p:cSld>
  <p:clrMapOvr>
    <a:masterClrMapping/>
  </p:clrMapOvr>
  <p:transition spd="slow">
    <p:fade/>
  </p:transition>
</p:sldLayout>
</file>

<file path=ppt/slideLayouts/slideLayout5545.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90474608"/>
      </p:ext>
    </p:extLst>
  </p:cSld>
  <p:clrMapOvr>
    <a:masterClrMapping/>
  </p:clrMapOvr>
  <p:transition spd="slow">
    <p:fade/>
  </p:transition>
</p:sldLayout>
</file>

<file path=ppt/slideLayouts/slideLayout5546.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2937862"/>
      </p:ext>
    </p:extLst>
  </p:cSld>
  <p:clrMapOvr>
    <a:masterClrMapping/>
  </p:clrMapOvr>
  <p:transition spd="slow">
    <p:fade/>
  </p:transition>
</p:sldLayout>
</file>

<file path=ppt/slideLayouts/slideLayout5547.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0565935"/>
      </p:ext>
    </p:extLst>
  </p:cSld>
  <p:clrMapOvr>
    <a:masterClrMapping/>
  </p:clrMapOvr>
  <p:transition spd="slow">
    <p:fade/>
  </p:transition>
</p:sldLayout>
</file>

<file path=ppt/slideLayouts/slideLayout5548.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11301580"/>
      </p:ext>
    </p:extLst>
  </p:cSld>
  <p:clrMapOvr>
    <a:masterClrMapping/>
  </p:clrMapOvr>
  <p:transition spd="slow">
    <p:fade/>
  </p:transition>
</p:sldLayout>
</file>

<file path=ppt/slideLayouts/slideLayout5549.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91466670"/>
      </p:ext>
    </p:extLst>
  </p:cSld>
  <p:clrMapOvr>
    <a:masterClrMapping/>
  </p:clrMapOvr>
  <p:transition spd="slow">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6278220"/>
      </p:ext>
    </p:extLst>
  </p:cSld>
  <p:clrMapOvr>
    <a:masterClrMapping/>
  </p:clrMapOvr>
  <p:transition spd="slow">
    <p:fade/>
  </p:transition>
</p:sldLayout>
</file>

<file path=ppt/slideLayouts/slideLayout5550.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66098567"/>
      </p:ext>
    </p:extLst>
  </p:cSld>
  <p:clrMapOvr>
    <a:masterClrMapping/>
  </p:clrMapOvr>
  <p:transition spd="slow">
    <p:fade/>
  </p:transition>
</p:sldLayout>
</file>

<file path=ppt/slideLayouts/slideLayout5551.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31915198"/>
      </p:ext>
    </p:extLst>
  </p:cSld>
  <p:clrMapOvr>
    <a:masterClrMapping/>
  </p:clrMapOvr>
  <p:transition spd="slow">
    <p:fade/>
  </p:transition>
</p:sldLayout>
</file>

<file path=ppt/slideLayouts/slideLayout5552.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13712705"/>
      </p:ext>
    </p:extLst>
  </p:cSld>
  <p:clrMapOvr>
    <a:masterClrMapping/>
  </p:clrMapOvr>
  <p:transition spd="slow">
    <p:fade/>
  </p:transition>
</p:sldLayout>
</file>

<file path=ppt/slideLayouts/slideLayout5553.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87016958"/>
      </p:ext>
    </p:extLst>
  </p:cSld>
  <p:clrMapOvr>
    <a:masterClrMapping/>
  </p:clrMapOvr>
  <p:transition spd="slow">
    <p:fade/>
  </p:transition>
</p:sldLayout>
</file>

<file path=ppt/slideLayouts/slideLayout5554.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31153946"/>
      </p:ext>
    </p:extLst>
  </p:cSld>
  <p:clrMapOvr>
    <a:masterClrMapping/>
  </p:clrMapOvr>
  <p:transition spd="slow">
    <p:fade/>
  </p:transition>
</p:sldLayout>
</file>

<file path=ppt/slideLayouts/slideLayout5555.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760585"/>
      </p:ext>
    </p:extLst>
  </p:cSld>
  <p:clrMapOvr>
    <a:masterClrMapping/>
  </p:clrMapOvr>
  <p:transition spd="slow">
    <p:fade/>
  </p:transition>
</p:sldLayout>
</file>

<file path=ppt/slideLayouts/slideLayout5556.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62421054"/>
      </p:ext>
    </p:extLst>
  </p:cSld>
  <p:clrMapOvr>
    <a:masterClrMapping/>
  </p:clrMapOvr>
  <p:transition spd="slow">
    <p:fade/>
  </p:transition>
</p:sldLayout>
</file>

<file path=ppt/slideLayouts/slideLayout5557.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89870206"/>
      </p:ext>
    </p:extLst>
  </p:cSld>
  <p:clrMapOvr>
    <a:masterClrMapping/>
  </p:clrMapOvr>
  <p:transition spd="slow">
    <p:fade/>
  </p:transition>
</p:sldLayout>
</file>

<file path=ppt/slideLayouts/slideLayout5558.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91833471"/>
      </p:ext>
    </p:extLst>
  </p:cSld>
  <p:clrMapOvr>
    <a:masterClrMapping/>
  </p:clrMapOvr>
  <p:transition spd="slow">
    <p:fade/>
  </p:transition>
</p:sldLayout>
</file>

<file path=ppt/slideLayouts/slideLayout5559.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69529247"/>
      </p:ext>
    </p:extLst>
  </p:cSld>
  <p:clrMapOvr>
    <a:masterClrMapping/>
  </p:clrMapOvr>
  <p:transition spd="slow">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0604824"/>
      </p:ext>
    </p:extLst>
  </p:cSld>
  <p:clrMapOvr>
    <a:masterClrMapping/>
  </p:clrMapOvr>
  <p:transition spd="slow">
    <p:fade/>
  </p:transition>
</p:sldLayout>
</file>

<file path=ppt/slideLayouts/slideLayout5560.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50610926"/>
      </p:ext>
    </p:extLst>
  </p:cSld>
  <p:clrMapOvr>
    <a:masterClrMapping/>
  </p:clrMapOvr>
  <p:transition spd="slow">
    <p:fade/>
  </p:transition>
</p:sldLayout>
</file>

<file path=ppt/slideLayouts/slideLayout5561.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96719567"/>
      </p:ext>
    </p:extLst>
  </p:cSld>
  <p:clrMapOvr>
    <a:masterClrMapping/>
  </p:clrMapOvr>
  <p:transition spd="slow">
    <p:fade/>
  </p:transition>
</p:sldLayout>
</file>

<file path=ppt/slideLayouts/slideLayout5562.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20069054"/>
      </p:ext>
    </p:extLst>
  </p:cSld>
  <p:clrMapOvr>
    <a:masterClrMapping/>
  </p:clrMapOvr>
  <p:transition spd="slow">
    <p:fade/>
  </p:transition>
</p:sldLayout>
</file>

<file path=ppt/slideLayouts/slideLayout5563.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32055867"/>
      </p:ext>
    </p:extLst>
  </p:cSld>
  <p:clrMapOvr>
    <a:masterClrMapping/>
  </p:clrMapOvr>
  <p:transition spd="slow">
    <p:fade/>
  </p:transition>
</p:sldLayout>
</file>

<file path=ppt/slideLayouts/slideLayout5564.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65904070"/>
      </p:ext>
    </p:extLst>
  </p:cSld>
  <p:clrMapOvr>
    <a:masterClrMapping/>
  </p:clrMapOvr>
  <p:transition spd="slow">
    <p:fade/>
  </p:transition>
</p:sldLayout>
</file>

<file path=ppt/slideLayouts/slideLayout5565.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27152014"/>
      </p:ext>
    </p:extLst>
  </p:cSld>
  <p:clrMapOvr>
    <a:masterClrMapping/>
  </p:clrMapOvr>
  <p:transition spd="slow">
    <p:fade/>
  </p:transition>
</p:sldLayout>
</file>

<file path=ppt/slideLayouts/slideLayout5566.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85405214"/>
      </p:ext>
    </p:extLst>
  </p:cSld>
  <p:clrMapOvr>
    <a:masterClrMapping/>
  </p:clrMapOvr>
  <p:transition spd="slow">
    <p:fade/>
  </p:transition>
</p:sldLayout>
</file>

<file path=ppt/slideLayouts/slideLayout5567.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7961223"/>
      </p:ext>
    </p:extLst>
  </p:cSld>
  <p:clrMapOvr>
    <a:masterClrMapping/>
  </p:clrMapOvr>
  <p:transition spd="slow">
    <p:fade/>
  </p:transition>
</p:sldLayout>
</file>

<file path=ppt/slideLayouts/slideLayout5568.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66295055"/>
      </p:ext>
    </p:extLst>
  </p:cSld>
  <p:clrMapOvr>
    <a:masterClrMapping/>
  </p:clrMapOvr>
  <p:transition spd="slow">
    <p:fade/>
  </p:transition>
</p:sldLayout>
</file>

<file path=ppt/slideLayouts/slideLayout5569.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91763975"/>
      </p:ext>
    </p:extLst>
  </p:cSld>
  <p:clrMapOvr>
    <a:masterClrMapping/>
  </p:clrMapOvr>
  <p:transition spd="slow">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5208695"/>
      </p:ext>
    </p:extLst>
  </p:cSld>
  <p:clrMapOvr>
    <a:masterClrMapping/>
  </p:clrMapOvr>
  <p:transition spd="slow">
    <p:fade/>
  </p:transition>
</p:sldLayout>
</file>

<file path=ppt/slideLayouts/slideLayout5570.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35692502"/>
      </p:ext>
    </p:extLst>
  </p:cSld>
  <p:clrMapOvr>
    <a:masterClrMapping/>
  </p:clrMapOvr>
  <p:transition spd="slow">
    <p:fade/>
  </p:transition>
</p:sldLayout>
</file>

<file path=ppt/slideLayouts/slideLayout5571.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67525024"/>
      </p:ext>
    </p:extLst>
  </p:cSld>
  <p:clrMapOvr>
    <a:masterClrMapping/>
  </p:clrMapOvr>
  <p:transition spd="slow">
    <p:fade/>
  </p:transition>
</p:sldLayout>
</file>

<file path=ppt/slideLayouts/slideLayout5572.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55254579"/>
      </p:ext>
    </p:extLst>
  </p:cSld>
  <p:clrMapOvr>
    <a:masterClrMapping/>
  </p:clrMapOvr>
  <p:transition spd="slow">
    <p:fade/>
  </p:transition>
</p:sldLayout>
</file>

<file path=ppt/slideLayouts/slideLayout5573.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92756402"/>
      </p:ext>
    </p:extLst>
  </p:cSld>
  <p:clrMapOvr>
    <a:masterClrMapping/>
  </p:clrMapOvr>
  <p:transition spd="slow">
    <p:fade/>
  </p:transition>
</p:sldLayout>
</file>

<file path=ppt/slideLayouts/slideLayout5574.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21195950"/>
      </p:ext>
    </p:extLst>
  </p:cSld>
  <p:clrMapOvr>
    <a:masterClrMapping/>
  </p:clrMapOvr>
  <p:transition spd="slow">
    <p:fade/>
  </p:transition>
</p:sldLayout>
</file>

<file path=ppt/slideLayouts/slideLayout5575.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7002858"/>
      </p:ext>
    </p:extLst>
  </p:cSld>
  <p:clrMapOvr>
    <a:masterClrMapping/>
  </p:clrMapOvr>
  <p:transition spd="slow">
    <p:fade/>
  </p:transition>
</p:sldLayout>
</file>

<file path=ppt/slideLayouts/slideLayout5576.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07674668"/>
      </p:ext>
    </p:extLst>
  </p:cSld>
  <p:clrMapOvr>
    <a:masterClrMapping/>
  </p:clrMapOvr>
  <p:transition spd="slow">
    <p:fade/>
  </p:transition>
</p:sldLayout>
</file>

<file path=ppt/slideLayouts/slideLayout5577.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54288495"/>
      </p:ext>
    </p:extLst>
  </p:cSld>
  <p:clrMapOvr>
    <a:masterClrMapping/>
  </p:clrMapOvr>
  <p:transition spd="slow">
    <p:fade/>
  </p:transition>
</p:sldLayout>
</file>

<file path=ppt/slideLayouts/slideLayout5578.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7909556"/>
      </p:ext>
    </p:extLst>
  </p:cSld>
  <p:clrMapOvr>
    <a:masterClrMapping/>
  </p:clrMapOvr>
  <p:transition spd="slow">
    <p:fade/>
  </p:transition>
</p:sldLayout>
</file>

<file path=ppt/slideLayouts/slideLayout5579.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38546613"/>
      </p:ext>
    </p:extLst>
  </p:cSld>
  <p:clrMapOvr>
    <a:masterClrMapping/>
  </p:clrMapOvr>
  <p:transition spd="slow">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82623401"/>
      </p:ext>
    </p:extLst>
  </p:cSld>
  <p:clrMapOvr>
    <a:masterClrMapping/>
  </p:clrMapOvr>
  <p:transition spd="slow">
    <p:fade/>
  </p:transition>
</p:sldLayout>
</file>

<file path=ppt/slideLayouts/slideLayout5580.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4846944"/>
      </p:ext>
    </p:extLst>
  </p:cSld>
  <p:clrMapOvr>
    <a:masterClrMapping/>
  </p:clrMapOvr>
  <p:transition spd="slow">
    <p:fade/>
  </p:transition>
</p:sldLayout>
</file>

<file path=ppt/slideLayouts/slideLayout5581.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92835350"/>
      </p:ext>
    </p:extLst>
  </p:cSld>
  <p:clrMapOvr>
    <a:masterClrMapping/>
  </p:clrMapOvr>
  <p:transition spd="slow">
    <p:fade/>
  </p:transition>
</p:sldLayout>
</file>

<file path=ppt/slideLayouts/slideLayout5582.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07374138"/>
      </p:ext>
    </p:extLst>
  </p:cSld>
  <p:clrMapOvr>
    <a:masterClrMapping/>
  </p:clrMapOvr>
  <p:transition spd="slow">
    <p:fade/>
  </p:transition>
</p:sldLayout>
</file>

<file path=ppt/slideLayouts/slideLayout5583.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67927234"/>
      </p:ext>
    </p:extLst>
  </p:cSld>
  <p:clrMapOvr>
    <a:masterClrMapping/>
  </p:clrMapOvr>
  <p:transition spd="slow">
    <p:fade/>
  </p:transition>
</p:sldLayout>
</file>

<file path=ppt/slideLayouts/slideLayout5584.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36432590"/>
      </p:ext>
    </p:extLst>
  </p:cSld>
  <p:clrMapOvr>
    <a:masterClrMapping/>
  </p:clrMapOvr>
  <p:transition spd="slow">
    <p:fade/>
  </p:transition>
</p:sldLayout>
</file>

<file path=ppt/slideLayouts/slideLayout5585.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5576603"/>
      </p:ext>
    </p:extLst>
  </p:cSld>
  <p:clrMapOvr>
    <a:masterClrMapping/>
  </p:clrMapOvr>
  <p:transition spd="slow">
    <p:fade/>
  </p:transition>
</p:sldLayout>
</file>

<file path=ppt/slideLayouts/slideLayout5586.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29186751"/>
      </p:ext>
    </p:extLst>
  </p:cSld>
  <p:clrMapOvr>
    <a:masterClrMapping/>
  </p:clrMapOvr>
  <p:transition spd="slow">
    <p:fade/>
  </p:transition>
</p:sldLayout>
</file>

<file path=ppt/slideLayouts/slideLayout5587.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05526815"/>
      </p:ext>
    </p:extLst>
  </p:cSld>
  <p:clrMapOvr>
    <a:masterClrMapping/>
  </p:clrMapOvr>
  <p:transition spd="slow">
    <p:fade/>
  </p:transition>
</p:sldLayout>
</file>

<file path=ppt/slideLayouts/slideLayout5588.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19542218"/>
      </p:ext>
    </p:extLst>
  </p:cSld>
  <p:clrMapOvr>
    <a:masterClrMapping/>
  </p:clrMapOvr>
  <p:transition spd="slow">
    <p:fade/>
  </p:transition>
</p:sldLayout>
</file>

<file path=ppt/slideLayouts/slideLayout5589.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36264198"/>
      </p:ext>
    </p:extLst>
  </p:cSld>
  <p:clrMapOvr>
    <a:masterClrMapping/>
  </p:clrMapOvr>
  <p:transition spd="slow">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26375326"/>
      </p:ext>
    </p:extLst>
  </p:cSld>
  <p:clrMapOvr>
    <a:masterClrMapping/>
  </p:clrMapOvr>
  <p:transition spd="slow">
    <p:fade/>
  </p:transition>
</p:sldLayout>
</file>

<file path=ppt/slideLayouts/slideLayout5590.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63606125"/>
      </p:ext>
    </p:extLst>
  </p:cSld>
  <p:clrMapOvr>
    <a:masterClrMapping/>
  </p:clrMapOvr>
  <p:transition spd="slow">
    <p:fade/>
  </p:transition>
</p:sldLayout>
</file>

<file path=ppt/slideLayouts/slideLayout5591.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14023970"/>
      </p:ext>
    </p:extLst>
  </p:cSld>
  <p:clrMapOvr>
    <a:masterClrMapping/>
  </p:clrMapOvr>
  <p:transition spd="slow">
    <p:fade/>
  </p:transition>
</p:sldLayout>
</file>

<file path=ppt/slideLayouts/slideLayout5592.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47074590"/>
      </p:ext>
    </p:extLst>
  </p:cSld>
  <p:clrMapOvr>
    <a:masterClrMapping/>
  </p:clrMapOvr>
  <p:transition spd="slow">
    <p:fade/>
  </p:transition>
</p:sldLayout>
</file>

<file path=ppt/slideLayouts/slideLayout5593.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17039351"/>
      </p:ext>
    </p:extLst>
  </p:cSld>
  <p:clrMapOvr>
    <a:masterClrMapping/>
  </p:clrMapOvr>
  <p:transition spd="slow">
    <p:fade/>
  </p:transition>
</p:sldLayout>
</file>

<file path=ppt/slideLayouts/slideLayout5594.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09101207"/>
      </p:ext>
    </p:extLst>
  </p:cSld>
  <p:clrMapOvr>
    <a:masterClrMapping/>
  </p:clrMapOvr>
  <p:transition spd="slow">
    <p:fade/>
  </p:transition>
</p:sldLayout>
</file>

<file path=ppt/slideLayouts/slideLayout5595.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22080076"/>
      </p:ext>
    </p:extLst>
  </p:cSld>
  <p:clrMapOvr>
    <a:masterClrMapping/>
  </p:clrMapOvr>
  <p:transition spd="slow">
    <p:fade/>
  </p:transition>
</p:sldLayout>
</file>

<file path=ppt/slideLayouts/slideLayout5596.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54153137"/>
      </p:ext>
    </p:extLst>
  </p:cSld>
  <p:clrMapOvr>
    <a:masterClrMapping/>
  </p:clrMapOvr>
  <p:transition spd="slow">
    <p:fade/>
  </p:transition>
</p:sldLayout>
</file>

<file path=ppt/slideLayouts/slideLayout5597.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712665"/>
      </p:ext>
    </p:extLst>
  </p:cSld>
  <p:clrMapOvr>
    <a:masterClrMapping/>
  </p:clrMapOvr>
  <p:transition spd="slow">
    <p:fade/>
  </p:transition>
</p:sldLayout>
</file>

<file path=ppt/slideLayouts/slideLayout5598.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82386064"/>
      </p:ext>
    </p:extLst>
  </p:cSld>
  <p:clrMapOvr>
    <a:masterClrMapping/>
  </p:clrMapOvr>
  <p:transition spd="slow">
    <p:fade/>
  </p:transition>
</p:sldLayout>
</file>

<file path=ppt/slideLayouts/slideLayout5599.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31998278"/>
      </p:ext>
    </p:extLst>
  </p:cSld>
  <p:clrMapOvr>
    <a:masterClrMapping/>
  </p:clrMapOvr>
  <p:transition spd="slow">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98698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41217565"/>
      </p:ext>
    </p:extLst>
  </p:cSld>
  <p:clrMapOvr>
    <a:masterClrMapping/>
  </p:clrMapOvr>
  <p:transition spd="slow">
    <p:fade/>
  </p:transition>
</p:sldLayout>
</file>

<file path=ppt/slideLayouts/slideLayout5600.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34484111"/>
      </p:ext>
    </p:extLst>
  </p:cSld>
  <p:clrMapOvr>
    <a:masterClrMapping/>
  </p:clrMapOvr>
  <p:transition spd="slow">
    <p:fade/>
  </p:transition>
</p:sldLayout>
</file>

<file path=ppt/slideLayouts/slideLayout5601.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37784943"/>
      </p:ext>
    </p:extLst>
  </p:cSld>
  <p:clrMapOvr>
    <a:masterClrMapping/>
  </p:clrMapOvr>
  <p:transition spd="slow">
    <p:fade/>
  </p:transition>
</p:sldLayout>
</file>

<file path=ppt/slideLayouts/slideLayout5602.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79836131"/>
      </p:ext>
    </p:extLst>
  </p:cSld>
  <p:clrMapOvr>
    <a:masterClrMapping/>
  </p:clrMapOvr>
  <p:transition spd="slow">
    <p:fade/>
  </p:transition>
</p:sldLayout>
</file>

<file path=ppt/slideLayouts/slideLayout5603.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26883401"/>
      </p:ext>
    </p:extLst>
  </p:cSld>
  <p:clrMapOvr>
    <a:masterClrMapping/>
  </p:clrMapOvr>
  <p:transition spd="slow">
    <p:fade/>
  </p:transition>
</p:sldLayout>
</file>

<file path=ppt/slideLayouts/slideLayout5604.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4992680"/>
      </p:ext>
    </p:extLst>
  </p:cSld>
  <p:clrMapOvr>
    <a:masterClrMapping/>
  </p:clrMapOvr>
  <p:transition spd="slow">
    <p:fade/>
  </p:transition>
</p:sldLayout>
</file>

<file path=ppt/slideLayouts/slideLayout5605.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61257813"/>
      </p:ext>
    </p:extLst>
  </p:cSld>
  <p:clrMapOvr>
    <a:masterClrMapping/>
  </p:clrMapOvr>
  <p:transition spd="slow">
    <p:fade/>
  </p:transition>
</p:sldLayout>
</file>

<file path=ppt/slideLayouts/slideLayout5606.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55280570"/>
      </p:ext>
    </p:extLst>
  </p:cSld>
  <p:clrMapOvr>
    <a:masterClrMapping/>
  </p:clrMapOvr>
  <p:transition spd="slow">
    <p:fade/>
  </p:transition>
</p:sldLayout>
</file>

<file path=ppt/slideLayouts/slideLayout5607.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88226952"/>
      </p:ext>
    </p:extLst>
  </p:cSld>
  <p:clrMapOvr>
    <a:masterClrMapping/>
  </p:clrMapOvr>
  <p:transition spd="slow">
    <p:fade/>
  </p:transition>
</p:sldLayout>
</file>

<file path=ppt/slideLayouts/slideLayout5608.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59507867"/>
      </p:ext>
    </p:extLst>
  </p:cSld>
  <p:clrMapOvr>
    <a:masterClrMapping/>
  </p:clrMapOvr>
  <p:transition spd="slow">
    <p:fade/>
  </p:transition>
</p:sldLayout>
</file>

<file path=ppt/slideLayouts/slideLayout5609.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90085470"/>
      </p:ext>
    </p:extLst>
  </p:cSld>
  <p:clrMapOvr>
    <a:masterClrMapping/>
  </p:clrMapOvr>
  <p:transition spd="slow">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29136795"/>
      </p:ext>
    </p:extLst>
  </p:cSld>
  <p:clrMapOvr>
    <a:masterClrMapping/>
  </p:clrMapOvr>
  <p:transition spd="slow">
    <p:fade/>
  </p:transition>
</p:sldLayout>
</file>

<file path=ppt/slideLayouts/slideLayout5610.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00808852"/>
      </p:ext>
    </p:extLst>
  </p:cSld>
  <p:clrMapOvr>
    <a:masterClrMapping/>
  </p:clrMapOvr>
  <p:transition spd="slow">
    <p:fade/>
  </p:transition>
</p:sldLayout>
</file>

<file path=ppt/slideLayouts/slideLayout5611.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45273604"/>
      </p:ext>
    </p:extLst>
  </p:cSld>
  <p:clrMapOvr>
    <a:masterClrMapping/>
  </p:clrMapOvr>
  <p:transition spd="slow">
    <p:fade/>
  </p:transition>
</p:sldLayout>
</file>

<file path=ppt/slideLayouts/slideLayout5612.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3032646"/>
      </p:ext>
    </p:extLst>
  </p:cSld>
  <p:clrMapOvr>
    <a:masterClrMapping/>
  </p:clrMapOvr>
  <p:transition spd="slow">
    <p:fade/>
  </p:transition>
</p:sldLayout>
</file>

<file path=ppt/slideLayouts/slideLayout5613.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10914245"/>
      </p:ext>
    </p:extLst>
  </p:cSld>
  <p:clrMapOvr>
    <a:masterClrMapping/>
  </p:clrMapOvr>
  <p:transition spd="slow">
    <p:fade/>
  </p:transition>
</p:sldLayout>
</file>

<file path=ppt/slideLayouts/slideLayout5614.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85794663"/>
      </p:ext>
    </p:extLst>
  </p:cSld>
  <p:clrMapOvr>
    <a:masterClrMapping/>
  </p:clrMapOvr>
  <p:transition spd="slow">
    <p:fade/>
  </p:transition>
</p:sldLayout>
</file>

<file path=ppt/slideLayouts/slideLayout5615.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8172606"/>
      </p:ext>
    </p:extLst>
  </p:cSld>
  <p:clrMapOvr>
    <a:masterClrMapping/>
  </p:clrMapOvr>
  <p:transition spd="slow">
    <p:fade/>
  </p:transition>
</p:sldLayout>
</file>

<file path=ppt/slideLayouts/slideLayout5616.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24594531"/>
      </p:ext>
    </p:extLst>
  </p:cSld>
  <p:clrMapOvr>
    <a:masterClrMapping/>
  </p:clrMapOvr>
  <p:transition spd="slow">
    <p:fade/>
  </p:transition>
</p:sldLayout>
</file>

<file path=ppt/slideLayouts/slideLayout5617.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97567048"/>
      </p:ext>
    </p:extLst>
  </p:cSld>
  <p:clrMapOvr>
    <a:masterClrMapping/>
  </p:clrMapOvr>
  <p:transition spd="slow">
    <p:fade/>
  </p:transition>
</p:sldLayout>
</file>

<file path=ppt/slideLayouts/slideLayout5618.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71033054"/>
      </p:ext>
    </p:extLst>
  </p:cSld>
  <p:clrMapOvr>
    <a:masterClrMapping/>
  </p:clrMapOvr>
  <p:transition spd="slow">
    <p:fade/>
  </p:transition>
</p:sldLayout>
</file>

<file path=ppt/slideLayouts/slideLayout5619.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79570897"/>
      </p:ext>
    </p:extLst>
  </p:cSld>
  <p:clrMapOvr>
    <a:masterClrMapping/>
  </p:clrMapOvr>
  <p:transition spd="slow">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19206323"/>
      </p:ext>
    </p:extLst>
  </p:cSld>
  <p:clrMapOvr>
    <a:masterClrMapping/>
  </p:clrMapOvr>
  <p:transition spd="slow">
    <p:fade/>
  </p:transition>
</p:sldLayout>
</file>

<file path=ppt/slideLayouts/slideLayout5620.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36069461"/>
      </p:ext>
    </p:extLst>
  </p:cSld>
  <p:clrMapOvr>
    <a:masterClrMapping/>
  </p:clrMapOvr>
  <p:transition spd="slow">
    <p:fade/>
  </p:transition>
</p:sldLayout>
</file>

<file path=ppt/slideLayouts/slideLayout5621.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84586646"/>
      </p:ext>
    </p:extLst>
  </p:cSld>
  <p:clrMapOvr>
    <a:masterClrMapping/>
  </p:clrMapOvr>
  <p:transition spd="slow">
    <p:fade/>
  </p:transition>
</p:sldLayout>
</file>

<file path=ppt/slideLayouts/slideLayout5622.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0319791"/>
      </p:ext>
    </p:extLst>
  </p:cSld>
  <p:clrMapOvr>
    <a:masterClrMapping/>
  </p:clrMapOvr>
  <p:transition spd="slow">
    <p:fade/>
  </p:transition>
</p:sldLayout>
</file>

<file path=ppt/slideLayouts/slideLayout5623.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9076884"/>
      </p:ext>
    </p:extLst>
  </p:cSld>
  <p:clrMapOvr>
    <a:masterClrMapping/>
  </p:clrMapOvr>
  <p:transition spd="slow">
    <p:fade/>
  </p:transition>
</p:sldLayout>
</file>

<file path=ppt/slideLayouts/slideLayout5624.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50174354"/>
      </p:ext>
    </p:extLst>
  </p:cSld>
  <p:clrMapOvr>
    <a:masterClrMapping/>
  </p:clrMapOvr>
  <p:transition spd="slow">
    <p:fade/>
  </p:transition>
</p:sldLayout>
</file>

<file path=ppt/slideLayouts/slideLayout5625.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97111471"/>
      </p:ext>
    </p:extLst>
  </p:cSld>
  <p:clrMapOvr>
    <a:masterClrMapping/>
  </p:clrMapOvr>
  <p:transition spd="slow">
    <p:fade/>
  </p:transition>
</p:sldLayout>
</file>

<file path=ppt/slideLayouts/slideLayout5626.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40010378"/>
      </p:ext>
    </p:extLst>
  </p:cSld>
  <p:clrMapOvr>
    <a:masterClrMapping/>
  </p:clrMapOvr>
  <p:transition spd="slow">
    <p:fade/>
  </p:transition>
</p:sldLayout>
</file>

<file path=ppt/slideLayouts/slideLayout5627.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97115572"/>
      </p:ext>
    </p:extLst>
  </p:cSld>
  <p:clrMapOvr>
    <a:masterClrMapping/>
  </p:clrMapOvr>
  <p:transition spd="slow">
    <p:fade/>
  </p:transition>
</p:sldLayout>
</file>

<file path=ppt/slideLayouts/slideLayout5628.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49263006"/>
      </p:ext>
    </p:extLst>
  </p:cSld>
  <p:clrMapOvr>
    <a:masterClrMapping/>
  </p:clrMapOvr>
  <p:transition spd="slow">
    <p:fade/>
  </p:transition>
</p:sldLayout>
</file>

<file path=ppt/slideLayouts/slideLayout5629.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2196412"/>
      </p:ext>
    </p:extLst>
  </p:cSld>
  <p:clrMapOvr>
    <a:masterClrMapping/>
  </p:clrMapOvr>
  <p:transition spd="slow">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0611671"/>
      </p:ext>
    </p:extLst>
  </p:cSld>
  <p:clrMapOvr>
    <a:masterClrMapping/>
  </p:clrMapOvr>
  <p:transition spd="slow">
    <p:fade/>
  </p:transition>
</p:sldLayout>
</file>

<file path=ppt/slideLayouts/slideLayout5630.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18538284"/>
      </p:ext>
    </p:extLst>
  </p:cSld>
  <p:clrMapOvr>
    <a:masterClrMapping/>
  </p:clrMapOvr>
  <p:transition spd="slow">
    <p:fade/>
  </p:transition>
</p:sldLayout>
</file>

<file path=ppt/slideLayouts/slideLayout5631.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81084862"/>
      </p:ext>
    </p:extLst>
  </p:cSld>
  <p:clrMapOvr>
    <a:masterClrMapping/>
  </p:clrMapOvr>
  <p:transition spd="slow">
    <p:fade/>
  </p:transition>
</p:sldLayout>
</file>

<file path=ppt/slideLayouts/slideLayout5632.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32655819"/>
      </p:ext>
    </p:extLst>
  </p:cSld>
  <p:clrMapOvr>
    <a:masterClrMapping/>
  </p:clrMapOvr>
  <p:transition spd="slow">
    <p:fade/>
  </p:transition>
</p:sldLayout>
</file>

<file path=ppt/slideLayouts/slideLayout5633.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92222506"/>
      </p:ext>
    </p:extLst>
  </p:cSld>
  <p:clrMapOvr>
    <a:masterClrMapping/>
  </p:clrMapOvr>
  <p:transition spd="slow">
    <p:fade/>
  </p:transition>
</p:sldLayout>
</file>

<file path=ppt/slideLayouts/slideLayout5634.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5264766"/>
      </p:ext>
    </p:extLst>
  </p:cSld>
  <p:clrMapOvr>
    <a:masterClrMapping/>
  </p:clrMapOvr>
  <p:transition spd="slow">
    <p:fade/>
  </p:transition>
</p:sldLayout>
</file>

<file path=ppt/slideLayouts/slideLayout5635.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13470380"/>
      </p:ext>
    </p:extLst>
  </p:cSld>
  <p:clrMapOvr>
    <a:masterClrMapping/>
  </p:clrMapOvr>
  <p:transition spd="slow">
    <p:fade/>
  </p:transition>
</p:sldLayout>
</file>

<file path=ppt/slideLayouts/slideLayout5636.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32405847"/>
      </p:ext>
    </p:extLst>
  </p:cSld>
  <p:clrMapOvr>
    <a:masterClrMapping/>
  </p:clrMapOvr>
  <p:transition spd="slow">
    <p:fade/>
  </p:transition>
</p:sldLayout>
</file>

<file path=ppt/slideLayouts/slideLayout5637.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68122545"/>
      </p:ext>
    </p:extLst>
  </p:cSld>
  <p:clrMapOvr>
    <a:masterClrMapping/>
  </p:clrMapOvr>
  <p:transition spd="slow">
    <p:fade/>
  </p:transition>
</p:sldLayout>
</file>

<file path=ppt/slideLayouts/slideLayout5638.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25286227"/>
      </p:ext>
    </p:extLst>
  </p:cSld>
  <p:clrMapOvr>
    <a:masterClrMapping/>
  </p:clrMapOvr>
  <p:transition spd="slow">
    <p:fade/>
  </p:transition>
</p:sldLayout>
</file>

<file path=ppt/slideLayouts/slideLayout5639.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65433604"/>
      </p:ext>
    </p:extLst>
  </p:cSld>
  <p:clrMapOvr>
    <a:masterClrMapping/>
  </p:clrMapOvr>
  <p:transition spd="slow">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41622018"/>
      </p:ext>
    </p:extLst>
  </p:cSld>
  <p:clrMapOvr>
    <a:masterClrMapping/>
  </p:clrMapOvr>
  <p:transition spd="slow">
    <p:fade/>
  </p:transition>
</p:sldLayout>
</file>

<file path=ppt/slideLayouts/slideLayout5640.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86933328"/>
      </p:ext>
    </p:extLst>
  </p:cSld>
  <p:clrMapOvr>
    <a:masterClrMapping/>
  </p:clrMapOvr>
  <p:transition spd="slow">
    <p:fade/>
  </p:transition>
</p:sldLayout>
</file>

<file path=ppt/slideLayouts/slideLayout5641.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93846784"/>
      </p:ext>
    </p:extLst>
  </p:cSld>
  <p:clrMapOvr>
    <a:masterClrMapping/>
  </p:clrMapOvr>
  <p:transition spd="slow">
    <p:fade/>
  </p:transition>
</p:sldLayout>
</file>

<file path=ppt/slideLayouts/slideLayout5642.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71035569"/>
      </p:ext>
    </p:extLst>
  </p:cSld>
  <p:clrMapOvr>
    <a:masterClrMapping/>
  </p:clrMapOvr>
  <p:transition spd="slow">
    <p:fade/>
  </p:transition>
</p:sldLayout>
</file>

<file path=ppt/slideLayouts/slideLayout5643.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40188389"/>
      </p:ext>
    </p:extLst>
  </p:cSld>
  <p:clrMapOvr>
    <a:masterClrMapping/>
  </p:clrMapOvr>
  <p:transition spd="slow">
    <p:fade/>
  </p:transition>
</p:sldLayout>
</file>

<file path=ppt/slideLayouts/slideLayout5644.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15361955"/>
      </p:ext>
    </p:extLst>
  </p:cSld>
  <p:clrMapOvr>
    <a:masterClrMapping/>
  </p:clrMapOvr>
  <p:transition spd="slow">
    <p:fade/>
  </p:transition>
</p:sldLayout>
</file>

<file path=ppt/slideLayouts/slideLayout5645.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81595923"/>
      </p:ext>
    </p:extLst>
  </p:cSld>
  <p:clrMapOvr>
    <a:masterClrMapping/>
  </p:clrMapOvr>
  <p:transition spd="slow">
    <p:fade/>
  </p:transition>
</p:sldLayout>
</file>

<file path=ppt/slideLayouts/slideLayout5646.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02617552"/>
      </p:ext>
    </p:extLst>
  </p:cSld>
  <p:clrMapOvr>
    <a:masterClrMapping/>
  </p:clrMapOvr>
  <p:transition spd="slow">
    <p:fade/>
  </p:transition>
</p:sldLayout>
</file>

<file path=ppt/slideLayouts/slideLayout5647.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93328573"/>
      </p:ext>
    </p:extLst>
  </p:cSld>
  <p:clrMapOvr>
    <a:masterClrMapping/>
  </p:clrMapOvr>
  <p:transition spd="slow">
    <p:fade/>
  </p:transition>
</p:sldLayout>
</file>

<file path=ppt/slideLayouts/slideLayout5648.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60370230"/>
      </p:ext>
    </p:extLst>
  </p:cSld>
  <p:clrMapOvr>
    <a:masterClrMapping/>
  </p:clrMapOvr>
  <p:transition spd="slow">
    <p:fade/>
  </p:transition>
</p:sldLayout>
</file>

<file path=ppt/slideLayouts/slideLayout5649.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55550181"/>
      </p:ext>
    </p:extLst>
  </p:cSld>
  <p:clrMapOvr>
    <a:masterClrMapping/>
  </p:clrMapOvr>
  <p:transition spd="slow">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16625078"/>
      </p:ext>
    </p:extLst>
  </p:cSld>
  <p:clrMapOvr>
    <a:masterClrMapping/>
  </p:clrMapOvr>
  <p:transition spd="slow">
    <p:fade/>
  </p:transition>
</p:sldLayout>
</file>

<file path=ppt/slideLayouts/slideLayout5650.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40837635"/>
      </p:ext>
    </p:extLst>
  </p:cSld>
  <p:clrMapOvr>
    <a:masterClrMapping/>
  </p:clrMapOvr>
  <p:transition spd="slow">
    <p:fade/>
  </p:transition>
</p:sldLayout>
</file>

<file path=ppt/slideLayouts/slideLayout5651.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49296635"/>
      </p:ext>
    </p:extLst>
  </p:cSld>
  <p:clrMapOvr>
    <a:masterClrMapping/>
  </p:clrMapOvr>
  <p:transition spd="slow">
    <p:fade/>
  </p:transition>
</p:sldLayout>
</file>

<file path=ppt/slideLayouts/slideLayout5652.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5020472"/>
      </p:ext>
    </p:extLst>
  </p:cSld>
  <p:clrMapOvr>
    <a:masterClrMapping/>
  </p:clrMapOvr>
  <p:transition spd="slow">
    <p:fade/>
  </p:transition>
</p:sldLayout>
</file>

<file path=ppt/slideLayouts/slideLayout5653.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84094613"/>
      </p:ext>
    </p:extLst>
  </p:cSld>
  <p:clrMapOvr>
    <a:masterClrMapping/>
  </p:clrMapOvr>
  <p:transition spd="slow">
    <p:fade/>
  </p:transition>
</p:sldLayout>
</file>

<file path=ppt/slideLayouts/slideLayout5654.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43035277"/>
      </p:ext>
    </p:extLst>
  </p:cSld>
  <p:clrMapOvr>
    <a:masterClrMapping/>
  </p:clrMapOvr>
  <p:transition spd="slow">
    <p:fade/>
  </p:transition>
</p:sldLayout>
</file>

<file path=ppt/slideLayouts/slideLayout5655.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71250153"/>
      </p:ext>
    </p:extLst>
  </p:cSld>
  <p:clrMapOvr>
    <a:masterClrMapping/>
  </p:clrMapOvr>
  <p:transition spd="slow">
    <p:fade/>
  </p:transition>
</p:sldLayout>
</file>

<file path=ppt/slideLayouts/slideLayout5656.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69463600"/>
      </p:ext>
    </p:extLst>
  </p:cSld>
  <p:clrMapOvr>
    <a:masterClrMapping/>
  </p:clrMapOvr>
  <p:transition spd="slow">
    <p:fade/>
  </p:transition>
</p:sldLayout>
</file>

<file path=ppt/slideLayouts/slideLayout5657.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86707785"/>
      </p:ext>
    </p:extLst>
  </p:cSld>
  <p:clrMapOvr>
    <a:masterClrMapping/>
  </p:clrMapOvr>
  <p:transition spd="slow">
    <p:fade/>
  </p:transition>
</p:sldLayout>
</file>

<file path=ppt/slideLayouts/slideLayout5658.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5018366"/>
      </p:ext>
    </p:extLst>
  </p:cSld>
  <p:clrMapOvr>
    <a:masterClrMapping/>
  </p:clrMapOvr>
  <p:transition spd="slow">
    <p:fade/>
  </p:transition>
</p:sldLayout>
</file>

<file path=ppt/slideLayouts/slideLayout5659.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96322825"/>
      </p:ext>
    </p:extLst>
  </p:cSld>
  <p:clrMapOvr>
    <a:masterClrMapping/>
  </p:clrMapOvr>
  <p:transition spd="slow">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6524772"/>
      </p:ext>
    </p:extLst>
  </p:cSld>
  <p:clrMapOvr>
    <a:masterClrMapping/>
  </p:clrMapOvr>
  <p:transition spd="slow">
    <p:fade/>
  </p:transition>
</p:sldLayout>
</file>

<file path=ppt/slideLayouts/slideLayout5660.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6470207"/>
      </p:ext>
    </p:extLst>
  </p:cSld>
  <p:clrMapOvr>
    <a:masterClrMapping/>
  </p:clrMapOvr>
  <p:transition spd="slow">
    <p:fade/>
  </p:transition>
</p:sldLayout>
</file>

<file path=ppt/slideLayouts/slideLayout5661.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16680104"/>
      </p:ext>
    </p:extLst>
  </p:cSld>
  <p:clrMapOvr>
    <a:masterClrMapping/>
  </p:clrMapOvr>
  <p:transition spd="slow">
    <p:fade/>
  </p:transition>
</p:sldLayout>
</file>

<file path=ppt/slideLayouts/slideLayout5662.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27265795"/>
      </p:ext>
    </p:extLst>
  </p:cSld>
  <p:clrMapOvr>
    <a:masterClrMapping/>
  </p:clrMapOvr>
  <p:transition spd="slow">
    <p:fade/>
  </p:transition>
</p:sldLayout>
</file>

<file path=ppt/slideLayouts/slideLayout5663.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60991782"/>
      </p:ext>
    </p:extLst>
  </p:cSld>
  <p:clrMapOvr>
    <a:masterClrMapping/>
  </p:clrMapOvr>
  <p:transition spd="slow">
    <p:fade/>
  </p:transition>
</p:sldLayout>
</file>

<file path=ppt/slideLayouts/slideLayout5664.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23102965"/>
      </p:ext>
    </p:extLst>
  </p:cSld>
  <p:clrMapOvr>
    <a:masterClrMapping/>
  </p:clrMapOvr>
  <p:transition spd="slow">
    <p:fade/>
  </p:transition>
</p:sldLayout>
</file>

<file path=ppt/slideLayouts/slideLayout5665.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10435826"/>
      </p:ext>
    </p:extLst>
  </p:cSld>
  <p:clrMapOvr>
    <a:masterClrMapping/>
  </p:clrMapOvr>
  <p:transition spd="slow">
    <p:fade/>
  </p:transition>
</p:sldLayout>
</file>

<file path=ppt/slideLayouts/slideLayout5666.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995270"/>
      </p:ext>
    </p:extLst>
  </p:cSld>
  <p:clrMapOvr>
    <a:masterClrMapping/>
  </p:clrMapOvr>
  <p:transition spd="slow">
    <p:fade/>
  </p:transition>
</p:sldLayout>
</file>

<file path=ppt/slideLayouts/slideLayout5667.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83779619"/>
      </p:ext>
    </p:extLst>
  </p:cSld>
  <p:clrMapOvr>
    <a:masterClrMapping/>
  </p:clrMapOvr>
  <p:transition spd="slow">
    <p:fade/>
  </p:transition>
</p:sldLayout>
</file>

<file path=ppt/slideLayouts/slideLayout5668.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33782839"/>
      </p:ext>
    </p:extLst>
  </p:cSld>
  <p:clrMapOvr>
    <a:masterClrMapping/>
  </p:clrMapOvr>
  <p:transition spd="slow">
    <p:fade/>
  </p:transition>
</p:sldLayout>
</file>

<file path=ppt/slideLayouts/slideLayout5669.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20363321"/>
      </p:ext>
    </p:extLst>
  </p:cSld>
  <p:clrMapOvr>
    <a:masterClrMapping/>
  </p:clrMapOvr>
  <p:transition spd="slow">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52062663"/>
      </p:ext>
    </p:extLst>
  </p:cSld>
  <p:clrMapOvr>
    <a:masterClrMapping/>
  </p:clrMapOvr>
  <p:transition spd="slow">
    <p:fade/>
  </p:transition>
</p:sldLayout>
</file>

<file path=ppt/slideLayouts/slideLayout5670.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7224420"/>
      </p:ext>
    </p:extLst>
  </p:cSld>
  <p:clrMapOvr>
    <a:masterClrMapping/>
  </p:clrMapOvr>
  <p:transition spd="slow">
    <p:fade/>
  </p:transition>
</p:sldLayout>
</file>

<file path=ppt/slideLayouts/slideLayout5671.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23571125"/>
      </p:ext>
    </p:extLst>
  </p:cSld>
  <p:clrMapOvr>
    <a:masterClrMapping/>
  </p:clrMapOvr>
  <p:transition spd="slow">
    <p:fade/>
  </p:transition>
</p:sldLayout>
</file>

<file path=ppt/slideLayouts/slideLayout5672.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37878874"/>
      </p:ext>
    </p:extLst>
  </p:cSld>
  <p:clrMapOvr>
    <a:masterClrMapping/>
  </p:clrMapOvr>
  <p:transition spd="slow">
    <p:fade/>
  </p:transition>
</p:sldLayout>
</file>

<file path=ppt/slideLayouts/slideLayout5673.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28383860"/>
      </p:ext>
    </p:extLst>
  </p:cSld>
  <p:clrMapOvr>
    <a:masterClrMapping/>
  </p:clrMapOvr>
  <p:transition spd="slow">
    <p:fade/>
  </p:transition>
</p:sldLayout>
</file>

<file path=ppt/slideLayouts/slideLayout5674.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64614373"/>
      </p:ext>
    </p:extLst>
  </p:cSld>
  <p:clrMapOvr>
    <a:masterClrMapping/>
  </p:clrMapOvr>
  <p:transition spd="slow">
    <p:fade/>
  </p:transition>
</p:sldLayout>
</file>

<file path=ppt/slideLayouts/slideLayout5675.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5278866"/>
      </p:ext>
    </p:extLst>
  </p:cSld>
  <p:clrMapOvr>
    <a:masterClrMapping/>
  </p:clrMapOvr>
  <p:transition spd="slow">
    <p:fade/>
  </p:transition>
</p:sldLayout>
</file>

<file path=ppt/slideLayouts/slideLayout5676.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4771292"/>
      </p:ext>
    </p:extLst>
  </p:cSld>
  <p:clrMapOvr>
    <a:masterClrMapping/>
  </p:clrMapOvr>
  <p:transition spd="slow">
    <p:fade/>
  </p:transition>
</p:sldLayout>
</file>

<file path=ppt/slideLayouts/slideLayout5677.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77394754"/>
      </p:ext>
    </p:extLst>
  </p:cSld>
  <p:clrMapOvr>
    <a:masterClrMapping/>
  </p:clrMapOvr>
  <p:transition spd="slow">
    <p:fade/>
  </p:transition>
</p:sldLayout>
</file>

<file path=ppt/slideLayouts/slideLayout5678.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74375238"/>
      </p:ext>
    </p:extLst>
  </p:cSld>
  <p:clrMapOvr>
    <a:masterClrMapping/>
  </p:clrMapOvr>
  <p:transition spd="slow">
    <p:fade/>
  </p:transition>
</p:sldLayout>
</file>

<file path=ppt/slideLayouts/slideLayout5679.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90297620"/>
      </p:ext>
    </p:extLst>
  </p:cSld>
  <p:clrMapOvr>
    <a:masterClrMapping/>
  </p:clrMapOvr>
  <p:transition spd="slow">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0045571"/>
      </p:ext>
    </p:extLst>
  </p:cSld>
  <p:clrMapOvr>
    <a:masterClrMapping/>
  </p:clrMapOvr>
  <p:transition spd="slow">
    <p:fade/>
  </p:transition>
</p:sldLayout>
</file>

<file path=ppt/slideLayouts/slideLayout5680.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65899760"/>
      </p:ext>
    </p:extLst>
  </p:cSld>
  <p:clrMapOvr>
    <a:masterClrMapping/>
  </p:clrMapOvr>
  <p:transition spd="slow">
    <p:fade/>
  </p:transition>
</p:sldLayout>
</file>

<file path=ppt/slideLayouts/slideLayout5681.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05169653"/>
      </p:ext>
    </p:extLst>
  </p:cSld>
  <p:clrMapOvr>
    <a:masterClrMapping/>
  </p:clrMapOvr>
  <p:transition spd="slow">
    <p:fade/>
  </p:transition>
</p:sldLayout>
</file>

<file path=ppt/slideLayouts/slideLayout5682.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6919279"/>
      </p:ext>
    </p:extLst>
  </p:cSld>
  <p:clrMapOvr>
    <a:masterClrMapping/>
  </p:clrMapOvr>
  <p:transition spd="slow">
    <p:fade/>
  </p:transition>
</p:sldLayout>
</file>

<file path=ppt/slideLayouts/slideLayout5683.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26865609"/>
      </p:ext>
    </p:extLst>
  </p:cSld>
  <p:clrMapOvr>
    <a:masterClrMapping/>
  </p:clrMapOvr>
  <p:transition spd="slow">
    <p:fade/>
  </p:transition>
</p:sldLayout>
</file>

<file path=ppt/slideLayouts/slideLayout5684.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54640645"/>
      </p:ext>
    </p:extLst>
  </p:cSld>
  <p:clrMapOvr>
    <a:masterClrMapping/>
  </p:clrMapOvr>
  <p:transition spd="slow">
    <p:fade/>
  </p:transition>
</p:sldLayout>
</file>

<file path=ppt/slideLayouts/slideLayout5685.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83407562"/>
      </p:ext>
    </p:extLst>
  </p:cSld>
  <p:clrMapOvr>
    <a:masterClrMapping/>
  </p:clrMapOvr>
  <p:transition spd="slow">
    <p:fade/>
  </p:transition>
</p:sldLayout>
</file>

<file path=ppt/slideLayouts/slideLayout5686.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9938065"/>
      </p:ext>
    </p:extLst>
  </p:cSld>
  <p:clrMapOvr>
    <a:masterClrMapping/>
  </p:clrMapOvr>
  <p:transition spd="slow">
    <p:fade/>
  </p:transition>
</p:sldLayout>
</file>

<file path=ppt/slideLayouts/slideLayout5687.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39337048"/>
      </p:ext>
    </p:extLst>
  </p:cSld>
  <p:clrMapOvr>
    <a:masterClrMapping/>
  </p:clrMapOvr>
  <p:transition spd="slow">
    <p:fade/>
  </p:transition>
</p:sldLayout>
</file>

<file path=ppt/slideLayouts/slideLayout5688.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36843295"/>
      </p:ext>
    </p:extLst>
  </p:cSld>
  <p:clrMapOvr>
    <a:masterClrMapping/>
  </p:clrMapOvr>
  <p:transition spd="slow">
    <p:fade/>
  </p:transition>
</p:sldLayout>
</file>

<file path=ppt/slideLayouts/slideLayout5689.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5579755"/>
      </p:ext>
    </p:extLst>
  </p:cSld>
  <p:clrMapOvr>
    <a:masterClrMapping/>
  </p:clrMapOvr>
  <p:transition spd="slow">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5269483"/>
      </p:ext>
    </p:extLst>
  </p:cSld>
  <p:clrMapOvr>
    <a:masterClrMapping/>
  </p:clrMapOvr>
  <p:transition spd="slow">
    <p:fade/>
  </p:transition>
</p:sldLayout>
</file>

<file path=ppt/slideLayouts/slideLayout5690.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9291965"/>
      </p:ext>
    </p:extLst>
  </p:cSld>
  <p:clrMapOvr>
    <a:masterClrMapping/>
  </p:clrMapOvr>
  <p:transition spd="slow">
    <p:fade/>
  </p:transition>
</p:sldLayout>
</file>

<file path=ppt/slideLayouts/slideLayout5691.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5872016"/>
      </p:ext>
    </p:extLst>
  </p:cSld>
  <p:clrMapOvr>
    <a:masterClrMapping/>
  </p:clrMapOvr>
  <p:transition spd="slow">
    <p:fade/>
  </p:transition>
</p:sldLayout>
</file>

<file path=ppt/slideLayouts/slideLayout5692.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10406926"/>
      </p:ext>
    </p:extLst>
  </p:cSld>
  <p:clrMapOvr>
    <a:masterClrMapping/>
  </p:clrMapOvr>
  <p:transition spd="slow">
    <p:fade/>
  </p:transition>
</p:sldLayout>
</file>

<file path=ppt/slideLayouts/slideLayout5693.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00458676"/>
      </p:ext>
    </p:extLst>
  </p:cSld>
  <p:clrMapOvr>
    <a:masterClrMapping/>
  </p:clrMapOvr>
  <p:transition spd="slow">
    <p:fade/>
  </p:transition>
</p:sldLayout>
</file>

<file path=ppt/slideLayouts/slideLayout5694.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31713734"/>
      </p:ext>
    </p:extLst>
  </p:cSld>
  <p:clrMapOvr>
    <a:masterClrMapping/>
  </p:clrMapOvr>
  <p:transition spd="slow">
    <p:fade/>
  </p:transition>
</p:sldLayout>
</file>

<file path=ppt/slideLayouts/slideLayout5695.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77015969"/>
      </p:ext>
    </p:extLst>
  </p:cSld>
  <p:clrMapOvr>
    <a:masterClrMapping/>
  </p:clrMapOvr>
  <p:transition spd="slow">
    <p:fade/>
  </p:transition>
</p:sldLayout>
</file>

<file path=ppt/slideLayouts/slideLayout5696.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06539136"/>
      </p:ext>
    </p:extLst>
  </p:cSld>
  <p:clrMapOvr>
    <a:masterClrMapping/>
  </p:clrMapOvr>
  <p:transition spd="slow">
    <p:fade/>
  </p:transition>
</p:sldLayout>
</file>

<file path=ppt/slideLayouts/slideLayout5697.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07912961"/>
      </p:ext>
    </p:extLst>
  </p:cSld>
  <p:clrMapOvr>
    <a:masterClrMapping/>
  </p:clrMapOvr>
  <p:transition spd="slow">
    <p:fade/>
  </p:transition>
</p:sldLayout>
</file>

<file path=ppt/slideLayouts/slideLayout5698.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54063480"/>
      </p:ext>
    </p:extLst>
  </p:cSld>
  <p:clrMapOvr>
    <a:masterClrMapping/>
  </p:clrMapOvr>
  <p:transition spd="slow">
    <p:fade/>
  </p:transition>
</p:sldLayout>
</file>

<file path=ppt/slideLayouts/slideLayout5699.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05118553"/>
      </p:ext>
    </p:extLst>
  </p:cSld>
  <p:clrMapOvr>
    <a:masterClrMapping/>
  </p:clrMapOvr>
  <p:transition spd="slow">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2521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5669280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00.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8533470"/>
      </p:ext>
    </p:extLst>
  </p:cSld>
  <p:clrMapOvr>
    <a:masterClrMapping/>
  </p:clrMapOvr>
  <p:transition spd="slow">
    <p:fade/>
  </p:transition>
</p:sldLayout>
</file>

<file path=ppt/slideLayouts/slideLayout5701.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85588297"/>
      </p:ext>
    </p:extLst>
  </p:cSld>
  <p:clrMapOvr>
    <a:masterClrMapping/>
  </p:clrMapOvr>
  <p:transition spd="slow">
    <p:fade/>
  </p:transition>
</p:sldLayout>
</file>

<file path=ppt/slideLayouts/slideLayout5702.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34693340"/>
      </p:ext>
    </p:extLst>
  </p:cSld>
  <p:clrMapOvr>
    <a:masterClrMapping/>
  </p:clrMapOvr>
  <p:transition spd="slow">
    <p:fade/>
  </p:transition>
</p:sldLayout>
</file>

<file path=ppt/slideLayouts/slideLayout5703.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61482469"/>
      </p:ext>
    </p:extLst>
  </p:cSld>
  <p:clrMapOvr>
    <a:masterClrMapping/>
  </p:clrMapOvr>
  <p:transition spd="slow">
    <p:fade/>
  </p:transition>
</p:sldLayout>
</file>

<file path=ppt/slideLayouts/slideLayout5704.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31480008"/>
      </p:ext>
    </p:extLst>
  </p:cSld>
  <p:clrMapOvr>
    <a:masterClrMapping/>
  </p:clrMapOvr>
  <p:transition spd="slow">
    <p:fade/>
  </p:transition>
</p:sldLayout>
</file>

<file path=ppt/slideLayouts/slideLayout5705.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06546951"/>
      </p:ext>
    </p:extLst>
  </p:cSld>
  <p:clrMapOvr>
    <a:masterClrMapping/>
  </p:clrMapOvr>
  <p:transition spd="slow">
    <p:fade/>
  </p:transition>
</p:sldLayout>
</file>

<file path=ppt/slideLayouts/slideLayout5706.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2905630"/>
      </p:ext>
    </p:extLst>
  </p:cSld>
  <p:clrMapOvr>
    <a:masterClrMapping/>
  </p:clrMapOvr>
  <p:transition spd="slow">
    <p:fade/>
  </p:transition>
</p:sldLayout>
</file>

<file path=ppt/slideLayouts/slideLayout5707.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90900538"/>
      </p:ext>
    </p:extLst>
  </p:cSld>
  <p:clrMapOvr>
    <a:masterClrMapping/>
  </p:clrMapOvr>
  <p:transition spd="slow">
    <p:fade/>
  </p:transition>
</p:sldLayout>
</file>

<file path=ppt/slideLayouts/slideLayout5708.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73009678"/>
      </p:ext>
    </p:extLst>
  </p:cSld>
  <p:clrMapOvr>
    <a:masterClrMapping/>
  </p:clrMapOvr>
  <p:transition spd="slow">
    <p:fade/>
  </p:transition>
</p:sldLayout>
</file>

<file path=ppt/slideLayouts/slideLayout5709.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95472840"/>
      </p:ext>
    </p:extLst>
  </p:cSld>
  <p:clrMapOvr>
    <a:masterClrMapping/>
  </p:clrMapOvr>
  <p:transition spd="slow">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887418495"/>
      </p:ext>
    </p:extLst>
  </p:cSld>
  <p:clrMapOvr>
    <a:masterClrMapping/>
  </p:clrMapOvr>
  <p:transition spd="slow">
    <p:fade/>
  </p:transition>
</p:sldLayout>
</file>

<file path=ppt/slideLayouts/slideLayout5710.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07968183"/>
      </p:ext>
    </p:extLst>
  </p:cSld>
  <p:clrMapOvr>
    <a:masterClrMapping/>
  </p:clrMapOvr>
  <p:transition spd="slow">
    <p:fade/>
  </p:transition>
</p:sldLayout>
</file>

<file path=ppt/slideLayouts/slideLayout5711.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7635831"/>
      </p:ext>
    </p:extLst>
  </p:cSld>
  <p:clrMapOvr>
    <a:masterClrMapping/>
  </p:clrMapOvr>
  <p:transition spd="slow">
    <p:fade/>
  </p:transition>
</p:sldLayout>
</file>

<file path=ppt/slideLayouts/slideLayout5712.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33127618"/>
      </p:ext>
    </p:extLst>
  </p:cSld>
  <p:clrMapOvr>
    <a:masterClrMapping/>
  </p:clrMapOvr>
  <p:transition spd="slow">
    <p:fade/>
  </p:transition>
</p:sldLayout>
</file>

<file path=ppt/slideLayouts/slideLayout5713.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72521247"/>
      </p:ext>
    </p:extLst>
  </p:cSld>
  <p:clrMapOvr>
    <a:masterClrMapping/>
  </p:clrMapOvr>
  <p:transition spd="slow">
    <p:fade/>
  </p:transition>
</p:sldLayout>
</file>

<file path=ppt/slideLayouts/slideLayout5714.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13847628"/>
      </p:ext>
    </p:extLst>
  </p:cSld>
  <p:clrMapOvr>
    <a:masterClrMapping/>
  </p:clrMapOvr>
  <p:transition spd="slow">
    <p:fade/>
  </p:transition>
</p:sldLayout>
</file>

<file path=ppt/slideLayouts/slideLayout5715.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07360658"/>
      </p:ext>
    </p:extLst>
  </p:cSld>
  <p:clrMapOvr>
    <a:masterClrMapping/>
  </p:clrMapOvr>
  <p:transition spd="slow">
    <p:fade/>
  </p:transition>
</p:sldLayout>
</file>

<file path=ppt/slideLayouts/slideLayout5716.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00378715"/>
      </p:ext>
    </p:extLst>
  </p:cSld>
  <p:clrMapOvr>
    <a:masterClrMapping/>
  </p:clrMapOvr>
  <p:transition spd="slow">
    <p:fade/>
  </p:transition>
</p:sldLayout>
</file>

<file path=ppt/slideLayouts/slideLayout5717.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93057221"/>
      </p:ext>
    </p:extLst>
  </p:cSld>
  <p:clrMapOvr>
    <a:masterClrMapping/>
  </p:clrMapOvr>
  <p:transition spd="slow">
    <p:fade/>
  </p:transition>
</p:sldLayout>
</file>

<file path=ppt/slideLayouts/slideLayout5718.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32689987"/>
      </p:ext>
    </p:extLst>
  </p:cSld>
  <p:clrMapOvr>
    <a:masterClrMapping/>
  </p:clrMapOvr>
  <p:transition spd="slow">
    <p:fade/>
  </p:transition>
</p:sldLayout>
</file>

<file path=ppt/slideLayouts/slideLayout5719.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65017629"/>
      </p:ext>
    </p:extLst>
  </p:cSld>
  <p:clrMapOvr>
    <a:masterClrMapping/>
  </p:clrMapOvr>
  <p:transition spd="slow">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97713635"/>
      </p:ext>
    </p:extLst>
  </p:cSld>
  <p:clrMapOvr>
    <a:masterClrMapping/>
  </p:clrMapOvr>
  <p:transition spd="slow">
    <p:fade/>
  </p:transition>
</p:sldLayout>
</file>

<file path=ppt/slideLayouts/slideLayout5720.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11123824"/>
      </p:ext>
    </p:extLst>
  </p:cSld>
  <p:clrMapOvr>
    <a:masterClrMapping/>
  </p:clrMapOvr>
  <p:transition spd="slow">
    <p:fade/>
  </p:transition>
</p:sldLayout>
</file>

<file path=ppt/slideLayouts/slideLayout5721.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71222354"/>
      </p:ext>
    </p:extLst>
  </p:cSld>
  <p:clrMapOvr>
    <a:masterClrMapping/>
  </p:clrMapOvr>
  <p:transition spd="slow">
    <p:fade/>
  </p:transition>
</p:sldLayout>
</file>

<file path=ppt/slideLayouts/slideLayout5722.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51205472"/>
      </p:ext>
    </p:extLst>
  </p:cSld>
  <p:clrMapOvr>
    <a:masterClrMapping/>
  </p:clrMapOvr>
  <p:transition spd="slow">
    <p:fade/>
  </p:transition>
</p:sldLayout>
</file>

<file path=ppt/slideLayouts/slideLayout5723.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3830241"/>
      </p:ext>
    </p:extLst>
  </p:cSld>
  <p:clrMapOvr>
    <a:masterClrMapping/>
  </p:clrMapOvr>
  <p:transition spd="slow">
    <p:fade/>
  </p:transition>
</p:sldLayout>
</file>

<file path=ppt/slideLayouts/slideLayout5724.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16321150"/>
      </p:ext>
    </p:extLst>
  </p:cSld>
  <p:clrMapOvr>
    <a:masterClrMapping/>
  </p:clrMapOvr>
  <p:transition spd="slow">
    <p:fade/>
  </p:transition>
</p:sldLayout>
</file>

<file path=ppt/slideLayouts/slideLayout5725.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639717"/>
      </p:ext>
    </p:extLst>
  </p:cSld>
  <p:clrMapOvr>
    <a:masterClrMapping/>
  </p:clrMapOvr>
  <p:transition spd="slow">
    <p:fade/>
  </p:transition>
</p:sldLayout>
</file>

<file path=ppt/slideLayouts/slideLayout5726.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2533569"/>
      </p:ext>
    </p:extLst>
  </p:cSld>
  <p:clrMapOvr>
    <a:masterClrMapping/>
  </p:clrMapOvr>
  <p:transition spd="slow">
    <p:fade/>
  </p:transition>
</p:sldLayout>
</file>

<file path=ppt/slideLayouts/slideLayout5727.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97147805"/>
      </p:ext>
    </p:extLst>
  </p:cSld>
  <p:clrMapOvr>
    <a:masterClrMapping/>
  </p:clrMapOvr>
  <p:transition spd="slow">
    <p:fade/>
  </p:transition>
</p:sldLayout>
</file>

<file path=ppt/slideLayouts/slideLayout5728.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29347856"/>
      </p:ext>
    </p:extLst>
  </p:cSld>
  <p:clrMapOvr>
    <a:masterClrMapping/>
  </p:clrMapOvr>
  <p:transition spd="slow">
    <p:fade/>
  </p:transition>
</p:sldLayout>
</file>

<file path=ppt/slideLayouts/slideLayout5729.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86210948"/>
      </p:ext>
    </p:extLst>
  </p:cSld>
  <p:clrMapOvr>
    <a:masterClrMapping/>
  </p:clrMapOvr>
  <p:transition spd="slow">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08683190"/>
      </p:ext>
    </p:extLst>
  </p:cSld>
  <p:clrMapOvr>
    <a:masterClrMapping/>
  </p:clrMapOvr>
  <p:transition spd="slow">
    <p:fade/>
  </p:transition>
</p:sldLayout>
</file>

<file path=ppt/slideLayouts/slideLayout5730.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06523142"/>
      </p:ext>
    </p:extLst>
  </p:cSld>
  <p:clrMapOvr>
    <a:masterClrMapping/>
  </p:clrMapOvr>
  <p:transition spd="slow">
    <p:fade/>
  </p:transition>
</p:sldLayout>
</file>

<file path=ppt/slideLayouts/slideLayout5731.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88074670"/>
      </p:ext>
    </p:extLst>
  </p:cSld>
  <p:clrMapOvr>
    <a:masterClrMapping/>
  </p:clrMapOvr>
  <p:transition spd="slow">
    <p:fade/>
  </p:transition>
</p:sldLayout>
</file>

<file path=ppt/slideLayouts/slideLayout5732.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34917735"/>
      </p:ext>
    </p:extLst>
  </p:cSld>
  <p:clrMapOvr>
    <a:masterClrMapping/>
  </p:clrMapOvr>
  <p:transition spd="slow">
    <p:fade/>
  </p:transition>
</p:sldLayout>
</file>

<file path=ppt/slideLayouts/slideLayout5733.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84604715"/>
      </p:ext>
    </p:extLst>
  </p:cSld>
  <p:clrMapOvr>
    <a:masterClrMapping/>
  </p:clrMapOvr>
  <p:transition spd="slow">
    <p:fade/>
  </p:transition>
</p:sldLayout>
</file>

<file path=ppt/slideLayouts/slideLayout5734.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04858011"/>
      </p:ext>
    </p:extLst>
  </p:cSld>
  <p:clrMapOvr>
    <a:masterClrMapping/>
  </p:clrMapOvr>
  <p:transition spd="slow">
    <p:fade/>
  </p:transition>
</p:sldLayout>
</file>

<file path=ppt/slideLayouts/slideLayout5735.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73414309"/>
      </p:ext>
    </p:extLst>
  </p:cSld>
  <p:clrMapOvr>
    <a:masterClrMapping/>
  </p:clrMapOvr>
  <p:transition spd="slow">
    <p:fade/>
  </p:transition>
</p:sldLayout>
</file>

<file path=ppt/slideLayouts/slideLayout5736.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2617746"/>
      </p:ext>
    </p:extLst>
  </p:cSld>
  <p:clrMapOvr>
    <a:masterClrMapping/>
  </p:clrMapOvr>
  <p:transition spd="slow">
    <p:fade/>
  </p:transition>
</p:sldLayout>
</file>

<file path=ppt/slideLayouts/slideLayout5737.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11249341"/>
      </p:ext>
    </p:extLst>
  </p:cSld>
  <p:clrMapOvr>
    <a:masterClrMapping/>
  </p:clrMapOvr>
  <p:transition spd="slow">
    <p:fade/>
  </p:transition>
</p:sldLayout>
</file>

<file path=ppt/slideLayouts/slideLayout5738.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17956909"/>
      </p:ext>
    </p:extLst>
  </p:cSld>
  <p:clrMapOvr>
    <a:masterClrMapping/>
  </p:clrMapOvr>
  <p:transition spd="slow">
    <p:fade/>
  </p:transition>
</p:sldLayout>
</file>

<file path=ppt/slideLayouts/slideLayout5739.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53781338"/>
      </p:ext>
    </p:extLst>
  </p:cSld>
  <p:clrMapOvr>
    <a:masterClrMapping/>
  </p:clrMapOvr>
  <p:transition spd="slow">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7645329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740.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1247529"/>
      </p:ext>
    </p:extLst>
  </p:cSld>
  <p:clrMapOvr>
    <a:masterClrMapping/>
  </p:clrMapOvr>
  <p:transition spd="slow">
    <p:fade/>
  </p:transition>
</p:sldLayout>
</file>

<file path=ppt/slideLayouts/slideLayout5741.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00196387"/>
      </p:ext>
    </p:extLst>
  </p:cSld>
  <p:clrMapOvr>
    <a:masterClrMapping/>
  </p:clrMapOvr>
  <p:transition spd="slow">
    <p:fade/>
  </p:transition>
</p:sldLayout>
</file>

<file path=ppt/slideLayouts/slideLayout5742.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94009241"/>
      </p:ext>
    </p:extLst>
  </p:cSld>
  <p:clrMapOvr>
    <a:masterClrMapping/>
  </p:clrMapOvr>
  <p:transition spd="slow">
    <p:fade/>
  </p:transition>
</p:sldLayout>
</file>

<file path=ppt/slideLayouts/slideLayout5743.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00941114"/>
      </p:ext>
    </p:extLst>
  </p:cSld>
  <p:clrMapOvr>
    <a:masterClrMapping/>
  </p:clrMapOvr>
  <p:transition spd="slow">
    <p:fade/>
  </p:transition>
</p:sldLayout>
</file>

<file path=ppt/slideLayouts/slideLayout5744.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09754416"/>
      </p:ext>
    </p:extLst>
  </p:cSld>
  <p:clrMapOvr>
    <a:masterClrMapping/>
  </p:clrMapOvr>
  <p:transition spd="slow">
    <p:fade/>
  </p:transition>
</p:sldLayout>
</file>

<file path=ppt/slideLayouts/slideLayout5745.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5885412"/>
      </p:ext>
    </p:extLst>
  </p:cSld>
  <p:clrMapOvr>
    <a:masterClrMapping/>
  </p:clrMapOvr>
  <p:transition spd="slow">
    <p:fade/>
  </p:transition>
</p:sldLayout>
</file>

<file path=ppt/slideLayouts/slideLayout5746.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69301306"/>
      </p:ext>
    </p:extLst>
  </p:cSld>
  <p:clrMapOvr>
    <a:masterClrMapping/>
  </p:clrMapOvr>
  <p:transition spd="slow">
    <p:fade/>
  </p:transition>
</p:sldLayout>
</file>

<file path=ppt/slideLayouts/slideLayout5747.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7542693"/>
      </p:ext>
    </p:extLst>
  </p:cSld>
  <p:clrMapOvr>
    <a:masterClrMapping/>
  </p:clrMapOvr>
  <p:transition spd="slow">
    <p:fade/>
  </p:transition>
</p:sldLayout>
</file>

<file path=ppt/slideLayouts/slideLayout5748.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51347736"/>
      </p:ext>
    </p:extLst>
  </p:cSld>
  <p:clrMapOvr>
    <a:masterClrMapping/>
  </p:clrMapOvr>
  <p:transition spd="slow">
    <p:fade/>
  </p:transition>
</p:sldLayout>
</file>

<file path=ppt/slideLayouts/slideLayout5749.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9897101"/>
      </p:ext>
    </p:extLst>
  </p:cSld>
  <p:clrMapOvr>
    <a:masterClrMapping/>
  </p:clrMapOvr>
  <p:transition spd="slow">
    <p:fade/>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933266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50.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15522210"/>
      </p:ext>
    </p:extLst>
  </p:cSld>
  <p:clrMapOvr>
    <a:masterClrMapping/>
  </p:clrMapOvr>
  <p:transition spd="slow">
    <p:fade/>
  </p:transition>
</p:sldLayout>
</file>

<file path=ppt/slideLayouts/slideLayout5751.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25061428"/>
      </p:ext>
    </p:extLst>
  </p:cSld>
  <p:clrMapOvr>
    <a:masterClrMapping/>
  </p:clrMapOvr>
  <p:transition spd="slow">
    <p:fade/>
  </p:transition>
</p:sldLayout>
</file>

<file path=ppt/slideLayouts/slideLayout5752.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01803213"/>
      </p:ext>
    </p:extLst>
  </p:cSld>
  <p:clrMapOvr>
    <a:masterClrMapping/>
  </p:clrMapOvr>
  <p:transition spd="slow">
    <p:fade/>
  </p:transition>
</p:sldLayout>
</file>

<file path=ppt/slideLayouts/slideLayout5753.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2346631"/>
      </p:ext>
    </p:extLst>
  </p:cSld>
  <p:clrMapOvr>
    <a:masterClrMapping/>
  </p:clrMapOvr>
  <p:transition spd="slow">
    <p:fade/>
  </p:transition>
</p:sldLayout>
</file>

<file path=ppt/slideLayouts/slideLayout5754.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71383866"/>
      </p:ext>
    </p:extLst>
  </p:cSld>
  <p:clrMapOvr>
    <a:masterClrMapping/>
  </p:clrMapOvr>
  <p:transition spd="slow">
    <p:fade/>
  </p:transition>
</p:sldLayout>
</file>

<file path=ppt/slideLayouts/slideLayout5755.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8368503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56.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68078201"/>
      </p:ext>
    </p:extLst>
  </p:cSld>
  <p:clrMapOvr>
    <a:masterClrMapping/>
  </p:clrMapOvr>
  <p:transition spd="slow">
    <p:fade/>
  </p:transition>
</p:sldLayout>
</file>

<file path=ppt/slideLayouts/slideLayout5757.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16236481"/>
      </p:ext>
    </p:extLst>
  </p:cSld>
  <p:clrMapOvr>
    <a:masterClrMapping/>
  </p:clrMapOvr>
  <p:transition spd="slow">
    <p:fade/>
  </p:transition>
</p:sldLayout>
</file>

<file path=ppt/slideLayouts/slideLayout5758.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409767701"/>
      </p:ext>
    </p:extLst>
  </p:cSld>
  <p:clrMapOvr>
    <a:masterClrMapping/>
  </p:clrMapOvr>
  <p:transition spd="slow">
    <p:fade/>
  </p:transition>
</p:sldLayout>
</file>

<file path=ppt/slideLayouts/slideLayout5759.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3402034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3760504"/>
      </p:ext>
    </p:extLst>
  </p:cSld>
  <p:clrMapOvr>
    <a:masterClrMapping/>
  </p:clrMapOvr>
  <p:transition spd="slow">
    <p:fade/>
  </p:transition>
</p:sldLayout>
</file>

<file path=ppt/slideLayouts/slideLayout5760.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805333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61.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531052325"/>
      </p:ext>
    </p:extLst>
  </p:cSld>
  <p:clrMapOvr>
    <a:masterClrMapping/>
  </p:clrMapOvr>
  <p:transition spd="slow">
    <p:fade/>
  </p:transition>
</p:sldLayout>
</file>

<file path=ppt/slideLayouts/slideLayout5762.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48680843"/>
      </p:ext>
    </p:extLst>
  </p:cSld>
  <p:clrMapOvr>
    <a:masterClrMapping/>
  </p:clrMapOvr>
  <p:transition spd="slow">
    <p:fade/>
  </p:transition>
</p:sldLayout>
</file>

<file path=ppt/slideLayouts/slideLayout5763.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69466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764.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02435203"/>
      </p:ext>
    </p:extLst>
  </p:cSld>
  <p:clrMapOvr>
    <a:masterClrMapping/>
  </p:clrMapOvr>
  <p:transition spd="slow">
    <p:fade/>
  </p:transition>
</p:sldLayout>
</file>

<file path=ppt/slideLayouts/slideLayout5765.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64908550"/>
      </p:ext>
    </p:extLst>
  </p:cSld>
  <p:clrMapOvr>
    <a:masterClrMapping/>
  </p:clrMapOvr>
  <p:transition spd="slow">
    <p:fade/>
  </p:transition>
</p:sldLayout>
</file>

<file path=ppt/slideLayouts/slideLayout5766.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57406898"/>
      </p:ext>
    </p:extLst>
  </p:cSld>
  <p:clrMapOvr>
    <a:masterClrMapping/>
  </p:clrMapOvr>
  <p:transition spd="slow">
    <p:fade/>
  </p:transition>
</p:sldLayout>
</file>

<file path=ppt/slideLayouts/slideLayout5767.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6957512"/>
      </p:ext>
    </p:extLst>
  </p:cSld>
  <p:clrMapOvr>
    <a:masterClrMapping/>
  </p:clrMapOvr>
  <p:transition spd="slow">
    <p:fade/>
  </p:transition>
</p:sldLayout>
</file>

<file path=ppt/slideLayouts/slideLayout5768.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30169511"/>
      </p:ext>
    </p:extLst>
  </p:cSld>
  <p:clrMapOvr>
    <a:masterClrMapping/>
  </p:clrMapOvr>
  <p:transition spd="slow">
    <p:fade/>
  </p:transition>
</p:sldLayout>
</file>

<file path=ppt/slideLayouts/slideLayout5769.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44229695"/>
      </p:ext>
    </p:extLst>
  </p:cSld>
  <p:clrMapOvr>
    <a:masterClrMapping/>
  </p:clrMapOvr>
  <p:transition spd="slow">
    <p:fade/>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88881846"/>
      </p:ext>
    </p:extLst>
  </p:cSld>
  <p:clrMapOvr>
    <a:masterClrMapping/>
  </p:clrMapOvr>
  <p:transition spd="slow">
    <p:fade/>
  </p:transition>
</p:sldLayout>
</file>

<file path=ppt/slideLayouts/slideLayout5770.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75403863"/>
      </p:ext>
    </p:extLst>
  </p:cSld>
  <p:clrMapOvr>
    <a:masterClrMapping/>
  </p:clrMapOvr>
  <p:transition spd="slow">
    <p:fade/>
  </p:transition>
</p:sldLayout>
</file>

<file path=ppt/slideLayouts/slideLayout5771.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7387828"/>
      </p:ext>
    </p:extLst>
  </p:cSld>
  <p:clrMapOvr>
    <a:masterClrMapping/>
  </p:clrMapOvr>
  <p:transition spd="slow">
    <p:fade/>
  </p:transition>
</p:sldLayout>
</file>

<file path=ppt/slideLayouts/slideLayout5772.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42391812"/>
      </p:ext>
    </p:extLst>
  </p:cSld>
  <p:clrMapOvr>
    <a:masterClrMapping/>
  </p:clrMapOvr>
  <p:transition spd="slow">
    <p:fade/>
  </p:transition>
</p:sldLayout>
</file>

<file path=ppt/slideLayouts/slideLayout5773.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1451982"/>
      </p:ext>
    </p:extLst>
  </p:cSld>
  <p:clrMapOvr>
    <a:masterClrMapping/>
  </p:clrMapOvr>
  <p:transition spd="slow">
    <p:fade/>
  </p:transition>
</p:sldLayout>
</file>

<file path=ppt/slideLayouts/slideLayout5774.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65082732"/>
      </p:ext>
    </p:extLst>
  </p:cSld>
  <p:clrMapOvr>
    <a:masterClrMapping/>
  </p:clrMapOvr>
  <p:transition spd="slow">
    <p:fade/>
  </p:transition>
</p:sldLayout>
</file>

<file path=ppt/slideLayouts/slideLayout5775.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75951263"/>
      </p:ext>
    </p:extLst>
  </p:cSld>
  <p:clrMapOvr>
    <a:masterClrMapping/>
  </p:clrMapOvr>
  <p:transition spd="slow">
    <p:fade/>
  </p:transition>
</p:sldLayout>
</file>

<file path=ppt/slideLayouts/slideLayout5776.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51164946"/>
      </p:ext>
    </p:extLst>
  </p:cSld>
  <p:clrMapOvr>
    <a:masterClrMapping/>
  </p:clrMapOvr>
  <p:transition spd="slow">
    <p:fade/>
  </p:transition>
</p:sldLayout>
</file>

<file path=ppt/slideLayouts/slideLayout5777.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39157616"/>
      </p:ext>
    </p:extLst>
  </p:cSld>
  <p:clrMapOvr>
    <a:masterClrMapping/>
  </p:clrMapOvr>
  <p:transition spd="slow">
    <p:fade/>
  </p:transition>
</p:sldLayout>
</file>

<file path=ppt/slideLayouts/slideLayout5778.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7904943"/>
      </p:ext>
    </p:extLst>
  </p:cSld>
  <p:clrMapOvr>
    <a:masterClrMapping/>
  </p:clrMapOvr>
  <p:transition spd="slow">
    <p:fade/>
  </p:transition>
</p:sldLayout>
</file>

<file path=ppt/slideLayouts/slideLayout5779.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90589712"/>
      </p:ext>
    </p:extLst>
  </p:cSld>
  <p:clrMapOvr>
    <a:masterClrMapping/>
  </p:clrMapOvr>
  <p:transition spd="slow">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416554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780.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05814337"/>
      </p:ext>
    </p:extLst>
  </p:cSld>
  <p:clrMapOvr>
    <a:masterClrMapping/>
  </p:clrMapOvr>
  <p:transition spd="slow">
    <p:fade/>
  </p:transition>
</p:sldLayout>
</file>

<file path=ppt/slideLayouts/slideLayout5781.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71144222"/>
      </p:ext>
    </p:extLst>
  </p:cSld>
  <p:clrMapOvr>
    <a:masterClrMapping/>
  </p:clrMapOvr>
  <p:transition spd="slow">
    <p:fade/>
  </p:transition>
</p:sldLayout>
</file>

<file path=ppt/slideLayouts/slideLayout5782.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65067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83.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735570838"/>
      </p:ext>
    </p:extLst>
  </p:cSld>
  <p:clrMapOvr>
    <a:masterClrMapping/>
  </p:clrMapOvr>
  <p:transition spd="slow">
    <p:fade/>
  </p:transition>
</p:sldLayout>
</file>

<file path=ppt/slideLayouts/slideLayout5784.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16772850"/>
      </p:ext>
    </p:extLst>
  </p:cSld>
  <p:clrMapOvr>
    <a:masterClrMapping/>
  </p:clrMapOvr>
  <p:transition spd="slow">
    <p:fade/>
  </p:transition>
</p:sldLayout>
</file>

<file path=ppt/slideLayouts/slideLayout5785.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23572369"/>
      </p:ext>
    </p:extLst>
  </p:cSld>
  <p:clrMapOvr>
    <a:masterClrMapping/>
  </p:clrMapOvr>
  <p:transition spd="slow">
    <p:fade/>
  </p:transition>
</p:sldLayout>
</file>

<file path=ppt/slideLayouts/slideLayout5786.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095037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787.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0892573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788.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91323944"/>
      </p:ext>
    </p:extLst>
  </p:cSld>
  <p:clrMapOvr>
    <a:masterClrMapping/>
  </p:clrMapOvr>
  <p:transition spd="slow">
    <p:fade/>
  </p:transition>
</p:sldLayout>
</file>

<file path=ppt/slideLayouts/slideLayout5789.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27247502"/>
      </p:ext>
    </p:extLst>
  </p:cSld>
  <p:clrMapOvr>
    <a:masterClrMapping/>
  </p:clrMapOvr>
  <p:transition spd="slow">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93790585"/>
      </p:ext>
    </p:extLst>
  </p:cSld>
  <p:clrMapOvr>
    <a:masterClrMapping/>
  </p:clrMapOvr>
  <p:transition spd="slow">
    <p:fade/>
  </p:transition>
</p:sldLayout>
</file>

<file path=ppt/slideLayouts/slideLayout5790.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9014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791.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2301650"/>
      </p:ext>
    </p:extLst>
  </p:cSld>
  <p:clrMapOvr>
    <a:masterClrMapping/>
  </p:clrMapOvr>
  <p:transition spd="slow">
    <p:fade/>
  </p:transition>
</p:sldLayout>
</file>

<file path=ppt/slideLayouts/slideLayout5792.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70248019"/>
      </p:ext>
    </p:extLst>
  </p:cSld>
  <p:clrMapOvr>
    <a:masterClrMapping/>
  </p:clrMapOvr>
  <p:transition spd="slow">
    <p:fade/>
  </p:transition>
</p:sldLayout>
</file>

<file path=ppt/slideLayouts/slideLayout5793.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10503392"/>
      </p:ext>
    </p:extLst>
  </p:cSld>
  <p:clrMapOvr>
    <a:masterClrMapping/>
  </p:clrMapOvr>
  <p:transition spd="slow">
    <p:fade/>
  </p:transition>
</p:sldLayout>
</file>

<file path=ppt/slideLayouts/slideLayout5794.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24348641"/>
      </p:ext>
    </p:extLst>
  </p:cSld>
  <p:clrMapOvr>
    <a:masterClrMapping/>
  </p:clrMapOvr>
  <p:transition spd="slow">
    <p:fade/>
  </p:transition>
</p:sldLayout>
</file>

<file path=ppt/slideLayouts/slideLayout5795.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38265458"/>
      </p:ext>
    </p:extLst>
  </p:cSld>
  <p:clrMapOvr>
    <a:masterClrMapping/>
  </p:clrMapOvr>
  <p:transition spd="slow">
    <p:fade/>
  </p:transition>
</p:sldLayout>
</file>

<file path=ppt/slideLayouts/slideLayout5796.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93942174"/>
      </p:ext>
    </p:extLst>
  </p:cSld>
  <p:clrMapOvr>
    <a:masterClrMapping/>
  </p:clrMapOvr>
  <p:transition spd="slow">
    <p:fade/>
  </p:transition>
</p:sldLayout>
</file>

<file path=ppt/slideLayouts/slideLayout5797.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25768838"/>
      </p:ext>
    </p:extLst>
  </p:cSld>
  <p:clrMapOvr>
    <a:masterClrMapping/>
  </p:clrMapOvr>
  <p:transition spd="slow">
    <p:fade/>
  </p:transition>
</p:sldLayout>
</file>

<file path=ppt/slideLayouts/slideLayout5798.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4462849"/>
      </p:ext>
    </p:extLst>
  </p:cSld>
  <p:clrMapOvr>
    <a:masterClrMapping/>
  </p:clrMapOvr>
  <p:transition spd="slow">
    <p:fade/>
  </p:transition>
</p:sldLayout>
</file>

<file path=ppt/slideLayouts/slideLayout5799.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3337314"/>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06924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2126604"/>
      </p:ext>
    </p:extLst>
  </p:cSld>
  <p:clrMapOvr>
    <a:masterClrMapping/>
  </p:clrMapOvr>
  <p:transition spd="slow">
    <p:fade/>
  </p:transition>
</p:sldLayout>
</file>

<file path=ppt/slideLayouts/slideLayout5800.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87479802"/>
      </p:ext>
    </p:extLst>
  </p:cSld>
  <p:clrMapOvr>
    <a:masterClrMapping/>
  </p:clrMapOvr>
  <p:transition spd="slow">
    <p:fade/>
  </p:transition>
</p:sldLayout>
</file>

<file path=ppt/slideLayouts/slideLayout5801.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57234148"/>
      </p:ext>
    </p:extLst>
  </p:cSld>
  <p:clrMapOvr>
    <a:masterClrMapping/>
  </p:clrMapOvr>
  <p:transition spd="slow">
    <p:fade/>
  </p:transition>
</p:sldLayout>
</file>

<file path=ppt/slideLayouts/slideLayout5802.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31811292"/>
      </p:ext>
    </p:extLst>
  </p:cSld>
  <p:clrMapOvr>
    <a:masterClrMapping/>
  </p:clrMapOvr>
  <p:transition spd="slow">
    <p:fade/>
  </p:transition>
</p:sldLayout>
</file>

<file path=ppt/slideLayouts/slideLayout5803.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90195390"/>
      </p:ext>
    </p:extLst>
  </p:cSld>
  <p:clrMapOvr>
    <a:masterClrMapping/>
  </p:clrMapOvr>
  <p:transition spd="slow">
    <p:fade/>
  </p:transition>
</p:sldLayout>
</file>

<file path=ppt/slideLayouts/slideLayout5804.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4360882"/>
      </p:ext>
    </p:extLst>
  </p:cSld>
  <p:clrMapOvr>
    <a:masterClrMapping/>
  </p:clrMapOvr>
  <p:transition spd="slow">
    <p:fade/>
  </p:transition>
</p:sldLayout>
</file>

<file path=ppt/slideLayouts/slideLayout5805.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5854077"/>
      </p:ext>
    </p:extLst>
  </p:cSld>
  <p:clrMapOvr>
    <a:masterClrMapping/>
  </p:clrMapOvr>
  <p:transition spd="slow">
    <p:fade/>
  </p:transition>
</p:sldLayout>
</file>

<file path=ppt/slideLayouts/slideLayout5806.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81502468"/>
      </p:ext>
    </p:extLst>
  </p:cSld>
  <p:clrMapOvr>
    <a:masterClrMapping/>
  </p:clrMapOvr>
  <p:transition spd="slow">
    <p:fade/>
  </p:transition>
</p:sldLayout>
</file>

<file path=ppt/slideLayouts/slideLayout5807.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21239270"/>
      </p:ext>
    </p:extLst>
  </p:cSld>
  <p:clrMapOvr>
    <a:masterClrMapping/>
  </p:clrMapOvr>
  <p:transition spd="slow">
    <p:fade/>
  </p:transition>
</p:sldLayout>
</file>

<file path=ppt/slideLayouts/slideLayout5808.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56406816"/>
      </p:ext>
    </p:extLst>
  </p:cSld>
  <p:clrMapOvr>
    <a:masterClrMapping/>
  </p:clrMapOvr>
  <p:transition spd="slow">
    <p:fade/>
  </p:transition>
</p:sldLayout>
</file>

<file path=ppt/slideLayouts/slideLayout5809.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627109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3594228"/>
      </p:ext>
    </p:extLst>
  </p:cSld>
  <p:clrMapOvr>
    <a:masterClrMapping/>
  </p:clrMapOvr>
  <p:transition spd="slow">
    <p:fade/>
  </p:transition>
</p:sldLayout>
</file>

<file path=ppt/slideLayouts/slideLayout5810.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47950582"/>
      </p:ext>
    </p:extLst>
  </p:cSld>
  <p:clrMapOvr>
    <a:masterClrMapping/>
  </p:clrMapOvr>
  <p:transition spd="slow">
    <p:fade/>
  </p:transition>
</p:sldLayout>
</file>

<file path=ppt/slideLayouts/slideLayout5811.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766238970"/>
      </p:ext>
    </p:extLst>
  </p:cSld>
  <p:clrMapOvr>
    <a:masterClrMapping/>
  </p:clrMapOvr>
  <p:transition spd="slow">
    <p:fade/>
  </p:transition>
</p:sldLayout>
</file>

<file path=ppt/slideLayouts/slideLayout5812.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70083871"/>
      </p:ext>
    </p:extLst>
  </p:cSld>
  <p:clrMapOvr>
    <a:masterClrMapping/>
  </p:clrMapOvr>
  <p:transition spd="slow">
    <p:fade/>
  </p:transition>
</p:sldLayout>
</file>

<file path=ppt/slideLayouts/slideLayout5813.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794140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814.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21701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15.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400049931"/>
      </p:ext>
    </p:extLst>
  </p:cSld>
  <p:clrMapOvr>
    <a:masterClrMapping/>
  </p:clrMapOvr>
  <p:transition spd="slow">
    <p:fade/>
  </p:transition>
</p:sldLayout>
</file>

<file path=ppt/slideLayouts/slideLayout5816.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91317046"/>
      </p:ext>
    </p:extLst>
  </p:cSld>
  <p:clrMapOvr>
    <a:masterClrMapping/>
  </p:clrMapOvr>
  <p:transition spd="slow">
    <p:fade/>
  </p:transition>
</p:sldLayout>
</file>

<file path=ppt/slideLayouts/slideLayout5817.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175280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818.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52100466"/>
      </p:ext>
    </p:extLst>
  </p:cSld>
  <p:clrMapOvr>
    <a:masterClrMapping/>
  </p:clrMapOvr>
  <p:transition spd="slow">
    <p:fade/>
  </p:transition>
</p:sldLayout>
</file>

<file path=ppt/slideLayouts/slideLayout5819.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0979880"/>
      </p:ext>
    </p:extLst>
  </p:cSld>
  <p:clrMapOvr>
    <a:masterClrMapping/>
  </p:clrMapOvr>
  <p:transition spd="slow">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4322451"/>
      </p:ext>
    </p:extLst>
  </p:cSld>
  <p:clrMapOvr>
    <a:masterClrMapping/>
  </p:clrMapOvr>
  <p:transition spd="slow">
    <p:fade/>
  </p:transition>
</p:sldLayout>
</file>

<file path=ppt/slideLayouts/slideLayout5820.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77883188"/>
      </p:ext>
    </p:extLst>
  </p:cSld>
  <p:clrMapOvr>
    <a:masterClrMapping/>
  </p:clrMapOvr>
  <p:transition spd="slow">
    <p:fade/>
  </p:transition>
</p:sldLayout>
</file>

<file path=ppt/slideLayouts/slideLayout5821.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9149680"/>
      </p:ext>
    </p:extLst>
  </p:cSld>
  <p:clrMapOvr>
    <a:masterClrMapping/>
  </p:clrMapOvr>
  <p:transition spd="slow">
    <p:fade/>
  </p:transition>
</p:sldLayout>
</file>

<file path=ppt/slideLayouts/slideLayout5822.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14602754"/>
      </p:ext>
    </p:extLst>
  </p:cSld>
  <p:clrMapOvr>
    <a:masterClrMapping/>
  </p:clrMapOvr>
  <p:transition spd="slow">
    <p:fade/>
  </p:transition>
</p:sldLayout>
</file>

<file path=ppt/slideLayouts/slideLayout5823.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48743519"/>
      </p:ext>
    </p:extLst>
  </p:cSld>
  <p:clrMapOvr>
    <a:masterClrMapping/>
  </p:clrMapOvr>
  <p:transition spd="slow">
    <p:fade/>
  </p:transition>
</p:sldLayout>
</file>

<file path=ppt/slideLayouts/slideLayout5824.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40485990"/>
      </p:ext>
    </p:extLst>
  </p:cSld>
  <p:clrMapOvr>
    <a:masterClrMapping/>
  </p:clrMapOvr>
  <p:transition spd="slow">
    <p:fade/>
  </p:transition>
</p:sldLayout>
</file>

<file path=ppt/slideLayouts/slideLayout5825.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51671888"/>
      </p:ext>
    </p:extLst>
  </p:cSld>
  <p:clrMapOvr>
    <a:masterClrMapping/>
  </p:clrMapOvr>
  <p:transition spd="slow">
    <p:fade/>
  </p:transition>
</p:sldLayout>
</file>

<file path=ppt/slideLayouts/slideLayout5826.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11385916"/>
      </p:ext>
    </p:extLst>
  </p:cSld>
  <p:clrMapOvr>
    <a:masterClrMapping/>
  </p:clrMapOvr>
  <p:transition spd="slow">
    <p:fade/>
  </p:transition>
</p:sldLayout>
</file>

<file path=ppt/slideLayouts/slideLayout5827.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9448818"/>
      </p:ext>
    </p:extLst>
  </p:cSld>
  <p:clrMapOvr>
    <a:masterClrMapping/>
  </p:clrMapOvr>
  <p:transition spd="slow">
    <p:fade/>
  </p:transition>
</p:sldLayout>
</file>

<file path=ppt/slideLayouts/slideLayout5828.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03987842"/>
      </p:ext>
    </p:extLst>
  </p:cSld>
  <p:clrMapOvr>
    <a:masterClrMapping/>
  </p:clrMapOvr>
  <p:transition spd="slow">
    <p:fade/>
  </p:transition>
</p:sldLayout>
</file>

<file path=ppt/slideLayouts/slideLayout5829.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67045011"/>
      </p:ext>
    </p:extLst>
  </p:cSld>
  <p:clrMapOvr>
    <a:masterClrMapping/>
  </p:clrMapOvr>
  <p:transition spd="slow">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9102739"/>
      </p:ext>
    </p:extLst>
  </p:cSld>
  <p:clrMapOvr>
    <a:masterClrMapping/>
  </p:clrMapOvr>
  <p:transition spd="slow">
    <p:fade/>
  </p:transition>
</p:sldLayout>
</file>

<file path=ppt/slideLayouts/slideLayout5830.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07232709"/>
      </p:ext>
    </p:extLst>
  </p:cSld>
  <p:clrMapOvr>
    <a:masterClrMapping/>
  </p:clrMapOvr>
  <p:transition spd="slow">
    <p:fade/>
  </p:transition>
</p:sldLayout>
</file>

<file path=ppt/slideLayouts/slideLayout5831.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2458497"/>
      </p:ext>
    </p:extLst>
  </p:cSld>
  <p:clrMapOvr>
    <a:masterClrMapping/>
  </p:clrMapOvr>
  <p:transition spd="slow">
    <p:fade/>
  </p:transition>
</p:sldLayout>
</file>

<file path=ppt/slideLayouts/slideLayout5832.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34627899"/>
      </p:ext>
    </p:extLst>
  </p:cSld>
  <p:clrMapOvr>
    <a:masterClrMapping/>
  </p:clrMapOvr>
  <p:transition spd="slow">
    <p:fade/>
  </p:transition>
</p:sldLayout>
</file>

<file path=ppt/slideLayouts/slideLayout5833.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05088947"/>
      </p:ext>
    </p:extLst>
  </p:cSld>
  <p:clrMapOvr>
    <a:masterClrMapping/>
  </p:clrMapOvr>
  <p:transition spd="slow">
    <p:fade/>
  </p:transition>
</p:sldLayout>
</file>

<file path=ppt/slideLayouts/slideLayout5834.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84857909"/>
      </p:ext>
    </p:extLst>
  </p:cSld>
  <p:clrMapOvr>
    <a:masterClrMapping/>
  </p:clrMapOvr>
  <p:transition spd="slow">
    <p:fade/>
  </p:transition>
</p:sldLayout>
</file>

<file path=ppt/slideLayouts/slideLayout5835.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46138701"/>
      </p:ext>
    </p:extLst>
  </p:cSld>
  <p:clrMapOvr>
    <a:masterClrMapping/>
  </p:clrMapOvr>
  <p:transition spd="slow">
    <p:fade/>
  </p:transition>
</p:sldLayout>
</file>

<file path=ppt/slideLayouts/slideLayout5836.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76121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37.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37354374"/>
      </p:ext>
    </p:extLst>
  </p:cSld>
  <p:clrMapOvr>
    <a:masterClrMapping/>
  </p:clrMapOvr>
  <p:transition spd="slow">
    <p:fade/>
  </p:transition>
</p:sldLayout>
</file>

<file path=ppt/slideLayouts/slideLayout5838.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62073189"/>
      </p:ext>
    </p:extLst>
  </p:cSld>
  <p:clrMapOvr>
    <a:masterClrMapping/>
  </p:clrMapOvr>
  <p:transition spd="slow">
    <p:fade/>
  </p:transition>
</p:sldLayout>
</file>

<file path=ppt/slideLayouts/slideLayout5839.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394101330"/>
      </p:ext>
    </p:extLst>
  </p:cSld>
  <p:clrMapOvr>
    <a:masterClrMapping/>
  </p:clrMapOvr>
  <p:transition spd="slow">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4668481"/>
      </p:ext>
    </p:extLst>
  </p:cSld>
  <p:clrMapOvr>
    <a:masterClrMapping/>
  </p:clrMapOvr>
  <p:transition spd="slow">
    <p:fade/>
  </p:transition>
</p:sldLayout>
</file>

<file path=ppt/slideLayouts/slideLayout5840.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5421627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841.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321782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42.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53744658"/>
      </p:ext>
    </p:extLst>
  </p:cSld>
  <p:clrMapOvr>
    <a:masterClrMapping/>
  </p:clrMapOvr>
  <p:transition spd="slow">
    <p:fade/>
  </p:transition>
</p:sldLayout>
</file>

<file path=ppt/slideLayouts/slideLayout5843.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75101107"/>
      </p:ext>
    </p:extLst>
  </p:cSld>
  <p:clrMapOvr>
    <a:masterClrMapping/>
  </p:clrMapOvr>
  <p:transition spd="slow">
    <p:fade/>
  </p:transition>
</p:sldLayout>
</file>

<file path=ppt/slideLayouts/slideLayout5844.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58395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845.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46523498"/>
      </p:ext>
    </p:extLst>
  </p:cSld>
  <p:clrMapOvr>
    <a:masterClrMapping/>
  </p:clrMapOvr>
  <p:transition spd="slow">
    <p:fade/>
  </p:transition>
</p:sldLayout>
</file>

<file path=ppt/slideLayouts/slideLayout5846.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21327865"/>
      </p:ext>
    </p:extLst>
  </p:cSld>
  <p:clrMapOvr>
    <a:masterClrMapping/>
  </p:clrMapOvr>
  <p:transition spd="slow">
    <p:fade/>
  </p:transition>
</p:sldLayout>
</file>

<file path=ppt/slideLayouts/slideLayout5847.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44920049"/>
      </p:ext>
    </p:extLst>
  </p:cSld>
  <p:clrMapOvr>
    <a:masterClrMapping/>
  </p:clrMapOvr>
  <p:transition spd="slow">
    <p:fade/>
  </p:transition>
</p:sldLayout>
</file>

<file path=ppt/slideLayouts/slideLayout5848.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82145209"/>
      </p:ext>
    </p:extLst>
  </p:cSld>
  <p:clrMapOvr>
    <a:masterClrMapping/>
  </p:clrMapOvr>
  <p:transition spd="slow">
    <p:fade/>
  </p:transition>
</p:sldLayout>
</file>

<file path=ppt/slideLayouts/slideLayout5849.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44432537"/>
      </p:ext>
    </p:extLst>
  </p:cSld>
  <p:clrMapOvr>
    <a:masterClrMapping/>
  </p:clrMapOvr>
  <p:transition spd="slow">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11226175"/>
      </p:ext>
    </p:extLst>
  </p:cSld>
  <p:clrMapOvr>
    <a:masterClrMapping/>
  </p:clrMapOvr>
  <p:transition spd="slow">
    <p:fade/>
  </p:transition>
</p:sldLayout>
</file>

<file path=ppt/slideLayouts/slideLayout5850.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90110222"/>
      </p:ext>
    </p:extLst>
  </p:cSld>
  <p:clrMapOvr>
    <a:masterClrMapping/>
  </p:clrMapOvr>
  <p:transition spd="slow">
    <p:fade/>
  </p:transition>
</p:sldLayout>
</file>

<file path=ppt/slideLayouts/slideLayout5851.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65126623"/>
      </p:ext>
    </p:extLst>
  </p:cSld>
  <p:clrMapOvr>
    <a:masterClrMapping/>
  </p:clrMapOvr>
  <p:transition spd="slow">
    <p:fade/>
  </p:transition>
</p:sldLayout>
</file>

<file path=ppt/slideLayouts/slideLayout5852.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6289139"/>
      </p:ext>
    </p:extLst>
  </p:cSld>
  <p:clrMapOvr>
    <a:masterClrMapping/>
  </p:clrMapOvr>
  <p:transition spd="slow">
    <p:fade/>
  </p:transition>
</p:sldLayout>
</file>

<file path=ppt/slideLayouts/slideLayout5853.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14955596"/>
      </p:ext>
    </p:extLst>
  </p:cSld>
  <p:clrMapOvr>
    <a:masterClrMapping/>
  </p:clrMapOvr>
  <p:transition spd="slow">
    <p:fade/>
  </p:transition>
</p:sldLayout>
</file>

<file path=ppt/slideLayouts/slideLayout5854.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66690668"/>
      </p:ext>
    </p:extLst>
  </p:cSld>
  <p:clrMapOvr>
    <a:masterClrMapping/>
  </p:clrMapOvr>
  <p:transition spd="slow">
    <p:fade/>
  </p:transition>
</p:sldLayout>
</file>

<file path=ppt/slideLayouts/slideLayout5855.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25765910"/>
      </p:ext>
    </p:extLst>
  </p:cSld>
  <p:clrMapOvr>
    <a:masterClrMapping/>
  </p:clrMapOvr>
  <p:transition spd="slow">
    <p:fade/>
  </p:transition>
</p:sldLayout>
</file>

<file path=ppt/slideLayouts/slideLayout5856.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61057307"/>
      </p:ext>
    </p:extLst>
  </p:cSld>
  <p:clrMapOvr>
    <a:masterClrMapping/>
  </p:clrMapOvr>
  <p:transition spd="slow">
    <p:fade/>
  </p:transition>
</p:sldLayout>
</file>

<file path=ppt/slideLayouts/slideLayout5857.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1012550"/>
      </p:ext>
    </p:extLst>
  </p:cSld>
  <p:clrMapOvr>
    <a:masterClrMapping/>
  </p:clrMapOvr>
  <p:transition spd="slow">
    <p:fade/>
  </p:transition>
</p:sldLayout>
</file>

<file path=ppt/slideLayouts/slideLayout5858.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69914101"/>
      </p:ext>
    </p:extLst>
  </p:cSld>
  <p:clrMapOvr>
    <a:masterClrMapping/>
  </p:clrMapOvr>
  <p:transition spd="slow">
    <p:fade/>
  </p:transition>
</p:sldLayout>
</file>

<file path=ppt/slideLayouts/slideLayout5859.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42397231"/>
      </p:ext>
    </p:extLst>
  </p:cSld>
  <p:clrMapOvr>
    <a:masterClrMapping/>
  </p:clrMapOvr>
  <p:transition spd="slow">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26985741"/>
      </p:ext>
    </p:extLst>
  </p:cSld>
  <p:clrMapOvr>
    <a:masterClrMapping/>
  </p:clrMapOvr>
  <p:transition spd="slow">
    <p:fade/>
  </p:transition>
</p:sldLayout>
</file>

<file path=ppt/slideLayouts/slideLayout5860.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33902727"/>
      </p:ext>
    </p:extLst>
  </p:cSld>
  <p:clrMapOvr>
    <a:masterClrMapping/>
  </p:clrMapOvr>
  <p:transition spd="slow">
    <p:fade/>
  </p:transition>
</p:sldLayout>
</file>

<file path=ppt/slideLayouts/slideLayout5861.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70534615"/>
      </p:ext>
    </p:extLst>
  </p:cSld>
  <p:clrMapOvr>
    <a:masterClrMapping/>
  </p:clrMapOvr>
  <p:transition spd="slow">
    <p:fade/>
  </p:transition>
</p:sldLayout>
</file>

<file path=ppt/slideLayouts/slideLayout5862.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80481316"/>
      </p:ext>
    </p:extLst>
  </p:cSld>
  <p:clrMapOvr>
    <a:masterClrMapping/>
  </p:clrMapOvr>
  <p:transition spd="slow">
    <p:fade/>
  </p:transition>
</p:sldLayout>
</file>

<file path=ppt/slideLayouts/slideLayout5863.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0259571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64.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65192333"/>
      </p:ext>
    </p:extLst>
  </p:cSld>
  <p:clrMapOvr>
    <a:masterClrMapping/>
  </p:clrMapOvr>
  <p:transition spd="slow">
    <p:fade/>
  </p:transition>
</p:sldLayout>
</file>

<file path=ppt/slideLayouts/slideLayout5865.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21611334"/>
      </p:ext>
    </p:extLst>
  </p:cSld>
  <p:clrMapOvr>
    <a:masterClrMapping/>
  </p:clrMapOvr>
  <p:transition spd="slow">
    <p:fade/>
  </p:transition>
</p:sldLayout>
</file>

<file path=ppt/slideLayouts/slideLayout5866.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092392804"/>
      </p:ext>
    </p:extLst>
  </p:cSld>
  <p:clrMapOvr>
    <a:masterClrMapping/>
  </p:clrMapOvr>
  <p:transition spd="slow">
    <p:fade/>
  </p:transition>
</p:sldLayout>
</file>

<file path=ppt/slideLayouts/slideLayout5867.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8709736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868.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2833232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69.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96640809"/>
      </p:ext>
    </p:extLst>
  </p:cSld>
  <p:clrMapOvr>
    <a:masterClrMapping/>
  </p:clrMapOvr>
  <p:transition spd="slow">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30586934"/>
      </p:ext>
    </p:extLst>
  </p:cSld>
  <p:clrMapOvr>
    <a:masterClrMapping/>
  </p:clrMapOvr>
  <p:transition spd="slow">
    <p:fade/>
  </p:transition>
</p:sldLayout>
</file>

<file path=ppt/slideLayouts/slideLayout5870.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72775544"/>
      </p:ext>
    </p:extLst>
  </p:cSld>
  <p:clrMapOvr>
    <a:masterClrMapping/>
  </p:clrMapOvr>
  <p:transition spd="slow">
    <p:fade/>
  </p:transition>
</p:sldLayout>
</file>

<file path=ppt/slideLayouts/slideLayout5871.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138412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872.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80877672"/>
      </p:ext>
    </p:extLst>
  </p:cSld>
  <p:clrMapOvr>
    <a:masterClrMapping/>
  </p:clrMapOvr>
  <p:transition spd="slow">
    <p:fade/>
  </p:transition>
</p:sldLayout>
</file>

<file path=ppt/slideLayouts/slideLayout5873.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56846693"/>
      </p:ext>
    </p:extLst>
  </p:cSld>
  <p:clrMapOvr>
    <a:masterClrMapping/>
  </p:clrMapOvr>
  <p:transition spd="slow">
    <p:fade/>
  </p:transition>
</p:sldLayout>
</file>

<file path=ppt/slideLayouts/slideLayout5874.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61258558"/>
      </p:ext>
    </p:extLst>
  </p:cSld>
  <p:clrMapOvr>
    <a:masterClrMapping/>
  </p:clrMapOvr>
  <p:transition spd="slow">
    <p:fade/>
  </p:transition>
</p:sldLayout>
</file>

<file path=ppt/slideLayouts/slideLayout5875.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37856668"/>
      </p:ext>
    </p:extLst>
  </p:cSld>
  <p:clrMapOvr>
    <a:masterClrMapping/>
  </p:clrMapOvr>
  <p:transition spd="slow">
    <p:fade/>
  </p:transition>
</p:sldLayout>
</file>

<file path=ppt/slideLayouts/slideLayout5876.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32593670"/>
      </p:ext>
    </p:extLst>
  </p:cSld>
  <p:clrMapOvr>
    <a:masterClrMapping/>
  </p:clrMapOvr>
  <p:transition spd="slow">
    <p:fade/>
  </p:transition>
</p:sldLayout>
</file>

<file path=ppt/slideLayouts/slideLayout5877.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56815566"/>
      </p:ext>
    </p:extLst>
  </p:cSld>
  <p:clrMapOvr>
    <a:masterClrMapping/>
  </p:clrMapOvr>
  <p:transition spd="slow">
    <p:fade/>
  </p:transition>
</p:sldLayout>
</file>

<file path=ppt/slideLayouts/slideLayout5878.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80796544"/>
      </p:ext>
    </p:extLst>
  </p:cSld>
  <p:clrMapOvr>
    <a:masterClrMapping/>
  </p:clrMapOvr>
  <p:transition spd="slow">
    <p:fade/>
  </p:transition>
</p:sldLayout>
</file>

<file path=ppt/slideLayouts/slideLayout5879.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87983099"/>
      </p:ext>
    </p:extLst>
  </p:cSld>
  <p:clrMapOvr>
    <a:masterClrMapping/>
  </p:clrMapOvr>
  <p:transition spd="slow">
    <p:fade/>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68985814"/>
      </p:ext>
    </p:extLst>
  </p:cSld>
  <p:clrMapOvr>
    <a:masterClrMapping/>
  </p:clrMapOvr>
  <p:transition spd="slow">
    <p:fade/>
  </p:transition>
</p:sldLayout>
</file>

<file path=ppt/slideLayouts/slideLayout5880.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3589828"/>
      </p:ext>
    </p:extLst>
  </p:cSld>
  <p:clrMapOvr>
    <a:masterClrMapping/>
  </p:clrMapOvr>
  <p:transition spd="slow">
    <p:fade/>
  </p:transition>
</p:sldLayout>
</file>

<file path=ppt/slideLayouts/slideLayout5881.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71349450"/>
      </p:ext>
    </p:extLst>
  </p:cSld>
  <p:clrMapOvr>
    <a:masterClrMapping/>
  </p:clrMapOvr>
  <p:transition spd="slow">
    <p:fade/>
  </p:transition>
</p:sldLayout>
</file>

<file path=ppt/slideLayouts/slideLayout5882.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42905481"/>
      </p:ext>
    </p:extLst>
  </p:cSld>
  <p:clrMapOvr>
    <a:masterClrMapping/>
  </p:clrMapOvr>
  <p:transition spd="slow">
    <p:fade/>
  </p:transition>
</p:sldLayout>
</file>

<file path=ppt/slideLayouts/slideLayout5883.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24821773"/>
      </p:ext>
    </p:extLst>
  </p:cSld>
  <p:clrMapOvr>
    <a:masterClrMapping/>
  </p:clrMapOvr>
  <p:transition spd="slow">
    <p:fade/>
  </p:transition>
</p:sldLayout>
</file>

<file path=ppt/slideLayouts/slideLayout5884.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3680285"/>
      </p:ext>
    </p:extLst>
  </p:cSld>
  <p:clrMapOvr>
    <a:masterClrMapping/>
  </p:clrMapOvr>
  <p:transition spd="slow">
    <p:fade/>
  </p:transition>
</p:sldLayout>
</file>

<file path=ppt/slideLayouts/slideLayout5885.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87798379"/>
      </p:ext>
    </p:extLst>
  </p:cSld>
  <p:clrMapOvr>
    <a:masterClrMapping/>
  </p:clrMapOvr>
  <p:transition spd="slow">
    <p:fade/>
  </p:transition>
</p:sldLayout>
</file>

<file path=ppt/slideLayouts/slideLayout5886.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68992594"/>
      </p:ext>
    </p:extLst>
  </p:cSld>
  <p:clrMapOvr>
    <a:masterClrMapping/>
  </p:clrMapOvr>
  <p:transition spd="slow">
    <p:fade/>
  </p:transition>
</p:sldLayout>
</file>

<file path=ppt/slideLayouts/slideLayout5887.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85960232"/>
      </p:ext>
    </p:extLst>
  </p:cSld>
  <p:clrMapOvr>
    <a:masterClrMapping/>
  </p:clrMapOvr>
  <p:transition spd="slow">
    <p:fade/>
  </p:transition>
</p:sldLayout>
</file>

<file path=ppt/slideLayouts/slideLayout5888.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7677742"/>
      </p:ext>
    </p:extLst>
  </p:cSld>
  <p:clrMapOvr>
    <a:masterClrMapping/>
  </p:clrMapOvr>
  <p:transition spd="slow">
    <p:fade/>
  </p:transition>
</p:sldLayout>
</file>

<file path=ppt/slideLayouts/slideLayout5889.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54356888"/>
      </p:ext>
    </p:extLst>
  </p:cSld>
  <p:clrMapOvr>
    <a:masterClrMapping/>
  </p:clrMapOvr>
  <p:transition spd="slow">
    <p:fade/>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51049283"/>
      </p:ext>
    </p:extLst>
  </p:cSld>
  <p:clrMapOvr>
    <a:masterClrMapping/>
  </p:clrMapOvr>
  <p:transition spd="slow">
    <p:fade/>
  </p:transition>
</p:sldLayout>
</file>

<file path=ppt/slideLayouts/slideLayout5890.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8450740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91.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010161327"/>
      </p:ext>
    </p:extLst>
  </p:cSld>
  <p:clrMapOvr>
    <a:masterClrMapping/>
  </p:clrMapOvr>
  <p:transition spd="slow">
    <p:fade/>
  </p:transition>
</p:sldLayout>
</file>

<file path=ppt/slideLayouts/slideLayout5892.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12295360"/>
      </p:ext>
    </p:extLst>
  </p:cSld>
  <p:clrMapOvr>
    <a:masterClrMapping/>
  </p:clrMapOvr>
  <p:transition spd="slow">
    <p:fade/>
  </p:transition>
</p:sldLayout>
</file>

<file path=ppt/slideLayouts/slideLayout5893.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82746864"/>
      </p:ext>
    </p:extLst>
  </p:cSld>
  <p:clrMapOvr>
    <a:masterClrMapping/>
  </p:clrMapOvr>
  <p:transition spd="slow">
    <p:fade/>
  </p:transition>
</p:sldLayout>
</file>

<file path=ppt/slideLayouts/slideLayout5894.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946084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895.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379123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896.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39076180"/>
      </p:ext>
    </p:extLst>
  </p:cSld>
  <p:clrMapOvr>
    <a:masterClrMapping/>
  </p:clrMapOvr>
  <p:transition spd="slow">
    <p:fade/>
  </p:transition>
</p:sldLayout>
</file>

<file path=ppt/slideLayouts/slideLayout5897.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95177942"/>
      </p:ext>
    </p:extLst>
  </p:cSld>
  <p:clrMapOvr>
    <a:masterClrMapping/>
  </p:clrMapOvr>
  <p:transition spd="slow">
    <p:fade/>
  </p:transition>
</p:sldLayout>
</file>

<file path=ppt/slideLayouts/slideLayout5898.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86646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899.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65658134"/>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4067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83648110"/>
      </p:ext>
    </p:extLst>
  </p:cSld>
  <p:clrMapOvr>
    <a:masterClrMapping/>
  </p:clrMapOvr>
  <p:transition spd="slow">
    <p:fade/>
  </p:transition>
</p:sldLayout>
</file>

<file path=ppt/slideLayouts/slideLayout5900.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34740372"/>
      </p:ext>
    </p:extLst>
  </p:cSld>
  <p:clrMapOvr>
    <a:masterClrMapping/>
  </p:clrMapOvr>
  <p:transition spd="slow">
    <p:fade/>
  </p:transition>
</p:sldLayout>
</file>

<file path=ppt/slideLayouts/slideLayout5901.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10179344"/>
      </p:ext>
    </p:extLst>
  </p:cSld>
  <p:clrMapOvr>
    <a:masterClrMapping/>
  </p:clrMapOvr>
  <p:transition spd="slow">
    <p:fade/>
  </p:transition>
</p:sldLayout>
</file>

<file path=ppt/slideLayouts/slideLayout5902.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4265276"/>
      </p:ext>
    </p:extLst>
  </p:cSld>
  <p:clrMapOvr>
    <a:masterClrMapping/>
  </p:clrMapOvr>
  <p:transition spd="slow">
    <p:fade/>
  </p:transition>
</p:sldLayout>
</file>

<file path=ppt/slideLayouts/slideLayout5903.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29458052"/>
      </p:ext>
    </p:extLst>
  </p:cSld>
  <p:clrMapOvr>
    <a:masterClrMapping/>
  </p:clrMapOvr>
  <p:transition spd="slow">
    <p:fade/>
  </p:transition>
</p:sldLayout>
</file>

<file path=ppt/slideLayouts/slideLayout5904.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92870873"/>
      </p:ext>
    </p:extLst>
  </p:cSld>
  <p:clrMapOvr>
    <a:masterClrMapping/>
  </p:clrMapOvr>
  <p:transition spd="slow">
    <p:fade/>
  </p:transition>
</p:sldLayout>
</file>

<file path=ppt/slideLayouts/slideLayout5905.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31718284"/>
      </p:ext>
    </p:extLst>
  </p:cSld>
  <p:clrMapOvr>
    <a:masterClrMapping/>
  </p:clrMapOvr>
  <p:transition spd="slow">
    <p:fade/>
  </p:transition>
</p:sldLayout>
</file>

<file path=ppt/slideLayouts/slideLayout5906.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0310302"/>
      </p:ext>
    </p:extLst>
  </p:cSld>
  <p:clrMapOvr>
    <a:masterClrMapping/>
  </p:clrMapOvr>
  <p:transition spd="slow">
    <p:fade/>
  </p:transition>
</p:sldLayout>
</file>

<file path=ppt/slideLayouts/slideLayout5907.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44887083"/>
      </p:ext>
    </p:extLst>
  </p:cSld>
  <p:clrMapOvr>
    <a:masterClrMapping/>
  </p:clrMapOvr>
  <p:transition spd="slow">
    <p:fade/>
  </p:transition>
</p:sldLayout>
</file>

<file path=ppt/slideLayouts/slideLayout5908.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79682715"/>
      </p:ext>
    </p:extLst>
  </p:cSld>
  <p:clrMapOvr>
    <a:masterClrMapping/>
  </p:clrMapOvr>
  <p:transition spd="slow">
    <p:fade/>
  </p:transition>
</p:sldLayout>
</file>

<file path=ppt/slideLayouts/slideLayout5909.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2731252"/>
      </p:ext>
    </p:extLst>
  </p:cSld>
  <p:clrMapOvr>
    <a:masterClrMapping/>
  </p:clrMapOvr>
  <p:transition spd="slow">
    <p:fade/>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053707"/>
      </p:ext>
    </p:extLst>
  </p:cSld>
  <p:clrMapOvr>
    <a:masterClrMapping/>
  </p:clrMapOvr>
  <p:transition spd="slow">
    <p:fade/>
  </p:transition>
</p:sldLayout>
</file>

<file path=ppt/slideLayouts/slideLayout5910.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41754662"/>
      </p:ext>
    </p:extLst>
  </p:cSld>
  <p:clrMapOvr>
    <a:masterClrMapping/>
  </p:clrMapOvr>
  <p:transition spd="slow">
    <p:fade/>
  </p:transition>
</p:sldLayout>
</file>

<file path=ppt/slideLayouts/slideLayout5911.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72698316"/>
      </p:ext>
    </p:extLst>
  </p:cSld>
  <p:clrMapOvr>
    <a:masterClrMapping/>
  </p:clrMapOvr>
  <p:transition spd="slow">
    <p:fade/>
  </p:transition>
</p:sldLayout>
</file>

<file path=ppt/slideLayouts/slideLayout5912.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79851239"/>
      </p:ext>
    </p:extLst>
  </p:cSld>
  <p:clrMapOvr>
    <a:masterClrMapping/>
  </p:clrMapOvr>
  <p:transition spd="slow">
    <p:fade/>
  </p:transition>
</p:sldLayout>
</file>

<file path=ppt/slideLayouts/slideLayout5913.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35216007"/>
      </p:ext>
    </p:extLst>
  </p:cSld>
  <p:clrMapOvr>
    <a:masterClrMapping/>
  </p:clrMapOvr>
  <p:transition spd="slow">
    <p:fade/>
  </p:transition>
</p:sldLayout>
</file>

<file path=ppt/slideLayouts/slideLayout5914.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88465657"/>
      </p:ext>
    </p:extLst>
  </p:cSld>
  <p:clrMapOvr>
    <a:masterClrMapping/>
  </p:clrMapOvr>
  <p:transition spd="slow">
    <p:fade/>
  </p:transition>
</p:sldLayout>
</file>

<file path=ppt/slideLayouts/slideLayout5915.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60469838"/>
      </p:ext>
    </p:extLst>
  </p:cSld>
  <p:clrMapOvr>
    <a:masterClrMapping/>
  </p:clrMapOvr>
  <p:transition spd="slow">
    <p:fade/>
  </p:transition>
</p:sldLayout>
</file>

<file path=ppt/slideLayouts/slideLayout5916.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0560346"/>
      </p:ext>
    </p:extLst>
  </p:cSld>
  <p:clrMapOvr>
    <a:masterClrMapping/>
  </p:clrMapOvr>
  <p:transition spd="slow">
    <p:fade/>
  </p:transition>
</p:sldLayout>
</file>

<file path=ppt/slideLayouts/slideLayout5917.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856992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18.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13351108"/>
      </p:ext>
    </p:extLst>
  </p:cSld>
  <p:clrMapOvr>
    <a:masterClrMapping/>
  </p:clrMapOvr>
  <p:transition spd="slow">
    <p:fade/>
  </p:transition>
</p:sldLayout>
</file>

<file path=ppt/slideLayouts/slideLayout5919.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22628344"/>
      </p:ext>
    </p:extLst>
  </p:cSld>
  <p:clrMapOvr>
    <a:masterClrMapping/>
  </p:clrMapOvr>
  <p:transition spd="slow">
    <p:fade/>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9070468"/>
      </p:ext>
    </p:extLst>
  </p:cSld>
  <p:clrMapOvr>
    <a:masterClrMapping/>
  </p:clrMapOvr>
  <p:transition spd="slow">
    <p:fade/>
  </p:transition>
</p:sldLayout>
</file>

<file path=ppt/slideLayouts/slideLayout5920.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47930695"/>
      </p:ext>
    </p:extLst>
  </p:cSld>
  <p:clrMapOvr>
    <a:masterClrMapping/>
  </p:clrMapOvr>
  <p:transition spd="slow">
    <p:fade/>
  </p:transition>
</p:sldLayout>
</file>

<file path=ppt/slideLayouts/slideLayout5921.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3982341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922.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391966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23.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85621910"/>
      </p:ext>
    </p:extLst>
  </p:cSld>
  <p:clrMapOvr>
    <a:masterClrMapping/>
  </p:clrMapOvr>
  <p:transition spd="slow">
    <p:fade/>
  </p:transition>
</p:sldLayout>
</file>

<file path=ppt/slideLayouts/slideLayout5924.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5652053"/>
      </p:ext>
    </p:extLst>
  </p:cSld>
  <p:clrMapOvr>
    <a:masterClrMapping/>
  </p:clrMapOvr>
  <p:transition spd="slow">
    <p:fade/>
  </p:transition>
</p:sldLayout>
</file>

<file path=ppt/slideLayouts/slideLayout5925.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894810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926.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39476322"/>
      </p:ext>
    </p:extLst>
  </p:cSld>
  <p:clrMapOvr>
    <a:masterClrMapping/>
  </p:clrMapOvr>
  <p:transition spd="slow">
    <p:fade/>
  </p:transition>
</p:sldLayout>
</file>

<file path=ppt/slideLayouts/slideLayout5927.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65760845"/>
      </p:ext>
    </p:extLst>
  </p:cSld>
  <p:clrMapOvr>
    <a:masterClrMapping/>
  </p:clrMapOvr>
  <p:transition spd="slow">
    <p:fade/>
  </p:transition>
</p:sldLayout>
</file>

<file path=ppt/slideLayouts/slideLayout5928.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54521711"/>
      </p:ext>
    </p:extLst>
  </p:cSld>
  <p:clrMapOvr>
    <a:masterClrMapping/>
  </p:clrMapOvr>
  <p:transition spd="slow">
    <p:fade/>
  </p:transition>
</p:sldLayout>
</file>

<file path=ppt/slideLayouts/slideLayout5929.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50933291"/>
      </p:ext>
    </p:extLst>
  </p:cSld>
  <p:clrMapOvr>
    <a:masterClrMapping/>
  </p:clrMapOvr>
  <p:transition spd="slow">
    <p:fade/>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66640697"/>
      </p:ext>
    </p:extLst>
  </p:cSld>
  <p:clrMapOvr>
    <a:masterClrMapping/>
  </p:clrMapOvr>
  <p:transition spd="slow">
    <p:fade/>
  </p:transition>
</p:sldLayout>
</file>

<file path=ppt/slideLayouts/slideLayout5930.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94533318"/>
      </p:ext>
    </p:extLst>
  </p:cSld>
  <p:clrMapOvr>
    <a:masterClrMapping/>
  </p:clrMapOvr>
  <p:transition spd="slow">
    <p:fade/>
  </p:transition>
</p:sldLayout>
</file>

<file path=ppt/slideLayouts/slideLayout5931.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15017877"/>
      </p:ext>
    </p:extLst>
  </p:cSld>
  <p:clrMapOvr>
    <a:masterClrMapping/>
  </p:clrMapOvr>
  <p:transition spd="slow">
    <p:fade/>
  </p:transition>
</p:sldLayout>
</file>

<file path=ppt/slideLayouts/slideLayout5932.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93871156"/>
      </p:ext>
    </p:extLst>
  </p:cSld>
  <p:clrMapOvr>
    <a:masterClrMapping/>
  </p:clrMapOvr>
  <p:transition spd="slow">
    <p:fade/>
  </p:transition>
</p:sldLayout>
</file>

<file path=ppt/slideLayouts/slideLayout5933.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44361171"/>
      </p:ext>
    </p:extLst>
  </p:cSld>
  <p:clrMapOvr>
    <a:masterClrMapping/>
  </p:clrMapOvr>
  <p:transition spd="slow">
    <p:fade/>
  </p:transition>
</p:sldLayout>
</file>

<file path=ppt/slideLayouts/slideLayout5934.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4467075"/>
      </p:ext>
    </p:extLst>
  </p:cSld>
  <p:clrMapOvr>
    <a:masterClrMapping/>
  </p:clrMapOvr>
  <p:transition spd="slow">
    <p:fade/>
  </p:transition>
</p:sldLayout>
</file>

<file path=ppt/slideLayouts/slideLayout5935.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83751183"/>
      </p:ext>
    </p:extLst>
  </p:cSld>
  <p:clrMapOvr>
    <a:masterClrMapping/>
  </p:clrMapOvr>
  <p:transition spd="slow">
    <p:fade/>
  </p:transition>
</p:sldLayout>
</file>

<file path=ppt/slideLayouts/slideLayout5936.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38774969"/>
      </p:ext>
    </p:extLst>
  </p:cSld>
  <p:clrMapOvr>
    <a:masterClrMapping/>
  </p:clrMapOvr>
  <p:transition spd="slow">
    <p:fade/>
  </p:transition>
</p:sldLayout>
</file>

<file path=ppt/slideLayouts/slideLayout5937.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25298596"/>
      </p:ext>
    </p:extLst>
  </p:cSld>
  <p:clrMapOvr>
    <a:masterClrMapping/>
  </p:clrMapOvr>
  <p:transition spd="slow">
    <p:fade/>
  </p:transition>
</p:sldLayout>
</file>

<file path=ppt/slideLayouts/slideLayout5938.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0790743"/>
      </p:ext>
    </p:extLst>
  </p:cSld>
  <p:clrMapOvr>
    <a:masterClrMapping/>
  </p:clrMapOvr>
  <p:transition spd="slow">
    <p:fade/>
  </p:transition>
</p:sldLayout>
</file>

<file path=ppt/slideLayouts/slideLayout5939.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08597"/>
      </p:ext>
    </p:extLst>
  </p:cSld>
  <p:clrMapOvr>
    <a:masterClrMapping/>
  </p:clrMapOvr>
  <p:transition spd="slow">
    <p:fade/>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29137225"/>
      </p:ext>
    </p:extLst>
  </p:cSld>
  <p:clrMapOvr>
    <a:masterClrMapping/>
  </p:clrMapOvr>
  <p:transition spd="slow">
    <p:fade/>
  </p:transition>
</p:sldLayout>
</file>

<file path=ppt/slideLayouts/slideLayout5940.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53266995"/>
      </p:ext>
    </p:extLst>
  </p:cSld>
  <p:clrMapOvr>
    <a:masterClrMapping/>
  </p:clrMapOvr>
  <p:transition spd="slow">
    <p:fade/>
  </p:transition>
</p:sldLayout>
</file>

<file path=ppt/slideLayouts/slideLayout5941.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930842098"/>
      </p:ext>
    </p:extLst>
  </p:cSld>
  <p:clrMapOvr>
    <a:masterClrMapping/>
  </p:clrMapOvr>
  <p:transition spd="slow">
    <p:fade/>
  </p:transition>
</p:sldLayout>
</file>

<file path=ppt/slideLayouts/slideLayout5942.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85575694"/>
      </p:ext>
    </p:extLst>
  </p:cSld>
  <p:clrMapOvr>
    <a:masterClrMapping/>
  </p:clrMapOvr>
  <p:transition spd="slow">
    <p:fade/>
  </p:transition>
</p:sldLayout>
</file>

<file path=ppt/slideLayouts/slideLayout5943.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89303657"/>
      </p:ext>
    </p:extLst>
  </p:cSld>
  <p:clrMapOvr>
    <a:masterClrMapping/>
  </p:clrMapOvr>
  <p:transition spd="slow">
    <p:fade/>
  </p:transition>
</p:sldLayout>
</file>

<file path=ppt/slideLayouts/slideLayout5944.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7612029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45.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8885374"/>
      </p:ext>
    </p:extLst>
  </p:cSld>
  <p:clrMapOvr>
    <a:masterClrMapping/>
  </p:clrMapOvr>
  <p:transition spd="slow">
    <p:fade/>
  </p:transition>
</p:sldLayout>
</file>

<file path=ppt/slideLayouts/slideLayout5946.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36787583"/>
      </p:ext>
    </p:extLst>
  </p:cSld>
  <p:clrMapOvr>
    <a:masterClrMapping/>
  </p:clrMapOvr>
  <p:transition spd="slow">
    <p:fade/>
  </p:transition>
</p:sldLayout>
</file>

<file path=ppt/slideLayouts/slideLayout5947.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637506539"/>
      </p:ext>
    </p:extLst>
  </p:cSld>
  <p:clrMapOvr>
    <a:masterClrMapping/>
  </p:clrMapOvr>
  <p:transition spd="slow">
    <p:fade/>
  </p:transition>
</p:sldLayout>
</file>

<file path=ppt/slideLayouts/slideLayout5948.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9650111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949.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8841673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8622000"/>
      </p:ext>
    </p:extLst>
  </p:cSld>
  <p:clrMapOvr>
    <a:masterClrMapping/>
  </p:clrMapOvr>
  <p:transition spd="slow">
    <p:fade/>
  </p:transition>
</p:sldLayout>
</file>

<file path=ppt/slideLayouts/slideLayout5950.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65576444"/>
      </p:ext>
    </p:extLst>
  </p:cSld>
  <p:clrMapOvr>
    <a:masterClrMapping/>
  </p:clrMapOvr>
  <p:transition spd="slow">
    <p:fade/>
  </p:transition>
</p:sldLayout>
</file>

<file path=ppt/slideLayouts/slideLayout5951.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22470604"/>
      </p:ext>
    </p:extLst>
  </p:cSld>
  <p:clrMapOvr>
    <a:masterClrMapping/>
  </p:clrMapOvr>
  <p:transition spd="slow">
    <p:fade/>
  </p:transition>
</p:sldLayout>
</file>

<file path=ppt/slideLayouts/slideLayout5952.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69239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953.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7461364"/>
      </p:ext>
    </p:extLst>
  </p:cSld>
  <p:clrMapOvr>
    <a:masterClrMapping/>
  </p:clrMapOvr>
  <p:transition spd="slow">
    <p:fade/>
  </p:transition>
</p:sldLayout>
</file>

<file path=ppt/slideLayouts/slideLayout5954.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7010209"/>
      </p:ext>
    </p:extLst>
  </p:cSld>
  <p:clrMapOvr>
    <a:masterClrMapping/>
  </p:clrMapOvr>
  <p:transition spd="slow">
    <p:fade/>
  </p:transition>
</p:sldLayout>
</file>

<file path=ppt/slideLayouts/slideLayout5955.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6727002"/>
      </p:ext>
    </p:extLst>
  </p:cSld>
  <p:clrMapOvr>
    <a:masterClrMapping/>
  </p:clrMapOvr>
  <p:transition spd="slow">
    <p:fade/>
  </p:transition>
</p:sldLayout>
</file>

<file path=ppt/slideLayouts/slideLayout5956.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5397320"/>
      </p:ext>
    </p:extLst>
  </p:cSld>
  <p:clrMapOvr>
    <a:masterClrMapping/>
  </p:clrMapOvr>
  <p:transition spd="slow">
    <p:fade/>
  </p:transition>
</p:sldLayout>
</file>

<file path=ppt/slideLayouts/slideLayout5957.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78108092"/>
      </p:ext>
    </p:extLst>
  </p:cSld>
  <p:clrMapOvr>
    <a:masterClrMapping/>
  </p:clrMapOvr>
  <p:transition spd="slow">
    <p:fade/>
  </p:transition>
</p:sldLayout>
</file>

<file path=ppt/slideLayouts/slideLayout5958.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00359553"/>
      </p:ext>
    </p:extLst>
  </p:cSld>
  <p:clrMapOvr>
    <a:masterClrMapping/>
  </p:clrMapOvr>
  <p:transition spd="slow">
    <p:fade/>
  </p:transition>
</p:sldLayout>
</file>

<file path=ppt/slideLayouts/slideLayout5959.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24265634"/>
      </p:ext>
    </p:extLst>
  </p:cSld>
  <p:clrMapOvr>
    <a:masterClrMapping/>
  </p:clrMapOvr>
  <p:transition spd="slow">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00629001"/>
      </p:ext>
    </p:extLst>
  </p:cSld>
  <p:clrMapOvr>
    <a:masterClrMapping/>
  </p:clrMapOvr>
  <p:transition spd="slow">
    <p:fade/>
  </p:transition>
</p:sldLayout>
</file>

<file path=ppt/slideLayouts/slideLayout5960.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45409368"/>
      </p:ext>
    </p:extLst>
  </p:cSld>
  <p:clrMapOvr>
    <a:masterClrMapping/>
  </p:clrMapOvr>
  <p:transition spd="slow">
    <p:fade/>
  </p:transition>
</p:sldLayout>
</file>

<file path=ppt/slideLayouts/slideLayout5961.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26591"/>
      </p:ext>
    </p:extLst>
  </p:cSld>
  <p:clrMapOvr>
    <a:masterClrMapping/>
  </p:clrMapOvr>
  <p:transition spd="slow">
    <p:fade/>
  </p:transition>
</p:sldLayout>
</file>

<file path=ppt/slideLayouts/slideLayout5962.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55343990"/>
      </p:ext>
    </p:extLst>
  </p:cSld>
  <p:clrMapOvr>
    <a:masterClrMapping/>
  </p:clrMapOvr>
  <p:transition spd="slow">
    <p:fade/>
  </p:transition>
</p:sldLayout>
</file>

<file path=ppt/slideLayouts/slideLayout5963.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97316047"/>
      </p:ext>
    </p:extLst>
  </p:cSld>
  <p:clrMapOvr>
    <a:masterClrMapping/>
  </p:clrMapOvr>
  <p:transition spd="slow">
    <p:fade/>
  </p:transition>
</p:sldLayout>
</file>

<file path=ppt/slideLayouts/slideLayout5964.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36513016"/>
      </p:ext>
    </p:extLst>
  </p:cSld>
  <p:clrMapOvr>
    <a:masterClrMapping/>
  </p:clrMapOvr>
  <p:transition spd="slow">
    <p:fade/>
  </p:transition>
</p:sldLayout>
</file>

<file path=ppt/slideLayouts/slideLayout5965.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06136290"/>
      </p:ext>
    </p:extLst>
  </p:cSld>
  <p:clrMapOvr>
    <a:masterClrMapping/>
  </p:clrMapOvr>
  <p:transition spd="slow">
    <p:fade/>
  </p:transition>
</p:sldLayout>
</file>

<file path=ppt/slideLayouts/slideLayout5966.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40269377"/>
      </p:ext>
    </p:extLst>
  </p:cSld>
  <p:clrMapOvr>
    <a:masterClrMapping/>
  </p:clrMapOvr>
  <p:transition spd="slow">
    <p:fade/>
  </p:transition>
</p:sldLayout>
</file>

<file path=ppt/slideLayouts/slideLayout5967.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94969822"/>
      </p:ext>
    </p:extLst>
  </p:cSld>
  <p:clrMapOvr>
    <a:masterClrMapping/>
  </p:clrMapOvr>
  <p:transition spd="slow">
    <p:fade/>
  </p:transition>
</p:sldLayout>
</file>

<file path=ppt/slideLayouts/slideLayout5968.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28549112"/>
      </p:ext>
    </p:extLst>
  </p:cSld>
  <p:clrMapOvr>
    <a:masterClrMapping/>
  </p:clrMapOvr>
  <p:transition spd="slow">
    <p:fade/>
  </p:transition>
</p:sldLayout>
</file>

<file path=ppt/slideLayouts/slideLayout5969.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82088497"/>
      </p:ext>
    </p:extLst>
  </p:cSld>
  <p:clrMapOvr>
    <a:masterClrMapping/>
  </p:clrMapOvr>
  <p:transition spd="slow">
    <p:fade/>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7001423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70.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30727806"/>
      </p:ext>
    </p:extLst>
  </p:cSld>
  <p:clrMapOvr>
    <a:masterClrMapping/>
  </p:clrMapOvr>
  <p:transition spd="slow">
    <p:fade/>
  </p:transition>
</p:sldLayout>
</file>

<file path=ppt/slideLayouts/slideLayout5971.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882014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72.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66642144"/>
      </p:ext>
    </p:extLst>
  </p:cSld>
  <p:clrMapOvr>
    <a:masterClrMapping/>
  </p:clrMapOvr>
  <p:transition spd="slow">
    <p:fade/>
  </p:transition>
</p:sldLayout>
</file>

<file path=ppt/slideLayouts/slideLayout5973.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986666109"/>
      </p:ext>
    </p:extLst>
  </p:cSld>
  <p:clrMapOvr>
    <a:masterClrMapping/>
  </p:clrMapOvr>
  <p:transition spd="slow">
    <p:fade/>
  </p:transition>
</p:sldLayout>
</file>

<file path=ppt/slideLayouts/slideLayout5974.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251366253"/>
      </p:ext>
    </p:extLst>
  </p:cSld>
  <p:clrMapOvr>
    <a:masterClrMapping/>
  </p:clrMapOvr>
  <p:transition spd="slow">
    <p:fade/>
  </p:transition>
</p:sldLayout>
</file>

<file path=ppt/slideLayouts/slideLayout5975.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396988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5976.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5918675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5977.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77896446"/>
      </p:ext>
    </p:extLst>
  </p:cSld>
  <p:clrMapOvr>
    <a:masterClrMapping/>
  </p:clrMapOvr>
  <p:transition spd="slow">
    <p:fade/>
  </p:transition>
</p:sldLayout>
</file>

<file path=ppt/slideLayouts/slideLayout5978.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01667320"/>
      </p:ext>
    </p:extLst>
  </p:cSld>
  <p:clrMapOvr>
    <a:masterClrMapping/>
  </p:clrMapOvr>
  <p:transition spd="slow">
    <p:fade/>
  </p:transition>
</p:sldLayout>
</file>

<file path=ppt/slideLayouts/slideLayout5979.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78815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48923153"/>
      </p:ext>
    </p:extLst>
  </p:cSld>
  <p:clrMapOvr>
    <a:masterClrMapping/>
  </p:clrMapOvr>
  <p:transition spd="slow">
    <p:fade/>
  </p:transition>
</p:sldLayout>
</file>

<file path=ppt/slideLayouts/slideLayout5980.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81378396"/>
      </p:ext>
    </p:extLst>
  </p:cSld>
  <p:clrMapOvr>
    <a:masterClrMapping/>
  </p:clrMapOvr>
  <p:transition spd="slow">
    <p:fade/>
  </p:transition>
</p:sldLayout>
</file>

<file path=ppt/slideLayouts/slideLayout5981.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6818075"/>
      </p:ext>
    </p:extLst>
  </p:cSld>
  <p:clrMapOvr>
    <a:masterClrMapping/>
  </p:clrMapOvr>
  <p:transition spd="slow">
    <p:fade/>
  </p:transition>
</p:sldLayout>
</file>

<file path=ppt/slideLayouts/slideLayout5982.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1582290"/>
      </p:ext>
    </p:extLst>
  </p:cSld>
  <p:clrMapOvr>
    <a:masterClrMapping/>
  </p:clrMapOvr>
  <p:transition spd="slow">
    <p:fade/>
  </p:transition>
</p:sldLayout>
</file>

<file path=ppt/slideLayouts/slideLayout5983.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66737408"/>
      </p:ext>
    </p:extLst>
  </p:cSld>
  <p:clrMapOvr>
    <a:masterClrMapping/>
  </p:clrMapOvr>
  <p:transition spd="slow">
    <p:fade/>
  </p:transition>
</p:sldLayout>
</file>

<file path=ppt/slideLayouts/slideLayout5984.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948714"/>
      </p:ext>
    </p:extLst>
  </p:cSld>
  <p:clrMapOvr>
    <a:masterClrMapping/>
  </p:clrMapOvr>
  <p:transition spd="slow">
    <p:fade/>
  </p:transition>
</p:sldLayout>
</file>

<file path=ppt/slideLayouts/slideLayout5985.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72382921"/>
      </p:ext>
    </p:extLst>
  </p:cSld>
  <p:clrMapOvr>
    <a:masterClrMapping/>
  </p:clrMapOvr>
  <p:transition spd="slow">
    <p:fade/>
  </p:transition>
</p:sldLayout>
</file>

<file path=ppt/slideLayouts/slideLayout5986.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8781908"/>
      </p:ext>
    </p:extLst>
  </p:cSld>
  <p:clrMapOvr>
    <a:masterClrMapping/>
  </p:clrMapOvr>
  <p:transition spd="slow">
    <p:fade/>
  </p:transition>
</p:sldLayout>
</file>

<file path=ppt/slideLayouts/slideLayout5987.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6228516"/>
      </p:ext>
    </p:extLst>
  </p:cSld>
  <p:clrMapOvr>
    <a:masterClrMapping/>
  </p:clrMapOvr>
  <p:transition spd="slow">
    <p:fade/>
  </p:transition>
</p:sldLayout>
</file>

<file path=ppt/slideLayouts/slideLayout5988.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11063091"/>
      </p:ext>
    </p:extLst>
  </p:cSld>
  <p:clrMapOvr>
    <a:masterClrMapping/>
  </p:clrMapOvr>
  <p:transition spd="slow">
    <p:fade/>
  </p:transition>
</p:sldLayout>
</file>

<file path=ppt/slideLayouts/slideLayout5989.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31710750"/>
      </p:ext>
    </p:extLst>
  </p:cSld>
  <p:clrMapOvr>
    <a:masterClrMapping/>
  </p:clrMapOvr>
  <p:transition spd="slow">
    <p:fade/>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63506597"/>
      </p:ext>
    </p:extLst>
  </p:cSld>
  <p:clrMapOvr>
    <a:masterClrMapping/>
  </p:clrMapOvr>
  <p:transition spd="slow">
    <p:fade/>
  </p:transition>
</p:sldLayout>
</file>

<file path=ppt/slideLayouts/slideLayout5990.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66888708"/>
      </p:ext>
    </p:extLst>
  </p:cSld>
  <p:clrMapOvr>
    <a:masterClrMapping/>
  </p:clrMapOvr>
  <p:transition spd="slow">
    <p:fade/>
  </p:transition>
</p:sldLayout>
</file>

<file path=ppt/slideLayouts/slideLayout5991.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36967169"/>
      </p:ext>
    </p:extLst>
  </p:cSld>
  <p:clrMapOvr>
    <a:masterClrMapping/>
  </p:clrMapOvr>
  <p:transition spd="slow">
    <p:fade/>
  </p:transition>
</p:sldLayout>
</file>

<file path=ppt/slideLayouts/slideLayout5992.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36071017"/>
      </p:ext>
    </p:extLst>
  </p:cSld>
  <p:clrMapOvr>
    <a:masterClrMapping/>
  </p:clrMapOvr>
  <p:transition spd="slow">
    <p:fade/>
  </p:transition>
</p:sldLayout>
</file>

<file path=ppt/slideLayouts/slideLayout5993.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65632362"/>
      </p:ext>
    </p:extLst>
  </p:cSld>
  <p:clrMapOvr>
    <a:masterClrMapping/>
  </p:clrMapOvr>
  <p:transition spd="slow">
    <p:fade/>
  </p:transition>
</p:sldLayout>
</file>

<file path=ppt/slideLayouts/slideLayout5994.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18383799"/>
      </p:ext>
    </p:extLst>
  </p:cSld>
  <p:clrMapOvr>
    <a:masterClrMapping/>
  </p:clrMapOvr>
  <p:transition spd="slow">
    <p:fade/>
  </p:transition>
</p:sldLayout>
</file>

<file path=ppt/slideLayouts/slideLayout5995.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96904722"/>
      </p:ext>
    </p:extLst>
  </p:cSld>
  <p:clrMapOvr>
    <a:masterClrMapping/>
  </p:clrMapOvr>
  <p:transition spd="slow">
    <p:fade/>
  </p:transition>
</p:sldLayout>
</file>

<file path=ppt/slideLayouts/slideLayout5996.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4422568"/>
      </p:ext>
    </p:extLst>
  </p:cSld>
  <p:clrMapOvr>
    <a:masterClrMapping/>
  </p:clrMapOvr>
  <p:transition spd="slow">
    <p:fade/>
  </p:transition>
</p:sldLayout>
</file>

<file path=ppt/slideLayouts/slideLayout5997.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08952502"/>
      </p:ext>
    </p:extLst>
  </p:cSld>
  <p:clrMapOvr>
    <a:masterClrMapping/>
  </p:clrMapOvr>
  <p:transition spd="slow">
    <p:fade/>
  </p:transition>
</p:sldLayout>
</file>

<file path=ppt/slideLayouts/slideLayout5998.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72957403"/>
      </p:ext>
    </p:extLst>
  </p:cSld>
  <p:clrMapOvr>
    <a:masterClrMapping/>
  </p:clrMapOvr>
  <p:transition spd="slow">
    <p:fade/>
  </p:transition>
</p:sldLayout>
</file>

<file path=ppt/slideLayouts/slideLayout5999.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10014055"/>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Date Placeholder 2"/>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428763137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358126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91930920"/>
      </p:ext>
    </p:extLst>
  </p:cSld>
  <p:clrMapOvr>
    <a:masterClrMapping/>
  </p:clrMapOvr>
  <p:transition spd="slow">
    <p:fade/>
  </p:transition>
</p:sldLayout>
</file>

<file path=ppt/slideLayouts/slideLayout6000.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2858418"/>
      </p:ext>
    </p:extLst>
  </p:cSld>
  <p:clrMapOvr>
    <a:masterClrMapping/>
  </p:clrMapOvr>
  <p:transition spd="slow">
    <p:fade/>
  </p:transition>
</p:sldLayout>
</file>

<file path=ppt/slideLayouts/slideLayout6001.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48173466"/>
      </p:ext>
    </p:extLst>
  </p:cSld>
  <p:clrMapOvr>
    <a:masterClrMapping/>
  </p:clrMapOvr>
  <p:transition spd="slow">
    <p:fade/>
  </p:transition>
</p:sldLayout>
</file>

<file path=ppt/slideLayouts/slideLayout6002.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88260487"/>
      </p:ext>
    </p:extLst>
  </p:cSld>
  <p:clrMapOvr>
    <a:masterClrMapping/>
  </p:clrMapOvr>
  <p:transition spd="slow">
    <p:fade/>
  </p:transition>
</p:sldLayout>
</file>

<file path=ppt/slideLayouts/slideLayout6003.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31435007"/>
      </p:ext>
    </p:extLst>
  </p:cSld>
  <p:clrMapOvr>
    <a:masterClrMapping/>
  </p:clrMapOvr>
  <p:transition spd="slow">
    <p:fade/>
  </p:transition>
</p:sldLayout>
</file>

<file path=ppt/slideLayouts/slideLayout6004.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3440630"/>
      </p:ext>
    </p:extLst>
  </p:cSld>
  <p:clrMapOvr>
    <a:masterClrMapping/>
  </p:clrMapOvr>
  <p:transition spd="slow">
    <p:fade/>
  </p:transition>
</p:sldLayout>
</file>

<file path=ppt/slideLayouts/slideLayout6005.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023262"/>
      </p:ext>
    </p:extLst>
  </p:cSld>
  <p:clrMapOvr>
    <a:masterClrMapping/>
  </p:clrMapOvr>
  <p:transition spd="slow">
    <p:fade/>
  </p:transition>
</p:sldLayout>
</file>

<file path=ppt/slideLayouts/slideLayout6006.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81295906"/>
      </p:ext>
    </p:extLst>
  </p:cSld>
  <p:clrMapOvr>
    <a:masterClrMapping/>
  </p:clrMapOvr>
  <p:transition spd="slow">
    <p:fade/>
  </p:transition>
</p:sldLayout>
</file>

<file path=ppt/slideLayouts/slideLayout6007.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80148801"/>
      </p:ext>
    </p:extLst>
  </p:cSld>
  <p:clrMapOvr>
    <a:masterClrMapping/>
  </p:clrMapOvr>
  <p:transition spd="slow">
    <p:fade/>
  </p:transition>
</p:sldLayout>
</file>

<file path=ppt/slideLayouts/slideLayout6008.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17984568"/>
      </p:ext>
    </p:extLst>
  </p:cSld>
  <p:clrMapOvr>
    <a:masterClrMapping/>
  </p:clrMapOvr>
  <p:transition spd="slow">
    <p:fade/>
  </p:transition>
</p:sldLayout>
</file>

<file path=ppt/slideLayouts/slideLayout6009.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14398675"/>
      </p:ext>
    </p:extLst>
  </p:cSld>
  <p:clrMapOvr>
    <a:masterClrMapping/>
  </p:clrMapOvr>
  <p:transition spd="slow">
    <p:fade/>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0285051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010.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40983623"/>
      </p:ext>
    </p:extLst>
  </p:cSld>
  <p:clrMapOvr>
    <a:masterClrMapping/>
  </p:clrMapOvr>
  <p:transition spd="slow">
    <p:fade/>
  </p:transition>
</p:sldLayout>
</file>

<file path=ppt/slideLayouts/slideLayout6011.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35460260"/>
      </p:ext>
    </p:extLst>
  </p:cSld>
  <p:clrMapOvr>
    <a:masterClrMapping/>
  </p:clrMapOvr>
  <p:transition spd="slow">
    <p:fade/>
  </p:transition>
</p:sldLayout>
</file>

<file path=ppt/slideLayouts/slideLayout6012.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73151631"/>
      </p:ext>
    </p:extLst>
  </p:cSld>
  <p:clrMapOvr>
    <a:masterClrMapping/>
  </p:clrMapOvr>
  <p:transition spd="slow">
    <p:fade/>
  </p:transition>
</p:sldLayout>
</file>

<file path=ppt/slideLayouts/slideLayout6013.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71449617"/>
      </p:ext>
    </p:extLst>
  </p:cSld>
  <p:clrMapOvr>
    <a:masterClrMapping/>
  </p:clrMapOvr>
  <p:transition spd="slow">
    <p:fade/>
  </p:transition>
</p:sldLayout>
</file>

<file path=ppt/slideLayouts/slideLayout6014.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17696421"/>
      </p:ext>
    </p:extLst>
  </p:cSld>
  <p:clrMapOvr>
    <a:masterClrMapping/>
  </p:clrMapOvr>
  <p:transition spd="slow">
    <p:fade/>
  </p:transition>
</p:sldLayout>
</file>

<file path=ppt/slideLayouts/slideLayout6015.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83615619"/>
      </p:ext>
    </p:extLst>
  </p:cSld>
  <p:clrMapOvr>
    <a:masterClrMapping/>
  </p:clrMapOvr>
  <p:transition spd="slow">
    <p:fade/>
  </p:transition>
</p:sldLayout>
</file>

<file path=ppt/slideLayouts/slideLayout6016.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4597863"/>
      </p:ext>
    </p:extLst>
  </p:cSld>
  <p:clrMapOvr>
    <a:masterClrMapping/>
  </p:clrMapOvr>
  <p:transition spd="slow">
    <p:fade/>
  </p:transition>
</p:sldLayout>
</file>

<file path=ppt/slideLayouts/slideLayout6017.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74425566"/>
      </p:ext>
    </p:extLst>
  </p:cSld>
  <p:clrMapOvr>
    <a:masterClrMapping/>
  </p:clrMapOvr>
  <p:transition spd="slow">
    <p:fade/>
  </p:transition>
</p:sldLayout>
</file>

<file path=ppt/slideLayouts/slideLayout6018.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84754377"/>
      </p:ext>
    </p:extLst>
  </p:cSld>
  <p:clrMapOvr>
    <a:masterClrMapping/>
  </p:clrMapOvr>
  <p:transition spd="slow">
    <p:fade/>
  </p:transition>
</p:sldLayout>
</file>

<file path=ppt/slideLayouts/slideLayout6019.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7162774"/>
      </p:ext>
    </p:extLst>
  </p:cSld>
  <p:clrMapOvr>
    <a:masterClrMapping/>
  </p:clrMapOvr>
  <p:transition spd="slow">
    <p:fade/>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6709130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020.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4945204"/>
      </p:ext>
    </p:extLst>
  </p:cSld>
  <p:clrMapOvr>
    <a:masterClrMapping/>
  </p:clrMapOvr>
  <p:transition spd="slow">
    <p:fade/>
  </p:transition>
</p:sldLayout>
</file>

<file path=ppt/slideLayouts/slideLayout6021.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27955766"/>
      </p:ext>
    </p:extLst>
  </p:cSld>
  <p:clrMapOvr>
    <a:masterClrMapping/>
  </p:clrMapOvr>
  <p:transition spd="slow">
    <p:fade/>
  </p:transition>
</p:sldLayout>
</file>

<file path=ppt/slideLayouts/slideLayout6022.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79411801"/>
      </p:ext>
    </p:extLst>
  </p:cSld>
  <p:clrMapOvr>
    <a:masterClrMapping/>
  </p:clrMapOvr>
  <p:transition spd="slow">
    <p:fade/>
  </p:transition>
</p:sldLayout>
</file>

<file path=ppt/slideLayouts/slideLayout6023.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00891090"/>
      </p:ext>
    </p:extLst>
  </p:cSld>
  <p:clrMapOvr>
    <a:masterClrMapping/>
  </p:clrMapOvr>
  <p:transition spd="slow">
    <p:fade/>
  </p:transition>
</p:sldLayout>
</file>

<file path=ppt/slideLayouts/slideLayout6024.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60535238"/>
      </p:ext>
    </p:extLst>
  </p:cSld>
  <p:clrMapOvr>
    <a:masterClrMapping/>
  </p:clrMapOvr>
  <p:transition spd="slow">
    <p:fade/>
  </p:transition>
</p:sldLayout>
</file>

<file path=ppt/slideLayouts/slideLayout6025.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10289416"/>
      </p:ext>
    </p:extLst>
  </p:cSld>
  <p:clrMapOvr>
    <a:masterClrMapping/>
  </p:clrMapOvr>
  <p:transition spd="slow">
    <p:fade/>
  </p:transition>
</p:sldLayout>
</file>

<file path=ppt/slideLayouts/slideLayout6026.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9642189"/>
      </p:ext>
    </p:extLst>
  </p:cSld>
  <p:clrMapOvr>
    <a:masterClrMapping/>
  </p:clrMapOvr>
  <p:transition spd="slow">
    <p:fade/>
  </p:transition>
</p:sldLayout>
</file>

<file path=ppt/slideLayouts/slideLayout6027.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16436756"/>
      </p:ext>
    </p:extLst>
  </p:cSld>
  <p:clrMapOvr>
    <a:masterClrMapping/>
  </p:clrMapOvr>
  <p:transition spd="slow">
    <p:fade/>
  </p:transition>
</p:sldLayout>
</file>

<file path=ppt/slideLayouts/slideLayout6028.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77613051"/>
      </p:ext>
    </p:extLst>
  </p:cSld>
  <p:clrMapOvr>
    <a:masterClrMapping/>
  </p:clrMapOvr>
  <p:transition spd="slow">
    <p:fade/>
  </p:transition>
</p:sldLayout>
</file>

<file path=ppt/slideLayouts/slideLayout6029.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55686852"/>
      </p:ext>
    </p:extLst>
  </p:cSld>
  <p:clrMapOvr>
    <a:masterClrMapping/>
  </p:clrMapOvr>
  <p:transition spd="slow">
    <p:fade/>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312809502"/>
      </p:ext>
    </p:extLst>
  </p:cSld>
  <p:clrMapOvr>
    <a:masterClrMapping/>
  </p:clrMapOvr>
  <p:transition spd="slow">
    <p:fade/>
  </p:transition>
</p:sldLayout>
</file>

<file path=ppt/slideLayouts/slideLayout6030.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491231"/>
      </p:ext>
    </p:extLst>
  </p:cSld>
  <p:clrMapOvr>
    <a:masterClrMapping/>
  </p:clrMapOvr>
  <p:transition spd="slow">
    <p:fade/>
  </p:transition>
</p:sldLayout>
</file>

<file path=ppt/slideLayouts/slideLayout6031.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44032707"/>
      </p:ext>
    </p:extLst>
  </p:cSld>
  <p:clrMapOvr>
    <a:masterClrMapping/>
  </p:clrMapOvr>
  <p:transition spd="slow">
    <p:fade/>
  </p:transition>
</p:sldLayout>
</file>

<file path=ppt/slideLayouts/slideLayout6032.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60097901"/>
      </p:ext>
    </p:extLst>
  </p:cSld>
  <p:clrMapOvr>
    <a:masterClrMapping/>
  </p:clrMapOvr>
  <p:transition spd="slow">
    <p:fade/>
  </p:transition>
</p:sldLayout>
</file>

<file path=ppt/slideLayouts/slideLayout6033.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32070409"/>
      </p:ext>
    </p:extLst>
  </p:cSld>
  <p:clrMapOvr>
    <a:masterClrMapping/>
  </p:clrMapOvr>
  <p:transition spd="slow">
    <p:fade/>
  </p:transition>
</p:sldLayout>
</file>

<file path=ppt/slideLayouts/slideLayout6034.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7472704"/>
      </p:ext>
    </p:extLst>
  </p:cSld>
  <p:clrMapOvr>
    <a:masterClrMapping/>
  </p:clrMapOvr>
  <p:transition spd="slow">
    <p:fade/>
  </p:transition>
</p:sldLayout>
</file>

<file path=ppt/slideLayouts/slideLayout6035.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38075952"/>
      </p:ext>
    </p:extLst>
  </p:cSld>
  <p:clrMapOvr>
    <a:masterClrMapping/>
  </p:clrMapOvr>
  <p:transition spd="slow">
    <p:fade/>
  </p:transition>
</p:sldLayout>
</file>

<file path=ppt/slideLayouts/slideLayout6036.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10788857"/>
      </p:ext>
    </p:extLst>
  </p:cSld>
  <p:clrMapOvr>
    <a:masterClrMapping/>
  </p:clrMapOvr>
  <p:transition spd="slow">
    <p:fade/>
  </p:transition>
</p:sldLayout>
</file>

<file path=ppt/slideLayouts/slideLayout6037.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57341927"/>
      </p:ext>
    </p:extLst>
  </p:cSld>
  <p:clrMapOvr>
    <a:masterClrMapping/>
  </p:clrMapOvr>
  <p:transition spd="slow">
    <p:fade/>
  </p:transition>
</p:sldLayout>
</file>

<file path=ppt/slideLayouts/slideLayout6038.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60974414"/>
      </p:ext>
    </p:extLst>
  </p:cSld>
  <p:clrMapOvr>
    <a:masterClrMapping/>
  </p:clrMapOvr>
  <p:transition spd="slow">
    <p:fade/>
  </p:transition>
</p:sldLayout>
</file>

<file path=ppt/slideLayouts/slideLayout6039.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7801417"/>
      </p:ext>
    </p:extLst>
  </p:cSld>
  <p:clrMapOvr>
    <a:masterClrMapping/>
  </p:clrMapOvr>
  <p:transition spd="slow">
    <p:fade/>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12699067"/>
      </p:ext>
    </p:extLst>
  </p:cSld>
  <p:clrMapOvr>
    <a:masterClrMapping/>
  </p:clrMapOvr>
  <p:transition spd="slow">
    <p:fade/>
  </p:transition>
</p:sldLayout>
</file>

<file path=ppt/slideLayouts/slideLayout6040.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11016350"/>
      </p:ext>
    </p:extLst>
  </p:cSld>
  <p:clrMapOvr>
    <a:masterClrMapping/>
  </p:clrMapOvr>
  <p:transition spd="slow">
    <p:fade/>
  </p:transition>
</p:sldLayout>
</file>

<file path=ppt/slideLayouts/slideLayout6041.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22477491"/>
      </p:ext>
    </p:extLst>
  </p:cSld>
  <p:clrMapOvr>
    <a:masterClrMapping/>
  </p:clrMapOvr>
  <p:transition spd="slow">
    <p:fade/>
  </p:transition>
</p:sldLayout>
</file>

<file path=ppt/slideLayouts/slideLayout6042.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80246291"/>
      </p:ext>
    </p:extLst>
  </p:cSld>
  <p:clrMapOvr>
    <a:masterClrMapping/>
  </p:clrMapOvr>
  <p:transition spd="slow">
    <p:fade/>
  </p:transition>
</p:sldLayout>
</file>

<file path=ppt/slideLayouts/slideLayout6043.xml><?xml version="1.0" encoding="utf-8"?>
<p:sldLayout xmlns:a="http://schemas.openxmlformats.org/drawingml/2006/main" xmlns:r="http://schemas.openxmlformats.org/officeDocument/2006/relationships" xmlns:p="http://schemas.openxmlformats.org/presentationml/2006/main" userDrawn="1">
  <p:cSld name="Tittel og innhold">
    <p:bg>
      <p:bgPr>
        <a:solidFill>
          <a:schemeClr val="bg1"/>
        </a:solidFill>
        <a:effectLst/>
      </p:bgPr>
    </p:bg>
    <p:spTree>
      <p:nvGrpSpPr>
        <p:cNvPr id="1" name=""/>
        <p:cNvGrpSpPr/>
        <p:nvPr/>
      </p:nvGrpSpPr>
      <p:grpSpPr>
        <a:xfrm>
          <a:off x="0" y="0"/>
          <a:ext cx="0" cy="0"/>
          <a:chOff x="0" y="0"/>
          <a:chExt cx="0" cy="0"/>
        </a:xfrm>
      </p:grpSpPr>
      <p:sp>
        <p:nvSpPr>
          <p:cNvPr id="2" name="Tittel 1"/>
          <p:cNvSpPr>
            <a:spLocks noGrp="1"/>
          </p:cNvSpPr>
          <p:nvPr>
            <p:ph type="title"/>
          </p:nvPr>
        </p:nvSpPr>
        <p:spPr>
          <a:xfrm>
            <a:off x="895739" y="365126"/>
            <a:ext cx="7583243" cy="1325563"/>
          </a:xfrm>
        </p:spPr>
        <p:txBody>
          <a:bodyPr>
            <a:normAutofit/>
          </a:bodyPr>
          <a:lstStyle>
            <a:lvl1pPr>
              <a:defRPr sz="3600" b="0" i="0">
                <a:solidFill>
                  <a:srgbClr val="268183"/>
                </a:solidFill>
                <a:latin typeface="+mn-lt"/>
                <a:ea typeface="Campton Book" charset="0"/>
                <a:cs typeface="Campton Book" charset="0"/>
              </a:defRPr>
            </a:lvl1pPr>
          </a:lstStyle>
          <a:p>
            <a:r>
              <a:rPr lang="nb-NO" dirty="0"/>
              <a:t>Klikk for å redigere tittelstil</a:t>
            </a:r>
          </a:p>
        </p:txBody>
      </p:sp>
      <p:sp>
        <p:nvSpPr>
          <p:cNvPr id="3" name="Plassholder for innhold 2"/>
          <p:cNvSpPr>
            <a:spLocks noGrp="1"/>
          </p:cNvSpPr>
          <p:nvPr>
            <p:ph idx="1"/>
          </p:nvPr>
        </p:nvSpPr>
        <p:spPr>
          <a:xfrm>
            <a:off x="895738" y="1825625"/>
            <a:ext cx="7583244" cy="4180320"/>
          </a:xfrm>
        </p:spPr>
        <p:txBody>
          <a:bodyPr>
            <a:normAutofit/>
          </a:bodyPr>
          <a:lstStyle>
            <a:lvl1pPr>
              <a:buClr>
                <a:schemeClr val="accent3"/>
              </a:buClr>
              <a:defRPr sz="2800" b="0" i="0">
                <a:latin typeface="+mn-lt"/>
                <a:ea typeface="Campton Light" charset="0"/>
                <a:cs typeface="Campton Light" charset="0"/>
              </a:defRPr>
            </a:lvl1pPr>
            <a:lvl2pPr>
              <a:buClr>
                <a:schemeClr val="accent3"/>
              </a:buClr>
              <a:defRPr sz="2400" b="0" i="0">
                <a:latin typeface="+mn-lt"/>
                <a:ea typeface="Campton Light" charset="0"/>
                <a:cs typeface="Campton Light" charset="0"/>
              </a:defRPr>
            </a:lvl2pPr>
            <a:lvl3pPr>
              <a:buClr>
                <a:schemeClr val="accent3"/>
              </a:buClr>
              <a:defRPr sz="2000" b="0" i="0">
                <a:latin typeface="+mn-lt"/>
                <a:ea typeface="Campton Light" charset="0"/>
                <a:cs typeface="Campton Light" charset="0"/>
              </a:defRPr>
            </a:lvl3pPr>
            <a:lvl4pPr>
              <a:buClr>
                <a:schemeClr val="accent3"/>
              </a:buClr>
              <a:defRPr sz="1800" b="0" i="0">
                <a:latin typeface="+mn-lt"/>
                <a:ea typeface="Campton Light" charset="0"/>
                <a:cs typeface="Campton Light" charset="0"/>
              </a:defRPr>
            </a:lvl4pPr>
            <a:lvl5pPr>
              <a:buClr>
                <a:schemeClr val="accent3"/>
              </a:buClr>
              <a:defRPr sz="1800" b="0" i="0">
                <a:latin typeface="+mn-lt"/>
                <a:ea typeface="Campton Light" charset="0"/>
                <a:cs typeface="Campton Light" charset="0"/>
              </a:defRPr>
            </a:lvl5p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pic>
        <p:nvPicPr>
          <p:cNvPr id="7" name="Bilde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2125" y="0"/>
            <a:ext cx="38100" cy="1447800"/>
          </a:xfrm>
          <a:prstGeom prst="rect">
            <a:avLst/>
          </a:prstGeom>
        </p:spPr>
      </p:pic>
      <p:pic>
        <p:nvPicPr>
          <p:cNvPr id="8" name="Bild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206501779"/>
      </p:ext>
    </p:extLst>
  </p:cSld>
  <p:clrMapOvr>
    <a:masterClrMapping/>
  </p:clrMapOvr>
</p:sldLayout>
</file>

<file path=ppt/slideLayouts/slideLayout60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6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6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6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6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6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981290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6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6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6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6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6055.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852064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056.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66823294"/>
      </p:ext>
    </p:extLst>
  </p:cSld>
  <p:clrMapOvr>
    <a:masterClrMapping/>
  </p:clrMapOvr>
  <p:transition spd="slow">
    <p:fade/>
  </p:transition>
</p:sldLayout>
</file>

<file path=ppt/slideLayouts/slideLayout6057.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31753423"/>
      </p:ext>
    </p:extLst>
  </p:cSld>
  <p:clrMapOvr>
    <a:masterClrMapping/>
  </p:clrMapOvr>
  <p:transition spd="slow">
    <p:fade/>
  </p:transition>
</p:sldLayout>
</file>

<file path=ppt/slideLayouts/slideLayout6058.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94146989"/>
      </p:ext>
    </p:extLst>
  </p:cSld>
  <p:clrMapOvr>
    <a:masterClrMapping/>
  </p:clrMapOvr>
  <p:transition spd="slow">
    <p:fade/>
  </p:transition>
</p:sldLayout>
</file>

<file path=ppt/slideLayouts/slideLayout6059.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9820649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6741607"/>
      </p:ext>
    </p:extLst>
  </p:cSld>
  <p:clrMapOvr>
    <a:masterClrMapping/>
  </p:clrMapOvr>
  <p:transition spd="slow">
    <p:fade/>
  </p:transition>
</p:sldLayout>
</file>

<file path=ppt/slideLayouts/slideLayout6060.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000196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061.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1132089"/>
      </p:ext>
    </p:extLst>
  </p:cSld>
  <p:clrMapOvr>
    <a:masterClrMapping/>
  </p:clrMapOvr>
  <p:transition spd="slow">
    <p:fade/>
  </p:transition>
</p:sldLayout>
</file>

<file path=ppt/slideLayouts/slideLayout6062.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9101364"/>
      </p:ext>
    </p:extLst>
  </p:cSld>
  <p:clrMapOvr>
    <a:masterClrMapping/>
  </p:clrMapOvr>
  <p:transition spd="slow">
    <p:fade/>
  </p:transition>
</p:sldLayout>
</file>

<file path=ppt/slideLayouts/slideLayout6063.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80112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064.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54082583"/>
      </p:ext>
    </p:extLst>
  </p:cSld>
  <p:clrMapOvr>
    <a:masterClrMapping/>
  </p:clrMapOvr>
  <p:transition spd="slow">
    <p:fade/>
  </p:transition>
</p:sldLayout>
</file>

<file path=ppt/slideLayouts/slideLayout6065.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17782775"/>
      </p:ext>
    </p:extLst>
  </p:cSld>
  <p:clrMapOvr>
    <a:masterClrMapping/>
  </p:clrMapOvr>
  <p:transition spd="slow">
    <p:fade/>
  </p:transition>
</p:sldLayout>
</file>

<file path=ppt/slideLayouts/slideLayout6066.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59395628"/>
      </p:ext>
    </p:extLst>
  </p:cSld>
  <p:clrMapOvr>
    <a:masterClrMapping/>
  </p:clrMapOvr>
  <p:transition spd="slow">
    <p:fade/>
  </p:transition>
</p:sldLayout>
</file>

<file path=ppt/slideLayouts/slideLayout6067.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6082560"/>
      </p:ext>
    </p:extLst>
  </p:cSld>
  <p:clrMapOvr>
    <a:masterClrMapping/>
  </p:clrMapOvr>
  <p:transition spd="slow">
    <p:fade/>
  </p:transition>
</p:sldLayout>
</file>

<file path=ppt/slideLayouts/slideLayout6068.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49870205"/>
      </p:ext>
    </p:extLst>
  </p:cSld>
  <p:clrMapOvr>
    <a:masterClrMapping/>
  </p:clrMapOvr>
  <p:transition spd="slow">
    <p:fade/>
  </p:transition>
</p:sldLayout>
</file>

<file path=ppt/slideLayouts/slideLayout6069.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6385079"/>
      </p:ext>
    </p:extLst>
  </p:cSld>
  <p:clrMapOvr>
    <a:masterClrMapping/>
  </p:clrMapOvr>
  <p:transition spd="slow">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94030139"/>
      </p:ext>
    </p:extLst>
  </p:cSld>
  <p:clrMapOvr>
    <a:masterClrMapping/>
  </p:clrMapOvr>
  <p:transition spd="slow">
    <p:fade/>
  </p:transition>
</p:sldLayout>
</file>

<file path=ppt/slideLayouts/slideLayout6070.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65240968"/>
      </p:ext>
    </p:extLst>
  </p:cSld>
  <p:clrMapOvr>
    <a:masterClrMapping/>
  </p:clrMapOvr>
  <p:transition spd="slow">
    <p:fade/>
  </p:transition>
</p:sldLayout>
</file>

<file path=ppt/slideLayouts/slideLayout6071.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07730900"/>
      </p:ext>
    </p:extLst>
  </p:cSld>
  <p:clrMapOvr>
    <a:masterClrMapping/>
  </p:clrMapOvr>
  <p:transition spd="slow">
    <p:fade/>
  </p:transition>
</p:sldLayout>
</file>

<file path=ppt/slideLayouts/slideLayout6072.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6396558"/>
      </p:ext>
    </p:extLst>
  </p:cSld>
  <p:clrMapOvr>
    <a:masterClrMapping/>
  </p:clrMapOvr>
  <p:transition spd="slow">
    <p:fade/>
  </p:transition>
</p:sldLayout>
</file>

<file path=ppt/slideLayouts/slideLayout6073.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15034214"/>
      </p:ext>
    </p:extLst>
  </p:cSld>
  <p:clrMapOvr>
    <a:masterClrMapping/>
  </p:clrMapOvr>
  <p:transition spd="slow">
    <p:fade/>
  </p:transition>
</p:sldLayout>
</file>

<file path=ppt/slideLayouts/slideLayout6074.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16437"/>
      </p:ext>
    </p:extLst>
  </p:cSld>
  <p:clrMapOvr>
    <a:masterClrMapping/>
  </p:clrMapOvr>
  <p:transition spd="slow">
    <p:fade/>
  </p:transition>
</p:sldLayout>
</file>

<file path=ppt/slideLayouts/slideLayout6075.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52356852"/>
      </p:ext>
    </p:extLst>
  </p:cSld>
  <p:clrMapOvr>
    <a:masterClrMapping/>
  </p:clrMapOvr>
  <p:transition spd="slow">
    <p:fade/>
  </p:transition>
</p:sldLayout>
</file>

<file path=ppt/slideLayouts/slideLayout6076.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42815410"/>
      </p:ext>
    </p:extLst>
  </p:cSld>
  <p:clrMapOvr>
    <a:masterClrMapping/>
  </p:clrMapOvr>
  <p:transition spd="slow">
    <p:fade/>
  </p:transition>
</p:sldLayout>
</file>

<file path=ppt/slideLayouts/slideLayout6077.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7775430"/>
      </p:ext>
    </p:extLst>
  </p:cSld>
  <p:clrMapOvr>
    <a:masterClrMapping/>
  </p:clrMapOvr>
  <p:transition spd="slow">
    <p:fade/>
  </p:transition>
</p:sldLayout>
</file>

<file path=ppt/slideLayouts/slideLayout6078.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1131647"/>
      </p:ext>
    </p:extLst>
  </p:cSld>
  <p:clrMapOvr>
    <a:masterClrMapping/>
  </p:clrMapOvr>
  <p:transition spd="slow">
    <p:fade/>
  </p:transition>
</p:sldLayout>
</file>

<file path=ppt/slideLayouts/slideLayout6079.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31839674"/>
      </p:ext>
    </p:extLst>
  </p:cSld>
  <p:clrMapOvr>
    <a:masterClrMapping/>
  </p:clrMapOvr>
  <p:transition spd="slow">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2552077"/>
      </p:ext>
    </p:extLst>
  </p:cSld>
  <p:clrMapOvr>
    <a:masterClrMapping/>
  </p:clrMapOvr>
  <p:transition spd="slow">
    <p:fade/>
  </p:transition>
</p:sldLayout>
</file>

<file path=ppt/slideLayouts/slideLayout6080.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27045392"/>
      </p:ext>
    </p:extLst>
  </p:cSld>
  <p:clrMapOvr>
    <a:masterClrMapping/>
  </p:clrMapOvr>
  <p:transition spd="slow">
    <p:fade/>
  </p:transition>
</p:sldLayout>
</file>

<file path=ppt/slideLayouts/slideLayout6081.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9128238"/>
      </p:ext>
    </p:extLst>
  </p:cSld>
  <p:clrMapOvr>
    <a:masterClrMapping/>
  </p:clrMapOvr>
  <p:transition spd="slow">
    <p:fade/>
  </p:transition>
</p:sldLayout>
</file>

<file path=ppt/slideLayouts/slideLayout6082.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958918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083.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16478640"/>
      </p:ext>
    </p:extLst>
  </p:cSld>
  <p:clrMapOvr>
    <a:masterClrMapping/>
  </p:clrMapOvr>
  <p:transition spd="slow">
    <p:fade/>
  </p:transition>
</p:sldLayout>
</file>

<file path=ppt/slideLayouts/slideLayout6084.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137001631"/>
      </p:ext>
    </p:extLst>
  </p:cSld>
  <p:clrMapOvr>
    <a:masterClrMapping/>
  </p:clrMapOvr>
  <p:transition spd="slow">
    <p:fade/>
  </p:transition>
</p:sldLayout>
</file>

<file path=ppt/slideLayouts/slideLayout6085.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5076167"/>
      </p:ext>
    </p:extLst>
  </p:cSld>
  <p:clrMapOvr>
    <a:masterClrMapping/>
  </p:clrMapOvr>
  <p:transition spd="slow">
    <p:fade/>
  </p:transition>
</p:sldLayout>
</file>

<file path=ppt/slideLayouts/slideLayout6086.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7349410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087.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5735732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088.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69410177"/>
      </p:ext>
    </p:extLst>
  </p:cSld>
  <p:clrMapOvr>
    <a:masterClrMapping/>
  </p:clrMapOvr>
  <p:transition spd="slow">
    <p:fade/>
  </p:transition>
</p:sldLayout>
</file>

<file path=ppt/slideLayouts/slideLayout6089.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87997524"/>
      </p:ext>
    </p:extLst>
  </p:cSld>
  <p:clrMapOvr>
    <a:masterClrMapping/>
  </p:clrMapOvr>
  <p:transition spd="slow">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5686014"/>
      </p:ext>
    </p:extLst>
  </p:cSld>
  <p:clrMapOvr>
    <a:masterClrMapping/>
  </p:clrMapOvr>
  <p:transition spd="slow">
    <p:fade/>
  </p:transition>
</p:sldLayout>
</file>

<file path=ppt/slideLayouts/slideLayout6090.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943589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091.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5625783"/>
      </p:ext>
    </p:extLst>
  </p:cSld>
  <p:clrMapOvr>
    <a:masterClrMapping/>
  </p:clrMapOvr>
  <p:transition spd="slow">
    <p:fade/>
  </p:transition>
</p:sldLayout>
</file>

<file path=ppt/slideLayouts/slideLayout6092.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4953627"/>
      </p:ext>
    </p:extLst>
  </p:cSld>
  <p:clrMapOvr>
    <a:masterClrMapping/>
  </p:clrMapOvr>
  <p:transition spd="slow">
    <p:fade/>
  </p:transition>
</p:sldLayout>
</file>

<file path=ppt/slideLayouts/slideLayout6093.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23030291"/>
      </p:ext>
    </p:extLst>
  </p:cSld>
  <p:clrMapOvr>
    <a:masterClrMapping/>
  </p:clrMapOvr>
  <p:transition spd="slow">
    <p:fade/>
  </p:transition>
</p:sldLayout>
</file>

<file path=ppt/slideLayouts/slideLayout6094.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97866520"/>
      </p:ext>
    </p:extLst>
  </p:cSld>
  <p:clrMapOvr>
    <a:masterClrMapping/>
  </p:clrMapOvr>
  <p:transition spd="slow">
    <p:fade/>
  </p:transition>
</p:sldLayout>
</file>

<file path=ppt/slideLayouts/slideLayout6095.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8181387"/>
      </p:ext>
    </p:extLst>
  </p:cSld>
  <p:clrMapOvr>
    <a:masterClrMapping/>
  </p:clrMapOvr>
  <p:transition spd="slow">
    <p:fade/>
  </p:transition>
</p:sldLayout>
</file>

<file path=ppt/slideLayouts/slideLayout6096.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96284391"/>
      </p:ext>
    </p:extLst>
  </p:cSld>
  <p:clrMapOvr>
    <a:masterClrMapping/>
  </p:clrMapOvr>
  <p:transition spd="slow">
    <p:fade/>
  </p:transition>
</p:sldLayout>
</file>

<file path=ppt/slideLayouts/slideLayout6097.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86641971"/>
      </p:ext>
    </p:extLst>
  </p:cSld>
  <p:clrMapOvr>
    <a:masterClrMapping/>
  </p:clrMapOvr>
  <p:transition spd="slow">
    <p:fade/>
  </p:transition>
</p:sldLayout>
</file>

<file path=ppt/slideLayouts/slideLayout6098.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84102006"/>
      </p:ext>
    </p:extLst>
  </p:cSld>
  <p:clrMapOvr>
    <a:masterClrMapping/>
  </p:clrMapOvr>
  <p:transition spd="slow">
    <p:fade/>
  </p:transition>
</p:sldLayout>
</file>

<file path=ppt/slideLayouts/slideLayout6099.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53353454"/>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31656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54631864"/>
      </p:ext>
    </p:extLst>
  </p:cSld>
  <p:clrMapOvr>
    <a:masterClrMapping/>
  </p:clrMapOvr>
  <p:transition spd="slow">
    <p:fade/>
  </p:transition>
</p:sldLayout>
</file>

<file path=ppt/slideLayouts/slideLayout6100.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40503912"/>
      </p:ext>
    </p:extLst>
  </p:cSld>
  <p:clrMapOvr>
    <a:masterClrMapping/>
  </p:clrMapOvr>
  <p:transition spd="slow">
    <p:fade/>
  </p:transition>
</p:sldLayout>
</file>

<file path=ppt/slideLayouts/slideLayout6101.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14525381"/>
      </p:ext>
    </p:extLst>
  </p:cSld>
  <p:clrMapOvr>
    <a:masterClrMapping/>
  </p:clrMapOvr>
  <p:transition spd="slow">
    <p:fade/>
  </p:transition>
</p:sldLayout>
</file>

<file path=ppt/slideLayouts/slideLayout6102.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44240706"/>
      </p:ext>
    </p:extLst>
  </p:cSld>
  <p:clrMapOvr>
    <a:masterClrMapping/>
  </p:clrMapOvr>
  <p:transition spd="slow">
    <p:fade/>
  </p:transition>
</p:sldLayout>
</file>

<file path=ppt/slideLayouts/slideLayout6103.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7386231"/>
      </p:ext>
    </p:extLst>
  </p:cSld>
  <p:clrMapOvr>
    <a:masterClrMapping/>
  </p:clrMapOvr>
  <p:transition spd="slow">
    <p:fade/>
  </p:transition>
</p:sldLayout>
</file>

<file path=ppt/slideLayouts/slideLayout6104.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41989664"/>
      </p:ext>
    </p:extLst>
  </p:cSld>
  <p:clrMapOvr>
    <a:masterClrMapping/>
  </p:clrMapOvr>
  <p:transition spd="slow">
    <p:fade/>
  </p:transition>
</p:sldLayout>
</file>

<file path=ppt/slideLayouts/slideLayout6105.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86060487"/>
      </p:ext>
    </p:extLst>
  </p:cSld>
  <p:clrMapOvr>
    <a:masterClrMapping/>
  </p:clrMapOvr>
  <p:transition spd="slow">
    <p:fade/>
  </p:transition>
</p:sldLayout>
</file>

<file path=ppt/slideLayouts/slideLayout6106.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60126244"/>
      </p:ext>
    </p:extLst>
  </p:cSld>
  <p:clrMapOvr>
    <a:masterClrMapping/>
  </p:clrMapOvr>
  <p:transition spd="slow">
    <p:fade/>
  </p:transition>
</p:sldLayout>
</file>

<file path=ppt/slideLayouts/slideLayout6107.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44525510"/>
      </p:ext>
    </p:extLst>
  </p:cSld>
  <p:clrMapOvr>
    <a:masterClrMapping/>
  </p:clrMapOvr>
  <p:transition spd="slow">
    <p:fade/>
  </p:transition>
</p:sldLayout>
</file>

<file path=ppt/slideLayouts/slideLayout6108.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88517242"/>
      </p:ext>
    </p:extLst>
  </p:cSld>
  <p:clrMapOvr>
    <a:masterClrMapping/>
  </p:clrMapOvr>
  <p:transition spd="slow">
    <p:fade/>
  </p:transition>
</p:sldLayout>
</file>

<file path=ppt/slideLayouts/slideLayout6109.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088363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7747351"/>
      </p:ext>
    </p:extLst>
  </p:cSld>
  <p:clrMapOvr>
    <a:masterClrMapping/>
  </p:clrMapOvr>
  <p:transition spd="slow">
    <p:fade/>
  </p:transition>
</p:sldLayout>
</file>

<file path=ppt/slideLayouts/slideLayout6110.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62492803"/>
      </p:ext>
    </p:extLst>
  </p:cSld>
  <p:clrMapOvr>
    <a:masterClrMapping/>
  </p:clrMapOvr>
  <p:transition spd="slow">
    <p:fade/>
  </p:transition>
</p:sldLayout>
</file>

<file path=ppt/slideLayouts/slideLayout6111.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95688829"/>
      </p:ext>
    </p:extLst>
  </p:cSld>
  <p:clrMapOvr>
    <a:masterClrMapping/>
  </p:clrMapOvr>
  <p:transition spd="slow">
    <p:fade/>
  </p:transition>
</p:sldLayout>
</file>

<file path=ppt/slideLayouts/slideLayout6112.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40286879"/>
      </p:ext>
    </p:extLst>
  </p:cSld>
  <p:clrMapOvr>
    <a:masterClrMapping/>
  </p:clrMapOvr>
  <p:transition spd="slow">
    <p:fade/>
  </p:transition>
</p:sldLayout>
</file>

<file path=ppt/slideLayouts/slideLayout6113.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39196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114.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575689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15.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39628206"/>
      </p:ext>
    </p:extLst>
  </p:cSld>
  <p:clrMapOvr>
    <a:masterClrMapping/>
  </p:clrMapOvr>
  <p:transition spd="slow">
    <p:fade/>
  </p:transition>
</p:sldLayout>
</file>

<file path=ppt/slideLayouts/slideLayout6116.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73519943"/>
      </p:ext>
    </p:extLst>
  </p:cSld>
  <p:clrMapOvr>
    <a:masterClrMapping/>
  </p:clrMapOvr>
  <p:transition spd="slow">
    <p:fade/>
  </p:transition>
</p:sldLayout>
</file>

<file path=ppt/slideLayouts/slideLayout6117.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73417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118.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44709141"/>
      </p:ext>
    </p:extLst>
  </p:cSld>
  <p:clrMapOvr>
    <a:masterClrMapping/>
  </p:clrMapOvr>
  <p:transition spd="slow">
    <p:fade/>
  </p:transition>
</p:sldLayout>
</file>

<file path=ppt/slideLayouts/slideLayout6119.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47192477"/>
      </p:ext>
    </p:extLst>
  </p:cSld>
  <p:clrMapOvr>
    <a:masterClrMapping/>
  </p:clrMapOvr>
  <p:transition spd="slow">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23580326"/>
      </p:ext>
    </p:extLst>
  </p:cSld>
  <p:clrMapOvr>
    <a:masterClrMapping/>
  </p:clrMapOvr>
  <p:transition spd="slow">
    <p:fade/>
  </p:transition>
</p:sldLayout>
</file>

<file path=ppt/slideLayouts/slideLayout6120.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82016571"/>
      </p:ext>
    </p:extLst>
  </p:cSld>
  <p:clrMapOvr>
    <a:masterClrMapping/>
  </p:clrMapOvr>
  <p:transition spd="slow">
    <p:fade/>
  </p:transition>
</p:sldLayout>
</file>

<file path=ppt/slideLayouts/slideLayout6121.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231208"/>
      </p:ext>
    </p:extLst>
  </p:cSld>
  <p:clrMapOvr>
    <a:masterClrMapping/>
  </p:clrMapOvr>
  <p:transition spd="slow">
    <p:fade/>
  </p:transition>
</p:sldLayout>
</file>

<file path=ppt/slideLayouts/slideLayout6122.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82122260"/>
      </p:ext>
    </p:extLst>
  </p:cSld>
  <p:clrMapOvr>
    <a:masterClrMapping/>
  </p:clrMapOvr>
  <p:transition spd="slow">
    <p:fade/>
  </p:transition>
</p:sldLayout>
</file>

<file path=ppt/slideLayouts/slideLayout6123.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70215400"/>
      </p:ext>
    </p:extLst>
  </p:cSld>
  <p:clrMapOvr>
    <a:masterClrMapping/>
  </p:clrMapOvr>
  <p:transition spd="slow">
    <p:fade/>
  </p:transition>
</p:sldLayout>
</file>

<file path=ppt/slideLayouts/slideLayout6124.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17012585"/>
      </p:ext>
    </p:extLst>
  </p:cSld>
  <p:clrMapOvr>
    <a:masterClrMapping/>
  </p:clrMapOvr>
  <p:transition spd="slow">
    <p:fade/>
  </p:transition>
</p:sldLayout>
</file>

<file path=ppt/slideLayouts/slideLayout6125.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6132711"/>
      </p:ext>
    </p:extLst>
  </p:cSld>
  <p:clrMapOvr>
    <a:masterClrMapping/>
  </p:clrMapOvr>
  <p:transition spd="slow">
    <p:fade/>
  </p:transition>
</p:sldLayout>
</file>

<file path=ppt/slideLayouts/slideLayout6126.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714737"/>
      </p:ext>
    </p:extLst>
  </p:cSld>
  <p:clrMapOvr>
    <a:masterClrMapping/>
  </p:clrMapOvr>
  <p:transition spd="slow">
    <p:fade/>
  </p:transition>
</p:sldLayout>
</file>

<file path=ppt/slideLayouts/slideLayout6127.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2892952"/>
      </p:ext>
    </p:extLst>
  </p:cSld>
  <p:clrMapOvr>
    <a:masterClrMapping/>
  </p:clrMapOvr>
  <p:transition spd="slow">
    <p:fade/>
  </p:transition>
</p:sldLayout>
</file>

<file path=ppt/slideLayouts/slideLayout6128.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66904918"/>
      </p:ext>
    </p:extLst>
  </p:cSld>
  <p:clrMapOvr>
    <a:masterClrMapping/>
  </p:clrMapOvr>
  <p:transition spd="slow">
    <p:fade/>
  </p:transition>
</p:sldLayout>
</file>

<file path=ppt/slideLayouts/slideLayout6129.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27790581"/>
      </p:ext>
    </p:extLst>
  </p:cSld>
  <p:clrMapOvr>
    <a:masterClrMapping/>
  </p:clrMapOvr>
  <p:transition spd="slow">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3325666"/>
      </p:ext>
    </p:extLst>
  </p:cSld>
  <p:clrMapOvr>
    <a:masterClrMapping/>
  </p:clrMapOvr>
  <p:transition spd="slow">
    <p:fade/>
  </p:transition>
</p:sldLayout>
</file>

<file path=ppt/slideLayouts/slideLayout6130.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52622201"/>
      </p:ext>
    </p:extLst>
  </p:cSld>
  <p:clrMapOvr>
    <a:masterClrMapping/>
  </p:clrMapOvr>
  <p:transition spd="slow">
    <p:fade/>
  </p:transition>
</p:sldLayout>
</file>

<file path=ppt/slideLayouts/slideLayout6131.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31168606"/>
      </p:ext>
    </p:extLst>
  </p:cSld>
  <p:clrMapOvr>
    <a:masterClrMapping/>
  </p:clrMapOvr>
  <p:transition spd="slow">
    <p:fade/>
  </p:transition>
</p:sldLayout>
</file>

<file path=ppt/slideLayouts/slideLayout6132.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3278109"/>
      </p:ext>
    </p:extLst>
  </p:cSld>
  <p:clrMapOvr>
    <a:masterClrMapping/>
  </p:clrMapOvr>
  <p:transition spd="slow">
    <p:fade/>
  </p:transition>
</p:sldLayout>
</file>

<file path=ppt/slideLayouts/slideLayout6133.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643276381"/>
      </p:ext>
    </p:extLst>
  </p:cSld>
  <p:clrMapOvr>
    <a:masterClrMapping/>
  </p:clrMapOvr>
  <p:transition spd="slow">
    <p:fade/>
  </p:transition>
</p:sldLayout>
</file>

<file path=ppt/slideLayouts/slideLayout6134.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38324537"/>
      </p:ext>
    </p:extLst>
  </p:cSld>
  <p:clrMapOvr>
    <a:masterClrMapping/>
  </p:clrMapOvr>
  <p:transition spd="slow">
    <p:fade/>
  </p:transition>
</p:sldLayout>
</file>

<file path=ppt/slideLayouts/slideLayout6135.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61168111"/>
      </p:ext>
    </p:extLst>
  </p:cSld>
  <p:clrMapOvr>
    <a:masterClrMapping/>
  </p:clrMapOvr>
  <p:transition spd="slow">
    <p:fade/>
  </p:transition>
</p:sldLayout>
</file>

<file path=ppt/slideLayouts/slideLayout6136.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7535071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37.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99269340"/>
      </p:ext>
    </p:extLst>
  </p:cSld>
  <p:clrMapOvr>
    <a:masterClrMapping/>
  </p:clrMapOvr>
  <p:transition spd="slow">
    <p:fade/>
  </p:transition>
</p:sldLayout>
</file>

<file path=ppt/slideLayouts/slideLayout6138.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69869848"/>
      </p:ext>
    </p:extLst>
  </p:cSld>
  <p:clrMapOvr>
    <a:masterClrMapping/>
  </p:clrMapOvr>
  <p:transition spd="slow">
    <p:fade/>
  </p:transition>
</p:sldLayout>
</file>

<file path=ppt/slideLayouts/slideLayout6139.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348982718"/>
      </p:ext>
    </p:extLst>
  </p:cSld>
  <p:clrMapOvr>
    <a:masterClrMapping/>
  </p:clrMapOvr>
  <p:transition spd="slow">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4733901"/>
      </p:ext>
    </p:extLst>
  </p:cSld>
  <p:clrMapOvr>
    <a:masterClrMapping/>
  </p:clrMapOvr>
  <p:transition spd="slow">
    <p:fade/>
  </p:transition>
</p:sldLayout>
</file>

<file path=ppt/slideLayouts/slideLayout6140.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7177669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141.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592480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42.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45818297"/>
      </p:ext>
    </p:extLst>
  </p:cSld>
  <p:clrMapOvr>
    <a:masterClrMapping/>
  </p:clrMapOvr>
  <p:transition spd="slow">
    <p:fade/>
  </p:transition>
</p:sldLayout>
</file>

<file path=ppt/slideLayouts/slideLayout6143.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57395094"/>
      </p:ext>
    </p:extLst>
  </p:cSld>
  <p:clrMapOvr>
    <a:masterClrMapping/>
  </p:clrMapOvr>
  <p:transition spd="slow">
    <p:fade/>
  </p:transition>
</p:sldLayout>
</file>

<file path=ppt/slideLayouts/slideLayout6144.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72738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145.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71973535"/>
      </p:ext>
    </p:extLst>
  </p:cSld>
  <p:clrMapOvr>
    <a:masterClrMapping/>
  </p:clrMapOvr>
  <p:transition spd="slow">
    <p:fade/>
  </p:transition>
</p:sldLayout>
</file>

<file path=ppt/slideLayouts/slideLayout6146.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99563772"/>
      </p:ext>
    </p:extLst>
  </p:cSld>
  <p:clrMapOvr>
    <a:masterClrMapping/>
  </p:clrMapOvr>
  <p:transition spd="slow">
    <p:fade/>
  </p:transition>
</p:sldLayout>
</file>

<file path=ppt/slideLayouts/slideLayout6147.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38430425"/>
      </p:ext>
    </p:extLst>
  </p:cSld>
  <p:clrMapOvr>
    <a:masterClrMapping/>
  </p:clrMapOvr>
  <p:transition spd="slow">
    <p:fade/>
  </p:transition>
</p:sldLayout>
</file>

<file path=ppt/slideLayouts/slideLayout6148.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783012"/>
      </p:ext>
    </p:extLst>
  </p:cSld>
  <p:clrMapOvr>
    <a:masterClrMapping/>
  </p:clrMapOvr>
  <p:transition spd="slow">
    <p:fade/>
  </p:transition>
</p:sldLayout>
</file>

<file path=ppt/slideLayouts/slideLayout6149.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19776642"/>
      </p:ext>
    </p:extLst>
  </p:cSld>
  <p:clrMapOvr>
    <a:masterClrMapping/>
  </p:clrMapOvr>
  <p:transition spd="slow">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9074303"/>
      </p:ext>
    </p:extLst>
  </p:cSld>
  <p:clrMapOvr>
    <a:masterClrMapping/>
  </p:clrMapOvr>
  <p:transition spd="slow">
    <p:fade/>
  </p:transition>
</p:sldLayout>
</file>

<file path=ppt/slideLayouts/slideLayout6150.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88393232"/>
      </p:ext>
    </p:extLst>
  </p:cSld>
  <p:clrMapOvr>
    <a:masterClrMapping/>
  </p:clrMapOvr>
  <p:transition spd="slow">
    <p:fade/>
  </p:transition>
</p:sldLayout>
</file>

<file path=ppt/slideLayouts/slideLayout6151.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71056000"/>
      </p:ext>
    </p:extLst>
  </p:cSld>
  <p:clrMapOvr>
    <a:masterClrMapping/>
  </p:clrMapOvr>
  <p:transition spd="slow">
    <p:fade/>
  </p:transition>
</p:sldLayout>
</file>

<file path=ppt/slideLayouts/slideLayout6152.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2842872"/>
      </p:ext>
    </p:extLst>
  </p:cSld>
  <p:clrMapOvr>
    <a:masterClrMapping/>
  </p:clrMapOvr>
  <p:transition spd="slow">
    <p:fade/>
  </p:transition>
</p:sldLayout>
</file>

<file path=ppt/slideLayouts/slideLayout6153.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31376339"/>
      </p:ext>
    </p:extLst>
  </p:cSld>
  <p:clrMapOvr>
    <a:masterClrMapping/>
  </p:clrMapOvr>
  <p:transition spd="slow">
    <p:fade/>
  </p:transition>
</p:sldLayout>
</file>

<file path=ppt/slideLayouts/slideLayout6154.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50236817"/>
      </p:ext>
    </p:extLst>
  </p:cSld>
  <p:clrMapOvr>
    <a:masterClrMapping/>
  </p:clrMapOvr>
  <p:transition spd="slow">
    <p:fade/>
  </p:transition>
</p:sldLayout>
</file>

<file path=ppt/slideLayouts/slideLayout6155.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38615964"/>
      </p:ext>
    </p:extLst>
  </p:cSld>
  <p:clrMapOvr>
    <a:masterClrMapping/>
  </p:clrMapOvr>
  <p:transition spd="slow">
    <p:fade/>
  </p:transition>
</p:sldLayout>
</file>

<file path=ppt/slideLayouts/slideLayout6156.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71919360"/>
      </p:ext>
    </p:extLst>
  </p:cSld>
  <p:clrMapOvr>
    <a:masterClrMapping/>
  </p:clrMapOvr>
  <p:transition spd="slow">
    <p:fade/>
  </p:transition>
</p:sldLayout>
</file>

<file path=ppt/slideLayouts/slideLayout6157.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0457097"/>
      </p:ext>
    </p:extLst>
  </p:cSld>
  <p:clrMapOvr>
    <a:masterClrMapping/>
  </p:clrMapOvr>
  <p:transition spd="slow">
    <p:fade/>
  </p:transition>
</p:sldLayout>
</file>

<file path=ppt/slideLayouts/slideLayout6158.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0952098"/>
      </p:ext>
    </p:extLst>
  </p:cSld>
  <p:clrMapOvr>
    <a:masterClrMapping/>
  </p:clrMapOvr>
  <p:transition spd="slow">
    <p:fade/>
  </p:transition>
</p:sldLayout>
</file>

<file path=ppt/slideLayouts/slideLayout6159.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2512612"/>
      </p:ext>
    </p:extLst>
  </p:cSld>
  <p:clrMapOvr>
    <a:masterClrMapping/>
  </p:clrMapOvr>
  <p:transition spd="slow">
    <p:fade/>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04841996"/>
      </p:ext>
    </p:extLst>
  </p:cSld>
  <p:clrMapOvr>
    <a:masterClrMapping/>
  </p:clrMapOvr>
  <p:transition spd="slow">
    <p:fade/>
  </p:transition>
</p:sldLayout>
</file>

<file path=ppt/slideLayouts/slideLayout6160.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49061492"/>
      </p:ext>
    </p:extLst>
  </p:cSld>
  <p:clrMapOvr>
    <a:masterClrMapping/>
  </p:clrMapOvr>
  <p:transition spd="slow">
    <p:fade/>
  </p:transition>
</p:sldLayout>
</file>

<file path=ppt/slideLayouts/slideLayout6161.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76858021"/>
      </p:ext>
    </p:extLst>
  </p:cSld>
  <p:clrMapOvr>
    <a:masterClrMapping/>
  </p:clrMapOvr>
  <p:transition spd="slow">
    <p:fade/>
  </p:transition>
</p:sldLayout>
</file>

<file path=ppt/slideLayouts/slideLayout6162.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01341500"/>
      </p:ext>
    </p:extLst>
  </p:cSld>
  <p:clrMapOvr>
    <a:masterClrMapping/>
  </p:clrMapOvr>
  <p:transition spd="slow">
    <p:fade/>
  </p:transition>
</p:sldLayout>
</file>

<file path=ppt/slideLayouts/slideLayout6163.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661704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64.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52128179"/>
      </p:ext>
    </p:extLst>
  </p:cSld>
  <p:clrMapOvr>
    <a:masterClrMapping/>
  </p:clrMapOvr>
  <p:transition spd="slow">
    <p:fade/>
  </p:transition>
</p:sldLayout>
</file>

<file path=ppt/slideLayouts/slideLayout6165.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22920578"/>
      </p:ext>
    </p:extLst>
  </p:cSld>
  <p:clrMapOvr>
    <a:masterClrMapping/>
  </p:clrMapOvr>
  <p:transition spd="slow">
    <p:fade/>
  </p:transition>
</p:sldLayout>
</file>

<file path=ppt/slideLayouts/slideLayout6166.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73935554"/>
      </p:ext>
    </p:extLst>
  </p:cSld>
  <p:clrMapOvr>
    <a:masterClrMapping/>
  </p:clrMapOvr>
  <p:transition spd="slow">
    <p:fade/>
  </p:transition>
</p:sldLayout>
</file>

<file path=ppt/slideLayouts/slideLayout6167.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0333422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168.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486935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69.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28200460"/>
      </p:ext>
    </p:extLst>
  </p:cSld>
  <p:clrMapOvr>
    <a:masterClrMapping/>
  </p:clrMapOvr>
  <p:transition spd="slow">
    <p:fade/>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21455963"/>
      </p:ext>
    </p:extLst>
  </p:cSld>
  <p:clrMapOvr>
    <a:masterClrMapping/>
  </p:clrMapOvr>
  <p:transition spd="slow">
    <p:fade/>
  </p:transition>
</p:sldLayout>
</file>

<file path=ppt/slideLayouts/slideLayout6170.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8866128"/>
      </p:ext>
    </p:extLst>
  </p:cSld>
  <p:clrMapOvr>
    <a:masterClrMapping/>
  </p:clrMapOvr>
  <p:transition spd="slow">
    <p:fade/>
  </p:transition>
</p:sldLayout>
</file>

<file path=ppt/slideLayouts/slideLayout6171.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159812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172.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69569877"/>
      </p:ext>
    </p:extLst>
  </p:cSld>
  <p:clrMapOvr>
    <a:masterClrMapping/>
  </p:clrMapOvr>
  <p:transition spd="slow">
    <p:fade/>
  </p:transition>
</p:sldLayout>
</file>

<file path=ppt/slideLayouts/slideLayout6173.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69907735"/>
      </p:ext>
    </p:extLst>
  </p:cSld>
  <p:clrMapOvr>
    <a:masterClrMapping/>
  </p:clrMapOvr>
  <p:transition spd="slow">
    <p:fade/>
  </p:transition>
</p:sldLayout>
</file>

<file path=ppt/slideLayouts/slideLayout6174.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1052528"/>
      </p:ext>
    </p:extLst>
  </p:cSld>
  <p:clrMapOvr>
    <a:masterClrMapping/>
  </p:clrMapOvr>
  <p:transition spd="slow">
    <p:fade/>
  </p:transition>
</p:sldLayout>
</file>

<file path=ppt/slideLayouts/slideLayout6175.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1217356"/>
      </p:ext>
    </p:extLst>
  </p:cSld>
  <p:clrMapOvr>
    <a:masterClrMapping/>
  </p:clrMapOvr>
  <p:transition spd="slow">
    <p:fade/>
  </p:transition>
</p:sldLayout>
</file>

<file path=ppt/slideLayouts/slideLayout6176.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70354905"/>
      </p:ext>
    </p:extLst>
  </p:cSld>
  <p:clrMapOvr>
    <a:masterClrMapping/>
  </p:clrMapOvr>
  <p:transition spd="slow">
    <p:fade/>
  </p:transition>
</p:sldLayout>
</file>

<file path=ppt/slideLayouts/slideLayout6177.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9092975"/>
      </p:ext>
    </p:extLst>
  </p:cSld>
  <p:clrMapOvr>
    <a:masterClrMapping/>
  </p:clrMapOvr>
  <p:transition spd="slow">
    <p:fade/>
  </p:transition>
</p:sldLayout>
</file>

<file path=ppt/slideLayouts/slideLayout6178.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04627888"/>
      </p:ext>
    </p:extLst>
  </p:cSld>
  <p:clrMapOvr>
    <a:masterClrMapping/>
  </p:clrMapOvr>
  <p:transition spd="slow">
    <p:fade/>
  </p:transition>
</p:sldLayout>
</file>

<file path=ppt/slideLayouts/slideLayout6179.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3273251"/>
      </p:ext>
    </p:extLst>
  </p:cSld>
  <p:clrMapOvr>
    <a:masterClrMapping/>
  </p:clrMapOvr>
  <p:transition spd="slow">
    <p:fade/>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96508267"/>
      </p:ext>
    </p:extLst>
  </p:cSld>
  <p:clrMapOvr>
    <a:masterClrMapping/>
  </p:clrMapOvr>
  <p:transition spd="slow">
    <p:fade/>
  </p:transition>
</p:sldLayout>
</file>

<file path=ppt/slideLayouts/slideLayout6180.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476301"/>
      </p:ext>
    </p:extLst>
  </p:cSld>
  <p:clrMapOvr>
    <a:masterClrMapping/>
  </p:clrMapOvr>
  <p:transition spd="slow">
    <p:fade/>
  </p:transition>
</p:sldLayout>
</file>

<file path=ppt/slideLayouts/slideLayout6181.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6285631"/>
      </p:ext>
    </p:extLst>
  </p:cSld>
  <p:clrMapOvr>
    <a:masterClrMapping/>
  </p:clrMapOvr>
  <p:transition spd="slow">
    <p:fade/>
  </p:transition>
</p:sldLayout>
</file>

<file path=ppt/slideLayouts/slideLayout6182.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30102105"/>
      </p:ext>
    </p:extLst>
  </p:cSld>
  <p:clrMapOvr>
    <a:masterClrMapping/>
  </p:clrMapOvr>
  <p:transition spd="slow">
    <p:fade/>
  </p:transition>
</p:sldLayout>
</file>

<file path=ppt/slideLayouts/slideLayout6183.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21977579"/>
      </p:ext>
    </p:extLst>
  </p:cSld>
  <p:clrMapOvr>
    <a:masterClrMapping/>
  </p:clrMapOvr>
  <p:transition spd="slow">
    <p:fade/>
  </p:transition>
</p:sldLayout>
</file>

<file path=ppt/slideLayouts/slideLayout6184.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28755543"/>
      </p:ext>
    </p:extLst>
  </p:cSld>
  <p:clrMapOvr>
    <a:masterClrMapping/>
  </p:clrMapOvr>
  <p:transition spd="slow">
    <p:fade/>
  </p:transition>
</p:sldLayout>
</file>

<file path=ppt/slideLayouts/slideLayout6185.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1779771"/>
      </p:ext>
    </p:extLst>
  </p:cSld>
  <p:clrMapOvr>
    <a:masterClrMapping/>
  </p:clrMapOvr>
  <p:transition spd="slow">
    <p:fade/>
  </p:transition>
</p:sldLayout>
</file>

<file path=ppt/slideLayouts/slideLayout6186.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1497160"/>
      </p:ext>
    </p:extLst>
  </p:cSld>
  <p:clrMapOvr>
    <a:masterClrMapping/>
  </p:clrMapOvr>
  <p:transition spd="slow">
    <p:fade/>
  </p:transition>
</p:sldLayout>
</file>

<file path=ppt/slideLayouts/slideLayout6187.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569308590"/>
      </p:ext>
    </p:extLst>
  </p:cSld>
  <p:clrMapOvr>
    <a:masterClrMapping/>
  </p:clrMapOvr>
  <p:transition spd="slow">
    <p:fade/>
  </p:transition>
</p:sldLayout>
</file>

<file path=ppt/slideLayouts/slideLayout6188.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2315853"/>
      </p:ext>
    </p:extLst>
  </p:cSld>
  <p:clrMapOvr>
    <a:masterClrMapping/>
  </p:clrMapOvr>
  <p:transition spd="slow">
    <p:fade/>
  </p:transition>
</p:sldLayout>
</file>

<file path=ppt/slideLayouts/slideLayout6189.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3597131"/>
      </p:ext>
    </p:extLst>
  </p:cSld>
  <p:clrMapOvr>
    <a:masterClrMapping/>
  </p:clrMapOvr>
  <p:transition spd="slow">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9065175"/>
      </p:ext>
    </p:extLst>
  </p:cSld>
  <p:clrMapOvr>
    <a:masterClrMapping/>
  </p:clrMapOvr>
  <p:transition spd="slow">
    <p:fade/>
  </p:transition>
</p:sldLayout>
</file>

<file path=ppt/slideLayouts/slideLayout6190.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124414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91.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863355"/>
      </p:ext>
    </p:extLst>
  </p:cSld>
  <p:clrMapOvr>
    <a:masterClrMapping/>
  </p:clrMapOvr>
  <p:transition spd="slow">
    <p:fade/>
  </p:transition>
</p:sldLayout>
</file>

<file path=ppt/slideLayouts/slideLayout6192.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990898445"/>
      </p:ext>
    </p:extLst>
  </p:cSld>
  <p:clrMapOvr>
    <a:masterClrMapping/>
  </p:clrMapOvr>
  <p:transition spd="slow">
    <p:fade/>
  </p:transition>
</p:sldLayout>
</file>

<file path=ppt/slideLayouts/slideLayout6193.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54399657"/>
      </p:ext>
    </p:extLst>
  </p:cSld>
  <p:clrMapOvr>
    <a:masterClrMapping/>
  </p:clrMapOvr>
  <p:transition spd="slow">
    <p:fade/>
  </p:transition>
</p:sldLayout>
</file>

<file path=ppt/slideLayouts/slideLayout6194.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1508815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195.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7320278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196.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609534"/>
      </p:ext>
    </p:extLst>
  </p:cSld>
  <p:clrMapOvr>
    <a:masterClrMapping/>
  </p:clrMapOvr>
  <p:transition spd="slow">
    <p:fade/>
  </p:transition>
</p:sldLayout>
</file>

<file path=ppt/slideLayouts/slideLayout6197.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23410003"/>
      </p:ext>
    </p:extLst>
  </p:cSld>
  <p:clrMapOvr>
    <a:masterClrMapping/>
  </p:clrMapOvr>
  <p:transition spd="slow">
    <p:fade/>
  </p:transition>
</p:sldLayout>
</file>

<file path=ppt/slideLayouts/slideLayout6198.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85716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199.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3163430"/>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60210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91901562"/>
      </p:ext>
    </p:extLst>
  </p:cSld>
  <p:clrMapOvr>
    <a:masterClrMapping/>
  </p:clrMapOvr>
  <p:transition spd="slow">
    <p:fade/>
  </p:transition>
</p:sldLayout>
</file>

<file path=ppt/slideLayouts/slideLayout6200.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67021530"/>
      </p:ext>
    </p:extLst>
  </p:cSld>
  <p:clrMapOvr>
    <a:masterClrMapping/>
  </p:clrMapOvr>
  <p:transition spd="slow">
    <p:fade/>
  </p:transition>
</p:sldLayout>
</file>

<file path=ppt/slideLayouts/slideLayout6201.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31312910"/>
      </p:ext>
    </p:extLst>
  </p:cSld>
  <p:clrMapOvr>
    <a:masterClrMapping/>
  </p:clrMapOvr>
  <p:transition spd="slow">
    <p:fade/>
  </p:transition>
</p:sldLayout>
</file>

<file path=ppt/slideLayouts/slideLayout6202.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32968172"/>
      </p:ext>
    </p:extLst>
  </p:cSld>
  <p:clrMapOvr>
    <a:masterClrMapping/>
  </p:clrMapOvr>
  <p:transition spd="slow">
    <p:fade/>
  </p:transition>
</p:sldLayout>
</file>

<file path=ppt/slideLayouts/slideLayout6203.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54067107"/>
      </p:ext>
    </p:extLst>
  </p:cSld>
  <p:clrMapOvr>
    <a:masterClrMapping/>
  </p:clrMapOvr>
  <p:transition spd="slow">
    <p:fade/>
  </p:transition>
</p:sldLayout>
</file>

<file path=ppt/slideLayouts/slideLayout6204.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8123832"/>
      </p:ext>
    </p:extLst>
  </p:cSld>
  <p:clrMapOvr>
    <a:masterClrMapping/>
  </p:clrMapOvr>
  <p:transition spd="slow">
    <p:fade/>
  </p:transition>
</p:sldLayout>
</file>

<file path=ppt/slideLayouts/slideLayout6205.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21273265"/>
      </p:ext>
    </p:extLst>
  </p:cSld>
  <p:clrMapOvr>
    <a:masterClrMapping/>
  </p:clrMapOvr>
  <p:transition spd="slow">
    <p:fade/>
  </p:transition>
</p:sldLayout>
</file>

<file path=ppt/slideLayouts/slideLayout6206.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5623997"/>
      </p:ext>
    </p:extLst>
  </p:cSld>
  <p:clrMapOvr>
    <a:masterClrMapping/>
  </p:clrMapOvr>
  <p:transition spd="slow">
    <p:fade/>
  </p:transition>
</p:sldLayout>
</file>

<file path=ppt/slideLayouts/slideLayout6207.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13703465"/>
      </p:ext>
    </p:extLst>
  </p:cSld>
  <p:clrMapOvr>
    <a:masterClrMapping/>
  </p:clrMapOvr>
  <p:transition spd="slow">
    <p:fade/>
  </p:transition>
</p:sldLayout>
</file>

<file path=ppt/slideLayouts/slideLayout6208.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98056298"/>
      </p:ext>
    </p:extLst>
  </p:cSld>
  <p:clrMapOvr>
    <a:masterClrMapping/>
  </p:clrMapOvr>
  <p:transition spd="slow">
    <p:fade/>
  </p:transition>
</p:sldLayout>
</file>

<file path=ppt/slideLayouts/slideLayout6209.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05892263"/>
      </p:ext>
    </p:extLst>
  </p:cSld>
  <p:clrMapOvr>
    <a:masterClrMapping/>
  </p:clrMapOvr>
  <p:transition spd="slow">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696383457"/>
      </p:ext>
    </p:extLst>
  </p:cSld>
  <p:clrMapOvr>
    <a:masterClrMapping/>
  </p:clrMapOvr>
  <p:transition spd="slow">
    <p:fade/>
  </p:transition>
</p:sldLayout>
</file>

<file path=ppt/slideLayouts/slideLayout6210.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6196165"/>
      </p:ext>
    </p:extLst>
  </p:cSld>
  <p:clrMapOvr>
    <a:masterClrMapping/>
  </p:clrMapOvr>
  <p:transition spd="slow">
    <p:fade/>
  </p:transition>
</p:sldLayout>
</file>

<file path=ppt/slideLayouts/slideLayout6211.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44183083"/>
      </p:ext>
    </p:extLst>
  </p:cSld>
  <p:clrMapOvr>
    <a:masterClrMapping/>
  </p:clrMapOvr>
  <p:transition spd="slow">
    <p:fade/>
  </p:transition>
</p:sldLayout>
</file>

<file path=ppt/slideLayouts/slideLayout6212.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81535413"/>
      </p:ext>
    </p:extLst>
  </p:cSld>
  <p:clrMapOvr>
    <a:masterClrMapping/>
  </p:clrMapOvr>
  <p:transition spd="slow">
    <p:fade/>
  </p:transition>
</p:sldLayout>
</file>

<file path=ppt/slideLayouts/slideLayout6213.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98607273"/>
      </p:ext>
    </p:extLst>
  </p:cSld>
  <p:clrMapOvr>
    <a:masterClrMapping/>
  </p:clrMapOvr>
  <p:transition spd="slow">
    <p:fade/>
  </p:transition>
</p:sldLayout>
</file>

<file path=ppt/slideLayouts/slideLayout6214.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4079874"/>
      </p:ext>
    </p:extLst>
  </p:cSld>
  <p:clrMapOvr>
    <a:masterClrMapping/>
  </p:clrMapOvr>
  <p:transition spd="slow">
    <p:fade/>
  </p:transition>
</p:sldLayout>
</file>

<file path=ppt/slideLayouts/slideLayout6215.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47650552"/>
      </p:ext>
    </p:extLst>
  </p:cSld>
  <p:clrMapOvr>
    <a:masterClrMapping/>
  </p:clrMapOvr>
  <p:transition spd="slow">
    <p:fade/>
  </p:transition>
</p:sldLayout>
</file>

<file path=ppt/slideLayouts/slideLayout6216.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67028263"/>
      </p:ext>
    </p:extLst>
  </p:cSld>
  <p:clrMapOvr>
    <a:masterClrMapping/>
  </p:clrMapOvr>
  <p:transition spd="slow">
    <p:fade/>
  </p:transition>
</p:sldLayout>
</file>

<file path=ppt/slideLayouts/slideLayout6217.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500463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18.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03402176"/>
      </p:ext>
    </p:extLst>
  </p:cSld>
  <p:clrMapOvr>
    <a:masterClrMapping/>
  </p:clrMapOvr>
  <p:transition spd="slow">
    <p:fade/>
  </p:transition>
</p:sldLayout>
</file>

<file path=ppt/slideLayouts/slideLayout6219.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720895196"/>
      </p:ext>
    </p:extLst>
  </p:cSld>
  <p:clrMapOvr>
    <a:masterClrMapping/>
  </p:clrMapOvr>
  <p:transition spd="slow">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10003263"/>
      </p:ext>
    </p:extLst>
  </p:cSld>
  <p:clrMapOvr>
    <a:masterClrMapping/>
  </p:clrMapOvr>
  <p:transition spd="slow">
    <p:fade/>
  </p:transition>
</p:sldLayout>
</file>

<file path=ppt/slideLayouts/slideLayout6220.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42440636"/>
      </p:ext>
    </p:extLst>
  </p:cSld>
  <p:clrMapOvr>
    <a:masterClrMapping/>
  </p:clrMapOvr>
  <p:transition spd="slow">
    <p:fade/>
  </p:transition>
</p:sldLayout>
</file>

<file path=ppt/slideLayouts/slideLayout6221.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4871693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222.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4634388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23.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662031485"/>
      </p:ext>
    </p:extLst>
  </p:cSld>
  <p:clrMapOvr>
    <a:masterClrMapping/>
  </p:clrMapOvr>
  <p:transition spd="slow">
    <p:fade/>
  </p:transition>
</p:sldLayout>
</file>

<file path=ppt/slideLayouts/slideLayout6224.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94606559"/>
      </p:ext>
    </p:extLst>
  </p:cSld>
  <p:clrMapOvr>
    <a:masterClrMapping/>
  </p:clrMapOvr>
  <p:transition spd="slow">
    <p:fade/>
  </p:transition>
</p:sldLayout>
</file>

<file path=ppt/slideLayouts/slideLayout6225.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177866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226.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0188365"/>
      </p:ext>
    </p:extLst>
  </p:cSld>
  <p:clrMapOvr>
    <a:masterClrMapping/>
  </p:clrMapOvr>
  <p:transition spd="slow">
    <p:fade/>
  </p:transition>
</p:sldLayout>
</file>

<file path=ppt/slideLayouts/slideLayout6227.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90967473"/>
      </p:ext>
    </p:extLst>
  </p:cSld>
  <p:clrMapOvr>
    <a:masterClrMapping/>
  </p:clrMapOvr>
  <p:transition spd="slow">
    <p:fade/>
  </p:transition>
</p:sldLayout>
</file>

<file path=ppt/slideLayouts/slideLayout6228.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10879060"/>
      </p:ext>
    </p:extLst>
  </p:cSld>
  <p:clrMapOvr>
    <a:masterClrMapping/>
  </p:clrMapOvr>
  <p:transition spd="slow">
    <p:fade/>
  </p:transition>
</p:sldLayout>
</file>

<file path=ppt/slideLayouts/slideLayout6229.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53813295"/>
      </p:ext>
    </p:extLst>
  </p:cSld>
  <p:clrMapOvr>
    <a:masterClrMapping/>
  </p:clrMapOvr>
  <p:transition spd="slow">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53237154"/>
      </p:ext>
    </p:extLst>
  </p:cSld>
  <p:clrMapOvr>
    <a:masterClrMapping/>
  </p:clrMapOvr>
  <p:transition spd="slow">
    <p:fade/>
  </p:transition>
</p:sldLayout>
</file>

<file path=ppt/slideLayouts/slideLayout6230.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48404467"/>
      </p:ext>
    </p:extLst>
  </p:cSld>
  <p:clrMapOvr>
    <a:masterClrMapping/>
  </p:clrMapOvr>
  <p:transition spd="slow">
    <p:fade/>
  </p:transition>
</p:sldLayout>
</file>

<file path=ppt/slideLayouts/slideLayout6231.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40973667"/>
      </p:ext>
    </p:extLst>
  </p:cSld>
  <p:clrMapOvr>
    <a:masterClrMapping/>
  </p:clrMapOvr>
  <p:transition spd="slow">
    <p:fade/>
  </p:transition>
</p:sldLayout>
</file>

<file path=ppt/slideLayouts/slideLayout6232.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85454814"/>
      </p:ext>
    </p:extLst>
  </p:cSld>
  <p:clrMapOvr>
    <a:masterClrMapping/>
  </p:clrMapOvr>
  <p:transition spd="slow">
    <p:fade/>
  </p:transition>
</p:sldLayout>
</file>

<file path=ppt/slideLayouts/slideLayout6233.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80513378"/>
      </p:ext>
    </p:extLst>
  </p:cSld>
  <p:clrMapOvr>
    <a:masterClrMapping/>
  </p:clrMapOvr>
  <p:transition spd="slow">
    <p:fade/>
  </p:transition>
</p:sldLayout>
</file>

<file path=ppt/slideLayouts/slideLayout6234.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8569323"/>
      </p:ext>
    </p:extLst>
  </p:cSld>
  <p:clrMapOvr>
    <a:masterClrMapping/>
  </p:clrMapOvr>
  <p:transition spd="slow">
    <p:fade/>
  </p:transition>
</p:sldLayout>
</file>

<file path=ppt/slideLayouts/slideLayout6235.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6740597"/>
      </p:ext>
    </p:extLst>
  </p:cSld>
  <p:clrMapOvr>
    <a:masterClrMapping/>
  </p:clrMapOvr>
  <p:transition spd="slow">
    <p:fade/>
  </p:transition>
</p:sldLayout>
</file>

<file path=ppt/slideLayouts/slideLayout6236.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50064576"/>
      </p:ext>
    </p:extLst>
  </p:cSld>
  <p:clrMapOvr>
    <a:masterClrMapping/>
  </p:clrMapOvr>
  <p:transition spd="slow">
    <p:fade/>
  </p:transition>
</p:sldLayout>
</file>

<file path=ppt/slideLayouts/slideLayout6237.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64773718"/>
      </p:ext>
    </p:extLst>
  </p:cSld>
  <p:clrMapOvr>
    <a:masterClrMapping/>
  </p:clrMapOvr>
  <p:transition spd="slow">
    <p:fade/>
  </p:transition>
</p:sldLayout>
</file>

<file path=ppt/slideLayouts/slideLayout6238.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69436472"/>
      </p:ext>
    </p:extLst>
  </p:cSld>
  <p:clrMapOvr>
    <a:masterClrMapping/>
  </p:clrMapOvr>
  <p:transition spd="slow">
    <p:fade/>
  </p:transition>
</p:sldLayout>
</file>

<file path=ppt/slideLayouts/slideLayout6239.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61641995"/>
      </p:ext>
    </p:extLst>
  </p:cSld>
  <p:clrMapOvr>
    <a:masterClrMapping/>
  </p:clrMapOvr>
  <p:transition spd="slow">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255648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40.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83425467"/>
      </p:ext>
    </p:extLst>
  </p:cSld>
  <p:clrMapOvr>
    <a:masterClrMapping/>
  </p:clrMapOvr>
  <p:transition spd="slow">
    <p:fade/>
  </p:transition>
</p:sldLayout>
</file>

<file path=ppt/slideLayouts/slideLayout6241.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644959719"/>
      </p:ext>
    </p:extLst>
  </p:cSld>
  <p:clrMapOvr>
    <a:masterClrMapping/>
  </p:clrMapOvr>
  <p:transition spd="slow">
    <p:fade/>
  </p:transition>
</p:sldLayout>
</file>

<file path=ppt/slideLayouts/slideLayout6242.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63460669"/>
      </p:ext>
    </p:extLst>
  </p:cSld>
  <p:clrMapOvr>
    <a:masterClrMapping/>
  </p:clrMapOvr>
  <p:transition spd="slow">
    <p:fade/>
  </p:transition>
</p:sldLayout>
</file>

<file path=ppt/slideLayouts/slideLayout6243.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88651480"/>
      </p:ext>
    </p:extLst>
  </p:cSld>
  <p:clrMapOvr>
    <a:masterClrMapping/>
  </p:clrMapOvr>
  <p:transition spd="slow">
    <p:fade/>
  </p:transition>
</p:sldLayout>
</file>

<file path=ppt/slideLayouts/slideLayout6244.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080356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45.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822694491"/>
      </p:ext>
    </p:extLst>
  </p:cSld>
  <p:clrMapOvr>
    <a:masterClrMapping/>
  </p:clrMapOvr>
  <p:transition spd="slow">
    <p:fade/>
  </p:transition>
</p:sldLayout>
</file>

<file path=ppt/slideLayouts/slideLayout6246.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810303589"/>
      </p:ext>
    </p:extLst>
  </p:cSld>
  <p:clrMapOvr>
    <a:masterClrMapping/>
  </p:clrMapOvr>
  <p:transition spd="slow">
    <p:fade/>
  </p:transition>
</p:sldLayout>
</file>

<file path=ppt/slideLayouts/slideLayout6247.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90293040"/>
      </p:ext>
    </p:extLst>
  </p:cSld>
  <p:clrMapOvr>
    <a:masterClrMapping/>
  </p:clrMapOvr>
  <p:transition spd="slow">
    <p:fade/>
  </p:transition>
</p:sldLayout>
</file>

<file path=ppt/slideLayouts/slideLayout6248.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7702942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249.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13034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821570955"/>
      </p:ext>
    </p:extLst>
  </p:cSld>
  <p:clrMapOvr>
    <a:masterClrMapping/>
  </p:clrMapOvr>
  <p:transition spd="slow">
    <p:fade/>
  </p:transition>
</p:sldLayout>
</file>

<file path=ppt/slideLayouts/slideLayout6250.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830553547"/>
      </p:ext>
    </p:extLst>
  </p:cSld>
  <p:clrMapOvr>
    <a:masterClrMapping/>
  </p:clrMapOvr>
  <p:transition spd="slow">
    <p:fade/>
  </p:transition>
</p:sldLayout>
</file>

<file path=ppt/slideLayouts/slideLayout6251.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86465"/>
      </p:ext>
    </p:extLst>
  </p:cSld>
  <p:clrMapOvr>
    <a:masterClrMapping/>
  </p:clrMapOvr>
  <p:transition spd="slow">
    <p:fade/>
  </p:transition>
</p:sldLayout>
</file>

<file path=ppt/slideLayouts/slideLayout6252.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505058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253.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05076587"/>
      </p:ext>
    </p:extLst>
  </p:cSld>
  <p:clrMapOvr>
    <a:masterClrMapping/>
  </p:clrMapOvr>
  <p:transition spd="slow">
    <p:fade/>
  </p:transition>
</p:sldLayout>
</file>

<file path=ppt/slideLayouts/slideLayout6254.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8107308"/>
      </p:ext>
    </p:extLst>
  </p:cSld>
  <p:clrMapOvr>
    <a:masterClrMapping/>
  </p:clrMapOvr>
  <p:transition spd="slow">
    <p:fade/>
  </p:transition>
</p:sldLayout>
</file>

<file path=ppt/slideLayouts/slideLayout6255.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23915086"/>
      </p:ext>
    </p:extLst>
  </p:cSld>
  <p:clrMapOvr>
    <a:masterClrMapping/>
  </p:clrMapOvr>
  <p:transition spd="slow">
    <p:fade/>
  </p:transition>
</p:sldLayout>
</file>

<file path=ppt/slideLayouts/slideLayout6256.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69921601"/>
      </p:ext>
    </p:extLst>
  </p:cSld>
  <p:clrMapOvr>
    <a:masterClrMapping/>
  </p:clrMapOvr>
  <p:transition spd="slow">
    <p:fade/>
  </p:transition>
</p:sldLayout>
</file>

<file path=ppt/slideLayouts/slideLayout6257.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2163491"/>
      </p:ext>
    </p:extLst>
  </p:cSld>
  <p:clrMapOvr>
    <a:masterClrMapping/>
  </p:clrMapOvr>
  <p:transition spd="slow">
    <p:fade/>
  </p:transition>
</p:sldLayout>
</file>

<file path=ppt/slideLayouts/slideLayout6258.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0514844"/>
      </p:ext>
    </p:extLst>
  </p:cSld>
  <p:clrMapOvr>
    <a:masterClrMapping/>
  </p:clrMapOvr>
  <p:transition spd="slow">
    <p:fade/>
  </p:transition>
</p:sldLayout>
</file>

<file path=ppt/slideLayouts/slideLayout6259.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91530411"/>
      </p:ext>
    </p:extLst>
  </p:cSld>
  <p:clrMapOvr>
    <a:masterClrMapping/>
  </p:clrMapOvr>
  <p:transition spd="slow">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87463318"/>
      </p:ext>
    </p:extLst>
  </p:cSld>
  <p:clrMapOvr>
    <a:masterClrMapping/>
  </p:clrMapOvr>
  <p:transition spd="slow">
    <p:fade/>
  </p:transition>
</p:sldLayout>
</file>

<file path=ppt/slideLayouts/slideLayout6260.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64146955"/>
      </p:ext>
    </p:extLst>
  </p:cSld>
  <p:clrMapOvr>
    <a:masterClrMapping/>
  </p:clrMapOvr>
  <p:transition spd="slow">
    <p:fade/>
  </p:transition>
</p:sldLayout>
</file>

<file path=ppt/slideLayouts/slideLayout6261.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78329438"/>
      </p:ext>
    </p:extLst>
  </p:cSld>
  <p:clrMapOvr>
    <a:masterClrMapping/>
  </p:clrMapOvr>
  <p:transition spd="slow">
    <p:fade/>
  </p:transition>
</p:sldLayout>
</file>

<file path=ppt/slideLayouts/slideLayout6262.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1185742"/>
      </p:ext>
    </p:extLst>
  </p:cSld>
  <p:clrMapOvr>
    <a:masterClrMapping/>
  </p:clrMapOvr>
  <p:transition spd="slow">
    <p:fade/>
  </p:transition>
</p:sldLayout>
</file>

<file path=ppt/slideLayouts/slideLayout6263.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5472268"/>
      </p:ext>
    </p:extLst>
  </p:cSld>
  <p:clrMapOvr>
    <a:masterClrMapping/>
  </p:clrMapOvr>
  <p:transition spd="slow">
    <p:fade/>
  </p:transition>
</p:sldLayout>
</file>

<file path=ppt/slideLayouts/slideLayout6264.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23574833"/>
      </p:ext>
    </p:extLst>
  </p:cSld>
  <p:clrMapOvr>
    <a:masterClrMapping/>
  </p:clrMapOvr>
  <p:transition spd="slow">
    <p:fade/>
  </p:transition>
</p:sldLayout>
</file>

<file path=ppt/slideLayouts/slideLayout6265.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15547936"/>
      </p:ext>
    </p:extLst>
  </p:cSld>
  <p:clrMapOvr>
    <a:masterClrMapping/>
  </p:clrMapOvr>
  <p:transition spd="slow">
    <p:fade/>
  </p:transition>
</p:sldLayout>
</file>

<file path=ppt/slideLayouts/slideLayout6266.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06947240"/>
      </p:ext>
    </p:extLst>
  </p:cSld>
  <p:clrMapOvr>
    <a:masterClrMapping/>
  </p:clrMapOvr>
  <p:transition spd="slow">
    <p:fade/>
  </p:transition>
</p:sldLayout>
</file>

<file path=ppt/slideLayouts/slideLayout6267.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96843253"/>
      </p:ext>
    </p:extLst>
  </p:cSld>
  <p:clrMapOvr>
    <a:masterClrMapping/>
  </p:clrMapOvr>
  <p:transition spd="slow">
    <p:fade/>
  </p:transition>
</p:sldLayout>
</file>

<file path=ppt/slideLayouts/slideLayout6268.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08408901"/>
      </p:ext>
    </p:extLst>
  </p:cSld>
  <p:clrMapOvr>
    <a:masterClrMapping/>
  </p:clrMapOvr>
  <p:transition spd="slow">
    <p:fade/>
  </p:transition>
</p:sldLayout>
</file>

<file path=ppt/slideLayouts/slideLayout6269.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83527486"/>
      </p:ext>
    </p:extLst>
  </p:cSld>
  <p:clrMapOvr>
    <a:masterClrMapping/>
  </p:clrMapOvr>
  <p:transition spd="slow">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16013069"/>
      </p:ext>
    </p:extLst>
  </p:cSld>
  <p:clrMapOvr>
    <a:masterClrMapping/>
  </p:clrMapOvr>
  <p:transition spd="slow">
    <p:fade/>
  </p:transition>
</p:sldLayout>
</file>

<file path=ppt/slideLayouts/slideLayout6270.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79326221"/>
      </p:ext>
    </p:extLst>
  </p:cSld>
  <p:clrMapOvr>
    <a:masterClrMapping/>
  </p:clrMapOvr>
  <p:transition spd="slow">
    <p:fade/>
  </p:transition>
</p:sldLayout>
</file>

<file path=ppt/slideLayouts/slideLayout6271.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019842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72.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213810776"/>
      </p:ext>
    </p:extLst>
  </p:cSld>
  <p:clrMapOvr>
    <a:masterClrMapping/>
  </p:clrMapOvr>
  <p:transition spd="slow">
    <p:fade/>
  </p:transition>
</p:sldLayout>
</file>

<file path=ppt/slideLayouts/slideLayout6273.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46558346"/>
      </p:ext>
    </p:extLst>
  </p:cSld>
  <p:clrMapOvr>
    <a:masterClrMapping/>
  </p:clrMapOvr>
  <p:transition spd="slow">
    <p:fade/>
  </p:transition>
</p:sldLayout>
</file>

<file path=ppt/slideLayouts/slideLayout6274.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82985020"/>
      </p:ext>
    </p:extLst>
  </p:cSld>
  <p:clrMapOvr>
    <a:masterClrMapping/>
  </p:clrMapOvr>
  <p:transition spd="slow">
    <p:fade/>
  </p:transition>
</p:sldLayout>
</file>

<file path=ppt/slideLayouts/slideLayout6275.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2062548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276.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2424946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77.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261982727"/>
      </p:ext>
    </p:extLst>
  </p:cSld>
  <p:clrMapOvr>
    <a:masterClrMapping/>
  </p:clrMapOvr>
  <p:transition spd="slow">
    <p:fade/>
  </p:transition>
</p:sldLayout>
</file>

<file path=ppt/slideLayouts/slideLayout6278.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99688581"/>
      </p:ext>
    </p:extLst>
  </p:cSld>
  <p:clrMapOvr>
    <a:masterClrMapping/>
  </p:clrMapOvr>
  <p:transition spd="slow">
    <p:fade/>
  </p:transition>
</p:sldLayout>
</file>

<file path=ppt/slideLayouts/slideLayout6279.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69051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7976628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280.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38666395"/>
      </p:ext>
    </p:extLst>
  </p:cSld>
  <p:clrMapOvr>
    <a:masterClrMapping/>
  </p:clrMapOvr>
  <p:transition spd="slow">
    <p:fade/>
  </p:transition>
</p:sldLayout>
</file>

<file path=ppt/slideLayouts/slideLayout6281.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6127562"/>
      </p:ext>
    </p:extLst>
  </p:cSld>
  <p:clrMapOvr>
    <a:masterClrMapping/>
  </p:clrMapOvr>
  <p:transition spd="slow">
    <p:fade/>
  </p:transition>
</p:sldLayout>
</file>

<file path=ppt/slideLayouts/slideLayout6282.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31048462"/>
      </p:ext>
    </p:extLst>
  </p:cSld>
  <p:clrMapOvr>
    <a:masterClrMapping/>
  </p:clrMapOvr>
  <p:transition spd="slow">
    <p:fade/>
  </p:transition>
</p:sldLayout>
</file>

<file path=ppt/slideLayouts/slideLayout6283.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80129822"/>
      </p:ext>
    </p:extLst>
  </p:cSld>
  <p:clrMapOvr>
    <a:masterClrMapping/>
  </p:clrMapOvr>
  <p:transition spd="slow">
    <p:fade/>
  </p:transition>
</p:sldLayout>
</file>

<file path=ppt/slideLayouts/slideLayout6284.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61382770"/>
      </p:ext>
    </p:extLst>
  </p:cSld>
  <p:clrMapOvr>
    <a:masterClrMapping/>
  </p:clrMapOvr>
  <p:transition spd="slow">
    <p:fade/>
  </p:transition>
</p:sldLayout>
</file>

<file path=ppt/slideLayouts/slideLayout6285.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02565458"/>
      </p:ext>
    </p:extLst>
  </p:cSld>
  <p:clrMapOvr>
    <a:masterClrMapping/>
  </p:clrMapOvr>
  <p:transition spd="slow">
    <p:fade/>
  </p:transition>
</p:sldLayout>
</file>

<file path=ppt/slideLayouts/slideLayout6286.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97823009"/>
      </p:ext>
    </p:extLst>
  </p:cSld>
  <p:clrMapOvr>
    <a:masterClrMapping/>
  </p:clrMapOvr>
  <p:transition spd="slow">
    <p:fade/>
  </p:transition>
</p:sldLayout>
</file>

<file path=ppt/slideLayouts/slideLayout6287.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06277846"/>
      </p:ext>
    </p:extLst>
  </p:cSld>
  <p:clrMapOvr>
    <a:masterClrMapping/>
  </p:clrMapOvr>
  <p:transition spd="slow">
    <p:fade/>
  </p:transition>
</p:sldLayout>
</file>

<file path=ppt/slideLayouts/slideLayout6288.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74161240"/>
      </p:ext>
    </p:extLst>
  </p:cSld>
  <p:clrMapOvr>
    <a:masterClrMapping/>
  </p:clrMapOvr>
  <p:transition spd="slow">
    <p:fade/>
  </p:transition>
</p:sldLayout>
</file>

<file path=ppt/slideLayouts/slideLayout6289.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64794274"/>
      </p:ext>
    </p:extLst>
  </p:cSld>
  <p:clrMapOvr>
    <a:masterClrMapping/>
  </p:clrMapOvr>
  <p:transition spd="slow">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02706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290.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2175924"/>
      </p:ext>
    </p:extLst>
  </p:cSld>
  <p:clrMapOvr>
    <a:masterClrMapping/>
  </p:clrMapOvr>
  <p:transition spd="slow">
    <p:fade/>
  </p:transition>
</p:sldLayout>
</file>

<file path=ppt/slideLayouts/slideLayout6291.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67128989"/>
      </p:ext>
    </p:extLst>
  </p:cSld>
  <p:clrMapOvr>
    <a:masterClrMapping/>
  </p:clrMapOvr>
  <p:transition spd="slow">
    <p:fade/>
  </p:transition>
</p:sldLayout>
</file>

<file path=ppt/slideLayouts/slideLayout6292.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06561542"/>
      </p:ext>
    </p:extLst>
  </p:cSld>
  <p:clrMapOvr>
    <a:masterClrMapping/>
  </p:clrMapOvr>
  <p:transition spd="slow">
    <p:fade/>
  </p:transition>
</p:sldLayout>
</file>

<file path=ppt/slideLayouts/slideLayout6293.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8511223"/>
      </p:ext>
    </p:extLst>
  </p:cSld>
  <p:clrMapOvr>
    <a:masterClrMapping/>
  </p:clrMapOvr>
  <p:transition spd="slow">
    <p:fade/>
  </p:transition>
</p:sldLayout>
</file>

<file path=ppt/slideLayouts/slideLayout6294.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3229767"/>
      </p:ext>
    </p:extLst>
  </p:cSld>
  <p:clrMapOvr>
    <a:masterClrMapping/>
  </p:clrMapOvr>
  <p:transition spd="slow">
    <p:fade/>
  </p:transition>
</p:sldLayout>
</file>

<file path=ppt/slideLayouts/slideLayout6295.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60786732"/>
      </p:ext>
    </p:extLst>
  </p:cSld>
  <p:clrMapOvr>
    <a:masterClrMapping/>
  </p:clrMapOvr>
  <p:transition spd="slow">
    <p:fade/>
  </p:transition>
</p:sldLayout>
</file>

<file path=ppt/slideLayouts/slideLayout6296.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67843240"/>
      </p:ext>
    </p:extLst>
  </p:cSld>
  <p:clrMapOvr>
    <a:masterClrMapping/>
  </p:clrMapOvr>
  <p:transition spd="slow">
    <p:fade/>
  </p:transition>
</p:sldLayout>
</file>

<file path=ppt/slideLayouts/slideLayout6297.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19477449"/>
      </p:ext>
    </p:extLst>
  </p:cSld>
  <p:clrMapOvr>
    <a:masterClrMapping/>
  </p:clrMapOvr>
  <p:transition spd="slow">
    <p:fade/>
  </p:transition>
</p:sldLayout>
</file>

<file path=ppt/slideLayouts/slideLayout6298.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52832616"/>
      </p:ext>
    </p:extLst>
  </p:cSld>
  <p:clrMapOvr>
    <a:masterClrMapping/>
  </p:clrMapOvr>
  <p:transition spd="slow">
    <p:fade/>
  </p:transition>
</p:sldLayout>
</file>

<file path=ppt/slideLayouts/slideLayout6299.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5039527"/>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7089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36091347"/>
      </p:ext>
    </p:extLst>
  </p:cSld>
  <p:clrMapOvr>
    <a:masterClrMapping/>
  </p:clrMapOvr>
  <p:transition spd="slow">
    <p:fade/>
  </p:transition>
</p:sldLayout>
</file>

<file path=ppt/slideLayouts/slideLayout6300.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83645629"/>
      </p:ext>
    </p:extLst>
  </p:cSld>
  <p:clrMapOvr>
    <a:masterClrMapping/>
  </p:clrMapOvr>
  <p:transition spd="slow">
    <p:fade/>
  </p:transition>
</p:sldLayout>
</file>

<file path=ppt/slideLayouts/slideLayout6301.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39164455"/>
      </p:ext>
    </p:extLst>
  </p:cSld>
  <p:clrMapOvr>
    <a:masterClrMapping/>
  </p:clrMapOvr>
  <p:transition spd="slow">
    <p:fade/>
  </p:transition>
</p:sldLayout>
</file>

<file path=ppt/slideLayouts/slideLayout6302.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228154"/>
      </p:ext>
    </p:extLst>
  </p:cSld>
  <p:clrMapOvr>
    <a:masterClrMapping/>
  </p:clrMapOvr>
  <p:transition spd="slow">
    <p:fade/>
  </p:transition>
</p:sldLayout>
</file>

<file path=ppt/slideLayouts/slideLayout6303.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16386705"/>
      </p:ext>
    </p:extLst>
  </p:cSld>
  <p:clrMapOvr>
    <a:masterClrMapping/>
  </p:clrMapOvr>
  <p:transition spd="slow">
    <p:fade/>
  </p:transition>
</p:sldLayout>
</file>

<file path=ppt/slideLayouts/slideLayout6304.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98113679"/>
      </p:ext>
    </p:extLst>
  </p:cSld>
  <p:clrMapOvr>
    <a:masterClrMapping/>
  </p:clrMapOvr>
  <p:transition spd="slow">
    <p:fade/>
  </p:transition>
</p:sldLayout>
</file>

<file path=ppt/slideLayouts/slideLayout6305.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1255901"/>
      </p:ext>
    </p:extLst>
  </p:cSld>
  <p:clrMapOvr>
    <a:masterClrMapping/>
  </p:clrMapOvr>
  <p:transition spd="slow">
    <p:fade/>
  </p:transition>
</p:sldLayout>
</file>

<file path=ppt/slideLayouts/slideLayout6306.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2046311"/>
      </p:ext>
    </p:extLst>
  </p:cSld>
  <p:clrMapOvr>
    <a:masterClrMapping/>
  </p:clrMapOvr>
  <p:transition spd="slow">
    <p:fade/>
  </p:transition>
</p:sldLayout>
</file>

<file path=ppt/slideLayouts/slideLayout6307.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10119180"/>
      </p:ext>
    </p:extLst>
  </p:cSld>
  <p:clrMapOvr>
    <a:masterClrMapping/>
  </p:clrMapOvr>
  <p:transition spd="slow">
    <p:fade/>
  </p:transition>
</p:sldLayout>
</file>

<file path=ppt/slideLayouts/slideLayout6308.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84231173"/>
      </p:ext>
    </p:extLst>
  </p:cSld>
  <p:clrMapOvr>
    <a:masterClrMapping/>
  </p:clrMapOvr>
  <p:transition spd="slow">
    <p:fade/>
  </p:transition>
</p:sldLayout>
</file>

<file path=ppt/slideLayouts/slideLayout6309.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39585937"/>
      </p:ext>
    </p:extLst>
  </p:cSld>
  <p:clrMapOvr>
    <a:masterClrMapping/>
  </p:clrMapOvr>
  <p:transition spd="slow">
    <p:fade/>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60380229"/>
      </p:ext>
    </p:extLst>
  </p:cSld>
  <p:clrMapOvr>
    <a:masterClrMapping/>
  </p:clrMapOvr>
  <p:transition spd="slow">
    <p:fade/>
  </p:transition>
</p:sldLayout>
</file>

<file path=ppt/slideLayouts/slideLayout6310.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94619128"/>
      </p:ext>
    </p:extLst>
  </p:cSld>
  <p:clrMapOvr>
    <a:masterClrMapping/>
  </p:clrMapOvr>
  <p:transition spd="slow">
    <p:fade/>
  </p:transition>
</p:sldLayout>
</file>

<file path=ppt/slideLayouts/slideLayout6311.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6208118"/>
      </p:ext>
    </p:extLst>
  </p:cSld>
  <p:clrMapOvr>
    <a:masterClrMapping/>
  </p:clrMapOvr>
  <p:transition spd="slow">
    <p:fade/>
  </p:transition>
</p:sldLayout>
</file>

<file path=ppt/slideLayouts/slideLayout6312.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01754125"/>
      </p:ext>
    </p:extLst>
  </p:cSld>
  <p:clrMapOvr>
    <a:masterClrMapping/>
  </p:clrMapOvr>
  <p:transition spd="slow">
    <p:fade/>
  </p:transition>
</p:sldLayout>
</file>

<file path=ppt/slideLayouts/slideLayout6313.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3354533"/>
      </p:ext>
    </p:extLst>
  </p:cSld>
  <p:clrMapOvr>
    <a:masterClrMapping/>
  </p:clrMapOvr>
  <p:transition spd="slow">
    <p:fade/>
  </p:transition>
</p:sldLayout>
</file>

<file path=ppt/slideLayouts/slideLayout6314.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7688482"/>
      </p:ext>
    </p:extLst>
  </p:cSld>
  <p:clrMapOvr>
    <a:masterClrMapping/>
  </p:clrMapOvr>
  <p:transition spd="slow">
    <p:fade/>
  </p:transition>
</p:sldLayout>
</file>

<file path=ppt/slideLayouts/slideLayout6315.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83393993"/>
      </p:ext>
    </p:extLst>
  </p:cSld>
  <p:clrMapOvr>
    <a:masterClrMapping/>
  </p:clrMapOvr>
  <p:transition spd="slow">
    <p:fade/>
  </p:transition>
</p:sldLayout>
</file>

<file path=ppt/slideLayouts/slideLayout6316.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04312929"/>
      </p:ext>
    </p:extLst>
  </p:cSld>
  <p:clrMapOvr>
    <a:masterClrMapping/>
  </p:clrMapOvr>
  <p:transition spd="slow">
    <p:fade/>
  </p:transition>
</p:sldLayout>
</file>

<file path=ppt/slideLayouts/slideLayout6317.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3977114"/>
      </p:ext>
    </p:extLst>
  </p:cSld>
  <p:clrMapOvr>
    <a:masterClrMapping/>
  </p:clrMapOvr>
  <p:transition spd="slow">
    <p:fade/>
  </p:transition>
</p:sldLayout>
</file>

<file path=ppt/slideLayouts/slideLayout6318.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65766411"/>
      </p:ext>
    </p:extLst>
  </p:cSld>
  <p:clrMapOvr>
    <a:masterClrMapping/>
  </p:clrMapOvr>
  <p:transition spd="slow">
    <p:fade/>
  </p:transition>
</p:sldLayout>
</file>

<file path=ppt/slideLayouts/slideLayout6319.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00903384"/>
      </p:ext>
    </p:extLst>
  </p:cSld>
  <p:clrMapOvr>
    <a:masterClrMapping/>
  </p:clrMapOvr>
  <p:transition spd="slow">
    <p:fade/>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827616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320.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61394200"/>
      </p:ext>
    </p:extLst>
  </p:cSld>
  <p:clrMapOvr>
    <a:masterClrMapping/>
  </p:clrMapOvr>
  <p:transition spd="slow">
    <p:fade/>
  </p:transition>
</p:sldLayout>
</file>

<file path=ppt/slideLayouts/slideLayout6321.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67785709"/>
      </p:ext>
    </p:extLst>
  </p:cSld>
  <p:clrMapOvr>
    <a:masterClrMapping/>
  </p:clrMapOvr>
  <p:transition spd="slow">
    <p:fade/>
  </p:transition>
</p:sldLayout>
</file>

<file path=ppt/slideLayouts/slideLayout6322.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61909050"/>
      </p:ext>
    </p:extLst>
  </p:cSld>
  <p:clrMapOvr>
    <a:masterClrMapping/>
  </p:clrMapOvr>
  <p:transition spd="slow">
    <p:fade/>
  </p:transition>
</p:sldLayout>
</file>

<file path=ppt/slideLayouts/slideLayout6323.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92463108"/>
      </p:ext>
    </p:extLst>
  </p:cSld>
  <p:clrMapOvr>
    <a:masterClrMapping/>
  </p:clrMapOvr>
  <p:transition spd="slow">
    <p:fade/>
  </p:transition>
</p:sldLayout>
</file>

<file path=ppt/slideLayouts/slideLayout6324.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79207561"/>
      </p:ext>
    </p:extLst>
  </p:cSld>
  <p:clrMapOvr>
    <a:masterClrMapping/>
  </p:clrMapOvr>
  <p:transition spd="slow">
    <p:fade/>
  </p:transition>
</p:sldLayout>
</file>

<file path=ppt/slideLayouts/slideLayout6325.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43679857"/>
      </p:ext>
    </p:extLst>
  </p:cSld>
  <p:clrMapOvr>
    <a:masterClrMapping/>
  </p:clrMapOvr>
  <p:transition spd="slow">
    <p:fade/>
  </p:transition>
</p:sldLayout>
</file>

<file path=ppt/slideLayouts/slideLayout6326.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05088178"/>
      </p:ext>
    </p:extLst>
  </p:cSld>
  <p:clrMapOvr>
    <a:masterClrMapping/>
  </p:clrMapOvr>
  <p:transition spd="slow">
    <p:fade/>
  </p:transition>
</p:sldLayout>
</file>

<file path=ppt/slideLayouts/slideLayout6327.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11190017"/>
      </p:ext>
    </p:extLst>
  </p:cSld>
  <p:clrMapOvr>
    <a:masterClrMapping/>
  </p:clrMapOvr>
  <p:transition spd="slow">
    <p:fade/>
  </p:transition>
</p:sldLayout>
</file>

<file path=ppt/slideLayouts/slideLayout6328.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5465762"/>
      </p:ext>
    </p:extLst>
  </p:cSld>
  <p:clrMapOvr>
    <a:masterClrMapping/>
  </p:clrMapOvr>
  <p:transition spd="slow">
    <p:fade/>
  </p:transition>
</p:sldLayout>
</file>

<file path=ppt/slideLayouts/slideLayout6329.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20663148"/>
      </p:ext>
    </p:extLst>
  </p:cSld>
  <p:clrMapOvr>
    <a:masterClrMapping/>
  </p:clrMapOvr>
  <p:transition spd="slow">
    <p:fade/>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02980806"/>
      </p:ext>
    </p:extLst>
  </p:cSld>
  <p:clrMapOvr>
    <a:masterClrMapping/>
  </p:clrMapOvr>
  <p:transition spd="slow">
    <p:fade/>
  </p:transition>
</p:sldLayout>
</file>

<file path=ppt/slideLayouts/slideLayout6330.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97570657"/>
      </p:ext>
    </p:extLst>
  </p:cSld>
  <p:clrMapOvr>
    <a:masterClrMapping/>
  </p:clrMapOvr>
  <p:transition spd="slow">
    <p:fade/>
  </p:transition>
</p:sldLayout>
</file>

<file path=ppt/slideLayouts/slideLayout6331.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84684676"/>
      </p:ext>
    </p:extLst>
  </p:cSld>
  <p:clrMapOvr>
    <a:masterClrMapping/>
  </p:clrMapOvr>
  <p:transition spd="slow">
    <p:fade/>
  </p:transition>
</p:sldLayout>
</file>

<file path=ppt/slideLayouts/slideLayout6332.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5773918"/>
      </p:ext>
    </p:extLst>
  </p:cSld>
  <p:clrMapOvr>
    <a:masterClrMapping/>
  </p:clrMapOvr>
  <p:transition spd="slow">
    <p:fade/>
  </p:transition>
</p:sldLayout>
</file>

<file path=ppt/slideLayouts/slideLayout6333.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97224234"/>
      </p:ext>
    </p:extLst>
  </p:cSld>
  <p:clrMapOvr>
    <a:masterClrMapping/>
  </p:clrMapOvr>
  <p:transition spd="slow">
    <p:fade/>
  </p:transition>
</p:sldLayout>
</file>

<file path=ppt/slideLayouts/slideLayout6334.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2169735"/>
      </p:ext>
    </p:extLst>
  </p:cSld>
  <p:clrMapOvr>
    <a:masterClrMapping/>
  </p:clrMapOvr>
  <p:transition spd="slow">
    <p:fade/>
  </p:transition>
</p:sldLayout>
</file>

<file path=ppt/slideLayouts/slideLayout6335.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40246177"/>
      </p:ext>
    </p:extLst>
  </p:cSld>
  <p:clrMapOvr>
    <a:masterClrMapping/>
  </p:clrMapOvr>
  <p:transition spd="slow">
    <p:fade/>
  </p:transition>
</p:sldLayout>
</file>

<file path=ppt/slideLayouts/slideLayout6336.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22130677"/>
      </p:ext>
    </p:extLst>
  </p:cSld>
  <p:clrMapOvr>
    <a:masterClrMapping/>
  </p:clrMapOvr>
  <p:transition spd="slow">
    <p:fade/>
  </p:transition>
</p:sldLayout>
</file>

<file path=ppt/slideLayouts/slideLayout6337.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23187432"/>
      </p:ext>
    </p:extLst>
  </p:cSld>
  <p:clrMapOvr>
    <a:masterClrMapping/>
  </p:clrMapOvr>
  <p:transition spd="slow">
    <p:fade/>
  </p:transition>
</p:sldLayout>
</file>

<file path=ppt/slideLayouts/slideLayout6338.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67454996"/>
      </p:ext>
    </p:extLst>
  </p:cSld>
  <p:clrMapOvr>
    <a:masterClrMapping/>
  </p:clrMapOvr>
  <p:transition spd="slow">
    <p:fade/>
  </p:transition>
</p:sldLayout>
</file>

<file path=ppt/slideLayouts/slideLayout6339.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03909577"/>
      </p:ext>
    </p:extLst>
  </p:cSld>
  <p:clrMapOvr>
    <a:masterClrMapping/>
  </p:clrMapOvr>
  <p:transition spd="slow">
    <p:fade/>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7786809"/>
      </p:ext>
    </p:extLst>
  </p:cSld>
  <p:clrMapOvr>
    <a:masterClrMapping/>
  </p:clrMapOvr>
  <p:transition spd="slow">
    <p:fade/>
  </p:transition>
</p:sldLayout>
</file>

<file path=ppt/slideLayouts/slideLayout6340.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52067302"/>
      </p:ext>
    </p:extLst>
  </p:cSld>
  <p:clrMapOvr>
    <a:masterClrMapping/>
  </p:clrMapOvr>
  <p:transition spd="slow">
    <p:fade/>
  </p:transition>
</p:sldLayout>
</file>

<file path=ppt/slideLayouts/slideLayout6341.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3913030"/>
      </p:ext>
    </p:extLst>
  </p:cSld>
  <p:clrMapOvr>
    <a:masterClrMapping/>
  </p:clrMapOvr>
  <p:transition spd="slow">
    <p:fade/>
  </p:transition>
</p:sldLayout>
</file>

<file path=ppt/slideLayouts/slideLayout6342.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23671122"/>
      </p:ext>
    </p:extLst>
  </p:cSld>
  <p:clrMapOvr>
    <a:masterClrMapping/>
  </p:clrMapOvr>
  <p:transition spd="slow">
    <p:fade/>
  </p:transition>
</p:sldLayout>
</file>

<file path=ppt/slideLayouts/slideLayout6343.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750934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344.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12653716"/>
      </p:ext>
    </p:extLst>
  </p:cSld>
  <p:clrMapOvr>
    <a:masterClrMapping/>
  </p:clrMapOvr>
  <p:transition spd="slow">
    <p:fade/>
  </p:transition>
</p:sldLayout>
</file>

<file path=ppt/slideLayouts/slideLayout6345.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70450987"/>
      </p:ext>
    </p:extLst>
  </p:cSld>
  <p:clrMapOvr>
    <a:masterClrMapping/>
  </p:clrMapOvr>
  <p:transition spd="slow">
    <p:fade/>
  </p:transition>
</p:sldLayout>
</file>

<file path=ppt/slideLayouts/slideLayout6346.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946363634"/>
      </p:ext>
    </p:extLst>
  </p:cSld>
  <p:clrMapOvr>
    <a:masterClrMapping/>
  </p:clrMapOvr>
  <p:transition spd="slow">
    <p:fade/>
  </p:transition>
</p:sldLayout>
</file>

<file path=ppt/slideLayouts/slideLayout6347.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489106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348.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0508282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349.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26665934"/>
      </p:ext>
    </p:extLst>
  </p:cSld>
  <p:clrMapOvr>
    <a:masterClrMapping/>
  </p:clrMapOvr>
  <p:transition spd="slow">
    <p:fade/>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42153625"/>
      </p:ext>
    </p:extLst>
  </p:cSld>
  <p:clrMapOvr>
    <a:masterClrMapping/>
  </p:clrMapOvr>
  <p:transition spd="slow">
    <p:fade/>
  </p:transition>
</p:sldLayout>
</file>

<file path=ppt/slideLayouts/slideLayout6350.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07528858"/>
      </p:ext>
    </p:extLst>
  </p:cSld>
  <p:clrMapOvr>
    <a:masterClrMapping/>
  </p:clrMapOvr>
  <p:transition spd="slow">
    <p:fade/>
  </p:transition>
</p:sldLayout>
</file>

<file path=ppt/slideLayouts/slideLayout6351.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074550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352.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17056087"/>
      </p:ext>
    </p:extLst>
  </p:cSld>
  <p:clrMapOvr>
    <a:masterClrMapping/>
  </p:clrMapOvr>
  <p:transition spd="slow">
    <p:fade/>
  </p:transition>
</p:sldLayout>
</file>

<file path=ppt/slideLayouts/slideLayout6353.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013015"/>
      </p:ext>
    </p:extLst>
  </p:cSld>
  <p:clrMapOvr>
    <a:masterClrMapping/>
  </p:clrMapOvr>
  <p:transition spd="slow">
    <p:fade/>
  </p:transition>
</p:sldLayout>
</file>

<file path=ppt/slideLayouts/slideLayout6354.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23939002"/>
      </p:ext>
    </p:extLst>
  </p:cSld>
  <p:clrMapOvr>
    <a:masterClrMapping/>
  </p:clrMapOvr>
  <p:transition spd="slow">
    <p:fade/>
  </p:transition>
</p:sldLayout>
</file>

<file path=ppt/slideLayouts/slideLayout6355.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54605544"/>
      </p:ext>
    </p:extLst>
  </p:cSld>
  <p:clrMapOvr>
    <a:masterClrMapping/>
  </p:clrMapOvr>
  <p:transition spd="slow">
    <p:fade/>
  </p:transition>
</p:sldLayout>
</file>

<file path=ppt/slideLayouts/slideLayout6356.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1651901"/>
      </p:ext>
    </p:extLst>
  </p:cSld>
  <p:clrMapOvr>
    <a:masterClrMapping/>
  </p:clrMapOvr>
  <p:transition spd="slow">
    <p:fade/>
  </p:transition>
</p:sldLayout>
</file>

<file path=ppt/slideLayouts/slideLayout6357.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42104805"/>
      </p:ext>
    </p:extLst>
  </p:cSld>
  <p:clrMapOvr>
    <a:masterClrMapping/>
  </p:clrMapOvr>
  <p:transition spd="slow">
    <p:fade/>
  </p:transition>
</p:sldLayout>
</file>

<file path=ppt/slideLayouts/slideLayout6358.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00996774"/>
      </p:ext>
    </p:extLst>
  </p:cSld>
  <p:clrMapOvr>
    <a:masterClrMapping/>
  </p:clrMapOvr>
  <p:transition spd="slow">
    <p:fade/>
  </p:transition>
</p:sldLayout>
</file>

<file path=ppt/slideLayouts/slideLayout6359.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2936946"/>
      </p:ext>
    </p:extLst>
  </p:cSld>
  <p:clrMapOvr>
    <a:masterClrMapping/>
  </p:clrMapOvr>
  <p:transition spd="slow">
    <p:fade/>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5996425"/>
      </p:ext>
    </p:extLst>
  </p:cSld>
  <p:clrMapOvr>
    <a:masterClrMapping/>
  </p:clrMapOvr>
  <p:transition spd="slow">
    <p:fade/>
  </p:transition>
</p:sldLayout>
</file>

<file path=ppt/slideLayouts/slideLayout6360.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16692646"/>
      </p:ext>
    </p:extLst>
  </p:cSld>
  <p:clrMapOvr>
    <a:masterClrMapping/>
  </p:clrMapOvr>
  <p:transition spd="slow">
    <p:fade/>
  </p:transition>
</p:sldLayout>
</file>

<file path=ppt/slideLayouts/slideLayout6361.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136771"/>
      </p:ext>
    </p:extLst>
  </p:cSld>
  <p:clrMapOvr>
    <a:masterClrMapping/>
  </p:clrMapOvr>
  <p:transition spd="slow">
    <p:fade/>
  </p:transition>
</p:sldLayout>
</file>

<file path=ppt/slideLayouts/slideLayout6362.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24080330"/>
      </p:ext>
    </p:extLst>
  </p:cSld>
  <p:clrMapOvr>
    <a:masterClrMapping/>
  </p:clrMapOvr>
  <p:transition spd="slow">
    <p:fade/>
  </p:transition>
</p:sldLayout>
</file>

<file path=ppt/slideLayouts/slideLayout6363.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78942342"/>
      </p:ext>
    </p:extLst>
  </p:cSld>
  <p:clrMapOvr>
    <a:masterClrMapping/>
  </p:clrMapOvr>
  <p:transition spd="slow">
    <p:fade/>
  </p:transition>
</p:sldLayout>
</file>

<file path=ppt/slideLayouts/slideLayout6364.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68843127"/>
      </p:ext>
    </p:extLst>
  </p:cSld>
  <p:clrMapOvr>
    <a:masterClrMapping/>
  </p:clrMapOvr>
  <p:transition spd="slow">
    <p:fade/>
  </p:transition>
</p:sldLayout>
</file>

<file path=ppt/slideLayouts/slideLayout6365.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50623742"/>
      </p:ext>
    </p:extLst>
  </p:cSld>
  <p:clrMapOvr>
    <a:masterClrMapping/>
  </p:clrMapOvr>
  <p:transition spd="slow">
    <p:fade/>
  </p:transition>
</p:sldLayout>
</file>

<file path=ppt/slideLayouts/slideLayout6366.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80597209"/>
      </p:ext>
    </p:extLst>
  </p:cSld>
  <p:clrMapOvr>
    <a:masterClrMapping/>
  </p:clrMapOvr>
  <p:transition spd="slow">
    <p:fade/>
  </p:transition>
</p:sldLayout>
</file>

<file path=ppt/slideLayouts/slideLayout6367.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499786512"/>
      </p:ext>
    </p:extLst>
  </p:cSld>
  <p:clrMapOvr>
    <a:masterClrMapping/>
  </p:clrMapOvr>
  <p:transition spd="slow">
    <p:fade/>
  </p:transition>
</p:sldLayout>
</file>

<file path=ppt/slideLayouts/slideLayout6368.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9923425"/>
      </p:ext>
    </p:extLst>
  </p:cSld>
  <p:clrMapOvr>
    <a:masterClrMapping/>
  </p:clrMapOvr>
  <p:transition spd="slow">
    <p:fade/>
  </p:transition>
</p:sldLayout>
</file>

<file path=ppt/slideLayouts/slideLayout6369.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8490482"/>
      </p:ext>
    </p:extLst>
  </p:cSld>
  <p:clrMapOvr>
    <a:masterClrMapping/>
  </p:clrMapOvr>
  <p:transition spd="slow">
    <p:fade/>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5343712"/>
      </p:ext>
    </p:extLst>
  </p:cSld>
  <p:clrMapOvr>
    <a:masterClrMapping/>
  </p:clrMapOvr>
  <p:transition spd="slow">
    <p:fade/>
  </p:transition>
</p:sldLayout>
</file>

<file path=ppt/slideLayouts/slideLayout6370.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876464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371.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74471632"/>
      </p:ext>
    </p:extLst>
  </p:cSld>
  <p:clrMapOvr>
    <a:masterClrMapping/>
  </p:clrMapOvr>
  <p:transition spd="slow">
    <p:fade/>
  </p:transition>
</p:sldLayout>
</file>

<file path=ppt/slideLayouts/slideLayout6372.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12578055"/>
      </p:ext>
    </p:extLst>
  </p:cSld>
  <p:clrMapOvr>
    <a:masterClrMapping/>
  </p:clrMapOvr>
  <p:transition spd="slow">
    <p:fade/>
  </p:transition>
</p:sldLayout>
</file>

<file path=ppt/slideLayouts/slideLayout6373.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791319"/>
      </p:ext>
    </p:extLst>
  </p:cSld>
  <p:clrMapOvr>
    <a:masterClrMapping/>
  </p:clrMapOvr>
  <p:transition spd="slow">
    <p:fade/>
  </p:transition>
</p:sldLayout>
</file>

<file path=ppt/slideLayouts/slideLayout6374.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037771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375.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8555225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376.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423301276"/>
      </p:ext>
    </p:extLst>
  </p:cSld>
  <p:clrMapOvr>
    <a:masterClrMapping/>
  </p:clrMapOvr>
  <p:transition spd="slow">
    <p:fade/>
  </p:transition>
</p:sldLayout>
</file>

<file path=ppt/slideLayouts/slideLayout6377.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71171602"/>
      </p:ext>
    </p:extLst>
  </p:cSld>
  <p:clrMapOvr>
    <a:masterClrMapping/>
  </p:clrMapOvr>
  <p:transition spd="slow">
    <p:fade/>
  </p:transition>
</p:sldLayout>
</file>

<file path=ppt/slideLayouts/slideLayout6378.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649755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379.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76456543"/>
      </p:ext>
    </p:extLst>
  </p:cSld>
  <p:clrMapOvr>
    <a:masterClrMapping/>
  </p:clrMapOvr>
  <p:transition spd="slow">
    <p:fade/>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5325195"/>
      </p:ext>
    </p:extLst>
  </p:cSld>
  <p:clrMapOvr>
    <a:masterClrMapping/>
  </p:clrMapOvr>
  <p:transition spd="slow">
    <p:fade/>
  </p:transition>
</p:sldLayout>
</file>

<file path=ppt/slideLayouts/slideLayout6380.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49436124"/>
      </p:ext>
    </p:extLst>
  </p:cSld>
  <p:clrMapOvr>
    <a:masterClrMapping/>
  </p:clrMapOvr>
  <p:transition spd="slow">
    <p:fade/>
  </p:transition>
</p:sldLayout>
</file>

<file path=ppt/slideLayouts/slideLayout6381.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10752351"/>
      </p:ext>
    </p:extLst>
  </p:cSld>
  <p:clrMapOvr>
    <a:masterClrMapping/>
  </p:clrMapOvr>
  <p:transition spd="slow">
    <p:fade/>
  </p:transition>
</p:sldLayout>
</file>

<file path=ppt/slideLayouts/slideLayout6382.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78459084"/>
      </p:ext>
    </p:extLst>
  </p:cSld>
  <p:clrMapOvr>
    <a:masterClrMapping/>
  </p:clrMapOvr>
  <p:transition spd="slow">
    <p:fade/>
  </p:transition>
</p:sldLayout>
</file>

<file path=ppt/slideLayouts/slideLayout6383.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95382995"/>
      </p:ext>
    </p:extLst>
  </p:cSld>
  <p:clrMapOvr>
    <a:masterClrMapping/>
  </p:clrMapOvr>
  <p:transition spd="slow">
    <p:fade/>
  </p:transition>
</p:sldLayout>
</file>

<file path=ppt/slideLayouts/slideLayout6384.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45593695"/>
      </p:ext>
    </p:extLst>
  </p:cSld>
  <p:clrMapOvr>
    <a:masterClrMapping/>
  </p:clrMapOvr>
  <p:transition spd="slow">
    <p:fade/>
  </p:transition>
</p:sldLayout>
</file>

<file path=ppt/slideLayouts/slideLayout6385.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44401126"/>
      </p:ext>
    </p:extLst>
  </p:cSld>
  <p:clrMapOvr>
    <a:masterClrMapping/>
  </p:clrMapOvr>
  <p:transition spd="slow">
    <p:fade/>
  </p:transition>
</p:sldLayout>
</file>

<file path=ppt/slideLayouts/slideLayout6386.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34336561"/>
      </p:ext>
    </p:extLst>
  </p:cSld>
  <p:clrMapOvr>
    <a:masterClrMapping/>
  </p:clrMapOvr>
  <p:transition spd="slow">
    <p:fade/>
  </p:transition>
</p:sldLayout>
</file>

<file path=ppt/slideLayouts/slideLayout6387.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01653132"/>
      </p:ext>
    </p:extLst>
  </p:cSld>
  <p:clrMapOvr>
    <a:masterClrMapping/>
  </p:clrMapOvr>
  <p:transition spd="slow">
    <p:fade/>
  </p:transition>
</p:sldLayout>
</file>

<file path=ppt/slideLayouts/slideLayout6388.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85972552"/>
      </p:ext>
    </p:extLst>
  </p:cSld>
  <p:clrMapOvr>
    <a:masterClrMapping/>
  </p:clrMapOvr>
  <p:transition spd="slow">
    <p:fade/>
  </p:transition>
</p:sldLayout>
</file>

<file path=ppt/slideLayouts/slideLayout6389.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92175192"/>
      </p:ext>
    </p:extLst>
  </p:cSld>
  <p:clrMapOvr>
    <a:masterClrMapping/>
  </p:clrMapOvr>
  <p:transition spd="slow">
    <p:fade/>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91829528"/>
      </p:ext>
    </p:extLst>
  </p:cSld>
  <p:clrMapOvr>
    <a:masterClrMapping/>
  </p:clrMapOvr>
  <p:transition spd="slow">
    <p:fade/>
  </p:transition>
</p:sldLayout>
</file>

<file path=ppt/slideLayouts/slideLayout6390.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6840722"/>
      </p:ext>
    </p:extLst>
  </p:cSld>
  <p:clrMapOvr>
    <a:masterClrMapping/>
  </p:clrMapOvr>
  <p:transition spd="slow">
    <p:fade/>
  </p:transition>
</p:sldLayout>
</file>

<file path=ppt/slideLayouts/slideLayout6391.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76169159"/>
      </p:ext>
    </p:extLst>
  </p:cSld>
  <p:clrMapOvr>
    <a:masterClrMapping/>
  </p:clrMapOvr>
  <p:transition spd="slow">
    <p:fade/>
  </p:transition>
</p:sldLayout>
</file>

<file path=ppt/slideLayouts/slideLayout6392.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21498901"/>
      </p:ext>
    </p:extLst>
  </p:cSld>
  <p:clrMapOvr>
    <a:masterClrMapping/>
  </p:clrMapOvr>
  <p:transition spd="slow">
    <p:fade/>
  </p:transition>
</p:sldLayout>
</file>

<file path=ppt/slideLayouts/slideLayout6393.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26348931"/>
      </p:ext>
    </p:extLst>
  </p:cSld>
  <p:clrMapOvr>
    <a:masterClrMapping/>
  </p:clrMapOvr>
  <p:transition spd="slow">
    <p:fade/>
  </p:transition>
</p:sldLayout>
</file>

<file path=ppt/slideLayouts/slideLayout6394.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757423926"/>
      </p:ext>
    </p:extLst>
  </p:cSld>
  <p:clrMapOvr>
    <a:masterClrMapping/>
  </p:clrMapOvr>
  <p:transition spd="slow">
    <p:fade/>
  </p:transition>
</p:sldLayout>
</file>

<file path=ppt/slideLayouts/slideLayout6395.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7207381"/>
      </p:ext>
    </p:extLst>
  </p:cSld>
  <p:clrMapOvr>
    <a:masterClrMapping/>
  </p:clrMapOvr>
  <p:transition spd="slow">
    <p:fade/>
  </p:transition>
</p:sldLayout>
</file>

<file path=ppt/slideLayouts/slideLayout6396.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05853468"/>
      </p:ext>
    </p:extLst>
  </p:cSld>
  <p:clrMapOvr>
    <a:masterClrMapping/>
  </p:clrMapOvr>
  <p:transition spd="slow">
    <p:fade/>
  </p:transition>
</p:sldLayout>
</file>

<file path=ppt/slideLayouts/slideLayout6397.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3772243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398.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59282652"/>
      </p:ext>
    </p:extLst>
  </p:cSld>
  <p:clrMapOvr>
    <a:masterClrMapping/>
  </p:clrMapOvr>
  <p:transition spd="slow">
    <p:fade/>
  </p:transition>
</p:sldLayout>
</file>

<file path=ppt/slideLayouts/slideLayout6399.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33575304"/>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110143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1997883"/>
      </p:ext>
    </p:extLst>
  </p:cSld>
  <p:clrMapOvr>
    <a:masterClrMapping/>
  </p:clrMapOvr>
  <p:transition spd="slow">
    <p:fade/>
  </p:transition>
</p:sldLayout>
</file>

<file path=ppt/slideLayouts/slideLayout6400.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32751922"/>
      </p:ext>
    </p:extLst>
  </p:cSld>
  <p:clrMapOvr>
    <a:masterClrMapping/>
  </p:clrMapOvr>
  <p:transition spd="slow">
    <p:fade/>
  </p:transition>
</p:sldLayout>
</file>

<file path=ppt/slideLayouts/slideLayout6401.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5382791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402.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070659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03.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35846971"/>
      </p:ext>
    </p:extLst>
  </p:cSld>
  <p:clrMapOvr>
    <a:masterClrMapping/>
  </p:clrMapOvr>
  <p:transition spd="slow">
    <p:fade/>
  </p:transition>
</p:sldLayout>
</file>

<file path=ppt/slideLayouts/slideLayout6404.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7890543"/>
      </p:ext>
    </p:extLst>
  </p:cSld>
  <p:clrMapOvr>
    <a:masterClrMapping/>
  </p:clrMapOvr>
  <p:transition spd="slow">
    <p:fade/>
  </p:transition>
</p:sldLayout>
</file>

<file path=ppt/slideLayouts/slideLayout6405.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597498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406.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3190097"/>
      </p:ext>
    </p:extLst>
  </p:cSld>
  <p:clrMapOvr>
    <a:masterClrMapping/>
  </p:clrMapOvr>
  <p:transition spd="slow">
    <p:fade/>
  </p:transition>
</p:sldLayout>
</file>

<file path=ppt/slideLayouts/slideLayout6407.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42563410"/>
      </p:ext>
    </p:extLst>
  </p:cSld>
  <p:clrMapOvr>
    <a:masterClrMapping/>
  </p:clrMapOvr>
  <p:transition spd="slow">
    <p:fade/>
  </p:transition>
</p:sldLayout>
</file>

<file path=ppt/slideLayouts/slideLayout6408.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4428547"/>
      </p:ext>
    </p:extLst>
  </p:cSld>
  <p:clrMapOvr>
    <a:masterClrMapping/>
  </p:clrMapOvr>
  <p:transition spd="slow">
    <p:fade/>
  </p:transition>
</p:sldLayout>
</file>

<file path=ppt/slideLayouts/slideLayout6409.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62674663"/>
      </p:ext>
    </p:extLst>
  </p:cSld>
  <p:clrMapOvr>
    <a:masterClrMapping/>
  </p:clrMapOvr>
  <p:transition spd="slow">
    <p:fade/>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5323691"/>
      </p:ext>
    </p:extLst>
  </p:cSld>
  <p:clrMapOvr>
    <a:masterClrMapping/>
  </p:clrMapOvr>
  <p:transition spd="slow">
    <p:fade/>
  </p:transition>
</p:sldLayout>
</file>

<file path=ppt/slideLayouts/slideLayout6410.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51636645"/>
      </p:ext>
    </p:extLst>
  </p:cSld>
  <p:clrMapOvr>
    <a:masterClrMapping/>
  </p:clrMapOvr>
  <p:transition spd="slow">
    <p:fade/>
  </p:transition>
</p:sldLayout>
</file>

<file path=ppt/slideLayouts/slideLayout6411.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02605386"/>
      </p:ext>
    </p:extLst>
  </p:cSld>
  <p:clrMapOvr>
    <a:masterClrMapping/>
  </p:clrMapOvr>
  <p:transition spd="slow">
    <p:fade/>
  </p:transition>
</p:sldLayout>
</file>

<file path=ppt/slideLayouts/slideLayout6412.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54378039"/>
      </p:ext>
    </p:extLst>
  </p:cSld>
  <p:clrMapOvr>
    <a:masterClrMapping/>
  </p:clrMapOvr>
  <p:transition spd="slow">
    <p:fade/>
  </p:transition>
</p:sldLayout>
</file>

<file path=ppt/slideLayouts/slideLayout6413.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10137014"/>
      </p:ext>
    </p:extLst>
  </p:cSld>
  <p:clrMapOvr>
    <a:masterClrMapping/>
  </p:clrMapOvr>
  <p:transition spd="slow">
    <p:fade/>
  </p:transition>
</p:sldLayout>
</file>

<file path=ppt/slideLayouts/slideLayout6414.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49941439"/>
      </p:ext>
    </p:extLst>
  </p:cSld>
  <p:clrMapOvr>
    <a:masterClrMapping/>
  </p:clrMapOvr>
  <p:transition spd="slow">
    <p:fade/>
  </p:transition>
</p:sldLayout>
</file>

<file path=ppt/slideLayouts/slideLayout6415.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28538368"/>
      </p:ext>
    </p:extLst>
  </p:cSld>
  <p:clrMapOvr>
    <a:masterClrMapping/>
  </p:clrMapOvr>
  <p:transition spd="slow">
    <p:fade/>
  </p:transition>
</p:sldLayout>
</file>

<file path=ppt/slideLayouts/slideLayout6416.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43414860"/>
      </p:ext>
    </p:extLst>
  </p:cSld>
  <p:clrMapOvr>
    <a:masterClrMapping/>
  </p:clrMapOvr>
  <p:transition spd="slow">
    <p:fade/>
  </p:transition>
</p:sldLayout>
</file>

<file path=ppt/slideLayouts/slideLayout6417.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40647597"/>
      </p:ext>
    </p:extLst>
  </p:cSld>
  <p:clrMapOvr>
    <a:masterClrMapping/>
  </p:clrMapOvr>
  <p:transition spd="slow">
    <p:fade/>
  </p:transition>
</p:sldLayout>
</file>

<file path=ppt/slideLayouts/slideLayout6418.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2901361"/>
      </p:ext>
    </p:extLst>
  </p:cSld>
  <p:clrMapOvr>
    <a:masterClrMapping/>
  </p:clrMapOvr>
  <p:transition spd="slow">
    <p:fade/>
  </p:transition>
</p:sldLayout>
</file>

<file path=ppt/slideLayouts/slideLayout6419.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06997213"/>
      </p:ext>
    </p:extLst>
  </p:cSld>
  <p:clrMapOvr>
    <a:masterClrMapping/>
  </p:clrMapOvr>
  <p:transition spd="slow">
    <p:fade/>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14089913"/>
      </p:ext>
    </p:extLst>
  </p:cSld>
  <p:clrMapOvr>
    <a:masterClrMapping/>
  </p:clrMapOvr>
  <p:transition spd="slow">
    <p:fade/>
  </p:transition>
</p:sldLayout>
</file>

<file path=ppt/slideLayouts/slideLayout6420.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8876178"/>
      </p:ext>
    </p:extLst>
  </p:cSld>
  <p:clrMapOvr>
    <a:masterClrMapping/>
  </p:clrMapOvr>
  <p:transition spd="slow">
    <p:fade/>
  </p:transition>
</p:sldLayout>
</file>

<file path=ppt/slideLayouts/slideLayout6421.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91386361"/>
      </p:ext>
    </p:extLst>
  </p:cSld>
  <p:clrMapOvr>
    <a:masterClrMapping/>
  </p:clrMapOvr>
  <p:transition spd="slow">
    <p:fade/>
  </p:transition>
</p:sldLayout>
</file>

<file path=ppt/slideLayouts/slideLayout6422.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83576831"/>
      </p:ext>
    </p:extLst>
  </p:cSld>
  <p:clrMapOvr>
    <a:masterClrMapping/>
  </p:clrMapOvr>
  <p:transition spd="slow">
    <p:fade/>
  </p:transition>
</p:sldLayout>
</file>

<file path=ppt/slideLayouts/slideLayout6423.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48722395"/>
      </p:ext>
    </p:extLst>
  </p:cSld>
  <p:clrMapOvr>
    <a:masterClrMapping/>
  </p:clrMapOvr>
  <p:transition spd="slow">
    <p:fade/>
  </p:transition>
</p:sldLayout>
</file>

<file path=ppt/slideLayouts/slideLayout6424.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772975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25.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69218536"/>
      </p:ext>
    </p:extLst>
  </p:cSld>
  <p:clrMapOvr>
    <a:masterClrMapping/>
  </p:clrMapOvr>
  <p:transition spd="slow">
    <p:fade/>
  </p:transition>
</p:sldLayout>
</file>

<file path=ppt/slideLayouts/slideLayout6426.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53055529"/>
      </p:ext>
    </p:extLst>
  </p:cSld>
  <p:clrMapOvr>
    <a:masterClrMapping/>
  </p:clrMapOvr>
  <p:transition spd="slow">
    <p:fade/>
  </p:transition>
</p:sldLayout>
</file>

<file path=ppt/slideLayouts/slideLayout6427.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57363216"/>
      </p:ext>
    </p:extLst>
  </p:cSld>
  <p:clrMapOvr>
    <a:masterClrMapping/>
  </p:clrMapOvr>
  <p:transition spd="slow">
    <p:fade/>
  </p:transition>
</p:sldLayout>
</file>

<file path=ppt/slideLayouts/slideLayout6428.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1832289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429.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478089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2503791"/>
      </p:ext>
    </p:extLst>
  </p:cSld>
  <p:clrMapOvr>
    <a:masterClrMapping/>
  </p:clrMapOvr>
  <p:transition spd="slow">
    <p:fade/>
  </p:transition>
</p:sldLayout>
</file>

<file path=ppt/slideLayouts/slideLayout6430.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71470642"/>
      </p:ext>
    </p:extLst>
  </p:cSld>
  <p:clrMapOvr>
    <a:masterClrMapping/>
  </p:clrMapOvr>
  <p:transition spd="slow">
    <p:fade/>
  </p:transition>
</p:sldLayout>
</file>

<file path=ppt/slideLayouts/slideLayout6431.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5828657"/>
      </p:ext>
    </p:extLst>
  </p:cSld>
  <p:clrMapOvr>
    <a:masterClrMapping/>
  </p:clrMapOvr>
  <p:transition spd="slow">
    <p:fade/>
  </p:transition>
</p:sldLayout>
</file>

<file path=ppt/slideLayouts/slideLayout6432.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001240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433.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7187375"/>
      </p:ext>
    </p:extLst>
  </p:cSld>
  <p:clrMapOvr>
    <a:masterClrMapping/>
  </p:clrMapOvr>
  <p:transition spd="slow">
    <p:fade/>
  </p:transition>
</p:sldLayout>
</file>

<file path=ppt/slideLayouts/slideLayout6434.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4017254"/>
      </p:ext>
    </p:extLst>
  </p:cSld>
  <p:clrMapOvr>
    <a:masterClrMapping/>
  </p:clrMapOvr>
  <p:transition spd="slow">
    <p:fade/>
  </p:transition>
</p:sldLayout>
</file>

<file path=ppt/slideLayouts/slideLayout6435.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53529141"/>
      </p:ext>
    </p:extLst>
  </p:cSld>
  <p:clrMapOvr>
    <a:masterClrMapping/>
  </p:clrMapOvr>
  <p:transition spd="slow">
    <p:fade/>
  </p:transition>
</p:sldLayout>
</file>

<file path=ppt/slideLayouts/slideLayout6436.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14912791"/>
      </p:ext>
    </p:extLst>
  </p:cSld>
  <p:clrMapOvr>
    <a:masterClrMapping/>
  </p:clrMapOvr>
  <p:transition spd="slow">
    <p:fade/>
  </p:transition>
</p:sldLayout>
</file>

<file path=ppt/slideLayouts/slideLayout6437.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21946227"/>
      </p:ext>
    </p:extLst>
  </p:cSld>
  <p:clrMapOvr>
    <a:masterClrMapping/>
  </p:clrMapOvr>
  <p:transition spd="slow">
    <p:fade/>
  </p:transition>
</p:sldLayout>
</file>

<file path=ppt/slideLayouts/slideLayout6438.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55551118"/>
      </p:ext>
    </p:extLst>
  </p:cSld>
  <p:clrMapOvr>
    <a:masterClrMapping/>
  </p:clrMapOvr>
  <p:transition spd="slow">
    <p:fade/>
  </p:transition>
</p:sldLayout>
</file>

<file path=ppt/slideLayouts/slideLayout6439.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48982692"/>
      </p:ext>
    </p:extLst>
  </p:cSld>
  <p:clrMapOvr>
    <a:masterClrMapping/>
  </p:clrMapOvr>
  <p:transition spd="slow">
    <p:fade/>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64424903"/>
      </p:ext>
    </p:extLst>
  </p:cSld>
  <p:clrMapOvr>
    <a:masterClrMapping/>
  </p:clrMapOvr>
  <p:transition spd="slow">
    <p:fade/>
  </p:transition>
</p:sldLayout>
</file>

<file path=ppt/slideLayouts/slideLayout6440.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52052484"/>
      </p:ext>
    </p:extLst>
  </p:cSld>
  <p:clrMapOvr>
    <a:masterClrMapping/>
  </p:clrMapOvr>
  <p:transition spd="slow">
    <p:fade/>
  </p:transition>
</p:sldLayout>
</file>

<file path=ppt/slideLayouts/slideLayout6441.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7027893"/>
      </p:ext>
    </p:extLst>
  </p:cSld>
  <p:clrMapOvr>
    <a:masterClrMapping/>
  </p:clrMapOvr>
  <p:transition spd="slow">
    <p:fade/>
  </p:transition>
</p:sldLayout>
</file>

<file path=ppt/slideLayouts/slideLayout6442.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58776108"/>
      </p:ext>
    </p:extLst>
  </p:cSld>
  <p:clrMapOvr>
    <a:masterClrMapping/>
  </p:clrMapOvr>
  <p:transition spd="slow">
    <p:fade/>
  </p:transition>
</p:sldLayout>
</file>

<file path=ppt/slideLayouts/slideLayout6443.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4308558"/>
      </p:ext>
    </p:extLst>
  </p:cSld>
  <p:clrMapOvr>
    <a:masterClrMapping/>
  </p:clrMapOvr>
  <p:transition spd="slow">
    <p:fade/>
  </p:transition>
</p:sldLayout>
</file>

<file path=ppt/slideLayouts/slideLayout6444.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70014397"/>
      </p:ext>
    </p:extLst>
  </p:cSld>
  <p:clrMapOvr>
    <a:masterClrMapping/>
  </p:clrMapOvr>
  <p:transition spd="slow">
    <p:fade/>
  </p:transition>
</p:sldLayout>
</file>

<file path=ppt/slideLayouts/slideLayout6445.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1250884"/>
      </p:ext>
    </p:extLst>
  </p:cSld>
  <p:clrMapOvr>
    <a:masterClrMapping/>
  </p:clrMapOvr>
  <p:transition spd="slow">
    <p:fade/>
  </p:transition>
</p:sldLayout>
</file>

<file path=ppt/slideLayouts/slideLayout6446.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47211003"/>
      </p:ext>
    </p:extLst>
  </p:cSld>
  <p:clrMapOvr>
    <a:masterClrMapping/>
  </p:clrMapOvr>
  <p:transition spd="slow">
    <p:fade/>
  </p:transition>
</p:sldLayout>
</file>

<file path=ppt/slideLayouts/slideLayout6447.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5856639"/>
      </p:ext>
    </p:extLst>
  </p:cSld>
  <p:clrMapOvr>
    <a:masterClrMapping/>
  </p:clrMapOvr>
  <p:transition spd="slow">
    <p:fade/>
  </p:transition>
</p:sldLayout>
</file>

<file path=ppt/slideLayouts/slideLayout6448.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30147781"/>
      </p:ext>
    </p:extLst>
  </p:cSld>
  <p:clrMapOvr>
    <a:masterClrMapping/>
  </p:clrMapOvr>
  <p:transition spd="slow">
    <p:fade/>
  </p:transition>
</p:sldLayout>
</file>

<file path=ppt/slideLayouts/slideLayout6449.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58975775"/>
      </p:ext>
    </p:extLst>
  </p:cSld>
  <p:clrMapOvr>
    <a:masterClrMapping/>
  </p:clrMapOvr>
  <p:transition spd="slow">
    <p:fade/>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66425523"/>
      </p:ext>
    </p:extLst>
  </p:cSld>
  <p:clrMapOvr>
    <a:masterClrMapping/>
  </p:clrMapOvr>
  <p:transition spd="slow">
    <p:fade/>
  </p:transition>
</p:sldLayout>
</file>

<file path=ppt/slideLayouts/slideLayout6450.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71290660"/>
      </p:ext>
    </p:extLst>
  </p:cSld>
  <p:clrMapOvr>
    <a:masterClrMapping/>
  </p:clrMapOvr>
  <p:transition spd="slow">
    <p:fade/>
  </p:transition>
</p:sldLayout>
</file>

<file path=ppt/slideLayouts/slideLayout6451.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99862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52.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77238809"/>
      </p:ext>
    </p:extLst>
  </p:cSld>
  <p:clrMapOvr>
    <a:masterClrMapping/>
  </p:clrMapOvr>
  <p:transition spd="slow">
    <p:fade/>
  </p:transition>
</p:sldLayout>
</file>

<file path=ppt/slideLayouts/slideLayout6453.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61881934"/>
      </p:ext>
    </p:extLst>
  </p:cSld>
  <p:clrMapOvr>
    <a:masterClrMapping/>
  </p:clrMapOvr>
  <p:transition spd="slow">
    <p:fade/>
  </p:transition>
</p:sldLayout>
</file>

<file path=ppt/slideLayouts/slideLayout6454.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047619038"/>
      </p:ext>
    </p:extLst>
  </p:cSld>
  <p:clrMapOvr>
    <a:masterClrMapping/>
  </p:clrMapOvr>
  <p:transition spd="slow">
    <p:fade/>
  </p:transition>
</p:sldLayout>
</file>

<file path=ppt/slideLayouts/slideLayout6455.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408262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456.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667338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57.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48685528"/>
      </p:ext>
    </p:extLst>
  </p:cSld>
  <p:clrMapOvr>
    <a:masterClrMapping/>
  </p:clrMapOvr>
  <p:transition spd="slow">
    <p:fade/>
  </p:transition>
</p:sldLayout>
</file>

<file path=ppt/slideLayouts/slideLayout6458.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4949337"/>
      </p:ext>
    </p:extLst>
  </p:cSld>
  <p:clrMapOvr>
    <a:masterClrMapping/>
  </p:clrMapOvr>
  <p:transition spd="slow">
    <p:fade/>
  </p:transition>
</p:sldLayout>
</file>

<file path=ppt/slideLayouts/slideLayout6459.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754266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76628"/>
      </p:ext>
    </p:extLst>
  </p:cSld>
  <p:clrMapOvr>
    <a:masterClrMapping/>
  </p:clrMapOvr>
  <p:transition spd="slow">
    <p:fade/>
  </p:transition>
</p:sldLayout>
</file>

<file path=ppt/slideLayouts/slideLayout6460.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39519862"/>
      </p:ext>
    </p:extLst>
  </p:cSld>
  <p:clrMapOvr>
    <a:masterClrMapping/>
  </p:clrMapOvr>
  <p:transition spd="slow">
    <p:fade/>
  </p:transition>
</p:sldLayout>
</file>

<file path=ppt/slideLayouts/slideLayout6461.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36772330"/>
      </p:ext>
    </p:extLst>
  </p:cSld>
  <p:clrMapOvr>
    <a:masterClrMapping/>
  </p:clrMapOvr>
  <p:transition spd="slow">
    <p:fade/>
  </p:transition>
</p:sldLayout>
</file>

<file path=ppt/slideLayouts/slideLayout6462.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895190"/>
      </p:ext>
    </p:extLst>
  </p:cSld>
  <p:clrMapOvr>
    <a:masterClrMapping/>
  </p:clrMapOvr>
  <p:transition spd="slow">
    <p:fade/>
  </p:transition>
</p:sldLayout>
</file>

<file path=ppt/slideLayouts/slideLayout6463.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6292831"/>
      </p:ext>
    </p:extLst>
  </p:cSld>
  <p:clrMapOvr>
    <a:masterClrMapping/>
  </p:clrMapOvr>
  <p:transition spd="slow">
    <p:fade/>
  </p:transition>
</p:sldLayout>
</file>

<file path=ppt/slideLayouts/slideLayout6464.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9064400"/>
      </p:ext>
    </p:extLst>
  </p:cSld>
  <p:clrMapOvr>
    <a:masterClrMapping/>
  </p:clrMapOvr>
  <p:transition spd="slow">
    <p:fade/>
  </p:transition>
</p:sldLayout>
</file>

<file path=ppt/slideLayouts/slideLayout6465.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8704990"/>
      </p:ext>
    </p:extLst>
  </p:cSld>
  <p:clrMapOvr>
    <a:masterClrMapping/>
  </p:clrMapOvr>
  <p:transition spd="slow">
    <p:fade/>
  </p:transition>
</p:sldLayout>
</file>

<file path=ppt/slideLayouts/slideLayout6466.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2995111"/>
      </p:ext>
    </p:extLst>
  </p:cSld>
  <p:clrMapOvr>
    <a:masterClrMapping/>
  </p:clrMapOvr>
  <p:transition spd="slow">
    <p:fade/>
  </p:transition>
</p:sldLayout>
</file>

<file path=ppt/slideLayouts/slideLayout6467.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29446339"/>
      </p:ext>
    </p:extLst>
  </p:cSld>
  <p:clrMapOvr>
    <a:masterClrMapping/>
  </p:clrMapOvr>
  <p:transition spd="slow">
    <p:fade/>
  </p:transition>
</p:sldLayout>
</file>

<file path=ppt/slideLayouts/slideLayout6468.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411681"/>
      </p:ext>
    </p:extLst>
  </p:cSld>
  <p:clrMapOvr>
    <a:masterClrMapping/>
  </p:clrMapOvr>
  <p:transition spd="slow">
    <p:fade/>
  </p:transition>
</p:sldLayout>
</file>

<file path=ppt/slideLayouts/slideLayout6469.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8068147"/>
      </p:ext>
    </p:extLst>
  </p:cSld>
  <p:clrMapOvr>
    <a:masterClrMapping/>
  </p:clrMapOvr>
  <p:transition spd="slow">
    <p:fade/>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0634030"/>
      </p:ext>
    </p:extLst>
  </p:cSld>
  <p:clrMapOvr>
    <a:masterClrMapping/>
  </p:clrMapOvr>
  <p:transition spd="slow">
    <p:fade/>
  </p:transition>
</p:sldLayout>
</file>

<file path=ppt/slideLayouts/slideLayout6470.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49998424"/>
      </p:ext>
    </p:extLst>
  </p:cSld>
  <p:clrMapOvr>
    <a:masterClrMapping/>
  </p:clrMapOvr>
  <p:transition spd="slow">
    <p:fade/>
  </p:transition>
</p:sldLayout>
</file>

<file path=ppt/slideLayouts/slideLayout6471.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91221807"/>
      </p:ext>
    </p:extLst>
  </p:cSld>
  <p:clrMapOvr>
    <a:masterClrMapping/>
  </p:clrMapOvr>
  <p:transition spd="slow">
    <p:fade/>
  </p:transition>
</p:sldLayout>
</file>

<file path=ppt/slideLayouts/slideLayout6472.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93241402"/>
      </p:ext>
    </p:extLst>
  </p:cSld>
  <p:clrMapOvr>
    <a:masterClrMapping/>
  </p:clrMapOvr>
  <p:transition spd="slow">
    <p:fade/>
  </p:transition>
</p:sldLayout>
</file>

<file path=ppt/slideLayouts/slideLayout6473.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76548249"/>
      </p:ext>
    </p:extLst>
  </p:cSld>
  <p:clrMapOvr>
    <a:masterClrMapping/>
  </p:clrMapOvr>
  <p:transition spd="slow">
    <p:fade/>
  </p:transition>
</p:sldLayout>
</file>

<file path=ppt/slideLayouts/slideLayout6474.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13616449"/>
      </p:ext>
    </p:extLst>
  </p:cSld>
  <p:clrMapOvr>
    <a:masterClrMapping/>
  </p:clrMapOvr>
  <p:transition spd="slow">
    <p:fade/>
  </p:transition>
</p:sldLayout>
</file>

<file path=ppt/slideLayouts/slideLayout6475.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12174793"/>
      </p:ext>
    </p:extLst>
  </p:cSld>
  <p:clrMapOvr>
    <a:masterClrMapping/>
  </p:clrMapOvr>
  <p:transition spd="slow">
    <p:fade/>
  </p:transition>
</p:sldLayout>
</file>

<file path=ppt/slideLayouts/slideLayout6476.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37165724"/>
      </p:ext>
    </p:extLst>
  </p:cSld>
  <p:clrMapOvr>
    <a:masterClrMapping/>
  </p:clrMapOvr>
  <p:transition spd="slow">
    <p:fade/>
  </p:transition>
</p:sldLayout>
</file>

<file path=ppt/slideLayouts/slideLayout6477.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31253172"/>
      </p:ext>
    </p:extLst>
  </p:cSld>
  <p:clrMapOvr>
    <a:masterClrMapping/>
  </p:clrMapOvr>
  <p:transition spd="slow">
    <p:fade/>
  </p:transition>
</p:sldLayout>
</file>

<file path=ppt/slideLayouts/slideLayout6478.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8287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79.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15651339"/>
      </p:ext>
    </p:extLst>
  </p:cSld>
  <p:clrMapOvr>
    <a:masterClrMapping/>
  </p:clrMapOvr>
  <p:transition spd="slow">
    <p:fade/>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681697979"/>
      </p:ext>
    </p:extLst>
  </p:cSld>
  <p:clrMapOvr>
    <a:masterClrMapping/>
  </p:clrMapOvr>
  <p:transition spd="slow">
    <p:fade/>
  </p:transition>
</p:sldLayout>
</file>

<file path=ppt/slideLayouts/slideLayout6480.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10374546"/>
      </p:ext>
    </p:extLst>
  </p:cSld>
  <p:clrMapOvr>
    <a:masterClrMapping/>
  </p:clrMapOvr>
  <p:transition spd="slow">
    <p:fade/>
  </p:transition>
</p:sldLayout>
</file>

<file path=ppt/slideLayouts/slideLayout6481.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118781983"/>
      </p:ext>
    </p:extLst>
  </p:cSld>
  <p:clrMapOvr>
    <a:masterClrMapping/>
  </p:clrMapOvr>
  <p:transition spd="slow">
    <p:fade/>
  </p:transition>
</p:sldLayout>
</file>

<file path=ppt/slideLayouts/slideLayout6482.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070747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483.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491801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484.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13290355"/>
      </p:ext>
    </p:extLst>
  </p:cSld>
  <p:clrMapOvr>
    <a:masterClrMapping/>
  </p:clrMapOvr>
  <p:transition spd="slow">
    <p:fade/>
  </p:transition>
</p:sldLayout>
</file>

<file path=ppt/slideLayouts/slideLayout6485.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32465747"/>
      </p:ext>
    </p:extLst>
  </p:cSld>
  <p:clrMapOvr>
    <a:masterClrMapping/>
  </p:clrMapOvr>
  <p:transition spd="slow">
    <p:fade/>
  </p:transition>
</p:sldLayout>
</file>

<file path=ppt/slideLayouts/slideLayout6486.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515158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487.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30202417"/>
      </p:ext>
    </p:extLst>
  </p:cSld>
  <p:clrMapOvr>
    <a:masterClrMapping/>
  </p:clrMapOvr>
  <p:transition spd="slow">
    <p:fade/>
  </p:transition>
</p:sldLayout>
</file>

<file path=ppt/slideLayouts/slideLayout6488.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60544763"/>
      </p:ext>
    </p:extLst>
  </p:cSld>
  <p:clrMapOvr>
    <a:masterClrMapping/>
  </p:clrMapOvr>
  <p:transition spd="slow">
    <p:fade/>
  </p:transition>
</p:sldLayout>
</file>

<file path=ppt/slideLayouts/slideLayout6489.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76549543"/>
      </p:ext>
    </p:extLst>
  </p:cSld>
  <p:clrMapOvr>
    <a:masterClrMapping/>
  </p:clrMapOvr>
  <p:transition spd="slow">
    <p:fade/>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50269525"/>
      </p:ext>
    </p:extLst>
  </p:cSld>
  <p:clrMapOvr>
    <a:masterClrMapping/>
  </p:clrMapOvr>
  <p:transition spd="slow">
    <p:fade/>
  </p:transition>
</p:sldLayout>
</file>

<file path=ppt/slideLayouts/slideLayout6490.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90775065"/>
      </p:ext>
    </p:extLst>
  </p:cSld>
  <p:clrMapOvr>
    <a:masterClrMapping/>
  </p:clrMapOvr>
  <p:transition spd="slow">
    <p:fade/>
  </p:transition>
</p:sldLayout>
</file>

<file path=ppt/slideLayouts/slideLayout6491.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3228019"/>
      </p:ext>
    </p:extLst>
  </p:cSld>
  <p:clrMapOvr>
    <a:masterClrMapping/>
  </p:clrMapOvr>
  <p:transition spd="slow">
    <p:fade/>
  </p:transition>
</p:sldLayout>
</file>

<file path=ppt/slideLayouts/slideLayout6492.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43967920"/>
      </p:ext>
    </p:extLst>
  </p:cSld>
  <p:clrMapOvr>
    <a:masterClrMapping/>
  </p:clrMapOvr>
  <p:transition spd="slow">
    <p:fade/>
  </p:transition>
</p:sldLayout>
</file>

<file path=ppt/slideLayouts/slideLayout6493.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07426055"/>
      </p:ext>
    </p:extLst>
  </p:cSld>
  <p:clrMapOvr>
    <a:masterClrMapping/>
  </p:clrMapOvr>
  <p:transition spd="slow">
    <p:fade/>
  </p:transition>
</p:sldLayout>
</file>

<file path=ppt/slideLayouts/slideLayout6494.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85493835"/>
      </p:ext>
    </p:extLst>
  </p:cSld>
  <p:clrMapOvr>
    <a:masterClrMapping/>
  </p:clrMapOvr>
  <p:transition spd="slow">
    <p:fade/>
  </p:transition>
</p:sldLayout>
</file>

<file path=ppt/slideLayouts/slideLayout6495.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2088850"/>
      </p:ext>
    </p:extLst>
  </p:cSld>
  <p:clrMapOvr>
    <a:masterClrMapping/>
  </p:clrMapOvr>
  <p:transition spd="slow">
    <p:fade/>
  </p:transition>
</p:sldLayout>
</file>

<file path=ppt/slideLayouts/slideLayout6496.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65379102"/>
      </p:ext>
    </p:extLst>
  </p:cSld>
  <p:clrMapOvr>
    <a:masterClrMapping/>
  </p:clrMapOvr>
  <p:transition spd="slow">
    <p:fade/>
  </p:transition>
</p:sldLayout>
</file>

<file path=ppt/slideLayouts/slideLayout6497.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23639840"/>
      </p:ext>
    </p:extLst>
  </p:cSld>
  <p:clrMapOvr>
    <a:masterClrMapping/>
  </p:clrMapOvr>
  <p:transition spd="slow">
    <p:fade/>
  </p:transition>
</p:sldLayout>
</file>

<file path=ppt/slideLayouts/slideLayout6498.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99625640"/>
      </p:ext>
    </p:extLst>
  </p:cSld>
  <p:clrMapOvr>
    <a:masterClrMapping/>
  </p:clrMapOvr>
  <p:transition spd="slow">
    <p:fade/>
  </p:transition>
</p:sldLayout>
</file>

<file path=ppt/slideLayouts/slideLayout6499.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74866549"/>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57706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53169072"/>
      </p:ext>
    </p:extLst>
  </p:cSld>
  <p:clrMapOvr>
    <a:masterClrMapping/>
  </p:clrMapOvr>
  <p:transition spd="slow">
    <p:fade/>
  </p:transition>
</p:sldLayout>
</file>

<file path=ppt/slideLayouts/slideLayout6500.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9536629"/>
      </p:ext>
    </p:extLst>
  </p:cSld>
  <p:clrMapOvr>
    <a:masterClrMapping/>
  </p:clrMapOvr>
  <p:transition spd="slow">
    <p:fade/>
  </p:transition>
</p:sldLayout>
</file>

<file path=ppt/slideLayouts/slideLayout6501.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495101"/>
      </p:ext>
    </p:extLst>
  </p:cSld>
  <p:clrMapOvr>
    <a:masterClrMapping/>
  </p:clrMapOvr>
  <p:transition spd="slow">
    <p:fade/>
  </p:transition>
</p:sldLayout>
</file>

<file path=ppt/slideLayouts/slideLayout6502.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05333064"/>
      </p:ext>
    </p:extLst>
  </p:cSld>
  <p:clrMapOvr>
    <a:masterClrMapping/>
  </p:clrMapOvr>
  <p:transition spd="slow">
    <p:fade/>
  </p:transition>
</p:sldLayout>
</file>

<file path=ppt/slideLayouts/slideLayout6503.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79037184"/>
      </p:ext>
    </p:extLst>
  </p:cSld>
  <p:clrMapOvr>
    <a:masterClrMapping/>
  </p:clrMapOvr>
  <p:transition spd="slow">
    <p:fade/>
  </p:transition>
</p:sldLayout>
</file>

<file path=ppt/slideLayouts/slideLayout6504.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67788929"/>
      </p:ext>
    </p:extLst>
  </p:cSld>
  <p:clrMapOvr>
    <a:masterClrMapping/>
  </p:clrMapOvr>
  <p:transition spd="slow">
    <p:fade/>
  </p:transition>
</p:sldLayout>
</file>

<file path=ppt/slideLayouts/slideLayout6505.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978015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506.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95175663"/>
      </p:ext>
    </p:extLst>
  </p:cSld>
  <p:clrMapOvr>
    <a:masterClrMapping/>
  </p:clrMapOvr>
  <p:transition spd="slow">
    <p:fade/>
  </p:transition>
</p:sldLayout>
</file>

<file path=ppt/slideLayouts/slideLayout6507.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36530692"/>
      </p:ext>
    </p:extLst>
  </p:cSld>
  <p:clrMapOvr>
    <a:masterClrMapping/>
  </p:clrMapOvr>
  <p:transition spd="slow">
    <p:fade/>
  </p:transition>
</p:sldLayout>
</file>

<file path=ppt/slideLayouts/slideLayout6508.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14336507"/>
      </p:ext>
    </p:extLst>
  </p:cSld>
  <p:clrMapOvr>
    <a:masterClrMapping/>
  </p:clrMapOvr>
  <p:transition spd="slow">
    <p:fade/>
  </p:transition>
</p:sldLayout>
</file>

<file path=ppt/slideLayouts/slideLayout6509.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4434282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4183906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510.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61887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511.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42382182"/>
      </p:ext>
    </p:extLst>
  </p:cSld>
  <p:clrMapOvr>
    <a:masterClrMapping/>
  </p:clrMapOvr>
  <p:transition spd="slow">
    <p:fade/>
  </p:transition>
</p:sldLayout>
</file>

<file path=ppt/slideLayouts/slideLayout6512.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59039268"/>
      </p:ext>
    </p:extLst>
  </p:cSld>
  <p:clrMapOvr>
    <a:masterClrMapping/>
  </p:clrMapOvr>
  <p:transition spd="slow">
    <p:fade/>
  </p:transition>
</p:sldLayout>
</file>

<file path=ppt/slideLayouts/slideLayout6513.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313555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514.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75209176"/>
      </p:ext>
    </p:extLst>
  </p:cSld>
  <p:clrMapOvr>
    <a:masterClrMapping/>
  </p:clrMapOvr>
  <p:transition spd="slow">
    <p:fade/>
  </p:transition>
</p:sldLayout>
</file>

<file path=ppt/slideLayouts/slideLayout6515.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63251362"/>
      </p:ext>
    </p:extLst>
  </p:cSld>
  <p:clrMapOvr>
    <a:masterClrMapping/>
  </p:clrMapOvr>
  <p:transition spd="slow">
    <p:fade/>
  </p:transition>
</p:sldLayout>
</file>

<file path=ppt/slideLayouts/slideLayout6516.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47404811"/>
      </p:ext>
    </p:extLst>
  </p:cSld>
  <p:clrMapOvr>
    <a:masterClrMapping/>
  </p:clrMapOvr>
  <p:transition spd="slow">
    <p:fade/>
  </p:transition>
</p:sldLayout>
</file>

<file path=ppt/slideLayouts/slideLayout6517.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25851044"/>
      </p:ext>
    </p:extLst>
  </p:cSld>
  <p:clrMapOvr>
    <a:masterClrMapping/>
  </p:clrMapOvr>
  <p:transition spd="slow">
    <p:fade/>
  </p:transition>
</p:sldLayout>
</file>

<file path=ppt/slideLayouts/slideLayout6518.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19898213"/>
      </p:ext>
    </p:extLst>
  </p:cSld>
  <p:clrMapOvr>
    <a:masterClrMapping/>
  </p:clrMapOvr>
  <p:transition spd="slow">
    <p:fade/>
  </p:transition>
</p:sldLayout>
</file>

<file path=ppt/slideLayouts/slideLayout6519.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60872842"/>
      </p:ext>
    </p:extLst>
  </p:cSld>
  <p:clrMapOvr>
    <a:masterClrMapping/>
  </p:clrMapOvr>
  <p:transition spd="slow">
    <p:fade/>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32112326"/>
      </p:ext>
    </p:extLst>
  </p:cSld>
  <p:clrMapOvr>
    <a:masterClrMapping/>
  </p:clrMapOvr>
  <p:transition spd="slow">
    <p:fade/>
  </p:transition>
</p:sldLayout>
</file>

<file path=ppt/slideLayouts/slideLayout6520.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9458420"/>
      </p:ext>
    </p:extLst>
  </p:cSld>
  <p:clrMapOvr>
    <a:masterClrMapping/>
  </p:clrMapOvr>
  <p:transition spd="slow">
    <p:fade/>
  </p:transition>
</p:sldLayout>
</file>

<file path=ppt/slideLayouts/slideLayout6521.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70495875"/>
      </p:ext>
    </p:extLst>
  </p:cSld>
  <p:clrMapOvr>
    <a:masterClrMapping/>
  </p:clrMapOvr>
  <p:transition spd="slow">
    <p:fade/>
  </p:transition>
</p:sldLayout>
</file>

<file path=ppt/slideLayouts/slideLayout6522.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47655746"/>
      </p:ext>
    </p:extLst>
  </p:cSld>
  <p:clrMapOvr>
    <a:masterClrMapping/>
  </p:clrMapOvr>
  <p:transition spd="slow">
    <p:fade/>
  </p:transition>
</p:sldLayout>
</file>

<file path=ppt/slideLayouts/slideLayout6523.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70207749"/>
      </p:ext>
    </p:extLst>
  </p:cSld>
  <p:clrMapOvr>
    <a:masterClrMapping/>
  </p:clrMapOvr>
  <p:transition spd="slow">
    <p:fade/>
  </p:transition>
</p:sldLayout>
</file>

<file path=ppt/slideLayouts/slideLayout6524.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96307136"/>
      </p:ext>
    </p:extLst>
  </p:cSld>
  <p:clrMapOvr>
    <a:masterClrMapping/>
  </p:clrMapOvr>
  <p:transition spd="slow">
    <p:fade/>
  </p:transition>
</p:sldLayout>
</file>

<file path=ppt/slideLayouts/slideLayout6525.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59509519"/>
      </p:ext>
    </p:extLst>
  </p:cSld>
  <p:clrMapOvr>
    <a:masterClrMapping/>
  </p:clrMapOvr>
  <p:transition spd="slow">
    <p:fade/>
  </p:transition>
</p:sldLayout>
</file>

<file path=ppt/slideLayouts/slideLayout6526.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87825059"/>
      </p:ext>
    </p:extLst>
  </p:cSld>
  <p:clrMapOvr>
    <a:masterClrMapping/>
  </p:clrMapOvr>
  <p:transition spd="slow">
    <p:fade/>
  </p:transition>
</p:sldLayout>
</file>

<file path=ppt/slideLayouts/slideLayout6527.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7354892"/>
      </p:ext>
    </p:extLst>
  </p:cSld>
  <p:clrMapOvr>
    <a:masterClrMapping/>
  </p:clrMapOvr>
  <p:transition spd="slow">
    <p:fade/>
  </p:transition>
</p:sldLayout>
</file>

<file path=ppt/slideLayouts/slideLayout6528.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59135010"/>
      </p:ext>
    </p:extLst>
  </p:cSld>
  <p:clrMapOvr>
    <a:masterClrMapping/>
  </p:clrMapOvr>
  <p:transition spd="slow">
    <p:fade/>
  </p:transition>
</p:sldLayout>
</file>

<file path=ppt/slideLayouts/slideLayout6529.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02722163"/>
      </p:ext>
    </p:extLst>
  </p:cSld>
  <p:clrMapOvr>
    <a:masterClrMapping/>
  </p:clrMapOvr>
  <p:transition spd="slow">
    <p:fade/>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8928244"/>
      </p:ext>
    </p:extLst>
  </p:cSld>
  <p:clrMapOvr>
    <a:masterClrMapping/>
  </p:clrMapOvr>
  <p:transition spd="slow">
    <p:fade/>
  </p:transition>
</p:sldLayout>
</file>

<file path=ppt/slideLayouts/slideLayout6530.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97768199"/>
      </p:ext>
    </p:extLst>
  </p:cSld>
  <p:clrMapOvr>
    <a:masterClrMapping/>
  </p:clrMapOvr>
  <p:transition spd="slow">
    <p:fade/>
  </p:transition>
</p:sldLayout>
</file>

<file path=ppt/slideLayouts/slideLayout6531.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99675472"/>
      </p:ext>
    </p:extLst>
  </p:cSld>
  <p:clrMapOvr>
    <a:masterClrMapping/>
  </p:clrMapOvr>
  <p:transition spd="slow">
    <p:fade/>
  </p:transition>
</p:sldLayout>
</file>

<file path=ppt/slideLayouts/slideLayout6532.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36817859"/>
      </p:ext>
    </p:extLst>
  </p:cSld>
  <p:clrMapOvr>
    <a:masterClrMapping/>
  </p:clrMapOvr>
  <p:transition spd="slow">
    <p:fade/>
  </p:transition>
</p:sldLayout>
</file>

<file path=ppt/slideLayouts/slideLayout6533.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04069483"/>
      </p:ext>
    </p:extLst>
  </p:cSld>
  <p:clrMapOvr>
    <a:masterClrMapping/>
  </p:clrMapOvr>
  <p:transition spd="slow">
    <p:fade/>
  </p:transition>
</p:sldLayout>
</file>

<file path=ppt/slideLayouts/slideLayout6534.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20607114"/>
      </p:ext>
    </p:extLst>
  </p:cSld>
  <p:clrMapOvr>
    <a:masterClrMapping/>
  </p:clrMapOvr>
  <p:transition spd="slow">
    <p:fade/>
  </p:transition>
</p:sldLayout>
</file>

<file path=ppt/slideLayouts/slideLayout6535.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122291"/>
      </p:ext>
    </p:extLst>
  </p:cSld>
  <p:clrMapOvr>
    <a:masterClrMapping/>
  </p:clrMapOvr>
  <p:transition spd="slow">
    <p:fade/>
  </p:transition>
</p:sldLayout>
</file>

<file path=ppt/slideLayouts/slideLayout6536.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58726679"/>
      </p:ext>
    </p:extLst>
  </p:cSld>
  <p:clrMapOvr>
    <a:masterClrMapping/>
  </p:clrMapOvr>
  <p:transition spd="slow">
    <p:fade/>
  </p:transition>
</p:sldLayout>
</file>

<file path=ppt/slideLayouts/slideLayout6537.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6766644"/>
      </p:ext>
    </p:extLst>
  </p:cSld>
  <p:clrMapOvr>
    <a:masterClrMapping/>
  </p:clrMapOvr>
  <p:transition spd="slow">
    <p:fade/>
  </p:transition>
</p:sldLayout>
</file>

<file path=ppt/slideLayouts/slideLayout6538.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2594112"/>
      </p:ext>
    </p:extLst>
  </p:cSld>
  <p:clrMapOvr>
    <a:masterClrMapping/>
  </p:clrMapOvr>
  <p:transition spd="slow">
    <p:fade/>
  </p:transition>
</p:sldLayout>
</file>

<file path=ppt/slideLayouts/slideLayout6539.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5768023"/>
      </p:ext>
    </p:extLst>
  </p:cSld>
  <p:clrMapOvr>
    <a:masterClrMapping/>
  </p:clrMapOvr>
  <p:transition spd="slow">
    <p:fade/>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55242594"/>
      </p:ext>
    </p:extLst>
  </p:cSld>
  <p:clrMapOvr>
    <a:masterClrMapping/>
  </p:clrMapOvr>
  <p:transition spd="slow">
    <p:fade/>
  </p:transition>
</p:sldLayout>
</file>

<file path=ppt/slideLayouts/slideLayout6540.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13416219"/>
      </p:ext>
    </p:extLst>
  </p:cSld>
  <p:clrMapOvr>
    <a:masterClrMapping/>
  </p:clrMapOvr>
  <p:transition spd="slow">
    <p:fade/>
  </p:transition>
</p:sldLayout>
</file>

<file path=ppt/slideLayouts/slideLayout6541.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7952299"/>
      </p:ext>
    </p:extLst>
  </p:cSld>
  <p:clrMapOvr>
    <a:masterClrMapping/>
  </p:clrMapOvr>
  <p:transition spd="slow">
    <p:fade/>
  </p:transition>
</p:sldLayout>
</file>

<file path=ppt/slideLayouts/slideLayout6542.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81336653"/>
      </p:ext>
    </p:extLst>
  </p:cSld>
  <p:clrMapOvr>
    <a:masterClrMapping/>
  </p:clrMapOvr>
  <p:transition spd="slow">
    <p:fade/>
  </p:transition>
</p:sldLayout>
</file>

<file path=ppt/slideLayouts/slideLayout6543.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1983257"/>
      </p:ext>
    </p:extLst>
  </p:cSld>
  <p:clrMapOvr>
    <a:masterClrMapping/>
  </p:clrMapOvr>
  <p:transition spd="slow">
    <p:fade/>
  </p:transition>
</p:sldLayout>
</file>

<file path=ppt/slideLayouts/slideLayout6544.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02055081"/>
      </p:ext>
    </p:extLst>
  </p:cSld>
  <p:clrMapOvr>
    <a:masterClrMapping/>
  </p:clrMapOvr>
  <p:transition spd="slow">
    <p:fade/>
  </p:transition>
</p:sldLayout>
</file>

<file path=ppt/slideLayouts/slideLayout6545.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20316540"/>
      </p:ext>
    </p:extLst>
  </p:cSld>
  <p:clrMapOvr>
    <a:masterClrMapping/>
  </p:clrMapOvr>
  <p:transition spd="slow">
    <p:fade/>
  </p:transition>
</p:sldLayout>
</file>

<file path=ppt/slideLayouts/slideLayout6546.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18432732"/>
      </p:ext>
    </p:extLst>
  </p:cSld>
  <p:clrMapOvr>
    <a:masterClrMapping/>
  </p:clrMapOvr>
  <p:transition spd="slow">
    <p:fade/>
  </p:transition>
</p:sldLayout>
</file>

<file path=ppt/slideLayouts/slideLayout6547.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32506841"/>
      </p:ext>
    </p:extLst>
  </p:cSld>
  <p:clrMapOvr>
    <a:masterClrMapping/>
  </p:clrMapOvr>
  <p:transition spd="slow">
    <p:fade/>
  </p:transition>
</p:sldLayout>
</file>

<file path=ppt/slideLayouts/slideLayout6548.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94677482"/>
      </p:ext>
    </p:extLst>
  </p:cSld>
  <p:clrMapOvr>
    <a:masterClrMapping/>
  </p:clrMapOvr>
  <p:transition spd="slow">
    <p:fade/>
  </p:transition>
</p:sldLayout>
</file>

<file path=ppt/slideLayouts/slideLayout6549.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53864276"/>
      </p:ext>
    </p:extLst>
  </p:cSld>
  <p:clrMapOvr>
    <a:masterClrMapping/>
  </p:clrMapOvr>
  <p:transition spd="slow">
    <p:fade/>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4788518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550.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08516663"/>
      </p:ext>
    </p:extLst>
  </p:cSld>
  <p:clrMapOvr>
    <a:masterClrMapping/>
  </p:clrMapOvr>
  <p:transition spd="slow">
    <p:fade/>
  </p:transition>
</p:sldLayout>
</file>

<file path=ppt/slideLayouts/slideLayout6551.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30093104"/>
      </p:ext>
    </p:extLst>
  </p:cSld>
  <p:clrMapOvr>
    <a:masterClrMapping/>
  </p:clrMapOvr>
  <p:transition spd="slow">
    <p:fade/>
  </p:transition>
</p:sldLayout>
</file>

<file path=ppt/slideLayouts/slideLayout6552.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0448511"/>
      </p:ext>
    </p:extLst>
  </p:cSld>
  <p:clrMapOvr>
    <a:masterClrMapping/>
  </p:clrMapOvr>
  <p:transition spd="slow">
    <p:fade/>
  </p:transition>
</p:sldLayout>
</file>

<file path=ppt/slideLayouts/slideLayout6553.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93572201"/>
      </p:ext>
    </p:extLst>
  </p:cSld>
  <p:clrMapOvr>
    <a:masterClrMapping/>
  </p:clrMapOvr>
  <p:transition spd="slow">
    <p:fade/>
  </p:transition>
</p:sldLayout>
</file>

<file path=ppt/slideLayouts/slideLayout6554.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8907364"/>
      </p:ext>
    </p:extLst>
  </p:cSld>
  <p:clrMapOvr>
    <a:masterClrMapping/>
  </p:clrMapOvr>
  <p:transition spd="slow">
    <p:fade/>
  </p:transition>
</p:sldLayout>
</file>

<file path=ppt/slideLayouts/slideLayout6555.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8106181"/>
      </p:ext>
    </p:extLst>
  </p:cSld>
  <p:clrMapOvr>
    <a:masterClrMapping/>
  </p:clrMapOvr>
  <p:transition spd="slow">
    <p:fade/>
  </p:transition>
</p:sldLayout>
</file>

<file path=ppt/slideLayouts/slideLayout6556.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7933951"/>
      </p:ext>
    </p:extLst>
  </p:cSld>
  <p:clrMapOvr>
    <a:masterClrMapping/>
  </p:clrMapOvr>
  <p:transition spd="slow">
    <p:fade/>
  </p:transition>
</p:sldLayout>
</file>

<file path=ppt/slideLayouts/slideLayout6557.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01826316"/>
      </p:ext>
    </p:extLst>
  </p:cSld>
  <p:clrMapOvr>
    <a:masterClrMapping/>
  </p:clrMapOvr>
  <p:transition spd="slow">
    <p:fade/>
  </p:transition>
</p:sldLayout>
</file>

<file path=ppt/slideLayouts/slideLayout6558.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7764834"/>
      </p:ext>
    </p:extLst>
  </p:cSld>
  <p:clrMapOvr>
    <a:masterClrMapping/>
  </p:clrMapOvr>
  <p:transition spd="slow">
    <p:fade/>
  </p:transition>
</p:sldLayout>
</file>

<file path=ppt/slideLayouts/slideLayout6559.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11185689"/>
      </p:ext>
    </p:extLst>
  </p:cSld>
  <p:clrMapOvr>
    <a:masterClrMapping/>
  </p:clrMapOvr>
  <p:transition spd="slow">
    <p:fade/>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402215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560.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91756833"/>
      </p:ext>
    </p:extLst>
  </p:cSld>
  <p:clrMapOvr>
    <a:masterClrMapping/>
  </p:clrMapOvr>
  <p:transition spd="slow">
    <p:fade/>
  </p:transition>
</p:sldLayout>
</file>

<file path=ppt/slideLayouts/slideLayout6561.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43198008"/>
      </p:ext>
    </p:extLst>
  </p:cSld>
  <p:clrMapOvr>
    <a:masterClrMapping/>
  </p:clrMapOvr>
  <p:transition spd="slow">
    <p:fade/>
  </p:transition>
</p:sldLayout>
</file>

<file path=ppt/slideLayouts/slideLayout6562.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49030540"/>
      </p:ext>
    </p:extLst>
  </p:cSld>
  <p:clrMapOvr>
    <a:masterClrMapping/>
  </p:clrMapOvr>
  <p:transition spd="slow">
    <p:fade/>
  </p:transition>
</p:sldLayout>
</file>

<file path=ppt/slideLayouts/slideLayout6563.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66546816"/>
      </p:ext>
    </p:extLst>
  </p:cSld>
  <p:clrMapOvr>
    <a:masterClrMapping/>
  </p:clrMapOvr>
  <p:transition spd="slow">
    <p:fade/>
  </p:transition>
</p:sldLayout>
</file>

<file path=ppt/slideLayouts/slideLayout6564.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37576809"/>
      </p:ext>
    </p:extLst>
  </p:cSld>
  <p:clrMapOvr>
    <a:masterClrMapping/>
  </p:clrMapOvr>
  <p:transition spd="slow">
    <p:fade/>
  </p:transition>
</p:sldLayout>
</file>

<file path=ppt/slideLayouts/slideLayout6565.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58470209"/>
      </p:ext>
    </p:extLst>
  </p:cSld>
  <p:clrMapOvr>
    <a:masterClrMapping/>
  </p:clrMapOvr>
  <p:transition spd="slow">
    <p:fade/>
  </p:transition>
</p:sldLayout>
</file>

<file path=ppt/slideLayouts/slideLayout6566.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2469824"/>
      </p:ext>
    </p:extLst>
  </p:cSld>
  <p:clrMapOvr>
    <a:masterClrMapping/>
  </p:clrMapOvr>
  <p:transition spd="slow">
    <p:fade/>
  </p:transition>
</p:sldLayout>
</file>

<file path=ppt/slideLayouts/slideLayout6567.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05812066"/>
      </p:ext>
    </p:extLst>
  </p:cSld>
  <p:clrMapOvr>
    <a:masterClrMapping/>
  </p:clrMapOvr>
  <p:transition spd="slow">
    <p:fade/>
  </p:transition>
</p:sldLayout>
</file>

<file path=ppt/slideLayouts/slideLayout6568.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68210527"/>
      </p:ext>
    </p:extLst>
  </p:cSld>
  <p:clrMapOvr>
    <a:masterClrMapping/>
  </p:clrMapOvr>
  <p:transition spd="slow">
    <p:fade/>
  </p:transition>
</p:sldLayout>
</file>

<file path=ppt/slideLayouts/slideLayout6569.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88331441"/>
      </p:ext>
    </p:extLst>
  </p:cSld>
  <p:clrMapOvr>
    <a:masterClrMapping/>
  </p:clrMapOvr>
  <p:transition spd="slow">
    <p:fade/>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108472563"/>
      </p:ext>
    </p:extLst>
  </p:cSld>
  <p:clrMapOvr>
    <a:masterClrMapping/>
  </p:clrMapOvr>
  <p:transition spd="slow">
    <p:fade/>
  </p:transition>
</p:sldLayout>
</file>

<file path=ppt/slideLayouts/slideLayout6570.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3909726"/>
      </p:ext>
    </p:extLst>
  </p:cSld>
  <p:clrMapOvr>
    <a:masterClrMapping/>
  </p:clrMapOvr>
  <p:transition spd="slow">
    <p:fade/>
  </p:transition>
</p:sldLayout>
</file>

<file path=ppt/slideLayouts/slideLayout6571.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75203585"/>
      </p:ext>
    </p:extLst>
  </p:cSld>
  <p:clrMapOvr>
    <a:masterClrMapping/>
  </p:clrMapOvr>
  <p:transition spd="slow">
    <p:fade/>
  </p:transition>
</p:sldLayout>
</file>

<file path=ppt/slideLayouts/slideLayout6572.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62395726"/>
      </p:ext>
    </p:extLst>
  </p:cSld>
  <p:clrMapOvr>
    <a:masterClrMapping/>
  </p:clrMapOvr>
  <p:transition spd="slow">
    <p:fade/>
  </p:transition>
</p:sldLayout>
</file>

<file path=ppt/slideLayouts/slideLayout6573.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9474271"/>
      </p:ext>
    </p:extLst>
  </p:cSld>
  <p:clrMapOvr>
    <a:masterClrMapping/>
  </p:clrMapOvr>
  <p:transition spd="slow">
    <p:fade/>
  </p:transition>
</p:sldLayout>
</file>

<file path=ppt/slideLayouts/slideLayout6574.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60888546"/>
      </p:ext>
    </p:extLst>
  </p:cSld>
  <p:clrMapOvr>
    <a:masterClrMapping/>
  </p:clrMapOvr>
  <p:transition spd="slow">
    <p:fade/>
  </p:transition>
</p:sldLayout>
</file>

<file path=ppt/slideLayouts/slideLayout6575.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53746004"/>
      </p:ext>
    </p:extLst>
  </p:cSld>
  <p:clrMapOvr>
    <a:masterClrMapping/>
  </p:clrMapOvr>
  <p:transition spd="slow">
    <p:fade/>
  </p:transition>
</p:sldLayout>
</file>

<file path=ppt/slideLayouts/slideLayout6576.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5894955"/>
      </p:ext>
    </p:extLst>
  </p:cSld>
  <p:clrMapOvr>
    <a:masterClrMapping/>
  </p:clrMapOvr>
  <p:transition spd="slow">
    <p:fade/>
  </p:transition>
</p:sldLayout>
</file>

<file path=ppt/slideLayouts/slideLayout6577.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88945570"/>
      </p:ext>
    </p:extLst>
  </p:cSld>
  <p:clrMapOvr>
    <a:masterClrMapping/>
  </p:clrMapOvr>
  <p:transition spd="slow">
    <p:fade/>
  </p:transition>
</p:sldLayout>
</file>

<file path=ppt/slideLayouts/slideLayout6578.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99570769"/>
      </p:ext>
    </p:extLst>
  </p:cSld>
  <p:clrMapOvr>
    <a:masterClrMapping/>
  </p:clrMapOvr>
  <p:transition spd="slow">
    <p:fade/>
  </p:transition>
</p:sldLayout>
</file>

<file path=ppt/slideLayouts/slideLayout6579.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7929869"/>
      </p:ext>
    </p:extLst>
  </p:cSld>
  <p:clrMapOvr>
    <a:masterClrMapping/>
  </p:clrMapOvr>
  <p:transition spd="slow">
    <p:fade/>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06986805"/>
      </p:ext>
    </p:extLst>
  </p:cSld>
  <p:clrMapOvr>
    <a:masterClrMapping/>
  </p:clrMapOvr>
  <p:transition spd="slow">
    <p:fade/>
  </p:transition>
</p:sldLayout>
</file>

<file path=ppt/slideLayouts/slideLayout6580.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72706740"/>
      </p:ext>
    </p:extLst>
  </p:cSld>
  <p:clrMapOvr>
    <a:masterClrMapping/>
  </p:clrMapOvr>
  <p:transition spd="slow">
    <p:fade/>
  </p:transition>
</p:sldLayout>
</file>

<file path=ppt/slideLayouts/slideLayout6581.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98477721"/>
      </p:ext>
    </p:extLst>
  </p:cSld>
  <p:clrMapOvr>
    <a:masterClrMapping/>
  </p:clrMapOvr>
  <p:transition spd="slow">
    <p:fade/>
  </p:transition>
</p:sldLayout>
</file>

<file path=ppt/slideLayouts/slideLayout6582.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0202393"/>
      </p:ext>
    </p:extLst>
  </p:cSld>
  <p:clrMapOvr>
    <a:masterClrMapping/>
  </p:clrMapOvr>
  <p:transition spd="slow">
    <p:fade/>
  </p:transition>
</p:sldLayout>
</file>

<file path=ppt/slideLayouts/slideLayout6583.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847410"/>
      </p:ext>
    </p:extLst>
  </p:cSld>
  <p:clrMapOvr>
    <a:masterClrMapping/>
  </p:clrMapOvr>
  <p:transition spd="slow">
    <p:fade/>
  </p:transition>
</p:sldLayout>
</file>

<file path=ppt/slideLayouts/slideLayout6584.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2334169"/>
      </p:ext>
    </p:extLst>
  </p:cSld>
  <p:clrMapOvr>
    <a:masterClrMapping/>
  </p:clrMapOvr>
  <p:transition spd="slow">
    <p:fade/>
  </p:transition>
</p:sldLayout>
</file>

<file path=ppt/slideLayouts/slideLayout6585.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4049076"/>
      </p:ext>
    </p:extLst>
  </p:cSld>
  <p:clrMapOvr>
    <a:masterClrMapping/>
  </p:clrMapOvr>
  <p:transition spd="slow">
    <p:fade/>
  </p:transition>
</p:sldLayout>
</file>

<file path=ppt/slideLayouts/slideLayout6586.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56746174"/>
      </p:ext>
    </p:extLst>
  </p:cSld>
  <p:clrMapOvr>
    <a:masterClrMapping/>
  </p:clrMapOvr>
  <p:transition spd="slow">
    <p:fade/>
  </p:transition>
</p:sldLayout>
</file>

<file path=ppt/slideLayouts/slideLayout6587.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56195810"/>
      </p:ext>
    </p:extLst>
  </p:cSld>
  <p:clrMapOvr>
    <a:masterClrMapping/>
  </p:clrMapOvr>
  <p:transition spd="slow">
    <p:fade/>
  </p:transition>
</p:sldLayout>
</file>

<file path=ppt/slideLayouts/slideLayout6588.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18351121"/>
      </p:ext>
    </p:extLst>
  </p:cSld>
  <p:clrMapOvr>
    <a:masterClrMapping/>
  </p:clrMapOvr>
  <p:transition spd="slow">
    <p:fade/>
  </p:transition>
</p:sldLayout>
</file>

<file path=ppt/slideLayouts/slideLayout6589.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249888"/>
      </p:ext>
    </p:extLst>
  </p:cSld>
  <p:clrMapOvr>
    <a:masterClrMapping/>
  </p:clrMapOvr>
  <p:transition spd="slow">
    <p:fade/>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514087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590.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61982519"/>
      </p:ext>
    </p:extLst>
  </p:cSld>
  <p:clrMapOvr>
    <a:masterClrMapping/>
  </p:clrMapOvr>
  <p:transition spd="slow">
    <p:fade/>
  </p:transition>
</p:sldLayout>
</file>

<file path=ppt/slideLayouts/slideLayout6591.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1460536"/>
      </p:ext>
    </p:extLst>
  </p:cSld>
  <p:clrMapOvr>
    <a:masterClrMapping/>
  </p:clrMapOvr>
  <p:transition spd="slow">
    <p:fade/>
  </p:transition>
</p:sldLayout>
</file>

<file path=ppt/slideLayouts/slideLayout6592.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81575652"/>
      </p:ext>
    </p:extLst>
  </p:cSld>
  <p:clrMapOvr>
    <a:masterClrMapping/>
  </p:clrMapOvr>
  <p:transition spd="slow">
    <p:fade/>
  </p:transition>
</p:sldLayout>
</file>

<file path=ppt/slideLayouts/slideLayout6593.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82668069"/>
      </p:ext>
    </p:extLst>
  </p:cSld>
  <p:clrMapOvr>
    <a:masterClrMapping/>
  </p:clrMapOvr>
  <p:transition spd="slow">
    <p:fade/>
  </p:transition>
</p:sldLayout>
</file>

<file path=ppt/slideLayouts/slideLayout6594.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40337029"/>
      </p:ext>
    </p:extLst>
  </p:cSld>
  <p:clrMapOvr>
    <a:masterClrMapping/>
  </p:clrMapOvr>
  <p:transition spd="slow">
    <p:fade/>
  </p:transition>
</p:sldLayout>
</file>

<file path=ppt/slideLayouts/slideLayout6595.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23597648"/>
      </p:ext>
    </p:extLst>
  </p:cSld>
  <p:clrMapOvr>
    <a:masterClrMapping/>
  </p:clrMapOvr>
  <p:transition spd="slow">
    <p:fade/>
  </p:transition>
</p:sldLayout>
</file>

<file path=ppt/slideLayouts/slideLayout6596.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06800981"/>
      </p:ext>
    </p:extLst>
  </p:cSld>
  <p:clrMapOvr>
    <a:masterClrMapping/>
  </p:clrMapOvr>
  <p:transition spd="slow">
    <p:fade/>
  </p:transition>
</p:sldLayout>
</file>

<file path=ppt/slideLayouts/slideLayout6597.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12865459"/>
      </p:ext>
    </p:extLst>
  </p:cSld>
  <p:clrMapOvr>
    <a:masterClrMapping/>
  </p:clrMapOvr>
  <p:transition spd="slow">
    <p:fade/>
  </p:transition>
</p:sldLayout>
</file>

<file path=ppt/slideLayouts/slideLayout6598.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40974510"/>
      </p:ext>
    </p:extLst>
  </p:cSld>
  <p:clrMapOvr>
    <a:masterClrMapping/>
  </p:clrMapOvr>
  <p:transition spd="slow">
    <p:fade/>
  </p:transition>
</p:sldLayout>
</file>

<file path=ppt/slideLayouts/slideLayout6599.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28888010"/>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6114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78624804"/>
      </p:ext>
    </p:extLst>
  </p:cSld>
  <p:clrMapOvr>
    <a:masterClrMapping/>
  </p:clrMapOvr>
  <p:transition spd="slow">
    <p:fade/>
  </p:transition>
</p:sldLayout>
</file>

<file path=ppt/slideLayouts/slideLayout6600.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57209482"/>
      </p:ext>
    </p:extLst>
  </p:cSld>
  <p:clrMapOvr>
    <a:masterClrMapping/>
  </p:clrMapOvr>
  <p:transition spd="slow">
    <p:fade/>
  </p:transition>
</p:sldLayout>
</file>

<file path=ppt/slideLayouts/slideLayout6601.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54796423"/>
      </p:ext>
    </p:extLst>
  </p:cSld>
  <p:clrMapOvr>
    <a:masterClrMapping/>
  </p:clrMapOvr>
  <p:transition spd="slow">
    <p:fade/>
  </p:transition>
</p:sldLayout>
</file>

<file path=ppt/slideLayouts/slideLayout6602.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09896308"/>
      </p:ext>
    </p:extLst>
  </p:cSld>
  <p:clrMapOvr>
    <a:masterClrMapping/>
  </p:clrMapOvr>
  <p:transition spd="slow">
    <p:fade/>
  </p:transition>
</p:sldLayout>
</file>

<file path=ppt/slideLayouts/slideLayout6603.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32830105"/>
      </p:ext>
    </p:extLst>
  </p:cSld>
  <p:clrMapOvr>
    <a:masterClrMapping/>
  </p:clrMapOvr>
  <p:transition spd="slow">
    <p:fade/>
  </p:transition>
</p:sldLayout>
</file>

<file path=ppt/slideLayouts/slideLayout6604.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55261337"/>
      </p:ext>
    </p:extLst>
  </p:cSld>
  <p:clrMapOvr>
    <a:masterClrMapping/>
  </p:clrMapOvr>
  <p:transition spd="slow">
    <p:fade/>
  </p:transition>
</p:sldLayout>
</file>

<file path=ppt/slideLayouts/slideLayout6605.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57066323"/>
      </p:ext>
    </p:extLst>
  </p:cSld>
  <p:clrMapOvr>
    <a:masterClrMapping/>
  </p:clrMapOvr>
  <p:transition spd="slow">
    <p:fade/>
  </p:transition>
</p:sldLayout>
</file>

<file path=ppt/slideLayouts/slideLayout6606.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59419547"/>
      </p:ext>
    </p:extLst>
  </p:cSld>
  <p:clrMapOvr>
    <a:masterClrMapping/>
  </p:clrMapOvr>
  <p:transition spd="slow">
    <p:fade/>
  </p:transition>
</p:sldLayout>
</file>

<file path=ppt/slideLayouts/slideLayout6607.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50516161"/>
      </p:ext>
    </p:extLst>
  </p:cSld>
  <p:clrMapOvr>
    <a:masterClrMapping/>
  </p:clrMapOvr>
  <p:transition spd="slow">
    <p:fade/>
  </p:transition>
</p:sldLayout>
</file>

<file path=ppt/slideLayouts/slideLayout6608.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8214354"/>
      </p:ext>
    </p:extLst>
  </p:cSld>
  <p:clrMapOvr>
    <a:masterClrMapping/>
  </p:clrMapOvr>
  <p:transition spd="slow">
    <p:fade/>
  </p:transition>
</p:sldLayout>
</file>

<file path=ppt/slideLayouts/slideLayout6609.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51211262"/>
      </p:ext>
    </p:extLst>
  </p:cSld>
  <p:clrMapOvr>
    <a:masterClrMapping/>
  </p:clrMapOvr>
  <p:transition spd="slow">
    <p:fade/>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5160411"/>
      </p:ext>
    </p:extLst>
  </p:cSld>
  <p:clrMapOvr>
    <a:masterClrMapping/>
  </p:clrMapOvr>
  <p:transition spd="slow">
    <p:fade/>
  </p:transition>
</p:sldLayout>
</file>

<file path=ppt/slideLayouts/slideLayout6610.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71491624"/>
      </p:ext>
    </p:extLst>
  </p:cSld>
  <p:clrMapOvr>
    <a:masterClrMapping/>
  </p:clrMapOvr>
  <p:transition spd="slow">
    <p:fade/>
  </p:transition>
</p:sldLayout>
</file>

<file path=ppt/slideLayouts/slideLayout6611.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69433790"/>
      </p:ext>
    </p:extLst>
  </p:cSld>
  <p:clrMapOvr>
    <a:masterClrMapping/>
  </p:clrMapOvr>
  <p:transition spd="slow">
    <p:fade/>
  </p:transition>
</p:sldLayout>
</file>

<file path=ppt/slideLayouts/slideLayout6612.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67111674"/>
      </p:ext>
    </p:extLst>
  </p:cSld>
  <p:clrMapOvr>
    <a:masterClrMapping/>
  </p:clrMapOvr>
  <p:transition spd="slow">
    <p:fade/>
  </p:transition>
</p:sldLayout>
</file>

<file path=ppt/slideLayouts/slideLayout6613.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25356484"/>
      </p:ext>
    </p:extLst>
  </p:cSld>
  <p:clrMapOvr>
    <a:masterClrMapping/>
  </p:clrMapOvr>
  <p:transition spd="slow">
    <p:fade/>
  </p:transition>
</p:sldLayout>
</file>

<file path=ppt/slideLayouts/slideLayout6614.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91004190"/>
      </p:ext>
    </p:extLst>
  </p:cSld>
  <p:clrMapOvr>
    <a:masterClrMapping/>
  </p:clrMapOvr>
  <p:transition spd="slow">
    <p:fade/>
  </p:transition>
</p:sldLayout>
</file>

<file path=ppt/slideLayouts/slideLayout6615.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5157734"/>
      </p:ext>
    </p:extLst>
  </p:cSld>
  <p:clrMapOvr>
    <a:masterClrMapping/>
  </p:clrMapOvr>
  <p:transition spd="slow">
    <p:fade/>
  </p:transition>
</p:sldLayout>
</file>

<file path=ppt/slideLayouts/slideLayout6616.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03941048"/>
      </p:ext>
    </p:extLst>
  </p:cSld>
  <p:clrMapOvr>
    <a:masterClrMapping/>
  </p:clrMapOvr>
  <p:transition spd="slow">
    <p:fade/>
  </p:transition>
</p:sldLayout>
</file>

<file path=ppt/slideLayouts/slideLayout6617.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66125060"/>
      </p:ext>
    </p:extLst>
  </p:cSld>
  <p:clrMapOvr>
    <a:masterClrMapping/>
  </p:clrMapOvr>
  <p:transition spd="slow">
    <p:fade/>
  </p:transition>
</p:sldLayout>
</file>

<file path=ppt/slideLayouts/slideLayout6618.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3214690"/>
      </p:ext>
    </p:extLst>
  </p:cSld>
  <p:clrMapOvr>
    <a:masterClrMapping/>
  </p:clrMapOvr>
  <p:transition spd="slow">
    <p:fade/>
  </p:transition>
</p:sldLayout>
</file>

<file path=ppt/slideLayouts/slideLayout6619.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48555120"/>
      </p:ext>
    </p:extLst>
  </p:cSld>
  <p:clrMapOvr>
    <a:masterClrMapping/>
  </p:clrMapOvr>
  <p:transition spd="slow">
    <p:fade/>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36250807"/>
      </p:ext>
    </p:extLst>
  </p:cSld>
  <p:clrMapOvr>
    <a:masterClrMapping/>
  </p:clrMapOvr>
  <p:transition spd="slow">
    <p:fade/>
  </p:transition>
</p:sldLayout>
</file>

<file path=ppt/slideLayouts/slideLayout6620.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51203471"/>
      </p:ext>
    </p:extLst>
  </p:cSld>
  <p:clrMapOvr>
    <a:masterClrMapping/>
  </p:clrMapOvr>
  <p:transition spd="slow">
    <p:fade/>
  </p:transition>
</p:sldLayout>
</file>

<file path=ppt/slideLayouts/slideLayout6621.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30142610"/>
      </p:ext>
    </p:extLst>
  </p:cSld>
  <p:clrMapOvr>
    <a:masterClrMapping/>
  </p:clrMapOvr>
  <p:transition spd="slow">
    <p:fade/>
  </p:transition>
</p:sldLayout>
</file>

<file path=ppt/slideLayouts/slideLayout6622.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41912411"/>
      </p:ext>
    </p:extLst>
  </p:cSld>
  <p:clrMapOvr>
    <a:masterClrMapping/>
  </p:clrMapOvr>
  <p:transition spd="slow">
    <p:fade/>
  </p:transition>
</p:sldLayout>
</file>

<file path=ppt/slideLayouts/slideLayout6623.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4167848"/>
      </p:ext>
    </p:extLst>
  </p:cSld>
  <p:clrMapOvr>
    <a:masterClrMapping/>
  </p:clrMapOvr>
  <p:transition spd="slow">
    <p:fade/>
  </p:transition>
</p:sldLayout>
</file>

<file path=ppt/slideLayouts/slideLayout6624.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85190086"/>
      </p:ext>
    </p:extLst>
  </p:cSld>
  <p:clrMapOvr>
    <a:masterClrMapping/>
  </p:clrMapOvr>
  <p:transition spd="slow">
    <p:fade/>
  </p:transition>
</p:sldLayout>
</file>

<file path=ppt/slideLayouts/slideLayout6625.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31394911"/>
      </p:ext>
    </p:extLst>
  </p:cSld>
  <p:clrMapOvr>
    <a:masterClrMapping/>
  </p:clrMapOvr>
  <p:transition spd="slow">
    <p:fade/>
  </p:transition>
</p:sldLayout>
</file>

<file path=ppt/slideLayouts/slideLayout6626.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15647096"/>
      </p:ext>
    </p:extLst>
  </p:cSld>
  <p:clrMapOvr>
    <a:masterClrMapping/>
  </p:clrMapOvr>
  <p:transition spd="slow">
    <p:fade/>
  </p:transition>
</p:sldLayout>
</file>

<file path=ppt/slideLayouts/slideLayout6627.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1250908"/>
      </p:ext>
    </p:extLst>
  </p:cSld>
  <p:clrMapOvr>
    <a:masterClrMapping/>
  </p:clrMapOvr>
  <p:transition spd="slow">
    <p:fade/>
  </p:transition>
</p:sldLayout>
</file>

<file path=ppt/slideLayouts/slideLayout6628.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42942126"/>
      </p:ext>
    </p:extLst>
  </p:cSld>
  <p:clrMapOvr>
    <a:masterClrMapping/>
  </p:clrMapOvr>
  <p:transition spd="slow">
    <p:fade/>
  </p:transition>
</p:sldLayout>
</file>

<file path=ppt/slideLayouts/slideLayout6629.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72333422"/>
      </p:ext>
    </p:extLst>
  </p:cSld>
  <p:clrMapOvr>
    <a:masterClrMapping/>
  </p:clrMapOvr>
  <p:transition spd="slow">
    <p:fad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72254170"/>
      </p:ext>
    </p:extLst>
  </p:cSld>
  <p:clrMapOvr>
    <a:masterClrMapping/>
  </p:clrMapOvr>
  <p:transition spd="slow">
    <p:fade/>
  </p:transition>
</p:sldLayout>
</file>

<file path=ppt/slideLayouts/slideLayout6630.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766246"/>
      </p:ext>
    </p:extLst>
  </p:cSld>
  <p:clrMapOvr>
    <a:masterClrMapping/>
  </p:clrMapOvr>
  <p:transition spd="slow">
    <p:fade/>
  </p:transition>
</p:sldLayout>
</file>

<file path=ppt/slideLayouts/slideLayout6631.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73435421"/>
      </p:ext>
    </p:extLst>
  </p:cSld>
  <p:clrMapOvr>
    <a:masterClrMapping/>
  </p:clrMapOvr>
  <p:transition spd="slow">
    <p:fade/>
  </p:transition>
</p:sldLayout>
</file>

<file path=ppt/slideLayouts/slideLayout6632.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35474296"/>
      </p:ext>
    </p:extLst>
  </p:cSld>
  <p:clrMapOvr>
    <a:masterClrMapping/>
  </p:clrMapOvr>
  <p:transition spd="slow">
    <p:fade/>
  </p:transition>
</p:sldLayout>
</file>

<file path=ppt/slideLayouts/slideLayout6633.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02073568"/>
      </p:ext>
    </p:extLst>
  </p:cSld>
  <p:clrMapOvr>
    <a:masterClrMapping/>
  </p:clrMapOvr>
  <p:transition spd="slow">
    <p:fade/>
  </p:transition>
</p:sldLayout>
</file>

<file path=ppt/slideLayouts/slideLayout6634.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28133725"/>
      </p:ext>
    </p:extLst>
  </p:cSld>
  <p:clrMapOvr>
    <a:masterClrMapping/>
  </p:clrMapOvr>
  <p:transition spd="slow">
    <p:fade/>
  </p:transition>
</p:sldLayout>
</file>

<file path=ppt/slideLayouts/slideLayout6635.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87942225"/>
      </p:ext>
    </p:extLst>
  </p:cSld>
  <p:clrMapOvr>
    <a:masterClrMapping/>
  </p:clrMapOvr>
  <p:transition spd="slow">
    <p:fade/>
  </p:transition>
</p:sldLayout>
</file>

<file path=ppt/slideLayouts/slideLayout6636.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15326688"/>
      </p:ext>
    </p:extLst>
  </p:cSld>
  <p:clrMapOvr>
    <a:masterClrMapping/>
  </p:clrMapOvr>
  <p:transition spd="slow">
    <p:fade/>
  </p:transition>
</p:sldLayout>
</file>

<file path=ppt/slideLayouts/slideLayout6637.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38517413"/>
      </p:ext>
    </p:extLst>
  </p:cSld>
  <p:clrMapOvr>
    <a:masterClrMapping/>
  </p:clrMapOvr>
  <p:transition spd="slow">
    <p:fade/>
  </p:transition>
</p:sldLayout>
</file>

<file path=ppt/slideLayouts/slideLayout6638.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43929931"/>
      </p:ext>
    </p:extLst>
  </p:cSld>
  <p:clrMapOvr>
    <a:masterClrMapping/>
  </p:clrMapOvr>
  <p:transition spd="slow">
    <p:fade/>
  </p:transition>
</p:sldLayout>
</file>

<file path=ppt/slideLayouts/slideLayout6639.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88631091"/>
      </p:ext>
    </p:extLst>
  </p:cSld>
  <p:clrMapOvr>
    <a:masterClrMapping/>
  </p:clrMapOvr>
  <p:transition spd="slow">
    <p:fad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53167958"/>
      </p:ext>
    </p:extLst>
  </p:cSld>
  <p:clrMapOvr>
    <a:masterClrMapping/>
  </p:clrMapOvr>
  <p:transition spd="slow">
    <p:fade/>
  </p:transition>
</p:sldLayout>
</file>

<file path=ppt/slideLayouts/slideLayout6640.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73346351"/>
      </p:ext>
    </p:extLst>
  </p:cSld>
  <p:clrMapOvr>
    <a:masterClrMapping/>
  </p:clrMapOvr>
  <p:transition spd="slow">
    <p:fade/>
  </p:transition>
</p:sldLayout>
</file>

<file path=ppt/slideLayouts/slideLayout6641.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34689960"/>
      </p:ext>
    </p:extLst>
  </p:cSld>
  <p:clrMapOvr>
    <a:masterClrMapping/>
  </p:clrMapOvr>
  <p:transition spd="slow">
    <p:fade/>
  </p:transition>
</p:sldLayout>
</file>

<file path=ppt/slideLayouts/slideLayout6642.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68705235"/>
      </p:ext>
    </p:extLst>
  </p:cSld>
  <p:clrMapOvr>
    <a:masterClrMapping/>
  </p:clrMapOvr>
  <p:transition spd="slow">
    <p:fade/>
  </p:transition>
</p:sldLayout>
</file>

<file path=ppt/slideLayouts/slideLayout6643.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5802099"/>
      </p:ext>
    </p:extLst>
  </p:cSld>
  <p:clrMapOvr>
    <a:masterClrMapping/>
  </p:clrMapOvr>
  <p:transition spd="slow">
    <p:fade/>
  </p:transition>
</p:sldLayout>
</file>

<file path=ppt/slideLayouts/slideLayout6644.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29053201"/>
      </p:ext>
    </p:extLst>
  </p:cSld>
  <p:clrMapOvr>
    <a:masterClrMapping/>
  </p:clrMapOvr>
  <p:transition spd="slow">
    <p:fade/>
  </p:transition>
</p:sldLayout>
</file>

<file path=ppt/slideLayouts/slideLayout6645.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11160953"/>
      </p:ext>
    </p:extLst>
  </p:cSld>
  <p:clrMapOvr>
    <a:masterClrMapping/>
  </p:clrMapOvr>
  <p:transition spd="slow">
    <p:fade/>
  </p:transition>
</p:sldLayout>
</file>

<file path=ppt/slideLayouts/slideLayout6646.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26973855"/>
      </p:ext>
    </p:extLst>
  </p:cSld>
  <p:clrMapOvr>
    <a:masterClrMapping/>
  </p:clrMapOvr>
  <p:transition spd="slow">
    <p:fade/>
  </p:transition>
</p:sldLayout>
</file>

<file path=ppt/slideLayouts/slideLayout6647.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1889860"/>
      </p:ext>
    </p:extLst>
  </p:cSld>
  <p:clrMapOvr>
    <a:masterClrMapping/>
  </p:clrMapOvr>
  <p:transition spd="slow">
    <p:fade/>
  </p:transition>
</p:sldLayout>
</file>

<file path=ppt/slideLayouts/slideLayout6648.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70473300"/>
      </p:ext>
    </p:extLst>
  </p:cSld>
  <p:clrMapOvr>
    <a:masterClrMapping/>
  </p:clrMapOvr>
  <p:transition spd="slow">
    <p:fade/>
  </p:transition>
</p:sldLayout>
</file>

<file path=ppt/slideLayouts/slideLayout6649.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11843426"/>
      </p:ext>
    </p:extLst>
  </p:cSld>
  <p:clrMapOvr>
    <a:masterClrMapping/>
  </p:clrMapOvr>
  <p:transition spd="slow">
    <p:fad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0498241"/>
      </p:ext>
    </p:extLst>
  </p:cSld>
  <p:clrMapOvr>
    <a:masterClrMapping/>
  </p:clrMapOvr>
  <p:transition spd="slow">
    <p:fade/>
  </p:transition>
</p:sldLayout>
</file>

<file path=ppt/slideLayouts/slideLayout6650.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43529603"/>
      </p:ext>
    </p:extLst>
  </p:cSld>
  <p:clrMapOvr>
    <a:masterClrMapping/>
  </p:clrMapOvr>
  <p:transition spd="slow">
    <p:fade/>
  </p:transition>
</p:sldLayout>
</file>

<file path=ppt/slideLayouts/slideLayout6651.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800798"/>
      </p:ext>
    </p:extLst>
  </p:cSld>
  <p:clrMapOvr>
    <a:masterClrMapping/>
  </p:clrMapOvr>
  <p:transition spd="slow">
    <p:fade/>
  </p:transition>
</p:sldLayout>
</file>

<file path=ppt/slideLayouts/slideLayout6652.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86432172"/>
      </p:ext>
    </p:extLst>
  </p:cSld>
  <p:clrMapOvr>
    <a:masterClrMapping/>
  </p:clrMapOvr>
  <p:transition spd="slow">
    <p:fade/>
  </p:transition>
</p:sldLayout>
</file>

<file path=ppt/slideLayouts/slideLayout6653.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10000734"/>
      </p:ext>
    </p:extLst>
  </p:cSld>
  <p:clrMapOvr>
    <a:masterClrMapping/>
  </p:clrMapOvr>
  <p:transition spd="slow">
    <p:fade/>
  </p:transition>
</p:sldLayout>
</file>

<file path=ppt/slideLayouts/slideLayout6654.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94412060"/>
      </p:ext>
    </p:extLst>
  </p:cSld>
  <p:clrMapOvr>
    <a:masterClrMapping/>
  </p:clrMapOvr>
  <p:transition spd="slow">
    <p:fade/>
  </p:transition>
</p:sldLayout>
</file>

<file path=ppt/slideLayouts/slideLayout6655.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30029081"/>
      </p:ext>
    </p:extLst>
  </p:cSld>
  <p:clrMapOvr>
    <a:masterClrMapping/>
  </p:clrMapOvr>
  <p:transition spd="slow">
    <p:fade/>
  </p:transition>
</p:sldLayout>
</file>

<file path=ppt/slideLayouts/slideLayout6656.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97460601"/>
      </p:ext>
    </p:extLst>
  </p:cSld>
  <p:clrMapOvr>
    <a:masterClrMapping/>
  </p:clrMapOvr>
  <p:transition spd="slow">
    <p:fade/>
  </p:transition>
</p:sldLayout>
</file>

<file path=ppt/slideLayouts/slideLayout6657.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55558251"/>
      </p:ext>
    </p:extLst>
  </p:cSld>
  <p:clrMapOvr>
    <a:masterClrMapping/>
  </p:clrMapOvr>
  <p:transition spd="slow">
    <p:fade/>
  </p:transition>
</p:sldLayout>
</file>

<file path=ppt/slideLayouts/slideLayout6658.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617247"/>
      </p:ext>
    </p:extLst>
  </p:cSld>
  <p:clrMapOvr>
    <a:masterClrMapping/>
  </p:clrMapOvr>
  <p:transition spd="slow">
    <p:fade/>
  </p:transition>
</p:sldLayout>
</file>

<file path=ppt/slideLayouts/slideLayout6659.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83278564"/>
      </p:ext>
    </p:extLst>
  </p:cSld>
  <p:clrMapOvr>
    <a:masterClrMapping/>
  </p:clrMapOvr>
  <p:transition spd="slow">
    <p:fad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62404779"/>
      </p:ext>
    </p:extLst>
  </p:cSld>
  <p:clrMapOvr>
    <a:masterClrMapping/>
  </p:clrMapOvr>
  <p:transition spd="slow">
    <p:fade/>
  </p:transition>
</p:sldLayout>
</file>

<file path=ppt/slideLayouts/slideLayout6660.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1796771"/>
      </p:ext>
    </p:extLst>
  </p:cSld>
  <p:clrMapOvr>
    <a:masterClrMapping/>
  </p:clrMapOvr>
  <p:transition spd="slow">
    <p:fade/>
  </p:transition>
</p:sldLayout>
</file>

<file path=ppt/slideLayouts/slideLayout6661.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91404241"/>
      </p:ext>
    </p:extLst>
  </p:cSld>
  <p:clrMapOvr>
    <a:masterClrMapping/>
  </p:clrMapOvr>
  <p:transition spd="slow">
    <p:fade/>
  </p:transition>
</p:sldLayout>
</file>

<file path=ppt/slideLayouts/slideLayout6662.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07706414"/>
      </p:ext>
    </p:extLst>
  </p:cSld>
  <p:clrMapOvr>
    <a:masterClrMapping/>
  </p:clrMapOvr>
  <p:transition spd="slow">
    <p:fade/>
  </p:transition>
</p:sldLayout>
</file>

<file path=ppt/slideLayouts/slideLayout6663.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22333842"/>
      </p:ext>
    </p:extLst>
  </p:cSld>
  <p:clrMapOvr>
    <a:masterClrMapping/>
  </p:clrMapOvr>
  <p:transition spd="slow">
    <p:fade/>
  </p:transition>
</p:sldLayout>
</file>

<file path=ppt/slideLayouts/slideLayout6664.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4482508"/>
      </p:ext>
    </p:extLst>
  </p:cSld>
  <p:clrMapOvr>
    <a:masterClrMapping/>
  </p:clrMapOvr>
  <p:transition spd="slow">
    <p:fade/>
  </p:transition>
</p:sldLayout>
</file>

<file path=ppt/slideLayouts/slideLayout6665.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79759765"/>
      </p:ext>
    </p:extLst>
  </p:cSld>
  <p:clrMapOvr>
    <a:masterClrMapping/>
  </p:clrMapOvr>
  <p:transition spd="slow">
    <p:fade/>
  </p:transition>
</p:sldLayout>
</file>

<file path=ppt/slideLayouts/slideLayout6666.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3936479"/>
      </p:ext>
    </p:extLst>
  </p:cSld>
  <p:clrMapOvr>
    <a:masterClrMapping/>
  </p:clrMapOvr>
  <p:transition spd="slow">
    <p:fade/>
  </p:transition>
</p:sldLayout>
</file>

<file path=ppt/slideLayouts/slideLayout6667.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05408685"/>
      </p:ext>
    </p:extLst>
  </p:cSld>
  <p:clrMapOvr>
    <a:masterClrMapping/>
  </p:clrMapOvr>
  <p:transition spd="slow">
    <p:fade/>
  </p:transition>
</p:sldLayout>
</file>

<file path=ppt/slideLayouts/slideLayout6668.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85744099"/>
      </p:ext>
    </p:extLst>
  </p:cSld>
  <p:clrMapOvr>
    <a:masterClrMapping/>
  </p:clrMapOvr>
  <p:transition spd="slow">
    <p:fade/>
  </p:transition>
</p:sldLayout>
</file>

<file path=ppt/slideLayouts/slideLayout6669.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11840014"/>
      </p:ext>
    </p:extLst>
  </p:cSld>
  <p:clrMapOvr>
    <a:masterClrMapping/>
  </p:clrMapOvr>
  <p:transition spd="slow">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5195698"/>
      </p:ext>
    </p:extLst>
  </p:cSld>
  <p:clrMapOvr>
    <a:masterClrMapping/>
  </p:clrMapOvr>
  <p:transition spd="slow">
    <p:fade/>
  </p:transition>
</p:sldLayout>
</file>

<file path=ppt/slideLayouts/slideLayout6670.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02328857"/>
      </p:ext>
    </p:extLst>
  </p:cSld>
  <p:clrMapOvr>
    <a:masterClrMapping/>
  </p:clrMapOvr>
  <p:transition spd="slow">
    <p:fade/>
  </p:transition>
</p:sldLayout>
</file>

<file path=ppt/slideLayouts/slideLayout6671.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43105512"/>
      </p:ext>
    </p:extLst>
  </p:cSld>
  <p:clrMapOvr>
    <a:masterClrMapping/>
  </p:clrMapOvr>
  <p:transition spd="slow">
    <p:fade/>
  </p:transition>
</p:sldLayout>
</file>

<file path=ppt/slideLayouts/slideLayout6672.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8641613"/>
      </p:ext>
    </p:extLst>
  </p:cSld>
  <p:clrMapOvr>
    <a:masterClrMapping/>
  </p:clrMapOvr>
  <p:transition spd="slow">
    <p:fade/>
  </p:transition>
</p:sldLayout>
</file>

<file path=ppt/slideLayouts/slideLayout6673.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9513541"/>
      </p:ext>
    </p:extLst>
  </p:cSld>
  <p:clrMapOvr>
    <a:masterClrMapping/>
  </p:clrMapOvr>
  <p:transition spd="slow">
    <p:fade/>
  </p:transition>
</p:sldLayout>
</file>

<file path=ppt/slideLayouts/slideLayout6674.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64314062"/>
      </p:ext>
    </p:extLst>
  </p:cSld>
  <p:clrMapOvr>
    <a:masterClrMapping/>
  </p:clrMapOvr>
  <p:transition spd="slow">
    <p:fade/>
  </p:transition>
</p:sldLayout>
</file>

<file path=ppt/slideLayouts/slideLayout6675.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5236036"/>
      </p:ext>
    </p:extLst>
  </p:cSld>
  <p:clrMapOvr>
    <a:masterClrMapping/>
  </p:clrMapOvr>
  <p:transition spd="slow">
    <p:fade/>
  </p:transition>
</p:sldLayout>
</file>

<file path=ppt/slideLayouts/slideLayout6676.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92490378"/>
      </p:ext>
    </p:extLst>
  </p:cSld>
  <p:clrMapOvr>
    <a:masterClrMapping/>
  </p:clrMapOvr>
  <p:transition spd="slow">
    <p:fade/>
  </p:transition>
</p:sldLayout>
</file>

<file path=ppt/slideLayouts/slideLayout6677.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7414190"/>
      </p:ext>
    </p:extLst>
  </p:cSld>
  <p:clrMapOvr>
    <a:masterClrMapping/>
  </p:clrMapOvr>
  <p:transition spd="slow">
    <p:fade/>
  </p:transition>
</p:sldLayout>
</file>

<file path=ppt/slideLayouts/slideLayout6678.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39209413"/>
      </p:ext>
    </p:extLst>
  </p:cSld>
  <p:clrMapOvr>
    <a:masterClrMapping/>
  </p:clrMapOvr>
  <p:transition spd="slow">
    <p:fade/>
  </p:transition>
</p:sldLayout>
</file>

<file path=ppt/slideLayouts/slideLayout6679.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35248874"/>
      </p:ext>
    </p:extLst>
  </p:cSld>
  <p:clrMapOvr>
    <a:masterClrMapping/>
  </p:clrMapOvr>
  <p:transition spd="slow">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88072137"/>
      </p:ext>
    </p:extLst>
  </p:cSld>
  <p:clrMapOvr>
    <a:masterClrMapping/>
  </p:clrMapOvr>
  <p:transition spd="slow">
    <p:fade/>
  </p:transition>
</p:sldLayout>
</file>

<file path=ppt/slideLayouts/slideLayout6680.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59779797"/>
      </p:ext>
    </p:extLst>
  </p:cSld>
  <p:clrMapOvr>
    <a:masterClrMapping/>
  </p:clrMapOvr>
  <p:transition spd="slow">
    <p:fade/>
  </p:transition>
</p:sldLayout>
</file>

<file path=ppt/slideLayouts/slideLayout6681.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10309075"/>
      </p:ext>
    </p:extLst>
  </p:cSld>
  <p:clrMapOvr>
    <a:masterClrMapping/>
  </p:clrMapOvr>
  <p:transition spd="slow">
    <p:fade/>
  </p:transition>
</p:sldLayout>
</file>

<file path=ppt/slideLayouts/slideLayout6682.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80348622"/>
      </p:ext>
    </p:extLst>
  </p:cSld>
  <p:clrMapOvr>
    <a:masterClrMapping/>
  </p:clrMapOvr>
  <p:transition spd="slow">
    <p:fade/>
  </p:transition>
</p:sldLayout>
</file>

<file path=ppt/slideLayouts/slideLayout6683.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01617747"/>
      </p:ext>
    </p:extLst>
  </p:cSld>
  <p:clrMapOvr>
    <a:masterClrMapping/>
  </p:clrMapOvr>
  <p:transition spd="slow">
    <p:fade/>
  </p:transition>
</p:sldLayout>
</file>

<file path=ppt/slideLayouts/slideLayout6684.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98764666"/>
      </p:ext>
    </p:extLst>
  </p:cSld>
  <p:clrMapOvr>
    <a:masterClrMapping/>
  </p:clrMapOvr>
  <p:transition spd="slow">
    <p:fade/>
  </p:transition>
</p:sldLayout>
</file>

<file path=ppt/slideLayouts/slideLayout6685.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17794357"/>
      </p:ext>
    </p:extLst>
  </p:cSld>
  <p:clrMapOvr>
    <a:masterClrMapping/>
  </p:clrMapOvr>
  <p:transition spd="slow">
    <p:fade/>
  </p:transition>
</p:sldLayout>
</file>

<file path=ppt/slideLayouts/slideLayout6686.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50749"/>
      </p:ext>
    </p:extLst>
  </p:cSld>
  <p:clrMapOvr>
    <a:masterClrMapping/>
  </p:clrMapOvr>
  <p:transition spd="slow">
    <p:fade/>
  </p:transition>
</p:sldLayout>
</file>

<file path=ppt/slideLayouts/slideLayout6687.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4474748"/>
      </p:ext>
    </p:extLst>
  </p:cSld>
  <p:clrMapOvr>
    <a:masterClrMapping/>
  </p:clrMapOvr>
  <p:transition spd="slow">
    <p:fade/>
  </p:transition>
</p:sldLayout>
</file>

<file path=ppt/slideLayouts/slideLayout6688.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75504901"/>
      </p:ext>
    </p:extLst>
  </p:cSld>
  <p:clrMapOvr>
    <a:masterClrMapping/>
  </p:clrMapOvr>
  <p:transition spd="slow">
    <p:fade/>
  </p:transition>
</p:sldLayout>
</file>

<file path=ppt/slideLayouts/slideLayout6689.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63564294"/>
      </p:ext>
    </p:extLst>
  </p:cSld>
  <p:clrMapOvr>
    <a:masterClrMapping/>
  </p:clrMapOvr>
  <p:transition spd="slow">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48893955"/>
      </p:ext>
    </p:extLst>
  </p:cSld>
  <p:clrMapOvr>
    <a:masterClrMapping/>
  </p:clrMapOvr>
  <p:transition spd="slow">
    <p:fade/>
  </p:transition>
</p:sldLayout>
</file>

<file path=ppt/slideLayouts/slideLayout6690.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59642046"/>
      </p:ext>
    </p:extLst>
  </p:cSld>
  <p:clrMapOvr>
    <a:masterClrMapping/>
  </p:clrMapOvr>
  <p:transition spd="slow">
    <p:fade/>
  </p:transition>
</p:sldLayout>
</file>

<file path=ppt/slideLayouts/slideLayout6691.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2429682"/>
      </p:ext>
    </p:extLst>
  </p:cSld>
  <p:clrMapOvr>
    <a:masterClrMapping/>
  </p:clrMapOvr>
  <p:transition spd="slow">
    <p:fade/>
  </p:transition>
</p:sldLayout>
</file>

<file path=ppt/slideLayouts/slideLayout6692.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96285773"/>
      </p:ext>
    </p:extLst>
  </p:cSld>
  <p:clrMapOvr>
    <a:masterClrMapping/>
  </p:clrMapOvr>
  <p:transition spd="slow">
    <p:fade/>
  </p:transition>
</p:sldLayout>
</file>

<file path=ppt/slideLayouts/slideLayout6693.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43417185"/>
      </p:ext>
    </p:extLst>
  </p:cSld>
  <p:clrMapOvr>
    <a:masterClrMapping/>
  </p:clrMapOvr>
  <p:transition spd="slow">
    <p:fade/>
  </p:transition>
</p:sldLayout>
</file>

<file path=ppt/slideLayouts/slideLayout6694.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2325215"/>
      </p:ext>
    </p:extLst>
  </p:cSld>
  <p:clrMapOvr>
    <a:masterClrMapping/>
  </p:clrMapOvr>
  <p:transition spd="slow">
    <p:fade/>
  </p:transition>
</p:sldLayout>
</file>

<file path=ppt/slideLayouts/slideLayout6695.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38545070"/>
      </p:ext>
    </p:extLst>
  </p:cSld>
  <p:clrMapOvr>
    <a:masterClrMapping/>
  </p:clrMapOvr>
  <p:transition spd="slow">
    <p:fade/>
  </p:transition>
</p:sldLayout>
</file>

<file path=ppt/slideLayouts/slideLayout6696.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80636567"/>
      </p:ext>
    </p:extLst>
  </p:cSld>
  <p:clrMapOvr>
    <a:masterClrMapping/>
  </p:clrMapOvr>
  <p:transition spd="slow">
    <p:fade/>
  </p:transition>
</p:sldLayout>
</file>

<file path=ppt/slideLayouts/slideLayout6697.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21834293"/>
      </p:ext>
    </p:extLst>
  </p:cSld>
  <p:clrMapOvr>
    <a:masterClrMapping/>
  </p:clrMapOvr>
  <p:transition spd="slow">
    <p:fade/>
  </p:transition>
</p:sldLayout>
</file>

<file path=ppt/slideLayouts/slideLayout6698.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55473142"/>
      </p:ext>
    </p:extLst>
  </p:cSld>
  <p:clrMapOvr>
    <a:masterClrMapping/>
  </p:clrMapOvr>
  <p:transition spd="slow">
    <p:fade/>
  </p:transition>
</p:sldLayout>
</file>

<file path=ppt/slideLayouts/slideLayout6699.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24146892"/>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3768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36322068"/>
      </p:ext>
    </p:extLst>
  </p:cSld>
  <p:clrMapOvr>
    <a:masterClrMapping/>
  </p:clrMapOvr>
  <p:transition spd="slow">
    <p:fade/>
  </p:transition>
</p:sldLayout>
</file>

<file path=ppt/slideLayouts/slideLayout6700.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89985614"/>
      </p:ext>
    </p:extLst>
  </p:cSld>
  <p:clrMapOvr>
    <a:masterClrMapping/>
  </p:clrMapOvr>
  <p:transition spd="slow">
    <p:fade/>
  </p:transition>
</p:sldLayout>
</file>

<file path=ppt/slideLayouts/slideLayout6701.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57755231"/>
      </p:ext>
    </p:extLst>
  </p:cSld>
  <p:clrMapOvr>
    <a:masterClrMapping/>
  </p:clrMapOvr>
  <p:transition spd="slow">
    <p:fade/>
  </p:transition>
</p:sldLayout>
</file>

<file path=ppt/slideLayouts/slideLayout6702.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28828475"/>
      </p:ext>
    </p:extLst>
  </p:cSld>
  <p:clrMapOvr>
    <a:masterClrMapping/>
  </p:clrMapOvr>
  <p:transition spd="slow">
    <p:fade/>
  </p:transition>
</p:sldLayout>
</file>

<file path=ppt/slideLayouts/slideLayout6703.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17848306"/>
      </p:ext>
    </p:extLst>
  </p:cSld>
  <p:clrMapOvr>
    <a:masterClrMapping/>
  </p:clrMapOvr>
  <p:transition spd="slow">
    <p:fade/>
  </p:transition>
</p:sldLayout>
</file>

<file path=ppt/slideLayouts/slideLayout6704.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5255030"/>
      </p:ext>
    </p:extLst>
  </p:cSld>
  <p:clrMapOvr>
    <a:masterClrMapping/>
  </p:clrMapOvr>
  <p:transition spd="slow">
    <p:fade/>
  </p:transition>
</p:sldLayout>
</file>

<file path=ppt/slideLayouts/slideLayout6705.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74012791"/>
      </p:ext>
    </p:extLst>
  </p:cSld>
  <p:clrMapOvr>
    <a:masterClrMapping/>
  </p:clrMapOvr>
  <p:transition spd="slow">
    <p:fade/>
  </p:transition>
</p:sldLayout>
</file>

<file path=ppt/slideLayouts/slideLayout6706.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69124069"/>
      </p:ext>
    </p:extLst>
  </p:cSld>
  <p:clrMapOvr>
    <a:masterClrMapping/>
  </p:clrMapOvr>
  <p:transition spd="slow">
    <p:fade/>
  </p:transition>
</p:sldLayout>
</file>

<file path=ppt/slideLayouts/slideLayout6707.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0625337"/>
      </p:ext>
    </p:extLst>
  </p:cSld>
  <p:clrMapOvr>
    <a:masterClrMapping/>
  </p:clrMapOvr>
  <p:transition spd="slow">
    <p:fade/>
  </p:transition>
</p:sldLayout>
</file>

<file path=ppt/slideLayouts/slideLayout6708.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62314557"/>
      </p:ext>
    </p:extLst>
  </p:cSld>
  <p:clrMapOvr>
    <a:masterClrMapping/>
  </p:clrMapOvr>
  <p:transition spd="slow">
    <p:fade/>
  </p:transition>
</p:sldLayout>
</file>

<file path=ppt/slideLayouts/slideLayout6709.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96889972"/>
      </p:ext>
    </p:extLst>
  </p:cSld>
  <p:clrMapOvr>
    <a:masterClrMapping/>
  </p:clrMapOvr>
  <p:transition spd="slow">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73496917"/>
      </p:ext>
    </p:extLst>
  </p:cSld>
  <p:clrMapOvr>
    <a:masterClrMapping/>
  </p:clrMapOvr>
  <p:transition spd="slow">
    <p:fade/>
  </p:transition>
</p:sldLayout>
</file>

<file path=ppt/slideLayouts/slideLayout6710.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817991"/>
      </p:ext>
    </p:extLst>
  </p:cSld>
  <p:clrMapOvr>
    <a:masterClrMapping/>
  </p:clrMapOvr>
  <p:transition spd="slow">
    <p:fade/>
  </p:transition>
</p:sldLayout>
</file>

<file path=ppt/slideLayouts/slideLayout6711.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32282542"/>
      </p:ext>
    </p:extLst>
  </p:cSld>
  <p:clrMapOvr>
    <a:masterClrMapping/>
  </p:clrMapOvr>
  <p:transition spd="slow">
    <p:fade/>
  </p:transition>
</p:sldLayout>
</file>

<file path=ppt/slideLayouts/slideLayout6712.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91113492"/>
      </p:ext>
    </p:extLst>
  </p:cSld>
  <p:clrMapOvr>
    <a:masterClrMapping/>
  </p:clrMapOvr>
  <p:transition spd="slow">
    <p:fade/>
  </p:transition>
</p:sldLayout>
</file>

<file path=ppt/slideLayouts/slideLayout6713.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14020684"/>
      </p:ext>
    </p:extLst>
  </p:cSld>
  <p:clrMapOvr>
    <a:masterClrMapping/>
  </p:clrMapOvr>
  <p:transition spd="slow">
    <p:fade/>
  </p:transition>
</p:sldLayout>
</file>

<file path=ppt/slideLayouts/slideLayout6714.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53562784"/>
      </p:ext>
    </p:extLst>
  </p:cSld>
  <p:clrMapOvr>
    <a:masterClrMapping/>
  </p:clrMapOvr>
  <p:transition spd="slow">
    <p:fade/>
  </p:transition>
</p:sldLayout>
</file>

<file path=ppt/slideLayouts/slideLayout6715.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51855743"/>
      </p:ext>
    </p:extLst>
  </p:cSld>
  <p:clrMapOvr>
    <a:masterClrMapping/>
  </p:clrMapOvr>
  <p:transition spd="slow">
    <p:fade/>
  </p:transition>
</p:sldLayout>
</file>

<file path=ppt/slideLayouts/slideLayout6716.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56275374"/>
      </p:ext>
    </p:extLst>
  </p:cSld>
  <p:clrMapOvr>
    <a:masterClrMapping/>
  </p:clrMapOvr>
  <p:transition spd="slow">
    <p:fade/>
  </p:transition>
</p:sldLayout>
</file>

<file path=ppt/slideLayouts/slideLayout6717.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85272721"/>
      </p:ext>
    </p:extLst>
  </p:cSld>
  <p:clrMapOvr>
    <a:masterClrMapping/>
  </p:clrMapOvr>
  <p:transition spd="slow">
    <p:fade/>
  </p:transition>
</p:sldLayout>
</file>

<file path=ppt/slideLayouts/slideLayout6718.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55651225"/>
      </p:ext>
    </p:extLst>
  </p:cSld>
  <p:clrMapOvr>
    <a:masterClrMapping/>
  </p:clrMapOvr>
  <p:transition spd="slow">
    <p:fade/>
  </p:transition>
</p:sldLayout>
</file>

<file path=ppt/slideLayouts/slideLayout6719.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585024"/>
      </p:ext>
    </p:extLst>
  </p:cSld>
  <p:clrMapOvr>
    <a:masterClrMapping/>
  </p:clrMapOvr>
  <p:transition spd="slow">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9937822"/>
      </p:ext>
    </p:extLst>
  </p:cSld>
  <p:clrMapOvr>
    <a:masterClrMapping/>
  </p:clrMapOvr>
  <p:transition spd="slow">
    <p:fade/>
  </p:transition>
</p:sldLayout>
</file>

<file path=ppt/slideLayouts/slideLayout6720.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86511928"/>
      </p:ext>
    </p:extLst>
  </p:cSld>
  <p:clrMapOvr>
    <a:masterClrMapping/>
  </p:clrMapOvr>
  <p:transition spd="slow">
    <p:fade/>
  </p:transition>
</p:sldLayout>
</file>

<file path=ppt/slideLayouts/slideLayout6721.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04344840"/>
      </p:ext>
    </p:extLst>
  </p:cSld>
  <p:clrMapOvr>
    <a:masterClrMapping/>
  </p:clrMapOvr>
  <p:transition spd="slow">
    <p:fade/>
  </p:transition>
</p:sldLayout>
</file>

<file path=ppt/slideLayouts/slideLayout6722.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4962639"/>
      </p:ext>
    </p:extLst>
  </p:cSld>
  <p:clrMapOvr>
    <a:masterClrMapping/>
  </p:clrMapOvr>
  <p:transition spd="slow">
    <p:fade/>
  </p:transition>
</p:sldLayout>
</file>

<file path=ppt/slideLayouts/slideLayout6723.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7586647"/>
      </p:ext>
    </p:extLst>
  </p:cSld>
  <p:clrMapOvr>
    <a:masterClrMapping/>
  </p:clrMapOvr>
  <p:transition spd="slow">
    <p:fade/>
  </p:transition>
</p:sldLayout>
</file>

<file path=ppt/slideLayouts/slideLayout6724.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98132789"/>
      </p:ext>
    </p:extLst>
  </p:cSld>
  <p:clrMapOvr>
    <a:masterClrMapping/>
  </p:clrMapOvr>
  <p:transition spd="slow">
    <p:fade/>
  </p:transition>
</p:sldLayout>
</file>

<file path=ppt/slideLayouts/slideLayout6725.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38724010"/>
      </p:ext>
    </p:extLst>
  </p:cSld>
  <p:clrMapOvr>
    <a:masterClrMapping/>
  </p:clrMapOvr>
  <p:transition spd="slow">
    <p:fade/>
  </p:transition>
</p:sldLayout>
</file>

<file path=ppt/slideLayouts/slideLayout6726.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28814137"/>
      </p:ext>
    </p:extLst>
  </p:cSld>
  <p:clrMapOvr>
    <a:masterClrMapping/>
  </p:clrMapOvr>
  <p:transition spd="slow">
    <p:fade/>
  </p:transition>
</p:sldLayout>
</file>

<file path=ppt/slideLayouts/slideLayout6727.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7370051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28.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56397143"/>
      </p:ext>
    </p:extLst>
  </p:cSld>
  <p:clrMapOvr>
    <a:masterClrMapping/>
  </p:clrMapOvr>
  <p:transition spd="slow">
    <p:fade/>
  </p:transition>
</p:sldLayout>
</file>

<file path=ppt/slideLayouts/slideLayout6729.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112289354"/>
      </p:ext>
    </p:extLst>
  </p:cSld>
  <p:clrMapOvr>
    <a:masterClrMapping/>
  </p:clrMapOvr>
  <p:transition spd="slow">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9904327"/>
      </p:ext>
    </p:extLst>
  </p:cSld>
  <p:clrMapOvr>
    <a:masterClrMapping/>
  </p:clrMapOvr>
  <p:transition spd="slow">
    <p:fade/>
  </p:transition>
</p:sldLayout>
</file>

<file path=ppt/slideLayouts/slideLayout6730.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015082287"/>
      </p:ext>
    </p:extLst>
  </p:cSld>
  <p:clrMapOvr>
    <a:masterClrMapping/>
  </p:clrMapOvr>
  <p:transition spd="slow">
    <p:fade/>
  </p:transition>
</p:sldLayout>
</file>

<file path=ppt/slideLayouts/slideLayout6731.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8088770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732.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57957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33.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455512532"/>
      </p:ext>
    </p:extLst>
  </p:cSld>
  <p:clrMapOvr>
    <a:masterClrMapping/>
  </p:clrMapOvr>
  <p:transition spd="slow">
    <p:fade/>
  </p:transition>
</p:sldLayout>
</file>

<file path=ppt/slideLayouts/slideLayout6734.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43165625"/>
      </p:ext>
    </p:extLst>
  </p:cSld>
  <p:clrMapOvr>
    <a:masterClrMapping/>
  </p:clrMapOvr>
  <p:transition spd="slow">
    <p:fade/>
  </p:transition>
</p:sldLayout>
</file>

<file path=ppt/slideLayouts/slideLayout6735.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284108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736.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2347536"/>
      </p:ext>
    </p:extLst>
  </p:cSld>
  <p:clrMapOvr>
    <a:masterClrMapping/>
  </p:clrMapOvr>
  <p:transition spd="slow">
    <p:fade/>
  </p:transition>
</p:sldLayout>
</file>

<file path=ppt/slideLayouts/slideLayout6737.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42451881"/>
      </p:ext>
    </p:extLst>
  </p:cSld>
  <p:clrMapOvr>
    <a:masterClrMapping/>
  </p:clrMapOvr>
  <p:transition spd="slow">
    <p:fade/>
  </p:transition>
</p:sldLayout>
</file>

<file path=ppt/slideLayouts/slideLayout6738.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11948468"/>
      </p:ext>
    </p:extLst>
  </p:cSld>
  <p:clrMapOvr>
    <a:masterClrMapping/>
  </p:clrMapOvr>
  <p:transition spd="slow">
    <p:fade/>
  </p:transition>
</p:sldLayout>
</file>

<file path=ppt/slideLayouts/slideLayout6739.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74631033"/>
      </p:ext>
    </p:extLst>
  </p:cSld>
  <p:clrMapOvr>
    <a:masterClrMapping/>
  </p:clrMapOvr>
  <p:transition spd="slow">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38611167"/>
      </p:ext>
    </p:extLst>
  </p:cSld>
  <p:clrMapOvr>
    <a:masterClrMapping/>
  </p:clrMapOvr>
  <p:transition spd="slow">
    <p:fade/>
  </p:transition>
</p:sldLayout>
</file>

<file path=ppt/slideLayouts/slideLayout6740.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2266470"/>
      </p:ext>
    </p:extLst>
  </p:cSld>
  <p:clrMapOvr>
    <a:masterClrMapping/>
  </p:clrMapOvr>
  <p:transition spd="slow">
    <p:fade/>
  </p:transition>
</p:sldLayout>
</file>

<file path=ppt/slideLayouts/slideLayout6741.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1547184"/>
      </p:ext>
    </p:extLst>
  </p:cSld>
  <p:clrMapOvr>
    <a:masterClrMapping/>
  </p:clrMapOvr>
  <p:transition spd="slow">
    <p:fade/>
  </p:transition>
</p:sldLayout>
</file>

<file path=ppt/slideLayouts/slideLayout6742.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89543521"/>
      </p:ext>
    </p:extLst>
  </p:cSld>
  <p:clrMapOvr>
    <a:masterClrMapping/>
  </p:clrMapOvr>
  <p:transition spd="slow">
    <p:fade/>
  </p:transition>
</p:sldLayout>
</file>

<file path=ppt/slideLayouts/slideLayout6743.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08311386"/>
      </p:ext>
    </p:extLst>
  </p:cSld>
  <p:clrMapOvr>
    <a:masterClrMapping/>
  </p:clrMapOvr>
  <p:transition spd="slow">
    <p:fade/>
  </p:transition>
</p:sldLayout>
</file>

<file path=ppt/slideLayouts/slideLayout6744.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62481978"/>
      </p:ext>
    </p:extLst>
  </p:cSld>
  <p:clrMapOvr>
    <a:masterClrMapping/>
  </p:clrMapOvr>
  <p:transition spd="slow">
    <p:fade/>
  </p:transition>
</p:sldLayout>
</file>

<file path=ppt/slideLayouts/slideLayout6745.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74114846"/>
      </p:ext>
    </p:extLst>
  </p:cSld>
  <p:clrMapOvr>
    <a:masterClrMapping/>
  </p:clrMapOvr>
  <p:transition spd="slow">
    <p:fade/>
  </p:transition>
</p:sldLayout>
</file>

<file path=ppt/slideLayouts/slideLayout6746.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7238829"/>
      </p:ext>
    </p:extLst>
  </p:cSld>
  <p:clrMapOvr>
    <a:masterClrMapping/>
  </p:clrMapOvr>
  <p:transition spd="slow">
    <p:fade/>
  </p:transition>
</p:sldLayout>
</file>

<file path=ppt/slideLayouts/slideLayout6747.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82098105"/>
      </p:ext>
    </p:extLst>
  </p:cSld>
  <p:clrMapOvr>
    <a:masterClrMapping/>
  </p:clrMapOvr>
  <p:transition spd="slow">
    <p:fade/>
  </p:transition>
</p:sldLayout>
</file>

<file path=ppt/slideLayouts/slideLayout6748.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98227184"/>
      </p:ext>
    </p:extLst>
  </p:cSld>
  <p:clrMapOvr>
    <a:masterClrMapping/>
  </p:clrMapOvr>
  <p:transition spd="slow">
    <p:fade/>
  </p:transition>
</p:sldLayout>
</file>

<file path=ppt/slideLayouts/slideLayout6749.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17081008"/>
      </p:ext>
    </p:extLst>
  </p:cSld>
  <p:clrMapOvr>
    <a:masterClrMapping/>
  </p:clrMapOvr>
  <p:transition spd="slow">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614789594"/>
      </p:ext>
    </p:extLst>
  </p:cSld>
  <p:clrMapOvr>
    <a:masterClrMapping/>
  </p:clrMapOvr>
  <p:transition spd="slow">
    <p:fade/>
  </p:transition>
</p:sldLayout>
</file>

<file path=ppt/slideLayouts/slideLayout6750.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5069382"/>
      </p:ext>
    </p:extLst>
  </p:cSld>
  <p:clrMapOvr>
    <a:masterClrMapping/>
  </p:clrMapOvr>
  <p:transition spd="slow">
    <p:fade/>
  </p:transition>
</p:sldLayout>
</file>

<file path=ppt/slideLayouts/slideLayout6751.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46229663"/>
      </p:ext>
    </p:extLst>
  </p:cSld>
  <p:clrMapOvr>
    <a:masterClrMapping/>
  </p:clrMapOvr>
  <p:transition spd="slow">
    <p:fade/>
  </p:transition>
</p:sldLayout>
</file>

<file path=ppt/slideLayouts/slideLayout6752.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51418549"/>
      </p:ext>
    </p:extLst>
  </p:cSld>
  <p:clrMapOvr>
    <a:masterClrMapping/>
  </p:clrMapOvr>
  <p:transition spd="slow">
    <p:fade/>
  </p:transition>
</p:sldLayout>
</file>

<file path=ppt/slideLayouts/slideLayout6753.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79076861"/>
      </p:ext>
    </p:extLst>
  </p:cSld>
  <p:clrMapOvr>
    <a:masterClrMapping/>
  </p:clrMapOvr>
  <p:transition spd="slow">
    <p:fade/>
  </p:transition>
</p:sldLayout>
</file>

<file path=ppt/slideLayouts/slideLayout6754.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3310781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55.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285293977"/>
      </p:ext>
    </p:extLst>
  </p:cSld>
  <p:clrMapOvr>
    <a:masterClrMapping/>
  </p:clrMapOvr>
  <p:transition spd="slow">
    <p:fade/>
  </p:transition>
</p:sldLayout>
</file>

<file path=ppt/slideLayouts/slideLayout6756.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19360851"/>
      </p:ext>
    </p:extLst>
  </p:cSld>
  <p:clrMapOvr>
    <a:masterClrMapping/>
  </p:clrMapOvr>
  <p:transition spd="slow">
    <p:fade/>
  </p:transition>
</p:sldLayout>
</file>

<file path=ppt/slideLayouts/slideLayout6757.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885342249"/>
      </p:ext>
    </p:extLst>
  </p:cSld>
  <p:clrMapOvr>
    <a:masterClrMapping/>
  </p:clrMapOvr>
  <p:transition spd="slow">
    <p:fade/>
  </p:transition>
</p:sldLayout>
</file>

<file path=ppt/slideLayouts/slideLayout6758.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3336938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759.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451787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07389234"/>
      </p:ext>
    </p:extLst>
  </p:cSld>
  <p:clrMapOvr>
    <a:masterClrMapping/>
  </p:clrMapOvr>
  <p:transition spd="slow">
    <p:fade/>
  </p:transition>
</p:sldLayout>
</file>

<file path=ppt/slideLayouts/slideLayout6760.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81343537"/>
      </p:ext>
    </p:extLst>
  </p:cSld>
  <p:clrMapOvr>
    <a:masterClrMapping/>
  </p:clrMapOvr>
  <p:transition spd="slow">
    <p:fade/>
  </p:transition>
</p:sldLayout>
</file>

<file path=ppt/slideLayouts/slideLayout6761.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631455"/>
      </p:ext>
    </p:extLst>
  </p:cSld>
  <p:clrMapOvr>
    <a:masterClrMapping/>
  </p:clrMapOvr>
  <p:transition spd="slow">
    <p:fade/>
  </p:transition>
</p:sldLayout>
</file>

<file path=ppt/slideLayouts/slideLayout6762.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034670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763.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78230551"/>
      </p:ext>
    </p:extLst>
  </p:cSld>
  <p:clrMapOvr>
    <a:masterClrMapping/>
  </p:clrMapOvr>
  <p:transition spd="slow">
    <p:fade/>
  </p:transition>
</p:sldLayout>
</file>

<file path=ppt/slideLayouts/slideLayout6764.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72019419"/>
      </p:ext>
    </p:extLst>
  </p:cSld>
  <p:clrMapOvr>
    <a:masterClrMapping/>
  </p:clrMapOvr>
  <p:transition spd="slow">
    <p:fade/>
  </p:transition>
</p:sldLayout>
</file>

<file path=ppt/slideLayouts/slideLayout6765.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6333685"/>
      </p:ext>
    </p:extLst>
  </p:cSld>
  <p:clrMapOvr>
    <a:masterClrMapping/>
  </p:clrMapOvr>
  <p:transition spd="slow">
    <p:fade/>
  </p:transition>
</p:sldLayout>
</file>

<file path=ppt/slideLayouts/slideLayout6766.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37080022"/>
      </p:ext>
    </p:extLst>
  </p:cSld>
  <p:clrMapOvr>
    <a:masterClrMapping/>
  </p:clrMapOvr>
  <p:transition spd="slow">
    <p:fade/>
  </p:transition>
</p:sldLayout>
</file>

<file path=ppt/slideLayouts/slideLayout6767.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45581396"/>
      </p:ext>
    </p:extLst>
  </p:cSld>
  <p:clrMapOvr>
    <a:masterClrMapping/>
  </p:clrMapOvr>
  <p:transition spd="slow">
    <p:fade/>
  </p:transition>
</p:sldLayout>
</file>

<file path=ppt/slideLayouts/slideLayout6768.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00548974"/>
      </p:ext>
    </p:extLst>
  </p:cSld>
  <p:clrMapOvr>
    <a:masterClrMapping/>
  </p:clrMapOvr>
  <p:transition spd="slow">
    <p:fade/>
  </p:transition>
</p:sldLayout>
</file>

<file path=ppt/slideLayouts/slideLayout6769.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56183978"/>
      </p:ext>
    </p:extLst>
  </p:cSld>
  <p:clrMapOvr>
    <a:masterClrMapping/>
  </p:clrMapOvr>
  <p:transition spd="slow">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91939151"/>
      </p:ext>
    </p:extLst>
  </p:cSld>
  <p:clrMapOvr>
    <a:masterClrMapping/>
  </p:clrMapOvr>
  <p:transition spd="slow">
    <p:fade/>
  </p:transition>
</p:sldLayout>
</file>

<file path=ppt/slideLayouts/slideLayout6770.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87866810"/>
      </p:ext>
    </p:extLst>
  </p:cSld>
  <p:clrMapOvr>
    <a:masterClrMapping/>
  </p:clrMapOvr>
  <p:transition spd="slow">
    <p:fade/>
  </p:transition>
</p:sldLayout>
</file>

<file path=ppt/slideLayouts/slideLayout6771.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5068067"/>
      </p:ext>
    </p:extLst>
  </p:cSld>
  <p:clrMapOvr>
    <a:masterClrMapping/>
  </p:clrMapOvr>
  <p:transition spd="slow">
    <p:fade/>
  </p:transition>
</p:sldLayout>
</file>

<file path=ppt/slideLayouts/slideLayout6772.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17147294"/>
      </p:ext>
    </p:extLst>
  </p:cSld>
  <p:clrMapOvr>
    <a:masterClrMapping/>
  </p:clrMapOvr>
  <p:transition spd="slow">
    <p:fade/>
  </p:transition>
</p:sldLayout>
</file>

<file path=ppt/slideLayouts/slideLayout6773.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55120016"/>
      </p:ext>
    </p:extLst>
  </p:cSld>
  <p:clrMapOvr>
    <a:masterClrMapping/>
  </p:clrMapOvr>
  <p:transition spd="slow">
    <p:fade/>
  </p:transition>
</p:sldLayout>
</file>

<file path=ppt/slideLayouts/slideLayout6774.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15604523"/>
      </p:ext>
    </p:extLst>
  </p:cSld>
  <p:clrMapOvr>
    <a:masterClrMapping/>
  </p:clrMapOvr>
  <p:transition spd="slow">
    <p:fade/>
  </p:transition>
</p:sldLayout>
</file>

<file path=ppt/slideLayouts/slideLayout6775.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44686895"/>
      </p:ext>
    </p:extLst>
  </p:cSld>
  <p:clrMapOvr>
    <a:masterClrMapping/>
  </p:clrMapOvr>
  <p:transition spd="slow">
    <p:fade/>
  </p:transition>
</p:sldLayout>
</file>

<file path=ppt/slideLayouts/slideLayout6776.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7981204"/>
      </p:ext>
    </p:extLst>
  </p:cSld>
  <p:clrMapOvr>
    <a:masterClrMapping/>
  </p:clrMapOvr>
  <p:transition spd="slow">
    <p:fade/>
  </p:transition>
</p:sldLayout>
</file>

<file path=ppt/slideLayouts/slideLayout6777.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44252298"/>
      </p:ext>
    </p:extLst>
  </p:cSld>
  <p:clrMapOvr>
    <a:masterClrMapping/>
  </p:clrMapOvr>
  <p:transition spd="slow">
    <p:fade/>
  </p:transition>
</p:sldLayout>
</file>

<file path=ppt/slideLayouts/slideLayout6778.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19538799"/>
      </p:ext>
    </p:extLst>
  </p:cSld>
  <p:clrMapOvr>
    <a:masterClrMapping/>
  </p:clrMapOvr>
  <p:transition spd="slow">
    <p:fade/>
  </p:transition>
</p:sldLayout>
</file>

<file path=ppt/slideLayouts/slideLayout6779.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51246125"/>
      </p:ext>
    </p:extLst>
  </p:cSld>
  <p:clrMapOvr>
    <a:masterClrMapping/>
  </p:clrMapOvr>
  <p:transition spd="slow">
    <p:fad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5397456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80.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70152645"/>
      </p:ext>
    </p:extLst>
  </p:cSld>
  <p:clrMapOvr>
    <a:masterClrMapping/>
  </p:clrMapOvr>
  <p:transition spd="slow">
    <p:fade/>
  </p:transition>
</p:sldLayout>
</file>

<file path=ppt/slideLayouts/slideLayout6781.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079753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82.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22561159"/>
      </p:ext>
    </p:extLst>
  </p:cSld>
  <p:clrMapOvr>
    <a:masterClrMapping/>
  </p:clrMapOvr>
  <p:transition spd="slow">
    <p:fade/>
  </p:transition>
</p:sldLayout>
</file>

<file path=ppt/slideLayouts/slideLayout6783.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33811898"/>
      </p:ext>
    </p:extLst>
  </p:cSld>
  <p:clrMapOvr>
    <a:masterClrMapping/>
  </p:clrMapOvr>
  <p:transition spd="slow">
    <p:fade/>
  </p:transition>
</p:sldLayout>
</file>

<file path=ppt/slideLayouts/slideLayout6784.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805353298"/>
      </p:ext>
    </p:extLst>
  </p:cSld>
  <p:clrMapOvr>
    <a:masterClrMapping/>
  </p:clrMapOvr>
  <p:transition spd="slow">
    <p:fade/>
  </p:transition>
</p:sldLayout>
</file>

<file path=ppt/slideLayouts/slideLayout6785.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7923148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786.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311679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787.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14000044"/>
      </p:ext>
    </p:extLst>
  </p:cSld>
  <p:clrMapOvr>
    <a:masterClrMapping/>
  </p:clrMapOvr>
  <p:transition spd="slow">
    <p:fade/>
  </p:transition>
</p:sldLayout>
</file>

<file path=ppt/slideLayouts/slideLayout6788.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33221387"/>
      </p:ext>
    </p:extLst>
  </p:cSld>
  <p:clrMapOvr>
    <a:masterClrMapping/>
  </p:clrMapOvr>
  <p:transition spd="slow">
    <p:fade/>
  </p:transition>
</p:sldLayout>
</file>

<file path=ppt/slideLayouts/slideLayout6789.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369382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073655319"/>
      </p:ext>
    </p:extLst>
  </p:cSld>
  <p:clrMapOvr>
    <a:masterClrMapping/>
  </p:clrMapOvr>
  <p:transition spd="slow">
    <p:fade/>
  </p:transition>
</p:sldLayout>
</file>

<file path=ppt/slideLayouts/slideLayout6790.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8014854"/>
      </p:ext>
    </p:extLst>
  </p:cSld>
  <p:clrMapOvr>
    <a:masterClrMapping/>
  </p:clrMapOvr>
  <p:transition spd="slow">
    <p:fade/>
  </p:transition>
</p:sldLayout>
</file>

<file path=ppt/slideLayouts/slideLayout6791.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1701695"/>
      </p:ext>
    </p:extLst>
  </p:cSld>
  <p:clrMapOvr>
    <a:masterClrMapping/>
  </p:clrMapOvr>
  <p:transition spd="slow">
    <p:fade/>
  </p:transition>
</p:sldLayout>
</file>

<file path=ppt/slideLayouts/slideLayout6792.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46695879"/>
      </p:ext>
    </p:extLst>
  </p:cSld>
  <p:clrMapOvr>
    <a:masterClrMapping/>
  </p:clrMapOvr>
  <p:transition spd="slow">
    <p:fade/>
  </p:transition>
</p:sldLayout>
</file>

<file path=ppt/slideLayouts/slideLayout6793.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84103548"/>
      </p:ext>
    </p:extLst>
  </p:cSld>
  <p:clrMapOvr>
    <a:masterClrMapping/>
  </p:clrMapOvr>
  <p:transition spd="slow">
    <p:fade/>
  </p:transition>
</p:sldLayout>
</file>

<file path=ppt/slideLayouts/slideLayout6794.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5127018"/>
      </p:ext>
    </p:extLst>
  </p:cSld>
  <p:clrMapOvr>
    <a:masterClrMapping/>
  </p:clrMapOvr>
  <p:transition spd="slow">
    <p:fade/>
  </p:transition>
</p:sldLayout>
</file>

<file path=ppt/slideLayouts/slideLayout6795.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70858552"/>
      </p:ext>
    </p:extLst>
  </p:cSld>
  <p:clrMapOvr>
    <a:masterClrMapping/>
  </p:clrMapOvr>
  <p:transition spd="slow">
    <p:fade/>
  </p:transition>
</p:sldLayout>
</file>

<file path=ppt/slideLayouts/slideLayout6796.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08580664"/>
      </p:ext>
    </p:extLst>
  </p:cSld>
  <p:clrMapOvr>
    <a:masterClrMapping/>
  </p:clrMapOvr>
  <p:transition spd="slow">
    <p:fade/>
  </p:transition>
</p:sldLayout>
</file>

<file path=ppt/slideLayouts/slideLayout6797.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73103280"/>
      </p:ext>
    </p:extLst>
  </p:cSld>
  <p:clrMapOvr>
    <a:masterClrMapping/>
  </p:clrMapOvr>
  <p:transition spd="slow">
    <p:fade/>
  </p:transition>
</p:sldLayout>
</file>

<file path=ppt/slideLayouts/slideLayout6798.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1718137"/>
      </p:ext>
    </p:extLst>
  </p:cSld>
  <p:clrMapOvr>
    <a:masterClrMapping/>
  </p:clrMapOvr>
  <p:transition spd="slow">
    <p:fade/>
  </p:transition>
</p:sldLayout>
</file>

<file path=ppt/slideLayouts/slideLayout6799.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6372786"/>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22897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21518577"/>
      </p:ext>
    </p:extLst>
  </p:cSld>
  <p:clrMapOvr>
    <a:masterClrMapping/>
  </p:clrMapOvr>
  <p:transition spd="slow">
    <p:fade/>
  </p:transition>
</p:sldLayout>
</file>

<file path=ppt/slideLayouts/slideLayout6800.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89636016"/>
      </p:ext>
    </p:extLst>
  </p:cSld>
  <p:clrMapOvr>
    <a:masterClrMapping/>
  </p:clrMapOvr>
  <p:transition spd="slow">
    <p:fade/>
  </p:transition>
</p:sldLayout>
</file>

<file path=ppt/slideLayouts/slideLayout6801.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63835841"/>
      </p:ext>
    </p:extLst>
  </p:cSld>
  <p:clrMapOvr>
    <a:masterClrMapping/>
  </p:clrMapOvr>
  <p:transition spd="slow">
    <p:fade/>
  </p:transition>
</p:sldLayout>
</file>

<file path=ppt/slideLayouts/slideLayout6802.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6333302"/>
      </p:ext>
    </p:extLst>
  </p:cSld>
  <p:clrMapOvr>
    <a:masterClrMapping/>
  </p:clrMapOvr>
  <p:transition spd="slow">
    <p:fade/>
  </p:transition>
</p:sldLayout>
</file>

<file path=ppt/slideLayouts/slideLayout6803.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4523391"/>
      </p:ext>
    </p:extLst>
  </p:cSld>
  <p:clrMapOvr>
    <a:masterClrMapping/>
  </p:clrMapOvr>
  <p:transition spd="slow">
    <p:fade/>
  </p:transition>
</p:sldLayout>
</file>

<file path=ppt/slideLayouts/slideLayout6804.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57917121"/>
      </p:ext>
    </p:extLst>
  </p:cSld>
  <p:clrMapOvr>
    <a:masterClrMapping/>
  </p:clrMapOvr>
  <p:transition spd="slow">
    <p:fade/>
  </p:transition>
</p:sldLayout>
</file>

<file path=ppt/slideLayouts/slideLayout6805.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79986146"/>
      </p:ext>
    </p:extLst>
  </p:cSld>
  <p:clrMapOvr>
    <a:masterClrMapping/>
  </p:clrMapOvr>
  <p:transition spd="slow">
    <p:fade/>
  </p:transition>
</p:sldLayout>
</file>

<file path=ppt/slideLayouts/slideLayout6806.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29346599"/>
      </p:ext>
    </p:extLst>
  </p:cSld>
  <p:clrMapOvr>
    <a:masterClrMapping/>
  </p:clrMapOvr>
  <p:transition spd="slow">
    <p:fade/>
  </p:transition>
</p:sldLayout>
</file>

<file path=ppt/slideLayouts/slideLayout6807.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18121996"/>
      </p:ext>
    </p:extLst>
  </p:cSld>
  <p:clrMapOvr>
    <a:masterClrMapping/>
  </p:clrMapOvr>
  <p:transition spd="slow">
    <p:fade/>
  </p:transition>
</p:sldLayout>
</file>

<file path=ppt/slideLayouts/slideLayout6808.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90281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09.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49786763"/>
      </p:ext>
    </p:extLst>
  </p:cSld>
  <p:clrMapOvr>
    <a:masterClrMapping/>
  </p:clrMapOvr>
  <p:transition spd="slow">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85200743"/>
      </p:ext>
    </p:extLst>
  </p:cSld>
  <p:clrMapOvr>
    <a:masterClrMapping/>
  </p:clrMapOvr>
  <p:transition spd="slow">
    <p:fade/>
  </p:transition>
</p:sldLayout>
</file>

<file path=ppt/slideLayouts/slideLayout6810.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545835775"/>
      </p:ext>
    </p:extLst>
  </p:cSld>
  <p:clrMapOvr>
    <a:masterClrMapping/>
  </p:clrMapOvr>
  <p:transition spd="slow">
    <p:fade/>
  </p:transition>
</p:sldLayout>
</file>

<file path=ppt/slideLayouts/slideLayout6811.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30910928"/>
      </p:ext>
    </p:extLst>
  </p:cSld>
  <p:clrMapOvr>
    <a:masterClrMapping/>
  </p:clrMapOvr>
  <p:transition spd="slow">
    <p:fade/>
  </p:transition>
</p:sldLayout>
</file>

<file path=ppt/slideLayouts/slideLayout6812.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404829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813.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656066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14.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67518812"/>
      </p:ext>
    </p:extLst>
  </p:cSld>
  <p:clrMapOvr>
    <a:masterClrMapping/>
  </p:clrMapOvr>
  <p:transition spd="slow">
    <p:fade/>
  </p:transition>
</p:sldLayout>
</file>

<file path=ppt/slideLayouts/slideLayout6815.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26899212"/>
      </p:ext>
    </p:extLst>
  </p:cSld>
  <p:clrMapOvr>
    <a:masterClrMapping/>
  </p:clrMapOvr>
  <p:transition spd="slow">
    <p:fade/>
  </p:transition>
</p:sldLayout>
</file>

<file path=ppt/slideLayouts/slideLayout6816.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57599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817.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54707985"/>
      </p:ext>
    </p:extLst>
  </p:cSld>
  <p:clrMapOvr>
    <a:masterClrMapping/>
  </p:clrMapOvr>
  <p:transition spd="slow">
    <p:fade/>
  </p:transition>
</p:sldLayout>
</file>

<file path=ppt/slideLayouts/slideLayout6818.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6932025"/>
      </p:ext>
    </p:extLst>
  </p:cSld>
  <p:clrMapOvr>
    <a:masterClrMapping/>
  </p:clrMapOvr>
  <p:transition spd="slow">
    <p:fade/>
  </p:transition>
</p:sldLayout>
</file>

<file path=ppt/slideLayouts/slideLayout6819.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54234367"/>
      </p:ext>
    </p:extLst>
  </p:cSld>
  <p:clrMapOvr>
    <a:masterClrMapping/>
  </p:clrMapOvr>
  <p:transition spd="slow">
    <p:fad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2003719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820.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63997649"/>
      </p:ext>
    </p:extLst>
  </p:cSld>
  <p:clrMapOvr>
    <a:masterClrMapping/>
  </p:clrMapOvr>
  <p:transition spd="slow">
    <p:fade/>
  </p:transition>
</p:sldLayout>
</file>

<file path=ppt/slideLayouts/slideLayout6821.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40956540"/>
      </p:ext>
    </p:extLst>
  </p:cSld>
  <p:clrMapOvr>
    <a:masterClrMapping/>
  </p:clrMapOvr>
  <p:transition spd="slow">
    <p:fade/>
  </p:transition>
</p:sldLayout>
</file>

<file path=ppt/slideLayouts/slideLayout6822.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75196849"/>
      </p:ext>
    </p:extLst>
  </p:cSld>
  <p:clrMapOvr>
    <a:masterClrMapping/>
  </p:clrMapOvr>
  <p:transition spd="slow">
    <p:fade/>
  </p:transition>
</p:sldLayout>
</file>

<file path=ppt/slideLayouts/slideLayout6823.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32744322"/>
      </p:ext>
    </p:extLst>
  </p:cSld>
  <p:clrMapOvr>
    <a:masterClrMapping/>
  </p:clrMapOvr>
  <p:transition spd="slow">
    <p:fade/>
  </p:transition>
</p:sldLayout>
</file>

<file path=ppt/slideLayouts/slideLayout6824.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27053997"/>
      </p:ext>
    </p:extLst>
  </p:cSld>
  <p:clrMapOvr>
    <a:masterClrMapping/>
  </p:clrMapOvr>
  <p:transition spd="slow">
    <p:fade/>
  </p:transition>
</p:sldLayout>
</file>

<file path=ppt/slideLayouts/slideLayout6825.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02674369"/>
      </p:ext>
    </p:extLst>
  </p:cSld>
  <p:clrMapOvr>
    <a:masterClrMapping/>
  </p:clrMapOvr>
  <p:transition spd="slow">
    <p:fade/>
  </p:transition>
</p:sldLayout>
</file>

<file path=ppt/slideLayouts/slideLayout6826.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5758168"/>
      </p:ext>
    </p:extLst>
  </p:cSld>
  <p:clrMapOvr>
    <a:masterClrMapping/>
  </p:clrMapOvr>
  <p:transition spd="slow">
    <p:fade/>
  </p:transition>
</p:sldLayout>
</file>

<file path=ppt/slideLayouts/slideLayout6827.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87997762"/>
      </p:ext>
    </p:extLst>
  </p:cSld>
  <p:clrMapOvr>
    <a:masterClrMapping/>
  </p:clrMapOvr>
  <p:transition spd="slow">
    <p:fade/>
  </p:transition>
</p:sldLayout>
</file>

<file path=ppt/slideLayouts/slideLayout6828.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643685"/>
      </p:ext>
    </p:extLst>
  </p:cSld>
  <p:clrMapOvr>
    <a:masterClrMapping/>
  </p:clrMapOvr>
  <p:transition spd="slow">
    <p:fade/>
  </p:transition>
</p:sldLayout>
</file>

<file path=ppt/slideLayouts/slideLayout6829.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188718"/>
      </p:ext>
    </p:extLst>
  </p:cSld>
  <p:clrMapOvr>
    <a:masterClrMapping/>
  </p:clrMapOvr>
  <p:transition spd="slow">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911909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30.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03123536"/>
      </p:ext>
    </p:extLst>
  </p:cSld>
  <p:clrMapOvr>
    <a:masterClrMapping/>
  </p:clrMapOvr>
  <p:transition spd="slow">
    <p:fade/>
  </p:transition>
</p:sldLayout>
</file>

<file path=ppt/slideLayouts/slideLayout6831.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78800152"/>
      </p:ext>
    </p:extLst>
  </p:cSld>
  <p:clrMapOvr>
    <a:masterClrMapping/>
  </p:clrMapOvr>
  <p:transition spd="slow">
    <p:fade/>
  </p:transition>
</p:sldLayout>
</file>

<file path=ppt/slideLayouts/slideLayout6832.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90380492"/>
      </p:ext>
    </p:extLst>
  </p:cSld>
  <p:clrMapOvr>
    <a:masterClrMapping/>
  </p:clrMapOvr>
  <p:transition spd="slow">
    <p:fade/>
  </p:transition>
</p:sldLayout>
</file>

<file path=ppt/slideLayouts/slideLayout6833.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66292049"/>
      </p:ext>
    </p:extLst>
  </p:cSld>
  <p:clrMapOvr>
    <a:masterClrMapping/>
  </p:clrMapOvr>
  <p:transition spd="slow">
    <p:fade/>
  </p:transition>
</p:sldLayout>
</file>

<file path=ppt/slideLayouts/slideLayout6834.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02024562"/>
      </p:ext>
    </p:extLst>
  </p:cSld>
  <p:clrMapOvr>
    <a:masterClrMapping/>
  </p:clrMapOvr>
  <p:transition spd="slow">
    <p:fade/>
  </p:transition>
</p:sldLayout>
</file>

<file path=ppt/slideLayouts/slideLayout6835.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0354929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36.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424579218"/>
      </p:ext>
    </p:extLst>
  </p:cSld>
  <p:clrMapOvr>
    <a:masterClrMapping/>
  </p:clrMapOvr>
  <p:transition spd="slow">
    <p:fade/>
  </p:transition>
</p:sldLayout>
</file>

<file path=ppt/slideLayouts/slideLayout6837.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581871364"/>
      </p:ext>
    </p:extLst>
  </p:cSld>
  <p:clrMapOvr>
    <a:masterClrMapping/>
  </p:clrMapOvr>
  <p:transition spd="slow">
    <p:fade/>
  </p:transition>
</p:sldLayout>
</file>

<file path=ppt/slideLayouts/slideLayout6838.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31272260"/>
      </p:ext>
    </p:extLst>
  </p:cSld>
  <p:clrMapOvr>
    <a:masterClrMapping/>
  </p:clrMapOvr>
  <p:transition spd="slow">
    <p:fade/>
  </p:transition>
</p:sldLayout>
</file>

<file path=ppt/slideLayouts/slideLayout6839.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5438130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810782721"/>
      </p:ext>
    </p:extLst>
  </p:cSld>
  <p:clrMapOvr>
    <a:masterClrMapping/>
  </p:clrMapOvr>
  <p:transition spd="slow">
    <p:fade/>
  </p:transition>
</p:sldLayout>
</file>

<file path=ppt/slideLayouts/slideLayout6840.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5945176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41.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150576001"/>
      </p:ext>
    </p:extLst>
  </p:cSld>
  <p:clrMapOvr>
    <a:masterClrMapping/>
  </p:clrMapOvr>
  <p:transition spd="slow">
    <p:fade/>
  </p:transition>
</p:sldLayout>
</file>

<file path=ppt/slideLayouts/slideLayout6842.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737881"/>
      </p:ext>
    </p:extLst>
  </p:cSld>
  <p:clrMapOvr>
    <a:masterClrMapping/>
  </p:clrMapOvr>
  <p:transition spd="slow">
    <p:fade/>
  </p:transition>
</p:sldLayout>
</file>

<file path=ppt/slideLayouts/slideLayout6843.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831692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844.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45872037"/>
      </p:ext>
    </p:extLst>
  </p:cSld>
  <p:clrMapOvr>
    <a:masterClrMapping/>
  </p:clrMapOvr>
  <p:transition spd="slow">
    <p:fade/>
  </p:transition>
</p:sldLayout>
</file>

<file path=ppt/slideLayouts/slideLayout6845.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93280612"/>
      </p:ext>
    </p:extLst>
  </p:cSld>
  <p:clrMapOvr>
    <a:masterClrMapping/>
  </p:clrMapOvr>
  <p:transition spd="slow">
    <p:fade/>
  </p:transition>
</p:sldLayout>
</file>

<file path=ppt/slideLayouts/slideLayout6846.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46677604"/>
      </p:ext>
    </p:extLst>
  </p:cSld>
  <p:clrMapOvr>
    <a:masterClrMapping/>
  </p:clrMapOvr>
  <p:transition spd="slow">
    <p:fade/>
  </p:transition>
</p:sldLayout>
</file>

<file path=ppt/slideLayouts/slideLayout6847.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9455488"/>
      </p:ext>
    </p:extLst>
  </p:cSld>
  <p:clrMapOvr>
    <a:masterClrMapping/>
  </p:clrMapOvr>
  <p:transition spd="slow">
    <p:fade/>
  </p:transition>
</p:sldLayout>
</file>

<file path=ppt/slideLayouts/slideLayout6848.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82762635"/>
      </p:ext>
    </p:extLst>
  </p:cSld>
  <p:clrMapOvr>
    <a:masterClrMapping/>
  </p:clrMapOvr>
  <p:transition spd="slow">
    <p:fade/>
  </p:transition>
</p:sldLayout>
</file>

<file path=ppt/slideLayouts/slideLayout6849.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59515051"/>
      </p:ext>
    </p:extLst>
  </p:cSld>
  <p:clrMapOvr>
    <a:masterClrMapping/>
  </p:clrMapOvr>
  <p:transition spd="slow">
    <p:fad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5987750"/>
      </p:ext>
    </p:extLst>
  </p:cSld>
  <p:clrMapOvr>
    <a:masterClrMapping/>
  </p:clrMapOvr>
  <p:transition spd="slow">
    <p:fade/>
  </p:transition>
</p:sldLayout>
</file>

<file path=ppt/slideLayouts/slideLayout6850.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39176946"/>
      </p:ext>
    </p:extLst>
  </p:cSld>
  <p:clrMapOvr>
    <a:masterClrMapping/>
  </p:clrMapOvr>
  <p:transition spd="slow">
    <p:fade/>
  </p:transition>
</p:sldLayout>
</file>

<file path=ppt/slideLayouts/slideLayout6851.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19746500"/>
      </p:ext>
    </p:extLst>
  </p:cSld>
  <p:clrMapOvr>
    <a:masterClrMapping/>
  </p:clrMapOvr>
  <p:transition spd="slow">
    <p:fade/>
  </p:transition>
</p:sldLayout>
</file>

<file path=ppt/slideLayouts/slideLayout6852.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75961954"/>
      </p:ext>
    </p:extLst>
  </p:cSld>
  <p:clrMapOvr>
    <a:masterClrMapping/>
  </p:clrMapOvr>
  <p:transition spd="slow">
    <p:fade/>
  </p:transition>
</p:sldLayout>
</file>

<file path=ppt/slideLayouts/slideLayout6853.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98577812"/>
      </p:ext>
    </p:extLst>
  </p:cSld>
  <p:clrMapOvr>
    <a:masterClrMapping/>
  </p:clrMapOvr>
  <p:transition spd="slow">
    <p:fade/>
  </p:transition>
</p:sldLayout>
</file>

<file path=ppt/slideLayouts/slideLayout6854.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4930730"/>
      </p:ext>
    </p:extLst>
  </p:cSld>
  <p:clrMapOvr>
    <a:masterClrMapping/>
  </p:clrMapOvr>
  <p:transition spd="slow">
    <p:fade/>
  </p:transition>
</p:sldLayout>
</file>

<file path=ppt/slideLayouts/slideLayout6855.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2039350"/>
      </p:ext>
    </p:extLst>
  </p:cSld>
  <p:clrMapOvr>
    <a:masterClrMapping/>
  </p:clrMapOvr>
  <p:transition spd="slow">
    <p:fade/>
  </p:transition>
</p:sldLayout>
</file>

<file path=ppt/slideLayouts/slideLayout6856.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99471904"/>
      </p:ext>
    </p:extLst>
  </p:cSld>
  <p:clrMapOvr>
    <a:masterClrMapping/>
  </p:clrMapOvr>
  <p:transition spd="slow">
    <p:fade/>
  </p:transition>
</p:sldLayout>
</file>

<file path=ppt/slideLayouts/slideLayout6857.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47160879"/>
      </p:ext>
    </p:extLst>
  </p:cSld>
  <p:clrMapOvr>
    <a:masterClrMapping/>
  </p:clrMapOvr>
  <p:transition spd="slow">
    <p:fade/>
  </p:transition>
</p:sldLayout>
</file>

<file path=ppt/slideLayouts/slideLayout6858.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63413536"/>
      </p:ext>
    </p:extLst>
  </p:cSld>
  <p:clrMapOvr>
    <a:masterClrMapping/>
  </p:clrMapOvr>
  <p:transition spd="slow">
    <p:fade/>
  </p:transition>
</p:sldLayout>
</file>

<file path=ppt/slideLayouts/slideLayout6859.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153142500"/>
      </p:ext>
    </p:extLst>
  </p:cSld>
  <p:clrMapOvr>
    <a:masterClrMapping/>
  </p:clrMapOvr>
  <p:transition spd="slow">
    <p:fad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41637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860.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10356528"/>
      </p:ext>
    </p:extLst>
  </p:cSld>
  <p:clrMapOvr>
    <a:masterClrMapping/>
  </p:clrMapOvr>
  <p:transition spd="slow">
    <p:fade/>
  </p:transition>
</p:sldLayout>
</file>

<file path=ppt/slideLayouts/slideLayout6861.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09672874"/>
      </p:ext>
    </p:extLst>
  </p:cSld>
  <p:clrMapOvr>
    <a:masterClrMapping/>
  </p:clrMapOvr>
  <p:transition spd="slow">
    <p:fade/>
  </p:transition>
</p:sldLayout>
</file>

<file path=ppt/slideLayouts/slideLayout6862.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2502155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63.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52345207"/>
      </p:ext>
    </p:extLst>
  </p:cSld>
  <p:clrMapOvr>
    <a:masterClrMapping/>
  </p:clrMapOvr>
  <p:transition spd="slow">
    <p:fade/>
  </p:transition>
</p:sldLayout>
</file>

<file path=ppt/slideLayouts/slideLayout6864.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98546617"/>
      </p:ext>
    </p:extLst>
  </p:cSld>
  <p:clrMapOvr>
    <a:masterClrMapping/>
  </p:clrMapOvr>
  <p:transition spd="slow">
    <p:fade/>
  </p:transition>
</p:sldLayout>
</file>

<file path=ppt/slideLayouts/slideLayout6865.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8667336"/>
      </p:ext>
    </p:extLst>
  </p:cSld>
  <p:clrMapOvr>
    <a:masterClrMapping/>
  </p:clrMapOvr>
  <p:transition spd="slow">
    <p:fade/>
  </p:transition>
</p:sldLayout>
</file>

<file path=ppt/slideLayouts/slideLayout6866.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3203697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867.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421457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68.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85555040"/>
      </p:ext>
    </p:extLst>
  </p:cSld>
  <p:clrMapOvr>
    <a:masterClrMapping/>
  </p:clrMapOvr>
  <p:transition spd="slow">
    <p:fade/>
  </p:transition>
</p:sldLayout>
</file>

<file path=ppt/slideLayouts/slideLayout6869.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8197604"/>
      </p:ext>
    </p:extLst>
  </p:cSld>
  <p:clrMapOvr>
    <a:masterClrMapping/>
  </p:clrMapOvr>
  <p:transition spd="slow">
    <p:fad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81520465"/>
      </p:ext>
    </p:extLst>
  </p:cSld>
  <p:clrMapOvr>
    <a:masterClrMapping/>
  </p:clrMapOvr>
  <p:transition spd="slow">
    <p:fade/>
  </p:transition>
</p:sldLayout>
</file>

<file path=ppt/slideLayouts/slideLayout6870.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989798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871.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84759803"/>
      </p:ext>
    </p:extLst>
  </p:cSld>
  <p:clrMapOvr>
    <a:masterClrMapping/>
  </p:clrMapOvr>
  <p:transition spd="slow">
    <p:fade/>
  </p:transition>
</p:sldLayout>
</file>

<file path=ppt/slideLayouts/slideLayout6872.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78193371"/>
      </p:ext>
    </p:extLst>
  </p:cSld>
  <p:clrMapOvr>
    <a:masterClrMapping/>
  </p:clrMapOvr>
  <p:transition spd="slow">
    <p:fade/>
  </p:transition>
</p:sldLayout>
</file>

<file path=ppt/slideLayouts/slideLayout6873.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80421473"/>
      </p:ext>
    </p:extLst>
  </p:cSld>
  <p:clrMapOvr>
    <a:masterClrMapping/>
  </p:clrMapOvr>
  <p:transition spd="slow">
    <p:fade/>
  </p:transition>
</p:sldLayout>
</file>

<file path=ppt/slideLayouts/slideLayout6874.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3169936"/>
      </p:ext>
    </p:extLst>
  </p:cSld>
  <p:clrMapOvr>
    <a:masterClrMapping/>
  </p:clrMapOvr>
  <p:transition spd="slow">
    <p:fade/>
  </p:transition>
</p:sldLayout>
</file>

<file path=ppt/slideLayouts/slideLayout6875.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3504411"/>
      </p:ext>
    </p:extLst>
  </p:cSld>
  <p:clrMapOvr>
    <a:masterClrMapping/>
  </p:clrMapOvr>
  <p:transition spd="slow">
    <p:fade/>
  </p:transition>
</p:sldLayout>
</file>

<file path=ppt/slideLayouts/slideLayout6876.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73283406"/>
      </p:ext>
    </p:extLst>
  </p:cSld>
  <p:clrMapOvr>
    <a:masterClrMapping/>
  </p:clrMapOvr>
  <p:transition spd="slow">
    <p:fade/>
  </p:transition>
</p:sldLayout>
</file>

<file path=ppt/slideLayouts/slideLayout6877.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33881026"/>
      </p:ext>
    </p:extLst>
  </p:cSld>
  <p:clrMapOvr>
    <a:masterClrMapping/>
  </p:clrMapOvr>
  <p:transition spd="slow">
    <p:fade/>
  </p:transition>
</p:sldLayout>
</file>

<file path=ppt/slideLayouts/slideLayout6878.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59186381"/>
      </p:ext>
    </p:extLst>
  </p:cSld>
  <p:clrMapOvr>
    <a:masterClrMapping/>
  </p:clrMapOvr>
  <p:transition spd="slow">
    <p:fade/>
  </p:transition>
</p:sldLayout>
</file>

<file path=ppt/slideLayouts/slideLayout6879.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82144837"/>
      </p:ext>
    </p:extLst>
  </p:cSld>
  <p:clrMapOvr>
    <a:masterClrMapping/>
  </p:clrMapOvr>
  <p:transition spd="slow">
    <p:fad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58867843"/>
      </p:ext>
    </p:extLst>
  </p:cSld>
  <p:clrMapOvr>
    <a:masterClrMapping/>
  </p:clrMapOvr>
  <p:transition spd="slow">
    <p:fade/>
  </p:transition>
</p:sldLayout>
</file>

<file path=ppt/slideLayouts/slideLayout6880.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70612365"/>
      </p:ext>
    </p:extLst>
  </p:cSld>
  <p:clrMapOvr>
    <a:masterClrMapping/>
  </p:clrMapOvr>
  <p:transition spd="slow">
    <p:fade/>
  </p:transition>
</p:sldLayout>
</file>

<file path=ppt/slideLayouts/slideLayout6881.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8497084"/>
      </p:ext>
    </p:extLst>
  </p:cSld>
  <p:clrMapOvr>
    <a:masterClrMapping/>
  </p:clrMapOvr>
  <p:transition spd="slow">
    <p:fade/>
  </p:transition>
</p:sldLayout>
</file>

<file path=ppt/slideLayouts/slideLayout6882.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2043473"/>
      </p:ext>
    </p:extLst>
  </p:cSld>
  <p:clrMapOvr>
    <a:masterClrMapping/>
  </p:clrMapOvr>
  <p:transition spd="slow">
    <p:fade/>
  </p:transition>
</p:sldLayout>
</file>

<file path=ppt/slideLayouts/slideLayout6883.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27945553"/>
      </p:ext>
    </p:extLst>
  </p:cSld>
  <p:clrMapOvr>
    <a:masterClrMapping/>
  </p:clrMapOvr>
  <p:transition spd="slow">
    <p:fade/>
  </p:transition>
</p:sldLayout>
</file>

<file path=ppt/slideLayouts/slideLayout6884.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77044183"/>
      </p:ext>
    </p:extLst>
  </p:cSld>
  <p:clrMapOvr>
    <a:masterClrMapping/>
  </p:clrMapOvr>
  <p:transition spd="slow">
    <p:fade/>
  </p:transition>
</p:sldLayout>
</file>

<file path=ppt/slideLayouts/slideLayout6885.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711131"/>
      </p:ext>
    </p:extLst>
  </p:cSld>
  <p:clrMapOvr>
    <a:masterClrMapping/>
  </p:clrMapOvr>
  <p:transition spd="slow">
    <p:fade/>
  </p:transition>
</p:sldLayout>
</file>

<file path=ppt/slideLayouts/slideLayout6886.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079339141"/>
      </p:ext>
    </p:extLst>
  </p:cSld>
  <p:clrMapOvr>
    <a:masterClrMapping/>
  </p:clrMapOvr>
  <p:transition spd="slow">
    <p:fade/>
  </p:transition>
</p:sldLayout>
</file>

<file path=ppt/slideLayouts/slideLayout6887.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80806752"/>
      </p:ext>
    </p:extLst>
  </p:cSld>
  <p:clrMapOvr>
    <a:masterClrMapping/>
  </p:clrMapOvr>
  <p:transition spd="slow">
    <p:fade/>
  </p:transition>
</p:sldLayout>
</file>

<file path=ppt/slideLayouts/slideLayout6888.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69725318"/>
      </p:ext>
    </p:extLst>
  </p:cSld>
  <p:clrMapOvr>
    <a:masterClrMapping/>
  </p:clrMapOvr>
  <p:transition spd="slow">
    <p:fade/>
  </p:transition>
</p:sldLayout>
</file>

<file path=ppt/slideLayouts/slideLayout6889.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8286452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9711947"/>
      </p:ext>
    </p:extLst>
  </p:cSld>
  <p:clrMapOvr>
    <a:masterClrMapping/>
  </p:clrMapOvr>
  <p:transition spd="slow">
    <p:fade/>
  </p:transition>
</p:sldLayout>
</file>

<file path=ppt/slideLayouts/slideLayout6890.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043445117"/>
      </p:ext>
    </p:extLst>
  </p:cSld>
  <p:clrMapOvr>
    <a:masterClrMapping/>
  </p:clrMapOvr>
  <p:transition spd="slow">
    <p:fade/>
  </p:transition>
</p:sldLayout>
</file>

<file path=ppt/slideLayouts/slideLayout6891.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52550492"/>
      </p:ext>
    </p:extLst>
  </p:cSld>
  <p:clrMapOvr>
    <a:masterClrMapping/>
  </p:clrMapOvr>
  <p:transition spd="slow">
    <p:fade/>
  </p:transition>
</p:sldLayout>
</file>

<file path=ppt/slideLayouts/slideLayout6892.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449088628"/>
      </p:ext>
    </p:extLst>
  </p:cSld>
  <p:clrMapOvr>
    <a:masterClrMapping/>
  </p:clrMapOvr>
  <p:transition spd="slow">
    <p:fade/>
  </p:transition>
</p:sldLayout>
</file>

<file path=ppt/slideLayouts/slideLayout6893.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9952221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894.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2337180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895.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36624148"/>
      </p:ext>
    </p:extLst>
  </p:cSld>
  <p:clrMapOvr>
    <a:masterClrMapping/>
  </p:clrMapOvr>
  <p:transition spd="slow">
    <p:fade/>
  </p:transition>
</p:sldLayout>
</file>

<file path=ppt/slideLayouts/slideLayout6896.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03064653"/>
      </p:ext>
    </p:extLst>
  </p:cSld>
  <p:clrMapOvr>
    <a:masterClrMapping/>
  </p:clrMapOvr>
  <p:transition spd="slow">
    <p:fade/>
  </p:transition>
</p:sldLayout>
</file>

<file path=ppt/slideLayouts/slideLayout6897.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35820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898.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08055065"/>
      </p:ext>
    </p:extLst>
  </p:cSld>
  <p:clrMapOvr>
    <a:masterClrMapping/>
  </p:clrMapOvr>
  <p:transition spd="slow">
    <p:fade/>
  </p:transition>
</p:sldLayout>
</file>

<file path=ppt/slideLayouts/slideLayout6899.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08263558"/>
      </p:ext>
    </p:extLst>
  </p:cSld>
  <p:clrMapOvr>
    <a:masterClrMapping/>
  </p:clrMapOvr>
  <p:transition spd="slow">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6912286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0866563"/>
      </p:ext>
    </p:extLst>
  </p:cSld>
  <p:clrMapOvr>
    <a:masterClrMapping/>
  </p:clrMapOvr>
  <p:transition spd="slow">
    <p:fade/>
  </p:transition>
</p:sldLayout>
</file>

<file path=ppt/slideLayouts/slideLayout6900.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1994088"/>
      </p:ext>
    </p:extLst>
  </p:cSld>
  <p:clrMapOvr>
    <a:masterClrMapping/>
  </p:clrMapOvr>
  <p:transition spd="slow">
    <p:fade/>
  </p:transition>
</p:sldLayout>
</file>

<file path=ppt/slideLayouts/slideLayout6901.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90371517"/>
      </p:ext>
    </p:extLst>
  </p:cSld>
  <p:clrMapOvr>
    <a:masterClrMapping/>
  </p:clrMapOvr>
  <p:transition spd="slow">
    <p:fade/>
  </p:transition>
</p:sldLayout>
</file>

<file path=ppt/slideLayouts/slideLayout6902.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92498592"/>
      </p:ext>
    </p:extLst>
  </p:cSld>
  <p:clrMapOvr>
    <a:masterClrMapping/>
  </p:clrMapOvr>
  <p:transition spd="slow">
    <p:fade/>
  </p:transition>
</p:sldLayout>
</file>

<file path=ppt/slideLayouts/slideLayout6903.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16527440"/>
      </p:ext>
    </p:extLst>
  </p:cSld>
  <p:clrMapOvr>
    <a:masterClrMapping/>
  </p:clrMapOvr>
  <p:transition spd="slow">
    <p:fade/>
  </p:transition>
</p:sldLayout>
</file>

<file path=ppt/slideLayouts/slideLayout6904.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44401479"/>
      </p:ext>
    </p:extLst>
  </p:cSld>
  <p:clrMapOvr>
    <a:masterClrMapping/>
  </p:clrMapOvr>
  <p:transition spd="slow">
    <p:fade/>
  </p:transition>
</p:sldLayout>
</file>

<file path=ppt/slideLayouts/slideLayout6905.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7097722"/>
      </p:ext>
    </p:extLst>
  </p:cSld>
  <p:clrMapOvr>
    <a:masterClrMapping/>
  </p:clrMapOvr>
  <p:transition spd="slow">
    <p:fade/>
  </p:transition>
</p:sldLayout>
</file>

<file path=ppt/slideLayouts/slideLayout6906.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59707495"/>
      </p:ext>
    </p:extLst>
  </p:cSld>
  <p:clrMapOvr>
    <a:masterClrMapping/>
  </p:clrMapOvr>
  <p:transition spd="slow">
    <p:fade/>
  </p:transition>
</p:sldLayout>
</file>

<file path=ppt/slideLayouts/slideLayout6907.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83194701"/>
      </p:ext>
    </p:extLst>
  </p:cSld>
  <p:clrMapOvr>
    <a:masterClrMapping/>
  </p:clrMapOvr>
  <p:transition spd="slow">
    <p:fade/>
  </p:transition>
</p:sldLayout>
</file>

<file path=ppt/slideLayouts/slideLayout6908.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8297385"/>
      </p:ext>
    </p:extLst>
  </p:cSld>
  <p:clrMapOvr>
    <a:masterClrMapping/>
  </p:clrMapOvr>
  <p:transition spd="slow">
    <p:fade/>
  </p:transition>
</p:sldLayout>
</file>

<file path=ppt/slideLayouts/slideLayout6909.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30702148"/>
      </p:ext>
    </p:extLst>
  </p:cSld>
  <p:clrMapOvr>
    <a:masterClrMapping/>
  </p:clrMapOvr>
  <p:transition spd="slow">
    <p:fad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97763633"/>
      </p:ext>
    </p:extLst>
  </p:cSld>
  <p:clrMapOvr>
    <a:masterClrMapping/>
  </p:clrMapOvr>
  <p:transition spd="slow">
    <p:fade/>
  </p:transition>
</p:sldLayout>
</file>

<file path=ppt/slideLayouts/slideLayout6910.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94250658"/>
      </p:ext>
    </p:extLst>
  </p:cSld>
  <p:clrMapOvr>
    <a:masterClrMapping/>
  </p:clrMapOvr>
  <p:transition spd="slow">
    <p:fade/>
  </p:transition>
</p:sldLayout>
</file>

<file path=ppt/slideLayouts/slideLayout6911.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09141423"/>
      </p:ext>
    </p:extLst>
  </p:cSld>
  <p:clrMapOvr>
    <a:masterClrMapping/>
  </p:clrMapOvr>
  <p:transition spd="slow">
    <p:fade/>
  </p:transition>
</p:sldLayout>
</file>

<file path=ppt/slideLayouts/slideLayout6912.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70707578"/>
      </p:ext>
    </p:extLst>
  </p:cSld>
  <p:clrMapOvr>
    <a:masterClrMapping/>
  </p:clrMapOvr>
  <p:transition spd="slow">
    <p:fade/>
  </p:transition>
</p:sldLayout>
</file>

<file path=ppt/slideLayouts/slideLayout6913.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523468823"/>
      </p:ext>
    </p:extLst>
  </p:cSld>
  <p:clrMapOvr>
    <a:masterClrMapping/>
  </p:clrMapOvr>
  <p:transition spd="slow">
    <p:fade/>
  </p:transition>
</p:sldLayout>
</file>

<file path=ppt/slideLayouts/slideLayout6914.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232824"/>
      </p:ext>
    </p:extLst>
  </p:cSld>
  <p:clrMapOvr>
    <a:masterClrMapping/>
  </p:clrMapOvr>
  <p:transition spd="slow">
    <p:fade/>
  </p:transition>
</p:sldLayout>
</file>

<file path=ppt/slideLayouts/slideLayout6915.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9069087"/>
      </p:ext>
    </p:extLst>
  </p:cSld>
  <p:clrMapOvr>
    <a:masterClrMapping/>
  </p:clrMapOvr>
  <p:transition spd="slow">
    <p:fade/>
  </p:transition>
</p:sldLayout>
</file>

<file path=ppt/slideLayouts/slideLayout6916.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3663027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917.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80784834"/>
      </p:ext>
    </p:extLst>
  </p:cSld>
  <p:clrMapOvr>
    <a:masterClrMapping/>
  </p:clrMapOvr>
  <p:transition spd="slow">
    <p:fade/>
  </p:transition>
</p:sldLayout>
</file>

<file path=ppt/slideLayouts/slideLayout6918.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18155288"/>
      </p:ext>
    </p:extLst>
  </p:cSld>
  <p:clrMapOvr>
    <a:masterClrMapping/>
  </p:clrMapOvr>
  <p:transition spd="slow">
    <p:fade/>
  </p:transition>
</p:sldLayout>
</file>

<file path=ppt/slideLayouts/slideLayout6919.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016166924"/>
      </p:ext>
    </p:extLst>
  </p:cSld>
  <p:clrMapOvr>
    <a:masterClrMapping/>
  </p:clrMapOvr>
  <p:transition spd="slow">
    <p:fad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22154567"/>
      </p:ext>
    </p:extLst>
  </p:cSld>
  <p:clrMapOvr>
    <a:masterClrMapping/>
  </p:clrMapOvr>
  <p:transition spd="slow">
    <p:fade/>
  </p:transition>
</p:sldLayout>
</file>

<file path=ppt/slideLayouts/slideLayout6920.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7422896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921.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30890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922.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45914151"/>
      </p:ext>
    </p:extLst>
  </p:cSld>
  <p:clrMapOvr>
    <a:masterClrMapping/>
  </p:clrMapOvr>
  <p:transition spd="slow">
    <p:fade/>
  </p:transition>
</p:sldLayout>
</file>

<file path=ppt/slideLayouts/slideLayout6923.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38431052"/>
      </p:ext>
    </p:extLst>
  </p:cSld>
  <p:clrMapOvr>
    <a:masterClrMapping/>
  </p:clrMapOvr>
  <p:transition spd="slow">
    <p:fade/>
  </p:transition>
</p:sldLayout>
</file>

<file path=ppt/slideLayouts/slideLayout6924.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845146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925.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0970613"/>
      </p:ext>
    </p:extLst>
  </p:cSld>
  <p:clrMapOvr>
    <a:masterClrMapping/>
  </p:clrMapOvr>
  <p:transition spd="slow">
    <p:fade/>
  </p:transition>
</p:sldLayout>
</file>

<file path=ppt/slideLayouts/slideLayout6926.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80781187"/>
      </p:ext>
    </p:extLst>
  </p:cSld>
  <p:clrMapOvr>
    <a:masterClrMapping/>
  </p:clrMapOvr>
  <p:transition spd="slow">
    <p:fade/>
  </p:transition>
</p:sldLayout>
</file>

<file path=ppt/slideLayouts/slideLayout6927.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82475306"/>
      </p:ext>
    </p:extLst>
  </p:cSld>
  <p:clrMapOvr>
    <a:masterClrMapping/>
  </p:clrMapOvr>
  <p:transition spd="slow">
    <p:fade/>
  </p:transition>
</p:sldLayout>
</file>

<file path=ppt/slideLayouts/slideLayout6928.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84800665"/>
      </p:ext>
    </p:extLst>
  </p:cSld>
  <p:clrMapOvr>
    <a:masterClrMapping/>
  </p:clrMapOvr>
  <p:transition spd="slow">
    <p:fade/>
  </p:transition>
</p:sldLayout>
</file>

<file path=ppt/slideLayouts/slideLayout6929.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2575208"/>
      </p:ext>
    </p:extLst>
  </p:cSld>
  <p:clrMapOvr>
    <a:masterClrMapping/>
  </p:clrMapOvr>
  <p:transition spd="slow">
    <p:fad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82709428"/>
      </p:ext>
    </p:extLst>
  </p:cSld>
  <p:clrMapOvr>
    <a:masterClrMapping/>
  </p:clrMapOvr>
  <p:transition spd="slow">
    <p:fade/>
  </p:transition>
</p:sldLayout>
</file>

<file path=ppt/slideLayouts/slideLayout6930.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20392279"/>
      </p:ext>
    </p:extLst>
  </p:cSld>
  <p:clrMapOvr>
    <a:masterClrMapping/>
  </p:clrMapOvr>
  <p:transition spd="slow">
    <p:fade/>
  </p:transition>
</p:sldLayout>
</file>

<file path=ppt/slideLayouts/slideLayout6931.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1919231"/>
      </p:ext>
    </p:extLst>
  </p:cSld>
  <p:clrMapOvr>
    <a:masterClrMapping/>
  </p:clrMapOvr>
  <p:transition spd="slow">
    <p:fade/>
  </p:transition>
</p:sldLayout>
</file>

<file path=ppt/slideLayouts/slideLayout6932.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14714294"/>
      </p:ext>
    </p:extLst>
  </p:cSld>
  <p:clrMapOvr>
    <a:masterClrMapping/>
  </p:clrMapOvr>
  <p:transition spd="slow">
    <p:fade/>
  </p:transition>
</p:sldLayout>
</file>

<file path=ppt/slideLayouts/slideLayout6933.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40148843"/>
      </p:ext>
    </p:extLst>
  </p:cSld>
  <p:clrMapOvr>
    <a:masterClrMapping/>
  </p:clrMapOvr>
  <p:transition spd="slow">
    <p:fade/>
  </p:transition>
</p:sldLayout>
</file>

<file path=ppt/slideLayouts/slideLayout6934.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54286837"/>
      </p:ext>
    </p:extLst>
  </p:cSld>
  <p:clrMapOvr>
    <a:masterClrMapping/>
  </p:clrMapOvr>
  <p:transition spd="slow">
    <p:fade/>
  </p:transition>
</p:sldLayout>
</file>

<file path=ppt/slideLayouts/slideLayout6935.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69419552"/>
      </p:ext>
    </p:extLst>
  </p:cSld>
  <p:clrMapOvr>
    <a:masterClrMapping/>
  </p:clrMapOvr>
  <p:transition spd="slow">
    <p:fade/>
  </p:transition>
</p:sldLayout>
</file>

<file path=ppt/slideLayouts/slideLayout6936.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45774606"/>
      </p:ext>
    </p:extLst>
  </p:cSld>
  <p:clrMapOvr>
    <a:masterClrMapping/>
  </p:clrMapOvr>
  <p:transition spd="slow">
    <p:fade/>
  </p:transition>
</p:sldLayout>
</file>

<file path=ppt/slideLayouts/slideLayout6937.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10937833"/>
      </p:ext>
    </p:extLst>
  </p:cSld>
  <p:clrMapOvr>
    <a:masterClrMapping/>
  </p:clrMapOvr>
  <p:transition spd="slow">
    <p:fade/>
  </p:transition>
</p:sldLayout>
</file>

<file path=ppt/slideLayouts/slideLayout6938.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77041661"/>
      </p:ext>
    </p:extLst>
  </p:cSld>
  <p:clrMapOvr>
    <a:masterClrMapping/>
  </p:clrMapOvr>
  <p:transition spd="slow">
    <p:fade/>
  </p:transition>
</p:sldLayout>
</file>

<file path=ppt/slideLayouts/slideLayout6939.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68933797"/>
      </p:ext>
    </p:extLst>
  </p:cSld>
  <p:clrMapOvr>
    <a:masterClrMapping/>
  </p:clrMapOvr>
  <p:transition spd="slow">
    <p:fad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4596931"/>
      </p:ext>
    </p:extLst>
  </p:cSld>
  <p:clrMapOvr>
    <a:masterClrMapping/>
  </p:clrMapOvr>
  <p:transition spd="slow">
    <p:fade/>
  </p:transition>
</p:sldLayout>
</file>

<file path=ppt/slideLayouts/slideLayout6940.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61453305"/>
      </p:ext>
    </p:extLst>
  </p:cSld>
  <p:clrMapOvr>
    <a:masterClrMapping/>
  </p:clrMapOvr>
  <p:transition spd="slow">
    <p:fade/>
  </p:transition>
</p:sldLayout>
</file>

<file path=ppt/slideLayouts/slideLayout6941.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18689642"/>
      </p:ext>
    </p:extLst>
  </p:cSld>
  <p:clrMapOvr>
    <a:masterClrMapping/>
  </p:clrMapOvr>
  <p:transition spd="slow">
    <p:fade/>
  </p:transition>
</p:sldLayout>
</file>

<file path=ppt/slideLayouts/slideLayout6942.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58107864"/>
      </p:ext>
    </p:extLst>
  </p:cSld>
  <p:clrMapOvr>
    <a:masterClrMapping/>
  </p:clrMapOvr>
  <p:transition spd="slow">
    <p:fade/>
  </p:transition>
</p:sldLayout>
</file>

<file path=ppt/slideLayouts/slideLayout6943.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904434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944.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68910878"/>
      </p:ext>
    </p:extLst>
  </p:cSld>
  <p:clrMapOvr>
    <a:masterClrMapping/>
  </p:clrMapOvr>
  <p:transition spd="slow">
    <p:fade/>
  </p:transition>
</p:sldLayout>
</file>

<file path=ppt/slideLayouts/slideLayout6945.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75044229"/>
      </p:ext>
    </p:extLst>
  </p:cSld>
  <p:clrMapOvr>
    <a:masterClrMapping/>
  </p:clrMapOvr>
  <p:transition spd="slow">
    <p:fade/>
  </p:transition>
</p:sldLayout>
</file>

<file path=ppt/slideLayouts/slideLayout6946.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73250825"/>
      </p:ext>
    </p:extLst>
  </p:cSld>
  <p:clrMapOvr>
    <a:masterClrMapping/>
  </p:clrMapOvr>
  <p:transition spd="slow">
    <p:fade/>
  </p:transition>
</p:sldLayout>
</file>

<file path=ppt/slideLayouts/slideLayout6947.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2083655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6948.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630202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6949.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81998772"/>
      </p:ext>
    </p:extLst>
  </p:cSld>
  <p:clrMapOvr>
    <a:masterClrMapping/>
  </p:clrMapOvr>
  <p:transition spd="slow">
    <p:fad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59041053"/>
      </p:ext>
    </p:extLst>
  </p:cSld>
  <p:clrMapOvr>
    <a:masterClrMapping/>
  </p:clrMapOvr>
  <p:transition spd="slow">
    <p:fade/>
  </p:transition>
</p:sldLayout>
</file>

<file path=ppt/slideLayouts/slideLayout6950.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36414199"/>
      </p:ext>
    </p:extLst>
  </p:cSld>
  <p:clrMapOvr>
    <a:masterClrMapping/>
  </p:clrMapOvr>
  <p:transition spd="slow">
    <p:fade/>
  </p:transition>
</p:sldLayout>
</file>

<file path=ppt/slideLayouts/slideLayout6951.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085014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6952.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26749954"/>
      </p:ext>
    </p:extLst>
  </p:cSld>
  <p:clrMapOvr>
    <a:masterClrMapping/>
  </p:clrMapOvr>
  <p:transition spd="slow">
    <p:fade/>
  </p:transition>
</p:sldLayout>
</file>

<file path=ppt/slideLayouts/slideLayout6953.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59122081"/>
      </p:ext>
    </p:extLst>
  </p:cSld>
  <p:clrMapOvr>
    <a:masterClrMapping/>
  </p:clrMapOvr>
  <p:transition spd="slow">
    <p:fade/>
  </p:transition>
</p:sldLayout>
</file>

<file path=ppt/slideLayouts/slideLayout6954.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81256647"/>
      </p:ext>
    </p:extLst>
  </p:cSld>
  <p:clrMapOvr>
    <a:masterClrMapping/>
  </p:clrMapOvr>
  <p:transition spd="slow">
    <p:fade/>
  </p:transition>
</p:sldLayout>
</file>

<file path=ppt/slideLayouts/slideLayout6955.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6942318"/>
      </p:ext>
    </p:extLst>
  </p:cSld>
  <p:clrMapOvr>
    <a:masterClrMapping/>
  </p:clrMapOvr>
  <p:transition spd="slow">
    <p:fade/>
  </p:transition>
</p:sldLayout>
</file>

<file path=ppt/slideLayouts/slideLayout6956.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71734972"/>
      </p:ext>
    </p:extLst>
  </p:cSld>
  <p:clrMapOvr>
    <a:masterClrMapping/>
  </p:clrMapOvr>
  <p:transition spd="slow">
    <p:fade/>
  </p:transition>
</p:sldLayout>
</file>

<file path=ppt/slideLayouts/slideLayout6957.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13765089"/>
      </p:ext>
    </p:extLst>
  </p:cSld>
  <p:clrMapOvr>
    <a:masterClrMapping/>
  </p:clrMapOvr>
  <p:transition spd="slow">
    <p:fade/>
  </p:transition>
</p:sldLayout>
</file>

<file path=ppt/slideLayouts/slideLayout6958.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54739768"/>
      </p:ext>
    </p:extLst>
  </p:cSld>
  <p:clrMapOvr>
    <a:masterClrMapping/>
  </p:clrMapOvr>
  <p:transition spd="slow">
    <p:fade/>
  </p:transition>
</p:sldLayout>
</file>

<file path=ppt/slideLayouts/slideLayout6959.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10241562"/>
      </p:ext>
    </p:extLst>
  </p:cSld>
  <p:clrMapOvr>
    <a:masterClrMapping/>
  </p:clrMapOvr>
  <p:transition spd="slow">
    <p:fad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38395787"/>
      </p:ext>
    </p:extLst>
  </p:cSld>
  <p:clrMapOvr>
    <a:masterClrMapping/>
  </p:clrMapOvr>
  <p:transition spd="slow">
    <p:fade/>
  </p:transition>
</p:sldLayout>
</file>

<file path=ppt/slideLayouts/slideLayout6960.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91114100"/>
      </p:ext>
    </p:extLst>
  </p:cSld>
  <p:clrMapOvr>
    <a:masterClrMapping/>
  </p:clrMapOvr>
  <p:transition spd="slow">
    <p:fade/>
  </p:transition>
</p:sldLayout>
</file>

<file path=ppt/slideLayouts/slideLayout6961.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94150222"/>
      </p:ext>
    </p:extLst>
  </p:cSld>
  <p:clrMapOvr>
    <a:masterClrMapping/>
  </p:clrMapOvr>
  <p:transition spd="slow">
    <p:fade/>
  </p:transition>
</p:sldLayout>
</file>

<file path=ppt/slideLayouts/slideLayout6962.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2473866"/>
      </p:ext>
    </p:extLst>
  </p:cSld>
  <p:clrMapOvr>
    <a:masterClrMapping/>
  </p:clrMapOvr>
  <p:transition spd="slow">
    <p:fade/>
  </p:transition>
</p:sldLayout>
</file>

<file path=ppt/slideLayouts/slideLayout6963.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55532226"/>
      </p:ext>
    </p:extLst>
  </p:cSld>
  <p:clrMapOvr>
    <a:masterClrMapping/>
  </p:clrMapOvr>
  <p:transition spd="slow">
    <p:fade/>
  </p:transition>
</p:sldLayout>
</file>

<file path=ppt/slideLayouts/slideLayout6964.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19392685"/>
      </p:ext>
    </p:extLst>
  </p:cSld>
  <p:clrMapOvr>
    <a:masterClrMapping/>
  </p:clrMapOvr>
  <p:transition spd="slow">
    <p:fade/>
  </p:transition>
</p:sldLayout>
</file>

<file path=ppt/slideLayouts/slideLayout6965.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54876457"/>
      </p:ext>
    </p:extLst>
  </p:cSld>
  <p:clrMapOvr>
    <a:masterClrMapping/>
  </p:clrMapOvr>
  <p:transition spd="slow">
    <p:fade/>
  </p:transition>
</p:sldLayout>
</file>

<file path=ppt/slideLayouts/slideLayout6966.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41041065"/>
      </p:ext>
    </p:extLst>
  </p:cSld>
  <p:clrMapOvr>
    <a:masterClrMapping/>
  </p:clrMapOvr>
  <p:transition spd="slow">
    <p:fade/>
  </p:transition>
</p:sldLayout>
</file>

<file path=ppt/slideLayouts/slideLayout6967.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15881457"/>
      </p:ext>
    </p:extLst>
  </p:cSld>
  <p:clrMapOvr>
    <a:masterClrMapping/>
  </p:clrMapOvr>
  <p:transition spd="slow">
    <p:fade/>
  </p:transition>
</p:sldLayout>
</file>

<file path=ppt/slideLayouts/slideLayout6968.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56366395"/>
      </p:ext>
    </p:extLst>
  </p:cSld>
  <p:clrMapOvr>
    <a:masterClrMapping/>
  </p:clrMapOvr>
  <p:transition spd="slow">
    <p:fade/>
  </p:transition>
</p:sldLayout>
</file>

<file path=ppt/slideLayouts/slideLayout6969.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84616873"/>
      </p:ext>
    </p:extLst>
  </p:cSld>
  <p:clrMapOvr>
    <a:masterClrMapping/>
  </p:clrMapOvr>
  <p:transition spd="slow">
    <p:fad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55554364"/>
      </p:ext>
    </p:extLst>
  </p:cSld>
  <p:clrMapOvr>
    <a:masterClrMapping/>
  </p:clrMapOvr>
  <p:transition spd="slow">
    <p:fade/>
  </p:transition>
</p:sldLayout>
</file>

<file path=ppt/slideLayouts/slideLayout6970.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95363770"/>
      </p:ext>
    </p:extLst>
  </p:cSld>
  <p:clrMapOvr>
    <a:masterClrMapping/>
  </p:clrMapOvr>
  <p:transition spd="slow">
    <p:fade/>
  </p:transition>
</p:sldLayout>
</file>

<file path=ppt/slideLayouts/slideLayout6971.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27396831"/>
      </p:ext>
    </p:extLst>
  </p:cSld>
  <p:clrMapOvr>
    <a:masterClrMapping/>
  </p:clrMapOvr>
  <p:transition spd="slow">
    <p:fade/>
  </p:transition>
</p:sldLayout>
</file>

<file path=ppt/slideLayouts/slideLayout6972.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01549612"/>
      </p:ext>
    </p:extLst>
  </p:cSld>
  <p:clrMapOvr>
    <a:masterClrMapping/>
  </p:clrMapOvr>
  <p:transition spd="slow">
    <p:fade/>
  </p:transition>
</p:sldLayout>
</file>

<file path=ppt/slideLayouts/slideLayout6973.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2857712"/>
      </p:ext>
    </p:extLst>
  </p:cSld>
  <p:clrMapOvr>
    <a:masterClrMapping/>
  </p:clrMapOvr>
  <p:transition spd="slow">
    <p:fade/>
  </p:transition>
</p:sldLayout>
</file>

<file path=ppt/slideLayouts/slideLayout6974.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35568087"/>
      </p:ext>
    </p:extLst>
  </p:cSld>
  <p:clrMapOvr>
    <a:masterClrMapping/>
  </p:clrMapOvr>
  <p:transition spd="slow">
    <p:fade/>
  </p:transition>
</p:sldLayout>
</file>

<file path=ppt/slideLayouts/slideLayout6975.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7769042"/>
      </p:ext>
    </p:extLst>
  </p:cSld>
  <p:clrMapOvr>
    <a:masterClrMapping/>
  </p:clrMapOvr>
  <p:transition spd="slow">
    <p:fade/>
  </p:transition>
</p:sldLayout>
</file>

<file path=ppt/slideLayouts/slideLayout6976.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93750472"/>
      </p:ext>
    </p:extLst>
  </p:cSld>
  <p:clrMapOvr>
    <a:masterClrMapping/>
  </p:clrMapOvr>
  <p:transition spd="slow">
    <p:fade/>
  </p:transition>
</p:sldLayout>
</file>

<file path=ppt/slideLayouts/slideLayout6977.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56622139"/>
      </p:ext>
    </p:extLst>
  </p:cSld>
  <p:clrMapOvr>
    <a:masterClrMapping/>
  </p:clrMapOvr>
  <p:transition spd="slow">
    <p:fade/>
  </p:transition>
</p:sldLayout>
</file>

<file path=ppt/slideLayouts/slideLayout6978.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70547521"/>
      </p:ext>
    </p:extLst>
  </p:cSld>
  <p:clrMapOvr>
    <a:masterClrMapping/>
  </p:clrMapOvr>
  <p:transition spd="slow">
    <p:fade/>
  </p:transition>
</p:sldLayout>
</file>

<file path=ppt/slideLayouts/slideLayout6979.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93991743"/>
      </p:ext>
    </p:extLst>
  </p:cSld>
  <p:clrMapOvr>
    <a:masterClrMapping/>
  </p:clrMapOvr>
  <p:transition spd="slow">
    <p:fad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02315313"/>
      </p:ext>
    </p:extLst>
  </p:cSld>
  <p:clrMapOvr>
    <a:masterClrMapping/>
  </p:clrMapOvr>
  <p:transition spd="slow">
    <p:fade/>
  </p:transition>
</p:sldLayout>
</file>

<file path=ppt/slideLayouts/slideLayout6980.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12721805"/>
      </p:ext>
    </p:extLst>
  </p:cSld>
  <p:clrMapOvr>
    <a:masterClrMapping/>
  </p:clrMapOvr>
  <p:transition spd="slow">
    <p:fade/>
  </p:transition>
</p:sldLayout>
</file>

<file path=ppt/slideLayouts/slideLayout6981.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94518705"/>
      </p:ext>
    </p:extLst>
  </p:cSld>
  <p:clrMapOvr>
    <a:masterClrMapping/>
  </p:clrMapOvr>
  <p:transition spd="slow">
    <p:fade/>
  </p:transition>
</p:sldLayout>
</file>

<file path=ppt/slideLayouts/slideLayout6982.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1730724"/>
      </p:ext>
    </p:extLst>
  </p:cSld>
  <p:clrMapOvr>
    <a:masterClrMapping/>
  </p:clrMapOvr>
  <p:transition spd="slow">
    <p:fade/>
  </p:transition>
</p:sldLayout>
</file>

<file path=ppt/slideLayouts/slideLayout6983.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93006122"/>
      </p:ext>
    </p:extLst>
  </p:cSld>
  <p:clrMapOvr>
    <a:masterClrMapping/>
  </p:clrMapOvr>
  <p:transition spd="slow">
    <p:fade/>
  </p:transition>
</p:sldLayout>
</file>

<file path=ppt/slideLayouts/slideLayout6984.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25170189"/>
      </p:ext>
    </p:extLst>
  </p:cSld>
  <p:clrMapOvr>
    <a:masterClrMapping/>
  </p:clrMapOvr>
  <p:transition spd="slow">
    <p:fade/>
  </p:transition>
</p:sldLayout>
</file>

<file path=ppt/slideLayouts/slideLayout6985.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87568056"/>
      </p:ext>
    </p:extLst>
  </p:cSld>
  <p:clrMapOvr>
    <a:masterClrMapping/>
  </p:clrMapOvr>
  <p:transition spd="slow">
    <p:fade/>
  </p:transition>
</p:sldLayout>
</file>

<file path=ppt/slideLayouts/slideLayout6986.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40060660"/>
      </p:ext>
    </p:extLst>
  </p:cSld>
  <p:clrMapOvr>
    <a:masterClrMapping/>
  </p:clrMapOvr>
  <p:transition spd="slow">
    <p:fade/>
  </p:transition>
</p:sldLayout>
</file>

<file path=ppt/slideLayouts/slideLayout6987.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40898503"/>
      </p:ext>
    </p:extLst>
  </p:cSld>
  <p:clrMapOvr>
    <a:masterClrMapping/>
  </p:clrMapOvr>
  <p:transition spd="slow">
    <p:fade/>
  </p:transition>
</p:sldLayout>
</file>

<file path=ppt/slideLayouts/slideLayout6988.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63099376"/>
      </p:ext>
    </p:extLst>
  </p:cSld>
  <p:clrMapOvr>
    <a:masterClrMapping/>
  </p:clrMapOvr>
  <p:transition spd="slow">
    <p:fade/>
  </p:transition>
</p:sldLayout>
</file>

<file path=ppt/slideLayouts/slideLayout6989.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50375527"/>
      </p:ext>
    </p:extLst>
  </p:cSld>
  <p:clrMapOvr>
    <a:masterClrMapping/>
  </p:clrMapOvr>
  <p:transition spd="slow">
    <p:fad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35331909"/>
      </p:ext>
    </p:extLst>
  </p:cSld>
  <p:clrMapOvr>
    <a:masterClrMapping/>
  </p:clrMapOvr>
  <p:transition spd="slow">
    <p:fade/>
  </p:transition>
</p:sldLayout>
</file>

<file path=ppt/slideLayouts/slideLayout6990.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15278393"/>
      </p:ext>
    </p:extLst>
  </p:cSld>
  <p:clrMapOvr>
    <a:masterClrMapping/>
  </p:clrMapOvr>
  <p:transition spd="slow">
    <p:fade/>
  </p:transition>
</p:sldLayout>
</file>

<file path=ppt/slideLayouts/slideLayout6991.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85595665"/>
      </p:ext>
    </p:extLst>
  </p:cSld>
  <p:clrMapOvr>
    <a:masterClrMapping/>
  </p:clrMapOvr>
  <p:transition spd="slow">
    <p:fade/>
  </p:transition>
</p:sldLayout>
</file>

<file path=ppt/slideLayouts/slideLayout6992.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34105905"/>
      </p:ext>
    </p:extLst>
  </p:cSld>
  <p:clrMapOvr>
    <a:masterClrMapping/>
  </p:clrMapOvr>
  <p:transition spd="slow">
    <p:fade/>
  </p:transition>
</p:sldLayout>
</file>

<file path=ppt/slideLayouts/slideLayout6993.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00902603"/>
      </p:ext>
    </p:extLst>
  </p:cSld>
  <p:clrMapOvr>
    <a:masterClrMapping/>
  </p:clrMapOvr>
  <p:transition spd="slow">
    <p:fade/>
  </p:transition>
</p:sldLayout>
</file>

<file path=ppt/slideLayouts/slideLayout6994.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8862041"/>
      </p:ext>
    </p:extLst>
  </p:cSld>
  <p:clrMapOvr>
    <a:masterClrMapping/>
  </p:clrMapOvr>
  <p:transition spd="slow">
    <p:fade/>
  </p:transition>
</p:sldLayout>
</file>

<file path=ppt/slideLayouts/slideLayout6995.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6279640"/>
      </p:ext>
    </p:extLst>
  </p:cSld>
  <p:clrMapOvr>
    <a:masterClrMapping/>
  </p:clrMapOvr>
  <p:transition spd="slow">
    <p:fade/>
  </p:transition>
</p:sldLayout>
</file>

<file path=ppt/slideLayouts/slideLayout6996.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3857565"/>
      </p:ext>
    </p:extLst>
  </p:cSld>
  <p:clrMapOvr>
    <a:masterClrMapping/>
  </p:clrMapOvr>
  <p:transition spd="slow">
    <p:fade/>
  </p:transition>
</p:sldLayout>
</file>

<file path=ppt/slideLayouts/slideLayout6997.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35764785"/>
      </p:ext>
    </p:extLst>
  </p:cSld>
  <p:clrMapOvr>
    <a:masterClrMapping/>
  </p:clrMapOvr>
  <p:transition spd="slow">
    <p:fade/>
  </p:transition>
</p:sldLayout>
</file>

<file path=ppt/slideLayouts/slideLayout6998.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88766559"/>
      </p:ext>
    </p:extLst>
  </p:cSld>
  <p:clrMapOvr>
    <a:masterClrMapping/>
  </p:clrMapOvr>
  <p:transition spd="slow">
    <p:fade/>
  </p:transition>
</p:sldLayout>
</file>

<file path=ppt/slideLayouts/slideLayout6999.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68371690"/>
      </p:ext>
    </p:extLst>
  </p:cSld>
  <p:clrMapOvr>
    <a:masterClrMapping/>
  </p:clrMapOvr>
  <p:transition spd="slow">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3" name="Footer Placeholder 2"/>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61696819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97771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38603438"/>
      </p:ext>
    </p:extLst>
  </p:cSld>
  <p:clrMapOvr>
    <a:masterClrMapping/>
  </p:clrMapOvr>
  <p:transition spd="slow">
    <p:fade/>
  </p:transition>
</p:sldLayout>
</file>

<file path=ppt/slideLayouts/slideLayout7000.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75035639"/>
      </p:ext>
    </p:extLst>
  </p:cSld>
  <p:clrMapOvr>
    <a:masterClrMapping/>
  </p:clrMapOvr>
  <p:transition spd="slow">
    <p:fade/>
  </p:transition>
</p:sldLayout>
</file>

<file path=ppt/slideLayouts/slideLayout7001.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62508889"/>
      </p:ext>
    </p:extLst>
  </p:cSld>
  <p:clrMapOvr>
    <a:masterClrMapping/>
  </p:clrMapOvr>
  <p:transition spd="slow">
    <p:fade/>
  </p:transition>
</p:sldLayout>
</file>

<file path=ppt/slideLayouts/slideLayout7002.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12238910"/>
      </p:ext>
    </p:extLst>
  </p:cSld>
  <p:clrMapOvr>
    <a:masterClrMapping/>
  </p:clrMapOvr>
  <p:transition spd="slow">
    <p:fade/>
  </p:transition>
</p:sldLayout>
</file>

<file path=ppt/slideLayouts/slideLayout7003.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88390340"/>
      </p:ext>
    </p:extLst>
  </p:cSld>
  <p:clrMapOvr>
    <a:masterClrMapping/>
  </p:clrMapOvr>
  <p:transition spd="slow">
    <p:fade/>
  </p:transition>
</p:sldLayout>
</file>

<file path=ppt/slideLayouts/slideLayout7004.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84293627"/>
      </p:ext>
    </p:extLst>
  </p:cSld>
  <p:clrMapOvr>
    <a:masterClrMapping/>
  </p:clrMapOvr>
  <p:transition spd="slow">
    <p:fade/>
  </p:transition>
</p:sldLayout>
</file>

<file path=ppt/slideLayouts/slideLayout7005.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02217130"/>
      </p:ext>
    </p:extLst>
  </p:cSld>
  <p:clrMapOvr>
    <a:masterClrMapping/>
  </p:clrMapOvr>
  <p:transition spd="slow">
    <p:fade/>
  </p:transition>
</p:sldLayout>
</file>

<file path=ppt/slideLayouts/slideLayout7006.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29077596"/>
      </p:ext>
    </p:extLst>
  </p:cSld>
  <p:clrMapOvr>
    <a:masterClrMapping/>
  </p:clrMapOvr>
  <p:transition spd="slow">
    <p:fade/>
  </p:transition>
</p:sldLayout>
</file>

<file path=ppt/slideLayouts/slideLayout7007.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3895305"/>
      </p:ext>
    </p:extLst>
  </p:cSld>
  <p:clrMapOvr>
    <a:masterClrMapping/>
  </p:clrMapOvr>
  <p:transition spd="slow">
    <p:fade/>
  </p:transition>
</p:sldLayout>
</file>

<file path=ppt/slideLayouts/slideLayout7008.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885512"/>
      </p:ext>
    </p:extLst>
  </p:cSld>
  <p:clrMapOvr>
    <a:masterClrMapping/>
  </p:clrMapOvr>
  <p:transition spd="slow">
    <p:fade/>
  </p:transition>
</p:sldLayout>
</file>

<file path=ppt/slideLayouts/slideLayout7009.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08070801"/>
      </p:ext>
    </p:extLst>
  </p:cSld>
  <p:clrMapOvr>
    <a:masterClrMapping/>
  </p:clrMapOvr>
  <p:transition spd="slow">
    <p:fad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19411553"/>
      </p:ext>
    </p:extLst>
  </p:cSld>
  <p:clrMapOvr>
    <a:masterClrMapping/>
  </p:clrMapOvr>
  <p:transition spd="slow">
    <p:fade/>
  </p:transition>
</p:sldLayout>
</file>

<file path=ppt/slideLayouts/slideLayout7010.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99804841"/>
      </p:ext>
    </p:extLst>
  </p:cSld>
  <p:clrMapOvr>
    <a:masterClrMapping/>
  </p:clrMapOvr>
  <p:transition spd="slow">
    <p:fade/>
  </p:transition>
</p:sldLayout>
</file>

<file path=ppt/slideLayouts/slideLayout7011.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72992703"/>
      </p:ext>
    </p:extLst>
  </p:cSld>
  <p:clrMapOvr>
    <a:masterClrMapping/>
  </p:clrMapOvr>
  <p:transition spd="slow">
    <p:fade/>
  </p:transition>
</p:sldLayout>
</file>

<file path=ppt/slideLayouts/slideLayout7012.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20052946"/>
      </p:ext>
    </p:extLst>
  </p:cSld>
  <p:clrMapOvr>
    <a:masterClrMapping/>
  </p:clrMapOvr>
  <p:transition spd="slow">
    <p:fade/>
  </p:transition>
</p:sldLayout>
</file>

<file path=ppt/slideLayouts/slideLayout7013.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75755812"/>
      </p:ext>
    </p:extLst>
  </p:cSld>
  <p:clrMapOvr>
    <a:masterClrMapping/>
  </p:clrMapOvr>
  <p:transition spd="slow">
    <p:fade/>
  </p:transition>
</p:sldLayout>
</file>

<file path=ppt/slideLayouts/slideLayout7014.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37648569"/>
      </p:ext>
    </p:extLst>
  </p:cSld>
  <p:clrMapOvr>
    <a:masterClrMapping/>
  </p:clrMapOvr>
  <p:transition spd="slow">
    <p:fade/>
  </p:transition>
</p:sldLayout>
</file>

<file path=ppt/slideLayouts/slideLayout7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7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7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7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7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20914643"/>
      </p:ext>
    </p:extLst>
  </p:cSld>
  <p:clrMapOvr>
    <a:masterClrMapping/>
  </p:clrMapOvr>
  <p:transition spd="slow">
    <p:fade/>
  </p:transition>
</p:sldLayout>
</file>

<file path=ppt/slideLayouts/slideLayout7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7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7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7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7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7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7026.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678031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27.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70283865"/>
      </p:ext>
    </p:extLst>
  </p:cSld>
  <p:clrMapOvr>
    <a:masterClrMapping/>
  </p:clrMapOvr>
  <p:transition spd="slow">
    <p:fade/>
  </p:transition>
</p:sldLayout>
</file>

<file path=ppt/slideLayouts/slideLayout7028.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769800190"/>
      </p:ext>
    </p:extLst>
  </p:cSld>
  <p:clrMapOvr>
    <a:masterClrMapping/>
  </p:clrMapOvr>
  <p:transition spd="slow">
    <p:fade/>
  </p:transition>
</p:sldLayout>
</file>

<file path=ppt/slideLayouts/slideLayout7029.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86934445"/>
      </p:ext>
    </p:extLst>
  </p:cSld>
  <p:clrMapOvr>
    <a:masterClrMapping/>
  </p:clrMapOvr>
  <p:transition spd="slow">
    <p:fad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87566222"/>
      </p:ext>
    </p:extLst>
  </p:cSld>
  <p:clrMapOvr>
    <a:masterClrMapping/>
  </p:clrMapOvr>
  <p:transition spd="slow">
    <p:fade/>
  </p:transition>
</p:sldLayout>
</file>

<file path=ppt/slideLayouts/slideLayout7030.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6760117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031.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661046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32.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384168554"/>
      </p:ext>
    </p:extLst>
  </p:cSld>
  <p:clrMapOvr>
    <a:masterClrMapping/>
  </p:clrMapOvr>
  <p:transition spd="slow">
    <p:fade/>
  </p:transition>
</p:sldLayout>
</file>

<file path=ppt/slideLayouts/slideLayout7033.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77861418"/>
      </p:ext>
    </p:extLst>
  </p:cSld>
  <p:clrMapOvr>
    <a:masterClrMapping/>
  </p:clrMapOvr>
  <p:transition spd="slow">
    <p:fade/>
  </p:transition>
</p:sldLayout>
</file>

<file path=ppt/slideLayouts/slideLayout7034.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987712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035.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2179011"/>
      </p:ext>
    </p:extLst>
  </p:cSld>
  <p:clrMapOvr>
    <a:masterClrMapping/>
  </p:clrMapOvr>
  <p:transition spd="slow">
    <p:fade/>
  </p:transition>
</p:sldLayout>
</file>

<file path=ppt/slideLayouts/slideLayout7036.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0026300"/>
      </p:ext>
    </p:extLst>
  </p:cSld>
  <p:clrMapOvr>
    <a:masterClrMapping/>
  </p:clrMapOvr>
  <p:transition spd="slow">
    <p:fade/>
  </p:transition>
</p:sldLayout>
</file>

<file path=ppt/slideLayouts/slideLayout7037.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33055612"/>
      </p:ext>
    </p:extLst>
  </p:cSld>
  <p:clrMapOvr>
    <a:masterClrMapping/>
  </p:clrMapOvr>
  <p:transition spd="slow">
    <p:fade/>
  </p:transition>
</p:sldLayout>
</file>

<file path=ppt/slideLayouts/slideLayout7038.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78388638"/>
      </p:ext>
    </p:extLst>
  </p:cSld>
  <p:clrMapOvr>
    <a:masterClrMapping/>
  </p:clrMapOvr>
  <p:transition spd="slow">
    <p:fade/>
  </p:transition>
</p:sldLayout>
</file>

<file path=ppt/slideLayouts/slideLayout7039.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87918674"/>
      </p:ext>
    </p:extLst>
  </p:cSld>
  <p:clrMapOvr>
    <a:masterClrMapping/>
  </p:clrMapOvr>
  <p:transition spd="slow">
    <p:fad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82150736"/>
      </p:ext>
    </p:extLst>
  </p:cSld>
  <p:clrMapOvr>
    <a:masterClrMapping/>
  </p:clrMapOvr>
  <p:transition spd="slow">
    <p:fade/>
  </p:transition>
</p:sldLayout>
</file>

<file path=ppt/slideLayouts/slideLayout7040.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60410249"/>
      </p:ext>
    </p:extLst>
  </p:cSld>
  <p:clrMapOvr>
    <a:masterClrMapping/>
  </p:clrMapOvr>
  <p:transition spd="slow">
    <p:fade/>
  </p:transition>
</p:sldLayout>
</file>

<file path=ppt/slideLayouts/slideLayout7041.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78970936"/>
      </p:ext>
    </p:extLst>
  </p:cSld>
  <p:clrMapOvr>
    <a:masterClrMapping/>
  </p:clrMapOvr>
  <p:transition spd="slow">
    <p:fade/>
  </p:transition>
</p:sldLayout>
</file>

<file path=ppt/slideLayouts/slideLayout7042.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97282999"/>
      </p:ext>
    </p:extLst>
  </p:cSld>
  <p:clrMapOvr>
    <a:masterClrMapping/>
  </p:clrMapOvr>
  <p:transition spd="slow">
    <p:fade/>
  </p:transition>
</p:sldLayout>
</file>

<file path=ppt/slideLayouts/slideLayout7043.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49440853"/>
      </p:ext>
    </p:extLst>
  </p:cSld>
  <p:clrMapOvr>
    <a:masterClrMapping/>
  </p:clrMapOvr>
  <p:transition spd="slow">
    <p:fade/>
  </p:transition>
</p:sldLayout>
</file>

<file path=ppt/slideLayouts/slideLayout7044.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3880842"/>
      </p:ext>
    </p:extLst>
  </p:cSld>
  <p:clrMapOvr>
    <a:masterClrMapping/>
  </p:clrMapOvr>
  <p:transition spd="slow">
    <p:fade/>
  </p:transition>
</p:sldLayout>
</file>

<file path=ppt/slideLayouts/slideLayout7045.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74009691"/>
      </p:ext>
    </p:extLst>
  </p:cSld>
  <p:clrMapOvr>
    <a:masterClrMapping/>
  </p:clrMapOvr>
  <p:transition spd="slow">
    <p:fade/>
  </p:transition>
</p:sldLayout>
</file>

<file path=ppt/slideLayouts/slideLayout7046.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0741485"/>
      </p:ext>
    </p:extLst>
  </p:cSld>
  <p:clrMapOvr>
    <a:masterClrMapping/>
  </p:clrMapOvr>
  <p:transition spd="slow">
    <p:fade/>
  </p:transition>
</p:sldLayout>
</file>

<file path=ppt/slideLayouts/slideLayout7047.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86180675"/>
      </p:ext>
    </p:extLst>
  </p:cSld>
  <p:clrMapOvr>
    <a:masterClrMapping/>
  </p:clrMapOvr>
  <p:transition spd="slow">
    <p:fade/>
  </p:transition>
</p:sldLayout>
</file>

<file path=ppt/slideLayouts/slideLayout7048.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21916858"/>
      </p:ext>
    </p:extLst>
  </p:cSld>
  <p:clrMapOvr>
    <a:masterClrMapping/>
  </p:clrMapOvr>
  <p:transition spd="slow">
    <p:fade/>
  </p:transition>
</p:sldLayout>
</file>

<file path=ppt/slideLayouts/slideLayout7049.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62885257"/>
      </p:ext>
    </p:extLst>
  </p:cSld>
  <p:clrMapOvr>
    <a:masterClrMapping/>
  </p:clrMapOvr>
  <p:transition spd="slow">
    <p:fad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95243942"/>
      </p:ext>
    </p:extLst>
  </p:cSld>
  <p:clrMapOvr>
    <a:masterClrMapping/>
  </p:clrMapOvr>
  <p:transition spd="slow">
    <p:fade/>
  </p:transition>
</p:sldLayout>
</file>

<file path=ppt/slideLayouts/slideLayout7050.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66458381"/>
      </p:ext>
    </p:extLst>
  </p:cSld>
  <p:clrMapOvr>
    <a:masterClrMapping/>
  </p:clrMapOvr>
  <p:transition spd="slow">
    <p:fade/>
  </p:transition>
</p:sldLayout>
</file>

<file path=ppt/slideLayouts/slideLayout7051.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62602097"/>
      </p:ext>
    </p:extLst>
  </p:cSld>
  <p:clrMapOvr>
    <a:masterClrMapping/>
  </p:clrMapOvr>
  <p:transition spd="slow">
    <p:fade/>
  </p:transition>
</p:sldLayout>
</file>

<file path=ppt/slideLayouts/slideLayout7052.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21906324"/>
      </p:ext>
    </p:extLst>
  </p:cSld>
  <p:clrMapOvr>
    <a:masterClrMapping/>
  </p:clrMapOvr>
  <p:transition spd="slow">
    <p:fade/>
  </p:transition>
</p:sldLayout>
</file>

<file path=ppt/slideLayouts/slideLayout7053.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967118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54.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8121036"/>
      </p:ext>
    </p:extLst>
  </p:cSld>
  <p:clrMapOvr>
    <a:masterClrMapping/>
  </p:clrMapOvr>
  <p:transition spd="slow">
    <p:fade/>
  </p:transition>
</p:sldLayout>
</file>

<file path=ppt/slideLayouts/slideLayout7055.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13975766"/>
      </p:ext>
    </p:extLst>
  </p:cSld>
  <p:clrMapOvr>
    <a:masterClrMapping/>
  </p:clrMapOvr>
  <p:transition spd="slow">
    <p:fade/>
  </p:transition>
</p:sldLayout>
</file>

<file path=ppt/slideLayouts/slideLayout7056.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749549572"/>
      </p:ext>
    </p:extLst>
  </p:cSld>
  <p:clrMapOvr>
    <a:masterClrMapping/>
  </p:clrMapOvr>
  <p:transition spd="slow">
    <p:fade/>
  </p:transition>
</p:sldLayout>
</file>

<file path=ppt/slideLayouts/slideLayout7057.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8230070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058.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252535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59.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22160550"/>
      </p:ext>
    </p:extLst>
  </p:cSld>
  <p:clrMapOvr>
    <a:masterClrMapping/>
  </p:clrMapOvr>
  <p:transition spd="slow">
    <p:fad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65680661"/>
      </p:ext>
    </p:extLst>
  </p:cSld>
  <p:clrMapOvr>
    <a:masterClrMapping/>
  </p:clrMapOvr>
  <p:transition spd="slow">
    <p:fade/>
  </p:transition>
</p:sldLayout>
</file>

<file path=ppt/slideLayouts/slideLayout7060.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89447830"/>
      </p:ext>
    </p:extLst>
  </p:cSld>
  <p:clrMapOvr>
    <a:masterClrMapping/>
  </p:clrMapOvr>
  <p:transition spd="slow">
    <p:fade/>
  </p:transition>
</p:sldLayout>
</file>

<file path=ppt/slideLayouts/slideLayout7061.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54326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062.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45997693"/>
      </p:ext>
    </p:extLst>
  </p:cSld>
  <p:clrMapOvr>
    <a:masterClrMapping/>
  </p:clrMapOvr>
  <p:transition spd="slow">
    <p:fade/>
  </p:transition>
</p:sldLayout>
</file>

<file path=ppt/slideLayouts/slideLayout7063.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23722274"/>
      </p:ext>
    </p:extLst>
  </p:cSld>
  <p:clrMapOvr>
    <a:masterClrMapping/>
  </p:clrMapOvr>
  <p:transition spd="slow">
    <p:fade/>
  </p:transition>
</p:sldLayout>
</file>

<file path=ppt/slideLayouts/slideLayout7064.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74837757"/>
      </p:ext>
    </p:extLst>
  </p:cSld>
  <p:clrMapOvr>
    <a:masterClrMapping/>
  </p:clrMapOvr>
  <p:transition spd="slow">
    <p:fade/>
  </p:transition>
</p:sldLayout>
</file>

<file path=ppt/slideLayouts/slideLayout7065.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82105667"/>
      </p:ext>
    </p:extLst>
  </p:cSld>
  <p:clrMapOvr>
    <a:masterClrMapping/>
  </p:clrMapOvr>
  <p:transition spd="slow">
    <p:fade/>
  </p:transition>
</p:sldLayout>
</file>

<file path=ppt/slideLayouts/slideLayout7066.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40209528"/>
      </p:ext>
    </p:extLst>
  </p:cSld>
  <p:clrMapOvr>
    <a:masterClrMapping/>
  </p:clrMapOvr>
  <p:transition spd="slow">
    <p:fade/>
  </p:transition>
</p:sldLayout>
</file>

<file path=ppt/slideLayouts/slideLayout7067.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26424732"/>
      </p:ext>
    </p:extLst>
  </p:cSld>
  <p:clrMapOvr>
    <a:masterClrMapping/>
  </p:clrMapOvr>
  <p:transition spd="slow">
    <p:fade/>
  </p:transition>
</p:sldLayout>
</file>

<file path=ppt/slideLayouts/slideLayout7068.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917587"/>
      </p:ext>
    </p:extLst>
  </p:cSld>
  <p:clrMapOvr>
    <a:masterClrMapping/>
  </p:clrMapOvr>
  <p:transition spd="slow">
    <p:fade/>
  </p:transition>
</p:sldLayout>
</file>

<file path=ppt/slideLayouts/slideLayout7069.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2344753"/>
      </p:ext>
    </p:extLst>
  </p:cSld>
  <p:clrMapOvr>
    <a:masterClrMapping/>
  </p:clrMapOvr>
  <p:transition spd="slow">
    <p:fad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95992781"/>
      </p:ext>
    </p:extLst>
  </p:cSld>
  <p:clrMapOvr>
    <a:masterClrMapping/>
  </p:clrMapOvr>
  <p:transition spd="slow">
    <p:fade/>
  </p:transition>
</p:sldLayout>
</file>

<file path=ppt/slideLayouts/slideLayout7070.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90305380"/>
      </p:ext>
    </p:extLst>
  </p:cSld>
  <p:clrMapOvr>
    <a:masterClrMapping/>
  </p:clrMapOvr>
  <p:transition spd="slow">
    <p:fade/>
  </p:transition>
</p:sldLayout>
</file>

<file path=ppt/slideLayouts/slideLayout7071.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27224779"/>
      </p:ext>
    </p:extLst>
  </p:cSld>
  <p:clrMapOvr>
    <a:masterClrMapping/>
  </p:clrMapOvr>
  <p:transition spd="slow">
    <p:fade/>
  </p:transition>
</p:sldLayout>
</file>

<file path=ppt/slideLayouts/slideLayout7072.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74991989"/>
      </p:ext>
    </p:extLst>
  </p:cSld>
  <p:clrMapOvr>
    <a:masterClrMapping/>
  </p:clrMapOvr>
  <p:transition spd="slow">
    <p:fade/>
  </p:transition>
</p:sldLayout>
</file>

<file path=ppt/slideLayouts/slideLayout7073.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41682073"/>
      </p:ext>
    </p:extLst>
  </p:cSld>
  <p:clrMapOvr>
    <a:masterClrMapping/>
  </p:clrMapOvr>
  <p:transition spd="slow">
    <p:fade/>
  </p:transition>
</p:sldLayout>
</file>

<file path=ppt/slideLayouts/slideLayout7074.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37831446"/>
      </p:ext>
    </p:extLst>
  </p:cSld>
  <p:clrMapOvr>
    <a:masterClrMapping/>
  </p:clrMapOvr>
  <p:transition spd="slow">
    <p:fade/>
  </p:transition>
</p:sldLayout>
</file>

<file path=ppt/slideLayouts/slideLayout7075.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3521992"/>
      </p:ext>
    </p:extLst>
  </p:cSld>
  <p:clrMapOvr>
    <a:masterClrMapping/>
  </p:clrMapOvr>
  <p:transition spd="slow">
    <p:fade/>
  </p:transition>
</p:sldLayout>
</file>

<file path=ppt/slideLayouts/slideLayout7076.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29741472"/>
      </p:ext>
    </p:extLst>
  </p:cSld>
  <p:clrMapOvr>
    <a:masterClrMapping/>
  </p:clrMapOvr>
  <p:transition spd="slow">
    <p:fade/>
  </p:transition>
</p:sldLayout>
</file>

<file path=ppt/slideLayouts/slideLayout7077.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16086414"/>
      </p:ext>
    </p:extLst>
  </p:cSld>
  <p:clrMapOvr>
    <a:masterClrMapping/>
  </p:clrMapOvr>
  <p:transition spd="slow">
    <p:fade/>
  </p:transition>
</p:sldLayout>
</file>

<file path=ppt/slideLayouts/slideLayout7078.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39266731"/>
      </p:ext>
    </p:extLst>
  </p:cSld>
  <p:clrMapOvr>
    <a:masterClrMapping/>
  </p:clrMapOvr>
  <p:transition spd="slow">
    <p:fade/>
  </p:transition>
</p:sldLayout>
</file>

<file path=ppt/slideLayouts/slideLayout7079.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23514021"/>
      </p:ext>
    </p:extLst>
  </p:cSld>
  <p:clrMapOvr>
    <a:masterClrMapping/>
  </p:clrMapOvr>
  <p:transition spd="slow">
    <p:fad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79809362"/>
      </p:ext>
    </p:extLst>
  </p:cSld>
  <p:clrMapOvr>
    <a:masterClrMapping/>
  </p:clrMapOvr>
  <p:transition spd="slow">
    <p:fade/>
  </p:transition>
</p:sldLayout>
</file>

<file path=ppt/slideLayouts/slideLayout7080.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2987318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81.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594114942"/>
      </p:ext>
    </p:extLst>
  </p:cSld>
  <p:clrMapOvr>
    <a:masterClrMapping/>
  </p:clrMapOvr>
  <p:transition spd="slow">
    <p:fade/>
  </p:transition>
</p:sldLayout>
</file>

<file path=ppt/slideLayouts/slideLayout7082.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701594024"/>
      </p:ext>
    </p:extLst>
  </p:cSld>
  <p:clrMapOvr>
    <a:masterClrMapping/>
  </p:clrMapOvr>
  <p:transition spd="slow">
    <p:fade/>
  </p:transition>
</p:sldLayout>
</file>

<file path=ppt/slideLayouts/slideLayout7083.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880764877"/>
      </p:ext>
    </p:extLst>
  </p:cSld>
  <p:clrMapOvr>
    <a:masterClrMapping/>
  </p:clrMapOvr>
  <p:transition spd="slow">
    <p:fade/>
  </p:transition>
</p:sldLayout>
</file>

<file path=ppt/slideLayouts/slideLayout7084.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6007826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085.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1222833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086.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45103442"/>
      </p:ext>
    </p:extLst>
  </p:cSld>
  <p:clrMapOvr>
    <a:masterClrMapping/>
  </p:clrMapOvr>
  <p:transition spd="slow">
    <p:fade/>
  </p:transition>
</p:sldLayout>
</file>

<file path=ppt/slideLayouts/slideLayout7087.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2179745"/>
      </p:ext>
    </p:extLst>
  </p:cSld>
  <p:clrMapOvr>
    <a:masterClrMapping/>
  </p:clrMapOvr>
  <p:transition spd="slow">
    <p:fade/>
  </p:transition>
</p:sldLayout>
</file>

<file path=ppt/slideLayouts/slideLayout7088.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83899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089.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44316417"/>
      </p:ext>
    </p:extLst>
  </p:cSld>
  <p:clrMapOvr>
    <a:masterClrMapping/>
  </p:clrMapOvr>
  <p:transition spd="slow">
    <p:fad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4361948"/>
      </p:ext>
    </p:extLst>
  </p:cSld>
  <p:clrMapOvr>
    <a:masterClrMapping/>
  </p:clrMapOvr>
  <p:transition spd="slow">
    <p:fade/>
  </p:transition>
</p:sldLayout>
</file>

<file path=ppt/slideLayouts/slideLayout7090.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07092259"/>
      </p:ext>
    </p:extLst>
  </p:cSld>
  <p:clrMapOvr>
    <a:masterClrMapping/>
  </p:clrMapOvr>
  <p:transition spd="slow">
    <p:fade/>
  </p:transition>
</p:sldLayout>
</file>

<file path=ppt/slideLayouts/slideLayout7091.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10835976"/>
      </p:ext>
    </p:extLst>
  </p:cSld>
  <p:clrMapOvr>
    <a:masterClrMapping/>
  </p:clrMapOvr>
  <p:transition spd="slow">
    <p:fade/>
  </p:transition>
</p:sldLayout>
</file>

<file path=ppt/slideLayouts/slideLayout7092.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70356895"/>
      </p:ext>
    </p:extLst>
  </p:cSld>
  <p:clrMapOvr>
    <a:masterClrMapping/>
  </p:clrMapOvr>
  <p:transition spd="slow">
    <p:fade/>
  </p:transition>
</p:sldLayout>
</file>

<file path=ppt/slideLayouts/slideLayout7093.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2138600"/>
      </p:ext>
    </p:extLst>
  </p:cSld>
  <p:clrMapOvr>
    <a:masterClrMapping/>
  </p:clrMapOvr>
  <p:transition spd="slow">
    <p:fade/>
  </p:transition>
</p:sldLayout>
</file>

<file path=ppt/slideLayouts/slideLayout7094.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9120656"/>
      </p:ext>
    </p:extLst>
  </p:cSld>
  <p:clrMapOvr>
    <a:masterClrMapping/>
  </p:clrMapOvr>
  <p:transition spd="slow">
    <p:fade/>
  </p:transition>
</p:sldLayout>
</file>

<file path=ppt/slideLayouts/slideLayout7095.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98591114"/>
      </p:ext>
    </p:extLst>
  </p:cSld>
  <p:clrMapOvr>
    <a:masterClrMapping/>
  </p:clrMapOvr>
  <p:transition spd="slow">
    <p:fade/>
  </p:transition>
</p:sldLayout>
</file>

<file path=ppt/slideLayouts/slideLayout7096.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86745532"/>
      </p:ext>
    </p:extLst>
  </p:cSld>
  <p:clrMapOvr>
    <a:masterClrMapping/>
  </p:clrMapOvr>
  <p:transition spd="slow">
    <p:fade/>
  </p:transition>
</p:sldLayout>
</file>

<file path=ppt/slideLayouts/slideLayout7097.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6451172"/>
      </p:ext>
    </p:extLst>
  </p:cSld>
  <p:clrMapOvr>
    <a:masterClrMapping/>
  </p:clrMapOvr>
  <p:transition spd="slow">
    <p:fade/>
  </p:transition>
</p:sldLayout>
</file>

<file path=ppt/slideLayouts/slideLayout7098.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5912103"/>
      </p:ext>
    </p:extLst>
  </p:cSld>
  <p:clrMapOvr>
    <a:masterClrMapping/>
  </p:clrMapOvr>
  <p:transition spd="slow">
    <p:fade/>
  </p:transition>
</p:sldLayout>
</file>

<file path=ppt/slideLayouts/slideLayout7099.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66364582"/>
      </p:ext>
    </p:extLst>
  </p:cSld>
  <p:clrMapOvr>
    <a:masterClrMapping/>
  </p:clrMapOvr>
  <p:transition spd="slow">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24185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115344"/>
      </p:ext>
    </p:extLst>
  </p:cSld>
  <p:clrMapOvr>
    <a:masterClrMapping/>
  </p:clrMapOvr>
  <p:transition spd="slow">
    <p:fade/>
  </p:transition>
</p:sldLayout>
</file>

<file path=ppt/slideLayouts/slideLayout7100.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38309644"/>
      </p:ext>
    </p:extLst>
  </p:cSld>
  <p:clrMapOvr>
    <a:masterClrMapping/>
  </p:clrMapOvr>
  <p:transition spd="slow">
    <p:fade/>
  </p:transition>
</p:sldLayout>
</file>

<file path=ppt/slideLayouts/slideLayout7101.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63604800"/>
      </p:ext>
    </p:extLst>
  </p:cSld>
  <p:clrMapOvr>
    <a:masterClrMapping/>
  </p:clrMapOvr>
  <p:transition spd="slow">
    <p:fade/>
  </p:transition>
</p:sldLayout>
</file>

<file path=ppt/slideLayouts/slideLayout7102.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80349672"/>
      </p:ext>
    </p:extLst>
  </p:cSld>
  <p:clrMapOvr>
    <a:masterClrMapping/>
  </p:clrMapOvr>
  <p:transition spd="slow">
    <p:fade/>
  </p:transition>
</p:sldLayout>
</file>

<file path=ppt/slideLayouts/slideLayout7103.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51209789"/>
      </p:ext>
    </p:extLst>
  </p:cSld>
  <p:clrMapOvr>
    <a:masterClrMapping/>
  </p:clrMapOvr>
  <p:transition spd="slow">
    <p:fade/>
  </p:transition>
</p:sldLayout>
</file>

<file path=ppt/slideLayouts/slideLayout7104.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59530323"/>
      </p:ext>
    </p:extLst>
  </p:cSld>
  <p:clrMapOvr>
    <a:masterClrMapping/>
  </p:clrMapOvr>
  <p:transition spd="slow">
    <p:fade/>
  </p:transition>
</p:sldLayout>
</file>

<file path=ppt/slideLayouts/slideLayout7105.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90094217"/>
      </p:ext>
    </p:extLst>
  </p:cSld>
  <p:clrMapOvr>
    <a:masterClrMapping/>
  </p:clrMapOvr>
  <p:transition spd="slow">
    <p:fade/>
  </p:transition>
</p:sldLayout>
</file>

<file path=ppt/slideLayouts/slideLayout7106.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62975737"/>
      </p:ext>
    </p:extLst>
  </p:cSld>
  <p:clrMapOvr>
    <a:masterClrMapping/>
  </p:clrMapOvr>
  <p:transition spd="slow">
    <p:fade/>
  </p:transition>
</p:sldLayout>
</file>

<file path=ppt/slideLayouts/slideLayout7107.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3505985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08.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97603040"/>
      </p:ext>
    </p:extLst>
  </p:cSld>
  <p:clrMapOvr>
    <a:masterClrMapping/>
  </p:clrMapOvr>
  <p:transition spd="slow">
    <p:fade/>
  </p:transition>
</p:sldLayout>
</file>

<file path=ppt/slideLayouts/slideLayout7109.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1450831"/>
      </p:ext>
    </p:extLst>
  </p:cSld>
  <p:clrMapOvr>
    <a:masterClrMapping/>
  </p:clrMapOvr>
  <p:transition spd="slow">
    <p:fad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2274205"/>
      </p:ext>
    </p:extLst>
  </p:cSld>
  <p:clrMapOvr>
    <a:masterClrMapping/>
  </p:clrMapOvr>
  <p:transition spd="slow">
    <p:fade/>
  </p:transition>
</p:sldLayout>
</file>

<file path=ppt/slideLayouts/slideLayout7110.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83879337"/>
      </p:ext>
    </p:extLst>
  </p:cSld>
  <p:clrMapOvr>
    <a:masterClrMapping/>
  </p:clrMapOvr>
  <p:transition spd="slow">
    <p:fade/>
  </p:transition>
</p:sldLayout>
</file>

<file path=ppt/slideLayouts/slideLayout7111.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0666047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112.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4471393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13.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83478713"/>
      </p:ext>
    </p:extLst>
  </p:cSld>
  <p:clrMapOvr>
    <a:masterClrMapping/>
  </p:clrMapOvr>
  <p:transition spd="slow">
    <p:fade/>
  </p:transition>
</p:sldLayout>
</file>

<file path=ppt/slideLayouts/slideLayout7114.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5015583"/>
      </p:ext>
    </p:extLst>
  </p:cSld>
  <p:clrMapOvr>
    <a:masterClrMapping/>
  </p:clrMapOvr>
  <p:transition spd="slow">
    <p:fade/>
  </p:transition>
</p:sldLayout>
</file>

<file path=ppt/slideLayouts/slideLayout7115.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508456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116.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29249794"/>
      </p:ext>
    </p:extLst>
  </p:cSld>
  <p:clrMapOvr>
    <a:masterClrMapping/>
  </p:clrMapOvr>
  <p:transition spd="slow">
    <p:fade/>
  </p:transition>
</p:sldLayout>
</file>

<file path=ppt/slideLayouts/slideLayout7117.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67905999"/>
      </p:ext>
    </p:extLst>
  </p:cSld>
  <p:clrMapOvr>
    <a:masterClrMapping/>
  </p:clrMapOvr>
  <p:transition spd="slow">
    <p:fade/>
  </p:transition>
</p:sldLayout>
</file>

<file path=ppt/slideLayouts/slideLayout7118.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31457809"/>
      </p:ext>
    </p:extLst>
  </p:cSld>
  <p:clrMapOvr>
    <a:masterClrMapping/>
  </p:clrMapOvr>
  <p:transition spd="slow">
    <p:fade/>
  </p:transition>
</p:sldLayout>
</file>

<file path=ppt/slideLayouts/slideLayout7119.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82316893"/>
      </p:ext>
    </p:extLst>
  </p:cSld>
  <p:clrMapOvr>
    <a:masterClrMapping/>
  </p:clrMapOvr>
  <p:transition spd="slow">
    <p:fad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23810552"/>
      </p:ext>
    </p:extLst>
  </p:cSld>
  <p:clrMapOvr>
    <a:masterClrMapping/>
  </p:clrMapOvr>
  <p:transition spd="slow">
    <p:fade/>
  </p:transition>
</p:sldLayout>
</file>

<file path=ppt/slideLayouts/slideLayout7120.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1352385"/>
      </p:ext>
    </p:extLst>
  </p:cSld>
  <p:clrMapOvr>
    <a:masterClrMapping/>
  </p:clrMapOvr>
  <p:transition spd="slow">
    <p:fade/>
  </p:transition>
</p:sldLayout>
</file>

<file path=ppt/slideLayouts/slideLayout7121.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29607512"/>
      </p:ext>
    </p:extLst>
  </p:cSld>
  <p:clrMapOvr>
    <a:masterClrMapping/>
  </p:clrMapOvr>
  <p:transition spd="slow">
    <p:fade/>
  </p:transition>
</p:sldLayout>
</file>

<file path=ppt/slideLayouts/slideLayout7122.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6736399"/>
      </p:ext>
    </p:extLst>
  </p:cSld>
  <p:clrMapOvr>
    <a:masterClrMapping/>
  </p:clrMapOvr>
  <p:transition spd="slow">
    <p:fade/>
  </p:transition>
</p:sldLayout>
</file>

<file path=ppt/slideLayouts/slideLayout7123.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03641095"/>
      </p:ext>
    </p:extLst>
  </p:cSld>
  <p:clrMapOvr>
    <a:masterClrMapping/>
  </p:clrMapOvr>
  <p:transition spd="slow">
    <p:fade/>
  </p:transition>
</p:sldLayout>
</file>

<file path=ppt/slideLayouts/slideLayout7124.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81435923"/>
      </p:ext>
    </p:extLst>
  </p:cSld>
  <p:clrMapOvr>
    <a:masterClrMapping/>
  </p:clrMapOvr>
  <p:transition spd="slow">
    <p:fade/>
  </p:transition>
</p:sldLayout>
</file>

<file path=ppt/slideLayouts/slideLayout7125.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92975186"/>
      </p:ext>
    </p:extLst>
  </p:cSld>
  <p:clrMapOvr>
    <a:masterClrMapping/>
  </p:clrMapOvr>
  <p:transition spd="slow">
    <p:fade/>
  </p:transition>
</p:sldLayout>
</file>

<file path=ppt/slideLayouts/slideLayout7126.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8786803"/>
      </p:ext>
    </p:extLst>
  </p:cSld>
  <p:clrMapOvr>
    <a:masterClrMapping/>
  </p:clrMapOvr>
  <p:transition spd="slow">
    <p:fade/>
  </p:transition>
</p:sldLayout>
</file>

<file path=ppt/slideLayouts/slideLayout7127.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7783538"/>
      </p:ext>
    </p:extLst>
  </p:cSld>
  <p:clrMapOvr>
    <a:masterClrMapping/>
  </p:clrMapOvr>
  <p:transition spd="slow">
    <p:fade/>
  </p:transition>
</p:sldLayout>
</file>

<file path=ppt/slideLayouts/slideLayout7128.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16585236"/>
      </p:ext>
    </p:extLst>
  </p:cSld>
  <p:clrMapOvr>
    <a:masterClrMapping/>
  </p:clrMapOvr>
  <p:transition spd="slow">
    <p:fade/>
  </p:transition>
</p:sldLayout>
</file>

<file path=ppt/slideLayouts/slideLayout7129.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8258455"/>
      </p:ext>
    </p:extLst>
  </p:cSld>
  <p:clrMapOvr>
    <a:masterClrMapping/>
  </p:clrMapOvr>
  <p:transition spd="slow">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34389605"/>
      </p:ext>
    </p:extLst>
  </p:cSld>
  <p:clrMapOvr>
    <a:masterClrMapping/>
  </p:clrMapOvr>
  <p:transition spd="slow">
    <p:fade/>
  </p:transition>
</p:sldLayout>
</file>

<file path=ppt/slideLayouts/slideLayout7130.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67171164"/>
      </p:ext>
    </p:extLst>
  </p:cSld>
  <p:clrMapOvr>
    <a:masterClrMapping/>
  </p:clrMapOvr>
  <p:transition spd="slow">
    <p:fade/>
  </p:transition>
</p:sldLayout>
</file>

<file path=ppt/slideLayouts/slideLayout7131.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870097958"/>
      </p:ext>
    </p:extLst>
  </p:cSld>
  <p:clrMapOvr>
    <a:masterClrMapping/>
  </p:clrMapOvr>
  <p:transition spd="slow">
    <p:fade/>
  </p:transition>
</p:sldLayout>
</file>

<file path=ppt/slideLayouts/slideLayout7132.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83065054"/>
      </p:ext>
    </p:extLst>
  </p:cSld>
  <p:clrMapOvr>
    <a:masterClrMapping/>
  </p:clrMapOvr>
  <p:transition spd="slow">
    <p:fade/>
  </p:transition>
</p:sldLayout>
</file>

<file path=ppt/slideLayouts/slideLayout7133.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006970739"/>
      </p:ext>
    </p:extLst>
  </p:cSld>
  <p:clrMapOvr>
    <a:masterClrMapping/>
  </p:clrMapOvr>
  <p:transition spd="slow">
    <p:fade/>
  </p:transition>
</p:sldLayout>
</file>

<file path=ppt/slideLayouts/slideLayout7134.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3646798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35.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64889995"/>
      </p:ext>
    </p:extLst>
  </p:cSld>
  <p:clrMapOvr>
    <a:masterClrMapping/>
  </p:clrMapOvr>
  <p:transition spd="slow">
    <p:fade/>
  </p:transition>
</p:sldLayout>
</file>

<file path=ppt/slideLayouts/slideLayout7136.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167391111"/>
      </p:ext>
    </p:extLst>
  </p:cSld>
  <p:clrMapOvr>
    <a:masterClrMapping/>
  </p:clrMapOvr>
  <p:transition spd="slow">
    <p:fade/>
  </p:transition>
</p:sldLayout>
</file>

<file path=ppt/slideLayouts/slideLayout7137.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91954736"/>
      </p:ext>
    </p:extLst>
  </p:cSld>
  <p:clrMapOvr>
    <a:masterClrMapping/>
  </p:clrMapOvr>
  <p:transition spd="slow">
    <p:fade/>
  </p:transition>
</p:sldLayout>
</file>

<file path=ppt/slideLayouts/slideLayout7138.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4429799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139.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6184187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29599883"/>
      </p:ext>
    </p:extLst>
  </p:cSld>
  <p:clrMapOvr>
    <a:masterClrMapping/>
  </p:clrMapOvr>
  <p:transition spd="slow">
    <p:fade/>
  </p:transition>
</p:sldLayout>
</file>

<file path=ppt/slideLayouts/slideLayout7140.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394862893"/>
      </p:ext>
    </p:extLst>
  </p:cSld>
  <p:clrMapOvr>
    <a:masterClrMapping/>
  </p:clrMapOvr>
  <p:transition spd="slow">
    <p:fade/>
  </p:transition>
</p:sldLayout>
</file>

<file path=ppt/slideLayouts/slideLayout7141.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61025395"/>
      </p:ext>
    </p:extLst>
  </p:cSld>
  <p:clrMapOvr>
    <a:masterClrMapping/>
  </p:clrMapOvr>
  <p:transition spd="slow">
    <p:fade/>
  </p:transition>
</p:sldLayout>
</file>

<file path=ppt/slideLayouts/slideLayout7142.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0074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143.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56718430"/>
      </p:ext>
    </p:extLst>
  </p:cSld>
  <p:clrMapOvr>
    <a:masterClrMapping/>
  </p:clrMapOvr>
  <p:transition spd="slow">
    <p:fade/>
  </p:transition>
</p:sldLayout>
</file>

<file path=ppt/slideLayouts/slideLayout7144.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17139475"/>
      </p:ext>
    </p:extLst>
  </p:cSld>
  <p:clrMapOvr>
    <a:masterClrMapping/>
  </p:clrMapOvr>
  <p:transition spd="slow">
    <p:fade/>
  </p:transition>
</p:sldLayout>
</file>

<file path=ppt/slideLayouts/slideLayout7145.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53891451"/>
      </p:ext>
    </p:extLst>
  </p:cSld>
  <p:clrMapOvr>
    <a:masterClrMapping/>
  </p:clrMapOvr>
  <p:transition spd="slow">
    <p:fade/>
  </p:transition>
</p:sldLayout>
</file>

<file path=ppt/slideLayouts/slideLayout7146.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4797656"/>
      </p:ext>
    </p:extLst>
  </p:cSld>
  <p:clrMapOvr>
    <a:masterClrMapping/>
  </p:clrMapOvr>
  <p:transition spd="slow">
    <p:fade/>
  </p:transition>
</p:sldLayout>
</file>

<file path=ppt/slideLayouts/slideLayout7147.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91237757"/>
      </p:ext>
    </p:extLst>
  </p:cSld>
  <p:clrMapOvr>
    <a:masterClrMapping/>
  </p:clrMapOvr>
  <p:transition spd="slow">
    <p:fade/>
  </p:transition>
</p:sldLayout>
</file>

<file path=ppt/slideLayouts/slideLayout7148.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48981475"/>
      </p:ext>
    </p:extLst>
  </p:cSld>
  <p:clrMapOvr>
    <a:masterClrMapping/>
  </p:clrMapOvr>
  <p:transition spd="slow">
    <p:fade/>
  </p:transition>
</p:sldLayout>
</file>

<file path=ppt/slideLayouts/slideLayout7149.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03080468"/>
      </p:ext>
    </p:extLst>
  </p:cSld>
  <p:clrMapOvr>
    <a:masterClrMapping/>
  </p:clrMapOvr>
  <p:transition spd="slow">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50166682"/>
      </p:ext>
    </p:extLst>
  </p:cSld>
  <p:clrMapOvr>
    <a:masterClrMapping/>
  </p:clrMapOvr>
  <p:transition spd="slow">
    <p:fade/>
  </p:transition>
</p:sldLayout>
</file>

<file path=ppt/slideLayouts/slideLayout7150.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0573327"/>
      </p:ext>
    </p:extLst>
  </p:cSld>
  <p:clrMapOvr>
    <a:masterClrMapping/>
  </p:clrMapOvr>
  <p:transition spd="slow">
    <p:fade/>
  </p:transition>
</p:sldLayout>
</file>

<file path=ppt/slideLayouts/slideLayout7151.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32210085"/>
      </p:ext>
    </p:extLst>
  </p:cSld>
  <p:clrMapOvr>
    <a:masterClrMapping/>
  </p:clrMapOvr>
  <p:transition spd="slow">
    <p:fade/>
  </p:transition>
</p:sldLayout>
</file>

<file path=ppt/slideLayouts/slideLayout7152.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89468257"/>
      </p:ext>
    </p:extLst>
  </p:cSld>
  <p:clrMapOvr>
    <a:masterClrMapping/>
  </p:clrMapOvr>
  <p:transition spd="slow">
    <p:fade/>
  </p:transition>
</p:sldLayout>
</file>

<file path=ppt/slideLayouts/slideLayout7153.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7275842"/>
      </p:ext>
    </p:extLst>
  </p:cSld>
  <p:clrMapOvr>
    <a:masterClrMapping/>
  </p:clrMapOvr>
  <p:transition spd="slow">
    <p:fade/>
  </p:transition>
</p:sldLayout>
</file>

<file path=ppt/slideLayouts/slideLayout7154.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21211086"/>
      </p:ext>
    </p:extLst>
  </p:cSld>
  <p:clrMapOvr>
    <a:masterClrMapping/>
  </p:clrMapOvr>
  <p:transition spd="slow">
    <p:fade/>
  </p:transition>
</p:sldLayout>
</file>

<file path=ppt/slideLayouts/slideLayout7155.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33840360"/>
      </p:ext>
    </p:extLst>
  </p:cSld>
  <p:clrMapOvr>
    <a:masterClrMapping/>
  </p:clrMapOvr>
  <p:transition spd="slow">
    <p:fade/>
  </p:transition>
</p:sldLayout>
</file>

<file path=ppt/slideLayouts/slideLayout7156.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03067644"/>
      </p:ext>
    </p:extLst>
  </p:cSld>
  <p:clrMapOvr>
    <a:masterClrMapping/>
  </p:clrMapOvr>
  <p:transition spd="slow">
    <p:fade/>
  </p:transition>
</p:sldLayout>
</file>

<file path=ppt/slideLayouts/slideLayout7157.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59049000"/>
      </p:ext>
    </p:extLst>
  </p:cSld>
  <p:clrMapOvr>
    <a:masterClrMapping/>
  </p:clrMapOvr>
  <p:transition spd="slow">
    <p:fade/>
  </p:transition>
</p:sldLayout>
</file>

<file path=ppt/slideLayouts/slideLayout7158.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84661544"/>
      </p:ext>
    </p:extLst>
  </p:cSld>
  <p:clrMapOvr>
    <a:masterClrMapping/>
  </p:clrMapOvr>
  <p:transition spd="slow">
    <p:fade/>
  </p:transition>
</p:sldLayout>
</file>

<file path=ppt/slideLayouts/slideLayout7159.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84496029"/>
      </p:ext>
    </p:extLst>
  </p:cSld>
  <p:clrMapOvr>
    <a:masterClrMapping/>
  </p:clrMapOvr>
  <p:transition spd="slow">
    <p:fade/>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9791510"/>
      </p:ext>
    </p:extLst>
  </p:cSld>
  <p:clrMapOvr>
    <a:masterClrMapping/>
  </p:clrMapOvr>
  <p:transition spd="slow">
    <p:fade/>
  </p:transition>
</p:sldLayout>
</file>

<file path=ppt/slideLayouts/slideLayout7160.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36570043"/>
      </p:ext>
    </p:extLst>
  </p:cSld>
  <p:clrMapOvr>
    <a:masterClrMapping/>
  </p:clrMapOvr>
  <p:transition spd="slow">
    <p:fade/>
  </p:transition>
</p:sldLayout>
</file>

<file path=ppt/slideLayouts/slideLayout7161.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2588167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62.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64001253"/>
      </p:ext>
    </p:extLst>
  </p:cSld>
  <p:clrMapOvr>
    <a:masterClrMapping/>
  </p:clrMapOvr>
  <p:transition spd="slow">
    <p:fade/>
  </p:transition>
</p:sldLayout>
</file>

<file path=ppt/slideLayouts/slideLayout7163.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29226585"/>
      </p:ext>
    </p:extLst>
  </p:cSld>
  <p:clrMapOvr>
    <a:masterClrMapping/>
  </p:clrMapOvr>
  <p:transition spd="slow">
    <p:fade/>
  </p:transition>
</p:sldLayout>
</file>

<file path=ppt/slideLayouts/slideLayout7164.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15260429"/>
      </p:ext>
    </p:extLst>
  </p:cSld>
  <p:clrMapOvr>
    <a:masterClrMapping/>
  </p:clrMapOvr>
  <p:transition spd="slow">
    <p:fade/>
  </p:transition>
</p:sldLayout>
</file>

<file path=ppt/slideLayouts/slideLayout7165.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2624727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166.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141989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67.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211884604"/>
      </p:ext>
    </p:extLst>
  </p:cSld>
  <p:clrMapOvr>
    <a:masterClrMapping/>
  </p:clrMapOvr>
  <p:transition spd="slow">
    <p:fade/>
  </p:transition>
</p:sldLayout>
</file>

<file path=ppt/slideLayouts/slideLayout7168.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98267299"/>
      </p:ext>
    </p:extLst>
  </p:cSld>
  <p:clrMapOvr>
    <a:masterClrMapping/>
  </p:clrMapOvr>
  <p:transition spd="slow">
    <p:fade/>
  </p:transition>
</p:sldLayout>
</file>

<file path=ppt/slideLayouts/slideLayout7169.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637709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0355905"/>
      </p:ext>
    </p:extLst>
  </p:cSld>
  <p:clrMapOvr>
    <a:masterClrMapping/>
  </p:clrMapOvr>
  <p:transition spd="slow">
    <p:fade/>
  </p:transition>
</p:sldLayout>
</file>

<file path=ppt/slideLayouts/slideLayout7170.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1719230"/>
      </p:ext>
    </p:extLst>
  </p:cSld>
  <p:clrMapOvr>
    <a:masterClrMapping/>
  </p:clrMapOvr>
  <p:transition spd="slow">
    <p:fade/>
  </p:transition>
</p:sldLayout>
</file>

<file path=ppt/slideLayouts/slideLayout7171.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36773110"/>
      </p:ext>
    </p:extLst>
  </p:cSld>
  <p:clrMapOvr>
    <a:masterClrMapping/>
  </p:clrMapOvr>
  <p:transition spd="slow">
    <p:fade/>
  </p:transition>
</p:sldLayout>
</file>

<file path=ppt/slideLayouts/slideLayout7172.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6521899"/>
      </p:ext>
    </p:extLst>
  </p:cSld>
  <p:clrMapOvr>
    <a:masterClrMapping/>
  </p:clrMapOvr>
  <p:transition spd="slow">
    <p:fade/>
  </p:transition>
</p:sldLayout>
</file>

<file path=ppt/slideLayouts/slideLayout7173.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9753372"/>
      </p:ext>
    </p:extLst>
  </p:cSld>
  <p:clrMapOvr>
    <a:masterClrMapping/>
  </p:clrMapOvr>
  <p:transition spd="slow">
    <p:fade/>
  </p:transition>
</p:sldLayout>
</file>

<file path=ppt/slideLayouts/slideLayout7174.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82151332"/>
      </p:ext>
    </p:extLst>
  </p:cSld>
  <p:clrMapOvr>
    <a:masterClrMapping/>
  </p:clrMapOvr>
  <p:transition spd="slow">
    <p:fade/>
  </p:transition>
</p:sldLayout>
</file>

<file path=ppt/slideLayouts/slideLayout7175.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14685625"/>
      </p:ext>
    </p:extLst>
  </p:cSld>
  <p:clrMapOvr>
    <a:masterClrMapping/>
  </p:clrMapOvr>
  <p:transition spd="slow">
    <p:fade/>
  </p:transition>
</p:sldLayout>
</file>

<file path=ppt/slideLayouts/slideLayout7176.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69803518"/>
      </p:ext>
    </p:extLst>
  </p:cSld>
  <p:clrMapOvr>
    <a:masterClrMapping/>
  </p:clrMapOvr>
  <p:transition spd="slow">
    <p:fade/>
  </p:transition>
</p:sldLayout>
</file>

<file path=ppt/slideLayouts/slideLayout7177.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0355620"/>
      </p:ext>
    </p:extLst>
  </p:cSld>
  <p:clrMapOvr>
    <a:masterClrMapping/>
  </p:clrMapOvr>
  <p:transition spd="slow">
    <p:fade/>
  </p:transition>
</p:sldLayout>
</file>

<file path=ppt/slideLayouts/slideLayout7178.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22285466"/>
      </p:ext>
    </p:extLst>
  </p:cSld>
  <p:clrMapOvr>
    <a:masterClrMapping/>
  </p:clrMapOvr>
  <p:transition spd="slow">
    <p:fade/>
  </p:transition>
</p:sldLayout>
</file>

<file path=ppt/slideLayouts/slideLayout7179.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57719510"/>
      </p:ext>
    </p:extLst>
  </p:cSld>
  <p:clrMapOvr>
    <a:masterClrMapping/>
  </p:clrMapOvr>
  <p:transition spd="slow">
    <p:fade/>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74819663"/>
      </p:ext>
    </p:extLst>
  </p:cSld>
  <p:clrMapOvr>
    <a:masterClrMapping/>
  </p:clrMapOvr>
  <p:transition spd="slow">
    <p:fade/>
  </p:transition>
</p:sldLayout>
</file>

<file path=ppt/slideLayouts/slideLayout7180.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36065304"/>
      </p:ext>
    </p:extLst>
  </p:cSld>
  <p:clrMapOvr>
    <a:masterClrMapping/>
  </p:clrMapOvr>
  <p:transition spd="slow">
    <p:fade/>
  </p:transition>
</p:sldLayout>
</file>

<file path=ppt/slideLayouts/slideLayout7181.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47796471"/>
      </p:ext>
    </p:extLst>
  </p:cSld>
  <p:clrMapOvr>
    <a:masterClrMapping/>
  </p:clrMapOvr>
  <p:transition spd="slow">
    <p:fade/>
  </p:transition>
</p:sldLayout>
</file>

<file path=ppt/slideLayouts/slideLayout7182.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45727494"/>
      </p:ext>
    </p:extLst>
  </p:cSld>
  <p:clrMapOvr>
    <a:masterClrMapping/>
  </p:clrMapOvr>
  <p:transition spd="slow">
    <p:fade/>
  </p:transition>
</p:sldLayout>
</file>

<file path=ppt/slideLayouts/slideLayout7183.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50906809"/>
      </p:ext>
    </p:extLst>
  </p:cSld>
  <p:clrMapOvr>
    <a:masterClrMapping/>
  </p:clrMapOvr>
  <p:transition spd="slow">
    <p:fade/>
  </p:transition>
</p:sldLayout>
</file>

<file path=ppt/slideLayouts/slideLayout7184.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0197293"/>
      </p:ext>
    </p:extLst>
  </p:cSld>
  <p:clrMapOvr>
    <a:masterClrMapping/>
  </p:clrMapOvr>
  <p:transition spd="slow">
    <p:fade/>
  </p:transition>
</p:sldLayout>
</file>

<file path=ppt/slideLayouts/slideLayout7185.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443075937"/>
      </p:ext>
    </p:extLst>
  </p:cSld>
  <p:clrMapOvr>
    <a:masterClrMapping/>
  </p:clrMapOvr>
  <p:transition spd="slow">
    <p:fade/>
  </p:transition>
</p:sldLayout>
</file>

<file path=ppt/slideLayouts/slideLayout7186.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58916863"/>
      </p:ext>
    </p:extLst>
  </p:cSld>
  <p:clrMapOvr>
    <a:masterClrMapping/>
  </p:clrMapOvr>
  <p:transition spd="slow">
    <p:fade/>
  </p:transition>
</p:sldLayout>
</file>

<file path=ppt/slideLayouts/slideLayout7187.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86158598"/>
      </p:ext>
    </p:extLst>
  </p:cSld>
  <p:clrMapOvr>
    <a:masterClrMapping/>
  </p:clrMapOvr>
  <p:transition spd="slow">
    <p:fade/>
  </p:transition>
</p:sldLayout>
</file>

<file path=ppt/slideLayouts/slideLayout7188.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8329299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89.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67300147"/>
      </p:ext>
    </p:extLst>
  </p:cSld>
  <p:clrMapOvr>
    <a:masterClrMapping/>
  </p:clrMapOvr>
  <p:transition spd="slow">
    <p:fade/>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43868212"/>
      </p:ext>
    </p:extLst>
  </p:cSld>
  <p:clrMapOvr>
    <a:masterClrMapping/>
  </p:clrMapOvr>
  <p:transition spd="slow">
    <p:fade/>
  </p:transition>
</p:sldLayout>
</file>

<file path=ppt/slideLayouts/slideLayout7190.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898662528"/>
      </p:ext>
    </p:extLst>
  </p:cSld>
  <p:clrMapOvr>
    <a:masterClrMapping/>
  </p:clrMapOvr>
  <p:transition spd="slow">
    <p:fade/>
  </p:transition>
</p:sldLayout>
</file>

<file path=ppt/slideLayouts/slideLayout7191.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214757360"/>
      </p:ext>
    </p:extLst>
  </p:cSld>
  <p:clrMapOvr>
    <a:masterClrMapping/>
  </p:clrMapOvr>
  <p:transition spd="slow">
    <p:fade/>
  </p:transition>
</p:sldLayout>
</file>

<file path=ppt/slideLayouts/slideLayout7192.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5379896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193.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212188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194.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13442303"/>
      </p:ext>
    </p:extLst>
  </p:cSld>
  <p:clrMapOvr>
    <a:masterClrMapping/>
  </p:clrMapOvr>
  <p:transition spd="slow">
    <p:fade/>
  </p:transition>
</p:sldLayout>
</file>

<file path=ppt/slideLayouts/slideLayout7195.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81677775"/>
      </p:ext>
    </p:extLst>
  </p:cSld>
  <p:clrMapOvr>
    <a:masterClrMapping/>
  </p:clrMapOvr>
  <p:transition spd="slow">
    <p:fade/>
  </p:transition>
</p:sldLayout>
</file>

<file path=ppt/slideLayouts/slideLayout7196.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66008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197.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83627877"/>
      </p:ext>
    </p:extLst>
  </p:cSld>
  <p:clrMapOvr>
    <a:masterClrMapping/>
  </p:clrMapOvr>
  <p:transition spd="slow">
    <p:fade/>
  </p:transition>
</p:sldLayout>
</file>

<file path=ppt/slideLayouts/slideLayout7198.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72134125"/>
      </p:ext>
    </p:extLst>
  </p:cSld>
  <p:clrMapOvr>
    <a:masterClrMapping/>
  </p:clrMapOvr>
  <p:transition spd="slow">
    <p:fade/>
  </p:transition>
</p:sldLayout>
</file>

<file path=ppt/slideLayouts/slideLayout7199.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16043468"/>
      </p:ext>
    </p:extLst>
  </p:cSld>
  <p:clrMapOvr>
    <a:masterClrMapping/>
  </p:clrMapOvr>
  <p:transition spd="slow">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3312825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94368728"/>
      </p:ext>
    </p:extLst>
  </p:cSld>
  <p:clrMapOvr>
    <a:masterClrMapping/>
  </p:clrMapOvr>
  <p:transition spd="slow">
    <p:fade/>
  </p:transition>
</p:sldLayout>
</file>

<file path=ppt/slideLayouts/slideLayout7200.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1036615"/>
      </p:ext>
    </p:extLst>
  </p:cSld>
  <p:clrMapOvr>
    <a:masterClrMapping/>
  </p:clrMapOvr>
  <p:transition spd="slow">
    <p:fade/>
  </p:transition>
</p:sldLayout>
</file>

<file path=ppt/slideLayouts/slideLayout7201.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3937016"/>
      </p:ext>
    </p:extLst>
  </p:cSld>
  <p:clrMapOvr>
    <a:masterClrMapping/>
  </p:clrMapOvr>
  <p:transition spd="slow">
    <p:fade/>
  </p:transition>
</p:sldLayout>
</file>

<file path=ppt/slideLayouts/slideLayout7202.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4101042"/>
      </p:ext>
    </p:extLst>
  </p:cSld>
  <p:clrMapOvr>
    <a:masterClrMapping/>
  </p:clrMapOvr>
  <p:transition spd="slow">
    <p:fade/>
  </p:transition>
</p:sldLayout>
</file>

<file path=ppt/slideLayouts/slideLayout7203.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70879541"/>
      </p:ext>
    </p:extLst>
  </p:cSld>
  <p:clrMapOvr>
    <a:masterClrMapping/>
  </p:clrMapOvr>
  <p:transition spd="slow">
    <p:fade/>
  </p:transition>
</p:sldLayout>
</file>

<file path=ppt/slideLayouts/slideLayout7204.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70498291"/>
      </p:ext>
    </p:extLst>
  </p:cSld>
  <p:clrMapOvr>
    <a:masterClrMapping/>
  </p:clrMapOvr>
  <p:transition spd="slow">
    <p:fade/>
  </p:transition>
</p:sldLayout>
</file>

<file path=ppt/slideLayouts/slideLayout7205.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3311009"/>
      </p:ext>
    </p:extLst>
  </p:cSld>
  <p:clrMapOvr>
    <a:masterClrMapping/>
  </p:clrMapOvr>
  <p:transition spd="slow">
    <p:fade/>
  </p:transition>
</p:sldLayout>
</file>

<file path=ppt/slideLayouts/slideLayout7206.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29898889"/>
      </p:ext>
    </p:extLst>
  </p:cSld>
  <p:clrMapOvr>
    <a:masterClrMapping/>
  </p:clrMapOvr>
  <p:transition spd="slow">
    <p:fade/>
  </p:transition>
</p:sldLayout>
</file>

<file path=ppt/slideLayouts/slideLayout7207.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77155600"/>
      </p:ext>
    </p:extLst>
  </p:cSld>
  <p:clrMapOvr>
    <a:masterClrMapping/>
  </p:clrMapOvr>
  <p:transition spd="slow">
    <p:fade/>
  </p:transition>
</p:sldLayout>
</file>

<file path=ppt/slideLayouts/slideLayout7208.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84281889"/>
      </p:ext>
    </p:extLst>
  </p:cSld>
  <p:clrMapOvr>
    <a:masterClrMapping/>
  </p:clrMapOvr>
  <p:transition spd="slow">
    <p:fade/>
  </p:transition>
</p:sldLayout>
</file>

<file path=ppt/slideLayouts/slideLayout7209.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4972258"/>
      </p:ext>
    </p:extLst>
  </p:cSld>
  <p:clrMapOvr>
    <a:masterClrMapping/>
  </p:clrMapOvr>
  <p:transition spd="slow">
    <p:fade/>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20827694"/>
      </p:ext>
    </p:extLst>
  </p:cSld>
  <p:clrMapOvr>
    <a:masterClrMapping/>
  </p:clrMapOvr>
  <p:transition spd="slow">
    <p:fade/>
  </p:transition>
</p:sldLayout>
</file>

<file path=ppt/slideLayouts/slideLayout7210.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87373953"/>
      </p:ext>
    </p:extLst>
  </p:cSld>
  <p:clrMapOvr>
    <a:masterClrMapping/>
  </p:clrMapOvr>
  <p:transition spd="slow">
    <p:fade/>
  </p:transition>
</p:sldLayout>
</file>

<file path=ppt/slideLayouts/slideLayout7211.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82716875"/>
      </p:ext>
    </p:extLst>
  </p:cSld>
  <p:clrMapOvr>
    <a:masterClrMapping/>
  </p:clrMapOvr>
  <p:transition spd="slow">
    <p:fade/>
  </p:transition>
</p:sldLayout>
</file>

<file path=ppt/slideLayouts/slideLayout7212.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78785264"/>
      </p:ext>
    </p:extLst>
  </p:cSld>
  <p:clrMapOvr>
    <a:masterClrMapping/>
  </p:clrMapOvr>
  <p:transition spd="slow">
    <p:fade/>
  </p:transition>
</p:sldLayout>
</file>

<file path=ppt/slideLayouts/slideLayout7213.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63947205"/>
      </p:ext>
    </p:extLst>
  </p:cSld>
  <p:clrMapOvr>
    <a:masterClrMapping/>
  </p:clrMapOvr>
  <p:transition spd="slow">
    <p:fade/>
  </p:transition>
</p:sldLayout>
</file>

<file path=ppt/slideLayouts/slideLayout7214.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80716916"/>
      </p:ext>
    </p:extLst>
  </p:cSld>
  <p:clrMapOvr>
    <a:masterClrMapping/>
  </p:clrMapOvr>
  <p:transition spd="slow">
    <p:fade/>
  </p:transition>
</p:sldLayout>
</file>

<file path=ppt/slideLayouts/slideLayout7215.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6056500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216.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07790389"/>
      </p:ext>
    </p:extLst>
  </p:cSld>
  <p:clrMapOvr>
    <a:masterClrMapping/>
  </p:clrMapOvr>
  <p:transition spd="slow">
    <p:fade/>
  </p:transition>
</p:sldLayout>
</file>

<file path=ppt/slideLayouts/slideLayout7217.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18975125"/>
      </p:ext>
    </p:extLst>
  </p:cSld>
  <p:clrMapOvr>
    <a:masterClrMapping/>
  </p:clrMapOvr>
  <p:transition spd="slow">
    <p:fade/>
  </p:transition>
</p:sldLayout>
</file>

<file path=ppt/slideLayouts/slideLayout7218.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823472382"/>
      </p:ext>
    </p:extLst>
  </p:cSld>
  <p:clrMapOvr>
    <a:masterClrMapping/>
  </p:clrMapOvr>
  <p:transition spd="slow">
    <p:fade/>
  </p:transition>
</p:sldLayout>
</file>

<file path=ppt/slideLayouts/slideLayout7219.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9642351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34902930"/>
      </p:ext>
    </p:extLst>
  </p:cSld>
  <p:clrMapOvr>
    <a:masterClrMapping/>
  </p:clrMapOvr>
  <p:transition spd="slow">
    <p:fade/>
  </p:transition>
</p:sldLayout>
</file>

<file path=ppt/slideLayouts/slideLayout7220.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250035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221.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67186110"/>
      </p:ext>
    </p:extLst>
  </p:cSld>
  <p:clrMapOvr>
    <a:masterClrMapping/>
  </p:clrMapOvr>
  <p:transition spd="slow">
    <p:fade/>
  </p:transition>
</p:sldLayout>
</file>

<file path=ppt/slideLayouts/slideLayout7222.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37824629"/>
      </p:ext>
    </p:extLst>
  </p:cSld>
  <p:clrMapOvr>
    <a:masterClrMapping/>
  </p:clrMapOvr>
  <p:transition spd="slow">
    <p:fade/>
  </p:transition>
</p:sldLayout>
</file>

<file path=ppt/slideLayouts/slideLayout7223.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24739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224.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23812764"/>
      </p:ext>
    </p:extLst>
  </p:cSld>
  <p:clrMapOvr>
    <a:masterClrMapping/>
  </p:clrMapOvr>
  <p:transition spd="slow">
    <p:fade/>
  </p:transition>
</p:sldLayout>
</file>

<file path=ppt/slideLayouts/slideLayout7225.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34470055"/>
      </p:ext>
    </p:extLst>
  </p:cSld>
  <p:clrMapOvr>
    <a:masterClrMapping/>
  </p:clrMapOvr>
  <p:transition spd="slow">
    <p:fade/>
  </p:transition>
</p:sldLayout>
</file>

<file path=ppt/slideLayouts/slideLayout7226.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601518"/>
      </p:ext>
    </p:extLst>
  </p:cSld>
  <p:clrMapOvr>
    <a:masterClrMapping/>
  </p:clrMapOvr>
  <p:transition spd="slow">
    <p:fade/>
  </p:transition>
</p:sldLayout>
</file>

<file path=ppt/slideLayouts/slideLayout7227.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54946265"/>
      </p:ext>
    </p:extLst>
  </p:cSld>
  <p:clrMapOvr>
    <a:masterClrMapping/>
  </p:clrMapOvr>
  <p:transition spd="slow">
    <p:fade/>
  </p:transition>
</p:sldLayout>
</file>

<file path=ppt/slideLayouts/slideLayout7228.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81607275"/>
      </p:ext>
    </p:extLst>
  </p:cSld>
  <p:clrMapOvr>
    <a:masterClrMapping/>
  </p:clrMapOvr>
  <p:transition spd="slow">
    <p:fade/>
  </p:transition>
</p:sldLayout>
</file>

<file path=ppt/slideLayouts/slideLayout7229.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71922674"/>
      </p:ext>
    </p:extLst>
  </p:cSld>
  <p:clrMapOvr>
    <a:masterClrMapping/>
  </p:clrMapOvr>
  <p:transition spd="slow">
    <p:fade/>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52297063"/>
      </p:ext>
    </p:extLst>
  </p:cSld>
  <p:clrMapOvr>
    <a:masterClrMapping/>
  </p:clrMapOvr>
  <p:transition spd="slow">
    <p:fade/>
  </p:transition>
</p:sldLayout>
</file>

<file path=ppt/slideLayouts/slideLayout7230.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77932648"/>
      </p:ext>
    </p:extLst>
  </p:cSld>
  <p:clrMapOvr>
    <a:masterClrMapping/>
  </p:clrMapOvr>
  <p:transition spd="slow">
    <p:fade/>
  </p:transition>
</p:sldLayout>
</file>

<file path=ppt/slideLayouts/slideLayout7231.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23746594"/>
      </p:ext>
    </p:extLst>
  </p:cSld>
  <p:clrMapOvr>
    <a:masterClrMapping/>
  </p:clrMapOvr>
  <p:transition spd="slow">
    <p:fade/>
  </p:transition>
</p:sldLayout>
</file>

<file path=ppt/slideLayouts/slideLayout7232.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2595105"/>
      </p:ext>
    </p:extLst>
  </p:cSld>
  <p:clrMapOvr>
    <a:masterClrMapping/>
  </p:clrMapOvr>
  <p:transition spd="slow">
    <p:fade/>
  </p:transition>
</p:sldLayout>
</file>

<file path=ppt/slideLayouts/slideLayout7233.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952287"/>
      </p:ext>
    </p:extLst>
  </p:cSld>
  <p:clrMapOvr>
    <a:masterClrMapping/>
  </p:clrMapOvr>
  <p:transition spd="slow">
    <p:fade/>
  </p:transition>
</p:sldLayout>
</file>

<file path=ppt/slideLayouts/slideLayout7234.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48454980"/>
      </p:ext>
    </p:extLst>
  </p:cSld>
  <p:clrMapOvr>
    <a:masterClrMapping/>
  </p:clrMapOvr>
  <p:transition spd="slow">
    <p:fade/>
  </p:transition>
</p:sldLayout>
</file>

<file path=ppt/slideLayouts/slideLayout7235.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4583764"/>
      </p:ext>
    </p:extLst>
  </p:cSld>
  <p:clrMapOvr>
    <a:masterClrMapping/>
  </p:clrMapOvr>
  <p:transition spd="slow">
    <p:fade/>
  </p:transition>
</p:sldLayout>
</file>

<file path=ppt/slideLayouts/slideLayout7236.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2418232"/>
      </p:ext>
    </p:extLst>
  </p:cSld>
  <p:clrMapOvr>
    <a:masterClrMapping/>
  </p:clrMapOvr>
  <p:transition spd="slow">
    <p:fade/>
  </p:transition>
</p:sldLayout>
</file>

<file path=ppt/slideLayouts/slideLayout7237.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7792619"/>
      </p:ext>
    </p:extLst>
  </p:cSld>
  <p:clrMapOvr>
    <a:masterClrMapping/>
  </p:clrMapOvr>
  <p:transition spd="slow">
    <p:fade/>
  </p:transition>
</p:sldLayout>
</file>

<file path=ppt/slideLayouts/slideLayout7238.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0968962"/>
      </p:ext>
    </p:extLst>
  </p:cSld>
  <p:clrMapOvr>
    <a:masterClrMapping/>
  </p:clrMapOvr>
  <p:transition spd="slow">
    <p:fade/>
  </p:transition>
</p:sldLayout>
</file>

<file path=ppt/slideLayouts/slideLayout7239.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72582308"/>
      </p:ext>
    </p:extLst>
  </p:cSld>
  <p:clrMapOvr>
    <a:masterClrMapping/>
  </p:clrMapOvr>
  <p:transition spd="slow">
    <p:fade/>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59567045"/>
      </p:ext>
    </p:extLst>
  </p:cSld>
  <p:clrMapOvr>
    <a:masterClrMapping/>
  </p:clrMapOvr>
  <p:transition spd="slow">
    <p:fade/>
  </p:transition>
</p:sldLayout>
</file>

<file path=ppt/slideLayouts/slideLayout7240.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79537683"/>
      </p:ext>
    </p:extLst>
  </p:cSld>
  <p:clrMapOvr>
    <a:masterClrMapping/>
  </p:clrMapOvr>
  <p:transition spd="slow">
    <p:fade/>
  </p:transition>
</p:sldLayout>
</file>

<file path=ppt/slideLayouts/slideLayout7241.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69663084"/>
      </p:ext>
    </p:extLst>
  </p:cSld>
  <p:clrMapOvr>
    <a:masterClrMapping/>
  </p:clrMapOvr>
  <p:transition spd="slow">
    <p:fade/>
  </p:transition>
</p:sldLayout>
</file>

<file path=ppt/slideLayouts/slideLayout7242.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5583529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243.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20012755"/>
      </p:ext>
    </p:extLst>
  </p:cSld>
  <p:clrMapOvr>
    <a:masterClrMapping/>
  </p:clrMapOvr>
  <p:transition spd="slow">
    <p:fade/>
  </p:transition>
</p:sldLayout>
</file>

<file path=ppt/slideLayouts/slideLayout7244.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82980770"/>
      </p:ext>
    </p:extLst>
  </p:cSld>
  <p:clrMapOvr>
    <a:masterClrMapping/>
  </p:clrMapOvr>
  <p:transition spd="slow">
    <p:fade/>
  </p:transition>
</p:sldLayout>
</file>

<file path=ppt/slideLayouts/slideLayout7245.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427824325"/>
      </p:ext>
    </p:extLst>
  </p:cSld>
  <p:clrMapOvr>
    <a:masterClrMapping/>
  </p:clrMapOvr>
  <p:transition spd="slow">
    <p:fade/>
  </p:transition>
</p:sldLayout>
</file>

<file path=ppt/slideLayouts/slideLayout7246.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9185814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247.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38247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248.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37280352"/>
      </p:ext>
    </p:extLst>
  </p:cSld>
  <p:clrMapOvr>
    <a:masterClrMapping/>
  </p:clrMapOvr>
  <p:transition spd="slow">
    <p:fade/>
  </p:transition>
</p:sldLayout>
</file>

<file path=ppt/slideLayouts/slideLayout7249.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02015296"/>
      </p:ext>
    </p:extLst>
  </p:cSld>
  <p:clrMapOvr>
    <a:masterClrMapping/>
  </p:clrMapOvr>
  <p:transition spd="slow">
    <p:fade/>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41962247"/>
      </p:ext>
    </p:extLst>
  </p:cSld>
  <p:clrMapOvr>
    <a:masterClrMapping/>
  </p:clrMapOvr>
  <p:transition spd="slow">
    <p:fade/>
  </p:transition>
</p:sldLayout>
</file>

<file path=ppt/slideLayouts/slideLayout7250.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408873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251.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3448551"/>
      </p:ext>
    </p:extLst>
  </p:cSld>
  <p:clrMapOvr>
    <a:masterClrMapping/>
  </p:clrMapOvr>
  <p:transition spd="slow">
    <p:fade/>
  </p:transition>
</p:sldLayout>
</file>

<file path=ppt/slideLayouts/slideLayout7252.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35989790"/>
      </p:ext>
    </p:extLst>
  </p:cSld>
  <p:clrMapOvr>
    <a:masterClrMapping/>
  </p:clrMapOvr>
  <p:transition spd="slow">
    <p:fade/>
  </p:transition>
</p:sldLayout>
</file>

<file path=ppt/slideLayouts/slideLayout7253.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90020394"/>
      </p:ext>
    </p:extLst>
  </p:cSld>
  <p:clrMapOvr>
    <a:masterClrMapping/>
  </p:clrMapOvr>
  <p:transition spd="slow">
    <p:fade/>
  </p:transition>
</p:sldLayout>
</file>

<file path=ppt/slideLayouts/slideLayout7254.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8341308"/>
      </p:ext>
    </p:extLst>
  </p:cSld>
  <p:clrMapOvr>
    <a:masterClrMapping/>
  </p:clrMapOvr>
  <p:transition spd="slow">
    <p:fade/>
  </p:transition>
</p:sldLayout>
</file>

<file path=ppt/slideLayouts/slideLayout7255.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02796078"/>
      </p:ext>
    </p:extLst>
  </p:cSld>
  <p:clrMapOvr>
    <a:masterClrMapping/>
  </p:clrMapOvr>
  <p:transition spd="slow">
    <p:fade/>
  </p:transition>
</p:sldLayout>
</file>

<file path=ppt/slideLayouts/slideLayout7256.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50427144"/>
      </p:ext>
    </p:extLst>
  </p:cSld>
  <p:clrMapOvr>
    <a:masterClrMapping/>
  </p:clrMapOvr>
  <p:transition spd="slow">
    <p:fade/>
  </p:transition>
</p:sldLayout>
</file>

<file path=ppt/slideLayouts/slideLayout7257.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53723996"/>
      </p:ext>
    </p:extLst>
  </p:cSld>
  <p:clrMapOvr>
    <a:masterClrMapping/>
  </p:clrMapOvr>
  <p:transition spd="slow">
    <p:fade/>
  </p:transition>
</p:sldLayout>
</file>

<file path=ppt/slideLayouts/slideLayout7258.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32688100"/>
      </p:ext>
    </p:extLst>
  </p:cSld>
  <p:clrMapOvr>
    <a:masterClrMapping/>
  </p:clrMapOvr>
  <p:transition spd="slow">
    <p:fade/>
  </p:transition>
</p:sldLayout>
</file>

<file path=ppt/slideLayouts/slideLayout7259.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055510"/>
      </p:ext>
    </p:extLst>
  </p:cSld>
  <p:clrMapOvr>
    <a:masterClrMapping/>
  </p:clrMapOvr>
  <p:transition spd="slow">
    <p:fade/>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52640458"/>
      </p:ext>
    </p:extLst>
  </p:cSld>
  <p:clrMapOvr>
    <a:masterClrMapping/>
  </p:clrMapOvr>
  <p:transition spd="slow">
    <p:fade/>
  </p:transition>
</p:sldLayout>
</file>

<file path=ppt/slideLayouts/slideLayout7260.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31626095"/>
      </p:ext>
    </p:extLst>
  </p:cSld>
  <p:clrMapOvr>
    <a:masterClrMapping/>
  </p:clrMapOvr>
  <p:transition spd="slow">
    <p:fade/>
  </p:transition>
</p:sldLayout>
</file>

<file path=ppt/slideLayouts/slideLayout7261.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22139886"/>
      </p:ext>
    </p:extLst>
  </p:cSld>
  <p:clrMapOvr>
    <a:masterClrMapping/>
  </p:clrMapOvr>
  <p:transition spd="slow">
    <p:fade/>
  </p:transition>
</p:sldLayout>
</file>

<file path=ppt/slideLayouts/slideLayout7262.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15144937"/>
      </p:ext>
    </p:extLst>
  </p:cSld>
  <p:clrMapOvr>
    <a:masterClrMapping/>
  </p:clrMapOvr>
  <p:transition spd="slow">
    <p:fade/>
  </p:transition>
</p:sldLayout>
</file>

<file path=ppt/slideLayouts/slideLayout7263.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40450214"/>
      </p:ext>
    </p:extLst>
  </p:cSld>
  <p:clrMapOvr>
    <a:masterClrMapping/>
  </p:clrMapOvr>
  <p:transition spd="slow">
    <p:fade/>
  </p:transition>
</p:sldLayout>
</file>

<file path=ppt/slideLayouts/slideLayout7264.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22833626"/>
      </p:ext>
    </p:extLst>
  </p:cSld>
  <p:clrMapOvr>
    <a:masterClrMapping/>
  </p:clrMapOvr>
  <p:transition spd="slow">
    <p:fade/>
  </p:transition>
</p:sldLayout>
</file>

<file path=ppt/slideLayouts/slideLayout7265.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9813816"/>
      </p:ext>
    </p:extLst>
  </p:cSld>
  <p:clrMapOvr>
    <a:masterClrMapping/>
  </p:clrMapOvr>
  <p:transition spd="slow">
    <p:fade/>
  </p:transition>
</p:sldLayout>
</file>

<file path=ppt/slideLayouts/slideLayout7266.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37049553"/>
      </p:ext>
    </p:extLst>
  </p:cSld>
  <p:clrMapOvr>
    <a:masterClrMapping/>
  </p:clrMapOvr>
  <p:transition spd="slow">
    <p:fade/>
  </p:transition>
</p:sldLayout>
</file>

<file path=ppt/slideLayouts/slideLayout7267.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19768735"/>
      </p:ext>
    </p:extLst>
  </p:cSld>
  <p:clrMapOvr>
    <a:masterClrMapping/>
  </p:clrMapOvr>
  <p:transition spd="slow">
    <p:fade/>
  </p:transition>
</p:sldLayout>
</file>

<file path=ppt/slideLayouts/slideLayout7268.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97377231"/>
      </p:ext>
    </p:extLst>
  </p:cSld>
  <p:clrMapOvr>
    <a:masterClrMapping/>
  </p:clrMapOvr>
  <p:transition spd="slow">
    <p:fade/>
  </p:transition>
</p:sldLayout>
</file>

<file path=ppt/slideLayouts/slideLayout7269.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65378214"/>
      </p:ext>
    </p:extLst>
  </p:cSld>
  <p:clrMapOvr>
    <a:masterClrMapping/>
  </p:clrMapOvr>
  <p:transition spd="slow">
    <p:fade/>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64334610"/>
      </p:ext>
    </p:extLst>
  </p:cSld>
  <p:clrMapOvr>
    <a:masterClrMapping/>
  </p:clrMapOvr>
  <p:transition spd="slow">
    <p:fade/>
  </p:transition>
</p:sldLayout>
</file>

<file path=ppt/slideLayouts/slideLayout7270.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97267081"/>
      </p:ext>
    </p:extLst>
  </p:cSld>
  <p:clrMapOvr>
    <a:masterClrMapping/>
  </p:clrMapOvr>
  <p:transition spd="slow">
    <p:fade/>
  </p:transition>
</p:sldLayout>
</file>

<file path=ppt/slideLayouts/slideLayout7271.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67733302"/>
      </p:ext>
    </p:extLst>
  </p:cSld>
  <p:clrMapOvr>
    <a:masterClrMapping/>
  </p:clrMapOvr>
  <p:transition spd="slow">
    <p:fade/>
  </p:transition>
</p:sldLayout>
</file>

<file path=ppt/slideLayouts/slideLayout7272.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33561791"/>
      </p:ext>
    </p:extLst>
  </p:cSld>
  <p:clrMapOvr>
    <a:masterClrMapping/>
  </p:clrMapOvr>
  <p:transition spd="slow">
    <p:fade/>
  </p:transition>
</p:sldLayout>
</file>

<file path=ppt/slideLayouts/slideLayout7273.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74970013"/>
      </p:ext>
    </p:extLst>
  </p:cSld>
  <p:clrMapOvr>
    <a:masterClrMapping/>
  </p:clrMapOvr>
  <p:transition spd="slow">
    <p:fade/>
  </p:transition>
</p:sldLayout>
</file>

<file path=ppt/slideLayouts/slideLayout7274.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5204279"/>
      </p:ext>
    </p:extLst>
  </p:cSld>
  <p:clrMapOvr>
    <a:masterClrMapping/>
  </p:clrMapOvr>
  <p:transition spd="slow">
    <p:fade/>
  </p:transition>
</p:sldLayout>
</file>

<file path=ppt/slideLayouts/slideLayout7275.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26595005"/>
      </p:ext>
    </p:extLst>
  </p:cSld>
  <p:clrMapOvr>
    <a:masterClrMapping/>
  </p:clrMapOvr>
  <p:transition spd="slow">
    <p:fade/>
  </p:transition>
</p:sldLayout>
</file>

<file path=ppt/slideLayouts/slideLayout7276.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85257848"/>
      </p:ext>
    </p:extLst>
  </p:cSld>
  <p:clrMapOvr>
    <a:masterClrMapping/>
  </p:clrMapOvr>
  <p:transition spd="slow">
    <p:fade/>
  </p:transition>
</p:sldLayout>
</file>

<file path=ppt/slideLayouts/slideLayout7277.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46920358"/>
      </p:ext>
    </p:extLst>
  </p:cSld>
  <p:clrMapOvr>
    <a:masterClrMapping/>
  </p:clrMapOvr>
  <p:transition spd="slow">
    <p:fade/>
  </p:transition>
</p:sldLayout>
</file>

<file path=ppt/slideLayouts/slideLayout7278.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00676955"/>
      </p:ext>
    </p:extLst>
  </p:cSld>
  <p:clrMapOvr>
    <a:masterClrMapping/>
  </p:clrMapOvr>
  <p:transition spd="slow">
    <p:fade/>
  </p:transition>
</p:sldLayout>
</file>

<file path=ppt/slideLayouts/slideLayout7279.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6042036"/>
      </p:ext>
    </p:extLst>
  </p:cSld>
  <p:clrMapOvr>
    <a:masterClrMapping/>
  </p:clrMapOvr>
  <p:transition spd="slow">
    <p:fade/>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2352652"/>
      </p:ext>
    </p:extLst>
  </p:cSld>
  <p:clrMapOvr>
    <a:masterClrMapping/>
  </p:clrMapOvr>
  <p:transition spd="slow">
    <p:fade/>
  </p:transition>
</p:sldLayout>
</file>

<file path=ppt/slideLayouts/slideLayout7280.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41053841"/>
      </p:ext>
    </p:extLst>
  </p:cSld>
  <p:clrMapOvr>
    <a:masterClrMapping/>
  </p:clrMapOvr>
  <p:transition spd="slow">
    <p:fade/>
  </p:transition>
</p:sldLayout>
</file>

<file path=ppt/slideLayouts/slideLayout7281.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47501093"/>
      </p:ext>
    </p:extLst>
  </p:cSld>
  <p:clrMapOvr>
    <a:masterClrMapping/>
  </p:clrMapOvr>
  <p:transition spd="slow">
    <p:fade/>
  </p:transition>
</p:sldLayout>
</file>

<file path=ppt/slideLayouts/slideLayout7282.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87500830"/>
      </p:ext>
    </p:extLst>
  </p:cSld>
  <p:clrMapOvr>
    <a:masterClrMapping/>
  </p:clrMapOvr>
  <p:transition spd="slow">
    <p:fade/>
  </p:transition>
</p:sldLayout>
</file>

<file path=ppt/slideLayouts/slideLayout7283.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69485941"/>
      </p:ext>
    </p:extLst>
  </p:cSld>
  <p:clrMapOvr>
    <a:masterClrMapping/>
  </p:clrMapOvr>
  <p:transition spd="slow">
    <p:fade/>
  </p:transition>
</p:sldLayout>
</file>

<file path=ppt/slideLayouts/slideLayout7284.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52378553"/>
      </p:ext>
    </p:extLst>
  </p:cSld>
  <p:clrMapOvr>
    <a:masterClrMapping/>
  </p:clrMapOvr>
  <p:transition spd="slow">
    <p:fade/>
  </p:transition>
</p:sldLayout>
</file>

<file path=ppt/slideLayouts/slideLayout7285.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38986146"/>
      </p:ext>
    </p:extLst>
  </p:cSld>
  <p:clrMapOvr>
    <a:masterClrMapping/>
  </p:clrMapOvr>
  <p:transition spd="slow">
    <p:fade/>
  </p:transition>
</p:sldLayout>
</file>

<file path=ppt/slideLayouts/slideLayout7286.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96597339"/>
      </p:ext>
    </p:extLst>
  </p:cSld>
  <p:clrMapOvr>
    <a:masterClrMapping/>
  </p:clrMapOvr>
  <p:transition spd="slow">
    <p:fade/>
  </p:transition>
</p:sldLayout>
</file>

<file path=ppt/slideLayouts/slideLayout7287.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17430849"/>
      </p:ext>
    </p:extLst>
  </p:cSld>
  <p:clrMapOvr>
    <a:masterClrMapping/>
  </p:clrMapOvr>
  <p:transition spd="slow">
    <p:fade/>
  </p:transition>
</p:sldLayout>
</file>

<file path=ppt/slideLayouts/slideLayout7288.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97653884"/>
      </p:ext>
    </p:extLst>
  </p:cSld>
  <p:clrMapOvr>
    <a:masterClrMapping/>
  </p:clrMapOvr>
  <p:transition spd="slow">
    <p:fade/>
  </p:transition>
</p:sldLayout>
</file>

<file path=ppt/slideLayouts/slideLayout7289.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9051819"/>
      </p:ext>
    </p:extLst>
  </p:cSld>
  <p:clrMapOvr>
    <a:masterClrMapping/>
  </p:clrMapOvr>
  <p:transition spd="slow">
    <p:fade/>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45435542"/>
      </p:ext>
    </p:extLst>
  </p:cSld>
  <p:clrMapOvr>
    <a:masterClrMapping/>
  </p:clrMapOvr>
  <p:transition spd="slow">
    <p:fade/>
  </p:transition>
</p:sldLayout>
</file>

<file path=ppt/slideLayouts/slideLayout7290.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4834774"/>
      </p:ext>
    </p:extLst>
  </p:cSld>
  <p:clrMapOvr>
    <a:masterClrMapping/>
  </p:clrMapOvr>
  <p:transition spd="slow">
    <p:fade/>
  </p:transition>
</p:sldLayout>
</file>

<file path=ppt/slideLayouts/slideLayout7291.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91240826"/>
      </p:ext>
    </p:extLst>
  </p:cSld>
  <p:clrMapOvr>
    <a:masterClrMapping/>
  </p:clrMapOvr>
  <p:transition spd="slow">
    <p:fade/>
  </p:transition>
</p:sldLayout>
</file>

<file path=ppt/slideLayouts/slideLayout7292.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41171564"/>
      </p:ext>
    </p:extLst>
  </p:cSld>
  <p:clrMapOvr>
    <a:masterClrMapping/>
  </p:clrMapOvr>
  <p:transition spd="slow">
    <p:fade/>
  </p:transition>
</p:sldLayout>
</file>

<file path=ppt/slideLayouts/slideLayout7293.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36894465"/>
      </p:ext>
    </p:extLst>
  </p:cSld>
  <p:clrMapOvr>
    <a:masterClrMapping/>
  </p:clrMapOvr>
  <p:transition spd="slow">
    <p:fade/>
  </p:transition>
</p:sldLayout>
</file>

<file path=ppt/slideLayouts/slideLayout7294.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45839083"/>
      </p:ext>
    </p:extLst>
  </p:cSld>
  <p:clrMapOvr>
    <a:masterClrMapping/>
  </p:clrMapOvr>
  <p:transition spd="slow">
    <p:fade/>
  </p:transition>
</p:sldLayout>
</file>

<file path=ppt/slideLayouts/slideLayout7295.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5030747"/>
      </p:ext>
    </p:extLst>
  </p:cSld>
  <p:clrMapOvr>
    <a:masterClrMapping/>
  </p:clrMapOvr>
  <p:transition spd="slow">
    <p:fade/>
  </p:transition>
</p:sldLayout>
</file>

<file path=ppt/slideLayouts/slideLayout7296.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29302279"/>
      </p:ext>
    </p:extLst>
  </p:cSld>
  <p:clrMapOvr>
    <a:masterClrMapping/>
  </p:clrMapOvr>
  <p:transition spd="slow">
    <p:fade/>
  </p:transition>
</p:sldLayout>
</file>

<file path=ppt/slideLayouts/slideLayout7297.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23243078"/>
      </p:ext>
    </p:extLst>
  </p:cSld>
  <p:clrMapOvr>
    <a:masterClrMapping/>
  </p:clrMapOvr>
  <p:transition spd="slow">
    <p:fade/>
  </p:transition>
</p:sldLayout>
</file>

<file path=ppt/slideLayouts/slideLayout7298.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33812893"/>
      </p:ext>
    </p:extLst>
  </p:cSld>
  <p:clrMapOvr>
    <a:masterClrMapping/>
  </p:clrMapOvr>
  <p:transition spd="slow">
    <p:fade/>
  </p:transition>
</p:sldLayout>
</file>

<file path=ppt/slideLayouts/slideLayout7299.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52859224"/>
      </p:ext>
    </p:extLst>
  </p:cSld>
  <p:clrMapOvr>
    <a:masterClrMapping/>
  </p:clrMapOvr>
  <p:transition spd="slow">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09184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85960553"/>
      </p:ext>
    </p:extLst>
  </p:cSld>
  <p:clrMapOvr>
    <a:masterClrMapping/>
  </p:clrMapOvr>
  <p:transition spd="slow">
    <p:fade/>
  </p:transition>
</p:sldLayout>
</file>

<file path=ppt/slideLayouts/slideLayout7300.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1211789"/>
      </p:ext>
    </p:extLst>
  </p:cSld>
  <p:clrMapOvr>
    <a:masterClrMapping/>
  </p:clrMapOvr>
  <p:transition spd="slow">
    <p:fade/>
  </p:transition>
</p:sldLayout>
</file>

<file path=ppt/slideLayouts/slideLayout7301.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54935501"/>
      </p:ext>
    </p:extLst>
  </p:cSld>
  <p:clrMapOvr>
    <a:masterClrMapping/>
  </p:clrMapOvr>
  <p:transition spd="slow">
    <p:fade/>
  </p:transition>
</p:sldLayout>
</file>

<file path=ppt/slideLayouts/slideLayout7302.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33666620"/>
      </p:ext>
    </p:extLst>
  </p:cSld>
  <p:clrMapOvr>
    <a:masterClrMapping/>
  </p:clrMapOvr>
  <p:transition spd="slow">
    <p:fade/>
  </p:transition>
</p:sldLayout>
</file>

<file path=ppt/slideLayouts/slideLayout7303.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53650691"/>
      </p:ext>
    </p:extLst>
  </p:cSld>
  <p:clrMapOvr>
    <a:masterClrMapping/>
  </p:clrMapOvr>
  <p:transition spd="slow">
    <p:fade/>
  </p:transition>
</p:sldLayout>
</file>

<file path=ppt/slideLayouts/slideLayout7304.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28619696"/>
      </p:ext>
    </p:extLst>
  </p:cSld>
  <p:clrMapOvr>
    <a:masterClrMapping/>
  </p:clrMapOvr>
  <p:transition spd="slow">
    <p:fade/>
  </p:transition>
</p:sldLayout>
</file>

<file path=ppt/slideLayouts/slideLayout7305.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9583915"/>
      </p:ext>
    </p:extLst>
  </p:cSld>
  <p:clrMapOvr>
    <a:masterClrMapping/>
  </p:clrMapOvr>
  <p:transition spd="slow">
    <p:fade/>
  </p:transition>
</p:sldLayout>
</file>

<file path=ppt/slideLayouts/slideLayout7306.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61182863"/>
      </p:ext>
    </p:extLst>
  </p:cSld>
  <p:clrMapOvr>
    <a:masterClrMapping/>
  </p:clrMapOvr>
  <p:transition spd="slow">
    <p:fade/>
  </p:transition>
</p:sldLayout>
</file>

<file path=ppt/slideLayouts/slideLayout7307.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34176284"/>
      </p:ext>
    </p:extLst>
  </p:cSld>
  <p:clrMapOvr>
    <a:masterClrMapping/>
  </p:clrMapOvr>
  <p:transition spd="slow">
    <p:fade/>
  </p:transition>
</p:sldLayout>
</file>

<file path=ppt/slideLayouts/slideLayout7308.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96418475"/>
      </p:ext>
    </p:extLst>
  </p:cSld>
  <p:clrMapOvr>
    <a:masterClrMapping/>
  </p:clrMapOvr>
  <p:transition spd="slow">
    <p:fade/>
  </p:transition>
</p:sldLayout>
</file>

<file path=ppt/slideLayouts/slideLayout7309.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551453"/>
      </p:ext>
    </p:extLst>
  </p:cSld>
  <p:clrMapOvr>
    <a:masterClrMapping/>
  </p:clrMapOvr>
  <p:transition spd="slow">
    <p:fade/>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90824710"/>
      </p:ext>
    </p:extLst>
  </p:cSld>
  <p:clrMapOvr>
    <a:masterClrMapping/>
  </p:clrMapOvr>
  <p:transition spd="slow">
    <p:fade/>
  </p:transition>
</p:sldLayout>
</file>

<file path=ppt/slideLayouts/slideLayout7310.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67118638"/>
      </p:ext>
    </p:extLst>
  </p:cSld>
  <p:clrMapOvr>
    <a:masterClrMapping/>
  </p:clrMapOvr>
  <p:transition spd="slow">
    <p:fade/>
  </p:transition>
</p:sldLayout>
</file>

<file path=ppt/slideLayouts/slideLayout7311.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21488903"/>
      </p:ext>
    </p:extLst>
  </p:cSld>
  <p:clrMapOvr>
    <a:masterClrMapping/>
  </p:clrMapOvr>
  <p:transition spd="slow">
    <p:fade/>
  </p:transition>
</p:sldLayout>
</file>

<file path=ppt/slideLayouts/slideLayout7312.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53854319"/>
      </p:ext>
    </p:extLst>
  </p:cSld>
  <p:clrMapOvr>
    <a:masterClrMapping/>
  </p:clrMapOvr>
  <p:transition spd="slow">
    <p:fade/>
  </p:transition>
</p:sldLayout>
</file>

<file path=ppt/slideLayouts/slideLayout7313.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80800128"/>
      </p:ext>
    </p:extLst>
  </p:cSld>
  <p:clrMapOvr>
    <a:masterClrMapping/>
  </p:clrMapOvr>
  <p:transition spd="slow">
    <p:fade/>
  </p:transition>
</p:sldLayout>
</file>

<file path=ppt/slideLayouts/slideLayout7314.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6392120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15.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19864215"/>
      </p:ext>
    </p:extLst>
  </p:cSld>
  <p:clrMapOvr>
    <a:masterClrMapping/>
  </p:clrMapOvr>
  <p:transition spd="slow">
    <p:fade/>
  </p:transition>
</p:sldLayout>
</file>

<file path=ppt/slideLayouts/slideLayout7316.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631884830"/>
      </p:ext>
    </p:extLst>
  </p:cSld>
  <p:clrMapOvr>
    <a:masterClrMapping/>
  </p:clrMapOvr>
  <p:transition spd="slow">
    <p:fade/>
  </p:transition>
</p:sldLayout>
</file>

<file path=ppt/slideLayouts/slideLayout7317.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05947278"/>
      </p:ext>
    </p:extLst>
  </p:cSld>
  <p:clrMapOvr>
    <a:masterClrMapping/>
  </p:clrMapOvr>
  <p:transition spd="slow">
    <p:fade/>
  </p:transition>
</p:sldLayout>
</file>

<file path=ppt/slideLayouts/slideLayout7318.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0804949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319.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956502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50778716"/>
      </p:ext>
    </p:extLst>
  </p:cSld>
  <p:clrMapOvr>
    <a:masterClrMapping/>
  </p:clrMapOvr>
  <p:transition spd="slow">
    <p:fade/>
  </p:transition>
</p:sldLayout>
</file>

<file path=ppt/slideLayouts/slideLayout7320.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36112775"/>
      </p:ext>
    </p:extLst>
  </p:cSld>
  <p:clrMapOvr>
    <a:masterClrMapping/>
  </p:clrMapOvr>
  <p:transition spd="slow">
    <p:fade/>
  </p:transition>
</p:sldLayout>
</file>

<file path=ppt/slideLayouts/slideLayout7321.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16157539"/>
      </p:ext>
    </p:extLst>
  </p:cSld>
  <p:clrMapOvr>
    <a:masterClrMapping/>
  </p:clrMapOvr>
  <p:transition spd="slow">
    <p:fade/>
  </p:transition>
</p:sldLayout>
</file>

<file path=ppt/slideLayouts/slideLayout7322.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398456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323.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6167470"/>
      </p:ext>
    </p:extLst>
  </p:cSld>
  <p:clrMapOvr>
    <a:masterClrMapping/>
  </p:clrMapOvr>
  <p:transition spd="slow">
    <p:fade/>
  </p:transition>
</p:sldLayout>
</file>

<file path=ppt/slideLayouts/slideLayout7324.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74662287"/>
      </p:ext>
    </p:extLst>
  </p:cSld>
  <p:clrMapOvr>
    <a:masterClrMapping/>
  </p:clrMapOvr>
  <p:transition spd="slow">
    <p:fade/>
  </p:transition>
</p:sldLayout>
</file>

<file path=ppt/slideLayouts/slideLayout7325.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15970206"/>
      </p:ext>
    </p:extLst>
  </p:cSld>
  <p:clrMapOvr>
    <a:masterClrMapping/>
  </p:clrMapOvr>
  <p:transition spd="slow">
    <p:fade/>
  </p:transition>
</p:sldLayout>
</file>

<file path=ppt/slideLayouts/slideLayout7326.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02244158"/>
      </p:ext>
    </p:extLst>
  </p:cSld>
  <p:clrMapOvr>
    <a:masterClrMapping/>
  </p:clrMapOvr>
  <p:transition spd="slow">
    <p:fade/>
  </p:transition>
</p:sldLayout>
</file>

<file path=ppt/slideLayouts/slideLayout7327.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63591046"/>
      </p:ext>
    </p:extLst>
  </p:cSld>
  <p:clrMapOvr>
    <a:masterClrMapping/>
  </p:clrMapOvr>
  <p:transition spd="slow">
    <p:fade/>
  </p:transition>
</p:sldLayout>
</file>

<file path=ppt/slideLayouts/slideLayout7328.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44002624"/>
      </p:ext>
    </p:extLst>
  </p:cSld>
  <p:clrMapOvr>
    <a:masterClrMapping/>
  </p:clrMapOvr>
  <p:transition spd="slow">
    <p:fade/>
  </p:transition>
</p:sldLayout>
</file>

<file path=ppt/slideLayouts/slideLayout7329.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80299314"/>
      </p:ext>
    </p:extLst>
  </p:cSld>
  <p:clrMapOvr>
    <a:masterClrMapping/>
  </p:clrMapOvr>
  <p:transition spd="slow">
    <p:fade/>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8797775"/>
      </p:ext>
    </p:extLst>
  </p:cSld>
  <p:clrMapOvr>
    <a:masterClrMapping/>
  </p:clrMapOvr>
  <p:transition spd="slow">
    <p:fade/>
  </p:transition>
</p:sldLayout>
</file>

<file path=ppt/slideLayouts/slideLayout7330.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39143306"/>
      </p:ext>
    </p:extLst>
  </p:cSld>
  <p:clrMapOvr>
    <a:masterClrMapping/>
  </p:clrMapOvr>
  <p:transition spd="slow">
    <p:fade/>
  </p:transition>
</p:sldLayout>
</file>

<file path=ppt/slideLayouts/slideLayout7331.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55931888"/>
      </p:ext>
    </p:extLst>
  </p:cSld>
  <p:clrMapOvr>
    <a:masterClrMapping/>
  </p:clrMapOvr>
  <p:transition spd="slow">
    <p:fade/>
  </p:transition>
</p:sldLayout>
</file>

<file path=ppt/slideLayouts/slideLayout7332.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46237206"/>
      </p:ext>
    </p:extLst>
  </p:cSld>
  <p:clrMapOvr>
    <a:masterClrMapping/>
  </p:clrMapOvr>
  <p:transition spd="slow">
    <p:fade/>
  </p:transition>
</p:sldLayout>
</file>

<file path=ppt/slideLayouts/slideLayout7333.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79356917"/>
      </p:ext>
    </p:extLst>
  </p:cSld>
  <p:clrMapOvr>
    <a:masterClrMapping/>
  </p:clrMapOvr>
  <p:transition spd="slow">
    <p:fade/>
  </p:transition>
</p:sldLayout>
</file>

<file path=ppt/slideLayouts/slideLayout7334.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13337284"/>
      </p:ext>
    </p:extLst>
  </p:cSld>
  <p:clrMapOvr>
    <a:masterClrMapping/>
  </p:clrMapOvr>
  <p:transition spd="slow">
    <p:fade/>
  </p:transition>
</p:sldLayout>
</file>

<file path=ppt/slideLayouts/slideLayout7335.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92017110"/>
      </p:ext>
    </p:extLst>
  </p:cSld>
  <p:clrMapOvr>
    <a:masterClrMapping/>
  </p:clrMapOvr>
  <p:transition spd="slow">
    <p:fade/>
  </p:transition>
</p:sldLayout>
</file>

<file path=ppt/slideLayouts/slideLayout7336.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9953576"/>
      </p:ext>
    </p:extLst>
  </p:cSld>
  <p:clrMapOvr>
    <a:masterClrMapping/>
  </p:clrMapOvr>
  <p:transition spd="slow">
    <p:fade/>
  </p:transition>
</p:sldLayout>
</file>

<file path=ppt/slideLayouts/slideLayout7337.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59338827"/>
      </p:ext>
    </p:extLst>
  </p:cSld>
  <p:clrMapOvr>
    <a:masterClrMapping/>
  </p:clrMapOvr>
  <p:transition spd="slow">
    <p:fade/>
  </p:transition>
</p:sldLayout>
</file>

<file path=ppt/slideLayouts/slideLayout7338.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13931965"/>
      </p:ext>
    </p:extLst>
  </p:cSld>
  <p:clrMapOvr>
    <a:masterClrMapping/>
  </p:clrMapOvr>
  <p:transition spd="slow">
    <p:fade/>
  </p:transition>
</p:sldLayout>
</file>

<file path=ppt/slideLayouts/slideLayout7339.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24293815"/>
      </p:ext>
    </p:extLst>
  </p:cSld>
  <p:clrMapOvr>
    <a:masterClrMapping/>
  </p:clrMapOvr>
  <p:transition spd="slow">
    <p:fade/>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46036233"/>
      </p:ext>
    </p:extLst>
  </p:cSld>
  <p:clrMapOvr>
    <a:masterClrMapping/>
  </p:clrMapOvr>
  <p:transition spd="slow">
    <p:fade/>
  </p:transition>
</p:sldLayout>
</file>

<file path=ppt/slideLayouts/slideLayout7340.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18442411"/>
      </p:ext>
    </p:extLst>
  </p:cSld>
  <p:clrMapOvr>
    <a:masterClrMapping/>
  </p:clrMapOvr>
  <p:transition spd="slow">
    <p:fade/>
  </p:transition>
</p:sldLayout>
</file>

<file path=ppt/slideLayouts/slideLayout7341.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310776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42.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825538444"/>
      </p:ext>
    </p:extLst>
  </p:cSld>
  <p:clrMapOvr>
    <a:masterClrMapping/>
  </p:clrMapOvr>
  <p:transition spd="slow">
    <p:fade/>
  </p:transition>
</p:sldLayout>
</file>

<file path=ppt/slideLayouts/slideLayout7343.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787981236"/>
      </p:ext>
    </p:extLst>
  </p:cSld>
  <p:clrMapOvr>
    <a:masterClrMapping/>
  </p:clrMapOvr>
  <p:transition spd="slow">
    <p:fade/>
  </p:transition>
</p:sldLayout>
</file>

<file path=ppt/slideLayouts/slideLayout7344.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399237968"/>
      </p:ext>
    </p:extLst>
  </p:cSld>
  <p:clrMapOvr>
    <a:masterClrMapping/>
  </p:clrMapOvr>
  <p:transition spd="slow">
    <p:fade/>
  </p:transition>
</p:sldLayout>
</file>

<file path=ppt/slideLayouts/slideLayout7345.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5357950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346.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296679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47.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689226728"/>
      </p:ext>
    </p:extLst>
  </p:cSld>
  <p:clrMapOvr>
    <a:masterClrMapping/>
  </p:clrMapOvr>
  <p:transition spd="slow">
    <p:fade/>
  </p:transition>
</p:sldLayout>
</file>

<file path=ppt/slideLayouts/slideLayout7348.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65855278"/>
      </p:ext>
    </p:extLst>
  </p:cSld>
  <p:clrMapOvr>
    <a:masterClrMapping/>
  </p:clrMapOvr>
  <p:transition spd="slow">
    <p:fade/>
  </p:transition>
</p:sldLayout>
</file>

<file path=ppt/slideLayouts/slideLayout7349.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935091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01388532"/>
      </p:ext>
    </p:extLst>
  </p:cSld>
  <p:clrMapOvr>
    <a:masterClrMapping/>
  </p:clrMapOvr>
  <p:transition spd="slow">
    <p:fade/>
  </p:transition>
</p:sldLayout>
</file>

<file path=ppt/slideLayouts/slideLayout7350.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34190854"/>
      </p:ext>
    </p:extLst>
  </p:cSld>
  <p:clrMapOvr>
    <a:masterClrMapping/>
  </p:clrMapOvr>
  <p:transition spd="slow">
    <p:fade/>
  </p:transition>
</p:sldLayout>
</file>

<file path=ppt/slideLayouts/slideLayout7351.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8578460"/>
      </p:ext>
    </p:extLst>
  </p:cSld>
  <p:clrMapOvr>
    <a:masterClrMapping/>
  </p:clrMapOvr>
  <p:transition spd="slow">
    <p:fade/>
  </p:transition>
</p:sldLayout>
</file>

<file path=ppt/slideLayouts/slideLayout7352.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21223436"/>
      </p:ext>
    </p:extLst>
  </p:cSld>
  <p:clrMapOvr>
    <a:masterClrMapping/>
  </p:clrMapOvr>
  <p:transition spd="slow">
    <p:fade/>
  </p:transition>
</p:sldLayout>
</file>

<file path=ppt/slideLayouts/slideLayout7353.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30358871"/>
      </p:ext>
    </p:extLst>
  </p:cSld>
  <p:clrMapOvr>
    <a:masterClrMapping/>
  </p:clrMapOvr>
  <p:transition spd="slow">
    <p:fade/>
  </p:transition>
</p:sldLayout>
</file>

<file path=ppt/slideLayouts/slideLayout7354.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4271334"/>
      </p:ext>
    </p:extLst>
  </p:cSld>
  <p:clrMapOvr>
    <a:masterClrMapping/>
  </p:clrMapOvr>
  <p:transition spd="slow">
    <p:fade/>
  </p:transition>
</p:sldLayout>
</file>

<file path=ppt/slideLayouts/slideLayout7355.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23734673"/>
      </p:ext>
    </p:extLst>
  </p:cSld>
  <p:clrMapOvr>
    <a:masterClrMapping/>
  </p:clrMapOvr>
  <p:transition spd="slow">
    <p:fade/>
  </p:transition>
</p:sldLayout>
</file>

<file path=ppt/slideLayouts/slideLayout7356.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88200042"/>
      </p:ext>
    </p:extLst>
  </p:cSld>
  <p:clrMapOvr>
    <a:masterClrMapping/>
  </p:clrMapOvr>
  <p:transition spd="slow">
    <p:fade/>
  </p:transition>
</p:sldLayout>
</file>

<file path=ppt/slideLayouts/slideLayout7357.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9119710"/>
      </p:ext>
    </p:extLst>
  </p:cSld>
  <p:clrMapOvr>
    <a:masterClrMapping/>
  </p:clrMapOvr>
  <p:transition spd="slow">
    <p:fade/>
  </p:transition>
</p:sldLayout>
</file>

<file path=ppt/slideLayouts/slideLayout7358.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9176548"/>
      </p:ext>
    </p:extLst>
  </p:cSld>
  <p:clrMapOvr>
    <a:masterClrMapping/>
  </p:clrMapOvr>
  <p:transition spd="slow">
    <p:fade/>
  </p:transition>
</p:sldLayout>
</file>

<file path=ppt/slideLayouts/slideLayout7359.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7766465"/>
      </p:ext>
    </p:extLst>
  </p:cSld>
  <p:clrMapOvr>
    <a:masterClrMapping/>
  </p:clrMapOvr>
  <p:transition spd="slow">
    <p:fade/>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83945333"/>
      </p:ext>
    </p:extLst>
  </p:cSld>
  <p:clrMapOvr>
    <a:masterClrMapping/>
  </p:clrMapOvr>
  <p:transition spd="slow">
    <p:fade/>
  </p:transition>
</p:sldLayout>
</file>

<file path=ppt/slideLayouts/slideLayout7360.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59910429"/>
      </p:ext>
    </p:extLst>
  </p:cSld>
  <p:clrMapOvr>
    <a:masterClrMapping/>
  </p:clrMapOvr>
  <p:transition spd="slow">
    <p:fade/>
  </p:transition>
</p:sldLayout>
</file>

<file path=ppt/slideLayouts/slideLayout7361.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78468444"/>
      </p:ext>
    </p:extLst>
  </p:cSld>
  <p:clrMapOvr>
    <a:masterClrMapping/>
  </p:clrMapOvr>
  <p:transition spd="slow">
    <p:fade/>
  </p:transition>
</p:sldLayout>
</file>

<file path=ppt/slideLayouts/slideLayout7362.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86975056"/>
      </p:ext>
    </p:extLst>
  </p:cSld>
  <p:clrMapOvr>
    <a:masterClrMapping/>
  </p:clrMapOvr>
  <p:transition spd="slow">
    <p:fade/>
  </p:transition>
</p:sldLayout>
</file>

<file path=ppt/slideLayouts/slideLayout7363.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46200873"/>
      </p:ext>
    </p:extLst>
  </p:cSld>
  <p:clrMapOvr>
    <a:masterClrMapping/>
  </p:clrMapOvr>
  <p:transition spd="slow">
    <p:fade/>
  </p:transition>
</p:sldLayout>
</file>

<file path=ppt/slideLayouts/slideLayout7364.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83663708"/>
      </p:ext>
    </p:extLst>
  </p:cSld>
  <p:clrMapOvr>
    <a:masterClrMapping/>
  </p:clrMapOvr>
  <p:transition spd="slow">
    <p:fade/>
  </p:transition>
</p:sldLayout>
</file>

<file path=ppt/slideLayouts/slideLayout7365.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322838130"/>
      </p:ext>
    </p:extLst>
  </p:cSld>
  <p:clrMapOvr>
    <a:masterClrMapping/>
  </p:clrMapOvr>
  <p:transition spd="slow">
    <p:fade/>
  </p:transition>
</p:sldLayout>
</file>

<file path=ppt/slideLayouts/slideLayout7366.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60782448"/>
      </p:ext>
    </p:extLst>
  </p:cSld>
  <p:clrMapOvr>
    <a:masterClrMapping/>
  </p:clrMapOvr>
  <p:transition spd="slow">
    <p:fade/>
  </p:transition>
</p:sldLayout>
</file>

<file path=ppt/slideLayouts/slideLayout7367.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43318494"/>
      </p:ext>
    </p:extLst>
  </p:cSld>
  <p:clrMapOvr>
    <a:masterClrMapping/>
  </p:clrMapOvr>
  <p:transition spd="slow">
    <p:fade/>
  </p:transition>
</p:sldLayout>
</file>

<file path=ppt/slideLayouts/slideLayout7368.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5784328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69.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48645625"/>
      </p:ext>
    </p:extLst>
  </p:cSld>
  <p:clrMapOvr>
    <a:masterClrMapping/>
  </p:clrMapOvr>
  <p:transition spd="slow">
    <p:fade/>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54122442"/>
      </p:ext>
    </p:extLst>
  </p:cSld>
  <p:clrMapOvr>
    <a:masterClrMapping/>
  </p:clrMapOvr>
  <p:transition spd="slow">
    <p:fade/>
  </p:transition>
</p:sldLayout>
</file>

<file path=ppt/slideLayouts/slideLayout7370.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49173923"/>
      </p:ext>
    </p:extLst>
  </p:cSld>
  <p:clrMapOvr>
    <a:masterClrMapping/>
  </p:clrMapOvr>
  <p:transition spd="slow">
    <p:fade/>
  </p:transition>
</p:sldLayout>
</file>

<file path=ppt/slideLayouts/slideLayout7371.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54534090"/>
      </p:ext>
    </p:extLst>
  </p:cSld>
  <p:clrMapOvr>
    <a:masterClrMapping/>
  </p:clrMapOvr>
  <p:transition spd="slow">
    <p:fade/>
  </p:transition>
</p:sldLayout>
</file>

<file path=ppt/slideLayouts/slideLayout7372.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1350511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373.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4158958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74.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380880245"/>
      </p:ext>
    </p:extLst>
  </p:cSld>
  <p:clrMapOvr>
    <a:masterClrMapping/>
  </p:clrMapOvr>
  <p:transition spd="slow">
    <p:fade/>
  </p:transition>
</p:sldLayout>
</file>

<file path=ppt/slideLayouts/slideLayout7375.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23079693"/>
      </p:ext>
    </p:extLst>
  </p:cSld>
  <p:clrMapOvr>
    <a:masterClrMapping/>
  </p:clrMapOvr>
  <p:transition spd="slow">
    <p:fade/>
  </p:transition>
</p:sldLayout>
</file>

<file path=ppt/slideLayouts/slideLayout7376.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04009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377.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39461539"/>
      </p:ext>
    </p:extLst>
  </p:cSld>
  <p:clrMapOvr>
    <a:masterClrMapping/>
  </p:clrMapOvr>
  <p:transition spd="slow">
    <p:fade/>
  </p:transition>
</p:sldLayout>
</file>

<file path=ppt/slideLayouts/slideLayout7378.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117008"/>
      </p:ext>
    </p:extLst>
  </p:cSld>
  <p:clrMapOvr>
    <a:masterClrMapping/>
  </p:clrMapOvr>
  <p:transition spd="slow">
    <p:fade/>
  </p:transition>
</p:sldLayout>
</file>

<file path=ppt/slideLayouts/slideLayout7379.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76081225"/>
      </p:ext>
    </p:extLst>
  </p:cSld>
  <p:clrMapOvr>
    <a:masterClrMapping/>
  </p:clrMapOvr>
  <p:transition spd="slow">
    <p:fade/>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3026854"/>
      </p:ext>
    </p:extLst>
  </p:cSld>
  <p:clrMapOvr>
    <a:masterClrMapping/>
  </p:clrMapOvr>
  <p:transition spd="slow">
    <p:fade/>
  </p:transition>
</p:sldLayout>
</file>

<file path=ppt/slideLayouts/slideLayout7380.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52902914"/>
      </p:ext>
    </p:extLst>
  </p:cSld>
  <p:clrMapOvr>
    <a:masterClrMapping/>
  </p:clrMapOvr>
  <p:transition spd="slow">
    <p:fade/>
  </p:transition>
</p:sldLayout>
</file>

<file path=ppt/slideLayouts/slideLayout7381.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88201585"/>
      </p:ext>
    </p:extLst>
  </p:cSld>
  <p:clrMapOvr>
    <a:masterClrMapping/>
  </p:clrMapOvr>
  <p:transition spd="slow">
    <p:fade/>
  </p:transition>
</p:sldLayout>
</file>

<file path=ppt/slideLayouts/slideLayout7382.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4584943"/>
      </p:ext>
    </p:extLst>
  </p:cSld>
  <p:clrMapOvr>
    <a:masterClrMapping/>
  </p:clrMapOvr>
  <p:transition spd="slow">
    <p:fade/>
  </p:transition>
</p:sldLayout>
</file>

<file path=ppt/slideLayouts/slideLayout7383.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94403052"/>
      </p:ext>
    </p:extLst>
  </p:cSld>
  <p:clrMapOvr>
    <a:masterClrMapping/>
  </p:clrMapOvr>
  <p:transition spd="slow">
    <p:fade/>
  </p:transition>
</p:sldLayout>
</file>

<file path=ppt/slideLayouts/slideLayout7384.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60280780"/>
      </p:ext>
    </p:extLst>
  </p:cSld>
  <p:clrMapOvr>
    <a:masterClrMapping/>
  </p:clrMapOvr>
  <p:transition spd="slow">
    <p:fade/>
  </p:transition>
</p:sldLayout>
</file>

<file path=ppt/slideLayouts/slideLayout7385.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79862928"/>
      </p:ext>
    </p:extLst>
  </p:cSld>
  <p:clrMapOvr>
    <a:masterClrMapping/>
  </p:clrMapOvr>
  <p:transition spd="slow">
    <p:fade/>
  </p:transition>
</p:sldLayout>
</file>

<file path=ppt/slideLayouts/slideLayout7386.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2650910"/>
      </p:ext>
    </p:extLst>
  </p:cSld>
  <p:clrMapOvr>
    <a:masterClrMapping/>
  </p:clrMapOvr>
  <p:transition spd="slow">
    <p:fade/>
  </p:transition>
</p:sldLayout>
</file>

<file path=ppt/slideLayouts/slideLayout7387.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97149701"/>
      </p:ext>
    </p:extLst>
  </p:cSld>
  <p:clrMapOvr>
    <a:masterClrMapping/>
  </p:clrMapOvr>
  <p:transition spd="slow">
    <p:fade/>
  </p:transition>
</p:sldLayout>
</file>

<file path=ppt/slideLayouts/slideLayout7388.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37108489"/>
      </p:ext>
    </p:extLst>
  </p:cSld>
  <p:clrMapOvr>
    <a:masterClrMapping/>
  </p:clrMapOvr>
  <p:transition spd="slow">
    <p:fade/>
  </p:transition>
</p:sldLayout>
</file>

<file path=ppt/slideLayouts/slideLayout7389.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57726262"/>
      </p:ext>
    </p:extLst>
  </p:cSld>
  <p:clrMapOvr>
    <a:masterClrMapping/>
  </p:clrMapOvr>
  <p:transition spd="slow">
    <p:fade/>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10545158"/>
      </p:ext>
    </p:extLst>
  </p:cSld>
  <p:clrMapOvr>
    <a:masterClrMapping/>
  </p:clrMapOvr>
  <p:transition spd="slow">
    <p:fade/>
  </p:transition>
</p:sldLayout>
</file>

<file path=ppt/slideLayouts/slideLayout7390.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36085203"/>
      </p:ext>
    </p:extLst>
  </p:cSld>
  <p:clrMapOvr>
    <a:masterClrMapping/>
  </p:clrMapOvr>
  <p:transition spd="slow">
    <p:fade/>
  </p:transition>
</p:sldLayout>
</file>

<file path=ppt/slideLayouts/slideLayout7391.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9351469"/>
      </p:ext>
    </p:extLst>
  </p:cSld>
  <p:clrMapOvr>
    <a:masterClrMapping/>
  </p:clrMapOvr>
  <p:transition spd="slow">
    <p:fade/>
  </p:transition>
</p:sldLayout>
</file>

<file path=ppt/slideLayouts/slideLayout7392.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06288015"/>
      </p:ext>
    </p:extLst>
  </p:cSld>
  <p:clrMapOvr>
    <a:masterClrMapping/>
  </p:clrMapOvr>
  <p:transition spd="slow">
    <p:fade/>
  </p:transition>
</p:sldLayout>
</file>

<file path=ppt/slideLayouts/slideLayout7393.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87069792"/>
      </p:ext>
    </p:extLst>
  </p:cSld>
  <p:clrMapOvr>
    <a:masterClrMapping/>
  </p:clrMapOvr>
  <p:transition spd="slow">
    <p:fade/>
  </p:transition>
</p:sldLayout>
</file>

<file path=ppt/slideLayouts/slideLayout7394.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41367523"/>
      </p:ext>
    </p:extLst>
  </p:cSld>
  <p:clrMapOvr>
    <a:masterClrMapping/>
  </p:clrMapOvr>
  <p:transition spd="slow">
    <p:fade/>
  </p:transition>
</p:sldLayout>
</file>

<file path=ppt/slideLayouts/slideLayout7395.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8276902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396.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72494743"/>
      </p:ext>
    </p:extLst>
  </p:cSld>
  <p:clrMapOvr>
    <a:masterClrMapping/>
  </p:clrMapOvr>
  <p:transition spd="slow">
    <p:fade/>
  </p:transition>
</p:sldLayout>
</file>

<file path=ppt/slideLayouts/slideLayout7397.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03711000"/>
      </p:ext>
    </p:extLst>
  </p:cSld>
  <p:clrMapOvr>
    <a:masterClrMapping/>
  </p:clrMapOvr>
  <p:transition spd="slow">
    <p:fade/>
  </p:transition>
</p:sldLayout>
</file>

<file path=ppt/slideLayouts/slideLayout7398.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3098321"/>
      </p:ext>
    </p:extLst>
  </p:cSld>
  <p:clrMapOvr>
    <a:masterClrMapping/>
  </p:clrMapOvr>
  <p:transition spd="slow">
    <p:fade/>
  </p:transition>
</p:sldLayout>
</file>

<file path=ppt/slideLayouts/slideLayout7399.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04250662"/>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713597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95725234"/>
      </p:ext>
    </p:extLst>
  </p:cSld>
  <p:clrMapOvr>
    <a:masterClrMapping/>
  </p:clrMapOvr>
  <p:transition spd="slow">
    <p:fade/>
  </p:transition>
</p:sldLayout>
</file>

<file path=ppt/slideLayouts/slideLayout7400.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040169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01.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64409019"/>
      </p:ext>
    </p:extLst>
  </p:cSld>
  <p:clrMapOvr>
    <a:masterClrMapping/>
  </p:clrMapOvr>
  <p:transition spd="slow">
    <p:fade/>
  </p:transition>
</p:sldLayout>
</file>

<file path=ppt/slideLayouts/slideLayout7402.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65796549"/>
      </p:ext>
    </p:extLst>
  </p:cSld>
  <p:clrMapOvr>
    <a:masterClrMapping/>
  </p:clrMapOvr>
  <p:transition spd="slow">
    <p:fade/>
  </p:transition>
</p:sldLayout>
</file>

<file path=ppt/slideLayouts/slideLayout7403.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036869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404.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31160207"/>
      </p:ext>
    </p:extLst>
  </p:cSld>
  <p:clrMapOvr>
    <a:masterClrMapping/>
  </p:clrMapOvr>
  <p:transition spd="slow">
    <p:fade/>
  </p:transition>
</p:sldLayout>
</file>

<file path=ppt/slideLayouts/slideLayout7405.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0422116"/>
      </p:ext>
    </p:extLst>
  </p:cSld>
  <p:clrMapOvr>
    <a:masterClrMapping/>
  </p:clrMapOvr>
  <p:transition spd="slow">
    <p:fade/>
  </p:transition>
</p:sldLayout>
</file>

<file path=ppt/slideLayouts/slideLayout7406.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7214542"/>
      </p:ext>
    </p:extLst>
  </p:cSld>
  <p:clrMapOvr>
    <a:masterClrMapping/>
  </p:clrMapOvr>
  <p:transition spd="slow">
    <p:fade/>
  </p:transition>
</p:sldLayout>
</file>

<file path=ppt/slideLayouts/slideLayout7407.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7069962"/>
      </p:ext>
    </p:extLst>
  </p:cSld>
  <p:clrMapOvr>
    <a:masterClrMapping/>
  </p:clrMapOvr>
  <p:transition spd="slow">
    <p:fade/>
  </p:transition>
</p:sldLayout>
</file>

<file path=ppt/slideLayouts/slideLayout7408.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0950905"/>
      </p:ext>
    </p:extLst>
  </p:cSld>
  <p:clrMapOvr>
    <a:masterClrMapping/>
  </p:clrMapOvr>
  <p:transition spd="slow">
    <p:fade/>
  </p:transition>
</p:sldLayout>
</file>

<file path=ppt/slideLayouts/slideLayout7409.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8256848"/>
      </p:ext>
    </p:extLst>
  </p:cSld>
  <p:clrMapOvr>
    <a:masterClrMapping/>
  </p:clrMapOvr>
  <p:transition spd="slow">
    <p:fade/>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21916265"/>
      </p:ext>
    </p:extLst>
  </p:cSld>
  <p:clrMapOvr>
    <a:masterClrMapping/>
  </p:clrMapOvr>
  <p:transition spd="slow">
    <p:fade/>
  </p:transition>
</p:sldLayout>
</file>

<file path=ppt/slideLayouts/slideLayout7410.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6976541"/>
      </p:ext>
    </p:extLst>
  </p:cSld>
  <p:clrMapOvr>
    <a:masterClrMapping/>
  </p:clrMapOvr>
  <p:transition spd="slow">
    <p:fade/>
  </p:transition>
</p:sldLayout>
</file>

<file path=ppt/slideLayouts/slideLayout7411.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53100342"/>
      </p:ext>
    </p:extLst>
  </p:cSld>
  <p:clrMapOvr>
    <a:masterClrMapping/>
  </p:clrMapOvr>
  <p:transition spd="slow">
    <p:fade/>
  </p:transition>
</p:sldLayout>
</file>

<file path=ppt/slideLayouts/slideLayout7412.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8826965"/>
      </p:ext>
    </p:extLst>
  </p:cSld>
  <p:clrMapOvr>
    <a:masterClrMapping/>
  </p:clrMapOvr>
  <p:transition spd="slow">
    <p:fade/>
  </p:transition>
</p:sldLayout>
</file>

<file path=ppt/slideLayouts/slideLayout7413.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89646879"/>
      </p:ext>
    </p:extLst>
  </p:cSld>
  <p:clrMapOvr>
    <a:masterClrMapping/>
  </p:clrMapOvr>
  <p:transition spd="slow">
    <p:fade/>
  </p:transition>
</p:sldLayout>
</file>

<file path=ppt/slideLayouts/slideLayout7414.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7795938"/>
      </p:ext>
    </p:extLst>
  </p:cSld>
  <p:clrMapOvr>
    <a:masterClrMapping/>
  </p:clrMapOvr>
  <p:transition spd="slow">
    <p:fade/>
  </p:transition>
</p:sldLayout>
</file>

<file path=ppt/slideLayouts/slideLayout7415.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11971552"/>
      </p:ext>
    </p:extLst>
  </p:cSld>
  <p:clrMapOvr>
    <a:masterClrMapping/>
  </p:clrMapOvr>
  <p:transition spd="slow">
    <p:fade/>
  </p:transition>
</p:sldLayout>
</file>

<file path=ppt/slideLayouts/slideLayout7416.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62087418"/>
      </p:ext>
    </p:extLst>
  </p:cSld>
  <p:clrMapOvr>
    <a:masterClrMapping/>
  </p:clrMapOvr>
  <p:transition spd="slow">
    <p:fade/>
  </p:transition>
</p:sldLayout>
</file>

<file path=ppt/slideLayouts/slideLayout7417.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17775614"/>
      </p:ext>
    </p:extLst>
  </p:cSld>
  <p:clrMapOvr>
    <a:masterClrMapping/>
  </p:clrMapOvr>
  <p:transition spd="slow">
    <p:fade/>
  </p:transition>
</p:sldLayout>
</file>

<file path=ppt/slideLayouts/slideLayout7418.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57171818"/>
      </p:ext>
    </p:extLst>
  </p:cSld>
  <p:clrMapOvr>
    <a:masterClrMapping/>
  </p:clrMapOvr>
  <p:transition spd="slow">
    <p:fade/>
  </p:transition>
</p:sldLayout>
</file>

<file path=ppt/slideLayouts/slideLayout7419.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39957202"/>
      </p:ext>
    </p:extLst>
  </p:cSld>
  <p:clrMapOvr>
    <a:masterClrMapping/>
  </p:clrMapOvr>
  <p:transition spd="slow">
    <p:fade/>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97157552"/>
      </p:ext>
    </p:extLst>
  </p:cSld>
  <p:clrMapOvr>
    <a:masterClrMapping/>
  </p:clrMapOvr>
  <p:transition spd="slow">
    <p:fade/>
  </p:transition>
</p:sldLayout>
</file>

<file path=ppt/slideLayouts/slideLayout7420.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92458282"/>
      </p:ext>
    </p:extLst>
  </p:cSld>
  <p:clrMapOvr>
    <a:masterClrMapping/>
  </p:clrMapOvr>
  <p:transition spd="slow">
    <p:fade/>
  </p:transition>
</p:sldLayout>
</file>

<file path=ppt/slideLayouts/slideLayout7421.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48862918"/>
      </p:ext>
    </p:extLst>
  </p:cSld>
  <p:clrMapOvr>
    <a:masterClrMapping/>
  </p:clrMapOvr>
  <p:transition spd="slow">
    <p:fade/>
  </p:transition>
</p:sldLayout>
</file>

<file path=ppt/slideLayouts/slideLayout7422.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7689149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23.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286818440"/>
      </p:ext>
    </p:extLst>
  </p:cSld>
  <p:clrMapOvr>
    <a:masterClrMapping/>
  </p:clrMapOvr>
  <p:transition spd="slow">
    <p:fade/>
  </p:transition>
</p:sldLayout>
</file>

<file path=ppt/slideLayouts/slideLayout7424.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30738269"/>
      </p:ext>
    </p:extLst>
  </p:cSld>
  <p:clrMapOvr>
    <a:masterClrMapping/>
  </p:clrMapOvr>
  <p:transition spd="slow">
    <p:fade/>
  </p:transition>
</p:sldLayout>
</file>

<file path=ppt/slideLayouts/slideLayout7425.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54462444"/>
      </p:ext>
    </p:extLst>
  </p:cSld>
  <p:clrMapOvr>
    <a:masterClrMapping/>
  </p:clrMapOvr>
  <p:transition spd="slow">
    <p:fade/>
  </p:transition>
</p:sldLayout>
</file>

<file path=ppt/slideLayouts/slideLayout7426.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2572605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427.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8877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28.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73074339"/>
      </p:ext>
    </p:extLst>
  </p:cSld>
  <p:clrMapOvr>
    <a:masterClrMapping/>
  </p:clrMapOvr>
  <p:transition spd="slow">
    <p:fade/>
  </p:transition>
</p:sldLayout>
</file>

<file path=ppt/slideLayouts/slideLayout7429.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30515941"/>
      </p:ext>
    </p:extLst>
  </p:cSld>
  <p:clrMapOvr>
    <a:masterClrMapping/>
  </p:clrMapOvr>
  <p:transition spd="slow">
    <p:fade/>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30139952"/>
      </p:ext>
    </p:extLst>
  </p:cSld>
  <p:clrMapOvr>
    <a:masterClrMapping/>
  </p:clrMapOvr>
  <p:transition spd="slow">
    <p:fade/>
  </p:transition>
</p:sldLayout>
</file>

<file path=ppt/slideLayouts/slideLayout7430.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94579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431.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27677030"/>
      </p:ext>
    </p:extLst>
  </p:cSld>
  <p:clrMapOvr>
    <a:masterClrMapping/>
  </p:clrMapOvr>
  <p:transition spd="slow">
    <p:fade/>
  </p:transition>
</p:sldLayout>
</file>

<file path=ppt/slideLayouts/slideLayout7432.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19610609"/>
      </p:ext>
    </p:extLst>
  </p:cSld>
  <p:clrMapOvr>
    <a:masterClrMapping/>
  </p:clrMapOvr>
  <p:transition spd="slow">
    <p:fade/>
  </p:transition>
</p:sldLayout>
</file>

<file path=ppt/slideLayouts/slideLayout7433.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75711923"/>
      </p:ext>
    </p:extLst>
  </p:cSld>
  <p:clrMapOvr>
    <a:masterClrMapping/>
  </p:clrMapOvr>
  <p:transition spd="slow">
    <p:fade/>
  </p:transition>
</p:sldLayout>
</file>

<file path=ppt/slideLayouts/slideLayout7434.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05609051"/>
      </p:ext>
    </p:extLst>
  </p:cSld>
  <p:clrMapOvr>
    <a:masterClrMapping/>
  </p:clrMapOvr>
  <p:transition spd="slow">
    <p:fade/>
  </p:transition>
</p:sldLayout>
</file>

<file path=ppt/slideLayouts/slideLayout7435.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2162959"/>
      </p:ext>
    </p:extLst>
  </p:cSld>
  <p:clrMapOvr>
    <a:masterClrMapping/>
  </p:clrMapOvr>
  <p:transition spd="slow">
    <p:fade/>
  </p:transition>
</p:sldLayout>
</file>

<file path=ppt/slideLayouts/slideLayout7436.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97376818"/>
      </p:ext>
    </p:extLst>
  </p:cSld>
  <p:clrMapOvr>
    <a:masterClrMapping/>
  </p:clrMapOvr>
  <p:transition spd="slow">
    <p:fade/>
  </p:transition>
</p:sldLayout>
</file>

<file path=ppt/slideLayouts/slideLayout7437.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4298769"/>
      </p:ext>
    </p:extLst>
  </p:cSld>
  <p:clrMapOvr>
    <a:masterClrMapping/>
  </p:clrMapOvr>
  <p:transition spd="slow">
    <p:fade/>
  </p:transition>
</p:sldLayout>
</file>

<file path=ppt/slideLayouts/slideLayout7438.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42638757"/>
      </p:ext>
    </p:extLst>
  </p:cSld>
  <p:clrMapOvr>
    <a:masterClrMapping/>
  </p:clrMapOvr>
  <p:transition spd="slow">
    <p:fade/>
  </p:transition>
</p:sldLayout>
</file>

<file path=ppt/slideLayouts/slideLayout7439.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4623928"/>
      </p:ext>
    </p:extLst>
  </p:cSld>
  <p:clrMapOvr>
    <a:masterClrMapping/>
  </p:clrMapOvr>
  <p:transition spd="slow">
    <p:fade/>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41109334"/>
      </p:ext>
    </p:extLst>
  </p:cSld>
  <p:clrMapOvr>
    <a:masterClrMapping/>
  </p:clrMapOvr>
  <p:transition spd="slow">
    <p:fade/>
  </p:transition>
</p:sldLayout>
</file>

<file path=ppt/slideLayouts/slideLayout7440.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20193983"/>
      </p:ext>
    </p:extLst>
  </p:cSld>
  <p:clrMapOvr>
    <a:masterClrMapping/>
  </p:clrMapOvr>
  <p:transition spd="slow">
    <p:fade/>
  </p:transition>
</p:sldLayout>
</file>

<file path=ppt/slideLayouts/slideLayout7441.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49611366"/>
      </p:ext>
    </p:extLst>
  </p:cSld>
  <p:clrMapOvr>
    <a:masterClrMapping/>
  </p:clrMapOvr>
  <p:transition spd="slow">
    <p:fade/>
  </p:transition>
</p:sldLayout>
</file>

<file path=ppt/slideLayouts/slideLayout7442.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11814509"/>
      </p:ext>
    </p:extLst>
  </p:cSld>
  <p:clrMapOvr>
    <a:masterClrMapping/>
  </p:clrMapOvr>
  <p:transition spd="slow">
    <p:fade/>
  </p:transition>
</p:sldLayout>
</file>

<file path=ppt/slideLayouts/slideLayout7443.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09152397"/>
      </p:ext>
    </p:extLst>
  </p:cSld>
  <p:clrMapOvr>
    <a:masterClrMapping/>
  </p:clrMapOvr>
  <p:transition spd="slow">
    <p:fade/>
  </p:transition>
</p:sldLayout>
</file>

<file path=ppt/slideLayouts/slideLayout7444.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6290992"/>
      </p:ext>
    </p:extLst>
  </p:cSld>
  <p:clrMapOvr>
    <a:masterClrMapping/>
  </p:clrMapOvr>
  <p:transition spd="slow">
    <p:fade/>
  </p:transition>
</p:sldLayout>
</file>

<file path=ppt/slideLayouts/slideLayout7445.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1627253"/>
      </p:ext>
    </p:extLst>
  </p:cSld>
  <p:clrMapOvr>
    <a:masterClrMapping/>
  </p:clrMapOvr>
  <p:transition spd="slow">
    <p:fade/>
  </p:transition>
</p:sldLayout>
</file>

<file path=ppt/slideLayouts/slideLayout7446.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23216601"/>
      </p:ext>
    </p:extLst>
  </p:cSld>
  <p:clrMapOvr>
    <a:masterClrMapping/>
  </p:clrMapOvr>
  <p:transition spd="slow">
    <p:fade/>
  </p:transition>
</p:sldLayout>
</file>

<file path=ppt/slideLayouts/slideLayout7447.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259973970"/>
      </p:ext>
    </p:extLst>
  </p:cSld>
  <p:clrMapOvr>
    <a:masterClrMapping/>
  </p:clrMapOvr>
  <p:transition spd="slow">
    <p:fade/>
  </p:transition>
</p:sldLayout>
</file>

<file path=ppt/slideLayouts/slideLayout7448.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28706220"/>
      </p:ext>
    </p:extLst>
  </p:cSld>
  <p:clrMapOvr>
    <a:masterClrMapping/>
  </p:clrMapOvr>
  <p:transition spd="slow">
    <p:fade/>
  </p:transition>
</p:sldLayout>
</file>

<file path=ppt/slideLayouts/slideLayout7449.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1577146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48822659"/>
      </p:ext>
    </p:extLst>
  </p:cSld>
  <p:clrMapOvr>
    <a:masterClrMapping/>
  </p:clrMapOvr>
  <p:transition spd="slow">
    <p:fade/>
  </p:transition>
</p:sldLayout>
</file>

<file path=ppt/slideLayouts/slideLayout7450.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5233038"/>
      </p:ext>
    </p:extLst>
  </p:cSld>
  <p:clrMapOvr>
    <a:masterClrMapping/>
  </p:clrMapOvr>
  <p:transition spd="slow">
    <p:fade/>
  </p:transition>
</p:sldLayout>
</file>

<file path=ppt/slideLayouts/slideLayout7451.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288063416"/>
      </p:ext>
    </p:extLst>
  </p:cSld>
  <p:clrMapOvr>
    <a:masterClrMapping/>
  </p:clrMapOvr>
  <p:transition spd="slow">
    <p:fade/>
  </p:transition>
</p:sldLayout>
</file>

<file path=ppt/slideLayouts/slideLayout7452.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75522370"/>
      </p:ext>
    </p:extLst>
  </p:cSld>
  <p:clrMapOvr>
    <a:masterClrMapping/>
  </p:clrMapOvr>
  <p:transition spd="slow">
    <p:fade/>
  </p:transition>
</p:sldLayout>
</file>

<file path=ppt/slideLayouts/slideLayout7453.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2272878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454.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6047817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55.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99307454"/>
      </p:ext>
    </p:extLst>
  </p:cSld>
  <p:clrMapOvr>
    <a:masterClrMapping/>
  </p:clrMapOvr>
  <p:transition spd="slow">
    <p:fade/>
  </p:transition>
</p:sldLayout>
</file>

<file path=ppt/slideLayouts/slideLayout7456.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18675300"/>
      </p:ext>
    </p:extLst>
  </p:cSld>
  <p:clrMapOvr>
    <a:masterClrMapping/>
  </p:clrMapOvr>
  <p:transition spd="slow">
    <p:fade/>
  </p:transition>
</p:sldLayout>
</file>

<file path=ppt/slideLayouts/slideLayout7457.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742560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458.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72160546"/>
      </p:ext>
    </p:extLst>
  </p:cSld>
  <p:clrMapOvr>
    <a:masterClrMapping/>
  </p:clrMapOvr>
  <p:transition spd="slow">
    <p:fade/>
  </p:transition>
</p:sldLayout>
</file>

<file path=ppt/slideLayouts/slideLayout7459.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59243479"/>
      </p:ext>
    </p:extLst>
  </p:cSld>
  <p:clrMapOvr>
    <a:masterClrMapping/>
  </p:clrMapOvr>
  <p:transition spd="slow">
    <p:fade/>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14051381"/>
      </p:ext>
    </p:extLst>
  </p:cSld>
  <p:clrMapOvr>
    <a:masterClrMapping/>
  </p:clrMapOvr>
  <p:transition spd="slow">
    <p:fade/>
  </p:transition>
</p:sldLayout>
</file>

<file path=ppt/slideLayouts/slideLayout7460.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53823910"/>
      </p:ext>
    </p:extLst>
  </p:cSld>
  <p:clrMapOvr>
    <a:masterClrMapping/>
  </p:clrMapOvr>
  <p:transition spd="slow">
    <p:fade/>
  </p:transition>
</p:sldLayout>
</file>

<file path=ppt/slideLayouts/slideLayout7461.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70788836"/>
      </p:ext>
    </p:extLst>
  </p:cSld>
  <p:clrMapOvr>
    <a:masterClrMapping/>
  </p:clrMapOvr>
  <p:transition spd="slow">
    <p:fade/>
  </p:transition>
</p:sldLayout>
</file>

<file path=ppt/slideLayouts/slideLayout7462.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8672903"/>
      </p:ext>
    </p:extLst>
  </p:cSld>
  <p:clrMapOvr>
    <a:masterClrMapping/>
  </p:clrMapOvr>
  <p:transition spd="slow">
    <p:fade/>
  </p:transition>
</p:sldLayout>
</file>

<file path=ppt/slideLayouts/slideLayout7463.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1026410"/>
      </p:ext>
    </p:extLst>
  </p:cSld>
  <p:clrMapOvr>
    <a:masterClrMapping/>
  </p:clrMapOvr>
  <p:transition spd="slow">
    <p:fade/>
  </p:transition>
</p:sldLayout>
</file>

<file path=ppt/slideLayouts/slideLayout7464.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02141711"/>
      </p:ext>
    </p:extLst>
  </p:cSld>
  <p:clrMapOvr>
    <a:masterClrMapping/>
  </p:clrMapOvr>
  <p:transition spd="slow">
    <p:fade/>
  </p:transition>
</p:sldLayout>
</file>

<file path=ppt/slideLayouts/slideLayout7465.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1528576"/>
      </p:ext>
    </p:extLst>
  </p:cSld>
  <p:clrMapOvr>
    <a:masterClrMapping/>
  </p:clrMapOvr>
  <p:transition spd="slow">
    <p:fade/>
  </p:transition>
</p:sldLayout>
</file>

<file path=ppt/slideLayouts/slideLayout7466.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14402456"/>
      </p:ext>
    </p:extLst>
  </p:cSld>
  <p:clrMapOvr>
    <a:masterClrMapping/>
  </p:clrMapOvr>
  <p:transition spd="slow">
    <p:fade/>
  </p:transition>
</p:sldLayout>
</file>

<file path=ppt/slideLayouts/slideLayout7467.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32114790"/>
      </p:ext>
    </p:extLst>
  </p:cSld>
  <p:clrMapOvr>
    <a:masterClrMapping/>
  </p:clrMapOvr>
  <p:transition spd="slow">
    <p:fade/>
  </p:transition>
</p:sldLayout>
</file>

<file path=ppt/slideLayouts/slideLayout7468.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75477304"/>
      </p:ext>
    </p:extLst>
  </p:cSld>
  <p:clrMapOvr>
    <a:masterClrMapping/>
  </p:clrMapOvr>
  <p:transition spd="slow">
    <p:fade/>
  </p:transition>
</p:sldLayout>
</file>

<file path=ppt/slideLayouts/slideLayout7469.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39720808"/>
      </p:ext>
    </p:extLst>
  </p:cSld>
  <p:clrMapOvr>
    <a:masterClrMapping/>
  </p:clrMapOvr>
  <p:transition spd="slow">
    <p:fade/>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76229399"/>
      </p:ext>
    </p:extLst>
  </p:cSld>
  <p:clrMapOvr>
    <a:masterClrMapping/>
  </p:clrMapOvr>
  <p:transition spd="slow">
    <p:fade/>
  </p:transition>
</p:sldLayout>
</file>

<file path=ppt/slideLayouts/slideLayout7470.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70188912"/>
      </p:ext>
    </p:extLst>
  </p:cSld>
  <p:clrMapOvr>
    <a:masterClrMapping/>
  </p:clrMapOvr>
  <p:transition spd="slow">
    <p:fade/>
  </p:transition>
</p:sldLayout>
</file>

<file path=ppt/slideLayouts/slideLayout7471.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04899528"/>
      </p:ext>
    </p:extLst>
  </p:cSld>
  <p:clrMapOvr>
    <a:masterClrMapping/>
  </p:clrMapOvr>
  <p:transition spd="slow">
    <p:fade/>
  </p:transition>
</p:sldLayout>
</file>

<file path=ppt/slideLayouts/slideLayout7472.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34710526"/>
      </p:ext>
    </p:extLst>
  </p:cSld>
  <p:clrMapOvr>
    <a:masterClrMapping/>
  </p:clrMapOvr>
  <p:transition spd="slow">
    <p:fade/>
  </p:transition>
</p:sldLayout>
</file>

<file path=ppt/slideLayouts/slideLayout7473.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10814456"/>
      </p:ext>
    </p:extLst>
  </p:cSld>
  <p:clrMapOvr>
    <a:masterClrMapping/>
  </p:clrMapOvr>
  <p:transition spd="slow">
    <p:fade/>
  </p:transition>
</p:sldLayout>
</file>

<file path=ppt/slideLayouts/slideLayout7474.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57998051"/>
      </p:ext>
    </p:extLst>
  </p:cSld>
  <p:clrMapOvr>
    <a:masterClrMapping/>
  </p:clrMapOvr>
  <p:transition spd="slow">
    <p:fade/>
  </p:transition>
</p:sldLayout>
</file>

<file path=ppt/slideLayouts/slideLayout7475.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75372186"/>
      </p:ext>
    </p:extLst>
  </p:cSld>
  <p:clrMapOvr>
    <a:masterClrMapping/>
  </p:clrMapOvr>
  <p:transition spd="slow">
    <p:fade/>
  </p:transition>
</p:sldLayout>
</file>

<file path=ppt/slideLayouts/slideLayout7476.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007233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77.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250932361"/>
      </p:ext>
    </p:extLst>
  </p:cSld>
  <p:clrMapOvr>
    <a:masterClrMapping/>
  </p:clrMapOvr>
  <p:transition spd="slow">
    <p:fade/>
  </p:transition>
</p:sldLayout>
</file>

<file path=ppt/slideLayouts/slideLayout7478.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04601085"/>
      </p:ext>
    </p:extLst>
  </p:cSld>
  <p:clrMapOvr>
    <a:masterClrMapping/>
  </p:clrMapOvr>
  <p:transition spd="slow">
    <p:fade/>
  </p:transition>
</p:sldLayout>
</file>

<file path=ppt/slideLayouts/slideLayout7479.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835568746"/>
      </p:ext>
    </p:extLst>
  </p:cSld>
  <p:clrMapOvr>
    <a:masterClrMapping/>
  </p:clrMapOvr>
  <p:transition spd="slow">
    <p:fade/>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02710480"/>
      </p:ext>
    </p:extLst>
  </p:cSld>
  <p:clrMapOvr>
    <a:masterClrMapping/>
  </p:clrMapOvr>
  <p:transition spd="slow">
    <p:fade/>
  </p:transition>
</p:sldLayout>
</file>

<file path=ppt/slideLayouts/slideLayout7480.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993215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481.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246283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482.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807838424"/>
      </p:ext>
    </p:extLst>
  </p:cSld>
  <p:clrMapOvr>
    <a:masterClrMapping/>
  </p:clrMapOvr>
  <p:transition spd="slow">
    <p:fade/>
  </p:transition>
</p:sldLayout>
</file>

<file path=ppt/slideLayouts/slideLayout7483.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07909341"/>
      </p:ext>
    </p:extLst>
  </p:cSld>
  <p:clrMapOvr>
    <a:masterClrMapping/>
  </p:clrMapOvr>
  <p:transition spd="slow">
    <p:fade/>
  </p:transition>
</p:sldLayout>
</file>

<file path=ppt/slideLayouts/slideLayout7484.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80048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485.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98578331"/>
      </p:ext>
    </p:extLst>
  </p:cSld>
  <p:clrMapOvr>
    <a:masterClrMapping/>
  </p:clrMapOvr>
  <p:transition spd="slow">
    <p:fade/>
  </p:transition>
</p:sldLayout>
</file>

<file path=ppt/slideLayouts/slideLayout7486.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7199473"/>
      </p:ext>
    </p:extLst>
  </p:cSld>
  <p:clrMapOvr>
    <a:masterClrMapping/>
  </p:clrMapOvr>
  <p:transition spd="slow">
    <p:fade/>
  </p:transition>
</p:sldLayout>
</file>

<file path=ppt/slideLayouts/slideLayout7487.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15116421"/>
      </p:ext>
    </p:extLst>
  </p:cSld>
  <p:clrMapOvr>
    <a:masterClrMapping/>
  </p:clrMapOvr>
  <p:transition spd="slow">
    <p:fade/>
  </p:transition>
</p:sldLayout>
</file>

<file path=ppt/slideLayouts/slideLayout7488.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2620639"/>
      </p:ext>
    </p:extLst>
  </p:cSld>
  <p:clrMapOvr>
    <a:masterClrMapping/>
  </p:clrMapOvr>
  <p:transition spd="slow">
    <p:fade/>
  </p:transition>
</p:sldLayout>
</file>

<file path=ppt/slideLayouts/slideLayout7489.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15893100"/>
      </p:ext>
    </p:extLst>
  </p:cSld>
  <p:clrMapOvr>
    <a:masterClrMapping/>
  </p:clrMapOvr>
  <p:transition spd="slow">
    <p:fade/>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20420349"/>
      </p:ext>
    </p:extLst>
  </p:cSld>
  <p:clrMapOvr>
    <a:masterClrMapping/>
  </p:clrMapOvr>
  <p:transition spd="slow">
    <p:fade/>
  </p:transition>
</p:sldLayout>
</file>

<file path=ppt/slideLayouts/slideLayout7490.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55541446"/>
      </p:ext>
    </p:extLst>
  </p:cSld>
  <p:clrMapOvr>
    <a:masterClrMapping/>
  </p:clrMapOvr>
  <p:transition spd="slow">
    <p:fade/>
  </p:transition>
</p:sldLayout>
</file>

<file path=ppt/slideLayouts/slideLayout7491.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87472575"/>
      </p:ext>
    </p:extLst>
  </p:cSld>
  <p:clrMapOvr>
    <a:masterClrMapping/>
  </p:clrMapOvr>
  <p:transition spd="slow">
    <p:fade/>
  </p:transition>
</p:sldLayout>
</file>

<file path=ppt/slideLayouts/slideLayout7492.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55583827"/>
      </p:ext>
    </p:extLst>
  </p:cSld>
  <p:clrMapOvr>
    <a:masterClrMapping/>
  </p:clrMapOvr>
  <p:transition spd="slow">
    <p:fade/>
  </p:transition>
</p:sldLayout>
</file>

<file path=ppt/slideLayouts/slideLayout7493.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09058208"/>
      </p:ext>
    </p:extLst>
  </p:cSld>
  <p:clrMapOvr>
    <a:masterClrMapping/>
  </p:clrMapOvr>
  <p:transition spd="slow">
    <p:fade/>
  </p:transition>
</p:sldLayout>
</file>

<file path=ppt/slideLayouts/slideLayout7494.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42138390"/>
      </p:ext>
    </p:extLst>
  </p:cSld>
  <p:clrMapOvr>
    <a:masterClrMapping/>
  </p:clrMapOvr>
  <p:transition spd="slow">
    <p:fade/>
  </p:transition>
</p:sldLayout>
</file>

<file path=ppt/slideLayouts/slideLayout7495.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65874244"/>
      </p:ext>
    </p:extLst>
  </p:cSld>
  <p:clrMapOvr>
    <a:masterClrMapping/>
  </p:clrMapOvr>
  <p:transition spd="slow">
    <p:fade/>
  </p:transition>
</p:sldLayout>
</file>

<file path=ppt/slideLayouts/slideLayout7496.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70672380"/>
      </p:ext>
    </p:extLst>
  </p:cSld>
  <p:clrMapOvr>
    <a:masterClrMapping/>
  </p:clrMapOvr>
  <p:transition spd="slow">
    <p:fade/>
  </p:transition>
</p:sldLayout>
</file>

<file path=ppt/slideLayouts/slideLayout7497.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85207503"/>
      </p:ext>
    </p:extLst>
  </p:cSld>
  <p:clrMapOvr>
    <a:masterClrMapping/>
  </p:clrMapOvr>
  <p:transition spd="slow">
    <p:fade/>
  </p:transition>
</p:sldLayout>
</file>

<file path=ppt/slideLayouts/slideLayout7498.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5601057"/>
      </p:ext>
    </p:extLst>
  </p:cSld>
  <p:clrMapOvr>
    <a:masterClrMapping/>
  </p:clrMapOvr>
  <p:transition spd="slow">
    <p:fade/>
  </p:transition>
</p:sldLayout>
</file>

<file path=ppt/slideLayouts/slideLayout7499.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88305460"/>
      </p:ext>
    </p:extLst>
  </p:cSld>
  <p:clrMapOvr>
    <a:masterClrMapping/>
  </p:clrMapOvr>
  <p:transition spd="slow">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85957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9700476"/>
      </p:ext>
    </p:extLst>
  </p:cSld>
  <p:clrMapOvr>
    <a:masterClrMapping/>
  </p:clrMapOvr>
  <p:transition spd="slow">
    <p:fade/>
  </p:transition>
</p:sldLayout>
</file>

<file path=ppt/slideLayouts/slideLayout7500.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227899508"/>
      </p:ext>
    </p:extLst>
  </p:cSld>
  <p:clrMapOvr>
    <a:masterClrMapping/>
  </p:clrMapOvr>
  <p:transition spd="slow">
    <p:fade/>
  </p:transition>
</p:sldLayout>
</file>

<file path=ppt/slideLayouts/slideLayout7501.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75058788"/>
      </p:ext>
    </p:extLst>
  </p:cSld>
  <p:clrMapOvr>
    <a:masterClrMapping/>
  </p:clrMapOvr>
  <p:transition spd="slow">
    <p:fade/>
  </p:transition>
</p:sldLayout>
</file>

<file path=ppt/slideLayouts/slideLayout7502.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90278773"/>
      </p:ext>
    </p:extLst>
  </p:cSld>
  <p:clrMapOvr>
    <a:masterClrMapping/>
  </p:clrMapOvr>
  <p:transition spd="slow">
    <p:fade/>
  </p:transition>
</p:sldLayout>
</file>

<file path=ppt/slideLayouts/slideLayout7503.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84930561"/>
      </p:ext>
    </p:extLst>
  </p:cSld>
  <p:clrMapOvr>
    <a:masterClrMapping/>
  </p:clrMapOvr>
  <p:transition spd="slow">
    <p:fade/>
  </p:transition>
</p:sldLayout>
</file>

<file path=ppt/slideLayouts/slideLayout7504.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22548044"/>
      </p:ext>
    </p:extLst>
  </p:cSld>
  <p:clrMapOvr>
    <a:masterClrMapping/>
  </p:clrMapOvr>
  <p:transition spd="slow">
    <p:fade/>
  </p:transition>
</p:sldLayout>
</file>

<file path=ppt/slideLayouts/slideLayout7505.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94151626"/>
      </p:ext>
    </p:extLst>
  </p:cSld>
  <p:clrMapOvr>
    <a:masterClrMapping/>
  </p:clrMapOvr>
  <p:transition spd="slow">
    <p:fade/>
  </p:transition>
</p:sldLayout>
</file>

<file path=ppt/slideLayouts/slideLayout7506.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60422554"/>
      </p:ext>
    </p:extLst>
  </p:cSld>
  <p:clrMapOvr>
    <a:masterClrMapping/>
  </p:clrMapOvr>
  <p:transition spd="slow">
    <p:fade/>
  </p:transition>
</p:sldLayout>
</file>

<file path=ppt/slideLayouts/slideLayout7507.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57656853"/>
      </p:ext>
    </p:extLst>
  </p:cSld>
  <p:clrMapOvr>
    <a:masterClrMapping/>
  </p:clrMapOvr>
  <p:transition spd="slow">
    <p:fade/>
  </p:transition>
</p:sldLayout>
</file>

<file path=ppt/slideLayouts/slideLayout7508.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50314800"/>
      </p:ext>
    </p:extLst>
  </p:cSld>
  <p:clrMapOvr>
    <a:masterClrMapping/>
  </p:clrMapOvr>
  <p:transition spd="slow">
    <p:fade/>
  </p:transition>
</p:sldLayout>
</file>

<file path=ppt/slideLayouts/slideLayout7509.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35378128"/>
      </p:ext>
    </p:extLst>
  </p:cSld>
  <p:clrMapOvr>
    <a:masterClrMapping/>
  </p:clrMapOvr>
  <p:transition spd="slow">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21802322"/>
      </p:ext>
    </p:extLst>
  </p:cSld>
  <p:clrMapOvr>
    <a:masterClrMapping/>
  </p:clrMapOvr>
  <p:transition spd="slow">
    <p:fade/>
  </p:transition>
</p:sldLayout>
</file>

<file path=ppt/slideLayouts/slideLayout7510.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49093863"/>
      </p:ext>
    </p:extLst>
  </p:cSld>
  <p:clrMapOvr>
    <a:masterClrMapping/>
  </p:clrMapOvr>
  <p:transition spd="slow">
    <p:fade/>
  </p:transition>
</p:sldLayout>
</file>

<file path=ppt/slideLayouts/slideLayout7511.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30130284"/>
      </p:ext>
    </p:extLst>
  </p:cSld>
  <p:clrMapOvr>
    <a:masterClrMapping/>
  </p:clrMapOvr>
  <p:transition spd="slow">
    <p:fade/>
  </p:transition>
</p:sldLayout>
</file>

<file path=ppt/slideLayouts/slideLayout7512.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89408207"/>
      </p:ext>
    </p:extLst>
  </p:cSld>
  <p:clrMapOvr>
    <a:masterClrMapping/>
  </p:clrMapOvr>
  <p:transition spd="slow">
    <p:fade/>
  </p:transition>
</p:sldLayout>
</file>

<file path=ppt/slideLayouts/slideLayout7513.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9952783"/>
      </p:ext>
    </p:extLst>
  </p:cSld>
  <p:clrMapOvr>
    <a:masterClrMapping/>
  </p:clrMapOvr>
  <p:transition spd="slow">
    <p:fade/>
  </p:transition>
</p:sldLayout>
</file>

<file path=ppt/slideLayouts/slideLayout7514.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91545286"/>
      </p:ext>
    </p:extLst>
  </p:cSld>
  <p:clrMapOvr>
    <a:masterClrMapping/>
  </p:clrMapOvr>
  <p:transition spd="slow">
    <p:fade/>
  </p:transition>
</p:sldLayout>
</file>

<file path=ppt/slideLayouts/slideLayout7515.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85837376"/>
      </p:ext>
    </p:extLst>
  </p:cSld>
  <p:clrMapOvr>
    <a:masterClrMapping/>
  </p:clrMapOvr>
  <p:transition spd="slow">
    <p:fade/>
  </p:transition>
</p:sldLayout>
</file>

<file path=ppt/slideLayouts/slideLayout7516.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50041600"/>
      </p:ext>
    </p:extLst>
  </p:cSld>
  <p:clrMapOvr>
    <a:masterClrMapping/>
  </p:clrMapOvr>
  <p:transition spd="slow">
    <p:fade/>
  </p:transition>
</p:sldLayout>
</file>

<file path=ppt/slideLayouts/slideLayout7517.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01851253"/>
      </p:ext>
    </p:extLst>
  </p:cSld>
  <p:clrMapOvr>
    <a:masterClrMapping/>
  </p:clrMapOvr>
  <p:transition spd="slow">
    <p:fade/>
  </p:transition>
</p:sldLayout>
</file>

<file path=ppt/slideLayouts/slideLayout7518.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4906610"/>
      </p:ext>
    </p:extLst>
  </p:cSld>
  <p:clrMapOvr>
    <a:masterClrMapping/>
  </p:clrMapOvr>
  <p:transition spd="slow">
    <p:fade/>
  </p:transition>
</p:sldLayout>
</file>

<file path=ppt/slideLayouts/slideLayout7519.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53742568"/>
      </p:ext>
    </p:extLst>
  </p:cSld>
  <p:clrMapOvr>
    <a:masterClrMapping/>
  </p:clrMapOvr>
  <p:transition spd="slow">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14906556"/>
      </p:ext>
    </p:extLst>
  </p:cSld>
  <p:clrMapOvr>
    <a:masterClrMapping/>
  </p:clrMapOvr>
  <p:transition spd="slow">
    <p:fade/>
  </p:transition>
</p:sldLayout>
</file>

<file path=ppt/slideLayouts/slideLayout7520.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0063107"/>
      </p:ext>
    </p:extLst>
  </p:cSld>
  <p:clrMapOvr>
    <a:masterClrMapping/>
  </p:clrMapOvr>
  <p:transition spd="slow">
    <p:fade/>
  </p:transition>
</p:sldLayout>
</file>

<file path=ppt/slideLayouts/slideLayout7521.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74617560"/>
      </p:ext>
    </p:extLst>
  </p:cSld>
  <p:clrMapOvr>
    <a:masterClrMapping/>
  </p:clrMapOvr>
  <p:transition spd="slow">
    <p:fade/>
  </p:transition>
</p:sldLayout>
</file>

<file path=ppt/slideLayouts/slideLayout7522.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52872739"/>
      </p:ext>
    </p:extLst>
  </p:cSld>
  <p:clrMapOvr>
    <a:masterClrMapping/>
  </p:clrMapOvr>
  <p:transition spd="slow">
    <p:fade/>
  </p:transition>
</p:sldLayout>
</file>

<file path=ppt/slideLayouts/slideLayout7523.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89992021"/>
      </p:ext>
    </p:extLst>
  </p:cSld>
  <p:clrMapOvr>
    <a:masterClrMapping/>
  </p:clrMapOvr>
  <p:transition spd="slow">
    <p:fade/>
  </p:transition>
</p:sldLayout>
</file>

<file path=ppt/slideLayouts/slideLayout7524.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82767179"/>
      </p:ext>
    </p:extLst>
  </p:cSld>
  <p:clrMapOvr>
    <a:masterClrMapping/>
  </p:clrMapOvr>
  <p:transition spd="slow">
    <p:fade/>
  </p:transition>
</p:sldLayout>
</file>

<file path=ppt/slideLayouts/slideLayout7525.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5123714"/>
      </p:ext>
    </p:extLst>
  </p:cSld>
  <p:clrMapOvr>
    <a:masterClrMapping/>
  </p:clrMapOvr>
  <p:transition spd="slow">
    <p:fade/>
  </p:transition>
</p:sldLayout>
</file>

<file path=ppt/slideLayouts/slideLayout7526.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9441405"/>
      </p:ext>
    </p:extLst>
  </p:cSld>
  <p:clrMapOvr>
    <a:masterClrMapping/>
  </p:clrMapOvr>
  <p:transition spd="slow">
    <p:fade/>
  </p:transition>
</p:sldLayout>
</file>

<file path=ppt/slideLayouts/slideLayout7527.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00461711"/>
      </p:ext>
    </p:extLst>
  </p:cSld>
  <p:clrMapOvr>
    <a:masterClrMapping/>
  </p:clrMapOvr>
  <p:transition spd="slow">
    <p:fade/>
  </p:transition>
</p:sldLayout>
</file>

<file path=ppt/slideLayouts/slideLayout7528.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06296172"/>
      </p:ext>
    </p:extLst>
  </p:cSld>
  <p:clrMapOvr>
    <a:masterClrMapping/>
  </p:clrMapOvr>
  <p:transition spd="slow">
    <p:fade/>
  </p:transition>
</p:sldLayout>
</file>

<file path=ppt/slideLayouts/slideLayout7529.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09805883"/>
      </p:ext>
    </p:extLst>
  </p:cSld>
  <p:clrMapOvr>
    <a:masterClrMapping/>
  </p:clrMapOvr>
  <p:transition spd="slow">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048729"/>
      </p:ext>
    </p:extLst>
  </p:cSld>
  <p:clrMapOvr>
    <a:masterClrMapping/>
  </p:clrMapOvr>
  <p:transition spd="slow">
    <p:fade/>
  </p:transition>
</p:sldLayout>
</file>

<file path=ppt/slideLayouts/slideLayout7530.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86184445"/>
      </p:ext>
    </p:extLst>
  </p:cSld>
  <p:clrMapOvr>
    <a:masterClrMapping/>
  </p:clrMapOvr>
  <p:transition spd="slow">
    <p:fade/>
  </p:transition>
</p:sldLayout>
</file>

<file path=ppt/slideLayouts/slideLayout7531.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96145760"/>
      </p:ext>
    </p:extLst>
  </p:cSld>
  <p:clrMapOvr>
    <a:masterClrMapping/>
  </p:clrMapOvr>
  <p:transition spd="slow">
    <p:fade/>
  </p:transition>
</p:sldLayout>
</file>

<file path=ppt/slideLayouts/slideLayout7532.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39207304"/>
      </p:ext>
    </p:extLst>
  </p:cSld>
  <p:clrMapOvr>
    <a:masterClrMapping/>
  </p:clrMapOvr>
  <p:transition spd="slow">
    <p:fade/>
  </p:transition>
</p:sldLayout>
</file>

<file path=ppt/slideLayouts/slideLayout7533.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08444303"/>
      </p:ext>
    </p:extLst>
  </p:cSld>
  <p:clrMapOvr>
    <a:masterClrMapping/>
  </p:clrMapOvr>
  <p:transition spd="slow">
    <p:fade/>
  </p:transition>
</p:sldLayout>
</file>

<file path=ppt/slideLayouts/slideLayout7534.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57162241"/>
      </p:ext>
    </p:extLst>
  </p:cSld>
  <p:clrMapOvr>
    <a:masterClrMapping/>
  </p:clrMapOvr>
  <p:transition spd="slow">
    <p:fade/>
  </p:transition>
</p:sldLayout>
</file>

<file path=ppt/slideLayouts/slideLayout7535.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49610286"/>
      </p:ext>
    </p:extLst>
  </p:cSld>
  <p:clrMapOvr>
    <a:masterClrMapping/>
  </p:clrMapOvr>
  <p:transition spd="slow">
    <p:fade/>
  </p:transition>
</p:sldLayout>
</file>

<file path=ppt/slideLayouts/slideLayout7536.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96844162"/>
      </p:ext>
    </p:extLst>
  </p:cSld>
  <p:clrMapOvr>
    <a:masterClrMapping/>
  </p:clrMapOvr>
  <p:transition spd="slow">
    <p:fade/>
  </p:transition>
</p:sldLayout>
</file>

<file path=ppt/slideLayouts/slideLayout7537.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72019903"/>
      </p:ext>
    </p:extLst>
  </p:cSld>
  <p:clrMapOvr>
    <a:masterClrMapping/>
  </p:clrMapOvr>
  <p:transition spd="slow">
    <p:fade/>
  </p:transition>
</p:sldLayout>
</file>

<file path=ppt/slideLayouts/slideLayout7538.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809535"/>
      </p:ext>
    </p:extLst>
  </p:cSld>
  <p:clrMapOvr>
    <a:masterClrMapping/>
  </p:clrMapOvr>
  <p:transition spd="slow">
    <p:fade/>
  </p:transition>
</p:sldLayout>
</file>

<file path=ppt/slideLayouts/slideLayout7539.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51048571"/>
      </p:ext>
    </p:extLst>
  </p:cSld>
  <p:clrMapOvr>
    <a:masterClrMapping/>
  </p:clrMapOvr>
  <p:transition spd="slow">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8121287"/>
      </p:ext>
    </p:extLst>
  </p:cSld>
  <p:clrMapOvr>
    <a:masterClrMapping/>
  </p:clrMapOvr>
  <p:transition spd="slow">
    <p:fade/>
  </p:transition>
</p:sldLayout>
</file>

<file path=ppt/slideLayouts/slideLayout7540.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36470129"/>
      </p:ext>
    </p:extLst>
  </p:cSld>
  <p:clrMapOvr>
    <a:masterClrMapping/>
  </p:clrMapOvr>
  <p:transition spd="slow">
    <p:fade/>
  </p:transition>
</p:sldLayout>
</file>

<file path=ppt/slideLayouts/slideLayout7541.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3563356"/>
      </p:ext>
    </p:extLst>
  </p:cSld>
  <p:clrMapOvr>
    <a:masterClrMapping/>
  </p:clrMapOvr>
  <p:transition spd="slow">
    <p:fade/>
  </p:transition>
</p:sldLayout>
</file>

<file path=ppt/slideLayouts/slideLayout7542.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53307596"/>
      </p:ext>
    </p:extLst>
  </p:cSld>
  <p:clrMapOvr>
    <a:masterClrMapping/>
  </p:clrMapOvr>
  <p:transition spd="slow">
    <p:fade/>
  </p:transition>
</p:sldLayout>
</file>

<file path=ppt/slideLayouts/slideLayout7543.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24175361"/>
      </p:ext>
    </p:extLst>
  </p:cSld>
  <p:clrMapOvr>
    <a:masterClrMapping/>
  </p:clrMapOvr>
  <p:transition spd="slow">
    <p:fade/>
  </p:transition>
</p:sldLayout>
</file>

<file path=ppt/slideLayouts/slideLayout7544.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09542547"/>
      </p:ext>
    </p:extLst>
  </p:cSld>
  <p:clrMapOvr>
    <a:masterClrMapping/>
  </p:clrMapOvr>
  <p:transition spd="slow">
    <p:fade/>
  </p:transition>
</p:sldLayout>
</file>

<file path=ppt/slideLayouts/slideLayout7545.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26830979"/>
      </p:ext>
    </p:extLst>
  </p:cSld>
  <p:clrMapOvr>
    <a:masterClrMapping/>
  </p:clrMapOvr>
  <p:transition spd="slow">
    <p:fade/>
  </p:transition>
</p:sldLayout>
</file>

<file path=ppt/slideLayouts/slideLayout7546.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1443751"/>
      </p:ext>
    </p:extLst>
  </p:cSld>
  <p:clrMapOvr>
    <a:masterClrMapping/>
  </p:clrMapOvr>
  <p:transition spd="slow">
    <p:fade/>
  </p:transition>
</p:sldLayout>
</file>

<file path=ppt/slideLayouts/slideLayout7547.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629548"/>
      </p:ext>
    </p:extLst>
  </p:cSld>
  <p:clrMapOvr>
    <a:masterClrMapping/>
  </p:clrMapOvr>
  <p:transition spd="slow">
    <p:fade/>
  </p:transition>
</p:sldLayout>
</file>

<file path=ppt/slideLayouts/slideLayout7548.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07750635"/>
      </p:ext>
    </p:extLst>
  </p:cSld>
  <p:clrMapOvr>
    <a:masterClrMapping/>
  </p:clrMapOvr>
  <p:transition spd="slow">
    <p:fade/>
  </p:transition>
</p:sldLayout>
</file>

<file path=ppt/slideLayouts/slideLayout7549.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79114480"/>
      </p:ext>
    </p:extLst>
  </p:cSld>
  <p:clrMapOvr>
    <a:masterClrMapping/>
  </p:clrMapOvr>
  <p:transition spd="slow">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0532275"/>
      </p:ext>
    </p:extLst>
  </p:cSld>
  <p:clrMapOvr>
    <a:masterClrMapping/>
  </p:clrMapOvr>
  <p:transition spd="slow">
    <p:fade/>
  </p:transition>
</p:sldLayout>
</file>

<file path=ppt/slideLayouts/slideLayout7550.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8244133"/>
      </p:ext>
    </p:extLst>
  </p:cSld>
  <p:clrMapOvr>
    <a:masterClrMapping/>
  </p:clrMapOvr>
  <p:transition spd="slow">
    <p:fade/>
  </p:transition>
</p:sldLayout>
</file>

<file path=ppt/slideLayouts/slideLayout7551.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67531451"/>
      </p:ext>
    </p:extLst>
  </p:cSld>
  <p:clrMapOvr>
    <a:masterClrMapping/>
  </p:clrMapOvr>
  <p:transition spd="slow">
    <p:fade/>
  </p:transition>
</p:sldLayout>
</file>

<file path=ppt/slideLayouts/slideLayout7552.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48440198"/>
      </p:ext>
    </p:extLst>
  </p:cSld>
  <p:clrMapOvr>
    <a:masterClrMapping/>
  </p:clrMapOvr>
  <p:transition spd="slow">
    <p:fade/>
  </p:transition>
</p:sldLayout>
</file>

<file path=ppt/slideLayouts/slideLayout7553.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17927514"/>
      </p:ext>
    </p:extLst>
  </p:cSld>
  <p:clrMapOvr>
    <a:masterClrMapping/>
  </p:clrMapOvr>
  <p:transition spd="slow">
    <p:fade/>
  </p:transition>
</p:sldLayout>
</file>

<file path=ppt/slideLayouts/slideLayout7554.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62429556"/>
      </p:ext>
    </p:extLst>
  </p:cSld>
  <p:clrMapOvr>
    <a:masterClrMapping/>
  </p:clrMapOvr>
  <p:transition spd="slow">
    <p:fade/>
  </p:transition>
</p:sldLayout>
</file>

<file path=ppt/slideLayouts/slideLayout7555.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10042542"/>
      </p:ext>
    </p:extLst>
  </p:cSld>
  <p:clrMapOvr>
    <a:masterClrMapping/>
  </p:clrMapOvr>
  <p:transition spd="slow">
    <p:fade/>
  </p:transition>
</p:sldLayout>
</file>

<file path=ppt/slideLayouts/slideLayout7556.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28240565"/>
      </p:ext>
    </p:extLst>
  </p:cSld>
  <p:clrMapOvr>
    <a:masterClrMapping/>
  </p:clrMapOvr>
  <p:transition spd="slow">
    <p:fade/>
  </p:transition>
</p:sldLayout>
</file>

<file path=ppt/slideLayouts/slideLayout7557.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5432314"/>
      </p:ext>
    </p:extLst>
  </p:cSld>
  <p:clrMapOvr>
    <a:masterClrMapping/>
  </p:clrMapOvr>
  <p:transition spd="slow">
    <p:fade/>
  </p:transition>
</p:sldLayout>
</file>

<file path=ppt/slideLayouts/slideLayout7558.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29493568"/>
      </p:ext>
    </p:extLst>
  </p:cSld>
  <p:clrMapOvr>
    <a:masterClrMapping/>
  </p:clrMapOvr>
  <p:transition spd="slow">
    <p:fade/>
  </p:transition>
</p:sldLayout>
</file>

<file path=ppt/slideLayouts/slideLayout7559.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0421027"/>
      </p:ext>
    </p:extLst>
  </p:cSld>
  <p:clrMapOvr>
    <a:masterClrMapping/>
  </p:clrMapOvr>
  <p:transition spd="slow">
    <p:fade/>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5418083"/>
      </p:ext>
    </p:extLst>
  </p:cSld>
  <p:clrMapOvr>
    <a:masterClrMapping/>
  </p:clrMapOvr>
  <p:transition spd="slow">
    <p:fade/>
  </p:transition>
</p:sldLayout>
</file>

<file path=ppt/slideLayouts/slideLayout7560.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86738071"/>
      </p:ext>
    </p:extLst>
  </p:cSld>
  <p:clrMapOvr>
    <a:masterClrMapping/>
  </p:clrMapOvr>
  <p:transition spd="slow">
    <p:fade/>
  </p:transition>
</p:sldLayout>
</file>

<file path=ppt/slideLayouts/slideLayout7561.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49785759"/>
      </p:ext>
    </p:extLst>
  </p:cSld>
  <p:clrMapOvr>
    <a:masterClrMapping/>
  </p:clrMapOvr>
  <p:transition spd="slow">
    <p:fade/>
  </p:transition>
</p:sldLayout>
</file>

<file path=ppt/slideLayouts/slideLayout7562.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09127188"/>
      </p:ext>
    </p:extLst>
  </p:cSld>
  <p:clrMapOvr>
    <a:masterClrMapping/>
  </p:clrMapOvr>
  <p:transition spd="slow">
    <p:fade/>
  </p:transition>
</p:sldLayout>
</file>

<file path=ppt/slideLayouts/slideLayout7563.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5705233"/>
      </p:ext>
    </p:extLst>
  </p:cSld>
  <p:clrMapOvr>
    <a:masterClrMapping/>
  </p:clrMapOvr>
  <p:transition spd="slow">
    <p:fade/>
  </p:transition>
</p:sldLayout>
</file>

<file path=ppt/slideLayouts/slideLayout7564.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14738073"/>
      </p:ext>
    </p:extLst>
  </p:cSld>
  <p:clrMapOvr>
    <a:masterClrMapping/>
  </p:clrMapOvr>
  <p:transition spd="slow">
    <p:fade/>
  </p:transition>
</p:sldLayout>
</file>

<file path=ppt/slideLayouts/slideLayout7565.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49056007"/>
      </p:ext>
    </p:extLst>
  </p:cSld>
  <p:clrMapOvr>
    <a:masterClrMapping/>
  </p:clrMapOvr>
  <p:transition spd="slow">
    <p:fade/>
  </p:transition>
</p:sldLayout>
</file>

<file path=ppt/slideLayouts/slideLayout7566.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92483309"/>
      </p:ext>
    </p:extLst>
  </p:cSld>
  <p:clrMapOvr>
    <a:masterClrMapping/>
  </p:clrMapOvr>
  <p:transition spd="slow">
    <p:fade/>
  </p:transition>
</p:sldLayout>
</file>

<file path=ppt/slideLayouts/slideLayout7567.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49109528"/>
      </p:ext>
    </p:extLst>
  </p:cSld>
  <p:clrMapOvr>
    <a:masterClrMapping/>
  </p:clrMapOvr>
  <p:transition spd="slow">
    <p:fade/>
  </p:transition>
</p:sldLayout>
</file>

<file path=ppt/slideLayouts/slideLayout7568.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14279617"/>
      </p:ext>
    </p:extLst>
  </p:cSld>
  <p:clrMapOvr>
    <a:masterClrMapping/>
  </p:clrMapOvr>
  <p:transition spd="slow">
    <p:fade/>
  </p:transition>
</p:sldLayout>
</file>

<file path=ppt/slideLayouts/slideLayout7569.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65407584"/>
      </p:ext>
    </p:extLst>
  </p:cSld>
  <p:clrMapOvr>
    <a:masterClrMapping/>
  </p:clrMapOvr>
  <p:transition spd="slow">
    <p:fade/>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74541938"/>
      </p:ext>
    </p:extLst>
  </p:cSld>
  <p:clrMapOvr>
    <a:masterClrMapping/>
  </p:clrMapOvr>
  <p:transition spd="slow">
    <p:fade/>
  </p:transition>
</p:sldLayout>
</file>

<file path=ppt/slideLayouts/slideLayout7570.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7384032"/>
      </p:ext>
    </p:extLst>
  </p:cSld>
  <p:clrMapOvr>
    <a:masterClrMapping/>
  </p:clrMapOvr>
  <p:transition spd="slow">
    <p:fade/>
  </p:transition>
</p:sldLayout>
</file>

<file path=ppt/slideLayouts/slideLayout7571.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35880398"/>
      </p:ext>
    </p:extLst>
  </p:cSld>
  <p:clrMapOvr>
    <a:masterClrMapping/>
  </p:clrMapOvr>
  <p:transition spd="slow">
    <p:fade/>
  </p:transition>
</p:sldLayout>
</file>

<file path=ppt/slideLayouts/slideLayout7572.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55305438"/>
      </p:ext>
    </p:extLst>
  </p:cSld>
  <p:clrMapOvr>
    <a:masterClrMapping/>
  </p:clrMapOvr>
  <p:transition spd="slow">
    <p:fade/>
  </p:transition>
</p:sldLayout>
</file>

<file path=ppt/slideLayouts/slideLayout7573.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1147459"/>
      </p:ext>
    </p:extLst>
  </p:cSld>
  <p:clrMapOvr>
    <a:masterClrMapping/>
  </p:clrMapOvr>
  <p:transition spd="slow">
    <p:fade/>
  </p:transition>
</p:sldLayout>
</file>

<file path=ppt/slideLayouts/slideLayout7574.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69287197"/>
      </p:ext>
    </p:extLst>
  </p:cSld>
  <p:clrMapOvr>
    <a:masterClrMapping/>
  </p:clrMapOvr>
  <p:transition spd="slow">
    <p:fade/>
  </p:transition>
</p:sldLayout>
</file>

<file path=ppt/slideLayouts/slideLayout7575.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6031530"/>
      </p:ext>
    </p:extLst>
  </p:cSld>
  <p:clrMapOvr>
    <a:masterClrMapping/>
  </p:clrMapOvr>
  <p:transition spd="slow">
    <p:fade/>
  </p:transition>
</p:sldLayout>
</file>

<file path=ppt/slideLayouts/slideLayout7576.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5797647"/>
      </p:ext>
    </p:extLst>
  </p:cSld>
  <p:clrMapOvr>
    <a:masterClrMapping/>
  </p:clrMapOvr>
  <p:transition spd="slow">
    <p:fade/>
  </p:transition>
</p:sldLayout>
</file>

<file path=ppt/slideLayouts/slideLayout7577.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23394019"/>
      </p:ext>
    </p:extLst>
  </p:cSld>
  <p:clrMapOvr>
    <a:masterClrMapping/>
  </p:clrMapOvr>
  <p:transition spd="slow">
    <p:fade/>
  </p:transition>
</p:sldLayout>
</file>

<file path=ppt/slideLayouts/slideLayout7578.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94169509"/>
      </p:ext>
    </p:extLst>
  </p:cSld>
  <p:clrMapOvr>
    <a:masterClrMapping/>
  </p:clrMapOvr>
  <p:transition spd="slow">
    <p:fade/>
  </p:transition>
</p:sldLayout>
</file>

<file path=ppt/slideLayouts/slideLayout7579.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2059770"/>
      </p:ext>
    </p:extLst>
  </p:cSld>
  <p:clrMapOvr>
    <a:masterClrMapping/>
  </p:clrMapOvr>
  <p:transition spd="slow">
    <p:fade/>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03894367"/>
      </p:ext>
    </p:extLst>
  </p:cSld>
  <p:clrMapOvr>
    <a:masterClrMapping/>
  </p:clrMapOvr>
  <p:transition spd="slow">
    <p:fade/>
  </p:transition>
</p:sldLayout>
</file>

<file path=ppt/slideLayouts/slideLayout7580.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71060041"/>
      </p:ext>
    </p:extLst>
  </p:cSld>
  <p:clrMapOvr>
    <a:masterClrMapping/>
  </p:clrMapOvr>
  <p:transition spd="slow">
    <p:fade/>
  </p:transition>
</p:sldLayout>
</file>

<file path=ppt/slideLayouts/slideLayout7581.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86766350"/>
      </p:ext>
    </p:extLst>
  </p:cSld>
  <p:clrMapOvr>
    <a:masterClrMapping/>
  </p:clrMapOvr>
  <p:transition spd="slow">
    <p:fade/>
  </p:transition>
</p:sldLayout>
</file>

<file path=ppt/slideLayouts/slideLayout7582.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5251940"/>
      </p:ext>
    </p:extLst>
  </p:cSld>
  <p:clrMapOvr>
    <a:masterClrMapping/>
  </p:clrMapOvr>
  <p:transition spd="slow">
    <p:fade/>
  </p:transition>
</p:sldLayout>
</file>

<file path=ppt/slideLayouts/slideLayout7583.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43999422"/>
      </p:ext>
    </p:extLst>
  </p:cSld>
  <p:clrMapOvr>
    <a:masterClrMapping/>
  </p:clrMapOvr>
  <p:transition spd="slow">
    <p:fade/>
  </p:transition>
</p:sldLayout>
</file>

<file path=ppt/slideLayouts/slideLayout7584.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6839321"/>
      </p:ext>
    </p:extLst>
  </p:cSld>
  <p:clrMapOvr>
    <a:masterClrMapping/>
  </p:clrMapOvr>
  <p:transition spd="slow">
    <p:fade/>
  </p:transition>
</p:sldLayout>
</file>

<file path=ppt/slideLayouts/slideLayout7585.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09197489"/>
      </p:ext>
    </p:extLst>
  </p:cSld>
  <p:clrMapOvr>
    <a:masterClrMapping/>
  </p:clrMapOvr>
  <p:transition spd="slow">
    <p:fade/>
  </p:transition>
</p:sldLayout>
</file>

<file path=ppt/slideLayouts/slideLayout7586.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44792425"/>
      </p:ext>
    </p:extLst>
  </p:cSld>
  <p:clrMapOvr>
    <a:masterClrMapping/>
  </p:clrMapOvr>
  <p:transition spd="slow">
    <p:fade/>
  </p:transition>
</p:sldLayout>
</file>

<file path=ppt/slideLayouts/slideLayout7587.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7723516"/>
      </p:ext>
    </p:extLst>
  </p:cSld>
  <p:clrMapOvr>
    <a:masterClrMapping/>
  </p:clrMapOvr>
  <p:transition spd="slow">
    <p:fade/>
  </p:transition>
</p:sldLayout>
</file>

<file path=ppt/slideLayouts/slideLayout7588.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86774112"/>
      </p:ext>
    </p:extLst>
  </p:cSld>
  <p:clrMapOvr>
    <a:masterClrMapping/>
  </p:clrMapOvr>
  <p:transition spd="slow">
    <p:fade/>
  </p:transition>
</p:sldLayout>
</file>

<file path=ppt/slideLayouts/slideLayout7589.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77966380"/>
      </p:ext>
    </p:extLst>
  </p:cSld>
  <p:clrMapOvr>
    <a:masterClrMapping/>
  </p:clrMapOvr>
  <p:transition spd="slow">
    <p:fade/>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1011869"/>
      </p:ext>
    </p:extLst>
  </p:cSld>
  <p:clrMapOvr>
    <a:masterClrMapping/>
  </p:clrMapOvr>
  <p:transition spd="slow">
    <p:fade/>
  </p:transition>
</p:sldLayout>
</file>

<file path=ppt/slideLayouts/slideLayout7590.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10684127"/>
      </p:ext>
    </p:extLst>
  </p:cSld>
  <p:clrMapOvr>
    <a:masterClrMapping/>
  </p:clrMapOvr>
  <p:transition spd="slow">
    <p:fade/>
  </p:transition>
</p:sldLayout>
</file>

<file path=ppt/slideLayouts/slideLayout7591.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44610099"/>
      </p:ext>
    </p:extLst>
  </p:cSld>
  <p:clrMapOvr>
    <a:masterClrMapping/>
  </p:clrMapOvr>
  <p:transition spd="slow">
    <p:fade/>
  </p:transition>
</p:sldLayout>
</file>

<file path=ppt/slideLayouts/slideLayout7592.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12409761"/>
      </p:ext>
    </p:extLst>
  </p:cSld>
  <p:clrMapOvr>
    <a:masterClrMapping/>
  </p:clrMapOvr>
  <p:transition spd="slow">
    <p:fade/>
  </p:transition>
</p:sldLayout>
</file>

<file path=ppt/slideLayouts/slideLayout7593.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81749859"/>
      </p:ext>
    </p:extLst>
  </p:cSld>
  <p:clrMapOvr>
    <a:masterClrMapping/>
  </p:clrMapOvr>
  <p:transition spd="slow">
    <p:fade/>
  </p:transition>
</p:sldLayout>
</file>

<file path=ppt/slideLayouts/slideLayout7594.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78875553"/>
      </p:ext>
    </p:extLst>
  </p:cSld>
  <p:clrMapOvr>
    <a:masterClrMapping/>
  </p:clrMapOvr>
  <p:transition spd="slow">
    <p:fade/>
  </p:transition>
</p:sldLayout>
</file>

<file path=ppt/slideLayouts/slideLayout7595.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2073639"/>
      </p:ext>
    </p:extLst>
  </p:cSld>
  <p:clrMapOvr>
    <a:masterClrMapping/>
  </p:clrMapOvr>
  <p:transition spd="slow">
    <p:fade/>
  </p:transition>
</p:sldLayout>
</file>

<file path=ppt/slideLayouts/slideLayout7596.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37697046"/>
      </p:ext>
    </p:extLst>
  </p:cSld>
  <p:clrMapOvr>
    <a:masterClrMapping/>
  </p:clrMapOvr>
  <p:transition spd="slow">
    <p:fade/>
  </p:transition>
</p:sldLayout>
</file>

<file path=ppt/slideLayouts/slideLayout7597.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06004710"/>
      </p:ext>
    </p:extLst>
  </p:cSld>
  <p:clrMapOvr>
    <a:masterClrMapping/>
  </p:clrMapOvr>
  <p:transition spd="slow">
    <p:fade/>
  </p:transition>
</p:sldLayout>
</file>

<file path=ppt/slideLayouts/slideLayout7598.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8474637"/>
      </p:ext>
    </p:extLst>
  </p:cSld>
  <p:clrMapOvr>
    <a:masterClrMapping/>
  </p:clrMapOvr>
  <p:transition spd="slow">
    <p:fade/>
  </p:transition>
</p:sldLayout>
</file>

<file path=ppt/slideLayouts/slideLayout7599.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12464754"/>
      </p:ext>
    </p:extLst>
  </p:cSld>
  <p:clrMapOvr>
    <a:masterClrMapping/>
  </p:clrMapOvr>
  <p:transition spd="slow">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0713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315309"/>
      </p:ext>
    </p:extLst>
  </p:cSld>
  <p:clrMapOvr>
    <a:masterClrMapping/>
  </p:clrMapOvr>
  <p:transition spd="slow">
    <p:fade/>
  </p:transition>
</p:sldLayout>
</file>

<file path=ppt/slideLayouts/slideLayout7600.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92289559"/>
      </p:ext>
    </p:extLst>
  </p:cSld>
  <p:clrMapOvr>
    <a:masterClrMapping/>
  </p:clrMapOvr>
  <p:transition spd="slow">
    <p:fade/>
  </p:transition>
</p:sldLayout>
</file>

<file path=ppt/slideLayouts/slideLayout7601.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98293062"/>
      </p:ext>
    </p:extLst>
  </p:cSld>
  <p:clrMapOvr>
    <a:masterClrMapping/>
  </p:clrMapOvr>
  <p:transition spd="slow">
    <p:fade/>
  </p:transition>
</p:sldLayout>
</file>

<file path=ppt/slideLayouts/slideLayout7602.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9276306"/>
      </p:ext>
    </p:extLst>
  </p:cSld>
  <p:clrMapOvr>
    <a:masterClrMapping/>
  </p:clrMapOvr>
  <p:transition spd="slow">
    <p:fade/>
  </p:transition>
</p:sldLayout>
</file>

<file path=ppt/slideLayouts/slideLayout7603.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05622909"/>
      </p:ext>
    </p:extLst>
  </p:cSld>
  <p:clrMapOvr>
    <a:masterClrMapping/>
  </p:clrMapOvr>
  <p:transition spd="slow">
    <p:fade/>
  </p:transition>
</p:sldLayout>
</file>

<file path=ppt/slideLayouts/slideLayout7604.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82219975"/>
      </p:ext>
    </p:extLst>
  </p:cSld>
  <p:clrMapOvr>
    <a:masterClrMapping/>
  </p:clrMapOvr>
  <p:transition spd="slow">
    <p:fade/>
  </p:transition>
</p:sldLayout>
</file>

<file path=ppt/slideLayouts/slideLayout7605.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9102594"/>
      </p:ext>
    </p:extLst>
  </p:cSld>
  <p:clrMapOvr>
    <a:masterClrMapping/>
  </p:clrMapOvr>
  <p:transition spd="slow">
    <p:fade/>
  </p:transition>
</p:sldLayout>
</file>

<file path=ppt/slideLayouts/slideLayout7606.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03431570"/>
      </p:ext>
    </p:extLst>
  </p:cSld>
  <p:clrMapOvr>
    <a:masterClrMapping/>
  </p:clrMapOvr>
  <p:transition spd="slow">
    <p:fade/>
  </p:transition>
</p:sldLayout>
</file>

<file path=ppt/slideLayouts/slideLayout7607.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22940211"/>
      </p:ext>
    </p:extLst>
  </p:cSld>
  <p:clrMapOvr>
    <a:masterClrMapping/>
  </p:clrMapOvr>
  <p:transition spd="slow">
    <p:fade/>
  </p:transition>
</p:sldLayout>
</file>

<file path=ppt/slideLayouts/slideLayout7608.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29836386"/>
      </p:ext>
    </p:extLst>
  </p:cSld>
  <p:clrMapOvr>
    <a:masterClrMapping/>
  </p:clrMapOvr>
  <p:transition spd="slow">
    <p:fade/>
  </p:transition>
</p:sldLayout>
</file>

<file path=ppt/slideLayouts/slideLayout7609.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67764109"/>
      </p:ext>
    </p:extLst>
  </p:cSld>
  <p:clrMapOvr>
    <a:masterClrMapping/>
  </p:clrMapOvr>
  <p:transition spd="slow">
    <p:fade/>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35935409"/>
      </p:ext>
    </p:extLst>
  </p:cSld>
  <p:clrMapOvr>
    <a:masterClrMapping/>
  </p:clrMapOvr>
  <p:transition spd="slow">
    <p:fade/>
  </p:transition>
</p:sldLayout>
</file>

<file path=ppt/slideLayouts/slideLayout7610.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0785592"/>
      </p:ext>
    </p:extLst>
  </p:cSld>
  <p:clrMapOvr>
    <a:masterClrMapping/>
  </p:clrMapOvr>
  <p:transition spd="slow">
    <p:fade/>
  </p:transition>
</p:sldLayout>
</file>

<file path=ppt/slideLayouts/slideLayout7611.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00067418"/>
      </p:ext>
    </p:extLst>
  </p:cSld>
  <p:clrMapOvr>
    <a:masterClrMapping/>
  </p:clrMapOvr>
  <p:transition spd="slow">
    <p:fade/>
  </p:transition>
</p:sldLayout>
</file>

<file path=ppt/slideLayouts/slideLayout7612.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40784176"/>
      </p:ext>
    </p:extLst>
  </p:cSld>
  <p:clrMapOvr>
    <a:masterClrMapping/>
  </p:clrMapOvr>
  <p:transition spd="slow">
    <p:fade/>
  </p:transition>
</p:sldLayout>
</file>

<file path=ppt/slideLayouts/slideLayout7613.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35955046"/>
      </p:ext>
    </p:extLst>
  </p:cSld>
  <p:clrMapOvr>
    <a:masterClrMapping/>
  </p:clrMapOvr>
  <p:transition spd="slow">
    <p:fade/>
  </p:transition>
</p:sldLayout>
</file>

<file path=ppt/slideLayouts/slideLayout7614.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40569904"/>
      </p:ext>
    </p:extLst>
  </p:cSld>
  <p:clrMapOvr>
    <a:masterClrMapping/>
  </p:clrMapOvr>
  <p:transition spd="slow">
    <p:fade/>
  </p:transition>
</p:sldLayout>
</file>

<file path=ppt/slideLayouts/slideLayout7615.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42904095"/>
      </p:ext>
    </p:extLst>
  </p:cSld>
  <p:clrMapOvr>
    <a:masterClrMapping/>
  </p:clrMapOvr>
  <p:transition spd="slow">
    <p:fade/>
  </p:transition>
</p:sldLayout>
</file>

<file path=ppt/slideLayouts/slideLayout7616.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60281708"/>
      </p:ext>
    </p:extLst>
  </p:cSld>
  <p:clrMapOvr>
    <a:masterClrMapping/>
  </p:clrMapOvr>
  <p:transition spd="slow">
    <p:fade/>
  </p:transition>
</p:sldLayout>
</file>

<file path=ppt/slideLayouts/slideLayout7617.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82858334"/>
      </p:ext>
    </p:extLst>
  </p:cSld>
  <p:clrMapOvr>
    <a:masterClrMapping/>
  </p:clrMapOvr>
  <p:transition spd="slow">
    <p:fade/>
  </p:transition>
</p:sldLayout>
</file>

<file path=ppt/slideLayouts/slideLayout7618.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08640128"/>
      </p:ext>
    </p:extLst>
  </p:cSld>
  <p:clrMapOvr>
    <a:masterClrMapping/>
  </p:clrMapOvr>
  <p:transition spd="slow">
    <p:fade/>
  </p:transition>
</p:sldLayout>
</file>

<file path=ppt/slideLayouts/slideLayout7619.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5701998"/>
      </p:ext>
    </p:extLst>
  </p:cSld>
  <p:clrMapOvr>
    <a:masterClrMapping/>
  </p:clrMapOvr>
  <p:transition spd="slow">
    <p:fade/>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31388118"/>
      </p:ext>
    </p:extLst>
  </p:cSld>
  <p:clrMapOvr>
    <a:masterClrMapping/>
  </p:clrMapOvr>
  <p:transition spd="slow">
    <p:fade/>
  </p:transition>
</p:sldLayout>
</file>

<file path=ppt/slideLayouts/slideLayout7620.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8311290"/>
      </p:ext>
    </p:extLst>
  </p:cSld>
  <p:clrMapOvr>
    <a:masterClrMapping/>
  </p:clrMapOvr>
  <p:transition spd="slow">
    <p:fade/>
  </p:transition>
</p:sldLayout>
</file>

<file path=ppt/slideLayouts/slideLayout7621.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6638649"/>
      </p:ext>
    </p:extLst>
  </p:cSld>
  <p:clrMapOvr>
    <a:masterClrMapping/>
  </p:clrMapOvr>
  <p:transition spd="slow">
    <p:fade/>
  </p:transition>
</p:sldLayout>
</file>

<file path=ppt/slideLayouts/slideLayout7622.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17290639"/>
      </p:ext>
    </p:extLst>
  </p:cSld>
  <p:clrMapOvr>
    <a:masterClrMapping/>
  </p:clrMapOvr>
  <p:transition spd="slow">
    <p:fade/>
  </p:transition>
</p:sldLayout>
</file>

<file path=ppt/slideLayouts/slideLayout7623.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13646016"/>
      </p:ext>
    </p:extLst>
  </p:cSld>
  <p:clrMapOvr>
    <a:masterClrMapping/>
  </p:clrMapOvr>
  <p:transition spd="slow">
    <p:fade/>
  </p:transition>
</p:sldLayout>
</file>

<file path=ppt/slideLayouts/slideLayout7624.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84346856"/>
      </p:ext>
    </p:extLst>
  </p:cSld>
  <p:clrMapOvr>
    <a:masterClrMapping/>
  </p:clrMapOvr>
  <p:transition spd="slow">
    <p:fade/>
  </p:transition>
</p:sldLayout>
</file>

<file path=ppt/slideLayouts/slideLayout7625.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74606084"/>
      </p:ext>
    </p:extLst>
  </p:cSld>
  <p:clrMapOvr>
    <a:masterClrMapping/>
  </p:clrMapOvr>
  <p:transition spd="slow">
    <p:fade/>
  </p:transition>
</p:sldLayout>
</file>

<file path=ppt/slideLayouts/slideLayout7626.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24143317"/>
      </p:ext>
    </p:extLst>
  </p:cSld>
  <p:clrMapOvr>
    <a:masterClrMapping/>
  </p:clrMapOvr>
  <p:transition spd="slow">
    <p:fade/>
  </p:transition>
</p:sldLayout>
</file>

<file path=ppt/slideLayouts/slideLayout7627.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82718426"/>
      </p:ext>
    </p:extLst>
  </p:cSld>
  <p:clrMapOvr>
    <a:masterClrMapping/>
  </p:clrMapOvr>
  <p:transition spd="slow">
    <p:fade/>
  </p:transition>
</p:sldLayout>
</file>

<file path=ppt/slideLayouts/slideLayout7628.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5701202"/>
      </p:ext>
    </p:extLst>
  </p:cSld>
  <p:clrMapOvr>
    <a:masterClrMapping/>
  </p:clrMapOvr>
  <p:transition spd="slow">
    <p:fade/>
  </p:transition>
</p:sldLayout>
</file>

<file path=ppt/slideLayouts/slideLayout7629.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52722467"/>
      </p:ext>
    </p:extLst>
  </p:cSld>
  <p:clrMapOvr>
    <a:masterClrMapping/>
  </p:clrMapOvr>
  <p:transition spd="slow">
    <p:fade/>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13626198"/>
      </p:ext>
    </p:extLst>
  </p:cSld>
  <p:clrMapOvr>
    <a:masterClrMapping/>
  </p:clrMapOvr>
  <p:transition spd="slow">
    <p:fade/>
  </p:transition>
</p:sldLayout>
</file>

<file path=ppt/slideLayouts/slideLayout7630.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31189651"/>
      </p:ext>
    </p:extLst>
  </p:cSld>
  <p:clrMapOvr>
    <a:masterClrMapping/>
  </p:clrMapOvr>
  <p:transition spd="slow">
    <p:fade/>
  </p:transition>
</p:sldLayout>
</file>

<file path=ppt/slideLayouts/slideLayout7631.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11858113"/>
      </p:ext>
    </p:extLst>
  </p:cSld>
  <p:clrMapOvr>
    <a:masterClrMapping/>
  </p:clrMapOvr>
  <p:transition spd="slow">
    <p:fade/>
  </p:transition>
</p:sldLayout>
</file>

<file path=ppt/slideLayouts/slideLayout7632.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55615099"/>
      </p:ext>
    </p:extLst>
  </p:cSld>
  <p:clrMapOvr>
    <a:masterClrMapping/>
  </p:clrMapOvr>
  <p:transition spd="slow">
    <p:fade/>
  </p:transition>
</p:sldLayout>
</file>

<file path=ppt/slideLayouts/slideLayout7633.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96624651"/>
      </p:ext>
    </p:extLst>
  </p:cSld>
  <p:clrMapOvr>
    <a:masterClrMapping/>
  </p:clrMapOvr>
  <p:transition spd="slow">
    <p:fade/>
  </p:transition>
</p:sldLayout>
</file>

<file path=ppt/slideLayouts/slideLayout7634.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95809946"/>
      </p:ext>
    </p:extLst>
  </p:cSld>
  <p:clrMapOvr>
    <a:masterClrMapping/>
  </p:clrMapOvr>
  <p:transition spd="slow">
    <p:fade/>
  </p:transition>
</p:sldLayout>
</file>

<file path=ppt/slideLayouts/slideLayout7635.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82242426"/>
      </p:ext>
    </p:extLst>
  </p:cSld>
  <p:clrMapOvr>
    <a:masterClrMapping/>
  </p:clrMapOvr>
  <p:transition spd="slow">
    <p:fade/>
  </p:transition>
</p:sldLayout>
</file>

<file path=ppt/slideLayouts/slideLayout7636.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12537736"/>
      </p:ext>
    </p:extLst>
  </p:cSld>
  <p:clrMapOvr>
    <a:masterClrMapping/>
  </p:clrMapOvr>
  <p:transition spd="slow">
    <p:fade/>
  </p:transition>
</p:sldLayout>
</file>

<file path=ppt/slideLayouts/slideLayout7637.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35566125"/>
      </p:ext>
    </p:extLst>
  </p:cSld>
  <p:clrMapOvr>
    <a:masterClrMapping/>
  </p:clrMapOvr>
  <p:transition spd="slow">
    <p:fade/>
  </p:transition>
</p:sldLayout>
</file>

<file path=ppt/slideLayouts/slideLayout7638.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60722467"/>
      </p:ext>
    </p:extLst>
  </p:cSld>
  <p:clrMapOvr>
    <a:masterClrMapping/>
  </p:clrMapOvr>
  <p:transition spd="slow">
    <p:fade/>
  </p:transition>
</p:sldLayout>
</file>

<file path=ppt/slideLayouts/slideLayout7639.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05351466"/>
      </p:ext>
    </p:extLst>
  </p:cSld>
  <p:clrMapOvr>
    <a:masterClrMapping/>
  </p:clrMapOvr>
  <p:transition spd="slow">
    <p:fade/>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64804628"/>
      </p:ext>
    </p:extLst>
  </p:cSld>
  <p:clrMapOvr>
    <a:masterClrMapping/>
  </p:clrMapOvr>
  <p:transition spd="slow">
    <p:fade/>
  </p:transition>
</p:sldLayout>
</file>

<file path=ppt/slideLayouts/slideLayout7640.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72634054"/>
      </p:ext>
    </p:extLst>
  </p:cSld>
  <p:clrMapOvr>
    <a:masterClrMapping/>
  </p:clrMapOvr>
  <p:transition spd="slow">
    <p:fade/>
  </p:transition>
</p:sldLayout>
</file>

<file path=ppt/slideLayouts/slideLayout7641.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63269113"/>
      </p:ext>
    </p:extLst>
  </p:cSld>
  <p:clrMapOvr>
    <a:masterClrMapping/>
  </p:clrMapOvr>
  <p:transition spd="slow">
    <p:fade/>
  </p:transition>
</p:sldLayout>
</file>

<file path=ppt/slideLayouts/slideLayout7642.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89158839"/>
      </p:ext>
    </p:extLst>
  </p:cSld>
  <p:clrMapOvr>
    <a:masterClrMapping/>
  </p:clrMapOvr>
  <p:transition spd="slow">
    <p:fade/>
  </p:transition>
</p:sldLayout>
</file>

<file path=ppt/slideLayouts/slideLayout7643.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97654838"/>
      </p:ext>
    </p:extLst>
  </p:cSld>
  <p:clrMapOvr>
    <a:masterClrMapping/>
  </p:clrMapOvr>
  <p:transition spd="slow">
    <p:fade/>
  </p:transition>
</p:sldLayout>
</file>

<file path=ppt/slideLayouts/slideLayout7644.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20497766"/>
      </p:ext>
    </p:extLst>
  </p:cSld>
  <p:clrMapOvr>
    <a:masterClrMapping/>
  </p:clrMapOvr>
  <p:transition spd="slow">
    <p:fade/>
  </p:transition>
</p:sldLayout>
</file>

<file path=ppt/slideLayouts/slideLayout7645.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4114322"/>
      </p:ext>
    </p:extLst>
  </p:cSld>
  <p:clrMapOvr>
    <a:masterClrMapping/>
  </p:clrMapOvr>
  <p:transition spd="slow">
    <p:fade/>
  </p:transition>
</p:sldLayout>
</file>

<file path=ppt/slideLayouts/slideLayout7646.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99439376"/>
      </p:ext>
    </p:extLst>
  </p:cSld>
  <p:clrMapOvr>
    <a:masterClrMapping/>
  </p:clrMapOvr>
  <p:transition spd="slow">
    <p:fade/>
  </p:transition>
</p:sldLayout>
</file>

<file path=ppt/slideLayouts/slideLayout7647.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32295546"/>
      </p:ext>
    </p:extLst>
  </p:cSld>
  <p:clrMapOvr>
    <a:masterClrMapping/>
  </p:clrMapOvr>
  <p:transition spd="slow">
    <p:fade/>
  </p:transition>
</p:sldLayout>
</file>

<file path=ppt/slideLayouts/slideLayout7648.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24980598"/>
      </p:ext>
    </p:extLst>
  </p:cSld>
  <p:clrMapOvr>
    <a:masterClrMapping/>
  </p:clrMapOvr>
  <p:transition spd="slow">
    <p:fade/>
  </p:transition>
</p:sldLayout>
</file>

<file path=ppt/slideLayouts/slideLayout7649.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70762307"/>
      </p:ext>
    </p:extLst>
  </p:cSld>
  <p:clrMapOvr>
    <a:masterClrMapping/>
  </p:clrMapOvr>
  <p:transition spd="slow">
    <p:fade/>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00215122"/>
      </p:ext>
    </p:extLst>
  </p:cSld>
  <p:clrMapOvr>
    <a:masterClrMapping/>
  </p:clrMapOvr>
  <p:transition spd="slow">
    <p:fade/>
  </p:transition>
</p:sldLayout>
</file>

<file path=ppt/slideLayouts/slideLayout7650.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17102178"/>
      </p:ext>
    </p:extLst>
  </p:cSld>
  <p:clrMapOvr>
    <a:masterClrMapping/>
  </p:clrMapOvr>
  <p:transition spd="slow">
    <p:fade/>
  </p:transition>
</p:sldLayout>
</file>

<file path=ppt/slideLayouts/slideLayout7651.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00775521"/>
      </p:ext>
    </p:extLst>
  </p:cSld>
  <p:clrMapOvr>
    <a:masterClrMapping/>
  </p:clrMapOvr>
  <p:transition spd="slow">
    <p:fade/>
  </p:transition>
</p:sldLayout>
</file>

<file path=ppt/slideLayouts/slideLayout7652.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9994781"/>
      </p:ext>
    </p:extLst>
  </p:cSld>
  <p:clrMapOvr>
    <a:masterClrMapping/>
  </p:clrMapOvr>
  <p:transition spd="slow">
    <p:fade/>
  </p:transition>
</p:sldLayout>
</file>

<file path=ppt/slideLayouts/slideLayout7653.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355427"/>
      </p:ext>
    </p:extLst>
  </p:cSld>
  <p:clrMapOvr>
    <a:masterClrMapping/>
  </p:clrMapOvr>
  <p:transition spd="slow">
    <p:fade/>
  </p:transition>
</p:sldLayout>
</file>

<file path=ppt/slideLayouts/slideLayout7654.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7428175"/>
      </p:ext>
    </p:extLst>
  </p:cSld>
  <p:clrMapOvr>
    <a:masterClrMapping/>
  </p:clrMapOvr>
  <p:transition spd="slow">
    <p:fade/>
  </p:transition>
</p:sldLayout>
</file>

<file path=ppt/slideLayouts/slideLayout7655.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78365492"/>
      </p:ext>
    </p:extLst>
  </p:cSld>
  <p:clrMapOvr>
    <a:masterClrMapping/>
  </p:clrMapOvr>
  <p:transition spd="slow">
    <p:fade/>
  </p:transition>
</p:sldLayout>
</file>

<file path=ppt/slideLayouts/slideLayout7656.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80833657"/>
      </p:ext>
    </p:extLst>
  </p:cSld>
  <p:clrMapOvr>
    <a:masterClrMapping/>
  </p:clrMapOvr>
  <p:transition spd="slow">
    <p:fade/>
  </p:transition>
</p:sldLayout>
</file>

<file path=ppt/slideLayouts/slideLayout7657.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10975888"/>
      </p:ext>
    </p:extLst>
  </p:cSld>
  <p:clrMapOvr>
    <a:masterClrMapping/>
  </p:clrMapOvr>
  <p:transition spd="slow">
    <p:fade/>
  </p:transition>
</p:sldLayout>
</file>

<file path=ppt/slideLayouts/slideLayout7658.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51378802"/>
      </p:ext>
    </p:extLst>
  </p:cSld>
  <p:clrMapOvr>
    <a:masterClrMapping/>
  </p:clrMapOvr>
  <p:transition spd="slow">
    <p:fade/>
  </p:transition>
</p:sldLayout>
</file>

<file path=ppt/slideLayouts/slideLayout7659.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31692719"/>
      </p:ext>
    </p:extLst>
  </p:cSld>
  <p:clrMapOvr>
    <a:masterClrMapping/>
  </p:clrMapOvr>
  <p:transition spd="slow">
    <p:fade/>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83239014"/>
      </p:ext>
    </p:extLst>
  </p:cSld>
  <p:clrMapOvr>
    <a:masterClrMapping/>
  </p:clrMapOvr>
  <p:transition spd="slow">
    <p:fade/>
  </p:transition>
</p:sldLayout>
</file>

<file path=ppt/slideLayouts/slideLayout7660.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36212760"/>
      </p:ext>
    </p:extLst>
  </p:cSld>
  <p:clrMapOvr>
    <a:masterClrMapping/>
  </p:clrMapOvr>
  <p:transition spd="slow">
    <p:fade/>
  </p:transition>
</p:sldLayout>
</file>

<file path=ppt/slideLayouts/slideLayout7661.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85448441"/>
      </p:ext>
    </p:extLst>
  </p:cSld>
  <p:clrMapOvr>
    <a:masterClrMapping/>
  </p:clrMapOvr>
  <p:transition spd="slow">
    <p:fade/>
  </p:transition>
</p:sldLayout>
</file>

<file path=ppt/slideLayouts/slideLayout7662.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1983959"/>
      </p:ext>
    </p:extLst>
  </p:cSld>
  <p:clrMapOvr>
    <a:masterClrMapping/>
  </p:clrMapOvr>
  <p:transition spd="slow">
    <p:fade/>
  </p:transition>
</p:sldLayout>
</file>

<file path=ppt/slideLayouts/slideLayout7663.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54003893"/>
      </p:ext>
    </p:extLst>
  </p:cSld>
  <p:clrMapOvr>
    <a:masterClrMapping/>
  </p:clrMapOvr>
  <p:transition spd="slow">
    <p:fade/>
  </p:transition>
</p:sldLayout>
</file>

<file path=ppt/slideLayouts/slideLayout7664.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8987483"/>
      </p:ext>
    </p:extLst>
  </p:cSld>
  <p:clrMapOvr>
    <a:masterClrMapping/>
  </p:clrMapOvr>
  <p:transition spd="slow">
    <p:fade/>
  </p:transition>
</p:sldLayout>
</file>

<file path=ppt/slideLayouts/slideLayout7665.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71712247"/>
      </p:ext>
    </p:extLst>
  </p:cSld>
  <p:clrMapOvr>
    <a:masterClrMapping/>
  </p:clrMapOvr>
  <p:transition spd="slow">
    <p:fade/>
  </p:transition>
</p:sldLayout>
</file>

<file path=ppt/slideLayouts/slideLayout7666.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25884612"/>
      </p:ext>
    </p:extLst>
  </p:cSld>
  <p:clrMapOvr>
    <a:masterClrMapping/>
  </p:clrMapOvr>
  <p:transition spd="slow">
    <p:fade/>
  </p:transition>
</p:sldLayout>
</file>

<file path=ppt/slideLayouts/slideLayout7667.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8059450"/>
      </p:ext>
    </p:extLst>
  </p:cSld>
  <p:clrMapOvr>
    <a:masterClrMapping/>
  </p:clrMapOvr>
  <p:transition spd="slow">
    <p:fade/>
  </p:transition>
</p:sldLayout>
</file>

<file path=ppt/slideLayouts/slideLayout7668.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79605965"/>
      </p:ext>
    </p:extLst>
  </p:cSld>
  <p:clrMapOvr>
    <a:masterClrMapping/>
  </p:clrMapOvr>
  <p:transition spd="slow">
    <p:fade/>
  </p:transition>
</p:sldLayout>
</file>

<file path=ppt/slideLayouts/slideLayout7669.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16598216"/>
      </p:ext>
    </p:extLst>
  </p:cSld>
  <p:clrMapOvr>
    <a:masterClrMapping/>
  </p:clrMapOvr>
  <p:transition spd="slow">
    <p:fade/>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13699862"/>
      </p:ext>
    </p:extLst>
  </p:cSld>
  <p:clrMapOvr>
    <a:masterClrMapping/>
  </p:clrMapOvr>
  <p:transition spd="slow">
    <p:fade/>
  </p:transition>
</p:sldLayout>
</file>

<file path=ppt/slideLayouts/slideLayout7670.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7127515"/>
      </p:ext>
    </p:extLst>
  </p:cSld>
  <p:clrMapOvr>
    <a:masterClrMapping/>
  </p:clrMapOvr>
  <p:transition spd="slow">
    <p:fade/>
  </p:transition>
</p:sldLayout>
</file>

<file path=ppt/slideLayouts/slideLayout7671.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94081659"/>
      </p:ext>
    </p:extLst>
  </p:cSld>
  <p:clrMapOvr>
    <a:masterClrMapping/>
  </p:clrMapOvr>
  <p:transition spd="slow">
    <p:fade/>
  </p:transition>
</p:sldLayout>
</file>

<file path=ppt/slideLayouts/slideLayout7672.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7079085"/>
      </p:ext>
    </p:extLst>
  </p:cSld>
  <p:clrMapOvr>
    <a:masterClrMapping/>
  </p:clrMapOvr>
  <p:transition spd="slow">
    <p:fade/>
  </p:transition>
</p:sldLayout>
</file>

<file path=ppt/slideLayouts/slideLayout7673.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3153863"/>
      </p:ext>
    </p:extLst>
  </p:cSld>
  <p:clrMapOvr>
    <a:masterClrMapping/>
  </p:clrMapOvr>
  <p:transition spd="slow">
    <p:fade/>
  </p:transition>
</p:sldLayout>
</file>

<file path=ppt/slideLayouts/slideLayout7674.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39724522"/>
      </p:ext>
    </p:extLst>
  </p:cSld>
  <p:clrMapOvr>
    <a:masterClrMapping/>
  </p:clrMapOvr>
  <p:transition spd="slow">
    <p:fade/>
  </p:transition>
</p:sldLayout>
</file>

<file path=ppt/slideLayouts/slideLayout7675.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02001539"/>
      </p:ext>
    </p:extLst>
  </p:cSld>
  <p:clrMapOvr>
    <a:masterClrMapping/>
  </p:clrMapOvr>
  <p:transition spd="slow">
    <p:fade/>
  </p:transition>
</p:sldLayout>
</file>

<file path=ppt/slideLayouts/slideLayout7676.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99547476"/>
      </p:ext>
    </p:extLst>
  </p:cSld>
  <p:clrMapOvr>
    <a:masterClrMapping/>
  </p:clrMapOvr>
  <p:transition spd="slow">
    <p:fade/>
  </p:transition>
</p:sldLayout>
</file>

<file path=ppt/slideLayouts/slideLayout7677.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62192233"/>
      </p:ext>
    </p:extLst>
  </p:cSld>
  <p:clrMapOvr>
    <a:masterClrMapping/>
  </p:clrMapOvr>
  <p:transition spd="slow">
    <p:fade/>
  </p:transition>
</p:sldLayout>
</file>

<file path=ppt/slideLayouts/slideLayout7678.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66334166"/>
      </p:ext>
    </p:extLst>
  </p:cSld>
  <p:clrMapOvr>
    <a:masterClrMapping/>
  </p:clrMapOvr>
  <p:transition spd="slow">
    <p:fade/>
  </p:transition>
</p:sldLayout>
</file>

<file path=ppt/slideLayouts/slideLayout7679.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23471854"/>
      </p:ext>
    </p:extLst>
  </p:cSld>
  <p:clrMapOvr>
    <a:masterClrMapping/>
  </p:clrMapOvr>
  <p:transition spd="slow">
    <p:fade/>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34868859"/>
      </p:ext>
    </p:extLst>
  </p:cSld>
  <p:clrMapOvr>
    <a:masterClrMapping/>
  </p:clrMapOvr>
  <p:transition spd="slow">
    <p:fade/>
  </p:transition>
</p:sldLayout>
</file>

<file path=ppt/slideLayouts/slideLayout7680.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03072463"/>
      </p:ext>
    </p:extLst>
  </p:cSld>
  <p:clrMapOvr>
    <a:masterClrMapping/>
  </p:clrMapOvr>
  <p:transition spd="slow">
    <p:fade/>
  </p:transition>
</p:sldLayout>
</file>

<file path=ppt/slideLayouts/slideLayout7681.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6015055"/>
      </p:ext>
    </p:extLst>
  </p:cSld>
  <p:clrMapOvr>
    <a:masterClrMapping/>
  </p:clrMapOvr>
  <p:transition spd="slow">
    <p:fade/>
  </p:transition>
</p:sldLayout>
</file>

<file path=ppt/slideLayouts/slideLayout7682.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4768320"/>
      </p:ext>
    </p:extLst>
  </p:cSld>
  <p:clrMapOvr>
    <a:masterClrMapping/>
  </p:clrMapOvr>
  <p:transition spd="slow">
    <p:fade/>
  </p:transition>
</p:sldLayout>
</file>

<file path=ppt/slideLayouts/slideLayout7683.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91060728"/>
      </p:ext>
    </p:extLst>
  </p:cSld>
  <p:clrMapOvr>
    <a:masterClrMapping/>
  </p:clrMapOvr>
  <p:transition spd="slow">
    <p:fade/>
  </p:transition>
</p:sldLayout>
</file>

<file path=ppt/slideLayouts/slideLayout7684.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5226879"/>
      </p:ext>
    </p:extLst>
  </p:cSld>
  <p:clrMapOvr>
    <a:masterClrMapping/>
  </p:clrMapOvr>
  <p:transition spd="slow">
    <p:fade/>
  </p:transition>
</p:sldLayout>
</file>

<file path=ppt/slideLayouts/slideLayout7685.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36829700"/>
      </p:ext>
    </p:extLst>
  </p:cSld>
  <p:clrMapOvr>
    <a:masterClrMapping/>
  </p:clrMapOvr>
  <p:transition spd="slow">
    <p:fade/>
  </p:transition>
</p:sldLayout>
</file>

<file path=ppt/slideLayouts/slideLayout7686.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22200230"/>
      </p:ext>
    </p:extLst>
  </p:cSld>
  <p:clrMapOvr>
    <a:masterClrMapping/>
  </p:clrMapOvr>
  <p:transition spd="slow">
    <p:fade/>
  </p:transition>
</p:sldLayout>
</file>

<file path=ppt/slideLayouts/slideLayout7687.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23263300"/>
      </p:ext>
    </p:extLst>
  </p:cSld>
  <p:clrMapOvr>
    <a:masterClrMapping/>
  </p:clrMapOvr>
  <p:transition spd="slow">
    <p:fade/>
  </p:transition>
</p:sldLayout>
</file>

<file path=ppt/slideLayouts/slideLayout7688.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5268387"/>
      </p:ext>
    </p:extLst>
  </p:cSld>
  <p:clrMapOvr>
    <a:masterClrMapping/>
  </p:clrMapOvr>
  <p:transition spd="slow">
    <p:fade/>
  </p:transition>
</p:sldLayout>
</file>

<file path=ppt/slideLayouts/slideLayout7689.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35164850"/>
      </p:ext>
    </p:extLst>
  </p:cSld>
  <p:clrMapOvr>
    <a:masterClrMapping/>
  </p:clrMapOvr>
  <p:transition spd="slow">
    <p:fade/>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23784758"/>
      </p:ext>
    </p:extLst>
  </p:cSld>
  <p:clrMapOvr>
    <a:masterClrMapping/>
  </p:clrMapOvr>
  <p:transition spd="slow">
    <p:fade/>
  </p:transition>
</p:sldLayout>
</file>

<file path=ppt/slideLayouts/slideLayout7690.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33737465"/>
      </p:ext>
    </p:extLst>
  </p:cSld>
  <p:clrMapOvr>
    <a:masterClrMapping/>
  </p:clrMapOvr>
  <p:transition spd="slow">
    <p:fade/>
  </p:transition>
</p:sldLayout>
</file>

<file path=ppt/slideLayouts/slideLayout7691.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6104170"/>
      </p:ext>
    </p:extLst>
  </p:cSld>
  <p:clrMapOvr>
    <a:masterClrMapping/>
  </p:clrMapOvr>
  <p:transition spd="slow">
    <p:fade/>
  </p:transition>
</p:sldLayout>
</file>

<file path=ppt/slideLayouts/slideLayout7692.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10194681"/>
      </p:ext>
    </p:extLst>
  </p:cSld>
  <p:clrMapOvr>
    <a:masterClrMapping/>
  </p:clrMapOvr>
  <p:transition spd="slow">
    <p:fade/>
  </p:transition>
</p:sldLayout>
</file>

<file path=ppt/slideLayouts/slideLayout7693.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88743648"/>
      </p:ext>
    </p:extLst>
  </p:cSld>
  <p:clrMapOvr>
    <a:masterClrMapping/>
  </p:clrMapOvr>
  <p:transition spd="slow">
    <p:fade/>
  </p:transition>
</p:sldLayout>
</file>

<file path=ppt/slideLayouts/slideLayout7694.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29815099"/>
      </p:ext>
    </p:extLst>
  </p:cSld>
  <p:clrMapOvr>
    <a:masterClrMapping/>
  </p:clrMapOvr>
  <p:transition spd="slow">
    <p:fade/>
  </p:transition>
</p:sldLayout>
</file>

<file path=ppt/slideLayouts/slideLayout7695.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97976245"/>
      </p:ext>
    </p:extLst>
  </p:cSld>
  <p:clrMapOvr>
    <a:masterClrMapping/>
  </p:clrMapOvr>
  <p:transition spd="slow">
    <p:fade/>
  </p:transition>
</p:sldLayout>
</file>

<file path=ppt/slideLayouts/slideLayout7696.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08515558"/>
      </p:ext>
    </p:extLst>
  </p:cSld>
  <p:clrMapOvr>
    <a:masterClrMapping/>
  </p:clrMapOvr>
  <p:transition spd="slow">
    <p:fade/>
  </p:transition>
</p:sldLayout>
</file>

<file path=ppt/slideLayouts/slideLayout7697.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5083237"/>
      </p:ext>
    </p:extLst>
  </p:cSld>
  <p:clrMapOvr>
    <a:masterClrMapping/>
  </p:clrMapOvr>
  <p:transition spd="slow">
    <p:fade/>
  </p:transition>
</p:sldLayout>
</file>

<file path=ppt/slideLayouts/slideLayout7698.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4124154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699.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419181192"/>
      </p:ext>
    </p:extLst>
  </p:cSld>
  <p:clrMapOvr>
    <a:masterClrMapping/>
  </p:clrMapOvr>
  <p:transition spd="slow">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51492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21651127"/>
      </p:ext>
    </p:extLst>
  </p:cSld>
  <p:clrMapOvr>
    <a:masterClrMapping/>
  </p:clrMapOvr>
  <p:transition spd="slow">
    <p:fade/>
  </p:transition>
</p:sldLayout>
</file>

<file path=ppt/slideLayouts/slideLayout7700.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68563183"/>
      </p:ext>
    </p:extLst>
  </p:cSld>
  <p:clrMapOvr>
    <a:masterClrMapping/>
  </p:clrMapOvr>
  <p:transition spd="slow">
    <p:fade/>
  </p:transition>
</p:sldLayout>
</file>

<file path=ppt/slideLayouts/slideLayout7701.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30100764"/>
      </p:ext>
    </p:extLst>
  </p:cSld>
  <p:clrMapOvr>
    <a:masterClrMapping/>
  </p:clrMapOvr>
  <p:transition spd="slow">
    <p:fade/>
  </p:transition>
</p:sldLayout>
</file>

<file path=ppt/slideLayouts/slideLayout7702.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4976315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703.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683032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04.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74480416"/>
      </p:ext>
    </p:extLst>
  </p:cSld>
  <p:clrMapOvr>
    <a:masterClrMapping/>
  </p:clrMapOvr>
  <p:transition spd="slow">
    <p:fade/>
  </p:transition>
</p:sldLayout>
</file>

<file path=ppt/slideLayouts/slideLayout7705.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53169664"/>
      </p:ext>
    </p:extLst>
  </p:cSld>
  <p:clrMapOvr>
    <a:masterClrMapping/>
  </p:clrMapOvr>
  <p:transition spd="slow">
    <p:fade/>
  </p:transition>
</p:sldLayout>
</file>

<file path=ppt/slideLayouts/slideLayout7706.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888760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707.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22332015"/>
      </p:ext>
    </p:extLst>
  </p:cSld>
  <p:clrMapOvr>
    <a:masterClrMapping/>
  </p:clrMapOvr>
  <p:transition spd="slow">
    <p:fade/>
  </p:transition>
</p:sldLayout>
</file>

<file path=ppt/slideLayouts/slideLayout7708.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46897839"/>
      </p:ext>
    </p:extLst>
  </p:cSld>
  <p:clrMapOvr>
    <a:masterClrMapping/>
  </p:clrMapOvr>
  <p:transition spd="slow">
    <p:fade/>
  </p:transition>
</p:sldLayout>
</file>

<file path=ppt/slideLayouts/slideLayout7709.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22277680"/>
      </p:ext>
    </p:extLst>
  </p:cSld>
  <p:clrMapOvr>
    <a:masterClrMapping/>
  </p:clrMapOvr>
  <p:transition spd="slow">
    <p:fade/>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38047498"/>
      </p:ext>
    </p:extLst>
  </p:cSld>
  <p:clrMapOvr>
    <a:masterClrMapping/>
  </p:clrMapOvr>
  <p:transition spd="slow">
    <p:fade/>
  </p:transition>
</p:sldLayout>
</file>

<file path=ppt/slideLayouts/slideLayout7710.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88594526"/>
      </p:ext>
    </p:extLst>
  </p:cSld>
  <p:clrMapOvr>
    <a:masterClrMapping/>
  </p:clrMapOvr>
  <p:transition spd="slow">
    <p:fade/>
  </p:transition>
</p:sldLayout>
</file>

<file path=ppt/slideLayouts/slideLayout7711.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55723736"/>
      </p:ext>
    </p:extLst>
  </p:cSld>
  <p:clrMapOvr>
    <a:masterClrMapping/>
  </p:clrMapOvr>
  <p:transition spd="slow">
    <p:fade/>
  </p:transition>
</p:sldLayout>
</file>

<file path=ppt/slideLayouts/slideLayout7712.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85159103"/>
      </p:ext>
    </p:extLst>
  </p:cSld>
  <p:clrMapOvr>
    <a:masterClrMapping/>
  </p:clrMapOvr>
  <p:transition spd="slow">
    <p:fade/>
  </p:transition>
</p:sldLayout>
</file>

<file path=ppt/slideLayouts/slideLayout7713.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63655132"/>
      </p:ext>
    </p:extLst>
  </p:cSld>
  <p:clrMapOvr>
    <a:masterClrMapping/>
  </p:clrMapOvr>
  <p:transition spd="slow">
    <p:fade/>
  </p:transition>
</p:sldLayout>
</file>

<file path=ppt/slideLayouts/slideLayout7714.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7580750"/>
      </p:ext>
    </p:extLst>
  </p:cSld>
  <p:clrMapOvr>
    <a:masterClrMapping/>
  </p:clrMapOvr>
  <p:transition spd="slow">
    <p:fade/>
  </p:transition>
</p:sldLayout>
</file>

<file path=ppt/slideLayouts/slideLayout7715.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45097182"/>
      </p:ext>
    </p:extLst>
  </p:cSld>
  <p:clrMapOvr>
    <a:masterClrMapping/>
  </p:clrMapOvr>
  <p:transition spd="slow">
    <p:fade/>
  </p:transition>
</p:sldLayout>
</file>

<file path=ppt/slideLayouts/slideLayout7716.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42749726"/>
      </p:ext>
    </p:extLst>
  </p:cSld>
  <p:clrMapOvr>
    <a:masterClrMapping/>
  </p:clrMapOvr>
  <p:transition spd="slow">
    <p:fade/>
  </p:transition>
</p:sldLayout>
</file>

<file path=ppt/slideLayouts/slideLayout7717.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65943229"/>
      </p:ext>
    </p:extLst>
  </p:cSld>
  <p:clrMapOvr>
    <a:masterClrMapping/>
  </p:clrMapOvr>
  <p:transition spd="slow">
    <p:fade/>
  </p:transition>
</p:sldLayout>
</file>

<file path=ppt/slideLayouts/slideLayout7718.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5689792"/>
      </p:ext>
    </p:extLst>
  </p:cSld>
  <p:clrMapOvr>
    <a:masterClrMapping/>
  </p:clrMapOvr>
  <p:transition spd="slow">
    <p:fade/>
  </p:transition>
</p:sldLayout>
</file>

<file path=ppt/slideLayouts/slideLayout7719.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10819464"/>
      </p:ext>
    </p:extLst>
  </p:cSld>
  <p:clrMapOvr>
    <a:masterClrMapping/>
  </p:clrMapOvr>
  <p:transition spd="slow">
    <p:fade/>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26668582"/>
      </p:ext>
    </p:extLst>
  </p:cSld>
  <p:clrMapOvr>
    <a:masterClrMapping/>
  </p:clrMapOvr>
  <p:transition spd="slow">
    <p:fade/>
  </p:transition>
</p:sldLayout>
</file>

<file path=ppt/slideLayouts/slideLayout7720.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33412010"/>
      </p:ext>
    </p:extLst>
  </p:cSld>
  <p:clrMapOvr>
    <a:masterClrMapping/>
  </p:clrMapOvr>
  <p:transition spd="slow">
    <p:fade/>
  </p:transition>
</p:sldLayout>
</file>

<file path=ppt/slideLayouts/slideLayout7721.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33052056"/>
      </p:ext>
    </p:extLst>
  </p:cSld>
  <p:clrMapOvr>
    <a:masterClrMapping/>
  </p:clrMapOvr>
  <p:transition spd="slow">
    <p:fade/>
  </p:transition>
</p:sldLayout>
</file>

<file path=ppt/slideLayouts/slideLayout7722.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758272277"/>
      </p:ext>
    </p:extLst>
  </p:cSld>
  <p:clrMapOvr>
    <a:masterClrMapping/>
  </p:clrMapOvr>
  <p:transition spd="slow">
    <p:fade/>
  </p:transition>
</p:sldLayout>
</file>

<file path=ppt/slideLayouts/slideLayout7723.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97311460"/>
      </p:ext>
    </p:extLst>
  </p:cSld>
  <p:clrMapOvr>
    <a:masterClrMapping/>
  </p:clrMapOvr>
  <p:transition spd="slow">
    <p:fade/>
  </p:transition>
</p:sldLayout>
</file>

<file path=ppt/slideLayouts/slideLayout7724.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26307039"/>
      </p:ext>
    </p:extLst>
  </p:cSld>
  <p:clrMapOvr>
    <a:masterClrMapping/>
  </p:clrMapOvr>
  <p:transition spd="slow">
    <p:fade/>
  </p:transition>
</p:sldLayout>
</file>

<file path=ppt/slideLayouts/slideLayout7725.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547125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26.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4675162"/>
      </p:ext>
    </p:extLst>
  </p:cSld>
  <p:clrMapOvr>
    <a:masterClrMapping/>
  </p:clrMapOvr>
  <p:transition spd="slow">
    <p:fade/>
  </p:transition>
</p:sldLayout>
</file>

<file path=ppt/slideLayouts/slideLayout7727.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667155584"/>
      </p:ext>
    </p:extLst>
  </p:cSld>
  <p:clrMapOvr>
    <a:masterClrMapping/>
  </p:clrMapOvr>
  <p:transition spd="slow">
    <p:fade/>
  </p:transition>
</p:sldLayout>
</file>

<file path=ppt/slideLayouts/slideLayout7728.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37574927"/>
      </p:ext>
    </p:extLst>
  </p:cSld>
  <p:clrMapOvr>
    <a:masterClrMapping/>
  </p:clrMapOvr>
  <p:transition spd="slow">
    <p:fade/>
  </p:transition>
</p:sldLayout>
</file>

<file path=ppt/slideLayouts/slideLayout7729.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7871973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40615869"/>
      </p:ext>
    </p:extLst>
  </p:cSld>
  <p:clrMapOvr>
    <a:masterClrMapping/>
  </p:clrMapOvr>
  <p:transition spd="slow">
    <p:fade/>
  </p:transition>
</p:sldLayout>
</file>

<file path=ppt/slideLayouts/slideLayout7730.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949740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31.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512831462"/>
      </p:ext>
    </p:extLst>
  </p:cSld>
  <p:clrMapOvr>
    <a:masterClrMapping/>
  </p:clrMapOvr>
  <p:transition spd="slow">
    <p:fade/>
  </p:transition>
</p:sldLayout>
</file>

<file path=ppt/slideLayouts/slideLayout7732.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5211335"/>
      </p:ext>
    </p:extLst>
  </p:cSld>
  <p:clrMapOvr>
    <a:masterClrMapping/>
  </p:clrMapOvr>
  <p:transition spd="slow">
    <p:fade/>
  </p:transition>
</p:sldLayout>
</file>

<file path=ppt/slideLayouts/slideLayout7733.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723500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734.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5088277"/>
      </p:ext>
    </p:extLst>
  </p:cSld>
  <p:clrMapOvr>
    <a:masterClrMapping/>
  </p:clrMapOvr>
  <p:transition spd="slow">
    <p:fade/>
  </p:transition>
</p:sldLayout>
</file>

<file path=ppt/slideLayouts/slideLayout7735.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61117823"/>
      </p:ext>
    </p:extLst>
  </p:cSld>
  <p:clrMapOvr>
    <a:masterClrMapping/>
  </p:clrMapOvr>
  <p:transition spd="slow">
    <p:fade/>
  </p:transition>
</p:sldLayout>
</file>

<file path=ppt/slideLayouts/slideLayout7736.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21112234"/>
      </p:ext>
    </p:extLst>
  </p:cSld>
  <p:clrMapOvr>
    <a:masterClrMapping/>
  </p:clrMapOvr>
  <p:transition spd="slow">
    <p:fade/>
  </p:transition>
</p:sldLayout>
</file>

<file path=ppt/slideLayouts/slideLayout7737.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98071003"/>
      </p:ext>
    </p:extLst>
  </p:cSld>
  <p:clrMapOvr>
    <a:masterClrMapping/>
  </p:clrMapOvr>
  <p:transition spd="slow">
    <p:fade/>
  </p:transition>
</p:sldLayout>
</file>

<file path=ppt/slideLayouts/slideLayout7738.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43941936"/>
      </p:ext>
    </p:extLst>
  </p:cSld>
  <p:clrMapOvr>
    <a:masterClrMapping/>
  </p:clrMapOvr>
  <p:transition spd="slow">
    <p:fade/>
  </p:transition>
</p:sldLayout>
</file>

<file path=ppt/slideLayouts/slideLayout7739.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57395064"/>
      </p:ext>
    </p:extLst>
  </p:cSld>
  <p:clrMapOvr>
    <a:masterClrMapping/>
  </p:clrMapOvr>
  <p:transition spd="slow">
    <p:fade/>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45876733"/>
      </p:ext>
    </p:extLst>
  </p:cSld>
  <p:clrMapOvr>
    <a:masterClrMapping/>
  </p:clrMapOvr>
  <p:transition spd="slow">
    <p:fade/>
  </p:transition>
</p:sldLayout>
</file>

<file path=ppt/slideLayouts/slideLayout7740.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95993408"/>
      </p:ext>
    </p:extLst>
  </p:cSld>
  <p:clrMapOvr>
    <a:masterClrMapping/>
  </p:clrMapOvr>
  <p:transition spd="slow">
    <p:fade/>
  </p:transition>
</p:sldLayout>
</file>

<file path=ppt/slideLayouts/slideLayout7741.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53258713"/>
      </p:ext>
    </p:extLst>
  </p:cSld>
  <p:clrMapOvr>
    <a:masterClrMapping/>
  </p:clrMapOvr>
  <p:transition spd="slow">
    <p:fade/>
  </p:transition>
</p:sldLayout>
</file>

<file path=ppt/slideLayouts/slideLayout7742.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2056303"/>
      </p:ext>
    </p:extLst>
  </p:cSld>
  <p:clrMapOvr>
    <a:masterClrMapping/>
  </p:clrMapOvr>
  <p:transition spd="slow">
    <p:fade/>
  </p:transition>
</p:sldLayout>
</file>

<file path=ppt/slideLayouts/slideLayout7743.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3418232"/>
      </p:ext>
    </p:extLst>
  </p:cSld>
  <p:clrMapOvr>
    <a:masterClrMapping/>
  </p:clrMapOvr>
  <p:transition spd="slow">
    <p:fade/>
  </p:transition>
</p:sldLayout>
</file>

<file path=ppt/slideLayouts/slideLayout7744.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65590947"/>
      </p:ext>
    </p:extLst>
  </p:cSld>
  <p:clrMapOvr>
    <a:masterClrMapping/>
  </p:clrMapOvr>
  <p:transition spd="slow">
    <p:fade/>
  </p:transition>
</p:sldLayout>
</file>

<file path=ppt/slideLayouts/slideLayout7745.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9114257"/>
      </p:ext>
    </p:extLst>
  </p:cSld>
  <p:clrMapOvr>
    <a:masterClrMapping/>
  </p:clrMapOvr>
  <p:transition spd="slow">
    <p:fade/>
  </p:transition>
</p:sldLayout>
</file>

<file path=ppt/slideLayouts/slideLayout7746.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75549512"/>
      </p:ext>
    </p:extLst>
  </p:cSld>
  <p:clrMapOvr>
    <a:masterClrMapping/>
  </p:clrMapOvr>
  <p:transition spd="slow">
    <p:fade/>
  </p:transition>
</p:sldLayout>
</file>

<file path=ppt/slideLayouts/slideLayout7747.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65839150"/>
      </p:ext>
    </p:extLst>
  </p:cSld>
  <p:clrMapOvr>
    <a:masterClrMapping/>
  </p:clrMapOvr>
  <p:transition spd="slow">
    <p:fade/>
  </p:transition>
</p:sldLayout>
</file>

<file path=ppt/slideLayouts/slideLayout7748.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65427904"/>
      </p:ext>
    </p:extLst>
  </p:cSld>
  <p:clrMapOvr>
    <a:masterClrMapping/>
  </p:clrMapOvr>
  <p:transition spd="slow">
    <p:fade/>
  </p:transition>
</p:sldLayout>
</file>

<file path=ppt/slideLayouts/slideLayout7749.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99870522"/>
      </p:ext>
    </p:extLst>
  </p:cSld>
  <p:clrMapOvr>
    <a:masterClrMapping/>
  </p:clrMapOvr>
  <p:transition spd="slow">
    <p:fade/>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97183831"/>
      </p:ext>
    </p:extLst>
  </p:cSld>
  <p:clrMapOvr>
    <a:masterClrMapping/>
  </p:clrMapOvr>
  <p:transition spd="slow">
    <p:fade/>
  </p:transition>
</p:sldLayout>
</file>

<file path=ppt/slideLayouts/slideLayout7750.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836923860"/>
      </p:ext>
    </p:extLst>
  </p:cSld>
  <p:clrMapOvr>
    <a:masterClrMapping/>
  </p:clrMapOvr>
  <p:transition spd="slow">
    <p:fade/>
  </p:transition>
</p:sldLayout>
</file>

<file path=ppt/slideLayouts/slideLayout7751.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40039175"/>
      </p:ext>
    </p:extLst>
  </p:cSld>
  <p:clrMapOvr>
    <a:masterClrMapping/>
  </p:clrMapOvr>
  <p:transition spd="slow">
    <p:fade/>
  </p:transition>
</p:sldLayout>
</file>

<file path=ppt/slideLayouts/slideLayout7752.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4286647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53.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51055430"/>
      </p:ext>
    </p:extLst>
  </p:cSld>
  <p:clrMapOvr>
    <a:masterClrMapping/>
  </p:clrMapOvr>
  <p:transition spd="slow">
    <p:fade/>
  </p:transition>
</p:sldLayout>
</file>

<file path=ppt/slideLayouts/slideLayout7754.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199833472"/>
      </p:ext>
    </p:extLst>
  </p:cSld>
  <p:clrMapOvr>
    <a:masterClrMapping/>
  </p:clrMapOvr>
  <p:transition spd="slow">
    <p:fade/>
  </p:transition>
</p:sldLayout>
</file>

<file path=ppt/slideLayouts/slideLayout7755.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46003372"/>
      </p:ext>
    </p:extLst>
  </p:cSld>
  <p:clrMapOvr>
    <a:masterClrMapping/>
  </p:clrMapOvr>
  <p:transition spd="slow">
    <p:fade/>
  </p:transition>
</p:sldLayout>
</file>

<file path=ppt/slideLayouts/slideLayout7756.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9337858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757.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8928166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58.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96692127"/>
      </p:ext>
    </p:extLst>
  </p:cSld>
  <p:clrMapOvr>
    <a:masterClrMapping/>
  </p:clrMapOvr>
  <p:transition spd="slow">
    <p:fade/>
  </p:transition>
</p:sldLayout>
</file>

<file path=ppt/slideLayouts/slideLayout7759.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5373005"/>
      </p:ext>
    </p:extLst>
  </p:cSld>
  <p:clrMapOvr>
    <a:masterClrMapping/>
  </p:clrMapOvr>
  <p:transition spd="slow">
    <p:fade/>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0761826"/>
      </p:ext>
    </p:extLst>
  </p:cSld>
  <p:clrMapOvr>
    <a:masterClrMapping/>
  </p:clrMapOvr>
  <p:transition spd="slow">
    <p:fade/>
  </p:transition>
</p:sldLayout>
</file>

<file path=ppt/slideLayouts/slideLayout7760.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40436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761.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94533099"/>
      </p:ext>
    </p:extLst>
  </p:cSld>
  <p:clrMapOvr>
    <a:masterClrMapping/>
  </p:clrMapOvr>
  <p:transition spd="slow">
    <p:fade/>
  </p:transition>
</p:sldLayout>
</file>

<file path=ppt/slideLayouts/slideLayout7762.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7509726"/>
      </p:ext>
    </p:extLst>
  </p:cSld>
  <p:clrMapOvr>
    <a:masterClrMapping/>
  </p:clrMapOvr>
  <p:transition spd="slow">
    <p:fade/>
  </p:transition>
</p:sldLayout>
</file>

<file path=ppt/slideLayouts/slideLayout7763.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29284229"/>
      </p:ext>
    </p:extLst>
  </p:cSld>
  <p:clrMapOvr>
    <a:masterClrMapping/>
  </p:clrMapOvr>
  <p:transition spd="slow">
    <p:fade/>
  </p:transition>
</p:sldLayout>
</file>

<file path=ppt/slideLayouts/slideLayout7764.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39633445"/>
      </p:ext>
    </p:extLst>
  </p:cSld>
  <p:clrMapOvr>
    <a:masterClrMapping/>
  </p:clrMapOvr>
  <p:transition spd="slow">
    <p:fade/>
  </p:transition>
</p:sldLayout>
</file>

<file path=ppt/slideLayouts/slideLayout7765.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13021125"/>
      </p:ext>
    </p:extLst>
  </p:cSld>
  <p:clrMapOvr>
    <a:masterClrMapping/>
  </p:clrMapOvr>
  <p:transition spd="slow">
    <p:fade/>
  </p:transition>
</p:sldLayout>
</file>

<file path=ppt/slideLayouts/slideLayout7766.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2103930"/>
      </p:ext>
    </p:extLst>
  </p:cSld>
  <p:clrMapOvr>
    <a:masterClrMapping/>
  </p:clrMapOvr>
  <p:transition spd="slow">
    <p:fade/>
  </p:transition>
</p:sldLayout>
</file>

<file path=ppt/slideLayouts/slideLayout7767.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11408570"/>
      </p:ext>
    </p:extLst>
  </p:cSld>
  <p:clrMapOvr>
    <a:masterClrMapping/>
  </p:clrMapOvr>
  <p:transition spd="slow">
    <p:fade/>
  </p:transition>
</p:sldLayout>
</file>

<file path=ppt/slideLayouts/slideLayout7768.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37839424"/>
      </p:ext>
    </p:extLst>
  </p:cSld>
  <p:clrMapOvr>
    <a:masterClrMapping/>
  </p:clrMapOvr>
  <p:transition spd="slow">
    <p:fade/>
  </p:transition>
</p:sldLayout>
</file>

<file path=ppt/slideLayouts/slideLayout7769.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81881707"/>
      </p:ext>
    </p:extLst>
  </p:cSld>
  <p:clrMapOvr>
    <a:masterClrMapping/>
  </p:clrMapOvr>
  <p:transition spd="slow">
    <p:fade/>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58411271"/>
      </p:ext>
    </p:extLst>
  </p:cSld>
  <p:clrMapOvr>
    <a:masterClrMapping/>
  </p:clrMapOvr>
  <p:transition spd="slow">
    <p:fade/>
  </p:transition>
</p:sldLayout>
</file>

<file path=ppt/slideLayouts/slideLayout7770.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8949872"/>
      </p:ext>
    </p:extLst>
  </p:cSld>
  <p:clrMapOvr>
    <a:masterClrMapping/>
  </p:clrMapOvr>
  <p:transition spd="slow">
    <p:fade/>
  </p:transition>
</p:sldLayout>
</file>

<file path=ppt/slideLayouts/slideLayout7771.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57797181"/>
      </p:ext>
    </p:extLst>
  </p:cSld>
  <p:clrMapOvr>
    <a:masterClrMapping/>
  </p:clrMapOvr>
  <p:transition spd="slow">
    <p:fade/>
  </p:transition>
</p:sldLayout>
</file>

<file path=ppt/slideLayouts/slideLayout7772.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11562068"/>
      </p:ext>
    </p:extLst>
  </p:cSld>
  <p:clrMapOvr>
    <a:masterClrMapping/>
  </p:clrMapOvr>
  <p:transition spd="slow">
    <p:fade/>
  </p:transition>
</p:sldLayout>
</file>

<file path=ppt/slideLayouts/slideLayout7773.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35263100"/>
      </p:ext>
    </p:extLst>
  </p:cSld>
  <p:clrMapOvr>
    <a:masterClrMapping/>
  </p:clrMapOvr>
  <p:transition spd="slow">
    <p:fade/>
  </p:transition>
</p:sldLayout>
</file>

<file path=ppt/slideLayouts/slideLayout7774.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3542048"/>
      </p:ext>
    </p:extLst>
  </p:cSld>
  <p:clrMapOvr>
    <a:masterClrMapping/>
  </p:clrMapOvr>
  <p:transition spd="slow">
    <p:fade/>
  </p:transition>
</p:sldLayout>
</file>

<file path=ppt/slideLayouts/slideLayout7775.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3987685"/>
      </p:ext>
    </p:extLst>
  </p:cSld>
  <p:clrMapOvr>
    <a:masterClrMapping/>
  </p:clrMapOvr>
  <p:transition spd="slow">
    <p:fade/>
  </p:transition>
</p:sldLayout>
</file>

<file path=ppt/slideLayouts/slideLayout7776.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33845614"/>
      </p:ext>
    </p:extLst>
  </p:cSld>
  <p:clrMapOvr>
    <a:masterClrMapping/>
  </p:clrMapOvr>
  <p:transition spd="slow">
    <p:fade/>
  </p:transition>
</p:sldLayout>
</file>

<file path=ppt/slideLayouts/slideLayout7777.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62518750"/>
      </p:ext>
    </p:extLst>
  </p:cSld>
  <p:clrMapOvr>
    <a:masterClrMapping/>
  </p:clrMapOvr>
  <p:transition spd="slow">
    <p:fade/>
  </p:transition>
</p:sldLayout>
</file>

<file path=ppt/slideLayouts/slideLayout7778.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1969289"/>
      </p:ext>
    </p:extLst>
  </p:cSld>
  <p:clrMapOvr>
    <a:masterClrMapping/>
  </p:clrMapOvr>
  <p:transition spd="slow">
    <p:fade/>
  </p:transition>
</p:sldLayout>
</file>

<file path=ppt/slideLayouts/slideLayout7779.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860978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82607550"/>
      </p:ext>
    </p:extLst>
  </p:cSld>
  <p:clrMapOvr>
    <a:masterClrMapping/>
  </p:clrMapOvr>
  <p:transition spd="slow">
    <p:fade/>
  </p:transition>
</p:sldLayout>
</file>

<file path=ppt/slideLayouts/slideLayout7780.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39034533"/>
      </p:ext>
    </p:extLst>
  </p:cSld>
  <p:clrMapOvr>
    <a:masterClrMapping/>
  </p:clrMapOvr>
  <p:transition spd="slow">
    <p:fade/>
  </p:transition>
</p:sldLayout>
</file>

<file path=ppt/slideLayouts/slideLayout7781.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950917879"/>
      </p:ext>
    </p:extLst>
  </p:cSld>
  <p:clrMapOvr>
    <a:masterClrMapping/>
  </p:clrMapOvr>
  <p:transition spd="slow">
    <p:fade/>
  </p:transition>
</p:sldLayout>
</file>

<file path=ppt/slideLayouts/slideLayout7782.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42864823"/>
      </p:ext>
    </p:extLst>
  </p:cSld>
  <p:clrMapOvr>
    <a:masterClrMapping/>
  </p:clrMapOvr>
  <p:transition spd="slow">
    <p:fade/>
  </p:transition>
</p:sldLayout>
</file>

<file path=ppt/slideLayouts/slideLayout7783.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955971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784.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398700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785.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481644504"/>
      </p:ext>
    </p:extLst>
  </p:cSld>
  <p:clrMapOvr>
    <a:masterClrMapping/>
  </p:clrMapOvr>
  <p:transition spd="slow">
    <p:fade/>
  </p:transition>
</p:sldLayout>
</file>

<file path=ppt/slideLayouts/slideLayout7786.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104828"/>
      </p:ext>
    </p:extLst>
  </p:cSld>
  <p:clrMapOvr>
    <a:masterClrMapping/>
  </p:clrMapOvr>
  <p:transition spd="slow">
    <p:fade/>
  </p:transition>
</p:sldLayout>
</file>

<file path=ppt/slideLayouts/slideLayout7787.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20545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788.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05474001"/>
      </p:ext>
    </p:extLst>
  </p:cSld>
  <p:clrMapOvr>
    <a:masterClrMapping/>
  </p:clrMapOvr>
  <p:transition spd="slow">
    <p:fade/>
  </p:transition>
</p:sldLayout>
</file>

<file path=ppt/slideLayouts/slideLayout7789.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10128"/>
      </p:ext>
    </p:extLst>
  </p:cSld>
  <p:clrMapOvr>
    <a:masterClrMapping/>
  </p:clrMapOvr>
  <p:transition spd="slow">
    <p:fade/>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58255448"/>
      </p:ext>
    </p:extLst>
  </p:cSld>
  <p:clrMapOvr>
    <a:masterClrMapping/>
  </p:clrMapOvr>
  <p:transition spd="slow">
    <p:fade/>
  </p:transition>
</p:sldLayout>
</file>

<file path=ppt/slideLayouts/slideLayout7790.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842078"/>
      </p:ext>
    </p:extLst>
  </p:cSld>
  <p:clrMapOvr>
    <a:masterClrMapping/>
  </p:clrMapOvr>
  <p:transition spd="slow">
    <p:fade/>
  </p:transition>
</p:sldLayout>
</file>

<file path=ppt/slideLayouts/slideLayout7791.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27850245"/>
      </p:ext>
    </p:extLst>
  </p:cSld>
  <p:clrMapOvr>
    <a:masterClrMapping/>
  </p:clrMapOvr>
  <p:transition spd="slow">
    <p:fade/>
  </p:transition>
</p:sldLayout>
</file>

<file path=ppt/slideLayouts/slideLayout7792.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86697519"/>
      </p:ext>
    </p:extLst>
  </p:cSld>
  <p:clrMapOvr>
    <a:masterClrMapping/>
  </p:clrMapOvr>
  <p:transition spd="slow">
    <p:fade/>
  </p:transition>
</p:sldLayout>
</file>

<file path=ppt/slideLayouts/slideLayout7793.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7283966"/>
      </p:ext>
    </p:extLst>
  </p:cSld>
  <p:clrMapOvr>
    <a:masterClrMapping/>
  </p:clrMapOvr>
  <p:transition spd="slow">
    <p:fade/>
  </p:transition>
</p:sldLayout>
</file>

<file path=ppt/slideLayouts/slideLayout7794.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1646030"/>
      </p:ext>
    </p:extLst>
  </p:cSld>
  <p:clrMapOvr>
    <a:masterClrMapping/>
  </p:clrMapOvr>
  <p:transition spd="slow">
    <p:fade/>
  </p:transition>
</p:sldLayout>
</file>

<file path=ppt/slideLayouts/slideLayout7795.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12550746"/>
      </p:ext>
    </p:extLst>
  </p:cSld>
  <p:clrMapOvr>
    <a:masterClrMapping/>
  </p:clrMapOvr>
  <p:transition spd="slow">
    <p:fade/>
  </p:transition>
</p:sldLayout>
</file>

<file path=ppt/slideLayouts/slideLayout7796.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4066369"/>
      </p:ext>
    </p:extLst>
  </p:cSld>
  <p:clrMapOvr>
    <a:masterClrMapping/>
  </p:clrMapOvr>
  <p:transition spd="slow">
    <p:fade/>
  </p:transition>
</p:sldLayout>
</file>

<file path=ppt/slideLayouts/slideLayout7797.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58735414"/>
      </p:ext>
    </p:extLst>
  </p:cSld>
  <p:clrMapOvr>
    <a:masterClrMapping/>
  </p:clrMapOvr>
  <p:transition spd="slow">
    <p:fade/>
  </p:transition>
</p:sldLayout>
</file>

<file path=ppt/slideLayouts/slideLayout7798.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86591195"/>
      </p:ext>
    </p:extLst>
  </p:cSld>
  <p:clrMapOvr>
    <a:masterClrMapping/>
  </p:clrMapOvr>
  <p:transition spd="slow">
    <p:fade/>
  </p:transition>
</p:sldLayout>
</file>

<file path=ppt/slideLayouts/slideLayout7799.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72832863"/>
      </p:ext>
    </p:extLst>
  </p:cSld>
  <p:clrMapOvr>
    <a:masterClrMapping/>
  </p:clrMapOvr>
  <p:transition spd="slow">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05203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40993237"/>
      </p:ext>
    </p:extLst>
  </p:cSld>
  <p:clrMapOvr>
    <a:masterClrMapping/>
  </p:clrMapOvr>
  <p:transition spd="slow">
    <p:fade/>
  </p:transition>
</p:sldLayout>
</file>

<file path=ppt/slideLayouts/slideLayout7800.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51915768"/>
      </p:ext>
    </p:extLst>
  </p:cSld>
  <p:clrMapOvr>
    <a:masterClrMapping/>
  </p:clrMapOvr>
  <p:transition spd="slow">
    <p:fade/>
  </p:transition>
</p:sldLayout>
</file>

<file path=ppt/slideLayouts/slideLayout7801.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47552090"/>
      </p:ext>
    </p:extLst>
  </p:cSld>
  <p:clrMapOvr>
    <a:masterClrMapping/>
  </p:clrMapOvr>
  <p:transition spd="slow">
    <p:fade/>
  </p:transition>
</p:sldLayout>
</file>

<file path=ppt/slideLayouts/slideLayout7802.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60250393"/>
      </p:ext>
    </p:extLst>
  </p:cSld>
  <p:clrMapOvr>
    <a:masterClrMapping/>
  </p:clrMapOvr>
  <p:transition spd="slow">
    <p:fade/>
  </p:transition>
</p:sldLayout>
</file>

<file path=ppt/slideLayouts/slideLayout7803.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03678711"/>
      </p:ext>
    </p:extLst>
  </p:cSld>
  <p:clrMapOvr>
    <a:masterClrMapping/>
  </p:clrMapOvr>
  <p:transition spd="slow">
    <p:fade/>
  </p:transition>
</p:sldLayout>
</file>

<file path=ppt/slideLayouts/slideLayout7804.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253914852"/>
      </p:ext>
    </p:extLst>
  </p:cSld>
  <p:clrMapOvr>
    <a:masterClrMapping/>
  </p:clrMapOvr>
  <p:transition spd="slow">
    <p:fade/>
  </p:transition>
</p:sldLayout>
</file>

<file path=ppt/slideLayouts/slideLayout7805.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18577680"/>
      </p:ext>
    </p:extLst>
  </p:cSld>
  <p:clrMapOvr>
    <a:masterClrMapping/>
  </p:clrMapOvr>
  <p:transition spd="slow">
    <p:fade/>
  </p:transition>
</p:sldLayout>
</file>

<file path=ppt/slideLayouts/slideLayout7806.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58065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07.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555643246"/>
      </p:ext>
    </p:extLst>
  </p:cSld>
  <p:clrMapOvr>
    <a:masterClrMapping/>
  </p:clrMapOvr>
  <p:transition spd="slow">
    <p:fade/>
  </p:transition>
</p:sldLayout>
</file>

<file path=ppt/slideLayouts/slideLayout7808.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88571492"/>
      </p:ext>
    </p:extLst>
  </p:cSld>
  <p:clrMapOvr>
    <a:masterClrMapping/>
  </p:clrMapOvr>
  <p:transition spd="slow">
    <p:fade/>
  </p:transition>
</p:sldLayout>
</file>

<file path=ppt/slideLayouts/slideLayout7809.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15255286"/>
      </p:ext>
    </p:extLst>
  </p:cSld>
  <p:clrMapOvr>
    <a:masterClrMapping/>
  </p:clrMapOvr>
  <p:transition spd="slow">
    <p:fade/>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40081141"/>
      </p:ext>
    </p:extLst>
  </p:cSld>
  <p:clrMapOvr>
    <a:masterClrMapping/>
  </p:clrMapOvr>
  <p:transition spd="slow">
    <p:fade/>
  </p:transition>
</p:sldLayout>
</file>

<file path=ppt/slideLayouts/slideLayout7810.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54619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811.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4988570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12.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791731349"/>
      </p:ext>
    </p:extLst>
  </p:cSld>
  <p:clrMapOvr>
    <a:masterClrMapping/>
  </p:clrMapOvr>
  <p:transition spd="slow">
    <p:fade/>
  </p:transition>
</p:sldLayout>
</file>

<file path=ppt/slideLayouts/slideLayout7813.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69922378"/>
      </p:ext>
    </p:extLst>
  </p:cSld>
  <p:clrMapOvr>
    <a:masterClrMapping/>
  </p:clrMapOvr>
  <p:transition spd="slow">
    <p:fade/>
  </p:transition>
</p:sldLayout>
</file>

<file path=ppt/slideLayouts/slideLayout7814.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450140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815.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39193324"/>
      </p:ext>
    </p:extLst>
  </p:cSld>
  <p:clrMapOvr>
    <a:masterClrMapping/>
  </p:clrMapOvr>
  <p:transition spd="slow">
    <p:fade/>
  </p:transition>
</p:sldLayout>
</file>

<file path=ppt/slideLayouts/slideLayout7816.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0868562"/>
      </p:ext>
    </p:extLst>
  </p:cSld>
  <p:clrMapOvr>
    <a:masterClrMapping/>
  </p:clrMapOvr>
  <p:transition spd="slow">
    <p:fade/>
  </p:transition>
</p:sldLayout>
</file>

<file path=ppt/slideLayouts/slideLayout7817.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90639058"/>
      </p:ext>
    </p:extLst>
  </p:cSld>
  <p:clrMapOvr>
    <a:masterClrMapping/>
  </p:clrMapOvr>
  <p:transition spd="slow">
    <p:fade/>
  </p:transition>
</p:sldLayout>
</file>

<file path=ppt/slideLayouts/slideLayout7818.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2991326"/>
      </p:ext>
    </p:extLst>
  </p:cSld>
  <p:clrMapOvr>
    <a:masterClrMapping/>
  </p:clrMapOvr>
  <p:transition spd="slow">
    <p:fade/>
  </p:transition>
</p:sldLayout>
</file>

<file path=ppt/slideLayouts/slideLayout7819.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02078431"/>
      </p:ext>
    </p:extLst>
  </p:cSld>
  <p:clrMapOvr>
    <a:masterClrMapping/>
  </p:clrMapOvr>
  <p:transition spd="slow">
    <p:fade/>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96574103"/>
      </p:ext>
    </p:extLst>
  </p:cSld>
  <p:clrMapOvr>
    <a:masterClrMapping/>
  </p:clrMapOvr>
  <p:transition spd="slow">
    <p:fade/>
  </p:transition>
</p:sldLayout>
</file>

<file path=ppt/slideLayouts/slideLayout7820.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3320035"/>
      </p:ext>
    </p:extLst>
  </p:cSld>
  <p:clrMapOvr>
    <a:masterClrMapping/>
  </p:clrMapOvr>
  <p:transition spd="slow">
    <p:fade/>
  </p:transition>
</p:sldLayout>
</file>

<file path=ppt/slideLayouts/slideLayout7821.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41353342"/>
      </p:ext>
    </p:extLst>
  </p:cSld>
  <p:clrMapOvr>
    <a:masterClrMapping/>
  </p:clrMapOvr>
  <p:transition spd="slow">
    <p:fade/>
  </p:transition>
</p:sldLayout>
</file>

<file path=ppt/slideLayouts/slideLayout7822.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32625419"/>
      </p:ext>
    </p:extLst>
  </p:cSld>
  <p:clrMapOvr>
    <a:masterClrMapping/>
  </p:clrMapOvr>
  <p:transition spd="slow">
    <p:fade/>
  </p:transition>
</p:sldLayout>
</file>

<file path=ppt/slideLayouts/slideLayout7823.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17576977"/>
      </p:ext>
    </p:extLst>
  </p:cSld>
  <p:clrMapOvr>
    <a:masterClrMapping/>
  </p:clrMapOvr>
  <p:transition spd="slow">
    <p:fade/>
  </p:transition>
</p:sldLayout>
</file>

<file path=ppt/slideLayouts/slideLayout7824.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84904189"/>
      </p:ext>
    </p:extLst>
  </p:cSld>
  <p:clrMapOvr>
    <a:masterClrMapping/>
  </p:clrMapOvr>
  <p:transition spd="slow">
    <p:fade/>
  </p:transition>
</p:sldLayout>
</file>

<file path=ppt/slideLayouts/slideLayout7825.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3401601"/>
      </p:ext>
    </p:extLst>
  </p:cSld>
  <p:clrMapOvr>
    <a:masterClrMapping/>
  </p:clrMapOvr>
  <p:transition spd="slow">
    <p:fade/>
  </p:transition>
</p:sldLayout>
</file>

<file path=ppt/slideLayouts/slideLayout7826.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64350575"/>
      </p:ext>
    </p:extLst>
  </p:cSld>
  <p:clrMapOvr>
    <a:masterClrMapping/>
  </p:clrMapOvr>
  <p:transition spd="slow">
    <p:fade/>
  </p:transition>
</p:sldLayout>
</file>

<file path=ppt/slideLayouts/slideLayout7827.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64729292"/>
      </p:ext>
    </p:extLst>
  </p:cSld>
  <p:clrMapOvr>
    <a:masterClrMapping/>
  </p:clrMapOvr>
  <p:transition spd="slow">
    <p:fade/>
  </p:transition>
</p:sldLayout>
</file>

<file path=ppt/slideLayouts/slideLayout7828.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4883937"/>
      </p:ext>
    </p:extLst>
  </p:cSld>
  <p:clrMapOvr>
    <a:masterClrMapping/>
  </p:clrMapOvr>
  <p:transition spd="slow">
    <p:fade/>
  </p:transition>
</p:sldLayout>
</file>

<file path=ppt/slideLayouts/slideLayout7829.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93798136"/>
      </p:ext>
    </p:extLst>
  </p:cSld>
  <p:clrMapOvr>
    <a:masterClrMapping/>
  </p:clrMapOvr>
  <p:transition spd="slow">
    <p:fade/>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41304908"/>
      </p:ext>
    </p:extLst>
  </p:cSld>
  <p:clrMapOvr>
    <a:masterClrMapping/>
  </p:clrMapOvr>
  <p:transition spd="slow">
    <p:fade/>
  </p:transition>
</p:sldLayout>
</file>

<file path=ppt/slideLayouts/slideLayout7830.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32774692"/>
      </p:ext>
    </p:extLst>
  </p:cSld>
  <p:clrMapOvr>
    <a:masterClrMapping/>
  </p:clrMapOvr>
  <p:transition spd="slow">
    <p:fade/>
  </p:transition>
</p:sldLayout>
</file>

<file path=ppt/slideLayouts/slideLayout7831.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71692223"/>
      </p:ext>
    </p:extLst>
  </p:cSld>
  <p:clrMapOvr>
    <a:masterClrMapping/>
  </p:clrMapOvr>
  <p:transition spd="slow">
    <p:fade/>
  </p:transition>
</p:sldLayout>
</file>

<file path=ppt/slideLayouts/slideLayout7832.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50023762"/>
      </p:ext>
    </p:extLst>
  </p:cSld>
  <p:clrMapOvr>
    <a:masterClrMapping/>
  </p:clrMapOvr>
  <p:transition spd="slow">
    <p:fade/>
  </p:transition>
</p:sldLayout>
</file>

<file path=ppt/slideLayouts/slideLayout7833.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845559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34.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447479878"/>
      </p:ext>
    </p:extLst>
  </p:cSld>
  <p:clrMapOvr>
    <a:masterClrMapping/>
  </p:clrMapOvr>
  <p:transition spd="slow">
    <p:fade/>
  </p:transition>
</p:sldLayout>
</file>

<file path=ppt/slideLayouts/slideLayout7835.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35751835"/>
      </p:ext>
    </p:extLst>
  </p:cSld>
  <p:clrMapOvr>
    <a:masterClrMapping/>
  </p:clrMapOvr>
  <p:transition spd="slow">
    <p:fade/>
  </p:transition>
</p:sldLayout>
</file>

<file path=ppt/slideLayouts/slideLayout7836.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249889478"/>
      </p:ext>
    </p:extLst>
  </p:cSld>
  <p:clrMapOvr>
    <a:masterClrMapping/>
  </p:clrMapOvr>
  <p:transition spd="slow">
    <p:fade/>
  </p:transition>
</p:sldLayout>
</file>

<file path=ppt/slideLayouts/slideLayout7837.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4914072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838.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2761997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39.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31021225"/>
      </p:ext>
    </p:extLst>
  </p:cSld>
  <p:clrMapOvr>
    <a:masterClrMapping/>
  </p:clrMapOvr>
  <p:transition spd="slow">
    <p:fade/>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70193769"/>
      </p:ext>
    </p:extLst>
  </p:cSld>
  <p:clrMapOvr>
    <a:masterClrMapping/>
  </p:clrMapOvr>
  <p:transition spd="slow">
    <p:fade/>
  </p:transition>
</p:sldLayout>
</file>

<file path=ppt/slideLayouts/slideLayout7840.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55560522"/>
      </p:ext>
    </p:extLst>
  </p:cSld>
  <p:clrMapOvr>
    <a:masterClrMapping/>
  </p:clrMapOvr>
  <p:transition spd="slow">
    <p:fade/>
  </p:transition>
</p:sldLayout>
</file>

<file path=ppt/slideLayouts/slideLayout7841.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60111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842.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59192954"/>
      </p:ext>
    </p:extLst>
  </p:cSld>
  <p:clrMapOvr>
    <a:masterClrMapping/>
  </p:clrMapOvr>
  <p:transition spd="slow">
    <p:fade/>
  </p:transition>
</p:sldLayout>
</file>

<file path=ppt/slideLayouts/slideLayout7843.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81766566"/>
      </p:ext>
    </p:extLst>
  </p:cSld>
  <p:clrMapOvr>
    <a:masterClrMapping/>
  </p:clrMapOvr>
  <p:transition spd="slow">
    <p:fade/>
  </p:transition>
</p:sldLayout>
</file>

<file path=ppt/slideLayouts/slideLayout7844.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53946913"/>
      </p:ext>
    </p:extLst>
  </p:cSld>
  <p:clrMapOvr>
    <a:masterClrMapping/>
  </p:clrMapOvr>
  <p:transition spd="slow">
    <p:fade/>
  </p:transition>
</p:sldLayout>
</file>

<file path=ppt/slideLayouts/slideLayout7845.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69264632"/>
      </p:ext>
    </p:extLst>
  </p:cSld>
  <p:clrMapOvr>
    <a:masterClrMapping/>
  </p:clrMapOvr>
  <p:transition spd="slow">
    <p:fade/>
  </p:transition>
</p:sldLayout>
</file>

<file path=ppt/slideLayouts/slideLayout7846.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44776614"/>
      </p:ext>
    </p:extLst>
  </p:cSld>
  <p:clrMapOvr>
    <a:masterClrMapping/>
  </p:clrMapOvr>
  <p:transition spd="slow">
    <p:fade/>
  </p:transition>
</p:sldLayout>
</file>

<file path=ppt/slideLayouts/slideLayout7847.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37050361"/>
      </p:ext>
    </p:extLst>
  </p:cSld>
  <p:clrMapOvr>
    <a:masterClrMapping/>
  </p:clrMapOvr>
  <p:transition spd="slow">
    <p:fade/>
  </p:transition>
</p:sldLayout>
</file>

<file path=ppt/slideLayouts/slideLayout7848.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52630637"/>
      </p:ext>
    </p:extLst>
  </p:cSld>
  <p:clrMapOvr>
    <a:masterClrMapping/>
  </p:clrMapOvr>
  <p:transition spd="slow">
    <p:fade/>
  </p:transition>
</p:sldLayout>
</file>

<file path=ppt/slideLayouts/slideLayout7849.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09388897"/>
      </p:ext>
    </p:extLst>
  </p:cSld>
  <p:clrMapOvr>
    <a:masterClrMapping/>
  </p:clrMapOvr>
  <p:transition spd="slow">
    <p:fade/>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80434984"/>
      </p:ext>
    </p:extLst>
  </p:cSld>
  <p:clrMapOvr>
    <a:masterClrMapping/>
  </p:clrMapOvr>
  <p:transition spd="slow">
    <p:fade/>
  </p:transition>
</p:sldLayout>
</file>

<file path=ppt/slideLayouts/slideLayout7850.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01972267"/>
      </p:ext>
    </p:extLst>
  </p:cSld>
  <p:clrMapOvr>
    <a:masterClrMapping/>
  </p:clrMapOvr>
  <p:transition spd="slow">
    <p:fade/>
  </p:transition>
</p:sldLayout>
</file>

<file path=ppt/slideLayouts/slideLayout7851.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48434304"/>
      </p:ext>
    </p:extLst>
  </p:cSld>
  <p:clrMapOvr>
    <a:masterClrMapping/>
  </p:clrMapOvr>
  <p:transition spd="slow">
    <p:fade/>
  </p:transition>
</p:sldLayout>
</file>

<file path=ppt/slideLayouts/slideLayout7852.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12267870"/>
      </p:ext>
    </p:extLst>
  </p:cSld>
  <p:clrMapOvr>
    <a:masterClrMapping/>
  </p:clrMapOvr>
  <p:transition spd="slow">
    <p:fade/>
  </p:transition>
</p:sldLayout>
</file>

<file path=ppt/slideLayouts/slideLayout7853.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92127509"/>
      </p:ext>
    </p:extLst>
  </p:cSld>
  <p:clrMapOvr>
    <a:masterClrMapping/>
  </p:clrMapOvr>
  <p:transition spd="slow">
    <p:fade/>
  </p:transition>
</p:sldLayout>
</file>

<file path=ppt/slideLayouts/slideLayout7854.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48078630"/>
      </p:ext>
    </p:extLst>
  </p:cSld>
  <p:clrMapOvr>
    <a:masterClrMapping/>
  </p:clrMapOvr>
  <p:transition spd="slow">
    <p:fade/>
  </p:transition>
</p:sldLayout>
</file>

<file path=ppt/slideLayouts/slideLayout7855.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93461545"/>
      </p:ext>
    </p:extLst>
  </p:cSld>
  <p:clrMapOvr>
    <a:masterClrMapping/>
  </p:clrMapOvr>
  <p:transition spd="slow">
    <p:fade/>
  </p:transition>
</p:sldLayout>
</file>

<file path=ppt/slideLayouts/slideLayout7856.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87090326"/>
      </p:ext>
    </p:extLst>
  </p:cSld>
  <p:clrMapOvr>
    <a:masterClrMapping/>
  </p:clrMapOvr>
  <p:transition spd="slow">
    <p:fade/>
  </p:transition>
</p:sldLayout>
</file>

<file path=ppt/slideLayouts/slideLayout7857.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0723002"/>
      </p:ext>
    </p:extLst>
  </p:cSld>
  <p:clrMapOvr>
    <a:masterClrMapping/>
  </p:clrMapOvr>
  <p:transition spd="slow">
    <p:fade/>
  </p:transition>
</p:sldLayout>
</file>

<file path=ppt/slideLayouts/slideLayout7858.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71424850"/>
      </p:ext>
    </p:extLst>
  </p:cSld>
  <p:clrMapOvr>
    <a:masterClrMapping/>
  </p:clrMapOvr>
  <p:transition spd="slow">
    <p:fade/>
  </p:transition>
</p:sldLayout>
</file>

<file path=ppt/slideLayouts/slideLayout7859.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85904638"/>
      </p:ext>
    </p:extLst>
  </p:cSld>
  <p:clrMapOvr>
    <a:masterClrMapping/>
  </p:clrMapOvr>
  <p:transition spd="slow">
    <p:fade/>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50753651"/>
      </p:ext>
    </p:extLst>
  </p:cSld>
  <p:clrMapOvr>
    <a:masterClrMapping/>
  </p:clrMapOvr>
  <p:transition spd="slow">
    <p:fade/>
  </p:transition>
</p:sldLayout>
</file>

<file path=ppt/slideLayouts/slideLayout7860.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9037256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61.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92765516"/>
      </p:ext>
    </p:extLst>
  </p:cSld>
  <p:clrMapOvr>
    <a:masterClrMapping/>
  </p:clrMapOvr>
  <p:transition spd="slow">
    <p:fade/>
  </p:transition>
</p:sldLayout>
</file>

<file path=ppt/slideLayouts/slideLayout7862.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074213023"/>
      </p:ext>
    </p:extLst>
  </p:cSld>
  <p:clrMapOvr>
    <a:masterClrMapping/>
  </p:clrMapOvr>
  <p:transition spd="slow">
    <p:fade/>
  </p:transition>
</p:sldLayout>
</file>

<file path=ppt/slideLayouts/slideLayout7863.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39026732"/>
      </p:ext>
    </p:extLst>
  </p:cSld>
  <p:clrMapOvr>
    <a:masterClrMapping/>
  </p:clrMapOvr>
  <p:transition spd="slow">
    <p:fade/>
  </p:transition>
</p:sldLayout>
</file>

<file path=ppt/slideLayouts/slideLayout7864.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4825128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865.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4359300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66.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799390120"/>
      </p:ext>
    </p:extLst>
  </p:cSld>
  <p:clrMapOvr>
    <a:masterClrMapping/>
  </p:clrMapOvr>
  <p:transition spd="slow">
    <p:fade/>
  </p:transition>
</p:sldLayout>
</file>

<file path=ppt/slideLayouts/slideLayout7867.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50186997"/>
      </p:ext>
    </p:extLst>
  </p:cSld>
  <p:clrMapOvr>
    <a:masterClrMapping/>
  </p:clrMapOvr>
  <p:transition spd="slow">
    <p:fade/>
  </p:transition>
</p:sldLayout>
</file>

<file path=ppt/slideLayouts/slideLayout7868.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54559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869.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8213866"/>
      </p:ext>
    </p:extLst>
  </p:cSld>
  <p:clrMapOvr>
    <a:masterClrMapping/>
  </p:clrMapOvr>
  <p:transition spd="slow">
    <p:fade/>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76994825"/>
      </p:ext>
    </p:extLst>
  </p:cSld>
  <p:clrMapOvr>
    <a:masterClrMapping/>
  </p:clrMapOvr>
  <p:transition spd="slow">
    <p:fade/>
  </p:transition>
</p:sldLayout>
</file>

<file path=ppt/slideLayouts/slideLayout7870.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2553813"/>
      </p:ext>
    </p:extLst>
  </p:cSld>
  <p:clrMapOvr>
    <a:masterClrMapping/>
  </p:clrMapOvr>
  <p:transition spd="slow">
    <p:fade/>
  </p:transition>
</p:sldLayout>
</file>

<file path=ppt/slideLayouts/slideLayout7871.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50883430"/>
      </p:ext>
    </p:extLst>
  </p:cSld>
  <p:clrMapOvr>
    <a:masterClrMapping/>
  </p:clrMapOvr>
  <p:transition spd="slow">
    <p:fade/>
  </p:transition>
</p:sldLayout>
</file>

<file path=ppt/slideLayouts/slideLayout7872.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53768640"/>
      </p:ext>
    </p:extLst>
  </p:cSld>
  <p:clrMapOvr>
    <a:masterClrMapping/>
  </p:clrMapOvr>
  <p:transition spd="slow">
    <p:fade/>
  </p:transition>
</p:sldLayout>
</file>

<file path=ppt/slideLayouts/slideLayout7873.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81334576"/>
      </p:ext>
    </p:extLst>
  </p:cSld>
  <p:clrMapOvr>
    <a:masterClrMapping/>
  </p:clrMapOvr>
  <p:transition spd="slow">
    <p:fade/>
  </p:transition>
</p:sldLayout>
</file>

<file path=ppt/slideLayouts/slideLayout7874.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55536166"/>
      </p:ext>
    </p:extLst>
  </p:cSld>
  <p:clrMapOvr>
    <a:masterClrMapping/>
  </p:clrMapOvr>
  <p:transition spd="slow">
    <p:fade/>
  </p:transition>
</p:sldLayout>
</file>

<file path=ppt/slideLayouts/slideLayout7875.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23570718"/>
      </p:ext>
    </p:extLst>
  </p:cSld>
  <p:clrMapOvr>
    <a:masterClrMapping/>
  </p:clrMapOvr>
  <p:transition spd="slow">
    <p:fade/>
  </p:transition>
</p:sldLayout>
</file>

<file path=ppt/slideLayouts/slideLayout7876.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49955252"/>
      </p:ext>
    </p:extLst>
  </p:cSld>
  <p:clrMapOvr>
    <a:masterClrMapping/>
  </p:clrMapOvr>
  <p:transition spd="slow">
    <p:fade/>
  </p:transition>
</p:sldLayout>
</file>

<file path=ppt/slideLayouts/slideLayout7877.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07808149"/>
      </p:ext>
    </p:extLst>
  </p:cSld>
  <p:clrMapOvr>
    <a:masterClrMapping/>
  </p:clrMapOvr>
  <p:transition spd="slow">
    <p:fade/>
  </p:transition>
</p:sldLayout>
</file>

<file path=ppt/slideLayouts/slideLayout7878.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2225251"/>
      </p:ext>
    </p:extLst>
  </p:cSld>
  <p:clrMapOvr>
    <a:masterClrMapping/>
  </p:clrMapOvr>
  <p:transition spd="slow">
    <p:fade/>
  </p:transition>
</p:sldLayout>
</file>

<file path=ppt/slideLayouts/slideLayout7879.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77516186"/>
      </p:ext>
    </p:extLst>
  </p:cSld>
  <p:clrMapOvr>
    <a:masterClrMapping/>
  </p:clrMapOvr>
  <p:transition spd="slow">
    <p:fade/>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07603279"/>
      </p:ext>
    </p:extLst>
  </p:cSld>
  <p:clrMapOvr>
    <a:masterClrMapping/>
  </p:clrMapOvr>
  <p:transition spd="slow">
    <p:fade/>
  </p:transition>
</p:sldLayout>
</file>

<file path=ppt/slideLayouts/slideLayout7880.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42249677"/>
      </p:ext>
    </p:extLst>
  </p:cSld>
  <p:clrMapOvr>
    <a:masterClrMapping/>
  </p:clrMapOvr>
  <p:transition spd="slow">
    <p:fade/>
  </p:transition>
</p:sldLayout>
</file>

<file path=ppt/slideLayouts/slideLayout7881.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70665965"/>
      </p:ext>
    </p:extLst>
  </p:cSld>
  <p:clrMapOvr>
    <a:masterClrMapping/>
  </p:clrMapOvr>
  <p:transition spd="slow">
    <p:fade/>
  </p:transition>
</p:sldLayout>
</file>

<file path=ppt/slideLayouts/slideLayout7882.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96558665"/>
      </p:ext>
    </p:extLst>
  </p:cSld>
  <p:clrMapOvr>
    <a:masterClrMapping/>
  </p:clrMapOvr>
  <p:transition spd="slow">
    <p:fade/>
  </p:transition>
</p:sldLayout>
</file>

<file path=ppt/slideLayouts/slideLayout7883.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04153016"/>
      </p:ext>
    </p:extLst>
  </p:cSld>
  <p:clrMapOvr>
    <a:masterClrMapping/>
  </p:clrMapOvr>
  <p:transition spd="slow">
    <p:fade/>
  </p:transition>
</p:sldLayout>
</file>

<file path=ppt/slideLayouts/slideLayout7884.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78138008"/>
      </p:ext>
    </p:extLst>
  </p:cSld>
  <p:clrMapOvr>
    <a:masterClrMapping/>
  </p:clrMapOvr>
  <p:transition spd="slow">
    <p:fade/>
  </p:transition>
</p:sldLayout>
</file>

<file path=ppt/slideLayouts/slideLayout7885.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02981034"/>
      </p:ext>
    </p:extLst>
  </p:cSld>
  <p:clrMapOvr>
    <a:masterClrMapping/>
  </p:clrMapOvr>
  <p:transition spd="slow">
    <p:fade/>
  </p:transition>
</p:sldLayout>
</file>

<file path=ppt/slideLayouts/slideLayout7886.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182337701"/>
      </p:ext>
    </p:extLst>
  </p:cSld>
  <p:clrMapOvr>
    <a:masterClrMapping/>
  </p:clrMapOvr>
  <p:transition spd="slow">
    <p:fade/>
  </p:transition>
</p:sldLayout>
</file>

<file path=ppt/slideLayouts/slideLayout7887.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7677972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88.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7027778"/>
      </p:ext>
    </p:extLst>
  </p:cSld>
  <p:clrMapOvr>
    <a:masterClrMapping/>
  </p:clrMapOvr>
  <p:transition spd="slow">
    <p:fade/>
  </p:transition>
</p:sldLayout>
</file>

<file path=ppt/slideLayouts/slideLayout7889.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353511772"/>
      </p:ext>
    </p:extLst>
  </p:cSld>
  <p:clrMapOvr>
    <a:masterClrMapping/>
  </p:clrMapOvr>
  <p:transition spd="slow">
    <p:fade/>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88950662"/>
      </p:ext>
    </p:extLst>
  </p:cSld>
  <p:clrMapOvr>
    <a:masterClrMapping/>
  </p:clrMapOvr>
  <p:transition spd="slow">
    <p:fade/>
  </p:transition>
</p:sldLayout>
</file>

<file path=ppt/slideLayouts/slideLayout7890.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58597287"/>
      </p:ext>
    </p:extLst>
  </p:cSld>
  <p:clrMapOvr>
    <a:masterClrMapping/>
  </p:clrMapOvr>
  <p:transition spd="slow">
    <p:fade/>
  </p:transition>
</p:sldLayout>
</file>

<file path=ppt/slideLayouts/slideLayout7891.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1758144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892.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186996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893.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2162448"/>
      </p:ext>
    </p:extLst>
  </p:cSld>
  <p:clrMapOvr>
    <a:masterClrMapping/>
  </p:clrMapOvr>
  <p:transition spd="slow">
    <p:fade/>
  </p:transition>
</p:sldLayout>
</file>

<file path=ppt/slideLayouts/slideLayout7894.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03271167"/>
      </p:ext>
    </p:extLst>
  </p:cSld>
  <p:clrMapOvr>
    <a:masterClrMapping/>
  </p:clrMapOvr>
  <p:transition spd="slow">
    <p:fade/>
  </p:transition>
</p:sldLayout>
</file>

<file path=ppt/slideLayouts/slideLayout7895.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766154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896.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69929709"/>
      </p:ext>
    </p:extLst>
  </p:cSld>
  <p:clrMapOvr>
    <a:masterClrMapping/>
  </p:clrMapOvr>
  <p:transition spd="slow">
    <p:fade/>
  </p:transition>
</p:sldLayout>
</file>

<file path=ppt/slideLayouts/slideLayout7897.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33545147"/>
      </p:ext>
    </p:extLst>
  </p:cSld>
  <p:clrMapOvr>
    <a:masterClrMapping/>
  </p:clrMapOvr>
  <p:transition spd="slow">
    <p:fade/>
  </p:transition>
</p:sldLayout>
</file>

<file path=ppt/slideLayouts/slideLayout7898.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58861978"/>
      </p:ext>
    </p:extLst>
  </p:cSld>
  <p:clrMapOvr>
    <a:masterClrMapping/>
  </p:clrMapOvr>
  <p:transition spd="slow">
    <p:fade/>
  </p:transition>
</p:sldLayout>
</file>

<file path=ppt/slideLayouts/slideLayout7899.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1323705"/>
      </p:ext>
    </p:extLst>
  </p:cSld>
  <p:clrMapOvr>
    <a:masterClrMapping/>
  </p:clrMapOvr>
  <p:transition spd="slow">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1171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74634632"/>
      </p:ext>
    </p:extLst>
  </p:cSld>
  <p:clrMapOvr>
    <a:masterClrMapping/>
  </p:clrMapOvr>
  <p:transition spd="slow">
    <p:fade/>
  </p:transition>
</p:sldLayout>
</file>

<file path=ppt/slideLayouts/slideLayout7900.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26314707"/>
      </p:ext>
    </p:extLst>
  </p:cSld>
  <p:clrMapOvr>
    <a:masterClrMapping/>
  </p:clrMapOvr>
  <p:transition spd="slow">
    <p:fade/>
  </p:transition>
</p:sldLayout>
</file>

<file path=ppt/slideLayouts/slideLayout7901.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15191414"/>
      </p:ext>
    </p:extLst>
  </p:cSld>
  <p:clrMapOvr>
    <a:masterClrMapping/>
  </p:clrMapOvr>
  <p:transition spd="slow">
    <p:fade/>
  </p:transition>
</p:sldLayout>
</file>

<file path=ppt/slideLayouts/slideLayout7902.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11593048"/>
      </p:ext>
    </p:extLst>
  </p:cSld>
  <p:clrMapOvr>
    <a:masterClrMapping/>
  </p:clrMapOvr>
  <p:transition spd="slow">
    <p:fade/>
  </p:transition>
</p:sldLayout>
</file>

<file path=ppt/slideLayouts/slideLayout7903.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2333166"/>
      </p:ext>
    </p:extLst>
  </p:cSld>
  <p:clrMapOvr>
    <a:masterClrMapping/>
  </p:clrMapOvr>
  <p:transition spd="slow">
    <p:fade/>
  </p:transition>
</p:sldLayout>
</file>

<file path=ppt/slideLayouts/slideLayout7904.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37154944"/>
      </p:ext>
    </p:extLst>
  </p:cSld>
  <p:clrMapOvr>
    <a:masterClrMapping/>
  </p:clrMapOvr>
  <p:transition spd="slow">
    <p:fade/>
  </p:transition>
</p:sldLayout>
</file>

<file path=ppt/slideLayouts/slideLayout7905.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64156757"/>
      </p:ext>
    </p:extLst>
  </p:cSld>
  <p:clrMapOvr>
    <a:masterClrMapping/>
  </p:clrMapOvr>
  <p:transition spd="slow">
    <p:fade/>
  </p:transition>
</p:sldLayout>
</file>

<file path=ppt/slideLayouts/slideLayout7906.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07543721"/>
      </p:ext>
    </p:extLst>
  </p:cSld>
  <p:clrMapOvr>
    <a:masterClrMapping/>
  </p:clrMapOvr>
  <p:transition spd="slow">
    <p:fade/>
  </p:transition>
</p:sldLayout>
</file>

<file path=ppt/slideLayouts/slideLayout7907.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44939445"/>
      </p:ext>
    </p:extLst>
  </p:cSld>
  <p:clrMapOvr>
    <a:masterClrMapping/>
  </p:clrMapOvr>
  <p:transition spd="slow">
    <p:fade/>
  </p:transition>
</p:sldLayout>
</file>

<file path=ppt/slideLayouts/slideLayout7908.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96780406"/>
      </p:ext>
    </p:extLst>
  </p:cSld>
  <p:clrMapOvr>
    <a:masterClrMapping/>
  </p:clrMapOvr>
  <p:transition spd="slow">
    <p:fade/>
  </p:transition>
</p:sldLayout>
</file>

<file path=ppt/slideLayouts/slideLayout7909.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6981524"/>
      </p:ext>
    </p:extLst>
  </p:cSld>
  <p:clrMapOvr>
    <a:masterClrMapping/>
  </p:clrMapOvr>
  <p:transition spd="slow">
    <p:fad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155178"/>
      </p:ext>
    </p:extLst>
  </p:cSld>
  <p:clrMapOvr>
    <a:masterClrMapping/>
  </p:clrMapOvr>
  <p:transition spd="slow">
    <p:fade/>
  </p:transition>
</p:sldLayout>
</file>

<file path=ppt/slideLayouts/slideLayout7910.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35907349"/>
      </p:ext>
    </p:extLst>
  </p:cSld>
  <p:clrMapOvr>
    <a:masterClrMapping/>
  </p:clrMapOvr>
  <p:transition spd="slow">
    <p:fade/>
  </p:transition>
</p:sldLayout>
</file>

<file path=ppt/slideLayouts/slideLayout7911.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64028926"/>
      </p:ext>
    </p:extLst>
  </p:cSld>
  <p:clrMapOvr>
    <a:masterClrMapping/>
  </p:clrMapOvr>
  <p:transition spd="slow">
    <p:fade/>
  </p:transition>
</p:sldLayout>
</file>

<file path=ppt/slideLayouts/slideLayout7912.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54670516"/>
      </p:ext>
    </p:extLst>
  </p:cSld>
  <p:clrMapOvr>
    <a:masterClrMapping/>
  </p:clrMapOvr>
  <p:transition spd="slow">
    <p:fade/>
  </p:transition>
</p:sldLayout>
</file>

<file path=ppt/slideLayouts/slideLayout7913.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07647674"/>
      </p:ext>
    </p:extLst>
  </p:cSld>
  <p:clrMapOvr>
    <a:masterClrMapping/>
  </p:clrMapOvr>
  <p:transition spd="slow">
    <p:fade/>
  </p:transition>
</p:sldLayout>
</file>

<file path=ppt/slideLayouts/slideLayout7914.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29395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915.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928711848"/>
      </p:ext>
    </p:extLst>
  </p:cSld>
  <p:clrMapOvr>
    <a:masterClrMapping/>
  </p:clrMapOvr>
  <p:transition spd="slow">
    <p:fade/>
  </p:transition>
</p:sldLayout>
</file>

<file path=ppt/slideLayouts/slideLayout7916.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21068309"/>
      </p:ext>
    </p:extLst>
  </p:cSld>
  <p:clrMapOvr>
    <a:masterClrMapping/>
  </p:clrMapOvr>
  <p:transition spd="slow">
    <p:fade/>
  </p:transition>
</p:sldLayout>
</file>

<file path=ppt/slideLayouts/slideLayout7917.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976751269"/>
      </p:ext>
    </p:extLst>
  </p:cSld>
  <p:clrMapOvr>
    <a:masterClrMapping/>
  </p:clrMapOvr>
  <p:transition spd="slow">
    <p:fade/>
  </p:transition>
</p:sldLayout>
</file>

<file path=ppt/slideLayouts/slideLayout7918.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4491768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7919.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306830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6454973"/>
      </p:ext>
    </p:extLst>
  </p:cSld>
  <p:clrMapOvr>
    <a:masterClrMapping/>
  </p:clrMapOvr>
  <p:transition spd="slow">
    <p:fade/>
  </p:transition>
</p:sldLayout>
</file>

<file path=ppt/slideLayouts/slideLayout7920.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08701653"/>
      </p:ext>
    </p:extLst>
  </p:cSld>
  <p:clrMapOvr>
    <a:masterClrMapping/>
  </p:clrMapOvr>
  <p:transition spd="slow">
    <p:fade/>
  </p:transition>
</p:sldLayout>
</file>

<file path=ppt/slideLayouts/slideLayout7921.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98645408"/>
      </p:ext>
    </p:extLst>
  </p:cSld>
  <p:clrMapOvr>
    <a:masterClrMapping/>
  </p:clrMapOvr>
  <p:transition spd="slow">
    <p:fade/>
  </p:transition>
</p:sldLayout>
</file>

<file path=ppt/slideLayouts/slideLayout7922.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982696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7923.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06942547"/>
      </p:ext>
    </p:extLst>
  </p:cSld>
  <p:clrMapOvr>
    <a:masterClrMapping/>
  </p:clrMapOvr>
  <p:transition spd="slow">
    <p:fade/>
  </p:transition>
</p:sldLayout>
</file>

<file path=ppt/slideLayouts/slideLayout7924.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46009333"/>
      </p:ext>
    </p:extLst>
  </p:cSld>
  <p:clrMapOvr>
    <a:masterClrMapping/>
  </p:clrMapOvr>
  <p:transition spd="slow">
    <p:fade/>
  </p:transition>
</p:sldLayout>
</file>

<file path=ppt/slideLayouts/slideLayout7925.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98326181"/>
      </p:ext>
    </p:extLst>
  </p:cSld>
  <p:clrMapOvr>
    <a:masterClrMapping/>
  </p:clrMapOvr>
  <p:transition spd="slow">
    <p:fade/>
  </p:transition>
</p:sldLayout>
</file>

<file path=ppt/slideLayouts/slideLayout7926.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00763634"/>
      </p:ext>
    </p:extLst>
  </p:cSld>
  <p:clrMapOvr>
    <a:masterClrMapping/>
  </p:clrMapOvr>
  <p:transition spd="slow">
    <p:fade/>
  </p:transition>
</p:sldLayout>
</file>

<file path=ppt/slideLayouts/slideLayout7927.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1986078"/>
      </p:ext>
    </p:extLst>
  </p:cSld>
  <p:clrMapOvr>
    <a:masterClrMapping/>
  </p:clrMapOvr>
  <p:transition spd="slow">
    <p:fade/>
  </p:transition>
</p:sldLayout>
</file>

<file path=ppt/slideLayouts/slideLayout7928.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59436809"/>
      </p:ext>
    </p:extLst>
  </p:cSld>
  <p:clrMapOvr>
    <a:masterClrMapping/>
  </p:clrMapOvr>
  <p:transition spd="slow">
    <p:fade/>
  </p:transition>
</p:sldLayout>
</file>

<file path=ppt/slideLayouts/slideLayout7929.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1999451"/>
      </p:ext>
    </p:extLst>
  </p:cSld>
  <p:clrMapOvr>
    <a:masterClrMapping/>
  </p:clrMapOvr>
  <p:transition spd="slow">
    <p:fad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03945782"/>
      </p:ext>
    </p:extLst>
  </p:cSld>
  <p:clrMapOvr>
    <a:masterClrMapping/>
  </p:clrMapOvr>
  <p:transition spd="slow">
    <p:fade/>
  </p:transition>
</p:sldLayout>
</file>

<file path=ppt/slideLayouts/slideLayout7930.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04518242"/>
      </p:ext>
    </p:extLst>
  </p:cSld>
  <p:clrMapOvr>
    <a:masterClrMapping/>
  </p:clrMapOvr>
  <p:transition spd="slow">
    <p:fade/>
  </p:transition>
</p:sldLayout>
</file>

<file path=ppt/slideLayouts/slideLayout7931.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245782"/>
      </p:ext>
    </p:extLst>
  </p:cSld>
  <p:clrMapOvr>
    <a:masterClrMapping/>
  </p:clrMapOvr>
  <p:transition spd="slow">
    <p:fade/>
  </p:transition>
</p:sldLayout>
</file>

<file path=ppt/slideLayouts/slideLayout7932.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81635079"/>
      </p:ext>
    </p:extLst>
  </p:cSld>
  <p:clrMapOvr>
    <a:masterClrMapping/>
  </p:clrMapOvr>
  <p:transition spd="slow">
    <p:fade/>
  </p:transition>
</p:sldLayout>
</file>

<file path=ppt/slideLayouts/slideLayout7933.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48230833"/>
      </p:ext>
    </p:extLst>
  </p:cSld>
  <p:clrMapOvr>
    <a:masterClrMapping/>
  </p:clrMapOvr>
  <p:transition spd="slow">
    <p:fade/>
  </p:transition>
</p:sldLayout>
</file>

<file path=ppt/slideLayouts/slideLayout7934.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32457012"/>
      </p:ext>
    </p:extLst>
  </p:cSld>
  <p:clrMapOvr>
    <a:masterClrMapping/>
  </p:clrMapOvr>
  <p:transition spd="slow">
    <p:fade/>
  </p:transition>
</p:sldLayout>
</file>

<file path=ppt/slideLayouts/slideLayout7935.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89118696"/>
      </p:ext>
    </p:extLst>
  </p:cSld>
  <p:clrMapOvr>
    <a:masterClrMapping/>
  </p:clrMapOvr>
  <p:transition spd="slow">
    <p:fade/>
  </p:transition>
</p:sldLayout>
</file>

<file path=ppt/slideLayouts/slideLayout7936.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97523792"/>
      </p:ext>
    </p:extLst>
  </p:cSld>
  <p:clrMapOvr>
    <a:masterClrMapping/>
  </p:clrMapOvr>
  <p:transition spd="slow">
    <p:fade/>
  </p:transition>
</p:sldLayout>
</file>

<file path=ppt/slideLayouts/slideLayout7937.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47699755"/>
      </p:ext>
    </p:extLst>
  </p:cSld>
  <p:clrMapOvr>
    <a:masterClrMapping/>
  </p:clrMapOvr>
  <p:transition spd="slow">
    <p:fade/>
  </p:transition>
</p:sldLayout>
</file>

<file path=ppt/slideLayouts/slideLayout7938.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513097531"/>
      </p:ext>
    </p:extLst>
  </p:cSld>
  <p:clrMapOvr>
    <a:masterClrMapping/>
  </p:clrMapOvr>
  <p:transition spd="slow">
    <p:fade/>
  </p:transition>
</p:sldLayout>
</file>

<file path=ppt/slideLayouts/slideLayout7939.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123526529"/>
      </p:ext>
    </p:extLst>
  </p:cSld>
  <p:clrMapOvr>
    <a:masterClrMapping/>
  </p:clrMapOvr>
  <p:transition spd="slow">
    <p:fad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56646553"/>
      </p:ext>
    </p:extLst>
  </p:cSld>
  <p:clrMapOvr>
    <a:masterClrMapping/>
  </p:clrMapOvr>
  <p:transition spd="slow">
    <p:fade/>
  </p:transition>
</p:sldLayout>
</file>

<file path=ppt/slideLayouts/slideLayout7940.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07634641"/>
      </p:ext>
    </p:extLst>
  </p:cSld>
  <p:clrMapOvr>
    <a:masterClrMapping/>
  </p:clrMapOvr>
  <p:transition spd="slow">
    <p:fade/>
  </p:transition>
</p:sldLayout>
</file>

<file path=ppt/slideLayouts/slideLayout7941.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2023320"/>
      </p:ext>
    </p:extLst>
  </p:cSld>
  <p:clrMapOvr>
    <a:masterClrMapping/>
  </p:clrMapOvr>
  <p:transition spd="slow">
    <p:fade/>
  </p:transition>
</p:sldLayout>
</file>

<file path=ppt/slideLayouts/slideLayout7942.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19764432"/>
      </p:ext>
    </p:extLst>
  </p:cSld>
  <p:clrMapOvr>
    <a:masterClrMapping/>
  </p:clrMapOvr>
  <p:transition spd="slow">
    <p:fade/>
  </p:transition>
</p:sldLayout>
</file>

<file path=ppt/slideLayouts/slideLayout7943.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99984100"/>
      </p:ext>
    </p:extLst>
  </p:cSld>
  <p:clrMapOvr>
    <a:masterClrMapping/>
  </p:clrMapOvr>
  <p:transition spd="slow">
    <p:fade/>
  </p:transition>
</p:sldLayout>
</file>

<file path=ppt/slideLayouts/slideLayout7944.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6117229"/>
      </p:ext>
    </p:extLst>
  </p:cSld>
  <p:clrMapOvr>
    <a:masterClrMapping/>
  </p:clrMapOvr>
  <p:transition spd="slow">
    <p:fade/>
  </p:transition>
</p:sldLayout>
</file>

<file path=ppt/slideLayouts/slideLayout7945.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26198686"/>
      </p:ext>
    </p:extLst>
  </p:cSld>
  <p:clrMapOvr>
    <a:masterClrMapping/>
  </p:clrMapOvr>
  <p:transition spd="slow">
    <p:fade/>
  </p:transition>
</p:sldLayout>
</file>

<file path=ppt/slideLayouts/slideLayout7946.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23198812"/>
      </p:ext>
    </p:extLst>
  </p:cSld>
  <p:clrMapOvr>
    <a:masterClrMapping/>
  </p:clrMapOvr>
  <p:transition spd="slow">
    <p:fade/>
  </p:transition>
</p:sldLayout>
</file>

<file path=ppt/slideLayouts/slideLayout7947.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97595421"/>
      </p:ext>
    </p:extLst>
  </p:cSld>
  <p:clrMapOvr>
    <a:masterClrMapping/>
  </p:clrMapOvr>
  <p:transition spd="slow">
    <p:fade/>
  </p:transition>
</p:sldLayout>
</file>

<file path=ppt/slideLayouts/slideLayout7948.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22951502"/>
      </p:ext>
    </p:extLst>
  </p:cSld>
  <p:clrMapOvr>
    <a:masterClrMapping/>
  </p:clrMapOvr>
  <p:transition spd="slow">
    <p:fade/>
  </p:transition>
</p:sldLayout>
</file>

<file path=ppt/slideLayouts/slideLayout7949.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10170332"/>
      </p:ext>
    </p:extLst>
  </p:cSld>
  <p:clrMapOvr>
    <a:masterClrMapping/>
  </p:clrMapOvr>
  <p:transition spd="slow">
    <p:fad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68291392"/>
      </p:ext>
    </p:extLst>
  </p:cSld>
  <p:clrMapOvr>
    <a:masterClrMapping/>
  </p:clrMapOvr>
  <p:transition spd="slow">
    <p:fade/>
  </p:transition>
</p:sldLayout>
</file>

<file path=ppt/slideLayouts/slideLayout7950.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16998885"/>
      </p:ext>
    </p:extLst>
  </p:cSld>
  <p:clrMapOvr>
    <a:masterClrMapping/>
  </p:clrMapOvr>
  <p:transition spd="slow">
    <p:fade/>
  </p:transition>
</p:sldLayout>
</file>

<file path=ppt/slideLayouts/slideLayout7951.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3007137"/>
      </p:ext>
    </p:extLst>
  </p:cSld>
  <p:clrMapOvr>
    <a:masterClrMapping/>
  </p:clrMapOvr>
  <p:transition spd="slow">
    <p:fade/>
  </p:transition>
</p:sldLayout>
</file>

<file path=ppt/slideLayouts/slideLayout7952.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56041200"/>
      </p:ext>
    </p:extLst>
  </p:cSld>
  <p:clrMapOvr>
    <a:masterClrMapping/>
  </p:clrMapOvr>
  <p:transition spd="slow">
    <p:fade/>
  </p:transition>
</p:sldLayout>
</file>

<file path=ppt/slideLayouts/slideLayout7953.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4797306"/>
      </p:ext>
    </p:extLst>
  </p:cSld>
  <p:clrMapOvr>
    <a:masterClrMapping/>
  </p:clrMapOvr>
  <p:transition spd="slow">
    <p:fade/>
  </p:transition>
</p:sldLayout>
</file>

<file path=ppt/slideLayouts/slideLayout7954.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95741304"/>
      </p:ext>
    </p:extLst>
  </p:cSld>
  <p:clrMapOvr>
    <a:masterClrMapping/>
  </p:clrMapOvr>
  <p:transition spd="slow">
    <p:fade/>
  </p:transition>
</p:sldLayout>
</file>

<file path=ppt/slideLayouts/slideLayout7955.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9489782"/>
      </p:ext>
    </p:extLst>
  </p:cSld>
  <p:clrMapOvr>
    <a:masterClrMapping/>
  </p:clrMapOvr>
  <p:transition spd="slow">
    <p:fade/>
  </p:transition>
</p:sldLayout>
</file>

<file path=ppt/slideLayouts/slideLayout7956.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52477220"/>
      </p:ext>
    </p:extLst>
  </p:cSld>
  <p:clrMapOvr>
    <a:masterClrMapping/>
  </p:clrMapOvr>
  <p:transition spd="slow">
    <p:fade/>
  </p:transition>
</p:sldLayout>
</file>

<file path=ppt/slideLayouts/slideLayout7957.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85010732"/>
      </p:ext>
    </p:extLst>
  </p:cSld>
  <p:clrMapOvr>
    <a:masterClrMapping/>
  </p:clrMapOvr>
  <p:transition spd="slow">
    <p:fade/>
  </p:transition>
</p:sldLayout>
</file>

<file path=ppt/slideLayouts/slideLayout7958.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95800861"/>
      </p:ext>
    </p:extLst>
  </p:cSld>
  <p:clrMapOvr>
    <a:masterClrMapping/>
  </p:clrMapOvr>
  <p:transition spd="slow">
    <p:fade/>
  </p:transition>
</p:sldLayout>
</file>

<file path=ppt/slideLayouts/slideLayout7959.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46330968"/>
      </p:ext>
    </p:extLst>
  </p:cSld>
  <p:clrMapOvr>
    <a:masterClrMapping/>
  </p:clrMapOvr>
  <p:transition spd="slow">
    <p:fad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35304663"/>
      </p:ext>
    </p:extLst>
  </p:cSld>
  <p:clrMapOvr>
    <a:masterClrMapping/>
  </p:clrMapOvr>
  <p:transition spd="slow">
    <p:fade/>
  </p:transition>
</p:sldLayout>
</file>

<file path=ppt/slideLayouts/slideLayout7960.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77543579"/>
      </p:ext>
    </p:extLst>
  </p:cSld>
  <p:clrMapOvr>
    <a:masterClrMapping/>
  </p:clrMapOvr>
  <p:transition spd="slow">
    <p:fade/>
  </p:transition>
</p:sldLayout>
</file>

<file path=ppt/slideLayouts/slideLayout7961.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5333158"/>
      </p:ext>
    </p:extLst>
  </p:cSld>
  <p:clrMapOvr>
    <a:masterClrMapping/>
  </p:clrMapOvr>
  <p:transition spd="slow">
    <p:fade/>
  </p:transition>
</p:sldLayout>
</file>

<file path=ppt/slideLayouts/slideLayout7962.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35038681"/>
      </p:ext>
    </p:extLst>
  </p:cSld>
  <p:clrMapOvr>
    <a:masterClrMapping/>
  </p:clrMapOvr>
  <p:transition spd="slow">
    <p:fade/>
  </p:transition>
</p:sldLayout>
</file>

<file path=ppt/slideLayouts/slideLayout7963.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6201761"/>
      </p:ext>
    </p:extLst>
  </p:cSld>
  <p:clrMapOvr>
    <a:masterClrMapping/>
  </p:clrMapOvr>
  <p:transition spd="slow">
    <p:fade/>
  </p:transition>
</p:sldLayout>
</file>

<file path=ppt/slideLayouts/slideLayout7964.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31421520"/>
      </p:ext>
    </p:extLst>
  </p:cSld>
  <p:clrMapOvr>
    <a:masterClrMapping/>
  </p:clrMapOvr>
  <p:transition spd="slow">
    <p:fade/>
  </p:transition>
</p:sldLayout>
</file>

<file path=ppt/slideLayouts/slideLayout7965.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23979744"/>
      </p:ext>
    </p:extLst>
  </p:cSld>
  <p:clrMapOvr>
    <a:masterClrMapping/>
  </p:clrMapOvr>
  <p:transition spd="slow">
    <p:fade/>
  </p:transition>
</p:sldLayout>
</file>

<file path=ppt/slideLayouts/slideLayout7966.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0439806"/>
      </p:ext>
    </p:extLst>
  </p:cSld>
  <p:clrMapOvr>
    <a:masterClrMapping/>
  </p:clrMapOvr>
  <p:transition spd="slow">
    <p:fade/>
  </p:transition>
</p:sldLayout>
</file>

<file path=ppt/slideLayouts/slideLayout7967.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6589181"/>
      </p:ext>
    </p:extLst>
  </p:cSld>
  <p:clrMapOvr>
    <a:masterClrMapping/>
  </p:clrMapOvr>
  <p:transition spd="slow">
    <p:fade/>
  </p:transition>
</p:sldLayout>
</file>

<file path=ppt/slideLayouts/slideLayout7968.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6449583"/>
      </p:ext>
    </p:extLst>
  </p:cSld>
  <p:clrMapOvr>
    <a:masterClrMapping/>
  </p:clrMapOvr>
  <p:transition spd="slow">
    <p:fade/>
  </p:transition>
</p:sldLayout>
</file>

<file path=ppt/slideLayouts/slideLayout7969.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69171169"/>
      </p:ext>
    </p:extLst>
  </p:cSld>
  <p:clrMapOvr>
    <a:masterClrMapping/>
  </p:clrMapOvr>
  <p:transition spd="slow">
    <p:fad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65350070"/>
      </p:ext>
    </p:extLst>
  </p:cSld>
  <p:clrMapOvr>
    <a:masterClrMapping/>
  </p:clrMapOvr>
  <p:transition spd="slow">
    <p:fade/>
  </p:transition>
</p:sldLayout>
</file>

<file path=ppt/slideLayouts/slideLayout7970.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78822652"/>
      </p:ext>
    </p:extLst>
  </p:cSld>
  <p:clrMapOvr>
    <a:masterClrMapping/>
  </p:clrMapOvr>
  <p:transition spd="slow">
    <p:fade/>
  </p:transition>
</p:sldLayout>
</file>

<file path=ppt/slideLayouts/slideLayout7971.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43740756"/>
      </p:ext>
    </p:extLst>
  </p:cSld>
  <p:clrMapOvr>
    <a:masterClrMapping/>
  </p:clrMapOvr>
  <p:transition spd="slow">
    <p:fade/>
  </p:transition>
</p:sldLayout>
</file>

<file path=ppt/slideLayouts/slideLayout7972.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563339507"/>
      </p:ext>
    </p:extLst>
  </p:cSld>
  <p:clrMapOvr>
    <a:masterClrMapping/>
  </p:clrMapOvr>
  <p:transition spd="slow">
    <p:fade/>
  </p:transition>
</p:sldLayout>
</file>

<file path=ppt/slideLayouts/slideLayout7973.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873111"/>
      </p:ext>
    </p:extLst>
  </p:cSld>
  <p:clrMapOvr>
    <a:masterClrMapping/>
  </p:clrMapOvr>
  <p:transition spd="slow">
    <p:fade/>
  </p:transition>
</p:sldLayout>
</file>

<file path=ppt/slideLayouts/slideLayout7974.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9332962"/>
      </p:ext>
    </p:extLst>
  </p:cSld>
  <p:clrMapOvr>
    <a:masterClrMapping/>
  </p:clrMapOvr>
  <p:transition spd="slow">
    <p:fade/>
  </p:transition>
</p:sldLayout>
</file>

<file path=ppt/slideLayouts/slideLayout7975.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28398639"/>
      </p:ext>
    </p:extLst>
  </p:cSld>
  <p:clrMapOvr>
    <a:masterClrMapping/>
  </p:clrMapOvr>
  <p:transition spd="slow">
    <p:fade/>
  </p:transition>
</p:sldLayout>
</file>

<file path=ppt/slideLayouts/slideLayout7976.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42512668"/>
      </p:ext>
    </p:extLst>
  </p:cSld>
  <p:clrMapOvr>
    <a:masterClrMapping/>
  </p:clrMapOvr>
  <p:transition spd="slow">
    <p:fade/>
  </p:transition>
</p:sldLayout>
</file>

<file path=ppt/slideLayouts/slideLayout7977.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00418395"/>
      </p:ext>
    </p:extLst>
  </p:cSld>
  <p:clrMapOvr>
    <a:masterClrMapping/>
  </p:clrMapOvr>
  <p:transition spd="slow">
    <p:fade/>
  </p:transition>
</p:sldLayout>
</file>

<file path=ppt/slideLayouts/slideLayout7978.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07896952"/>
      </p:ext>
    </p:extLst>
  </p:cSld>
  <p:clrMapOvr>
    <a:masterClrMapping/>
  </p:clrMapOvr>
  <p:transition spd="slow">
    <p:fade/>
  </p:transition>
</p:sldLayout>
</file>

<file path=ppt/slideLayouts/slideLayout7979.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34953816"/>
      </p:ext>
    </p:extLst>
  </p:cSld>
  <p:clrMapOvr>
    <a:masterClrMapping/>
  </p:clrMapOvr>
  <p:transition spd="slow">
    <p:fad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72791920"/>
      </p:ext>
    </p:extLst>
  </p:cSld>
  <p:clrMapOvr>
    <a:masterClrMapping/>
  </p:clrMapOvr>
  <p:transition spd="slow">
    <p:fade/>
  </p:transition>
</p:sldLayout>
</file>

<file path=ppt/slideLayouts/slideLayout7980.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43344275"/>
      </p:ext>
    </p:extLst>
  </p:cSld>
  <p:clrMapOvr>
    <a:masterClrMapping/>
  </p:clrMapOvr>
  <p:transition spd="slow">
    <p:fade/>
  </p:transition>
</p:sldLayout>
</file>

<file path=ppt/slideLayouts/slideLayout7981.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23628300"/>
      </p:ext>
    </p:extLst>
  </p:cSld>
  <p:clrMapOvr>
    <a:masterClrMapping/>
  </p:clrMapOvr>
  <p:transition spd="slow">
    <p:fade/>
  </p:transition>
</p:sldLayout>
</file>

<file path=ppt/slideLayouts/slideLayout7982.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7032557"/>
      </p:ext>
    </p:extLst>
  </p:cSld>
  <p:clrMapOvr>
    <a:masterClrMapping/>
  </p:clrMapOvr>
  <p:transition spd="slow">
    <p:fade/>
  </p:transition>
</p:sldLayout>
</file>

<file path=ppt/slideLayouts/slideLayout7983.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29442251"/>
      </p:ext>
    </p:extLst>
  </p:cSld>
  <p:clrMapOvr>
    <a:masterClrMapping/>
  </p:clrMapOvr>
  <p:transition spd="slow">
    <p:fade/>
  </p:transition>
</p:sldLayout>
</file>

<file path=ppt/slideLayouts/slideLayout7984.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07304333"/>
      </p:ext>
    </p:extLst>
  </p:cSld>
  <p:clrMapOvr>
    <a:masterClrMapping/>
  </p:clrMapOvr>
  <p:transition spd="slow">
    <p:fade/>
  </p:transition>
</p:sldLayout>
</file>

<file path=ppt/slideLayouts/slideLayout7985.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0351972"/>
      </p:ext>
    </p:extLst>
  </p:cSld>
  <p:clrMapOvr>
    <a:masterClrMapping/>
  </p:clrMapOvr>
  <p:transition spd="slow">
    <p:fade/>
  </p:transition>
</p:sldLayout>
</file>

<file path=ppt/slideLayouts/slideLayout79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155897140"/>
      </p:ext>
    </p:extLst>
  </p:cSld>
  <p:clrMapOvr>
    <a:masterClrMapping/>
  </p:clrMapOvr>
  <p:timing>
    <p:tnLst>
      <p:par>
        <p:cTn id="1" dur="indefinite" restart="never" nodeType="tmRoot"/>
      </p:par>
    </p:tnLst>
  </p:timing>
</p:sldLayout>
</file>

<file path=ppt/slideLayouts/slideLayout7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576281963"/>
      </p:ext>
    </p:extLst>
  </p:cSld>
  <p:clrMapOvr>
    <a:masterClrMapping/>
  </p:clrMapOvr>
  <p:timing>
    <p:tnLst>
      <p:par>
        <p:cTn id="1" dur="indefinite" restart="never" nodeType="tmRoot"/>
      </p:par>
    </p:tnLst>
  </p:timing>
</p:sldLayout>
</file>

<file path=ppt/slideLayouts/slideLayout7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nb-NO" smtClean="0">
                <a:solidFill>
                  <a:srgbClr val="DBF5F9">
                    <a:shade val="90000"/>
                  </a:srgbClr>
                </a:solidFill>
              </a:rPr>
              <a:t>26.01.2018</a:t>
            </a:r>
            <a:endParaRPr lang="en-US" dirty="0">
              <a:solidFill>
                <a:srgbClr val="DBF5F9">
                  <a:shade val="90000"/>
                </a:srgbClr>
              </a:solidFill>
            </a:endParaRPr>
          </a:p>
        </p:txBody>
      </p:sp>
      <p:sp>
        <p:nvSpPr>
          <p:cNvPr id="5" name="Footer Placeholder 4"/>
          <p:cNvSpPr>
            <a:spLocks noGrp="1"/>
          </p:cNvSpPr>
          <p:nvPr>
            <p:ph type="ftr" sz="quarter" idx="11"/>
          </p:nvPr>
        </p:nvSpPr>
        <p:spPr/>
        <p:txBody>
          <a:bodyPr/>
          <a:lstStyle/>
          <a:p>
            <a:r>
              <a:rPr lang="en-US" smtClean="0">
                <a:solidFill>
                  <a:srgbClr val="DBF5F9">
                    <a:shade val="90000"/>
                  </a:srgbClr>
                </a:solidFill>
              </a:rPr>
              <a:t>Kristiansand, mars., 2019</a:t>
            </a:r>
            <a:endParaRPr lang="en-US" dirty="0">
              <a:solidFill>
                <a:srgbClr val="DBF5F9">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DBF5F9">
                    <a:shade val="90000"/>
                  </a:srgbClr>
                </a:solidFill>
              </a:rPr>
              <a:pPr/>
              <a:t>‹#›</a:t>
            </a:fld>
            <a:endParaRPr lang="en-US" dirty="0">
              <a:solidFill>
                <a:srgbClr val="DBF5F9">
                  <a:shade val="90000"/>
                </a:srgbClr>
              </a:solidFill>
            </a:endParaRPr>
          </a:p>
        </p:txBody>
      </p:sp>
    </p:spTree>
    <p:extLst>
      <p:ext uri="{BB962C8B-B14F-4D97-AF65-F5344CB8AC3E}">
        <p14:creationId xmlns:p14="http://schemas.microsoft.com/office/powerpoint/2010/main" val="855419697"/>
      </p:ext>
    </p:extLst>
  </p:cSld>
  <p:clrMapOvr>
    <a:masterClrMapping/>
  </p:clrMapOvr>
  <p:timing>
    <p:tnLst>
      <p:par>
        <p:cTn id="1" dur="indefinite" restart="never" nodeType="tmRoot"/>
      </p:par>
    </p:tnLst>
  </p:timing>
</p:sldLayout>
</file>

<file path=ppt/slideLayouts/slideLayout7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13916034"/>
      </p:ext>
    </p:extLst>
  </p:cSld>
  <p:clrMapOvr>
    <a:masterClrMapping/>
  </p:clrMapOvr>
  <p:timing>
    <p:tnLst>
      <p:par>
        <p:cTn id="1" dur="indefinite" restart="never" nodeType="tmRoot"/>
      </p:par>
    </p:tnLst>
  </p:timing>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8667057"/>
      </p:ext>
    </p:extLst>
  </p:cSld>
  <p:clrMapOvr>
    <a:masterClrMapping/>
  </p:clrMapOvr>
  <p:transition spd="slow">
    <p:fade/>
  </p:transition>
</p:sldLayout>
</file>

<file path=ppt/slideLayouts/slideLayout7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8" name="Footer Placeholder 7"/>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9" name="Slide Number Placeholder 8"/>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663579461"/>
      </p:ext>
    </p:extLst>
  </p:cSld>
  <p:clrMapOvr>
    <a:masterClrMapping/>
  </p:clrMapOvr>
  <p:timing>
    <p:tnLst>
      <p:par>
        <p:cTn id="1" dur="indefinite" restart="never" nodeType="tmRoot"/>
      </p:par>
    </p:tnLst>
  </p:timing>
</p:sldLayout>
</file>

<file path=ppt/slideLayouts/slideLayout7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829275920"/>
      </p:ext>
    </p:extLst>
  </p:cSld>
  <p:clrMapOvr>
    <a:masterClrMapping/>
  </p:clrMapOvr>
  <p:timing>
    <p:tnLst>
      <p:par>
        <p:cTn id="1" dur="indefinite" restart="never" nodeType="tmRoot"/>
      </p:par>
    </p:tnLst>
  </p:timing>
</p:sldLayout>
</file>

<file path=ppt/slideLayouts/slideLayout7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Slide Number Placeholder 3"/>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847992033"/>
      </p:ext>
    </p:extLst>
  </p:cSld>
  <p:clrMapOvr>
    <a:masterClrMapping/>
  </p:clrMapOvr>
  <p:timing>
    <p:tnLst>
      <p:par>
        <p:cTn id="1" dur="indefinite" restart="never" nodeType="tmRoot"/>
      </p:par>
    </p:tnLst>
  </p:timing>
</p:sldLayout>
</file>

<file path=ppt/slideLayouts/slideLayout7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2346793458"/>
      </p:ext>
    </p:extLst>
  </p:cSld>
  <p:clrMapOvr>
    <a:masterClrMapping/>
  </p:clrMapOvr>
  <p:timing>
    <p:tnLst>
      <p:par>
        <p:cTn id="1" dur="indefinite" restart="never" nodeType="tmRoot"/>
      </p:par>
    </p:tnLst>
  </p:timing>
</p:sldLayout>
</file>

<file path=ppt/slideLayouts/slideLayout7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6" name="Footer Placeholder 5"/>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7" name="Slide Number Placeholder 6"/>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369739759"/>
      </p:ext>
    </p:extLst>
  </p:cSld>
  <p:clrMapOvr>
    <a:masterClrMapping/>
  </p:clrMapOvr>
  <p:timing>
    <p:tnLst>
      <p:par>
        <p:cTn id="1" dur="indefinite" restart="never" nodeType="tmRoot"/>
      </p:par>
    </p:tnLst>
  </p:timing>
</p:sldLayout>
</file>

<file path=ppt/slideLayouts/slideLayout7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619830450"/>
      </p:ext>
    </p:extLst>
  </p:cSld>
  <p:clrMapOvr>
    <a:masterClrMapping/>
  </p:clrMapOvr>
  <p:timing>
    <p:tnLst>
      <p:par>
        <p:cTn id="1" dur="indefinite" restart="never" nodeType="tmRoot"/>
      </p:par>
    </p:tnLst>
  </p:timing>
</p:sldLayout>
</file>

<file path=ppt/slideLayouts/slideLayout7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1200665209"/>
      </p:ext>
    </p:extLst>
  </p:cSld>
  <p:clrMapOvr>
    <a:masterClrMapping/>
  </p:clrMapOvr>
  <p:timing>
    <p:tnLst>
      <p:par>
        <p:cTn id="1" dur="indefinite" restart="never" nodeType="tmRoot"/>
      </p:par>
    </p:tnLst>
  </p:timing>
</p:sldLayout>
</file>

<file path=ppt/slideLayouts/slideLayout7997.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4050862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7998.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498034847"/>
      </p:ext>
    </p:extLst>
  </p:cSld>
  <p:clrMapOvr>
    <a:masterClrMapping/>
  </p:clrMapOvr>
  <p:transition spd="slow">
    <p:fade/>
  </p:transition>
</p:sldLayout>
</file>

<file path=ppt/slideLayouts/slideLayout7999.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6593672"/>
      </p:ext>
    </p:extLst>
  </p:cSld>
  <p:clrMapOvr>
    <a:masterClrMapping/>
  </p:clrMapOvr>
  <p:transition spd="slow">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nn-NO"/>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16426489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09477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46688737"/>
      </p:ext>
    </p:extLst>
  </p:cSld>
  <p:clrMapOvr>
    <a:masterClrMapping/>
  </p:clrMapOvr>
  <p:transition spd="slow">
    <p:fade/>
  </p:transition>
</p:sldLayout>
</file>

<file path=ppt/slideLayouts/slideLayout8000.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86826043"/>
      </p:ext>
    </p:extLst>
  </p:cSld>
  <p:clrMapOvr>
    <a:masterClrMapping/>
  </p:clrMapOvr>
  <p:transition spd="slow">
    <p:fade/>
  </p:transition>
</p:sldLayout>
</file>

<file path=ppt/slideLayouts/slideLayout8001.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6506183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002.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2487372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03.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074703987"/>
      </p:ext>
    </p:extLst>
  </p:cSld>
  <p:clrMapOvr>
    <a:masterClrMapping/>
  </p:clrMapOvr>
  <p:transition spd="slow">
    <p:fade/>
  </p:transition>
</p:sldLayout>
</file>

<file path=ppt/slideLayouts/slideLayout8004.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36355009"/>
      </p:ext>
    </p:extLst>
  </p:cSld>
  <p:clrMapOvr>
    <a:masterClrMapping/>
  </p:clrMapOvr>
  <p:transition spd="slow">
    <p:fade/>
  </p:transition>
</p:sldLayout>
</file>

<file path=ppt/slideLayouts/slideLayout8005.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742573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006.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8061003"/>
      </p:ext>
    </p:extLst>
  </p:cSld>
  <p:clrMapOvr>
    <a:masterClrMapping/>
  </p:clrMapOvr>
  <p:transition spd="slow">
    <p:fade/>
  </p:transition>
</p:sldLayout>
</file>

<file path=ppt/slideLayouts/slideLayout8007.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7807506"/>
      </p:ext>
    </p:extLst>
  </p:cSld>
  <p:clrMapOvr>
    <a:masterClrMapping/>
  </p:clrMapOvr>
  <p:transition spd="slow">
    <p:fade/>
  </p:transition>
</p:sldLayout>
</file>

<file path=ppt/slideLayouts/slideLayout8008.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7995156"/>
      </p:ext>
    </p:extLst>
  </p:cSld>
  <p:clrMapOvr>
    <a:masterClrMapping/>
  </p:clrMapOvr>
  <p:transition spd="slow">
    <p:fade/>
  </p:transition>
</p:sldLayout>
</file>

<file path=ppt/slideLayouts/slideLayout8009.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70188653"/>
      </p:ext>
    </p:extLst>
  </p:cSld>
  <p:clrMapOvr>
    <a:masterClrMapping/>
  </p:clrMapOvr>
  <p:transition spd="slow">
    <p:fade/>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54987444"/>
      </p:ext>
    </p:extLst>
  </p:cSld>
  <p:clrMapOvr>
    <a:masterClrMapping/>
  </p:clrMapOvr>
  <p:transition spd="slow">
    <p:fade/>
  </p:transition>
</p:sldLayout>
</file>

<file path=ppt/slideLayouts/slideLayout8010.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96939941"/>
      </p:ext>
    </p:extLst>
  </p:cSld>
  <p:clrMapOvr>
    <a:masterClrMapping/>
  </p:clrMapOvr>
  <p:transition spd="slow">
    <p:fade/>
  </p:transition>
</p:sldLayout>
</file>

<file path=ppt/slideLayouts/slideLayout8011.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59601354"/>
      </p:ext>
    </p:extLst>
  </p:cSld>
  <p:clrMapOvr>
    <a:masterClrMapping/>
  </p:clrMapOvr>
  <p:transition spd="slow">
    <p:fade/>
  </p:transition>
</p:sldLayout>
</file>

<file path=ppt/slideLayouts/slideLayout8012.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78452217"/>
      </p:ext>
    </p:extLst>
  </p:cSld>
  <p:clrMapOvr>
    <a:masterClrMapping/>
  </p:clrMapOvr>
  <p:transition spd="slow">
    <p:fade/>
  </p:transition>
</p:sldLayout>
</file>

<file path=ppt/slideLayouts/slideLayout8013.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44750855"/>
      </p:ext>
    </p:extLst>
  </p:cSld>
  <p:clrMapOvr>
    <a:masterClrMapping/>
  </p:clrMapOvr>
  <p:transition spd="slow">
    <p:fade/>
  </p:transition>
</p:sldLayout>
</file>

<file path=ppt/slideLayouts/slideLayout8014.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78755023"/>
      </p:ext>
    </p:extLst>
  </p:cSld>
  <p:clrMapOvr>
    <a:masterClrMapping/>
  </p:clrMapOvr>
  <p:transition spd="slow">
    <p:fade/>
  </p:transition>
</p:sldLayout>
</file>

<file path=ppt/slideLayouts/slideLayout8015.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64759318"/>
      </p:ext>
    </p:extLst>
  </p:cSld>
  <p:clrMapOvr>
    <a:masterClrMapping/>
  </p:clrMapOvr>
  <p:transition spd="slow">
    <p:fade/>
  </p:transition>
</p:sldLayout>
</file>

<file path=ppt/slideLayouts/slideLayout8016.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23761308"/>
      </p:ext>
    </p:extLst>
  </p:cSld>
  <p:clrMapOvr>
    <a:masterClrMapping/>
  </p:clrMapOvr>
  <p:transition spd="slow">
    <p:fade/>
  </p:transition>
</p:sldLayout>
</file>

<file path=ppt/slideLayouts/slideLayout8017.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17578269"/>
      </p:ext>
    </p:extLst>
  </p:cSld>
  <p:clrMapOvr>
    <a:masterClrMapping/>
  </p:clrMapOvr>
  <p:transition spd="slow">
    <p:fade/>
  </p:transition>
</p:sldLayout>
</file>

<file path=ppt/slideLayouts/slideLayout8018.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26789916"/>
      </p:ext>
    </p:extLst>
  </p:cSld>
  <p:clrMapOvr>
    <a:masterClrMapping/>
  </p:clrMapOvr>
  <p:transition spd="slow">
    <p:fade/>
  </p:transition>
</p:sldLayout>
</file>

<file path=ppt/slideLayouts/slideLayout8019.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04401968"/>
      </p:ext>
    </p:extLst>
  </p:cSld>
  <p:clrMapOvr>
    <a:masterClrMapping/>
  </p:clrMapOvr>
  <p:transition spd="slow">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66223525"/>
      </p:ext>
    </p:extLst>
  </p:cSld>
  <p:clrMapOvr>
    <a:masterClrMapping/>
  </p:clrMapOvr>
  <p:transition spd="slow">
    <p:fade/>
  </p:transition>
</p:sldLayout>
</file>

<file path=ppt/slideLayouts/slideLayout8020.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99669429"/>
      </p:ext>
    </p:extLst>
  </p:cSld>
  <p:clrMapOvr>
    <a:masterClrMapping/>
  </p:clrMapOvr>
  <p:transition spd="slow">
    <p:fade/>
  </p:transition>
</p:sldLayout>
</file>

<file path=ppt/slideLayouts/slideLayout8021.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99439996"/>
      </p:ext>
    </p:extLst>
  </p:cSld>
  <p:clrMapOvr>
    <a:masterClrMapping/>
  </p:clrMapOvr>
  <p:transition spd="slow">
    <p:fade/>
  </p:transition>
</p:sldLayout>
</file>

<file path=ppt/slideLayouts/slideLayout8022.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11346358"/>
      </p:ext>
    </p:extLst>
  </p:cSld>
  <p:clrMapOvr>
    <a:masterClrMapping/>
  </p:clrMapOvr>
  <p:transition spd="slow">
    <p:fade/>
  </p:transition>
</p:sldLayout>
</file>

<file path=ppt/slideLayouts/slideLayout8023.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25847339"/>
      </p:ext>
    </p:extLst>
  </p:cSld>
  <p:clrMapOvr>
    <a:masterClrMapping/>
  </p:clrMapOvr>
  <p:transition spd="slow">
    <p:fade/>
  </p:transition>
</p:sldLayout>
</file>

<file path=ppt/slideLayouts/slideLayout8024.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3613896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25.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672380721"/>
      </p:ext>
    </p:extLst>
  </p:cSld>
  <p:clrMapOvr>
    <a:masterClrMapping/>
  </p:clrMapOvr>
  <p:transition spd="slow">
    <p:fade/>
  </p:transition>
</p:sldLayout>
</file>

<file path=ppt/slideLayouts/slideLayout8026.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855917818"/>
      </p:ext>
    </p:extLst>
  </p:cSld>
  <p:clrMapOvr>
    <a:masterClrMapping/>
  </p:clrMapOvr>
  <p:transition spd="slow">
    <p:fade/>
  </p:transition>
</p:sldLayout>
</file>

<file path=ppt/slideLayouts/slideLayout8027.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03916714"/>
      </p:ext>
    </p:extLst>
  </p:cSld>
  <p:clrMapOvr>
    <a:masterClrMapping/>
  </p:clrMapOvr>
  <p:transition spd="slow">
    <p:fade/>
  </p:transition>
</p:sldLayout>
</file>

<file path=ppt/slideLayouts/slideLayout8028.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2505467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029.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557182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70870053"/>
      </p:ext>
    </p:extLst>
  </p:cSld>
  <p:clrMapOvr>
    <a:masterClrMapping/>
  </p:clrMapOvr>
  <p:transition spd="slow">
    <p:fade/>
  </p:transition>
</p:sldLayout>
</file>

<file path=ppt/slideLayouts/slideLayout8030.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06973211"/>
      </p:ext>
    </p:extLst>
  </p:cSld>
  <p:clrMapOvr>
    <a:masterClrMapping/>
  </p:clrMapOvr>
  <p:transition spd="slow">
    <p:fade/>
  </p:transition>
</p:sldLayout>
</file>

<file path=ppt/slideLayouts/slideLayout8031.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97102930"/>
      </p:ext>
    </p:extLst>
  </p:cSld>
  <p:clrMapOvr>
    <a:masterClrMapping/>
  </p:clrMapOvr>
  <p:transition spd="slow">
    <p:fade/>
  </p:transition>
</p:sldLayout>
</file>

<file path=ppt/slideLayouts/slideLayout8032.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57132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033.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44415706"/>
      </p:ext>
    </p:extLst>
  </p:cSld>
  <p:clrMapOvr>
    <a:masterClrMapping/>
  </p:clrMapOvr>
  <p:transition spd="slow">
    <p:fade/>
  </p:transition>
</p:sldLayout>
</file>

<file path=ppt/slideLayouts/slideLayout8034.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42285616"/>
      </p:ext>
    </p:extLst>
  </p:cSld>
  <p:clrMapOvr>
    <a:masterClrMapping/>
  </p:clrMapOvr>
  <p:transition spd="slow">
    <p:fade/>
  </p:transition>
</p:sldLayout>
</file>

<file path=ppt/slideLayouts/slideLayout8035.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35619936"/>
      </p:ext>
    </p:extLst>
  </p:cSld>
  <p:clrMapOvr>
    <a:masterClrMapping/>
  </p:clrMapOvr>
  <p:transition spd="slow">
    <p:fade/>
  </p:transition>
</p:sldLayout>
</file>

<file path=ppt/slideLayouts/slideLayout8036.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8660862"/>
      </p:ext>
    </p:extLst>
  </p:cSld>
  <p:clrMapOvr>
    <a:masterClrMapping/>
  </p:clrMapOvr>
  <p:transition spd="slow">
    <p:fade/>
  </p:transition>
</p:sldLayout>
</file>

<file path=ppt/slideLayouts/slideLayout8037.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52602346"/>
      </p:ext>
    </p:extLst>
  </p:cSld>
  <p:clrMapOvr>
    <a:masterClrMapping/>
  </p:clrMapOvr>
  <p:transition spd="slow">
    <p:fade/>
  </p:transition>
</p:sldLayout>
</file>

<file path=ppt/slideLayouts/slideLayout8038.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31877738"/>
      </p:ext>
    </p:extLst>
  </p:cSld>
  <p:clrMapOvr>
    <a:masterClrMapping/>
  </p:clrMapOvr>
  <p:transition spd="slow">
    <p:fade/>
  </p:transition>
</p:sldLayout>
</file>

<file path=ppt/slideLayouts/slideLayout8039.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14083114"/>
      </p:ext>
    </p:extLst>
  </p:cSld>
  <p:clrMapOvr>
    <a:masterClrMapping/>
  </p:clrMapOvr>
  <p:transition spd="slow">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52564445"/>
      </p:ext>
    </p:extLst>
  </p:cSld>
  <p:clrMapOvr>
    <a:masterClrMapping/>
  </p:clrMapOvr>
  <p:transition spd="slow">
    <p:fade/>
  </p:transition>
</p:sldLayout>
</file>

<file path=ppt/slideLayouts/slideLayout8040.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999799964"/>
      </p:ext>
    </p:extLst>
  </p:cSld>
  <p:clrMapOvr>
    <a:masterClrMapping/>
  </p:clrMapOvr>
  <p:transition spd="slow">
    <p:fade/>
  </p:transition>
</p:sldLayout>
</file>

<file path=ppt/slideLayouts/slideLayout8041.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23479771"/>
      </p:ext>
    </p:extLst>
  </p:cSld>
  <p:clrMapOvr>
    <a:masterClrMapping/>
  </p:clrMapOvr>
  <p:transition spd="slow">
    <p:fade/>
  </p:transition>
</p:sldLayout>
</file>

<file path=ppt/slideLayouts/slideLayout8042.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9560438"/>
      </p:ext>
    </p:extLst>
  </p:cSld>
  <p:clrMapOvr>
    <a:masterClrMapping/>
  </p:clrMapOvr>
  <p:transition spd="slow">
    <p:fade/>
  </p:transition>
</p:sldLayout>
</file>

<file path=ppt/slideLayouts/slideLayout8043.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34116516"/>
      </p:ext>
    </p:extLst>
  </p:cSld>
  <p:clrMapOvr>
    <a:masterClrMapping/>
  </p:clrMapOvr>
  <p:transition spd="slow">
    <p:fade/>
  </p:transition>
</p:sldLayout>
</file>

<file path=ppt/slideLayouts/slideLayout8044.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73827751"/>
      </p:ext>
    </p:extLst>
  </p:cSld>
  <p:clrMapOvr>
    <a:masterClrMapping/>
  </p:clrMapOvr>
  <p:transition spd="slow">
    <p:fade/>
  </p:transition>
</p:sldLayout>
</file>

<file path=ppt/slideLayouts/slideLayout8045.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33968934"/>
      </p:ext>
    </p:extLst>
  </p:cSld>
  <p:clrMapOvr>
    <a:masterClrMapping/>
  </p:clrMapOvr>
  <p:transition spd="slow">
    <p:fade/>
  </p:transition>
</p:sldLayout>
</file>

<file path=ppt/slideLayouts/slideLayout8046.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00614650"/>
      </p:ext>
    </p:extLst>
  </p:cSld>
  <p:clrMapOvr>
    <a:masterClrMapping/>
  </p:clrMapOvr>
  <p:transition spd="slow">
    <p:fade/>
  </p:transition>
</p:sldLayout>
</file>

<file path=ppt/slideLayouts/slideLayout8047.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51146800"/>
      </p:ext>
    </p:extLst>
  </p:cSld>
  <p:clrMapOvr>
    <a:masterClrMapping/>
  </p:clrMapOvr>
  <p:transition spd="slow">
    <p:fade/>
  </p:transition>
</p:sldLayout>
</file>

<file path=ppt/slideLayouts/slideLayout8048.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27933723"/>
      </p:ext>
    </p:extLst>
  </p:cSld>
  <p:clrMapOvr>
    <a:masterClrMapping/>
  </p:clrMapOvr>
  <p:transition spd="slow">
    <p:fade/>
  </p:transition>
</p:sldLayout>
</file>

<file path=ppt/slideLayouts/slideLayout8049.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02986869"/>
      </p:ext>
    </p:extLst>
  </p:cSld>
  <p:clrMapOvr>
    <a:masterClrMapping/>
  </p:clrMapOvr>
  <p:transition spd="slow">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16614845"/>
      </p:ext>
    </p:extLst>
  </p:cSld>
  <p:clrMapOvr>
    <a:masterClrMapping/>
  </p:clrMapOvr>
  <p:transition spd="slow">
    <p:fade/>
  </p:transition>
</p:sldLayout>
</file>

<file path=ppt/slideLayouts/slideLayout8050.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74245152"/>
      </p:ext>
    </p:extLst>
  </p:cSld>
  <p:clrMapOvr>
    <a:masterClrMapping/>
  </p:clrMapOvr>
  <p:transition spd="slow">
    <p:fade/>
  </p:transition>
</p:sldLayout>
</file>

<file path=ppt/slideLayouts/slideLayout8051.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568064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52.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7822039"/>
      </p:ext>
    </p:extLst>
  </p:cSld>
  <p:clrMapOvr>
    <a:masterClrMapping/>
  </p:clrMapOvr>
  <p:transition spd="slow">
    <p:fade/>
  </p:transition>
</p:sldLayout>
</file>

<file path=ppt/slideLayouts/slideLayout8053.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88365425"/>
      </p:ext>
    </p:extLst>
  </p:cSld>
  <p:clrMapOvr>
    <a:masterClrMapping/>
  </p:clrMapOvr>
  <p:transition spd="slow">
    <p:fade/>
  </p:transition>
</p:sldLayout>
</file>

<file path=ppt/slideLayouts/slideLayout8054.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81928906"/>
      </p:ext>
    </p:extLst>
  </p:cSld>
  <p:clrMapOvr>
    <a:masterClrMapping/>
  </p:clrMapOvr>
  <p:transition spd="slow">
    <p:fade/>
  </p:transition>
</p:sldLayout>
</file>

<file path=ppt/slideLayouts/slideLayout8055.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9970244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056.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2003040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57.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33632326"/>
      </p:ext>
    </p:extLst>
  </p:cSld>
  <p:clrMapOvr>
    <a:masterClrMapping/>
  </p:clrMapOvr>
  <p:transition spd="slow">
    <p:fade/>
  </p:transition>
</p:sldLayout>
</file>

<file path=ppt/slideLayouts/slideLayout8058.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23804785"/>
      </p:ext>
    </p:extLst>
  </p:cSld>
  <p:clrMapOvr>
    <a:masterClrMapping/>
  </p:clrMapOvr>
  <p:transition spd="slow">
    <p:fade/>
  </p:transition>
</p:sldLayout>
</file>

<file path=ppt/slideLayouts/slideLayout8059.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609295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45082830"/>
      </p:ext>
    </p:extLst>
  </p:cSld>
  <p:clrMapOvr>
    <a:masterClrMapping/>
  </p:clrMapOvr>
  <p:transition spd="slow">
    <p:fade/>
  </p:transition>
</p:sldLayout>
</file>

<file path=ppt/slideLayouts/slideLayout8060.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98234663"/>
      </p:ext>
    </p:extLst>
  </p:cSld>
  <p:clrMapOvr>
    <a:masterClrMapping/>
  </p:clrMapOvr>
  <p:transition spd="slow">
    <p:fade/>
  </p:transition>
</p:sldLayout>
</file>

<file path=ppt/slideLayouts/slideLayout8061.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20229003"/>
      </p:ext>
    </p:extLst>
  </p:cSld>
  <p:clrMapOvr>
    <a:masterClrMapping/>
  </p:clrMapOvr>
  <p:transition spd="slow">
    <p:fade/>
  </p:transition>
</p:sldLayout>
</file>

<file path=ppt/slideLayouts/slideLayout8062.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09281358"/>
      </p:ext>
    </p:extLst>
  </p:cSld>
  <p:clrMapOvr>
    <a:masterClrMapping/>
  </p:clrMapOvr>
  <p:transition spd="slow">
    <p:fade/>
  </p:transition>
</p:sldLayout>
</file>

<file path=ppt/slideLayouts/slideLayout8063.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2789342"/>
      </p:ext>
    </p:extLst>
  </p:cSld>
  <p:clrMapOvr>
    <a:masterClrMapping/>
  </p:clrMapOvr>
  <p:transition spd="slow">
    <p:fade/>
  </p:transition>
</p:sldLayout>
</file>

<file path=ppt/slideLayouts/slideLayout8064.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93544224"/>
      </p:ext>
    </p:extLst>
  </p:cSld>
  <p:clrMapOvr>
    <a:masterClrMapping/>
  </p:clrMapOvr>
  <p:transition spd="slow">
    <p:fade/>
  </p:transition>
</p:sldLayout>
</file>

<file path=ppt/slideLayouts/slideLayout8065.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23135062"/>
      </p:ext>
    </p:extLst>
  </p:cSld>
  <p:clrMapOvr>
    <a:masterClrMapping/>
  </p:clrMapOvr>
  <p:transition spd="slow">
    <p:fade/>
  </p:transition>
</p:sldLayout>
</file>

<file path=ppt/slideLayouts/slideLayout8066.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21761230"/>
      </p:ext>
    </p:extLst>
  </p:cSld>
  <p:clrMapOvr>
    <a:masterClrMapping/>
  </p:clrMapOvr>
  <p:transition spd="slow">
    <p:fade/>
  </p:transition>
</p:sldLayout>
</file>

<file path=ppt/slideLayouts/slideLayout8067.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77245286"/>
      </p:ext>
    </p:extLst>
  </p:cSld>
  <p:clrMapOvr>
    <a:masterClrMapping/>
  </p:clrMapOvr>
  <p:transition spd="slow">
    <p:fade/>
  </p:transition>
</p:sldLayout>
</file>

<file path=ppt/slideLayouts/slideLayout8068.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21175500"/>
      </p:ext>
    </p:extLst>
  </p:cSld>
  <p:clrMapOvr>
    <a:masterClrMapping/>
  </p:clrMapOvr>
  <p:transition spd="slow">
    <p:fade/>
  </p:transition>
</p:sldLayout>
</file>

<file path=ppt/slideLayouts/slideLayout8069.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51399011"/>
      </p:ext>
    </p:extLst>
  </p:cSld>
  <p:clrMapOvr>
    <a:masterClrMapping/>
  </p:clrMapOvr>
  <p:transition spd="slow">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41665500"/>
      </p:ext>
    </p:extLst>
  </p:cSld>
  <p:clrMapOvr>
    <a:masterClrMapping/>
  </p:clrMapOvr>
  <p:transition spd="slow">
    <p:fade/>
  </p:transition>
</p:sldLayout>
</file>

<file path=ppt/slideLayouts/slideLayout8070.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60657512"/>
      </p:ext>
    </p:extLst>
  </p:cSld>
  <p:clrMapOvr>
    <a:masterClrMapping/>
  </p:clrMapOvr>
  <p:transition spd="slow">
    <p:fade/>
  </p:transition>
</p:sldLayout>
</file>

<file path=ppt/slideLayouts/slideLayout8071.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85984963"/>
      </p:ext>
    </p:extLst>
  </p:cSld>
  <p:clrMapOvr>
    <a:masterClrMapping/>
  </p:clrMapOvr>
  <p:transition spd="slow">
    <p:fade/>
  </p:transition>
</p:sldLayout>
</file>

<file path=ppt/slideLayouts/slideLayout8072.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3515941"/>
      </p:ext>
    </p:extLst>
  </p:cSld>
  <p:clrMapOvr>
    <a:masterClrMapping/>
  </p:clrMapOvr>
  <p:transition spd="slow">
    <p:fade/>
  </p:transition>
</p:sldLayout>
</file>

<file path=ppt/slideLayouts/slideLayout8073.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88034489"/>
      </p:ext>
    </p:extLst>
  </p:cSld>
  <p:clrMapOvr>
    <a:masterClrMapping/>
  </p:clrMapOvr>
  <p:transition spd="slow">
    <p:fade/>
  </p:transition>
</p:sldLayout>
</file>

<file path=ppt/slideLayouts/slideLayout8074.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6623227"/>
      </p:ext>
    </p:extLst>
  </p:cSld>
  <p:clrMapOvr>
    <a:masterClrMapping/>
  </p:clrMapOvr>
  <p:transition spd="slow">
    <p:fade/>
  </p:transition>
</p:sldLayout>
</file>

<file path=ppt/slideLayouts/slideLayout8075.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07269660"/>
      </p:ext>
    </p:extLst>
  </p:cSld>
  <p:clrMapOvr>
    <a:masterClrMapping/>
  </p:clrMapOvr>
  <p:transition spd="slow">
    <p:fade/>
  </p:transition>
</p:sldLayout>
</file>

<file path=ppt/slideLayouts/slideLayout8076.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525585607"/>
      </p:ext>
    </p:extLst>
  </p:cSld>
  <p:clrMapOvr>
    <a:masterClrMapping/>
  </p:clrMapOvr>
  <p:transition spd="slow">
    <p:fade/>
  </p:transition>
</p:sldLayout>
</file>

<file path=ppt/slideLayouts/slideLayout8077.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38479866"/>
      </p:ext>
    </p:extLst>
  </p:cSld>
  <p:clrMapOvr>
    <a:masterClrMapping/>
  </p:clrMapOvr>
  <p:transition spd="slow">
    <p:fade/>
  </p:transition>
</p:sldLayout>
</file>

<file path=ppt/slideLayouts/slideLayout8078.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583681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79.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031012851"/>
      </p:ext>
    </p:extLst>
  </p:cSld>
  <p:clrMapOvr>
    <a:masterClrMapping/>
  </p:clrMapOvr>
  <p:transition spd="slow">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33179263"/>
      </p:ext>
    </p:extLst>
  </p:cSld>
  <p:clrMapOvr>
    <a:masterClrMapping/>
  </p:clrMapOvr>
  <p:transition spd="slow">
    <p:fade/>
  </p:transition>
</p:sldLayout>
</file>

<file path=ppt/slideLayouts/slideLayout8080.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619625085"/>
      </p:ext>
    </p:extLst>
  </p:cSld>
  <p:clrMapOvr>
    <a:masterClrMapping/>
  </p:clrMapOvr>
  <p:transition spd="slow">
    <p:fade/>
  </p:transition>
</p:sldLayout>
</file>

<file path=ppt/slideLayouts/slideLayout8081.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679981605"/>
      </p:ext>
    </p:extLst>
  </p:cSld>
  <p:clrMapOvr>
    <a:masterClrMapping/>
  </p:clrMapOvr>
  <p:transition spd="slow">
    <p:fade/>
  </p:transition>
</p:sldLayout>
</file>

<file path=ppt/slideLayouts/slideLayout8082.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033798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083.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04752975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084.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47394600"/>
      </p:ext>
    </p:extLst>
  </p:cSld>
  <p:clrMapOvr>
    <a:masterClrMapping/>
  </p:clrMapOvr>
  <p:transition spd="slow">
    <p:fade/>
  </p:transition>
</p:sldLayout>
</file>

<file path=ppt/slideLayouts/slideLayout8085.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06787017"/>
      </p:ext>
    </p:extLst>
  </p:cSld>
  <p:clrMapOvr>
    <a:masterClrMapping/>
  </p:clrMapOvr>
  <p:transition spd="slow">
    <p:fade/>
  </p:transition>
</p:sldLayout>
</file>

<file path=ppt/slideLayouts/slideLayout8086.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421673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087.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4404392"/>
      </p:ext>
    </p:extLst>
  </p:cSld>
  <p:clrMapOvr>
    <a:masterClrMapping/>
  </p:clrMapOvr>
  <p:transition spd="slow">
    <p:fade/>
  </p:transition>
</p:sldLayout>
</file>

<file path=ppt/slideLayouts/slideLayout8088.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34436068"/>
      </p:ext>
    </p:extLst>
  </p:cSld>
  <p:clrMapOvr>
    <a:masterClrMapping/>
  </p:clrMapOvr>
  <p:transition spd="slow">
    <p:fade/>
  </p:transition>
</p:sldLayout>
</file>

<file path=ppt/slideLayouts/slideLayout8089.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2313485"/>
      </p:ext>
    </p:extLst>
  </p:cSld>
  <p:clrMapOvr>
    <a:masterClrMapping/>
  </p:clrMapOvr>
  <p:transition spd="slow">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16037768"/>
      </p:ext>
    </p:extLst>
  </p:cSld>
  <p:clrMapOvr>
    <a:masterClrMapping/>
  </p:clrMapOvr>
  <p:transition spd="slow">
    <p:fade/>
  </p:transition>
</p:sldLayout>
</file>

<file path=ppt/slideLayouts/slideLayout8090.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46247252"/>
      </p:ext>
    </p:extLst>
  </p:cSld>
  <p:clrMapOvr>
    <a:masterClrMapping/>
  </p:clrMapOvr>
  <p:transition spd="slow">
    <p:fade/>
  </p:transition>
</p:sldLayout>
</file>

<file path=ppt/slideLayouts/slideLayout8091.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0313913"/>
      </p:ext>
    </p:extLst>
  </p:cSld>
  <p:clrMapOvr>
    <a:masterClrMapping/>
  </p:clrMapOvr>
  <p:transition spd="slow">
    <p:fade/>
  </p:transition>
</p:sldLayout>
</file>

<file path=ppt/slideLayouts/slideLayout8092.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98245793"/>
      </p:ext>
    </p:extLst>
  </p:cSld>
  <p:clrMapOvr>
    <a:masterClrMapping/>
  </p:clrMapOvr>
  <p:transition spd="slow">
    <p:fade/>
  </p:transition>
</p:sldLayout>
</file>

<file path=ppt/slideLayouts/slideLayout8093.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74322569"/>
      </p:ext>
    </p:extLst>
  </p:cSld>
  <p:clrMapOvr>
    <a:masterClrMapping/>
  </p:clrMapOvr>
  <p:transition spd="slow">
    <p:fade/>
  </p:transition>
</p:sldLayout>
</file>

<file path=ppt/slideLayouts/slideLayout8094.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02495515"/>
      </p:ext>
    </p:extLst>
  </p:cSld>
  <p:clrMapOvr>
    <a:masterClrMapping/>
  </p:clrMapOvr>
  <p:transition spd="slow">
    <p:fade/>
  </p:transition>
</p:sldLayout>
</file>

<file path=ppt/slideLayouts/slideLayout8095.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358364"/>
      </p:ext>
    </p:extLst>
  </p:cSld>
  <p:clrMapOvr>
    <a:masterClrMapping/>
  </p:clrMapOvr>
  <p:transition spd="slow">
    <p:fade/>
  </p:transition>
</p:sldLayout>
</file>

<file path=ppt/slideLayouts/slideLayout8096.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03443668"/>
      </p:ext>
    </p:extLst>
  </p:cSld>
  <p:clrMapOvr>
    <a:masterClrMapping/>
  </p:clrMapOvr>
  <p:transition spd="slow">
    <p:fade/>
  </p:transition>
</p:sldLayout>
</file>

<file path=ppt/slideLayouts/slideLayout8097.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2617138"/>
      </p:ext>
    </p:extLst>
  </p:cSld>
  <p:clrMapOvr>
    <a:masterClrMapping/>
  </p:clrMapOvr>
  <p:transition spd="slow">
    <p:fade/>
  </p:transition>
</p:sldLayout>
</file>

<file path=ppt/slideLayouts/slideLayout8098.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75288907"/>
      </p:ext>
    </p:extLst>
  </p:cSld>
  <p:clrMapOvr>
    <a:masterClrMapping/>
  </p:clrMapOvr>
  <p:transition spd="slow">
    <p:fade/>
  </p:transition>
</p:sldLayout>
</file>

<file path=ppt/slideLayouts/slideLayout8099.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5657438"/>
      </p:ext>
    </p:extLst>
  </p:cSld>
  <p:clrMapOvr>
    <a:masterClrMapping/>
  </p:clrMapOvr>
  <p:transition spd="slow">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394392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01646682"/>
      </p:ext>
    </p:extLst>
  </p:cSld>
  <p:clrMapOvr>
    <a:masterClrMapping/>
  </p:clrMapOvr>
  <p:transition spd="slow">
    <p:fade/>
  </p:transition>
</p:sldLayout>
</file>

<file path=ppt/slideLayouts/slideLayout8100.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5705481"/>
      </p:ext>
    </p:extLst>
  </p:cSld>
  <p:clrMapOvr>
    <a:masterClrMapping/>
  </p:clrMapOvr>
  <p:transition spd="slow">
    <p:fade/>
  </p:transition>
</p:sldLayout>
</file>

<file path=ppt/slideLayouts/slideLayout8101.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94250058"/>
      </p:ext>
    </p:extLst>
  </p:cSld>
  <p:clrMapOvr>
    <a:masterClrMapping/>
  </p:clrMapOvr>
  <p:transition spd="slow">
    <p:fade/>
  </p:transition>
</p:sldLayout>
</file>

<file path=ppt/slideLayouts/slideLayout8102.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081659365"/>
      </p:ext>
    </p:extLst>
  </p:cSld>
  <p:clrMapOvr>
    <a:masterClrMapping/>
  </p:clrMapOvr>
  <p:transition spd="slow">
    <p:fade/>
  </p:transition>
</p:sldLayout>
</file>

<file path=ppt/slideLayouts/slideLayout8103.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73091750"/>
      </p:ext>
    </p:extLst>
  </p:cSld>
  <p:clrMapOvr>
    <a:masterClrMapping/>
  </p:clrMapOvr>
  <p:transition spd="slow">
    <p:fade/>
  </p:transition>
</p:sldLayout>
</file>

<file path=ppt/slideLayouts/slideLayout8104.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668758205"/>
      </p:ext>
    </p:extLst>
  </p:cSld>
  <p:clrMapOvr>
    <a:masterClrMapping/>
  </p:clrMapOvr>
  <p:transition spd="slow">
    <p:fade/>
  </p:transition>
</p:sldLayout>
</file>

<file path=ppt/slideLayouts/slideLayout8105.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579651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06.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03228899"/>
      </p:ext>
    </p:extLst>
  </p:cSld>
  <p:clrMapOvr>
    <a:masterClrMapping/>
  </p:clrMapOvr>
  <p:transition spd="slow">
    <p:fade/>
  </p:transition>
</p:sldLayout>
</file>

<file path=ppt/slideLayouts/slideLayout8107.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3172701"/>
      </p:ext>
    </p:extLst>
  </p:cSld>
  <p:clrMapOvr>
    <a:masterClrMapping/>
  </p:clrMapOvr>
  <p:transition spd="slow">
    <p:fade/>
  </p:transition>
</p:sldLayout>
</file>

<file path=ppt/slideLayouts/slideLayout8108.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84755667"/>
      </p:ext>
    </p:extLst>
  </p:cSld>
  <p:clrMapOvr>
    <a:masterClrMapping/>
  </p:clrMapOvr>
  <p:transition spd="slow">
    <p:fade/>
  </p:transition>
</p:sldLayout>
</file>

<file path=ppt/slideLayouts/slideLayout8109.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0233915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16512121"/>
      </p:ext>
    </p:extLst>
  </p:cSld>
  <p:clrMapOvr>
    <a:masterClrMapping/>
  </p:clrMapOvr>
  <p:transition spd="slow">
    <p:fade/>
  </p:transition>
</p:sldLayout>
</file>

<file path=ppt/slideLayouts/slideLayout8110.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9696697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11.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65904827"/>
      </p:ext>
    </p:extLst>
  </p:cSld>
  <p:clrMapOvr>
    <a:masterClrMapping/>
  </p:clrMapOvr>
  <p:transition spd="slow">
    <p:fade/>
  </p:transition>
</p:sldLayout>
</file>

<file path=ppt/slideLayouts/slideLayout8112.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71699579"/>
      </p:ext>
    </p:extLst>
  </p:cSld>
  <p:clrMapOvr>
    <a:masterClrMapping/>
  </p:clrMapOvr>
  <p:transition spd="slow">
    <p:fade/>
  </p:transition>
</p:sldLayout>
</file>

<file path=ppt/slideLayouts/slideLayout8113.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512587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114.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06825037"/>
      </p:ext>
    </p:extLst>
  </p:cSld>
  <p:clrMapOvr>
    <a:masterClrMapping/>
  </p:clrMapOvr>
  <p:transition spd="slow">
    <p:fade/>
  </p:transition>
</p:sldLayout>
</file>

<file path=ppt/slideLayouts/slideLayout8115.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99747689"/>
      </p:ext>
    </p:extLst>
  </p:cSld>
  <p:clrMapOvr>
    <a:masterClrMapping/>
  </p:clrMapOvr>
  <p:transition spd="slow">
    <p:fade/>
  </p:transition>
</p:sldLayout>
</file>

<file path=ppt/slideLayouts/slideLayout8116.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5111692"/>
      </p:ext>
    </p:extLst>
  </p:cSld>
  <p:clrMapOvr>
    <a:masterClrMapping/>
  </p:clrMapOvr>
  <p:transition spd="slow">
    <p:fade/>
  </p:transition>
</p:sldLayout>
</file>

<file path=ppt/slideLayouts/slideLayout8117.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2970224"/>
      </p:ext>
    </p:extLst>
  </p:cSld>
  <p:clrMapOvr>
    <a:masterClrMapping/>
  </p:clrMapOvr>
  <p:transition spd="slow">
    <p:fade/>
  </p:transition>
</p:sldLayout>
</file>

<file path=ppt/slideLayouts/slideLayout8118.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25378801"/>
      </p:ext>
    </p:extLst>
  </p:cSld>
  <p:clrMapOvr>
    <a:masterClrMapping/>
  </p:clrMapOvr>
  <p:transition spd="slow">
    <p:fade/>
  </p:transition>
</p:sldLayout>
</file>

<file path=ppt/slideLayouts/slideLayout8119.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9541675"/>
      </p:ext>
    </p:extLst>
  </p:cSld>
  <p:clrMapOvr>
    <a:masterClrMapping/>
  </p:clrMapOvr>
  <p:transition spd="slow">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3299636"/>
      </p:ext>
    </p:extLst>
  </p:cSld>
  <p:clrMapOvr>
    <a:masterClrMapping/>
  </p:clrMapOvr>
  <p:transition spd="slow">
    <p:fade/>
  </p:transition>
</p:sldLayout>
</file>

<file path=ppt/slideLayouts/slideLayout8120.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14954434"/>
      </p:ext>
    </p:extLst>
  </p:cSld>
  <p:clrMapOvr>
    <a:masterClrMapping/>
  </p:clrMapOvr>
  <p:transition spd="slow">
    <p:fade/>
  </p:transition>
</p:sldLayout>
</file>

<file path=ppt/slideLayouts/slideLayout8121.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49262900"/>
      </p:ext>
    </p:extLst>
  </p:cSld>
  <p:clrMapOvr>
    <a:masterClrMapping/>
  </p:clrMapOvr>
  <p:transition spd="slow">
    <p:fade/>
  </p:transition>
</p:sldLayout>
</file>

<file path=ppt/slideLayouts/slideLayout8122.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58947709"/>
      </p:ext>
    </p:extLst>
  </p:cSld>
  <p:clrMapOvr>
    <a:masterClrMapping/>
  </p:clrMapOvr>
  <p:transition spd="slow">
    <p:fade/>
  </p:transition>
</p:sldLayout>
</file>

<file path=ppt/slideLayouts/slideLayout8123.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41467289"/>
      </p:ext>
    </p:extLst>
  </p:cSld>
  <p:clrMapOvr>
    <a:masterClrMapping/>
  </p:clrMapOvr>
  <p:transition spd="slow">
    <p:fade/>
  </p:transition>
</p:sldLayout>
</file>

<file path=ppt/slideLayouts/slideLayout8124.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65984422"/>
      </p:ext>
    </p:extLst>
  </p:cSld>
  <p:clrMapOvr>
    <a:masterClrMapping/>
  </p:clrMapOvr>
  <p:transition spd="slow">
    <p:fade/>
  </p:transition>
</p:sldLayout>
</file>

<file path=ppt/slideLayouts/slideLayout8125.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5050240"/>
      </p:ext>
    </p:extLst>
  </p:cSld>
  <p:clrMapOvr>
    <a:masterClrMapping/>
  </p:clrMapOvr>
  <p:transition spd="slow">
    <p:fade/>
  </p:transition>
</p:sldLayout>
</file>

<file path=ppt/slideLayouts/slideLayout8126.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295045"/>
      </p:ext>
    </p:extLst>
  </p:cSld>
  <p:clrMapOvr>
    <a:masterClrMapping/>
  </p:clrMapOvr>
  <p:transition spd="slow">
    <p:fade/>
  </p:transition>
</p:sldLayout>
</file>

<file path=ppt/slideLayouts/slideLayout8127.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7214565"/>
      </p:ext>
    </p:extLst>
  </p:cSld>
  <p:clrMapOvr>
    <a:masterClrMapping/>
  </p:clrMapOvr>
  <p:transition spd="slow">
    <p:fade/>
  </p:transition>
</p:sldLayout>
</file>

<file path=ppt/slideLayouts/slideLayout8128.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0200407"/>
      </p:ext>
    </p:extLst>
  </p:cSld>
  <p:clrMapOvr>
    <a:masterClrMapping/>
  </p:clrMapOvr>
  <p:transition spd="slow">
    <p:fade/>
  </p:transition>
</p:sldLayout>
</file>

<file path=ppt/slideLayouts/slideLayout8129.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443585287"/>
      </p:ext>
    </p:extLst>
  </p:cSld>
  <p:clrMapOvr>
    <a:masterClrMapping/>
  </p:clrMapOvr>
  <p:transition spd="slow">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2908686"/>
      </p:ext>
    </p:extLst>
  </p:cSld>
  <p:clrMapOvr>
    <a:masterClrMapping/>
  </p:clrMapOvr>
  <p:transition spd="slow">
    <p:fade/>
  </p:transition>
</p:sldLayout>
</file>

<file path=ppt/slideLayouts/slideLayout8130.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37975908"/>
      </p:ext>
    </p:extLst>
  </p:cSld>
  <p:clrMapOvr>
    <a:masterClrMapping/>
  </p:clrMapOvr>
  <p:transition spd="slow">
    <p:fade/>
  </p:transition>
</p:sldLayout>
</file>

<file path=ppt/slideLayouts/slideLayout8131.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747845589"/>
      </p:ext>
    </p:extLst>
  </p:cSld>
  <p:clrMapOvr>
    <a:masterClrMapping/>
  </p:clrMapOvr>
  <p:transition spd="slow">
    <p:fade/>
  </p:transition>
</p:sldLayout>
</file>

<file path=ppt/slideLayouts/slideLayout8132.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7248693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33.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34276526"/>
      </p:ext>
    </p:extLst>
  </p:cSld>
  <p:clrMapOvr>
    <a:masterClrMapping/>
  </p:clrMapOvr>
  <p:transition spd="slow">
    <p:fade/>
  </p:transition>
</p:sldLayout>
</file>

<file path=ppt/slideLayouts/slideLayout8134.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67158617"/>
      </p:ext>
    </p:extLst>
  </p:cSld>
  <p:clrMapOvr>
    <a:masterClrMapping/>
  </p:clrMapOvr>
  <p:transition spd="slow">
    <p:fade/>
  </p:transition>
</p:sldLayout>
</file>

<file path=ppt/slideLayouts/slideLayout8135.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7971022"/>
      </p:ext>
    </p:extLst>
  </p:cSld>
  <p:clrMapOvr>
    <a:masterClrMapping/>
  </p:clrMapOvr>
  <p:transition spd="slow">
    <p:fade/>
  </p:transition>
</p:sldLayout>
</file>

<file path=ppt/slideLayouts/slideLayout8136.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2406937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137.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0157603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38.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160894775"/>
      </p:ext>
    </p:extLst>
  </p:cSld>
  <p:clrMapOvr>
    <a:masterClrMapping/>
  </p:clrMapOvr>
  <p:transition spd="slow">
    <p:fade/>
  </p:transition>
</p:sldLayout>
</file>

<file path=ppt/slideLayouts/slideLayout8139.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1697029"/>
      </p:ext>
    </p:extLst>
  </p:cSld>
  <p:clrMapOvr>
    <a:masterClrMapping/>
  </p:clrMapOvr>
  <p:transition spd="slow">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21275648"/>
      </p:ext>
    </p:extLst>
  </p:cSld>
  <p:clrMapOvr>
    <a:masterClrMapping/>
  </p:clrMapOvr>
  <p:transition spd="slow">
    <p:fade/>
  </p:transition>
</p:sldLayout>
</file>

<file path=ppt/slideLayouts/slideLayout8140.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9424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141.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91363943"/>
      </p:ext>
    </p:extLst>
  </p:cSld>
  <p:clrMapOvr>
    <a:masterClrMapping/>
  </p:clrMapOvr>
  <p:transition spd="slow">
    <p:fade/>
  </p:transition>
</p:sldLayout>
</file>

<file path=ppt/slideLayouts/slideLayout8142.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23707932"/>
      </p:ext>
    </p:extLst>
  </p:cSld>
  <p:clrMapOvr>
    <a:masterClrMapping/>
  </p:clrMapOvr>
  <p:transition spd="slow">
    <p:fade/>
  </p:transition>
</p:sldLayout>
</file>

<file path=ppt/slideLayouts/slideLayout8143.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3282594"/>
      </p:ext>
    </p:extLst>
  </p:cSld>
  <p:clrMapOvr>
    <a:masterClrMapping/>
  </p:clrMapOvr>
  <p:transition spd="slow">
    <p:fade/>
  </p:transition>
</p:sldLayout>
</file>

<file path=ppt/slideLayouts/slideLayout8144.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3916861"/>
      </p:ext>
    </p:extLst>
  </p:cSld>
  <p:clrMapOvr>
    <a:masterClrMapping/>
  </p:clrMapOvr>
  <p:transition spd="slow">
    <p:fade/>
  </p:transition>
</p:sldLayout>
</file>

<file path=ppt/slideLayouts/slideLayout8145.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58218411"/>
      </p:ext>
    </p:extLst>
  </p:cSld>
  <p:clrMapOvr>
    <a:masterClrMapping/>
  </p:clrMapOvr>
  <p:transition spd="slow">
    <p:fade/>
  </p:transition>
</p:sldLayout>
</file>

<file path=ppt/slideLayouts/slideLayout8146.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76391441"/>
      </p:ext>
    </p:extLst>
  </p:cSld>
  <p:clrMapOvr>
    <a:masterClrMapping/>
  </p:clrMapOvr>
  <p:transition spd="slow">
    <p:fade/>
  </p:transition>
</p:sldLayout>
</file>

<file path=ppt/slideLayouts/slideLayout8147.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39013232"/>
      </p:ext>
    </p:extLst>
  </p:cSld>
  <p:clrMapOvr>
    <a:masterClrMapping/>
  </p:clrMapOvr>
  <p:transition spd="slow">
    <p:fade/>
  </p:transition>
</p:sldLayout>
</file>

<file path=ppt/slideLayouts/slideLayout8148.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27367065"/>
      </p:ext>
    </p:extLst>
  </p:cSld>
  <p:clrMapOvr>
    <a:masterClrMapping/>
  </p:clrMapOvr>
  <p:transition spd="slow">
    <p:fade/>
  </p:transition>
</p:sldLayout>
</file>

<file path=ppt/slideLayouts/slideLayout8149.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23615717"/>
      </p:ext>
    </p:extLst>
  </p:cSld>
  <p:clrMapOvr>
    <a:masterClrMapping/>
  </p:clrMapOvr>
  <p:transition spd="slow">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7586867"/>
      </p:ext>
    </p:extLst>
  </p:cSld>
  <p:clrMapOvr>
    <a:masterClrMapping/>
  </p:clrMapOvr>
  <p:transition spd="slow">
    <p:fade/>
  </p:transition>
</p:sldLayout>
</file>

<file path=ppt/slideLayouts/slideLayout8150.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90203408"/>
      </p:ext>
    </p:extLst>
  </p:cSld>
  <p:clrMapOvr>
    <a:masterClrMapping/>
  </p:clrMapOvr>
  <p:transition spd="slow">
    <p:fade/>
  </p:transition>
</p:sldLayout>
</file>

<file path=ppt/slideLayouts/slideLayout8151.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03615550"/>
      </p:ext>
    </p:extLst>
  </p:cSld>
  <p:clrMapOvr>
    <a:masterClrMapping/>
  </p:clrMapOvr>
  <p:transition spd="slow">
    <p:fade/>
  </p:transition>
</p:sldLayout>
</file>

<file path=ppt/slideLayouts/slideLayout8152.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64315717"/>
      </p:ext>
    </p:extLst>
  </p:cSld>
  <p:clrMapOvr>
    <a:masterClrMapping/>
  </p:clrMapOvr>
  <p:transition spd="slow">
    <p:fade/>
  </p:transition>
</p:sldLayout>
</file>

<file path=ppt/slideLayouts/slideLayout8153.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2068959"/>
      </p:ext>
    </p:extLst>
  </p:cSld>
  <p:clrMapOvr>
    <a:masterClrMapping/>
  </p:clrMapOvr>
  <p:transition spd="slow">
    <p:fade/>
  </p:transition>
</p:sldLayout>
</file>

<file path=ppt/slideLayouts/slideLayout8154.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2739397"/>
      </p:ext>
    </p:extLst>
  </p:cSld>
  <p:clrMapOvr>
    <a:masterClrMapping/>
  </p:clrMapOvr>
  <p:transition spd="slow">
    <p:fade/>
  </p:transition>
</p:sldLayout>
</file>

<file path=ppt/slideLayouts/slideLayout8155.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22964639"/>
      </p:ext>
    </p:extLst>
  </p:cSld>
  <p:clrMapOvr>
    <a:masterClrMapping/>
  </p:clrMapOvr>
  <p:transition spd="slow">
    <p:fade/>
  </p:transition>
</p:sldLayout>
</file>

<file path=ppt/slideLayouts/slideLayout8156.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011493170"/>
      </p:ext>
    </p:extLst>
  </p:cSld>
  <p:clrMapOvr>
    <a:masterClrMapping/>
  </p:clrMapOvr>
  <p:transition spd="slow">
    <p:fade/>
  </p:transition>
</p:sldLayout>
</file>

<file path=ppt/slideLayouts/slideLayout8157.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36792040"/>
      </p:ext>
    </p:extLst>
  </p:cSld>
  <p:clrMapOvr>
    <a:masterClrMapping/>
  </p:clrMapOvr>
  <p:transition spd="slow">
    <p:fade/>
  </p:transition>
</p:sldLayout>
</file>

<file path=ppt/slideLayouts/slideLayout8158.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5482710"/>
      </p:ext>
    </p:extLst>
  </p:cSld>
  <p:clrMapOvr>
    <a:masterClrMapping/>
  </p:clrMapOvr>
  <p:transition spd="slow">
    <p:fade/>
  </p:transition>
</p:sldLayout>
</file>

<file path=ppt/slideLayouts/slideLayout8159.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4723114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96166805"/>
      </p:ext>
    </p:extLst>
  </p:cSld>
  <p:clrMapOvr>
    <a:masterClrMapping/>
  </p:clrMapOvr>
  <p:transition spd="slow">
    <p:fade/>
  </p:transition>
</p:sldLayout>
</file>

<file path=ppt/slideLayouts/slideLayout8160.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01474134"/>
      </p:ext>
    </p:extLst>
  </p:cSld>
  <p:clrMapOvr>
    <a:masterClrMapping/>
  </p:clrMapOvr>
  <p:transition spd="slow">
    <p:fade/>
  </p:transition>
</p:sldLayout>
</file>

<file path=ppt/slideLayouts/slideLayout8161.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749103566"/>
      </p:ext>
    </p:extLst>
  </p:cSld>
  <p:clrMapOvr>
    <a:masterClrMapping/>
  </p:clrMapOvr>
  <p:transition spd="slow">
    <p:fade/>
  </p:transition>
</p:sldLayout>
</file>

<file path=ppt/slideLayouts/slideLayout8162.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447350797"/>
      </p:ext>
    </p:extLst>
  </p:cSld>
  <p:clrMapOvr>
    <a:masterClrMapping/>
  </p:clrMapOvr>
  <p:transition spd="slow">
    <p:fade/>
  </p:transition>
</p:sldLayout>
</file>

<file path=ppt/slideLayouts/slideLayout8163.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6240501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164.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4286464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65.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045128361"/>
      </p:ext>
    </p:extLst>
  </p:cSld>
  <p:clrMapOvr>
    <a:masterClrMapping/>
  </p:clrMapOvr>
  <p:transition spd="slow">
    <p:fade/>
  </p:transition>
</p:sldLayout>
</file>

<file path=ppt/slideLayouts/slideLayout8166.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042494037"/>
      </p:ext>
    </p:extLst>
  </p:cSld>
  <p:clrMapOvr>
    <a:masterClrMapping/>
  </p:clrMapOvr>
  <p:transition spd="slow">
    <p:fade/>
  </p:transition>
</p:sldLayout>
</file>

<file path=ppt/slideLayouts/slideLayout8167.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33072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168.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30243680"/>
      </p:ext>
    </p:extLst>
  </p:cSld>
  <p:clrMapOvr>
    <a:masterClrMapping/>
  </p:clrMapOvr>
  <p:transition spd="slow">
    <p:fade/>
  </p:transition>
</p:sldLayout>
</file>

<file path=ppt/slideLayouts/slideLayout8169.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90380425"/>
      </p:ext>
    </p:extLst>
  </p:cSld>
  <p:clrMapOvr>
    <a:masterClrMapping/>
  </p:clrMapOvr>
  <p:transition spd="slow">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82991575"/>
      </p:ext>
    </p:extLst>
  </p:cSld>
  <p:clrMapOvr>
    <a:masterClrMapping/>
  </p:clrMapOvr>
  <p:transition spd="slow">
    <p:fade/>
  </p:transition>
</p:sldLayout>
</file>

<file path=ppt/slideLayouts/slideLayout8170.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7302577"/>
      </p:ext>
    </p:extLst>
  </p:cSld>
  <p:clrMapOvr>
    <a:masterClrMapping/>
  </p:clrMapOvr>
  <p:transition spd="slow">
    <p:fade/>
  </p:transition>
</p:sldLayout>
</file>

<file path=ppt/slideLayouts/slideLayout8171.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22714648"/>
      </p:ext>
    </p:extLst>
  </p:cSld>
  <p:clrMapOvr>
    <a:masterClrMapping/>
  </p:clrMapOvr>
  <p:transition spd="slow">
    <p:fade/>
  </p:transition>
</p:sldLayout>
</file>

<file path=ppt/slideLayouts/slideLayout8172.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33639229"/>
      </p:ext>
    </p:extLst>
  </p:cSld>
  <p:clrMapOvr>
    <a:masterClrMapping/>
  </p:clrMapOvr>
  <p:transition spd="slow">
    <p:fade/>
  </p:transition>
</p:sldLayout>
</file>

<file path=ppt/slideLayouts/slideLayout8173.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83101353"/>
      </p:ext>
    </p:extLst>
  </p:cSld>
  <p:clrMapOvr>
    <a:masterClrMapping/>
  </p:clrMapOvr>
  <p:transition spd="slow">
    <p:fade/>
  </p:transition>
</p:sldLayout>
</file>

<file path=ppt/slideLayouts/slideLayout8174.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7951017"/>
      </p:ext>
    </p:extLst>
  </p:cSld>
  <p:clrMapOvr>
    <a:masterClrMapping/>
  </p:clrMapOvr>
  <p:transition spd="slow">
    <p:fade/>
  </p:transition>
</p:sldLayout>
</file>

<file path=ppt/slideLayouts/slideLayout8175.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15008102"/>
      </p:ext>
    </p:extLst>
  </p:cSld>
  <p:clrMapOvr>
    <a:masterClrMapping/>
  </p:clrMapOvr>
  <p:transition spd="slow">
    <p:fade/>
  </p:transition>
</p:sldLayout>
</file>

<file path=ppt/slideLayouts/slideLayout8176.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87315756"/>
      </p:ext>
    </p:extLst>
  </p:cSld>
  <p:clrMapOvr>
    <a:masterClrMapping/>
  </p:clrMapOvr>
  <p:transition spd="slow">
    <p:fade/>
  </p:transition>
</p:sldLayout>
</file>

<file path=ppt/slideLayouts/slideLayout8177.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48633503"/>
      </p:ext>
    </p:extLst>
  </p:cSld>
  <p:clrMapOvr>
    <a:masterClrMapping/>
  </p:clrMapOvr>
  <p:transition spd="slow">
    <p:fade/>
  </p:transition>
</p:sldLayout>
</file>

<file path=ppt/slideLayouts/slideLayout8178.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20283788"/>
      </p:ext>
    </p:extLst>
  </p:cSld>
  <p:clrMapOvr>
    <a:masterClrMapping/>
  </p:clrMapOvr>
  <p:transition spd="slow">
    <p:fade/>
  </p:transition>
</p:sldLayout>
</file>

<file path=ppt/slideLayouts/slideLayout8179.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18227840"/>
      </p:ext>
    </p:extLst>
  </p:cSld>
  <p:clrMapOvr>
    <a:masterClrMapping/>
  </p:clrMapOvr>
  <p:transition spd="slow">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74741646"/>
      </p:ext>
    </p:extLst>
  </p:cSld>
  <p:clrMapOvr>
    <a:masterClrMapping/>
  </p:clrMapOvr>
  <p:transition spd="slow">
    <p:fade/>
  </p:transition>
</p:sldLayout>
</file>

<file path=ppt/slideLayouts/slideLayout8180.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58239775"/>
      </p:ext>
    </p:extLst>
  </p:cSld>
  <p:clrMapOvr>
    <a:masterClrMapping/>
  </p:clrMapOvr>
  <p:transition spd="slow">
    <p:fade/>
  </p:transition>
</p:sldLayout>
</file>

<file path=ppt/slideLayouts/slideLayout8181.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41278981"/>
      </p:ext>
    </p:extLst>
  </p:cSld>
  <p:clrMapOvr>
    <a:masterClrMapping/>
  </p:clrMapOvr>
  <p:transition spd="slow">
    <p:fade/>
  </p:transition>
</p:sldLayout>
</file>

<file path=ppt/slideLayouts/slideLayout8182.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9403769"/>
      </p:ext>
    </p:extLst>
  </p:cSld>
  <p:clrMapOvr>
    <a:masterClrMapping/>
  </p:clrMapOvr>
  <p:transition spd="slow">
    <p:fade/>
  </p:transition>
</p:sldLayout>
</file>

<file path=ppt/slideLayouts/slideLayout8183.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238629791"/>
      </p:ext>
    </p:extLst>
  </p:cSld>
  <p:clrMapOvr>
    <a:masterClrMapping/>
  </p:clrMapOvr>
  <p:transition spd="slow">
    <p:fade/>
  </p:transition>
</p:sldLayout>
</file>

<file path=ppt/slideLayouts/slideLayout8184.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89944204"/>
      </p:ext>
    </p:extLst>
  </p:cSld>
  <p:clrMapOvr>
    <a:masterClrMapping/>
  </p:clrMapOvr>
  <p:transition spd="slow">
    <p:fade/>
  </p:transition>
</p:sldLayout>
</file>

<file path=ppt/slideLayouts/slideLayout8185.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85154828"/>
      </p:ext>
    </p:extLst>
  </p:cSld>
  <p:clrMapOvr>
    <a:masterClrMapping/>
  </p:clrMapOvr>
  <p:transition spd="slow">
    <p:fade/>
  </p:transition>
</p:sldLayout>
</file>

<file path=ppt/slideLayouts/slideLayout8186.xml><?xml version="1.0" encoding="utf-8"?>
<p:sldLayout xmlns:a="http://schemas.openxmlformats.org/drawingml/2006/main" xmlns:r="http://schemas.openxmlformats.org/officeDocument/2006/relationships" xmlns:p="http://schemas.openxmlformats.org/presentationml/2006/main" preserve="1" userDrawn="1">
  <p:cSld name="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6160610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87.xml><?xml version="1.0" encoding="utf-8"?>
<p:sldLayout xmlns:a="http://schemas.openxmlformats.org/drawingml/2006/main" xmlns:r="http://schemas.openxmlformats.org/officeDocument/2006/relationships" xmlns:p="http://schemas.openxmlformats.org/presentationml/2006/main" preserve="1" userDrawn="1">
  <p:cSld name="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122299517"/>
      </p:ext>
    </p:extLst>
  </p:cSld>
  <p:clrMapOvr>
    <a:masterClrMapping/>
  </p:clrMapOvr>
  <p:transition spd="slow">
    <p:fade/>
  </p:transition>
</p:sldLayout>
</file>

<file path=ppt/slideLayouts/slideLayout8188.xml><?xml version="1.0" encoding="utf-8"?>
<p:sldLayout xmlns:a="http://schemas.openxmlformats.org/drawingml/2006/main" xmlns:r="http://schemas.openxmlformats.org/officeDocument/2006/relationships" xmlns:p="http://schemas.openxmlformats.org/presentationml/2006/main" preserve="1" userDrawn="1">
  <p:cSld name="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7563501"/>
      </p:ext>
    </p:extLst>
  </p:cSld>
  <p:clrMapOvr>
    <a:masterClrMapping/>
  </p:clrMapOvr>
  <p:transition spd="slow">
    <p:fade/>
  </p:transition>
</p:sldLayout>
</file>

<file path=ppt/slideLayouts/slideLayout8189.xml><?xml version="1.0" encoding="utf-8"?>
<p:sldLayout xmlns:a="http://schemas.openxmlformats.org/drawingml/2006/main" xmlns:r="http://schemas.openxmlformats.org/officeDocument/2006/relationships" xmlns:p="http://schemas.openxmlformats.org/presentationml/2006/main" preserve="1" userDrawn="1">
  <p:cSld name="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18454377"/>
      </p:ext>
    </p:extLst>
  </p:cSld>
  <p:clrMapOvr>
    <a:masterClrMapping/>
  </p:clrMapOvr>
  <p:transition spd="slow">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38738391"/>
      </p:ext>
    </p:extLst>
  </p:cSld>
  <p:clrMapOvr>
    <a:masterClrMapping/>
  </p:clrMapOvr>
  <p:transition spd="slow">
    <p:fade/>
  </p:transition>
</p:sldLayout>
</file>

<file path=ppt/slideLayouts/slideLayout8190.xml><?xml version="1.0" encoding="utf-8"?>
<p:sldLayout xmlns:a="http://schemas.openxmlformats.org/drawingml/2006/main" xmlns:r="http://schemas.openxmlformats.org/officeDocument/2006/relationships" xmlns:p="http://schemas.openxmlformats.org/presentationml/2006/main" preserve="1" userDrawn="1">
  <p:cSld name="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61673720"/>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191.xml><?xml version="1.0" encoding="utf-8"?>
<p:sldLayout xmlns:a="http://schemas.openxmlformats.org/drawingml/2006/main" xmlns:r="http://schemas.openxmlformats.org/officeDocument/2006/relationships" xmlns:p="http://schemas.openxmlformats.org/presentationml/2006/main" preserve="1" userDrawn="1">
  <p:cSld name="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1107611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192.xml><?xml version="1.0" encoding="utf-8"?>
<p:sldLayout xmlns:a="http://schemas.openxmlformats.org/drawingml/2006/main" xmlns:r="http://schemas.openxmlformats.org/officeDocument/2006/relationships" xmlns:p="http://schemas.openxmlformats.org/presentationml/2006/main" preserve="1" userDrawn="1">
  <p:cSld name="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386573230"/>
      </p:ext>
    </p:extLst>
  </p:cSld>
  <p:clrMapOvr>
    <a:masterClrMapping/>
  </p:clrMapOvr>
  <p:transition spd="slow">
    <p:fade/>
  </p:transition>
</p:sldLayout>
</file>

<file path=ppt/slideLayouts/slideLayout8193.xml><?xml version="1.0" encoding="utf-8"?>
<p:sldLayout xmlns:a="http://schemas.openxmlformats.org/drawingml/2006/main" xmlns:r="http://schemas.openxmlformats.org/officeDocument/2006/relationships" xmlns:p="http://schemas.openxmlformats.org/presentationml/2006/main" preserve="1" userDrawn="1">
  <p:cSld name="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17361782"/>
      </p:ext>
    </p:extLst>
  </p:cSld>
  <p:clrMapOvr>
    <a:masterClrMapping/>
  </p:clrMapOvr>
  <p:transition spd="slow">
    <p:fade/>
  </p:transition>
</p:sldLayout>
</file>

<file path=ppt/slideLayouts/slideLayout8194.xml><?xml version="1.0" encoding="utf-8"?>
<p:sldLayout xmlns:a="http://schemas.openxmlformats.org/drawingml/2006/main" xmlns:r="http://schemas.openxmlformats.org/officeDocument/2006/relationships" xmlns:p="http://schemas.openxmlformats.org/presentationml/2006/main" preserve="1" userDrawn="1">
  <p:cSld name="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797865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195.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85460632"/>
      </p:ext>
    </p:extLst>
  </p:cSld>
  <p:clrMapOvr>
    <a:masterClrMapping/>
  </p:clrMapOvr>
  <p:transition spd="slow">
    <p:fade/>
  </p:transition>
</p:sldLayout>
</file>

<file path=ppt/slideLayouts/slideLayout8196.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93471636"/>
      </p:ext>
    </p:extLst>
  </p:cSld>
  <p:clrMapOvr>
    <a:masterClrMapping/>
  </p:clrMapOvr>
  <p:transition spd="slow">
    <p:fade/>
  </p:transition>
</p:sldLayout>
</file>

<file path=ppt/slideLayouts/slideLayout8197.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71254107"/>
      </p:ext>
    </p:extLst>
  </p:cSld>
  <p:clrMapOvr>
    <a:masterClrMapping/>
  </p:clrMapOvr>
  <p:transition spd="slow">
    <p:fade/>
  </p:transition>
</p:sldLayout>
</file>

<file path=ppt/slideLayouts/slideLayout8198.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2531552"/>
      </p:ext>
    </p:extLst>
  </p:cSld>
  <p:clrMapOvr>
    <a:masterClrMapping/>
  </p:clrMapOvr>
  <p:transition spd="slow">
    <p:fade/>
  </p:transition>
</p:sldLayout>
</file>

<file path=ppt/slideLayouts/slideLayout8199.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9529539"/>
      </p:ext>
    </p:extLst>
  </p:cSld>
  <p:clrMapOvr>
    <a:masterClrMapping/>
  </p:clrMapOvr>
  <p:transition spd="slow">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20029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04390175"/>
      </p:ext>
    </p:extLst>
  </p:cSld>
  <p:clrMapOvr>
    <a:masterClrMapping/>
  </p:clrMapOvr>
  <p:transition spd="slow">
    <p:fade/>
  </p:transition>
</p:sldLayout>
</file>

<file path=ppt/slideLayouts/slideLayout8200.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31606429"/>
      </p:ext>
    </p:extLst>
  </p:cSld>
  <p:clrMapOvr>
    <a:masterClrMapping/>
  </p:clrMapOvr>
  <p:transition spd="slow">
    <p:fade/>
  </p:transition>
</p:sldLayout>
</file>

<file path=ppt/slideLayouts/slideLayout8201.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1100369"/>
      </p:ext>
    </p:extLst>
  </p:cSld>
  <p:clrMapOvr>
    <a:masterClrMapping/>
  </p:clrMapOvr>
  <p:transition spd="slow">
    <p:fade/>
  </p:transition>
</p:sldLayout>
</file>

<file path=ppt/slideLayouts/slideLayout8202.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58127929"/>
      </p:ext>
    </p:extLst>
  </p:cSld>
  <p:clrMapOvr>
    <a:masterClrMapping/>
  </p:clrMapOvr>
  <p:transition spd="slow">
    <p:fade/>
  </p:transition>
</p:sldLayout>
</file>

<file path=ppt/slideLayouts/slideLayout8203.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69030754"/>
      </p:ext>
    </p:extLst>
  </p:cSld>
  <p:clrMapOvr>
    <a:masterClrMapping/>
  </p:clrMapOvr>
  <p:transition spd="slow">
    <p:fade/>
  </p:transition>
</p:sldLayout>
</file>

<file path=ppt/slideLayouts/slideLayout8204.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72942143"/>
      </p:ext>
    </p:extLst>
  </p:cSld>
  <p:clrMapOvr>
    <a:masterClrMapping/>
  </p:clrMapOvr>
  <p:transition spd="slow">
    <p:fade/>
  </p:transition>
</p:sldLayout>
</file>

<file path=ppt/slideLayouts/slideLayout8205.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10021512"/>
      </p:ext>
    </p:extLst>
  </p:cSld>
  <p:clrMapOvr>
    <a:masterClrMapping/>
  </p:clrMapOvr>
  <p:transition spd="slow">
    <p:fade/>
  </p:transition>
</p:sldLayout>
</file>

<file path=ppt/slideLayouts/slideLayout8206.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00083765"/>
      </p:ext>
    </p:extLst>
  </p:cSld>
  <p:clrMapOvr>
    <a:masterClrMapping/>
  </p:clrMapOvr>
  <p:transition spd="slow">
    <p:fade/>
  </p:transition>
</p:sldLayout>
</file>

<file path=ppt/slideLayouts/slideLayout8207.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83064984"/>
      </p:ext>
    </p:extLst>
  </p:cSld>
  <p:clrMapOvr>
    <a:masterClrMapping/>
  </p:clrMapOvr>
  <p:transition spd="slow">
    <p:fade/>
  </p:transition>
</p:sldLayout>
</file>

<file path=ppt/slideLayouts/slideLayout8208.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24707315"/>
      </p:ext>
    </p:extLst>
  </p:cSld>
  <p:clrMapOvr>
    <a:masterClrMapping/>
  </p:clrMapOvr>
  <p:transition spd="slow">
    <p:fade/>
  </p:transition>
</p:sldLayout>
</file>

<file path=ppt/slideLayouts/slideLayout8209.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10715930"/>
      </p:ext>
    </p:extLst>
  </p:cSld>
  <p:clrMapOvr>
    <a:masterClrMapping/>
  </p:clrMapOvr>
  <p:transition spd="slow">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7316978"/>
      </p:ext>
    </p:extLst>
  </p:cSld>
  <p:clrMapOvr>
    <a:masterClrMapping/>
  </p:clrMapOvr>
  <p:transition spd="slow">
    <p:fade/>
  </p:transition>
</p:sldLayout>
</file>

<file path=ppt/slideLayouts/slideLayout8210.xml><?xml version="1.0" encoding="utf-8"?>
<p:sldLayout xmlns:a="http://schemas.openxmlformats.org/drawingml/2006/main" xmlns:r="http://schemas.openxmlformats.org/officeDocument/2006/relationships" xmlns:p="http://schemas.openxmlformats.org/presentationml/2006/main" preserve="1" userDrawn="1">
  <p:cSld name="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639518857"/>
      </p:ext>
    </p:extLst>
  </p:cSld>
  <p:clrMapOvr>
    <a:masterClrMapping/>
  </p:clrMapOvr>
  <p:transition spd="slow">
    <p:fade/>
  </p:transition>
</p:sldLayout>
</file>

<file path=ppt/slideLayouts/slideLayout8211.xml><?xml version="1.0" encoding="utf-8"?>
<p:sldLayout xmlns:a="http://schemas.openxmlformats.org/drawingml/2006/main" xmlns:r="http://schemas.openxmlformats.org/officeDocument/2006/relationships" xmlns:p="http://schemas.openxmlformats.org/presentationml/2006/main" preserve="1" userDrawn="1">
  <p:cSld name="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79443076"/>
      </p:ext>
    </p:extLst>
  </p:cSld>
  <p:clrMapOvr>
    <a:masterClrMapping/>
  </p:clrMapOvr>
  <p:transition spd="slow">
    <p:fade/>
  </p:transition>
</p:sldLayout>
</file>

<file path=ppt/slideLayouts/slideLayout8212.xml><?xml version="1.0" encoding="utf-8"?>
<p:sldLayout xmlns:a="http://schemas.openxmlformats.org/drawingml/2006/main" xmlns:r="http://schemas.openxmlformats.org/officeDocument/2006/relationships" xmlns:p="http://schemas.openxmlformats.org/presentationml/2006/main" preserve="1" userDrawn="1">
  <p:cSld name="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88570850"/>
      </p:ext>
    </p:extLst>
  </p:cSld>
  <p:clrMapOvr>
    <a:masterClrMapping/>
  </p:clrMapOvr>
  <p:transition spd="slow">
    <p:fade/>
  </p:transition>
</p:sldLayout>
</file>

<file path=ppt/slideLayouts/slideLayout8213.xml><?xml version="1.0" encoding="utf-8"?>
<p:sldLayout xmlns:a="http://schemas.openxmlformats.org/drawingml/2006/main" xmlns:r="http://schemas.openxmlformats.org/officeDocument/2006/relationships" xmlns:p="http://schemas.openxmlformats.org/presentationml/2006/main" preserve="1" userDrawn="1">
  <p:cSld name="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0023640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214.xml><?xml version="1.0" encoding="utf-8"?>
<p:sldLayout xmlns:a="http://schemas.openxmlformats.org/drawingml/2006/main" xmlns:r="http://schemas.openxmlformats.org/officeDocument/2006/relationships" xmlns:p="http://schemas.openxmlformats.org/presentationml/2006/main" preserve="1" userDrawn="1">
  <p:cSld name="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572237106"/>
      </p:ext>
    </p:extLst>
  </p:cSld>
  <p:clrMapOvr>
    <a:masterClrMapping/>
  </p:clrMapOvr>
  <p:transition spd="slow">
    <p:fade/>
  </p:transition>
</p:sldLayout>
</file>

<file path=ppt/slideLayouts/slideLayout8215.xml><?xml version="1.0" encoding="utf-8"?>
<p:sldLayout xmlns:a="http://schemas.openxmlformats.org/drawingml/2006/main" xmlns:r="http://schemas.openxmlformats.org/officeDocument/2006/relationships" xmlns:p="http://schemas.openxmlformats.org/presentationml/2006/main" preserve="1" userDrawn="1">
  <p:cSld name="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92018208"/>
      </p:ext>
    </p:extLst>
  </p:cSld>
  <p:clrMapOvr>
    <a:masterClrMapping/>
  </p:clrMapOvr>
  <p:transition spd="slow">
    <p:fade/>
  </p:transition>
</p:sldLayout>
</file>

<file path=ppt/slideLayouts/slideLayout8216.xml><?xml version="1.0" encoding="utf-8"?>
<p:sldLayout xmlns:a="http://schemas.openxmlformats.org/drawingml/2006/main" xmlns:r="http://schemas.openxmlformats.org/officeDocument/2006/relationships" xmlns:p="http://schemas.openxmlformats.org/presentationml/2006/main" preserve="1" userDrawn="1">
  <p:cSld name="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124370195"/>
      </p:ext>
    </p:extLst>
  </p:cSld>
  <p:clrMapOvr>
    <a:masterClrMapping/>
  </p:clrMapOvr>
  <p:transition spd="slow">
    <p:fade/>
  </p:transition>
</p:sldLayout>
</file>

<file path=ppt/slideLayouts/slideLayout8217.xml><?xml version="1.0" encoding="utf-8"?>
<p:sldLayout xmlns:a="http://schemas.openxmlformats.org/drawingml/2006/main" xmlns:r="http://schemas.openxmlformats.org/officeDocument/2006/relationships" xmlns:p="http://schemas.openxmlformats.org/presentationml/2006/main" preserve="1" userDrawn="1">
  <p:cSld name="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8985387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218.xml><?xml version="1.0" encoding="utf-8"?>
<p:sldLayout xmlns:a="http://schemas.openxmlformats.org/drawingml/2006/main" xmlns:r="http://schemas.openxmlformats.org/officeDocument/2006/relationships" xmlns:p="http://schemas.openxmlformats.org/presentationml/2006/main" preserve="1" userDrawn="1">
  <p:cSld name="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0661636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219.xml><?xml version="1.0" encoding="utf-8"?>
<p:sldLayout xmlns:a="http://schemas.openxmlformats.org/drawingml/2006/main" xmlns:r="http://schemas.openxmlformats.org/officeDocument/2006/relationships" xmlns:p="http://schemas.openxmlformats.org/presentationml/2006/main" preserve="1" userDrawn="1">
  <p:cSld name="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562758255"/>
      </p:ext>
    </p:extLst>
  </p:cSld>
  <p:clrMapOvr>
    <a:masterClrMapping/>
  </p:clrMapOvr>
  <p:transition spd="slow">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78269419"/>
      </p:ext>
    </p:extLst>
  </p:cSld>
  <p:clrMapOvr>
    <a:masterClrMapping/>
  </p:clrMapOvr>
  <p:transition spd="slow">
    <p:fade/>
  </p:transition>
</p:sldLayout>
</file>

<file path=ppt/slideLayouts/slideLayout8220.xml><?xml version="1.0" encoding="utf-8"?>
<p:sldLayout xmlns:a="http://schemas.openxmlformats.org/drawingml/2006/main" xmlns:r="http://schemas.openxmlformats.org/officeDocument/2006/relationships" xmlns:p="http://schemas.openxmlformats.org/presentationml/2006/main" preserve="1" userDrawn="1">
  <p:cSld name="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06031419"/>
      </p:ext>
    </p:extLst>
  </p:cSld>
  <p:clrMapOvr>
    <a:masterClrMapping/>
  </p:clrMapOvr>
  <p:transition spd="slow">
    <p:fade/>
  </p:transition>
</p:sldLayout>
</file>

<file path=ppt/slideLayouts/slideLayout8221.xml><?xml version="1.0" encoding="utf-8"?>
<p:sldLayout xmlns:a="http://schemas.openxmlformats.org/drawingml/2006/main" xmlns:r="http://schemas.openxmlformats.org/officeDocument/2006/relationships" xmlns:p="http://schemas.openxmlformats.org/presentationml/2006/main" preserve="1" userDrawn="1">
  <p:cSld name="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450968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222.xml><?xml version="1.0" encoding="utf-8"?>
<p:sldLayout xmlns:a="http://schemas.openxmlformats.org/drawingml/2006/main" xmlns:r="http://schemas.openxmlformats.org/officeDocument/2006/relationships" xmlns:p="http://schemas.openxmlformats.org/presentationml/2006/main" showMasterSp="0" preserve="1" userDrawn="1">
  <p:cSld name="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49595987"/>
      </p:ext>
    </p:extLst>
  </p:cSld>
  <p:clrMapOvr>
    <a:masterClrMapping/>
  </p:clrMapOvr>
  <p:transition spd="slow">
    <p:fade/>
  </p:transition>
</p:sldLayout>
</file>

<file path=ppt/slideLayouts/slideLayout8223.xml><?xml version="1.0" encoding="utf-8"?>
<p:sldLayout xmlns:a="http://schemas.openxmlformats.org/drawingml/2006/main" xmlns:r="http://schemas.openxmlformats.org/officeDocument/2006/relationships" xmlns:p="http://schemas.openxmlformats.org/presentationml/2006/main" preserve="1" userDrawn="1">
  <p:cSld name="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25250014"/>
      </p:ext>
    </p:extLst>
  </p:cSld>
  <p:clrMapOvr>
    <a:masterClrMapping/>
  </p:clrMapOvr>
  <p:transition spd="slow">
    <p:fade/>
  </p:transition>
</p:sldLayout>
</file>

<file path=ppt/slideLayouts/slideLayout8224.xml><?xml version="1.0" encoding="utf-8"?>
<p:sldLayout xmlns:a="http://schemas.openxmlformats.org/drawingml/2006/main" xmlns:r="http://schemas.openxmlformats.org/officeDocument/2006/relationships" xmlns:p="http://schemas.openxmlformats.org/presentationml/2006/main" preserve="1" userDrawn="1">
  <p:cSld name="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48844292"/>
      </p:ext>
    </p:extLst>
  </p:cSld>
  <p:clrMapOvr>
    <a:masterClrMapping/>
  </p:clrMapOvr>
  <p:transition spd="slow">
    <p:fade/>
  </p:transition>
</p:sldLayout>
</file>

<file path=ppt/slideLayouts/slideLayout8225.xml><?xml version="1.0" encoding="utf-8"?>
<p:sldLayout xmlns:a="http://schemas.openxmlformats.org/drawingml/2006/main" xmlns:r="http://schemas.openxmlformats.org/officeDocument/2006/relationships" xmlns:p="http://schemas.openxmlformats.org/presentationml/2006/main" preserve="1" userDrawn="1">
  <p:cSld name="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1950352"/>
      </p:ext>
    </p:extLst>
  </p:cSld>
  <p:clrMapOvr>
    <a:masterClrMapping/>
  </p:clrMapOvr>
  <p:transition spd="slow">
    <p:fade/>
  </p:transition>
</p:sldLayout>
</file>

<file path=ppt/slideLayouts/slideLayout8226.xml><?xml version="1.0" encoding="utf-8"?>
<p:sldLayout xmlns:a="http://schemas.openxmlformats.org/drawingml/2006/main" xmlns:r="http://schemas.openxmlformats.org/officeDocument/2006/relationships" xmlns:p="http://schemas.openxmlformats.org/presentationml/2006/main" preserve="1" userDrawn="1">
  <p:cSld name="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72243797"/>
      </p:ext>
    </p:extLst>
  </p:cSld>
  <p:clrMapOvr>
    <a:masterClrMapping/>
  </p:clrMapOvr>
  <p:transition spd="slow">
    <p:fade/>
  </p:transition>
</p:sldLayout>
</file>

<file path=ppt/slideLayouts/slideLayout8227.xml><?xml version="1.0" encoding="utf-8"?>
<p:sldLayout xmlns:a="http://schemas.openxmlformats.org/drawingml/2006/main" xmlns:r="http://schemas.openxmlformats.org/officeDocument/2006/relationships" xmlns:p="http://schemas.openxmlformats.org/presentationml/2006/main" showMasterSp="0" preserve="1" userDrawn="1">
  <p:cSld name="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80029586"/>
      </p:ext>
    </p:extLst>
  </p:cSld>
  <p:clrMapOvr>
    <a:masterClrMapping/>
  </p:clrMapOvr>
  <p:transition spd="slow">
    <p:fade/>
  </p:transition>
</p:sldLayout>
</file>

<file path=ppt/slideLayouts/slideLayout8228.xml><?xml version="1.0" encoding="utf-8"?>
<p:sldLayout xmlns:a="http://schemas.openxmlformats.org/drawingml/2006/main" xmlns:r="http://schemas.openxmlformats.org/officeDocument/2006/relationships" xmlns:p="http://schemas.openxmlformats.org/presentationml/2006/main" preserve="1" userDrawn="1">
  <p:cSld name="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065618"/>
      </p:ext>
    </p:extLst>
  </p:cSld>
  <p:clrMapOvr>
    <a:masterClrMapping/>
  </p:clrMapOvr>
  <p:transition spd="slow">
    <p:fade/>
  </p:transition>
</p:sldLayout>
</file>

<file path=ppt/slideLayouts/slideLayout8229.xml><?xml version="1.0" encoding="utf-8"?>
<p:sldLayout xmlns:a="http://schemas.openxmlformats.org/drawingml/2006/main" xmlns:r="http://schemas.openxmlformats.org/officeDocument/2006/relationships" xmlns:p="http://schemas.openxmlformats.org/presentationml/2006/main" preserve="1" userDrawn="1">
  <p:cSld name="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12602177"/>
      </p:ext>
    </p:extLst>
  </p:cSld>
  <p:clrMapOvr>
    <a:masterClrMapping/>
  </p:clrMapOvr>
  <p:transition spd="slow">
    <p:fade/>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60341158"/>
      </p:ext>
    </p:extLst>
  </p:cSld>
  <p:clrMapOvr>
    <a:masterClrMapping/>
  </p:clrMapOvr>
  <p:transition spd="slow">
    <p:fade/>
  </p:transition>
</p:sldLayout>
</file>

<file path=ppt/slideLayouts/slideLayout8230.xml><?xml version="1.0" encoding="utf-8"?>
<p:sldLayout xmlns:a="http://schemas.openxmlformats.org/drawingml/2006/main" xmlns:r="http://schemas.openxmlformats.org/officeDocument/2006/relationships" xmlns:p="http://schemas.openxmlformats.org/presentationml/2006/main" preserve="1" userDrawn="1">
  <p:cSld name="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02584257"/>
      </p:ext>
    </p:extLst>
  </p:cSld>
  <p:clrMapOvr>
    <a:masterClrMapping/>
  </p:clrMapOvr>
  <p:transition spd="slow">
    <p:fade/>
  </p:transition>
</p:sldLayout>
</file>

<file path=ppt/slideLayouts/slideLayout8231.xml><?xml version="1.0" encoding="utf-8"?>
<p:sldLayout xmlns:a="http://schemas.openxmlformats.org/drawingml/2006/main" xmlns:r="http://schemas.openxmlformats.org/officeDocument/2006/relationships" xmlns:p="http://schemas.openxmlformats.org/presentationml/2006/main" preserve="1" userDrawn="1">
  <p:cSld name="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08876315"/>
      </p:ext>
    </p:extLst>
  </p:cSld>
  <p:clrMapOvr>
    <a:masterClrMapping/>
  </p:clrMapOvr>
  <p:transition spd="slow">
    <p:fade/>
  </p:transition>
</p:sldLayout>
</file>

<file path=ppt/slideLayouts/slideLayout8232.xml><?xml version="1.0" encoding="utf-8"?>
<p:sldLayout xmlns:a="http://schemas.openxmlformats.org/drawingml/2006/main" xmlns:r="http://schemas.openxmlformats.org/officeDocument/2006/relationships" xmlns:p="http://schemas.openxmlformats.org/presentationml/2006/main" showMasterSp="0" preserve="1" userDrawn="1">
  <p:cSld name="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06548570"/>
      </p:ext>
    </p:extLst>
  </p:cSld>
  <p:clrMapOvr>
    <a:masterClrMapping/>
  </p:clrMapOvr>
  <p:transition spd="slow">
    <p:fade/>
  </p:transition>
</p:sldLayout>
</file>

<file path=ppt/slideLayouts/slideLayout8233.xml><?xml version="1.0" encoding="utf-8"?>
<p:sldLayout xmlns:a="http://schemas.openxmlformats.org/drawingml/2006/main" xmlns:r="http://schemas.openxmlformats.org/officeDocument/2006/relationships" xmlns:p="http://schemas.openxmlformats.org/presentationml/2006/main" preserve="1" userDrawn="1">
  <p:cSld name="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3073431"/>
      </p:ext>
    </p:extLst>
  </p:cSld>
  <p:clrMapOvr>
    <a:masterClrMapping/>
  </p:clrMapOvr>
  <p:transition spd="slow">
    <p:fade/>
  </p:transition>
</p:sldLayout>
</file>

<file path=ppt/slideLayouts/slideLayout8234.xml><?xml version="1.0" encoding="utf-8"?>
<p:sldLayout xmlns:a="http://schemas.openxmlformats.org/drawingml/2006/main" xmlns:r="http://schemas.openxmlformats.org/officeDocument/2006/relationships" xmlns:p="http://schemas.openxmlformats.org/presentationml/2006/main" preserve="1" userDrawn="1">
  <p:cSld name="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04329939"/>
      </p:ext>
    </p:extLst>
  </p:cSld>
  <p:clrMapOvr>
    <a:masterClrMapping/>
  </p:clrMapOvr>
  <p:transition spd="slow">
    <p:fade/>
  </p:transition>
</p:sldLayout>
</file>

<file path=ppt/slideLayouts/slideLayout8235.xml><?xml version="1.0" encoding="utf-8"?>
<p:sldLayout xmlns:a="http://schemas.openxmlformats.org/drawingml/2006/main" xmlns:r="http://schemas.openxmlformats.org/officeDocument/2006/relationships" xmlns:p="http://schemas.openxmlformats.org/presentationml/2006/main" preserve="1" userDrawn="1">
  <p:cSld name="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09806517"/>
      </p:ext>
    </p:extLst>
  </p:cSld>
  <p:clrMapOvr>
    <a:masterClrMapping/>
  </p:clrMapOvr>
  <p:transition spd="slow">
    <p:fade/>
  </p:transition>
</p:sldLayout>
</file>

<file path=ppt/slideLayouts/slideLayout8236.xml><?xml version="1.0" encoding="utf-8"?>
<p:sldLayout xmlns:a="http://schemas.openxmlformats.org/drawingml/2006/main" xmlns:r="http://schemas.openxmlformats.org/officeDocument/2006/relationships" xmlns:p="http://schemas.openxmlformats.org/presentationml/2006/main" preserve="1" userDrawn="1">
  <p:cSld name="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143906"/>
      </p:ext>
    </p:extLst>
  </p:cSld>
  <p:clrMapOvr>
    <a:masterClrMapping/>
  </p:clrMapOvr>
  <p:transition spd="slow">
    <p:fade/>
  </p:transition>
</p:sldLayout>
</file>

<file path=ppt/slideLayouts/slideLayout8237.xml><?xml version="1.0" encoding="utf-8"?>
<p:sldLayout xmlns:a="http://schemas.openxmlformats.org/drawingml/2006/main" xmlns:r="http://schemas.openxmlformats.org/officeDocument/2006/relationships" xmlns:p="http://schemas.openxmlformats.org/presentationml/2006/main" preserve="1" userDrawn="1">
  <p:cSld name="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608235358"/>
      </p:ext>
    </p:extLst>
  </p:cSld>
  <p:clrMapOvr>
    <a:masterClrMapping/>
  </p:clrMapOvr>
  <p:transition spd="slow">
    <p:fade/>
  </p:transition>
</p:sldLayout>
</file>

<file path=ppt/slideLayouts/slideLayout8238.xml><?xml version="1.0" encoding="utf-8"?>
<p:sldLayout xmlns:a="http://schemas.openxmlformats.org/drawingml/2006/main" xmlns:r="http://schemas.openxmlformats.org/officeDocument/2006/relationships" xmlns:p="http://schemas.openxmlformats.org/presentationml/2006/main" preserve="1" userDrawn="1">
  <p:cSld name="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811965360"/>
      </p:ext>
    </p:extLst>
  </p:cSld>
  <p:clrMapOvr>
    <a:masterClrMapping/>
  </p:clrMapOvr>
  <p:transition spd="slow">
    <p:fade/>
  </p:transition>
</p:sldLayout>
</file>

<file path=ppt/slideLayouts/slideLayout8239.xml><?xml version="1.0" encoding="utf-8"?>
<p:sldLayout xmlns:a="http://schemas.openxmlformats.org/drawingml/2006/main" xmlns:r="http://schemas.openxmlformats.org/officeDocument/2006/relationships" xmlns:p="http://schemas.openxmlformats.org/presentationml/2006/main" preserve="1" userDrawn="1">
  <p:cSld name="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661706"/>
      </p:ext>
    </p:extLst>
  </p:cSld>
  <p:clrMapOvr>
    <a:masterClrMapping/>
  </p:clrMapOvr>
  <p:transition spd="slow">
    <p:fade/>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77193308"/>
      </p:ext>
    </p:extLst>
  </p:cSld>
  <p:clrMapOvr>
    <a:masterClrMapping/>
  </p:clrMapOvr>
  <p:transition spd="slow">
    <p:fade/>
  </p:transition>
</p:sldLayout>
</file>

<file path=ppt/slideLayouts/slideLayout8240.xml><?xml version="1.0" encoding="utf-8"?>
<p:sldLayout xmlns:a="http://schemas.openxmlformats.org/drawingml/2006/main" xmlns:r="http://schemas.openxmlformats.org/officeDocument/2006/relationships" xmlns:p="http://schemas.openxmlformats.org/presentationml/2006/main" showMasterSp="0" preserve="1" userDrawn="1">
  <p:cSld name="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91077590"/>
      </p:ext>
    </p:extLst>
  </p:cSld>
  <p:clrMapOvr>
    <a:masterClrMapping/>
  </p:clrMapOvr>
  <p:transition spd="slow">
    <p:fade/>
  </p:transition>
</p:sldLayout>
</file>

<file path=ppt/slideLayouts/slideLayout8241.xml><?xml version="1.0" encoding="utf-8"?>
<p:sldLayout xmlns:a="http://schemas.openxmlformats.org/drawingml/2006/main" xmlns:r="http://schemas.openxmlformats.org/officeDocument/2006/relationships" xmlns:p="http://schemas.openxmlformats.org/presentationml/2006/main" preserve="1" userDrawn="1">
  <p:cSld name="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66809661"/>
      </p:ext>
    </p:extLst>
  </p:cSld>
  <p:clrMapOvr>
    <a:masterClrMapping/>
  </p:clrMapOvr>
  <p:transition spd="slow">
    <p:fade/>
  </p:transition>
</p:sldLayout>
</file>

<file path=ppt/slideLayouts/slideLayout8242.xml><?xml version="1.0" encoding="utf-8"?>
<p:sldLayout xmlns:a="http://schemas.openxmlformats.org/drawingml/2006/main" xmlns:r="http://schemas.openxmlformats.org/officeDocument/2006/relationships" xmlns:p="http://schemas.openxmlformats.org/presentationml/2006/main" preserve="1" userDrawn="1">
  <p:cSld name="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49354629"/>
      </p:ext>
    </p:extLst>
  </p:cSld>
  <p:clrMapOvr>
    <a:masterClrMapping/>
  </p:clrMapOvr>
  <p:transition spd="slow">
    <p:fade/>
  </p:transition>
</p:sldLayout>
</file>

<file path=ppt/slideLayouts/slideLayout8243.xml><?xml version="1.0" encoding="utf-8"?>
<p:sldLayout xmlns:a="http://schemas.openxmlformats.org/drawingml/2006/main" xmlns:r="http://schemas.openxmlformats.org/officeDocument/2006/relationships" xmlns:p="http://schemas.openxmlformats.org/presentationml/2006/main" preserve="1" userDrawn="1">
  <p:cSld name="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6329264"/>
      </p:ext>
    </p:extLst>
  </p:cSld>
  <p:clrMapOvr>
    <a:masterClrMapping/>
  </p:clrMapOvr>
  <p:transition spd="slow">
    <p:fade/>
  </p:transition>
</p:sldLayout>
</file>

<file path=ppt/slideLayouts/slideLayout8244.xml><?xml version="1.0" encoding="utf-8"?>
<p:sldLayout xmlns:a="http://schemas.openxmlformats.org/drawingml/2006/main" xmlns:r="http://schemas.openxmlformats.org/officeDocument/2006/relationships" xmlns:p="http://schemas.openxmlformats.org/presentationml/2006/main" preserve="1" userDrawn="1">
  <p:cSld name="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81912439"/>
      </p:ext>
    </p:extLst>
  </p:cSld>
  <p:clrMapOvr>
    <a:masterClrMapping/>
  </p:clrMapOvr>
  <p:transition spd="slow">
    <p:fade/>
  </p:transition>
</p:sldLayout>
</file>

<file path=ppt/slideLayouts/slideLayout8245.xml><?xml version="1.0" encoding="utf-8"?>
<p:sldLayout xmlns:a="http://schemas.openxmlformats.org/drawingml/2006/main" xmlns:r="http://schemas.openxmlformats.org/officeDocument/2006/relationships" xmlns:p="http://schemas.openxmlformats.org/presentationml/2006/main" showMasterSp="0" preserve="1" userDrawn="1">
  <p:cSld name="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27051217"/>
      </p:ext>
    </p:extLst>
  </p:cSld>
  <p:clrMapOvr>
    <a:masterClrMapping/>
  </p:clrMapOvr>
  <p:transition spd="slow">
    <p:fade/>
  </p:transition>
</p:sldLayout>
</file>

<file path=ppt/slideLayouts/slideLayout8246.xml><?xml version="1.0" encoding="utf-8"?>
<p:sldLayout xmlns:a="http://schemas.openxmlformats.org/drawingml/2006/main" xmlns:r="http://schemas.openxmlformats.org/officeDocument/2006/relationships" xmlns:p="http://schemas.openxmlformats.org/presentationml/2006/main" preserve="1" userDrawn="1">
  <p:cSld name="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9367252"/>
      </p:ext>
    </p:extLst>
  </p:cSld>
  <p:clrMapOvr>
    <a:masterClrMapping/>
  </p:clrMapOvr>
  <p:transition spd="slow">
    <p:fade/>
  </p:transition>
</p:sldLayout>
</file>

<file path=ppt/slideLayouts/slideLayout8247.xml><?xml version="1.0" encoding="utf-8"?>
<p:sldLayout xmlns:a="http://schemas.openxmlformats.org/drawingml/2006/main" xmlns:r="http://schemas.openxmlformats.org/officeDocument/2006/relationships" xmlns:p="http://schemas.openxmlformats.org/presentationml/2006/main" preserve="1" userDrawn="1">
  <p:cSld name="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64041124"/>
      </p:ext>
    </p:extLst>
  </p:cSld>
  <p:clrMapOvr>
    <a:masterClrMapping/>
  </p:clrMapOvr>
  <p:transition spd="slow">
    <p:fade/>
  </p:transition>
</p:sldLayout>
</file>

<file path=ppt/slideLayouts/slideLayout8248.xml><?xml version="1.0" encoding="utf-8"?>
<p:sldLayout xmlns:a="http://schemas.openxmlformats.org/drawingml/2006/main" xmlns:r="http://schemas.openxmlformats.org/officeDocument/2006/relationships" xmlns:p="http://schemas.openxmlformats.org/presentationml/2006/main" preserve="1" userDrawn="1">
  <p:cSld name="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97038892"/>
      </p:ext>
    </p:extLst>
  </p:cSld>
  <p:clrMapOvr>
    <a:masterClrMapping/>
  </p:clrMapOvr>
  <p:transition spd="slow">
    <p:fade/>
  </p:transition>
</p:sldLayout>
</file>

<file path=ppt/slideLayouts/slideLayout8249.xml><?xml version="1.0" encoding="utf-8"?>
<p:sldLayout xmlns:a="http://schemas.openxmlformats.org/drawingml/2006/main" xmlns:r="http://schemas.openxmlformats.org/officeDocument/2006/relationships" xmlns:p="http://schemas.openxmlformats.org/presentationml/2006/main" preserve="1" userDrawn="1">
  <p:cSld name="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62619717"/>
      </p:ext>
    </p:extLst>
  </p:cSld>
  <p:clrMapOvr>
    <a:masterClrMapping/>
  </p:clrMapOvr>
  <p:transition spd="slow">
    <p:fade/>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75067199"/>
      </p:ext>
    </p:extLst>
  </p:cSld>
  <p:clrMapOvr>
    <a:masterClrMapping/>
  </p:clrMapOvr>
  <p:transition spd="slow">
    <p:fade/>
  </p:transition>
</p:sldLayout>
</file>

<file path=ppt/slideLayouts/slideLayout8250.xml><?xml version="1.0" encoding="utf-8"?>
<p:sldLayout xmlns:a="http://schemas.openxmlformats.org/drawingml/2006/main" xmlns:r="http://schemas.openxmlformats.org/officeDocument/2006/relationships" xmlns:p="http://schemas.openxmlformats.org/presentationml/2006/main" showMasterSp="0" preserve="1" userDrawn="1">
  <p:cSld name="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57719906"/>
      </p:ext>
    </p:extLst>
  </p:cSld>
  <p:clrMapOvr>
    <a:masterClrMapping/>
  </p:clrMapOvr>
  <p:transition spd="slow">
    <p:fade/>
  </p:transition>
</p:sldLayout>
</file>

<file path=ppt/slideLayouts/slideLayout8251.xml><?xml version="1.0" encoding="utf-8"?>
<p:sldLayout xmlns:a="http://schemas.openxmlformats.org/drawingml/2006/main" xmlns:r="http://schemas.openxmlformats.org/officeDocument/2006/relationships" xmlns:p="http://schemas.openxmlformats.org/presentationml/2006/main" preserve="1" userDrawn="1">
  <p:cSld name="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29988171"/>
      </p:ext>
    </p:extLst>
  </p:cSld>
  <p:clrMapOvr>
    <a:masterClrMapping/>
  </p:clrMapOvr>
  <p:transition spd="slow">
    <p:fade/>
  </p:transition>
</p:sldLayout>
</file>

<file path=ppt/slideLayouts/slideLayout8252.xml><?xml version="1.0" encoding="utf-8"?>
<p:sldLayout xmlns:a="http://schemas.openxmlformats.org/drawingml/2006/main" xmlns:r="http://schemas.openxmlformats.org/officeDocument/2006/relationships" xmlns:p="http://schemas.openxmlformats.org/presentationml/2006/main" preserve="1" userDrawn="1">
  <p:cSld name="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25447958"/>
      </p:ext>
    </p:extLst>
  </p:cSld>
  <p:clrMapOvr>
    <a:masterClrMapping/>
  </p:clrMapOvr>
  <p:transition spd="slow">
    <p:fade/>
  </p:transition>
</p:sldLayout>
</file>

<file path=ppt/slideLayouts/slideLayout8253.xml><?xml version="1.0" encoding="utf-8"?>
<p:sldLayout xmlns:a="http://schemas.openxmlformats.org/drawingml/2006/main" xmlns:r="http://schemas.openxmlformats.org/officeDocument/2006/relationships" xmlns:p="http://schemas.openxmlformats.org/presentationml/2006/main" preserve="1" userDrawn="1">
  <p:cSld name="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92888028"/>
      </p:ext>
    </p:extLst>
  </p:cSld>
  <p:clrMapOvr>
    <a:masterClrMapping/>
  </p:clrMapOvr>
  <p:transition spd="slow">
    <p:fade/>
  </p:transition>
</p:sldLayout>
</file>

<file path=ppt/slideLayouts/slideLayout8254.xml><?xml version="1.0" encoding="utf-8"?>
<p:sldLayout xmlns:a="http://schemas.openxmlformats.org/drawingml/2006/main" xmlns:r="http://schemas.openxmlformats.org/officeDocument/2006/relationships" xmlns:p="http://schemas.openxmlformats.org/presentationml/2006/main" preserve="1" userDrawn="1">
  <p:cSld name="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3493219"/>
      </p:ext>
    </p:extLst>
  </p:cSld>
  <p:clrMapOvr>
    <a:masterClrMapping/>
  </p:clrMapOvr>
  <p:transition spd="slow">
    <p:fade/>
  </p:transition>
</p:sldLayout>
</file>

<file path=ppt/slideLayouts/slideLayout8255.xml><?xml version="1.0" encoding="utf-8"?>
<p:sldLayout xmlns:a="http://schemas.openxmlformats.org/drawingml/2006/main" xmlns:r="http://schemas.openxmlformats.org/officeDocument/2006/relationships" xmlns:p="http://schemas.openxmlformats.org/presentationml/2006/main" showMasterSp="0" preserve="1" userDrawn="1">
  <p:cSld name="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65587292"/>
      </p:ext>
    </p:extLst>
  </p:cSld>
  <p:clrMapOvr>
    <a:masterClrMapping/>
  </p:clrMapOvr>
  <p:transition spd="slow">
    <p:fade/>
  </p:transition>
</p:sldLayout>
</file>

<file path=ppt/slideLayouts/slideLayout8256.xml><?xml version="1.0" encoding="utf-8"?>
<p:sldLayout xmlns:a="http://schemas.openxmlformats.org/drawingml/2006/main" xmlns:r="http://schemas.openxmlformats.org/officeDocument/2006/relationships" xmlns:p="http://schemas.openxmlformats.org/presentationml/2006/main" preserve="1" userDrawn="1">
  <p:cSld name="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74474174"/>
      </p:ext>
    </p:extLst>
  </p:cSld>
  <p:clrMapOvr>
    <a:masterClrMapping/>
  </p:clrMapOvr>
  <p:transition spd="slow">
    <p:fade/>
  </p:transition>
</p:sldLayout>
</file>

<file path=ppt/slideLayouts/slideLayout8257.xml><?xml version="1.0" encoding="utf-8"?>
<p:sldLayout xmlns:a="http://schemas.openxmlformats.org/drawingml/2006/main" xmlns:r="http://schemas.openxmlformats.org/officeDocument/2006/relationships" xmlns:p="http://schemas.openxmlformats.org/presentationml/2006/main" preserve="1" userDrawn="1">
  <p:cSld name="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94763135"/>
      </p:ext>
    </p:extLst>
  </p:cSld>
  <p:clrMapOvr>
    <a:masterClrMapping/>
  </p:clrMapOvr>
  <p:transition spd="slow">
    <p:fade/>
  </p:transition>
</p:sldLayout>
</file>

<file path=ppt/slideLayouts/slideLayout8258.xml><?xml version="1.0" encoding="utf-8"?>
<p:sldLayout xmlns:a="http://schemas.openxmlformats.org/drawingml/2006/main" xmlns:r="http://schemas.openxmlformats.org/officeDocument/2006/relationships" xmlns:p="http://schemas.openxmlformats.org/presentationml/2006/main" preserve="1" userDrawn="1">
  <p:cSld name="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18762191"/>
      </p:ext>
    </p:extLst>
  </p:cSld>
  <p:clrMapOvr>
    <a:masterClrMapping/>
  </p:clrMapOvr>
  <p:transition spd="slow">
    <p:fade/>
  </p:transition>
</p:sldLayout>
</file>

<file path=ppt/slideLayouts/slideLayout8259.xml><?xml version="1.0" encoding="utf-8"?>
<p:sldLayout xmlns:a="http://schemas.openxmlformats.org/drawingml/2006/main" xmlns:r="http://schemas.openxmlformats.org/officeDocument/2006/relationships" xmlns:p="http://schemas.openxmlformats.org/presentationml/2006/main" preserve="1" userDrawn="1">
  <p:cSld name="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61221232"/>
      </p:ext>
    </p:extLst>
  </p:cSld>
  <p:clrMapOvr>
    <a:masterClrMapping/>
  </p:clrMapOvr>
  <p:transition spd="slow">
    <p:fade/>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06062643"/>
      </p:ext>
    </p:extLst>
  </p:cSld>
  <p:clrMapOvr>
    <a:masterClrMapping/>
  </p:clrMapOvr>
  <p:transition spd="slow">
    <p:fade/>
  </p:transition>
</p:sldLayout>
</file>

<file path=ppt/slideLayouts/slideLayout8260.xml><?xml version="1.0" encoding="utf-8"?>
<p:sldLayout xmlns:a="http://schemas.openxmlformats.org/drawingml/2006/main" xmlns:r="http://schemas.openxmlformats.org/officeDocument/2006/relationships" xmlns:p="http://schemas.openxmlformats.org/presentationml/2006/main" showMasterSp="0" preserve="1" userDrawn="1">
  <p:cSld name="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93668153"/>
      </p:ext>
    </p:extLst>
  </p:cSld>
  <p:clrMapOvr>
    <a:masterClrMapping/>
  </p:clrMapOvr>
  <p:transition spd="slow">
    <p:fade/>
  </p:transition>
</p:sldLayout>
</file>

<file path=ppt/slideLayouts/slideLayout8261.xml><?xml version="1.0" encoding="utf-8"?>
<p:sldLayout xmlns:a="http://schemas.openxmlformats.org/drawingml/2006/main" xmlns:r="http://schemas.openxmlformats.org/officeDocument/2006/relationships" xmlns:p="http://schemas.openxmlformats.org/presentationml/2006/main" preserve="1" userDrawn="1">
  <p:cSld name="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90613345"/>
      </p:ext>
    </p:extLst>
  </p:cSld>
  <p:clrMapOvr>
    <a:masterClrMapping/>
  </p:clrMapOvr>
  <p:transition spd="slow">
    <p:fade/>
  </p:transition>
</p:sldLayout>
</file>

<file path=ppt/slideLayouts/slideLayout8262.xml><?xml version="1.0" encoding="utf-8"?>
<p:sldLayout xmlns:a="http://schemas.openxmlformats.org/drawingml/2006/main" xmlns:r="http://schemas.openxmlformats.org/officeDocument/2006/relationships" xmlns:p="http://schemas.openxmlformats.org/presentationml/2006/main" preserve="1" userDrawn="1">
  <p:cSld name="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41492877"/>
      </p:ext>
    </p:extLst>
  </p:cSld>
  <p:clrMapOvr>
    <a:masterClrMapping/>
  </p:clrMapOvr>
  <p:transition spd="slow">
    <p:fade/>
  </p:transition>
</p:sldLayout>
</file>

<file path=ppt/slideLayouts/slideLayout8263.xml><?xml version="1.0" encoding="utf-8"?>
<p:sldLayout xmlns:a="http://schemas.openxmlformats.org/drawingml/2006/main" xmlns:r="http://schemas.openxmlformats.org/officeDocument/2006/relationships" xmlns:p="http://schemas.openxmlformats.org/presentationml/2006/main" preserve="1" userDrawn="1">
  <p:cSld name="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67706036"/>
      </p:ext>
    </p:extLst>
  </p:cSld>
  <p:clrMapOvr>
    <a:masterClrMapping/>
  </p:clrMapOvr>
  <p:transition spd="slow">
    <p:fade/>
  </p:transition>
</p:sldLayout>
</file>

<file path=ppt/slideLayouts/slideLayout8264.xml><?xml version="1.0" encoding="utf-8"?>
<p:sldLayout xmlns:a="http://schemas.openxmlformats.org/drawingml/2006/main" xmlns:r="http://schemas.openxmlformats.org/officeDocument/2006/relationships" xmlns:p="http://schemas.openxmlformats.org/presentationml/2006/main" preserve="1" userDrawn="1">
  <p:cSld name="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02842621"/>
      </p:ext>
    </p:extLst>
  </p:cSld>
  <p:clrMapOvr>
    <a:masterClrMapping/>
  </p:clrMapOvr>
  <p:transition spd="slow">
    <p:fade/>
  </p:transition>
</p:sldLayout>
</file>

<file path=ppt/slideLayouts/slideLayout8265.xml><?xml version="1.0" encoding="utf-8"?>
<p:sldLayout xmlns:a="http://schemas.openxmlformats.org/drawingml/2006/main" xmlns:r="http://schemas.openxmlformats.org/officeDocument/2006/relationships" xmlns:p="http://schemas.openxmlformats.org/presentationml/2006/main" showMasterSp="0" preserve="1" userDrawn="1">
  <p:cSld name="3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79778812"/>
      </p:ext>
    </p:extLst>
  </p:cSld>
  <p:clrMapOvr>
    <a:masterClrMapping/>
  </p:clrMapOvr>
  <p:transition spd="slow">
    <p:fade/>
  </p:transition>
</p:sldLayout>
</file>

<file path=ppt/slideLayouts/slideLayout8266.xml><?xml version="1.0" encoding="utf-8"?>
<p:sldLayout xmlns:a="http://schemas.openxmlformats.org/drawingml/2006/main" xmlns:r="http://schemas.openxmlformats.org/officeDocument/2006/relationships" xmlns:p="http://schemas.openxmlformats.org/presentationml/2006/main" preserve="1" userDrawn="1">
  <p:cSld name="3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35453451"/>
      </p:ext>
    </p:extLst>
  </p:cSld>
  <p:clrMapOvr>
    <a:masterClrMapping/>
  </p:clrMapOvr>
  <p:transition spd="slow">
    <p:fade/>
  </p:transition>
</p:sldLayout>
</file>

<file path=ppt/slideLayouts/slideLayout8267.xml><?xml version="1.0" encoding="utf-8"?>
<p:sldLayout xmlns:a="http://schemas.openxmlformats.org/drawingml/2006/main" xmlns:r="http://schemas.openxmlformats.org/officeDocument/2006/relationships" xmlns:p="http://schemas.openxmlformats.org/presentationml/2006/main" preserve="1" userDrawn="1">
  <p:cSld name="3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94592802"/>
      </p:ext>
    </p:extLst>
  </p:cSld>
  <p:clrMapOvr>
    <a:masterClrMapping/>
  </p:clrMapOvr>
  <p:transition spd="slow">
    <p:fade/>
  </p:transition>
</p:sldLayout>
</file>

<file path=ppt/slideLayouts/slideLayout8268.xml><?xml version="1.0" encoding="utf-8"?>
<p:sldLayout xmlns:a="http://schemas.openxmlformats.org/drawingml/2006/main" xmlns:r="http://schemas.openxmlformats.org/officeDocument/2006/relationships" xmlns:p="http://schemas.openxmlformats.org/presentationml/2006/main" preserve="1" userDrawn="1">
  <p:cSld name="3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65805851"/>
      </p:ext>
    </p:extLst>
  </p:cSld>
  <p:clrMapOvr>
    <a:masterClrMapping/>
  </p:clrMapOvr>
  <p:transition spd="slow">
    <p:fade/>
  </p:transition>
</p:sldLayout>
</file>

<file path=ppt/slideLayouts/slideLayout8269.xml><?xml version="1.0" encoding="utf-8"?>
<p:sldLayout xmlns:a="http://schemas.openxmlformats.org/drawingml/2006/main" xmlns:r="http://schemas.openxmlformats.org/officeDocument/2006/relationships" xmlns:p="http://schemas.openxmlformats.org/presentationml/2006/main" preserve="1" userDrawn="1">
  <p:cSld name="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37069347"/>
      </p:ext>
    </p:extLst>
  </p:cSld>
  <p:clrMapOvr>
    <a:masterClrMapping/>
  </p:clrMapOvr>
  <p:transition spd="slow">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61107415"/>
      </p:ext>
    </p:extLst>
  </p:cSld>
  <p:clrMapOvr>
    <a:masterClrMapping/>
  </p:clrMapOvr>
  <p:transition spd="slow">
    <p:fade/>
  </p:transition>
</p:sldLayout>
</file>

<file path=ppt/slideLayouts/slideLayout8270.xml><?xml version="1.0" encoding="utf-8"?>
<p:sldLayout xmlns:a="http://schemas.openxmlformats.org/drawingml/2006/main" xmlns:r="http://schemas.openxmlformats.org/officeDocument/2006/relationships" xmlns:p="http://schemas.openxmlformats.org/presentationml/2006/main" showMasterSp="0" preserve="1" userDrawn="1">
  <p:cSld name="3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28361253"/>
      </p:ext>
    </p:extLst>
  </p:cSld>
  <p:clrMapOvr>
    <a:masterClrMapping/>
  </p:clrMapOvr>
  <p:transition spd="slow">
    <p:fade/>
  </p:transition>
</p:sldLayout>
</file>

<file path=ppt/slideLayouts/slideLayout8271.xml><?xml version="1.0" encoding="utf-8"?>
<p:sldLayout xmlns:a="http://schemas.openxmlformats.org/drawingml/2006/main" xmlns:r="http://schemas.openxmlformats.org/officeDocument/2006/relationships" xmlns:p="http://schemas.openxmlformats.org/presentationml/2006/main" preserve="1" userDrawn="1">
  <p:cSld name="3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09013807"/>
      </p:ext>
    </p:extLst>
  </p:cSld>
  <p:clrMapOvr>
    <a:masterClrMapping/>
  </p:clrMapOvr>
  <p:transition spd="slow">
    <p:fade/>
  </p:transition>
</p:sldLayout>
</file>

<file path=ppt/slideLayouts/slideLayout8272.xml><?xml version="1.0" encoding="utf-8"?>
<p:sldLayout xmlns:a="http://schemas.openxmlformats.org/drawingml/2006/main" xmlns:r="http://schemas.openxmlformats.org/officeDocument/2006/relationships" xmlns:p="http://schemas.openxmlformats.org/presentationml/2006/main" preserve="1" userDrawn="1">
  <p:cSld name="3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415175"/>
      </p:ext>
    </p:extLst>
  </p:cSld>
  <p:clrMapOvr>
    <a:masterClrMapping/>
  </p:clrMapOvr>
  <p:transition spd="slow">
    <p:fade/>
  </p:transition>
</p:sldLayout>
</file>

<file path=ppt/slideLayouts/slideLayout8273.xml><?xml version="1.0" encoding="utf-8"?>
<p:sldLayout xmlns:a="http://schemas.openxmlformats.org/drawingml/2006/main" xmlns:r="http://schemas.openxmlformats.org/officeDocument/2006/relationships" xmlns:p="http://schemas.openxmlformats.org/presentationml/2006/main" preserve="1" userDrawn="1">
  <p:cSld name="3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59482848"/>
      </p:ext>
    </p:extLst>
  </p:cSld>
  <p:clrMapOvr>
    <a:masterClrMapping/>
  </p:clrMapOvr>
  <p:transition spd="slow">
    <p:fade/>
  </p:transition>
</p:sldLayout>
</file>

<file path=ppt/slideLayouts/slideLayout8274.xml><?xml version="1.0" encoding="utf-8"?>
<p:sldLayout xmlns:a="http://schemas.openxmlformats.org/drawingml/2006/main" xmlns:r="http://schemas.openxmlformats.org/officeDocument/2006/relationships" xmlns:p="http://schemas.openxmlformats.org/presentationml/2006/main" preserve="1" userDrawn="1">
  <p:cSld name="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94559011"/>
      </p:ext>
    </p:extLst>
  </p:cSld>
  <p:clrMapOvr>
    <a:masterClrMapping/>
  </p:clrMapOvr>
  <p:transition spd="slow">
    <p:fade/>
  </p:transition>
</p:sldLayout>
</file>

<file path=ppt/slideLayouts/slideLayout8275.xml><?xml version="1.0" encoding="utf-8"?>
<p:sldLayout xmlns:a="http://schemas.openxmlformats.org/drawingml/2006/main" xmlns:r="http://schemas.openxmlformats.org/officeDocument/2006/relationships" xmlns:p="http://schemas.openxmlformats.org/presentationml/2006/main" showMasterSp="0" preserve="1" userDrawn="1">
  <p:cSld name="3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07984234"/>
      </p:ext>
    </p:extLst>
  </p:cSld>
  <p:clrMapOvr>
    <a:masterClrMapping/>
  </p:clrMapOvr>
  <p:transition spd="slow">
    <p:fade/>
  </p:transition>
</p:sldLayout>
</file>

<file path=ppt/slideLayouts/slideLayout8276.xml><?xml version="1.0" encoding="utf-8"?>
<p:sldLayout xmlns:a="http://schemas.openxmlformats.org/drawingml/2006/main" xmlns:r="http://schemas.openxmlformats.org/officeDocument/2006/relationships" xmlns:p="http://schemas.openxmlformats.org/presentationml/2006/main" preserve="1" userDrawn="1">
  <p:cSld name="3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75615223"/>
      </p:ext>
    </p:extLst>
  </p:cSld>
  <p:clrMapOvr>
    <a:masterClrMapping/>
  </p:clrMapOvr>
  <p:transition spd="slow">
    <p:fade/>
  </p:transition>
</p:sldLayout>
</file>

<file path=ppt/slideLayouts/slideLayout8277.xml><?xml version="1.0" encoding="utf-8"?>
<p:sldLayout xmlns:a="http://schemas.openxmlformats.org/drawingml/2006/main" xmlns:r="http://schemas.openxmlformats.org/officeDocument/2006/relationships" xmlns:p="http://schemas.openxmlformats.org/presentationml/2006/main" preserve="1" userDrawn="1">
  <p:cSld name="3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90812902"/>
      </p:ext>
    </p:extLst>
  </p:cSld>
  <p:clrMapOvr>
    <a:masterClrMapping/>
  </p:clrMapOvr>
  <p:transition spd="slow">
    <p:fade/>
  </p:transition>
</p:sldLayout>
</file>

<file path=ppt/slideLayouts/slideLayout8278.xml><?xml version="1.0" encoding="utf-8"?>
<p:sldLayout xmlns:a="http://schemas.openxmlformats.org/drawingml/2006/main" xmlns:r="http://schemas.openxmlformats.org/officeDocument/2006/relationships" xmlns:p="http://schemas.openxmlformats.org/presentationml/2006/main" preserve="1" userDrawn="1">
  <p:cSld name="3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50369093"/>
      </p:ext>
    </p:extLst>
  </p:cSld>
  <p:clrMapOvr>
    <a:masterClrMapping/>
  </p:clrMapOvr>
  <p:transition spd="slow">
    <p:fade/>
  </p:transition>
</p:sldLayout>
</file>

<file path=ppt/slideLayouts/slideLayout8279.xml><?xml version="1.0" encoding="utf-8"?>
<p:sldLayout xmlns:a="http://schemas.openxmlformats.org/drawingml/2006/main" xmlns:r="http://schemas.openxmlformats.org/officeDocument/2006/relationships" xmlns:p="http://schemas.openxmlformats.org/presentationml/2006/main" preserve="1" userDrawn="1">
  <p:cSld name="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7466244"/>
      </p:ext>
    </p:extLst>
  </p:cSld>
  <p:clrMapOvr>
    <a:masterClrMapping/>
  </p:clrMapOvr>
  <p:transition spd="slow">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53464713"/>
      </p:ext>
    </p:extLst>
  </p:cSld>
  <p:clrMapOvr>
    <a:masterClrMapping/>
  </p:clrMapOvr>
  <p:transition spd="slow">
    <p:fade/>
  </p:transition>
</p:sldLayout>
</file>

<file path=ppt/slideLayouts/slideLayout8280.xml><?xml version="1.0" encoding="utf-8"?>
<p:sldLayout xmlns:a="http://schemas.openxmlformats.org/drawingml/2006/main" xmlns:r="http://schemas.openxmlformats.org/officeDocument/2006/relationships" xmlns:p="http://schemas.openxmlformats.org/presentationml/2006/main" showMasterSp="0" preserve="1" userDrawn="1">
  <p:cSld name="3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45830"/>
      </p:ext>
    </p:extLst>
  </p:cSld>
  <p:clrMapOvr>
    <a:masterClrMapping/>
  </p:clrMapOvr>
  <p:transition spd="slow">
    <p:fade/>
  </p:transition>
</p:sldLayout>
</file>

<file path=ppt/slideLayouts/slideLayout8281.xml><?xml version="1.0" encoding="utf-8"?>
<p:sldLayout xmlns:a="http://schemas.openxmlformats.org/drawingml/2006/main" xmlns:r="http://schemas.openxmlformats.org/officeDocument/2006/relationships" xmlns:p="http://schemas.openxmlformats.org/presentationml/2006/main" preserve="1" userDrawn="1">
  <p:cSld name="3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93872569"/>
      </p:ext>
    </p:extLst>
  </p:cSld>
  <p:clrMapOvr>
    <a:masterClrMapping/>
  </p:clrMapOvr>
  <p:transition spd="slow">
    <p:fade/>
  </p:transition>
</p:sldLayout>
</file>

<file path=ppt/slideLayouts/slideLayout8282.xml><?xml version="1.0" encoding="utf-8"?>
<p:sldLayout xmlns:a="http://schemas.openxmlformats.org/drawingml/2006/main" xmlns:r="http://schemas.openxmlformats.org/officeDocument/2006/relationships" xmlns:p="http://schemas.openxmlformats.org/presentationml/2006/main" preserve="1" userDrawn="1">
  <p:cSld name="3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33923598"/>
      </p:ext>
    </p:extLst>
  </p:cSld>
  <p:clrMapOvr>
    <a:masterClrMapping/>
  </p:clrMapOvr>
  <p:transition spd="slow">
    <p:fade/>
  </p:transition>
</p:sldLayout>
</file>

<file path=ppt/slideLayouts/slideLayout8283.xml><?xml version="1.0" encoding="utf-8"?>
<p:sldLayout xmlns:a="http://schemas.openxmlformats.org/drawingml/2006/main" xmlns:r="http://schemas.openxmlformats.org/officeDocument/2006/relationships" xmlns:p="http://schemas.openxmlformats.org/presentationml/2006/main" preserve="1" userDrawn="1">
  <p:cSld name="3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28603400"/>
      </p:ext>
    </p:extLst>
  </p:cSld>
  <p:clrMapOvr>
    <a:masterClrMapping/>
  </p:clrMapOvr>
  <p:transition spd="slow">
    <p:fade/>
  </p:transition>
</p:sldLayout>
</file>

<file path=ppt/slideLayouts/slideLayout8284.xml><?xml version="1.0" encoding="utf-8"?>
<p:sldLayout xmlns:a="http://schemas.openxmlformats.org/drawingml/2006/main" xmlns:r="http://schemas.openxmlformats.org/officeDocument/2006/relationships" xmlns:p="http://schemas.openxmlformats.org/presentationml/2006/main" preserve="1" userDrawn="1">
  <p:cSld name="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85443070"/>
      </p:ext>
    </p:extLst>
  </p:cSld>
  <p:clrMapOvr>
    <a:masterClrMapping/>
  </p:clrMapOvr>
  <p:transition spd="slow">
    <p:fade/>
  </p:transition>
</p:sldLayout>
</file>

<file path=ppt/slideLayouts/slideLayout8285.xml><?xml version="1.0" encoding="utf-8"?>
<p:sldLayout xmlns:a="http://schemas.openxmlformats.org/drawingml/2006/main" xmlns:r="http://schemas.openxmlformats.org/officeDocument/2006/relationships" xmlns:p="http://schemas.openxmlformats.org/presentationml/2006/main" preserve="1" userDrawn="1">
  <p:cSld name="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7994848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286.xml><?xml version="1.0" encoding="utf-8"?>
<p:sldLayout xmlns:a="http://schemas.openxmlformats.org/drawingml/2006/main" xmlns:r="http://schemas.openxmlformats.org/officeDocument/2006/relationships" xmlns:p="http://schemas.openxmlformats.org/presentationml/2006/main" preserve="1" userDrawn="1">
  <p:cSld name="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03723285"/>
      </p:ext>
    </p:extLst>
  </p:cSld>
  <p:clrMapOvr>
    <a:masterClrMapping/>
  </p:clrMapOvr>
  <p:transition spd="slow">
    <p:fade/>
  </p:transition>
</p:sldLayout>
</file>

<file path=ppt/slideLayouts/slideLayout8287.xml><?xml version="1.0" encoding="utf-8"?>
<p:sldLayout xmlns:a="http://schemas.openxmlformats.org/drawingml/2006/main" xmlns:r="http://schemas.openxmlformats.org/officeDocument/2006/relationships" xmlns:p="http://schemas.openxmlformats.org/presentationml/2006/main" preserve="1" userDrawn="1">
  <p:cSld name="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142433402"/>
      </p:ext>
    </p:extLst>
  </p:cSld>
  <p:clrMapOvr>
    <a:masterClrMapping/>
  </p:clrMapOvr>
  <p:transition spd="slow">
    <p:fade/>
  </p:transition>
</p:sldLayout>
</file>

<file path=ppt/slideLayouts/slideLayout8288.xml><?xml version="1.0" encoding="utf-8"?>
<p:sldLayout xmlns:a="http://schemas.openxmlformats.org/drawingml/2006/main" xmlns:r="http://schemas.openxmlformats.org/officeDocument/2006/relationships" xmlns:p="http://schemas.openxmlformats.org/presentationml/2006/main" preserve="1" userDrawn="1">
  <p:cSld name="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218059511"/>
      </p:ext>
    </p:extLst>
  </p:cSld>
  <p:clrMapOvr>
    <a:masterClrMapping/>
  </p:clrMapOvr>
  <p:transition spd="slow">
    <p:fade/>
  </p:transition>
</p:sldLayout>
</file>

<file path=ppt/slideLayouts/slideLayout8289.xml><?xml version="1.0" encoding="utf-8"?>
<p:sldLayout xmlns:a="http://schemas.openxmlformats.org/drawingml/2006/main" xmlns:r="http://schemas.openxmlformats.org/officeDocument/2006/relationships" xmlns:p="http://schemas.openxmlformats.org/presentationml/2006/main" preserve="1" userDrawn="1">
  <p:cSld name="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37695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73496598"/>
      </p:ext>
    </p:extLst>
  </p:cSld>
  <p:clrMapOvr>
    <a:masterClrMapping/>
  </p:clrMapOvr>
  <p:transition spd="slow">
    <p:fade/>
  </p:transition>
</p:sldLayout>
</file>

<file path=ppt/slideLayouts/slideLayout8290.xml><?xml version="1.0" encoding="utf-8"?>
<p:sldLayout xmlns:a="http://schemas.openxmlformats.org/drawingml/2006/main" xmlns:r="http://schemas.openxmlformats.org/officeDocument/2006/relationships" xmlns:p="http://schemas.openxmlformats.org/presentationml/2006/main" preserve="1" userDrawn="1">
  <p:cSld name="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929412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291.xml><?xml version="1.0" encoding="utf-8"?>
<p:sldLayout xmlns:a="http://schemas.openxmlformats.org/drawingml/2006/main" xmlns:r="http://schemas.openxmlformats.org/officeDocument/2006/relationships" xmlns:p="http://schemas.openxmlformats.org/presentationml/2006/main" preserve="1" userDrawn="1">
  <p:cSld name="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33081988"/>
      </p:ext>
    </p:extLst>
  </p:cSld>
  <p:clrMapOvr>
    <a:masterClrMapping/>
  </p:clrMapOvr>
  <p:transition spd="slow">
    <p:fade/>
  </p:transition>
</p:sldLayout>
</file>

<file path=ppt/slideLayouts/slideLayout8292.xml><?xml version="1.0" encoding="utf-8"?>
<p:sldLayout xmlns:a="http://schemas.openxmlformats.org/drawingml/2006/main" xmlns:r="http://schemas.openxmlformats.org/officeDocument/2006/relationships" xmlns:p="http://schemas.openxmlformats.org/presentationml/2006/main" preserve="1" userDrawn="1">
  <p:cSld name="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59108726"/>
      </p:ext>
    </p:extLst>
  </p:cSld>
  <p:clrMapOvr>
    <a:masterClrMapping/>
  </p:clrMapOvr>
  <p:transition spd="slow">
    <p:fade/>
  </p:transition>
</p:sldLayout>
</file>

<file path=ppt/slideLayouts/slideLayout8293.xml><?xml version="1.0" encoding="utf-8"?>
<p:sldLayout xmlns:a="http://schemas.openxmlformats.org/drawingml/2006/main" xmlns:r="http://schemas.openxmlformats.org/officeDocument/2006/relationships" xmlns:p="http://schemas.openxmlformats.org/presentationml/2006/main" preserve="1" userDrawn="1">
  <p:cSld name="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93257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294.xml><?xml version="1.0" encoding="utf-8"?>
<p:sldLayout xmlns:a="http://schemas.openxmlformats.org/drawingml/2006/main" xmlns:r="http://schemas.openxmlformats.org/officeDocument/2006/relationships" xmlns:p="http://schemas.openxmlformats.org/presentationml/2006/main" showMasterSp="0" preserve="1" userDrawn="1">
  <p:cSld name="3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91568071"/>
      </p:ext>
    </p:extLst>
  </p:cSld>
  <p:clrMapOvr>
    <a:masterClrMapping/>
  </p:clrMapOvr>
  <p:transition spd="slow">
    <p:fade/>
  </p:transition>
</p:sldLayout>
</file>

<file path=ppt/slideLayouts/slideLayout8295.xml><?xml version="1.0" encoding="utf-8"?>
<p:sldLayout xmlns:a="http://schemas.openxmlformats.org/drawingml/2006/main" xmlns:r="http://schemas.openxmlformats.org/officeDocument/2006/relationships" xmlns:p="http://schemas.openxmlformats.org/presentationml/2006/main" preserve="1" userDrawn="1">
  <p:cSld name="3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28704699"/>
      </p:ext>
    </p:extLst>
  </p:cSld>
  <p:clrMapOvr>
    <a:masterClrMapping/>
  </p:clrMapOvr>
  <p:transition spd="slow">
    <p:fade/>
  </p:transition>
</p:sldLayout>
</file>

<file path=ppt/slideLayouts/slideLayout8296.xml><?xml version="1.0" encoding="utf-8"?>
<p:sldLayout xmlns:a="http://schemas.openxmlformats.org/drawingml/2006/main" xmlns:r="http://schemas.openxmlformats.org/officeDocument/2006/relationships" xmlns:p="http://schemas.openxmlformats.org/presentationml/2006/main" preserve="1" userDrawn="1">
  <p:cSld name="3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49482280"/>
      </p:ext>
    </p:extLst>
  </p:cSld>
  <p:clrMapOvr>
    <a:masterClrMapping/>
  </p:clrMapOvr>
  <p:transition spd="slow">
    <p:fade/>
  </p:transition>
</p:sldLayout>
</file>

<file path=ppt/slideLayouts/slideLayout8297.xml><?xml version="1.0" encoding="utf-8"?>
<p:sldLayout xmlns:a="http://schemas.openxmlformats.org/drawingml/2006/main" xmlns:r="http://schemas.openxmlformats.org/officeDocument/2006/relationships" xmlns:p="http://schemas.openxmlformats.org/presentationml/2006/main" preserve="1" userDrawn="1">
  <p:cSld name="3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52033240"/>
      </p:ext>
    </p:extLst>
  </p:cSld>
  <p:clrMapOvr>
    <a:masterClrMapping/>
  </p:clrMapOvr>
  <p:transition spd="slow">
    <p:fade/>
  </p:transition>
</p:sldLayout>
</file>

<file path=ppt/slideLayouts/slideLayout8298.xml><?xml version="1.0" encoding="utf-8"?>
<p:sldLayout xmlns:a="http://schemas.openxmlformats.org/drawingml/2006/main" xmlns:r="http://schemas.openxmlformats.org/officeDocument/2006/relationships" xmlns:p="http://schemas.openxmlformats.org/presentationml/2006/main" preserve="1" userDrawn="1">
  <p:cSld name="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58064793"/>
      </p:ext>
    </p:extLst>
  </p:cSld>
  <p:clrMapOvr>
    <a:masterClrMapping/>
  </p:clrMapOvr>
  <p:transition spd="slow">
    <p:fade/>
  </p:transition>
</p:sldLayout>
</file>

<file path=ppt/slideLayouts/slideLayout8299.xml><?xml version="1.0" encoding="utf-8"?>
<p:sldLayout xmlns:a="http://schemas.openxmlformats.org/drawingml/2006/main" xmlns:r="http://schemas.openxmlformats.org/officeDocument/2006/relationships" xmlns:p="http://schemas.openxmlformats.org/presentationml/2006/main" showMasterSp="0" preserve="1" userDrawn="1">
  <p:cSld name="3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27639815"/>
      </p:ext>
    </p:extLst>
  </p:cSld>
  <p:clrMapOvr>
    <a:masterClrMapping/>
  </p:clrMapOvr>
  <p:transition spd="slow">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41696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64255788"/>
      </p:ext>
    </p:extLst>
  </p:cSld>
  <p:clrMapOvr>
    <a:masterClrMapping/>
  </p:clrMapOvr>
  <p:transition spd="slow">
    <p:fade/>
  </p:transition>
</p:sldLayout>
</file>

<file path=ppt/slideLayouts/slideLayout8300.xml><?xml version="1.0" encoding="utf-8"?>
<p:sldLayout xmlns:a="http://schemas.openxmlformats.org/drawingml/2006/main" xmlns:r="http://schemas.openxmlformats.org/officeDocument/2006/relationships" xmlns:p="http://schemas.openxmlformats.org/presentationml/2006/main" preserve="1" userDrawn="1">
  <p:cSld name="3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70240184"/>
      </p:ext>
    </p:extLst>
  </p:cSld>
  <p:clrMapOvr>
    <a:masterClrMapping/>
  </p:clrMapOvr>
  <p:transition spd="slow">
    <p:fade/>
  </p:transition>
</p:sldLayout>
</file>

<file path=ppt/slideLayouts/slideLayout8301.xml><?xml version="1.0" encoding="utf-8"?>
<p:sldLayout xmlns:a="http://schemas.openxmlformats.org/drawingml/2006/main" xmlns:r="http://schemas.openxmlformats.org/officeDocument/2006/relationships" xmlns:p="http://schemas.openxmlformats.org/presentationml/2006/main" preserve="1" userDrawn="1">
  <p:cSld name="3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67059379"/>
      </p:ext>
    </p:extLst>
  </p:cSld>
  <p:clrMapOvr>
    <a:masterClrMapping/>
  </p:clrMapOvr>
  <p:transition spd="slow">
    <p:fade/>
  </p:transition>
</p:sldLayout>
</file>

<file path=ppt/slideLayouts/slideLayout8302.xml><?xml version="1.0" encoding="utf-8"?>
<p:sldLayout xmlns:a="http://schemas.openxmlformats.org/drawingml/2006/main" xmlns:r="http://schemas.openxmlformats.org/officeDocument/2006/relationships" xmlns:p="http://schemas.openxmlformats.org/presentationml/2006/main" preserve="1" userDrawn="1">
  <p:cSld name="3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21717257"/>
      </p:ext>
    </p:extLst>
  </p:cSld>
  <p:clrMapOvr>
    <a:masterClrMapping/>
  </p:clrMapOvr>
  <p:transition spd="slow">
    <p:fade/>
  </p:transition>
</p:sldLayout>
</file>

<file path=ppt/slideLayouts/slideLayout8303.xml><?xml version="1.0" encoding="utf-8"?>
<p:sldLayout xmlns:a="http://schemas.openxmlformats.org/drawingml/2006/main" xmlns:r="http://schemas.openxmlformats.org/officeDocument/2006/relationships" xmlns:p="http://schemas.openxmlformats.org/presentationml/2006/main" preserve="1" userDrawn="1">
  <p:cSld name="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0768089"/>
      </p:ext>
    </p:extLst>
  </p:cSld>
  <p:clrMapOvr>
    <a:masterClrMapping/>
  </p:clrMapOvr>
  <p:transition spd="slow">
    <p:fade/>
  </p:transition>
</p:sldLayout>
</file>

<file path=ppt/slideLayouts/slideLayout8304.xml><?xml version="1.0" encoding="utf-8"?>
<p:sldLayout xmlns:a="http://schemas.openxmlformats.org/drawingml/2006/main" xmlns:r="http://schemas.openxmlformats.org/officeDocument/2006/relationships" xmlns:p="http://schemas.openxmlformats.org/presentationml/2006/main" showMasterSp="0" preserve="1" userDrawn="1">
  <p:cSld name="3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9186997"/>
      </p:ext>
    </p:extLst>
  </p:cSld>
  <p:clrMapOvr>
    <a:masterClrMapping/>
  </p:clrMapOvr>
  <p:transition spd="slow">
    <p:fade/>
  </p:transition>
</p:sldLayout>
</file>

<file path=ppt/slideLayouts/slideLayout8305.xml><?xml version="1.0" encoding="utf-8"?>
<p:sldLayout xmlns:a="http://schemas.openxmlformats.org/drawingml/2006/main" xmlns:r="http://schemas.openxmlformats.org/officeDocument/2006/relationships" xmlns:p="http://schemas.openxmlformats.org/presentationml/2006/main" preserve="1" userDrawn="1">
  <p:cSld name="3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7009561"/>
      </p:ext>
    </p:extLst>
  </p:cSld>
  <p:clrMapOvr>
    <a:masterClrMapping/>
  </p:clrMapOvr>
  <p:transition spd="slow">
    <p:fade/>
  </p:transition>
</p:sldLayout>
</file>

<file path=ppt/slideLayouts/slideLayout8306.xml><?xml version="1.0" encoding="utf-8"?>
<p:sldLayout xmlns:a="http://schemas.openxmlformats.org/drawingml/2006/main" xmlns:r="http://schemas.openxmlformats.org/officeDocument/2006/relationships" xmlns:p="http://schemas.openxmlformats.org/presentationml/2006/main" preserve="1" userDrawn="1">
  <p:cSld name="3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97075786"/>
      </p:ext>
    </p:extLst>
  </p:cSld>
  <p:clrMapOvr>
    <a:masterClrMapping/>
  </p:clrMapOvr>
  <p:transition spd="slow">
    <p:fade/>
  </p:transition>
</p:sldLayout>
</file>

<file path=ppt/slideLayouts/slideLayout8307.xml><?xml version="1.0" encoding="utf-8"?>
<p:sldLayout xmlns:a="http://schemas.openxmlformats.org/drawingml/2006/main" xmlns:r="http://schemas.openxmlformats.org/officeDocument/2006/relationships" xmlns:p="http://schemas.openxmlformats.org/presentationml/2006/main" preserve="1" userDrawn="1">
  <p:cSld name="3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45716363"/>
      </p:ext>
    </p:extLst>
  </p:cSld>
  <p:clrMapOvr>
    <a:masterClrMapping/>
  </p:clrMapOvr>
  <p:transition spd="slow">
    <p:fade/>
  </p:transition>
</p:sldLayout>
</file>

<file path=ppt/slideLayouts/slideLayout8308.xml><?xml version="1.0" encoding="utf-8"?>
<p:sldLayout xmlns:a="http://schemas.openxmlformats.org/drawingml/2006/main" xmlns:r="http://schemas.openxmlformats.org/officeDocument/2006/relationships" xmlns:p="http://schemas.openxmlformats.org/presentationml/2006/main" preserve="1" userDrawn="1">
  <p:cSld name="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88237985"/>
      </p:ext>
    </p:extLst>
  </p:cSld>
  <p:clrMapOvr>
    <a:masterClrMapping/>
  </p:clrMapOvr>
  <p:transition spd="slow">
    <p:fade/>
  </p:transition>
</p:sldLayout>
</file>

<file path=ppt/slideLayouts/slideLayout8309.xml><?xml version="1.0" encoding="utf-8"?>
<p:sldLayout xmlns:a="http://schemas.openxmlformats.org/drawingml/2006/main" xmlns:r="http://schemas.openxmlformats.org/officeDocument/2006/relationships" xmlns:p="http://schemas.openxmlformats.org/presentationml/2006/main" preserve="1" userDrawn="1">
  <p:cSld name="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208233872"/>
      </p:ext>
    </p:extLst>
  </p:cSld>
  <p:clrMapOvr>
    <a:masterClrMapping/>
  </p:clrMapOvr>
  <p:transition spd="slow">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0571492"/>
      </p:ext>
    </p:extLst>
  </p:cSld>
  <p:clrMapOvr>
    <a:masterClrMapping/>
  </p:clrMapOvr>
  <p:transition spd="slow">
    <p:fade/>
  </p:transition>
</p:sldLayout>
</file>

<file path=ppt/slideLayouts/slideLayout8310.xml><?xml version="1.0" encoding="utf-8"?>
<p:sldLayout xmlns:a="http://schemas.openxmlformats.org/drawingml/2006/main" xmlns:r="http://schemas.openxmlformats.org/officeDocument/2006/relationships" xmlns:p="http://schemas.openxmlformats.org/presentationml/2006/main" preserve="1" userDrawn="1">
  <p:cSld name="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43683730"/>
      </p:ext>
    </p:extLst>
  </p:cSld>
  <p:clrMapOvr>
    <a:masterClrMapping/>
  </p:clrMapOvr>
  <p:transition spd="slow">
    <p:fade/>
  </p:transition>
</p:sldLayout>
</file>

<file path=ppt/slideLayouts/slideLayout8311.xml><?xml version="1.0" encoding="utf-8"?>
<p:sldLayout xmlns:a="http://schemas.openxmlformats.org/drawingml/2006/main" xmlns:r="http://schemas.openxmlformats.org/officeDocument/2006/relationships" xmlns:p="http://schemas.openxmlformats.org/presentationml/2006/main" preserve="1" userDrawn="1">
  <p:cSld name="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625586448"/>
      </p:ext>
    </p:extLst>
  </p:cSld>
  <p:clrMapOvr>
    <a:masterClrMapping/>
  </p:clrMapOvr>
  <p:transition spd="slow">
    <p:fade/>
  </p:transition>
</p:sldLayout>
</file>

<file path=ppt/slideLayouts/slideLayout8312.xml><?xml version="1.0" encoding="utf-8"?>
<p:sldLayout xmlns:a="http://schemas.openxmlformats.org/drawingml/2006/main" xmlns:r="http://schemas.openxmlformats.org/officeDocument/2006/relationships" xmlns:p="http://schemas.openxmlformats.org/presentationml/2006/main" preserve="1" userDrawn="1">
  <p:cSld name="1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487656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13.xml><?xml version="1.0" encoding="utf-8"?>
<p:sldLayout xmlns:a="http://schemas.openxmlformats.org/drawingml/2006/main" xmlns:r="http://schemas.openxmlformats.org/officeDocument/2006/relationships" xmlns:p="http://schemas.openxmlformats.org/presentationml/2006/main" preserve="1" userDrawn="1">
  <p:cSld name="1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201896296"/>
      </p:ext>
    </p:extLst>
  </p:cSld>
  <p:clrMapOvr>
    <a:masterClrMapping/>
  </p:clrMapOvr>
  <p:transition spd="slow">
    <p:fade/>
  </p:transition>
</p:sldLayout>
</file>

<file path=ppt/slideLayouts/slideLayout8314.xml><?xml version="1.0" encoding="utf-8"?>
<p:sldLayout xmlns:a="http://schemas.openxmlformats.org/drawingml/2006/main" xmlns:r="http://schemas.openxmlformats.org/officeDocument/2006/relationships" xmlns:p="http://schemas.openxmlformats.org/presentationml/2006/main" preserve="1" userDrawn="1">
  <p:cSld name="1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59640759"/>
      </p:ext>
    </p:extLst>
  </p:cSld>
  <p:clrMapOvr>
    <a:masterClrMapping/>
  </p:clrMapOvr>
  <p:transition spd="slow">
    <p:fade/>
  </p:transition>
</p:sldLayout>
</file>

<file path=ppt/slideLayouts/slideLayout8315.xml><?xml version="1.0" encoding="utf-8"?>
<p:sldLayout xmlns:a="http://schemas.openxmlformats.org/drawingml/2006/main" xmlns:r="http://schemas.openxmlformats.org/officeDocument/2006/relationships" xmlns:p="http://schemas.openxmlformats.org/presentationml/2006/main" preserve="1" userDrawn="1">
  <p:cSld name="1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300464974"/>
      </p:ext>
    </p:extLst>
  </p:cSld>
  <p:clrMapOvr>
    <a:masterClrMapping/>
  </p:clrMapOvr>
  <p:transition spd="slow">
    <p:fade/>
  </p:transition>
</p:sldLayout>
</file>

<file path=ppt/slideLayouts/slideLayout8316.xml><?xml version="1.0" encoding="utf-8"?>
<p:sldLayout xmlns:a="http://schemas.openxmlformats.org/drawingml/2006/main" xmlns:r="http://schemas.openxmlformats.org/officeDocument/2006/relationships" xmlns:p="http://schemas.openxmlformats.org/presentationml/2006/main" preserve="1" userDrawn="1">
  <p:cSld name="1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52206119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317.xml><?xml version="1.0" encoding="utf-8"?>
<p:sldLayout xmlns:a="http://schemas.openxmlformats.org/drawingml/2006/main" xmlns:r="http://schemas.openxmlformats.org/officeDocument/2006/relationships" xmlns:p="http://schemas.openxmlformats.org/presentationml/2006/main" preserve="1" userDrawn="1">
  <p:cSld name="1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343661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18.xml><?xml version="1.0" encoding="utf-8"?>
<p:sldLayout xmlns:a="http://schemas.openxmlformats.org/drawingml/2006/main" xmlns:r="http://schemas.openxmlformats.org/officeDocument/2006/relationships" xmlns:p="http://schemas.openxmlformats.org/presentationml/2006/main" preserve="1" userDrawn="1">
  <p:cSld name="1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75161133"/>
      </p:ext>
    </p:extLst>
  </p:cSld>
  <p:clrMapOvr>
    <a:masterClrMapping/>
  </p:clrMapOvr>
  <p:transition spd="slow">
    <p:fade/>
  </p:transition>
</p:sldLayout>
</file>

<file path=ppt/slideLayouts/slideLayout8319.xml><?xml version="1.0" encoding="utf-8"?>
<p:sldLayout xmlns:a="http://schemas.openxmlformats.org/drawingml/2006/main" xmlns:r="http://schemas.openxmlformats.org/officeDocument/2006/relationships" xmlns:p="http://schemas.openxmlformats.org/presentationml/2006/main" preserve="1" userDrawn="1">
  <p:cSld name="1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76945056"/>
      </p:ext>
    </p:extLst>
  </p:cSld>
  <p:clrMapOvr>
    <a:masterClrMapping/>
  </p:clrMapOvr>
  <p:transition spd="slow">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18984039"/>
      </p:ext>
    </p:extLst>
  </p:cSld>
  <p:clrMapOvr>
    <a:masterClrMapping/>
  </p:clrMapOvr>
  <p:transition spd="slow">
    <p:fade/>
  </p:transition>
</p:sldLayout>
</file>

<file path=ppt/slideLayouts/slideLayout8320.xml><?xml version="1.0" encoding="utf-8"?>
<p:sldLayout xmlns:a="http://schemas.openxmlformats.org/drawingml/2006/main" xmlns:r="http://schemas.openxmlformats.org/officeDocument/2006/relationships" xmlns:p="http://schemas.openxmlformats.org/presentationml/2006/main" preserve="1" userDrawn="1">
  <p:cSld name="1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94659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321.xml><?xml version="1.0" encoding="utf-8"?>
<p:sldLayout xmlns:a="http://schemas.openxmlformats.org/drawingml/2006/main" xmlns:r="http://schemas.openxmlformats.org/officeDocument/2006/relationships" xmlns:p="http://schemas.openxmlformats.org/presentationml/2006/main" showMasterSp="0" preserve="1" userDrawn="1">
  <p:cSld name="4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87532123"/>
      </p:ext>
    </p:extLst>
  </p:cSld>
  <p:clrMapOvr>
    <a:masterClrMapping/>
  </p:clrMapOvr>
  <p:transition spd="slow">
    <p:fade/>
  </p:transition>
</p:sldLayout>
</file>

<file path=ppt/slideLayouts/slideLayout8322.xml><?xml version="1.0" encoding="utf-8"?>
<p:sldLayout xmlns:a="http://schemas.openxmlformats.org/drawingml/2006/main" xmlns:r="http://schemas.openxmlformats.org/officeDocument/2006/relationships" xmlns:p="http://schemas.openxmlformats.org/presentationml/2006/main" preserve="1" userDrawn="1">
  <p:cSld name="3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14878323"/>
      </p:ext>
    </p:extLst>
  </p:cSld>
  <p:clrMapOvr>
    <a:masterClrMapping/>
  </p:clrMapOvr>
  <p:transition spd="slow">
    <p:fade/>
  </p:transition>
</p:sldLayout>
</file>

<file path=ppt/slideLayouts/slideLayout8323.xml><?xml version="1.0" encoding="utf-8"?>
<p:sldLayout xmlns:a="http://schemas.openxmlformats.org/drawingml/2006/main" xmlns:r="http://schemas.openxmlformats.org/officeDocument/2006/relationships" xmlns:p="http://schemas.openxmlformats.org/presentationml/2006/main" preserve="1" userDrawn="1">
  <p:cSld name="3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62734328"/>
      </p:ext>
    </p:extLst>
  </p:cSld>
  <p:clrMapOvr>
    <a:masterClrMapping/>
  </p:clrMapOvr>
  <p:transition spd="slow">
    <p:fade/>
  </p:transition>
</p:sldLayout>
</file>

<file path=ppt/slideLayouts/slideLayout8324.xml><?xml version="1.0" encoding="utf-8"?>
<p:sldLayout xmlns:a="http://schemas.openxmlformats.org/drawingml/2006/main" xmlns:r="http://schemas.openxmlformats.org/officeDocument/2006/relationships" xmlns:p="http://schemas.openxmlformats.org/presentationml/2006/main" preserve="1" userDrawn="1">
  <p:cSld name="4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52187256"/>
      </p:ext>
    </p:extLst>
  </p:cSld>
  <p:clrMapOvr>
    <a:masterClrMapping/>
  </p:clrMapOvr>
  <p:transition spd="slow">
    <p:fade/>
  </p:transition>
</p:sldLayout>
</file>

<file path=ppt/slideLayouts/slideLayout8325.xml><?xml version="1.0" encoding="utf-8"?>
<p:sldLayout xmlns:a="http://schemas.openxmlformats.org/drawingml/2006/main" xmlns:r="http://schemas.openxmlformats.org/officeDocument/2006/relationships" xmlns:p="http://schemas.openxmlformats.org/presentationml/2006/main" preserve="1" userDrawn="1">
  <p:cSld name="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76917252"/>
      </p:ext>
    </p:extLst>
  </p:cSld>
  <p:clrMapOvr>
    <a:masterClrMapping/>
  </p:clrMapOvr>
  <p:transition spd="slow">
    <p:fade/>
  </p:transition>
</p:sldLayout>
</file>

<file path=ppt/slideLayouts/slideLayout8326.xml><?xml version="1.0" encoding="utf-8"?>
<p:sldLayout xmlns:a="http://schemas.openxmlformats.org/drawingml/2006/main" xmlns:r="http://schemas.openxmlformats.org/officeDocument/2006/relationships" xmlns:p="http://schemas.openxmlformats.org/presentationml/2006/main" showMasterSp="0" preserve="1" userDrawn="1">
  <p:cSld name="4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81768891"/>
      </p:ext>
    </p:extLst>
  </p:cSld>
  <p:clrMapOvr>
    <a:masterClrMapping/>
  </p:clrMapOvr>
  <p:transition spd="slow">
    <p:fade/>
  </p:transition>
</p:sldLayout>
</file>

<file path=ppt/slideLayouts/slideLayout8327.xml><?xml version="1.0" encoding="utf-8"?>
<p:sldLayout xmlns:a="http://schemas.openxmlformats.org/drawingml/2006/main" xmlns:r="http://schemas.openxmlformats.org/officeDocument/2006/relationships" xmlns:p="http://schemas.openxmlformats.org/presentationml/2006/main" preserve="1" userDrawn="1">
  <p:cSld name="4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276077610"/>
      </p:ext>
    </p:extLst>
  </p:cSld>
  <p:clrMapOvr>
    <a:masterClrMapping/>
  </p:clrMapOvr>
  <p:transition spd="slow">
    <p:fade/>
  </p:transition>
</p:sldLayout>
</file>

<file path=ppt/slideLayouts/slideLayout8328.xml><?xml version="1.0" encoding="utf-8"?>
<p:sldLayout xmlns:a="http://schemas.openxmlformats.org/drawingml/2006/main" xmlns:r="http://schemas.openxmlformats.org/officeDocument/2006/relationships" xmlns:p="http://schemas.openxmlformats.org/presentationml/2006/main" preserve="1" userDrawn="1">
  <p:cSld name="4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21311263"/>
      </p:ext>
    </p:extLst>
  </p:cSld>
  <p:clrMapOvr>
    <a:masterClrMapping/>
  </p:clrMapOvr>
  <p:transition spd="slow">
    <p:fade/>
  </p:transition>
</p:sldLayout>
</file>

<file path=ppt/slideLayouts/slideLayout8329.xml><?xml version="1.0" encoding="utf-8"?>
<p:sldLayout xmlns:a="http://schemas.openxmlformats.org/drawingml/2006/main" xmlns:r="http://schemas.openxmlformats.org/officeDocument/2006/relationships" xmlns:p="http://schemas.openxmlformats.org/presentationml/2006/main" preserve="1" userDrawn="1">
  <p:cSld name="4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9382443"/>
      </p:ext>
    </p:extLst>
  </p:cSld>
  <p:clrMapOvr>
    <a:masterClrMapping/>
  </p:clrMapOvr>
  <p:transition spd="slow">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55399562"/>
      </p:ext>
    </p:extLst>
  </p:cSld>
  <p:clrMapOvr>
    <a:masterClrMapping/>
  </p:clrMapOvr>
  <p:transition spd="slow">
    <p:fade/>
  </p:transition>
</p:sldLayout>
</file>

<file path=ppt/slideLayouts/slideLayout8330.xml><?xml version="1.0" encoding="utf-8"?>
<p:sldLayout xmlns:a="http://schemas.openxmlformats.org/drawingml/2006/main" xmlns:r="http://schemas.openxmlformats.org/officeDocument/2006/relationships" xmlns:p="http://schemas.openxmlformats.org/presentationml/2006/main" preserve="1" userDrawn="1">
  <p:cSld name="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11245166"/>
      </p:ext>
    </p:extLst>
  </p:cSld>
  <p:clrMapOvr>
    <a:masterClrMapping/>
  </p:clrMapOvr>
  <p:transition spd="slow">
    <p:fade/>
  </p:transition>
</p:sldLayout>
</file>

<file path=ppt/slideLayouts/slideLayout8331.xml><?xml version="1.0" encoding="utf-8"?>
<p:sldLayout xmlns:a="http://schemas.openxmlformats.org/drawingml/2006/main" xmlns:r="http://schemas.openxmlformats.org/officeDocument/2006/relationships" xmlns:p="http://schemas.openxmlformats.org/presentationml/2006/main" showMasterSp="0" preserve="1" userDrawn="1">
  <p:cSld name="4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8021585"/>
      </p:ext>
    </p:extLst>
  </p:cSld>
  <p:clrMapOvr>
    <a:masterClrMapping/>
  </p:clrMapOvr>
  <p:transition spd="slow">
    <p:fade/>
  </p:transition>
</p:sldLayout>
</file>

<file path=ppt/slideLayouts/slideLayout8332.xml><?xml version="1.0" encoding="utf-8"?>
<p:sldLayout xmlns:a="http://schemas.openxmlformats.org/drawingml/2006/main" xmlns:r="http://schemas.openxmlformats.org/officeDocument/2006/relationships" xmlns:p="http://schemas.openxmlformats.org/presentationml/2006/main" preserve="1" userDrawn="1">
  <p:cSld name="4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09805273"/>
      </p:ext>
    </p:extLst>
  </p:cSld>
  <p:clrMapOvr>
    <a:masterClrMapping/>
  </p:clrMapOvr>
  <p:transition spd="slow">
    <p:fade/>
  </p:transition>
</p:sldLayout>
</file>

<file path=ppt/slideLayouts/slideLayout8333.xml><?xml version="1.0" encoding="utf-8"?>
<p:sldLayout xmlns:a="http://schemas.openxmlformats.org/drawingml/2006/main" xmlns:r="http://schemas.openxmlformats.org/officeDocument/2006/relationships" xmlns:p="http://schemas.openxmlformats.org/presentationml/2006/main" preserve="1" userDrawn="1">
  <p:cSld name="4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44691462"/>
      </p:ext>
    </p:extLst>
  </p:cSld>
  <p:clrMapOvr>
    <a:masterClrMapping/>
  </p:clrMapOvr>
  <p:transition spd="slow">
    <p:fade/>
  </p:transition>
</p:sldLayout>
</file>

<file path=ppt/slideLayouts/slideLayout8334.xml><?xml version="1.0" encoding="utf-8"?>
<p:sldLayout xmlns:a="http://schemas.openxmlformats.org/drawingml/2006/main" xmlns:r="http://schemas.openxmlformats.org/officeDocument/2006/relationships" xmlns:p="http://schemas.openxmlformats.org/presentationml/2006/main" preserve="1" userDrawn="1">
  <p:cSld name="4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2074394"/>
      </p:ext>
    </p:extLst>
  </p:cSld>
  <p:clrMapOvr>
    <a:masterClrMapping/>
  </p:clrMapOvr>
  <p:transition spd="slow">
    <p:fade/>
  </p:transition>
</p:sldLayout>
</file>

<file path=ppt/slideLayouts/slideLayout8335.xml><?xml version="1.0" encoding="utf-8"?>
<p:sldLayout xmlns:a="http://schemas.openxmlformats.org/drawingml/2006/main" xmlns:r="http://schemas.openxmlformats.org/officeDocument/2006/relationships" xmlns:p="http://schemas.openxmlformats.org/presentationml/2006/main" preserve="1" userDrawn="1">
  <p:cSld name="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5601460"/>
      </p:ext>
    </p:extLst>
  </p:cSld>
  <p:clrMapOvr>
    <a:masterClrMapping/>
  </p:clrMapOvr>
  <p:transition spd="slow">
    <p:fade/>
  </p:transition>
</p:sldLayout>
</file>

<file path=ppt/slideLayouts/slideLayout8336.xml><?xml version="1.0" encoding="utf-8"?>
<p:sldLayout xmlns:a="http://schemas.openxmlformats.org/drawingml/2006/main" xmlns:r="http://schemas.openxmlformats.org/officeDocument/2006/relationships" xmlns:p="http://schemas.openxmlformats.org/presentationml/2006/main" preserve="1" userDrawn="1">
  <p:cSld name="1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23074365"/>
      </p:ext>
    </p:extLst>
  </p:cSld>
  <p:clrMapOvr>
    <a:masterClrMapping/>
  </p:clrMapOvr>
  <p:transition spd="slow">
    <p:fade/>
  </p:transition>
</p:sldLayout>
</file>

<file path=ppt/slideLayouts/slideLayout8337.xml><?xml version="1.0" encoding="utf-8"?>
<p:sldLayout xmlns:a="http://schemas.openxmlformats.org/drawingml/2006/main" xmlns:r="http://schemas.openxmlformats.org/officeDocument/2006/relationships" xmlns:p="http://schemas.openxmlformats.org/presentationml/2006/main" preserve="1" userDrawn="1">
  <p:cSld name="1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642858048"/>
      </p:ext>
    </p:extLst>
  </p:cSld>
  <p:clrMapOvr>
    <a:masterClrMapping/>
  </p:clrMapOvr>
  <p:transition spd="slow">
    <p:fade/>
  </p:transition>
</p:sldLayout>
</file>

<file path=ppt/slideLayouts/slideLayout8338.xml><?xml version="1.0" encoding="utf-8"?>
<p:sldLayout xmlns:a="http://schemas.openxmlformats.org/drawingml/2006/main" xmlns:r="http://schemas.openxmlformats.org/officeDocument/2006/relationships" xmlns:p="http://schemas.openxmlformats.org/presentationml/2006/main" preserve="1" userDrawn="1">
  <p:cSld name="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37242703"/>
      </p:ext>
    </p:extLst>
  </p:cSld>
  <p:clrMapOvr>
    <a:masterClrMapping/>
  </p:clrMapOvr>
  <p:transition spd="slow">
    <p:fade/>
  </p:transition>
</p:sldLayout>
</file>

<file path=ppt/slideLayouts/slideLayout8339.xml><?xml version="1.0" encoding="utf-8"?>
<p:sldLayout xmlns:a="http://schemas.openxmlformats.org/drawingml/2006/main" xmlns:r="http://schemas.openxmlformats.org/officeDocument/2006/relationships" xmlns:p="http://schemas.openxmlformats.org/presentationml/2006/main" preserve="1" userDrawn="1">
  <p:cSld name="1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6459538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36543373"/>
      </p:ext>
    </p:extLst>
  </p:cSld>
  <p:clrMapOvr>
    <a:masterClrMapping/>
  </p:clrMapOvr>
  <p:transition spd="slow">
    <p:fade/>
  </p:transition>
</p:sldLayout>
</file>

<file path=ppt/slideLayouts/slideLayout8340.xml><?xml version="1.0" encoding="utf-8"?>
<p:sldLayout xmlns:a="http://schemas.openxmlformats.org/drawingml/2006/main" xmlns:r="http://schemas.openxmlformats.org/officeDocument/2006/relationships" xmlns:p="http://schemas.openxmlformats.org/presentationml/2006/main" preserve="1" userDrawn="1">
  <p:cSld name="1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750719319"/>
      </p:ext>
    </p:extLst>
  </p:cSld>
  <p:clrMapOvr>
    <a:masterClrMapping/>
  </p:clrMapOvr>
  <p:transition spd="slow">
    <p:fade/>
  </p:transition>
</p:sldLayout>
</file>

<file path=ppt/slideLayouts/slideLayout8341.xml><?xml version="1.0" encoding="utf-8"?>
<p:sldLayout xmlns:a="http://schemas.openxmlformats.org/drawingml/2006/main" xmlns:r="http://schemas.openxmlformats.org/officeDocument/2006/relationships" xmlns:p="http://schemas.openxmlformats.org/presentationml/2006/main" preserve="1" userDrawn="1">
  <p:cSld name="1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316873744"/>
      </p:ext>
    </p:extLst>
  </p:cSld>
  <p:clrMapOvr>
    <a:masterClrMapping/>
  </p:clrMapOvr>
  <p:transition spd="slow">
    <p:fade/>
  </p:transition>
</p:sldLayout>
</file>

<file path=ppt/slideLayouts/slideLayout8342.xml><?xml version="1.0" encoding="utf-8"?>
<p:sldLayout xmlns:a="http://schemas.openxmlformats.org/drawingml/2006/main" xmlns:r="http://schemas.openxmlformats.org/officeDocument/2006/relationships" xmlns:p="http://schemas.openxmlformats.org/presentationml/2006/main" preserve="1" userDrawn="1">
  <p:cSld name="1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93591222"/>
      </p:ext>
    </p:extLst>
  </p:cSld>
  <p:clrMapOvr>
    <a:masterClrMapping/>
  </p:clrMapOvr>
  <p:transition spd="slow">
    <p:fade/>
  </p:transition>
</p:sldLayout>
</file>

<file path=ppt/slideLayouts/slideLayout8343.xml><?xml version="1.0" encoding="utf-8"?>
<p:sldLayout xmlns:a="http://schemas.openxmlformats.org/drawingml/2006/main" xmlns:r="http://schemas.openxmlformats.org/officeDocument/2006/relationships" xmlns:p="http://schemas.openxmlformats.org/presentationml/2006/main" preserve="1" userDrawn="1">
  <p:cSld name="1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0563232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344.xml><?xml version="1.0" encoding="utf-8"?>
<p:sldLayout xmlns:a="http://schemas.openxmlformats.org/drawingml/2006/main" xmlns:r="http://schemas.openxmlformats.org/officeDocument/2006/relationships" xmlns:p="http://schemas.openxmlformats.org/presentationml/2006/main" preserve="1" userDrawn="1">
  <p:cSld name="1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7433853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45.xml><?xml version="1.0" encoding="utf-8"?>
<p:sldLayout xmlns:a="http://schemas.openxmlformats.org/drawingml/2006/main" xmlns:r="http://schemas.openxmlformats.org/officeDocument/2006/relationships" xmlns:p="http://schemas.openxmlformats.org/presentationml/2006/main" preserve="1" userDrawn="1">
  <p:cSld name="1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649960888"/>
      </p:ext>
    </p:extLst>
  </p:cSld>
  <p:clrMapOvr>
    <a:masterClrMapping/>
  </p:clrMapOvr>
  <p:transition spd="slow">
    <p:fade/>
  </p:transition>
</p:sldLayout>
</file>

<file path=ppt/slideLayouts/slideLayout8346.xml><?xml version="1.0" encoding="utf-8"?>
<p:sldLayout xmlns:a="http://schemas.openxmlformats.org/drawingml/2006/main" xmlns:r="http://schemas.openxmlformats.org/officeDocument/2006/relationships" xmlns:p="http://schemas.openxmlformats.org/presentationml/2006/main" preserve="1" userDrawn="1">
  <p:cSld name="1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6812618"/>
      </p:ext>
    </p:extLst>
  </p:cSld>
  <p:clrMapOvr>
    <a:masterClrMapping/>
  </p:clrMapOvr>
  <p:transition spd="slow">
    <p:fade/>
  </p:transition>
</p:sldLayout>
</file>

<file path=ppt/slideLayouts/slideLayout8347.xml><?xml version="1.0" encoding="utf-8"?>
<p:sldLayout xmlns:a="http://schemas.openxmlformats.org/drawingml/2006/main" xmlns:r="http://schemas.openxmlformats.org/officeDocument/2006/relationships" xmlns:p="http://schemas.openxmlformats.org/presentationml/2006/main" preserve="1" userDrawn="1">
  <p:cSld name="1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403077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348.xml><?xml version="1.0" encoding="utf-8"?>
<p:sldLayout xmlns:a="http://schemas.openxmlformats.org/drawingml/2006/main" xmlns:r="http://schemas.openxmlformats.org/officeDocument/2006/relationships" xmlns:p="http://schemas.openxmlformats.org/presentationml/2006/main" showMasterSp="0" preserve="1" userDrawn="1">
  <p:cSld name="4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23457115"/>
      </p:ext>
    </p:extLst>
  </p:cSld>
  <p:clrMapOvr>
    <a:masterClrMapping/>
  </p:clrMapOvr>
  <p:transition spd="slow">
    <p:fade/>
  </p:transition>
</p:sldLayout>
</file>

<file path=ppt/slideLayouts/slideLayout8349.xml><?xml version="1.0" encoding="utf-8"?>
<p:sldLayout xmlns:a="http://schemas.openxmlformats.org/drawingml/2006/main" xmlns:r="http://schemas.openxmlformats.org/officeDocument/2006/relationships" xmlns:p="http://schemas.openxmlformats.org/presentationml/2006/main" preserve="1" userDrawn="1">
  <p:cSld name="4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16771671"/>
      </p:ext>
    </p:extLst>
  </p:cSld>
  <p:clrMapOvr>
    <a:masterClrMapping/>
  </p:clrMapOvr>
  <p:transition spd="slow">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251115604"/>
      </p:ext>
    </p:extLst>
  </p:cSld>
  <p:clrMapOvr>
    <a:masterClrMapping/>
  </p:clrMapOvr>
  <p:transition spd="slow">
    <p:fade/>
  </p:transition>
</p:sldLayout>
</file>

<file path=ppt/slideLayouts/slideLayout8350.xml><?xml version="1.0" encoding="utf-8"?>
<p:sldLayout xmlns:a="http://schemas.openxmlformats.org/drawingml/2006/main" xmlns:r="http://schemas.openxmlformats.org/officeDocument/2006/relationships" xmlns:p="http://schemas.openxmlformats.org/presentationml/2006/main" preserve="1" userDrawn="1">
  <p:cSld name="4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77207930"/>
      </p:ext>
    </p:extLst>
  </p:cSld>
  <p:clrMapOvr>
    <a:masterClrMapping/>
  </p:clrMapOvr>
  <p:transition spd="slow">
    <p:fade/>
  </p:transition>
</p:sldLayout>
</file>

<file path=ppt/slideLayouts/slideLayout8351.xml><?xml version="1.0" encoding="utf-8"?>
<p:sldLayout xmlns:a="http://schemas.openxmlformats.org/drawingml/2006/main" xmlns:r="http://schemas.openxmlformats.org/officeDocument/2006/relationships" xmlns:p="http://schemas.openxmlformats.org/presentationml/2006/main" preserve="1" userDrawn="1">
  <p:cSld name="4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9786008"/>
      </p:ext>
    </p:extLst>
  </p:cSld>
  <p:clrMapOvr>
    <a:masterClrMapping/>
  </p:clrMapOvr>
  <p:transition spd="slow">
    <p:fade/>
  </p:transition>
</p:sldLayout>
</file>

<file path=ppt/slideLayouts/slideLayout8352.xml><?xml version="1.0" encoding="utf-8"?>
<p:sldLayout xmlns:a="http://schemas.openxmlformats.org/drawingml/2006/main" xmlns:r="http://schemas.openxmlformats.org/officeDocument/2006/relationships" xmlns:p="http://schemas.openxmlformats.org/presentationml/2006/main" preserve="1" userDrawn="1">
  <p:cSld name="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63155328"/>
      </p:ext>
    </p:extLst>
  </p:cSld>
  <p:clrMapOvr>
    <a:masterClrMapping/>
  </p:clrMapOvr>
  <p:transition spd="slow">
    <p:fade/>
  </p:transition>
</p:sldLayout>
</file>

<file path=ppt/slideLayouts/slideLayout8353.xml><?xml version="1.0" encoding="utf-8"?>
<p:sldLayout xmlns:a="http://schemas.openxmlformats.org/drawingml/2006/main" xmlns:r="http://schemas.openxmlformats.org/officeDocument/2006/relationships" xmlns:p="http://schemas.openxmlformats.org/presentationml/2006/main" showMasterSp="0" preserve="1" userDrawn="1">
  <p:cSld name="4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77708412"/>
      </p:ext>
    </p:extLst>
  </p:cSld>
  <p:clrMapOvr>
    <a:masterClrMapping/>
  </p:clrMapOvr>
  <p:transition spd="slow">
    <p:fade/>
  </p:transition>
</p:sldLayout>
</file>

<file path=ppt/slideLayouts/slideLayout8354.xml><?xml version="1.0" encoding="utf-8"?>
<p:sldLayout xmlns:a="http://schemas.openxmlformats.org/drawingml/2006/main" xmlns:r="http://schemas.openxmlformats.org/officeDocument/2006/relationships" xmlns:p="http://schemas.openxmlformats.org/presentationml/2006/main" preserve="1" userDrawn="1">
  <p:cSld name="4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8588676"/>
      </p:ext>
    </p:extLst>
  </p:cSld>
  <p:clrMapOvr>
    <a:masterClrMapping/>
  </p:clrMapOvr>
  <p:transition spd="slow">
    <p:fade/>
  </p:transition>
</p:sldLayout>
</file>

<file path=ppt/slideLayouts/slideLayout8355.xml><?xml version="1.0" encoding="utf-8"?>
<p:sldLayout xmlns:a="http://schemas.openxmlformats.org/drawingml/2006/main" xmlns:r="http://schemas.openxmlformats.org/officeDocument/2006/relationships" xmlns:p="http://schemas.openxmlformats.org/presentationml/2006/main" preserve="1" userDrawn="1">
  <p:cSld name="4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76526977"/>
      </p:ext>
    </p:extLst>
  </p:cSld>
  <p:clrMapOvr>
    <a:masterClrMapping/>
  </p:clrMapOvr>
  <p:transition spd="slow">
    <p:fade/>
  </p:transition>
</p:sldLayout>
</file>

<file path=ppt/slideLayouts/slideLayout8356.xml><?xml version="1.0" encoding="utf-8"?>
<p:sldLayout xmlns:a="http://schemas.openxmlformats.org/drawingml/2006/main" xmlns:r="http://schemas.openxmlformats.org/officeDocument/2006/relationships" xmlns:p="http://schemas.openxmlformats.org/presentationml/2006/main" preserve="1" userDrawn="1">
  <p:cSld name="4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8235918"/>
      </p:ext>
    </p:extLst>
  </p:cSld>
  <p:clrMapOvr>
    <a:masterClrMapping/>
  </p:clrMapOvr>
  <p:transition spd="slow">
    <p:fade/>
  </p:transition>
</p:sldLayout>
</file>

<file path=ppt/slideLayouts/slideLayout8357.xml><?xml version="1.0" encoding="utf-8"?>
<p:sldLayout xmlns:a="http://schemas.openxmlformats.org/drawingml/2006/main" xmlns:r="http://schemas.openxmlformats.org/officeDocument/2006/relationships" xmlns:p="http://schemas.openxmlformats.org/presentationml/2006/main" preserve="1" userDrawn="1">
  <p:cSld name="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74975850"/>
      </p:ext>
    </p:extLst>
  </p:cSld>
  <p:clrMapOvr>
    <a:masterClrMapping/>
  </p:clrMapOvr>
  <p:transition spd="slow">
    <p:fade/>
  </p:transition>
</p:sldLayout>
</file>

<file path=ppt/slideLayouts/slideLayout8358.xml><?xml version="1.0" encoding="utf-8"?>
<p:sldLayout xmlns:a="http://schemas.openxmlformats.org/drawingml/2006/main" xmlns:r="http://schemas.openxmlformats.org/officeDocument/2006/relationships" xmlns:p="http://schemas.openxmlformats.org/presentationml/2006/main" showMasterSp="0" preserve="1" userDrawn="1">
  <p:cSld name="4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21291372"/>
      </p:ext>
    </p:extLst>
  </p:cSld>
  <p:clrMapOvr>
    <a:masterClrMapping/>
  </p:clrMapOvr>
  <p:transition spd="slow">
    <p:fade/>
  </p:transition>
</p:sldLayout>
</file>

<file path=ppt/slideLayouts/slideLayout8359.xml><?xml version="1.0" encoding="utf-8"?>
<p:sldLayout xmlns:a="http://schemas.openxmlformats.org/drawingml/2006/main" xmlns:r="http://schemas.openxmlformats.org/officeDocument/2006/relationships" xmlns:p="http://schemas.openxmlformats.org/presentationml/2006/main" preserve="1" userDrawn="1">
  <p:cSld name="4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2910624"/>
      </p:ext>
    </p:extLst>
  </p:cSld>
  <p:clrMapOvr>
    <a:masterClrMapping/>
  </p:clrMapOvr>
  <p:transition spd="slow">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3336971"/>
      </p:ext>
    </p:extLst>
  </p:cSld>
  <p:clrMapOvr>
    <a:masterClrMapping/>
  </p:clrMapOvr>
  <p:transition spd="slow">
    <p:fade/>
  </p:transition>
</p:sldLayout>
</file>

<file path=ppt/slideLayouts/slideLayout8360.xml><?xml version="1.0" encoding="utf-8"?>
<p:sldLayout xmlns:a="http://schemas.openxmlformats.org/drawingml/2006/main" xmlns:r="http://schemas.openxmlformats.org/officeDocument/2006/relationships" xmlns:p="http://schemas.openxmlformats.org/presentationml/2006/main" preserve="1" userDrawn="1">
  <p:cSld name="4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31719248"/>
      </p:ext>
    </p:extLst>
  </p:cSld>
  <p:clrMapOvr>
    <a:masterClrMapping/>
  </p:clrMapOvr>
  <p:transition spd="slow">
    <p:fade/>
  </p:transition>
</p:sldLayout>
</file>

<file path=ppt/slideLayouts/slideLayout8361.xml><?xml version="1.0" encoding="utf-8"?>
<p:sldLayout xmlns:a="http://schemas.openxmlformats.org/drawingml/2006/main" xmlns:r="http://schemas.openxmlformats.org/officeDocument/2006/relationships" xmlns:p="http://schemas.openxmlformats.org/presentationml/2006/main" preserve="1" userDrawn="1">
  <p:cSld name="4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66358376"/>
      </p:ext>
    </p:extLst>
  </p:cSld>
  <p:clrMapOvr>
    <a:masterClrMapping/>
  </p:clrMapOvr>
  <p:transition spd="slow">
    <p:fade/>
  </p:transition>
</p:sldLayout>
</file>

<file path=ppt/slideLayouts/slideLayout8362.xml><?xml version="1.0" encoding="utf-8"?>
<p:sldLayout xmlns:a="http://schemas.openxmlformats.org/drawingml/2006/main" xmlns:r="http://schemas.openxmlformats.org/officeDocument/2006/relationships" xmlns:p="http://schemas.openxmlformats.org/presentationml/2006/main" preserve="1" userDrawn="1">
  <p:cSld name="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57518692"/>
      </p:ext>
    </p:extLst>
  </p:cSld>
  <p:clrMapOvr>
    <a:masterClrMapping/>
  </p:clrMapOvr>
  <p:transition spd="slow">
    <p:fade/>
  </p:transition>
</p:sldLayout>
</file>

<file path=ppt/slideLayouts/slideLayout8363.xml><?xml version="1.0" encoding="utf-8"?>
<p:sldLayout xmlns:a="http://schemas.openxmlformats.org/drawingml/2006/main" xmlns:r="http://schemas.openxmlformats.org/officeDocument/2006/relationships" xmlns:p="http://schemas.openxmlformats.org/presentationml/2006/main" preserve="1" userDrawn="1">
  <p:cSld name="1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153344752"/>
      </p:ext>
    </p:extLst>
  </p:cSld>
  <p:clrMapOvr>
    <a:masterClrMapping/>
  </p:clrMapOvr>
  <p:transition spd="slow">
    <p:fade/>
  </p:transition>
</p:sldLayout>
</file>

<file path=ppt/slideLayouts/slideLayout8364.xml><?xml version="1.0" encoding="utf-8"?>
<p:sldLayout xmlns:a="http://schemas.openxmlformats.org/drawingml/2006/main" xmlns:r="http://schemas.openxmlformats.org/officeDocument/2006/relationships" xmlns:p="http://schemas.openxmlformats.org/presentationml/2006/main" preserve="1" userDrawn="1">
  <p:cSld name="1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11676677"/>
      </p:ext>
    </p:extLst>
  </p:cSld>
  <p:clrMapOvr>
    <a:masterClrMapping/>
  </p:clrMapOvr>
  <p:transition spd="slow">
    <p:fade/>
  </p:transition>
</p:sldLayout>
</file>

<file path=ppt/slideLayouts/slideLayout8365.xml><?xml version="1.0" encoding="utf-8"?>
<p:sldLayout xmlns:a="http://schemas.openxmlformats.org/drawingml/2006/main" xmlns:r="http://schemas.openxmlformats.org/officeDocument/2006/relationships" xmlns:p="http://schemas.openxmlformats.org/presentationml/2006/main" preserve="1" userDrawn="1">
  <p:cSld name="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706971748"/>
      </p:ext>
    </p:extLst>
  </p:cSld>
  <p:clrMapOvr>
    <a:masterClrMapping/>
  </p:clrMapOvr>
  <p:transition spd="slow">
    <p:fade/>
  </p:transition>
</p:sldLayout>
</file>

<file path=ppt/slideLayouts/slideLayout8366.xml><?xml version="1.0" encoding="utf-8"?>
<p:sldLayout xmlns:a="http://schemas.openxmlformats.org/drawingml/2006/main" xmlns:r="http://schemas.openxmlformats.org/officeDocument/2006/relationships" xmlns:p="http://schemas.openxmlformats.org/presentationml/2006/main" preserve="1" userDrawn="1">
  <p:cSld name="1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531607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67.xml><?xml version="1.0" encoding="utf-8"?>
<p:sldLayout xmlns:a="http://schemas.openxmlformats.org/drawingml/2006/main" xmlns:r="http://schemas.openxmlformats.org/officeDocument/2006/relationships" xmlns:p="http://schemas.openxmlformats.org/presentationml/2006/main" preserve="1" userDrawn="1">
  <p:cSld name="1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02996403"/>
      </p:ext>
    </p:extLst>
  </p:cSld>
  <p:clrMapOvr>
    <a:masterClrMapping/>
  </p:clrMapOvr>
  <p:transition spd="slow">
    <p:fade/>
  </p:transition>
</p:sldLayout>
</file>

<file path=ppt/slideLayouts/slideLayout8368.xml><?xml version="1.0" encoding="utf-8"?>
<p:sldLayout xmlns:a="http://schemas.openxmlformats.org/drawingml/2006/main" xmlns:r="http://schemas.openxmlformats.org/officeDocument/2006/relationships" xmlns:p="http://schemas.openxmlformats.org/presentationml/2006/main" preserve="1" userDrawn="1">
  <p:cSld name="1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598839786"/>
      </p:ext>
    </p:extLst>
  </p:cSld>
  <p:clrMapOvr>
    <a:masterClrMapping/>
  </p:clrMapOvr>
  <p:transition spd="slow">
    <p:fade/>
  </p:transition>
</p:sldLayout>
</file>

<file path=ppt/slideLayouts/slideLayout8369.xml><?xml version="1.0" encoding="utf-8"?>
<p:sldLayout xmlns:a="http://schemas.openxmlformats.org/drawingml/2006/main" xmlns:r="http://schemas.openxmlformats.org/officeDocument/2006/relationships" xmlns:p="http://schemas.openxmlformats.org/presentationml/2006/main" preserve="1" userDrawn="1">
  <p:cSld name="1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61028596"/>
      </p:ext>
    </p:extLst>
  </p:cSld>
  <p:clrMapOvr>
    <a:masterClrMapping/>
  </p:clrMapOvr>
  <p:transition spd="slow">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68407391"/>
      </p:ext>
    </p:extLst>
  </p:cSld>
  <p:clrMapOvr>
    <a:masterClrMapping/>
  </p:clrMapOvr>
  <p:transition spd="slow">
    <p:fade/>
  </p:transition>
</p:sldLayout>
</file>

<file path=ppt/slideLayouts/slideLayout8370.xml><?xml version="1.0" encoding="utf-8"?>
<p:sldLayout xmlns:a="http://schemas.openxmlformats.org/drawingml/2006/main" xmlns:r="http://schemas.openxmlformats.org/officeDocument/2006/relationships" xmlns:p="http://schemas.openxmlformats.org/presentationml/2006/main" preserve="1" userDrawn="1">
  <p:cSld name="1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6941298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371.xml><?xml version="1.0" encoding="utf-8"?>
<p:sldLayout xmlns:a="http://schemas.openxmlformats.org/drawingml/2006/main" xmlns:r="http://schemas.openxmlformats.org/officeDocument/2006/relationships" xmlns:p="http://schemas.openxmlformats.org/presentationml/2006/main" preserve="1" userDrawn="1">
  <p:cSld name="1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4715385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72.xml><?xml version="1.0" encoding="utf-8"?>
<p:sldLayout xmlns:a="http://schemas.openxmlformats.org/drawingml/2006/main" xmlns:r="http://schemas.openxmlformats.org/officeDocument/2006/relationships" xmlns:p="http://schemas.openxmlformats.org/presentationml/2006/main" preserve="1" userDrawn="1">
  <p:cSld name="1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418227800"/>
      </p:ext>
    </p:extLst>
  </p:cSld>
  <p:clrMapOvr>
    <a:masterClrMapping/>
  </p:clrMapOvr>
  <p:transition spd="slow">
    <p:fade/>
  </p:transition>
</p:sldLayout>
</file>

<file path=ppt/slideLayouts/slideLayout8373.xml><?xml version="1.0" encoding="utf-8"?>
<p:sldLayout xmlns:a="http://schemas.openxmlformats.org/drawingml/2006/main" xmlns:r="http://schemas.openxmlformats.org/officeDocument/2006/relationships" xmlns:p="http://schemas.openxmlformats.org/presentationml/2006/main" preserve="1" userDrawn="1">
  <p:cSld name="1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50114934"/>
      </p:ext>
    </p:extLst>
  </p:cSld>
  <p:clrMapOvr>
    <a:masterClrMapping/>
  </p:clrMapOvr>
  <p:transition spd="slow">
    <p:fade/>
  </p:transition>
</p:sldLayout>
</file>

<file path=ppt/slideLayouts/slideLayout8374.xml><?xml version="1.0" encoding="utf-8"?>
<p:sldLayout xmlns:a="http://schemas.openxmlformats.org/drawingml/2006/main" xmlns:r="http://schemas.openxmlformats.org/officeDocument/2006/relationships" xmlns:p="http://schemas.openxmlformats.org/presentationml/2006/main" preserve="1" userDrawn="1">
  <p:cSld name="1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449947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375.xml><?xml version="1.0" encoding="utf-8"?>
<p:sldLayout xmlns:a="http://schemas.openxmlformats.org/drawingml/2006/main" xmlns:r="http://schemas.openxmlformats.org/officeDocument/2006/relationships" xmlns:p="http://schemas.openxmlformats.org/presentationml/2006/main" showMasterSp="0" preserve="1" userDrawn="1">
  <p:cSld name="4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95004971"/>
      </p:ext>
    </p:extLst>
  </p:cSld>
  <p:clrMapOvr>
    <a:masterClrMapping/>
  </p:clrMapOvr>
  <p:transition spd="slow">
    <p:fade/>
  </p:transition>
</p:sldLayout>
</file>

<file path=ppt/slideLayouts/slideLayout8376.xml><?xml version="1.0" encoding="utf-8"?>
<p:sldLayout xmlns:a="http://schemas.openxmlformats.org/drawingml/2006/main" xmlns:r="http://schemas.openxmlformats.org/officeDocument/2006/relationships" xmlns:p="http://schemas.openxmlformats.org/presentationml/2006/main" preserve="1" userDrawn="1">
  <p:cSld name="4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20824453"/>
      </p:ext>
    </p:extLst>
  </p:cSld>
  <p:clrMapOvr>
    <a:masterClrMapping/>
  </p:clrMapOvr>
  <p:transition spd="slow">
    <p:fade/>
  </p:transition>
</p:sldLayout>
</file>

<file path=ppt/slideLayouts/slideLayout8377.xml><?xml version="1.0" encoding="utf-8"?>
<p:sldLayout xmlns:a="http://schemas.openxmlformats.org/drawingml/2006/main" xmlns:r="http://schemas.openxmlformats.org/officeDocument/2006/relationships" xmlns:p="http://schemas.openxmlformats.org/presentationml/2006/main" preserve="1" userDrawn="1">
  <p:cSld name="4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72452106"/>
      </p:ext>
    </p:extLst>
  </p:cSld>
  <p:clrMapOvr>
    <a:masterClrMapping/>
  </p:clrMapOvr>
  <p:transition spd="slow">
    <p:fade/>
  </p:transition>
</p:sldLayout>
</file>

<file path=ppt/slideLayouts/slideLayout8378.xml><?xml version="1.0" encoding="utf-8"?>
<p:sldLayout xmlns:a="http://schemas.openxmlformats.org/drawingml/2006/main" xmlns:r="http://schemas.openxmlformats.org/officeDocument/2006/relationships" xmlns:p="http://schemas.openxmlformats.org/presentationml/2006/main" preserve="1" userDrawn="1">
  <p:cSld name="4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7838804"/>
      </p:ext>
    </p:extLst>
  </p:cSld>
  <p:clrMapOvr>
    <a:masterClrMapping/>
  </p:clrMapOvr>
  <p:transition spd="slow">
    <p:fade/>
  </p:transition>
</p:sldLayout>
</file>

<file path=ppt/slideLayouts/slideLayout8379.xml><?xml version="1.0" encoding="utf-8"?>
<p:sldLayout xmlns:a="http://schemas.openxmlformats.org/drawingml/2006/main" xmlns:r="http://schemas.openxmlformats.org/officeDocument/2006/relationships" xmlns:p="http://schemas.openxmlformats.org/presentationml/2006/main" preserve="1" userDrawn="1">
  <p:cSld name="5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86787502"/>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72842664"/>
      </p:ext>
    </p:extLst>
  </p:cSld>
  <p:clrMapOvr>
    <a:masterClrMapping/>
  </p:clrMapOvr>
  <p:transition spd="slow">
    <p:fade/>
  </p:transition>
</p:sldLayout>
</file>

<file path=ppt/slideLayouts/slideLayout8380.xml><?xml version="1.0" encoding="utf-8"?>
<p:sldLayout xmlns:a="http://schemas.openxmlformats.org/drawingml/2006/main" xmlns:r="http://schemas.openxmlformats.org/officeDocument/2006/relationships" xmlns:p="http://schemas.openxmlformats.org/presentationml/2006/main" showMasterSp="0" preserve="1" userDrawn="1">
  <p:cSld name="4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6838919"/>
      </p:ext>
    </p:extLst>
  </p:cSld>
  <p:clrMapOvr>
    <a:masterClrMapping/>
  </p:clrMapOvr>
  <p:transition spd="slow">
    <p:fade/>
  </p:transition>
</p:sldLayout>
</file>

<file path=ppt/slideLayouts/slideLayout8381.xml><?xml version="1.0" encoding="utf-8"?>
<p:sldLayout xmlns:a="http://schemas.openxmlformats.org/drawingml/2006/main" xmlns:r="http://schemas.openxmlformats.org/officeDocument/2006/relationships" xmlns:p="http://schemas.openxmlformats.org/presentationml/2006/main" preserve="1" userDrawn="1">
  <p:cSld name="4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3320113"/>
      </p:ext>
    </p:extLst>
  </p:cSld>
  <p:clrMapOvr>
    <a:masterClrMapping/>
  </p:clrMapOvr>
  <p:transition spd="slow">
    <p:fade/>
  </p:transition>
</p:sldLayout>
</file>

<file path=ppt/slideLayouts/slideLayout8382.xml><?xml version="1.0" encoding="utf-8"?>
<p:sldLayout xmlns:a="http://schemas.openxmlformats.org/drawingml/2006/main" xmlns:r="http://schemas.openxmlformats.org/officeDocument/2006/relationships" xmlns:p="http://schemas.openxmlformats.org/presentationml/2006/main" preserve="1" userDrawn="1">
  <p:cSld name="4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78539934"/>
      </p:ext>
    </p:extLst>
  </p:cSld>
  <p:clrMapOvr>
    <a:masterClrMapping/>
  </p:clrMapOvr>
  <p:transition spd="slow">
    <p:fade/>
  </p:transition>
</p:sldLayout>
</file>

<file path=ppt/slideLayouts/slideLayout8383.xml><?xml version="1.0" encoding="utf-8"?>
<p:sldLayout xmlns:a="http://schemas.openxmlformats.org/drawingml/2006/main" xmlns:r="http://schemas.openxmlformats.org/officeDocument/2006/relationships" xmlns:p="http://schemas.openxmlformats.org/presentationml/2006/main" preserve="1" userDrawn="1">
  <p:cSld name="4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92454453"/>
      </p:ext>
    </p:extLst>
  </p:cSld>
  <p:clrMapOvr>
    <a:masterClrMapping/>
  </p:clrMapOvr>
  <p:transition spd="slow">
    <p:fade/>
  </p:transition>
</p:sldLayout>
</file>

<file path=ppt/slideLayouts/slideLayout8384.xml><?xml version="1.0" encoding="utf-8"?>
<p:sldLayout xmlns:a="http://schemas.openxmlformats.org/drawingml/2006/main" xmlns:r="http://schemas.openxmlformats.org/officeDocument/2006/relationships" xmlns:p="http://schemas.openxmlformats.org/presentationml/2006/main" preserve="1" userDrawn="1">
  <p:cSld name="5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71839771"/>
      </p:ext>
    </p:extLst>
  </p:cSld>
  <p:clrMapOvr>
    <a:masterClrMapping/>
  </p:clrMapOvr>
  <p:transition spd="slow">
    <p:fade/>
  </p:transition>
</p:sldLayout>
</file>

<file path=ppt/slideLayouts/slideLayout8385.xml><?xml version="1.0" encoding="utf-8"?>
<p:sldLayout xmlns:a="http://schemas.openxmlformats.org/drawingml/2006/main" xmlns:r="http://schemas.openxmlformats.org/officeDocument/2006/relationships" xmlns:p="http://schemas.openxmlformats.org/presentationml/2006/main" showMasterSp="0" preserve="1" userDrawn="1">
  <p:cSld name="4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86286804"/>
      </p:ext>
    </p:extLst>
  </p:cSld>
  <p:clrMapOvr>
    <a:masterClrMapping/>
  </p:clrMapOvr>
  <p:transition spd="slow">
    <p:fade/>
  </p:transition>
</p:sldLayout>
</file>

<file path=ppt/slideLayouts/slideLayout8386.xml><?xml version="1.0" encoding="utf-8"?>
<p:sldLayout xmlns:a="http://schemas.openxmlformats.org/drawingml/2006/main" xmlns:r="http://schemas.openxmlformats.org/officeDocument/2006/relationships" xmlns:p="http://schemas.openxmlformats.org/presentationml/2006/main" preserve="1" userDrawn="1">
  <p:cSld name="4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09699673"/>
      </p:ext>
    </p:extLst>
  </p:cSld>
  <p:clrMapOvr>
    <a:masterClrMapping/>
  </p:clrMapOvr>
  <p:transition spd="slow">
    <p:fade/>
  </p:transition>
</p:sldLayout>
</file>

<file path=ppt/slideLayouts/slideLayout8387.xml><?xml version="1.0" encoding="utf-8"?>
<p:sldLayout xmlns:a="http://schemas.openxmlformats.org/drawingml/2006/main" xmlns:r="http://schemas.openxmlformats.org/officeDocument/2006/relationships" xmlns:p="http://schemas.openxmlformats.org/presentationml/2006/main" preserve="1" userDrawn="1">
  <p:cSld name="4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26917542"/>
      </p:ext>
    </p:extLst>
  </p:cSld>
  <p:clrMapOvr>
    <a:masterClrMapping/>
  </p:clrMapOvr>
  <p:transition spd="slow">
    <p:fade/>
  </p:transition>
</p:sldLayout>
</file>

<file path=ppt/slideLayouts/slideLayout8388.xml><?xml version="1.0" encoding="utf-8"?>
<p:sldLayout xmlns:a="http://schemas.openxmlformats.org/drawingml/2006/main" xmlns:r="http://schemas.openxmlformats.org/officeDocument/2006/relationships" xmlns:p="http://schemas.openxmlformats.org/presentationml/2006/main" preserve="1" userDrawn="1">
  <p:cSld name="4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37255145"/>
      </p:ext>
    </p:extLst>
  </p:cSld>
  <p:clrMapOvr>
    <a:masterClrMapping/>
  </p:clrMapOvr>
  <p:transition spd="slow">
    <p:fade/>
  </p:transition>
</p:sldLayout>
</file>

<file path=ppt/slideLayouts/slideLayout8389.xml><?xml version="1.0" encoding="utf-8"?>
<p:sldLayout xmlns:a="http://schemas.openxmlformats.org/drawingml/2006/main" xmlns:r="http://schemas.openxmlformats.org/officeDocument/2006/relationships" xmlns:p="http://schemas.openxmlformats.org/presentationml/2006/main" preserve="1" userDrawn="1">
  <p:cSld name="6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09787888"/>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55065308"/>
      </p:ext>
    </p:extLst>
  </p:cSld>
  <p:clrMapOvr>
    <a:masterClrMapping/>
  </p:clrMapOvr>
  <p:transition spd="slow">
    <p:fade/>
  </p:transition>
</p:sldLayout>
</file>

<file path=ppt/slideLayouts/slideLayout8390.xml><?xml version="1.0" encoding="utf-8"?>
<p:sldLayout xmlns:a="http://schemas.openxmlformats.org/drawingml/2006/main" xmlns:r="http://schemas.openxmlformats.org/officeDocument/2006/relationships" xmlns:p="http://schemas.openxmlformats.org/presentationml/2006/main" preserve="1" userDrawn="1">
  <p:cSld name="1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818579025"/>
      </p:ext>
    </p:extLst>
  </p:cSld>
  <p:clrMapOvr>
    <a:masterClrMapping/>
  </p:clrMapOvr>
  <p:transition spd="slow">
    <p:fade/>
  </p:transition>
</p:sldLayout>
</file>

<file path=ppt/slideLayouts/slideLayout8391.xml><?xml version="1.0" encoding="utf-8"?>
<p:sldLayout xmlns:a="http://schemas.openxmlformats.org/drawingml/2006/main" xmlns:r="http://schemas.openxmlformats.org/officeDocument/2006/relationships" xmlns:p="http://schemas.openxmlformats.org/presentationml/2006/main" preserve="1" userDrawn="1">
  <p:cSld name="1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05748889"/>
      </p:ext>
    </p:extLst>
  </p:cSld>
  <p:clrMapOvr>
    <a:masterClrMapping/>
  </p:clrMapOvr>
  <p:transition spd="slow">
    <p:fade/>
  </p:transition>
</p:sldLayout>
</file>

<file path=ppt/slideLayouts/slideLayout8392.xml><?xml version="1.0" encoding="utf-8"?>
<p:sldLayout xmlns:a="http://schemas.openxmlformats.org/drawingml/2006/main" xmlns:r="http://schemas.openxmlformats.org/officeDocument/2006/relationships" xmlns:p="http://schemas.openxmlformats.org/presentationml/2006/main" preserve="1" userDrawn="1">
  <p:cSld name="6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91939684"/>
      </p:ext>
    </p:extLst>
  </p:cSld>
  <p:clrMapOvr>
    <a:masterClrMapping/>
  </p:clrMapOvr>
  <p:transition spd="slow">
    <p:fade/>
  </p:transition>
</p:sldLayout>
</file>

<file path=ppt/slideLayouts/slideLayout8393.xml><?xml version="1.0" encoding="utf-8"?>
<p:sldLayout xmlns:a="http://schemas.openxmlformats.org/drawingml/2006/main" xmlns:r="http://schemas.openxmlformats.org/officeDocument/2006/relationships" xmlns:p="http://schemas.openxmlformats.org/presentationml/2006/main" preserve="1" userDrawn="1">
  <p:cSld name="1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901701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94.xml><?xml version="1.0" encoding="utf-8"?>
<p:sldLayout xmlns:a="http://schemas.openxmlformats.org/drawingml/2006/main" xmlns:r="http://schemas.openxmlformats.org/officeDocument/2006/relationships" xmlns:p="http://schemas.openxmlformats.org/presentationml/2006/main" preserve="1" userDrawn="1">
  <p:cSld name="1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931601833"/>
      </p:ext>
    </p:extLst>
  </p:cSld>
  <p:clrMapOvr>
    <a:masterClrMapping/>
  </p:clrMapOvr>
  <p:transition spd="slow">
    <p:fade/>
  </p:transition>
</p:sldLayout>
</file>

<file path=ppt/slideLayouts/slideLayout8395.xml><?xml version="1.0" encoding="utf-8"?>
<p:sldLayout xmlns:a="http://schemas.openxmlformats.org/drawingml/2006/main" xmlns:r="http://schemas.openxmlformats.org/officeDocument/2006/relationships" xmlns:p="http://schemas.openxmlformats.org/presentationml/2006/main" preserve="1" userDrawn="1">
  <p:cSld name="1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871498504"/>
      </p:ext>
    </p:extLst>
  </p:cSld>
  <p:clrMapOvr>
    <a:masterClrMapping/>
  </p:clrMapOvr>
  <p:transition spd="slow">
    <p:fade/>
  </p:transition>
</p:sldLayout>
</file>

<file path=ppt/slideLayouts/slideLayout8396.xml><?xml version="1.0" encoding="utf-8"?>
<p:sldLayout xmlns:a="http://schemas.openxmlformats.org/drawingml/2006/main" xmlns:r="http://schemas.openxmlformats.org/officeDocument/2006/relationships" xmlns:p="http://schemas.openxmlformats.org/presentationml/2006/main" preserve="1" userDrawn="1">
  <p:cSld name="1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504296028"/>
      </p:ext>
    </p:extLst>
  </p:cSld>
  <p:clrMapOvr>
    <a:masterClrMapping/>
  </p:clrMapOvr>
  <p:transition spd="slow">
    <p:fade/>
  </p:transition>
</p:sldLayout>
</file>

<file path=ppt/slideLayouts/slideLayout8397.xml><?xml version="1.0" encoding="utf-8"?>
<p:sldLayout xmlns:a="http://schemas.openxmlformats.org/drawingml/2006/main" xmlns:r="http://schemas.openxmlformats.org/officeDocument/2006/relationships" xmlns:p="http://schemas.openxmlformats.org/presentationml/2006/main" preserve="1" userDrawn="1">
  <p:cSld name="1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0245693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398.xml><?xml version="1.0" encoding="utf-8"?>
<p:sldLayout xmlns:a="http://schemas.openxmlformats.org/drawingml/2006/main" xmlns:r="http://schemas.openxmlformats.org/officeDocument/2006/relationships" xmlns:p="http://schemas.openxmlformats.org/presentationml/2006/main" preserve="1" userDrawn="1">
  <p:cSld name="1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65862960"/>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399.xml><?xml version="1.0" encoding="utf-8"?>
<p:sldLayout xmlns:a="http://schemas.openxmlformats.org/drawingml/2006/main" xmlns:r="http://schemas.openxmlformats.org/officeDocument/2006/relationships" xmlns:p="http://schemas.openxmlformats.org/presentationml/2006/main" preserve="1" userDrawn="1">
  <p:cSld name="1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721004830"/>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80924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7795278"/>
      </p:ext>
    </p:extLst>
  </p:cSld>
  <p:clrMapOvr>
    <a:masterClrMapping/>
  </p:clrMapOvr>
  <p:transition spd="slow">
    <p:fade/>
  </p:transition>
</p:sldLayout>
</file>

<file path=ppt/slideLayouts/slideLayout8400.xml><?xml version="1.0" encoding="utf-8"?>
<p:sldLayout xmlns:a="http://schemas.openxmlformats.org/drawingml/2006/main" xmlns:r="http://schemas.openxmlformats.org/officeDocument/2006/relationships" xmlns:p="http://schemas.openxmlformats.org/presentationml/2006/main" preserve="1" userDrawn="1">
  <p:cSld name="1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870724738"/>
      </p:ext>
    </p:extLst>
  </p:cSld>
  <p:clrMapOvr>
    <a:masterClrMapping/>
  </p:clrMapOvr>
  <p:transition spd="slow">
    <p:fade/>
  </p:transition>
</p:sldLayout>
</file>

<file path=ppt/slideLayouts/slideLayout8401.xml><?xml version="1.0" encoding="utf-8"?>
<p:sldLayout xmlns:a="http://schemas.openxmlformats.org/drawingml/2006/main" xmlns:r="http://schemas.openxmlformats.org/officeDocument/2006/relationships" xmlns:p="http://schemas.openxmlformats.org/presentationml/2006/main" preserve="1" userDrawn="1">
  <p:cSld name="1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652090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402.xml><?xml version="1.0" encoding="utf-8"?>
<p:sldLayout xmlns:a="http://schemas.openxmlformats.org/drawingml/2006/main" xmlns:r="http://schemas.openxmlformats.org/officeDocument/2006/relationships" xmlns:p="http://schemas.openxmlformats.org/presentationml/2006/main" showMasterSp="0" preserve="1" userDrawn="1">
  <p:cSld name="4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89183498"/>
      </p:ext>
    </p:extLst>
  </p:cSld>
  <p:clrMapOvr>
    <a:masterClrMapping/>
  </p:clrMapOvr>
  <p:transition spd="slow">
    <p:fade/>
  </p:transition>
</p:sldLayout>
</file>

<file path=ppt/slideLayouts/slideLayout8403.xml><?xml version="1.0" encoding="utf-8"?>
<p:sldLayout xmlns:a="http://schemas.openxmlformats.org/drawingml/2006/main" xmlns:r="http://schemas.openxmlformats.org/officeDocument/2006/relationships" xmlns:p="http://schemas.openxmlformats.org/presentationml/2006/main" preserve="1" userDrawn="1">
  <p:cSld name="4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73893393"/>
      </p:ext>
    </p:extLst>
  </p:cSld>
  <p:clrMapOvr>
    <a:masterClrMapping/>
  </p:clrMapOvr>
  <p:transition spd="slow">
    <p:fade/>
  </p:transition>
</p:sldLayout>
</file>

<file path=ppt/slideLayouts/slideLayout8404.xml><?xml version="1.0" encoding="utf-8"?>
<p:sldLayout xmlns:a="http://schemas.openxmlformats.org/drawingml/2006/main" xmlns:r="http://schemas.openxmlformats.org/officeDocument/2006/relationships" xmlns:p="http://schemas.openxmlformats.org/presentationml/2006/main" preserve="1" userDrawn="1">
  <p:cSld name="4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2761680"/>
      </p:ext>
    </p:extLst>
  </p:cSld>
  <p:clrMapOvr>
    <a:masterClrMapping/>
  </p:clrMapOvr>
  <p:transition spd="slow">
    <p:fade/>
  </p:transition>
</p:sldLayout>
</file>

<file path=ppt/slideLayouts/slideLayout8405.xml><?xml version="1.0" encoding="utf-8"?>
<p:sldLayout xmlns:a="http://schemas.openxmlformats.org/drawingml/2006/main" xmlns:r="http://schemas.openxmlformats.org/officeDocument/2006/relationships" xmlns:p="http://schemas.openxmlformats.org/presentationml/2006/main" preserve="1" userDrawn="1">
  <p:cSld name="4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92125745"/>
      </p:ext>
    </p:extLst>
  </p:cSld>
  <p:clrMapOvr>
    <a:masterClrMapping/>
  </p:clrMapOvr>
  <p:transition spd="slow">
    <p:fade/>
  </p:transition>
</p:sldLayout>
</file>

<file path=ppt/slideLayouts/slideLayout8406.xml><?xml version="1.0" encoding="utf-8"?>
<p:sldLayout xmlns:a="http://schemas.openxmlformats.org/drawingml/2006/main" xmlns:r="http://schemas.openxmlformats.org/officeDocument/2006/relationships" xmlns:p="http://schemas.openxmlformats.org/presentationml/2006/main" preserve="1" userDrawn="1">
  <p:cSld name="6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34354666"/>
      </p:ext>
    </p:extLst>
  </p:cSld>
  <p:clrMapOvr>
    <a:masterClrMapping/>
  </p:clrMapOvr>
  <p:transition spd="slow">
    <p:fade/>
  </p:transition>
</p:sldLayout>
</file>

<file path=ppt/slideLayouts/slideLayout8407.xml><?xml version="1.0" encoding="utf-8"?>
<p:sldLayout xmlns:a="http://schemas.openxmlformats.org/drawingml/2006/main" xmlns:r="http://schemas.openxmlformats.org/officeDocument/2006/relationships" xmlns:p="http://schemas.openxmlformats.org/presentationml/2006/main" showMasterSp="0" preserve="1" userDrawn="1">
  <p:cSld name="5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92451636"/>
      </p:ext>
    </p:extLst>
  </p:cSld>
  <p:clrMapOvr>
    <a:masterClrMapping/>
  </p:clrMapOvr>
  <p:transition spd="slow">
    <p:fade/>
  </p:transition>
</p:sldLayout>
</file>

<file path=ppt/slideLayouts/slideLayout8408.xml><?xml version="1.0" encoding="utf-8"?>
<p:sldLayout xmlns:a="http://schemas.openxmlformats.org/drawingml/2006/main" xmlns:r="http://schemas.openxmlformats.org/officeDocument/2006/relationships" xmlns:p="http://schemas.openxmlformats.org/presentationml/2006/main" preserve="1" userDrawn="1">
  <p:cSld name="4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41268905"/>
      </p:ext>
    </p:extLst>
  </p:cSld>
  <p:clrMapOvr>
    <a:masterClrMapping/>
  </p:clrMapOvr>
  <p:transition spd="slow">
    <p:fade/>
  </p:transition>
</p:sldLayout>
</file>

<file path=ppt/slideLayouts/slideLayout8409.xml><?xml version="1.0" encoding="utf-8"?>
<p:sldLayout xmlns:a="http://schemas.openxmlformats.org/drawingml/2006/main" xmlns:r="http://schemas.openxmlformats.org/officeDocument/2006/relationships" xmlns:p="http://schemas.openxmlformats.org/presentationml/2006/main" preserve="1" userDrawn="1">
  <p:cSld name="4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55636743"/>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89831728"/>
      </p:ext>
    </p:extLst>
  </p:cSld>
  <p:clrMapOvr>
    <a:masterClrMapping/>
  </p:clrMapOvr>
  <p:transition spd="slow">
    <p:fade/>
  </p:transition>
</p:sldLayout>
</file>

<file path=ppt/slideLayouts/slideLayout8410.xml><?xml version="1.0" encoding="utf-8"?>
<p:sldLayout xmlns:a="http://schemas.openxmlformats.org/drawingml/2006/main" xmlns:r="http://schemas.openxmlformats.org/officeDocument/2006/relationships" xmlns:p="http://schemas.openxmlformats.org/presentationml/2006/main" preserve="1" userDrawn="1">
  <p:cSld name="5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61392821"/>
      </p:ext>
    </p:extLst>
  </p:cSld>
  <p:clrMapOvr>
    <a:masterClrMapping/>
  </p:clrMapOvr>
  <p:transition spd="slow">
    <p:fade/>
  </p:transition>
</p:sldLayout>
</file>

<file path=ppt/slideLayouts/slideLayout8411.xml><?xml version="1.0" encoding="utf-8"?>
<p:sldLayout xmlns:a="http://schemas.openxmlformats.org/drawingml/2006/main" xmlns:r="http://schemas.openxmlformats.org/officeDocument/2006/relationships" xmlns:p="http://schemas.openxmlformats.org/presentationml/2006/main" preserve="1" userDrawn="1">
  <p:cSld name="6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46101414"/>
      </p:ext>
    </p:extLst>
  </p:cSld>
  <p:clrMapOvr>
    <a:masterClrMapping/>
  </p:clrMapOvr>
  <p:transition spd="slow">
    <p:fade/>
  </p:transition>
</p:sldLayout>
</file>

<file path=ppt/slideLayouts/slideLayout8412.xml><?xml version="1.0" encoding="utf-8"?>
<p:sldLayout xmlns:a="http://schemas.openxmlformats.org/drawingml/2006/main" xmlns:r="http://schemas.openxmlformats.org/officeDocument/2006/relationships" xmlns:p="http://schemas.openxmlformats.org/presentationml/2006/main" showMasterSp="0" preserve="1" userDrawn="1">
  <p:cSld name="5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45164462"/>
      </p:ext>
    </p:extLst>
  </p:cSld>
  <p:clrMapOvr>
    <a:masterClrMapping/>
  </p:clrMapOvr>
  <p:transition spd="slow">
    <p:fade/>
  </p:transition>
</p:sldLayout>
</file>

<file path=ppt/slideLayouts/slideLayout8413.xml><?xml version="1.0" encoding="utf-8"?>
<p:sldLayout xmlns:a="http://schemas.openxmlformats.org/drawingml/2006/main" xmlns:r="http://schemas.openxmlformats.org/officeDocument/2006/relationships" xmlns:p="http://schemas.openxmlformats.org/presentationml/2006/main" preserve="1" userDrawn="1">
  <p:cSld name="5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79840689"/>
      </p:ext>
    </p:extLst>
  </p:cSld>
  <p:clrMapOvr>
    <a:masterClrMapping/>
  </p:clrMapOvr>
  <p:transition spd="slow">
    <p:fade/>
  </p:transition>
</p:sldLayout>
</file>

<file path=ppt/slideLayouts/slideLayout8414.xml><?xml version="1.0" encoding="utf-8"?>
<p:sldLayout xmlns:a="http://schemas.openxmlformats.org/drawingml/2006/main" xmlns:r="http://schemas.openxmlformats.org/officeDocument/2006/relationships" xmlns:p="http://schemas.openxmlformats.org/presentationml/2006/main" preserve="1" userDrawn="1">
  <p:cSld name="5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29230529"/>
      </p:ext>
    </p:extLst>
  </p:cSld>
  <p:clrMapOvr>
    <a:masterClrMapping/>
  </p:clrMapOvr>
  <p:transition spd="slow">
    <p:fade/>
  </p:transition>
</p:sldLayout>
</file>

<file path=ppt/slideLayouts/slideLayout8415.xml><?xml version="1.0" encoding="utf-8"?>
<p:sldLayout xmlns:a="http://schemas.openxmlformats.org/drawingml/2006/main" xmlns:r="http://schemas.openxmlformats.org/officeDocument/2006/relationships" xmlns:p="http://schemas.openxmlformats.org/presentationml/2006/main" preserve="1" userDrawn="1">
  <p:cSld name="5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81477493"/>
      </p:ext>
    </p:extLst>
  </p:cSld>
  <p:clrMapOvr>
    <a:masterClrMapping/>
  </p:clrMapOvr>
  <p:transition spd="slow">
    <p:fade/>
  </p:transition>
</p:sldLayout>
</file>

<file path=ppt/slideLayouts/slideLayout8416.xml><?xml version="1.0" encoding="utf-8"?>
<p:sldLayout xmlns:a="http://schemas.openxmlformats.org/drawingml/2006/main" xmlns:r="http://schemas.openxmlformats.org/officeDocument/2006/relationships" xmlns:p="http://schemas.openxmlformats.org/presentationml/2006/main" preserve="1" userDrawn="1">
  <p:cSld name="6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78861334"/>
      </p:ext>
    </p:extLst>
  </p:cSld>
  <p:clrMapOvr>
    <a:masterClrMapping/>
  </p:clrMapOvr>
  <p:transition spd="slow">
    <p:fade/>
  </p:transition>
</p:sldLayout>
</file>

<file path=ppt/slideLayouts/slideLayout8417.xml><?xml version="1.0" encoding="utf-8"?>
<p:sldLayout xmlns:a="http://schemas.openxmlformats.org/drawingml/2006/main" xmlns:r="http://schemas.openxmlformats.org/officeDocument/2006/relationships" xmlns:p="http://schemas.openxmlformats.org/presentationml/2006/main" preserve="1" userDrawn="1">
  <p:cSld name="1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870173128"/>
      </p:ext>
    </p:extLst>
  </p:cSld>
  <p:clrMapOvr>
    <a:masterClrMapping/>
  </p:clrMapOvr>
  <p:transition spd="slow">
    <p:fade/>
  </p:transition>
</p:sldLayout>
</file>

<file path=ppt/slideLayouts/slideLayout8418.xml><?xml version="1.0" encoding="utf-8"?>
<p:sldLayout xmlns:a="http://schemas.openxmlformats.org/drawingml/2006/main" xmlns:r="http://schemas.openxmlformats.org/officeDocument/2006/relationships" xmlns:p="http://schemas.openxmlformats.org/presentationml/2006/main" preserve="1" userDrawn="1">
  <p:cSld name="1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48131937"/>
      </p:ext>
    </p:extLst>
  </p:cSld>
  <p:clrMapOvr>
    <a:masterClrMapping/>
  </p:clrMapOvr>
  <p:transition spd="slow">
    <p:fade/>
  </p:transition>
</p:sldLayout>
</file>

<file path=ppt/slideLayouts/slideLayout8419.xml><?xml version="1.0" encoding="utf-8"?>
<p:sldLayout xmlns:a="http://schemas.openxmlformats.org/drawingml/2006/main" xmlns:r="http://schemas.openxmlformats.org/officeDocument/2006/relationships" xmlns:p="http://schemas.openxmlformats.org/presentationml/2006/main" preserve="1" userDrawn="1">
  <p:cSld name="6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96794771"/>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06653115"/>
      </p:ext>
    </p:extLst>
  </p:cSld>
  <p:clrMapOvr>
    <a:masterClrMapping/>
  </p:clrMapOvr>
  <p:transition spd="slow">
    <p:fade/>
  </p:transition>
</p:sldLayout>
</file>

<file path=ppt/slideLayouts/slideLayout8420.xml><?xml version="1.0" encoding="utf-8"?>
<p:sldLayout xmlns:a="http://schemas.openxmlformats.org/drawingml/2006/main" xmlns:r="http://schemas.openxmlformats.org/officeDocument/2006/relationships" xmlns:p="http://schemas.openxmlformats.org/presentationml/2006/main" preserve="1" userDrawn="1">
  <p:cSld name="1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8814465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421.xml><?xml version="1.0" encoding="utf-8"?>
<p:sldLayout xmlns:a="http://schemas.openxmlformats.org/drawingml/2006/main" xmlns:r="http://schemas.openxmlformats.org/officeDocument/2006/relationships" xmlns:p="http://schemas.openxmlformats.org/presentationml/2006/main" preserve="1" userDrawn="1">
  <p:cSld name="1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11392159"/>
      </p:ext>
    </p:extLst>
  </p:cSld>
  <p:clrMapOvr>
    <a:masterClrMapping/>
  </p:clrMapOvr>
  <p:transition spd="slow">
    <p:fade/>
  </p:transition>
</p:sldLayout>
</file>

<file path=ppt/slideLayouts/slideLayout8422.xml><?xml version="1.0" encoding="utf-8"?>
<p:sldLayout xmlns:a="http://schemas.openxmlformats.org/drawingml/2006/main" xmlns:r="http://schemas.openxmlformats.org/officeDocument/2006/relationships" xmlns:p="http://schemas.openxmlformats.org/presentationml/2006/main" preserve="1" userDrawn="1">
  <p:cSld name="1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457126255"/>
      </p:ext>
    </p:extLst>
  </p:cSld>
  <p:clrMapOvr>
    <a:masterClrMapping/>
  </p:clrMapOvr>
  <p:transition spd="slow">
    <p:fade/>
  </p:transition>
</p:sldLayout>
</file>

<file path=ppt/slideLayouts/slideLayout8423.xml><?xml version="1.0" encoding="utf-8"?>
<p:sldLayout xmlns:a="http://schemas.openxmlformats.org/drawingml/2006/main" xmlns:r="http://schemas.openxmlformats.org/officeDocument/2006/relationships" xmlns:p="http://schemas.openxmlformats.org/presentationml/2006/main" preserve="1" userDrawn="1">
  <p:cSld name="1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85718985"/>
      </p:ext>
    </p:extLst>
  </p:cSld>
  <p:clrMapOvr>
    <a:masterClrMapping/>
  </p:clrMapOvr>
  <p:transition spd="slow">
    <p:fade/>
  </p:transition>
</p:sldLayout>
</file>

<file path=ppt/slideLayouts/slideLayout8424.xml><?xml version="1.0" encoding="utf-8"?>
<p:sldLayout xmlns:a="http://schemas.openxmlformats.org/drawingml/2006/main" xmlns:r="http://schemas.openxmlformats.org/officeDocument/2006/relationships" xmlns:p="http://schemas.openxmlformats.org/presentationml/2006/main" preserve="1" userDrawn="1">
  <p:cSld name="1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1808556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425.xml><?xml version="1.0" encoding="utf-8"?>
<p:sldLayout xmlns:a="http://schemas.openxmlformats.org/drawingml/2006/main" xmlns:r="http://schemas.openxmlformats.org/officeDocument/2006/relationships" xmlns:p="http://schemas.openxmlformats.org/presentationml/2006/main" preserve="1" userDrawn="1">
  <p:cSld name="1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2523163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426.xml><?xml version="1.0" encoding="utf-8"?>
<p:sldLayout xmlns:a="http://schemas.openxmlformats.org/drawingml/2006/main" xmlns:r="http://schemas.openxmlformats.org/officeDocument/2006/relationships" xmlns:p="http://schemas.openxmlformats.org/presentationml/2006/main" preserve="1" userDrawn="1">
  <p:cSld name="1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98843229"/>
      </p:ext>
    </p:extLst>
  </p:cSld>
  <p:clrMapOvr>
    <a:masterClrMapping/>
  </p:clrMapOvr>
  <p:transition spd="slow">
    <p:fade/>
  </p:transition>
</p:sldLayout>
</file>

<file path=ppt/slideLayouts/slideLayout8427.xml><?xml version="1.0" encoding="utf-8"?>
<p:sldLayout xmlns:a="http://schemas.openxmlformats.org/drawingml/2006/main" xmlns:r="http://schemas.openxmlformats.org/officeDocument/2006/relationships" xmlns:p="http://schemas.openxmlformats.org/presentationml/2006/main" preserve="1" userDrawn="1">
  <p:cSld name="1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34026441"/>
      </p:ext>
    </p:extLst>
  </p:cSld>
  <p:clrMapOvr>
    <a:masterClrMapping/>
  </p:clrMapOvr>
  <p:transition spd="slow">
    <p:fade/>
  </p:transition>
</p:sldLayout>
</file>

<file path=ppt/slideLayouts/slideLayout8428.xml><?xml version="1.0" encoding="utf-8"?>
<p:sldLayout xmlns:a="http://schemas.openxmlformats.org/drawingml/2006/main" xmlns:r="http://schemas.openxmlformats.org/officeDocument/2006/relationships" xmlns:p="http://schemas.openxmlformats.org/presentationml/2006/main" preserve="1" userDrawn="1">
  <p:cSld name="1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890967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429.xml><?xml version="1.0" encoding="utf-8"?>
<p:sldLayout xmlns:a="http://schemas.openxmlformats.org/drawingml/2006/main" xmlns:r="http://schemas.openxmlformats.org/officeDocument/2006/relationships" xmlns:p="http://schemas.openxmlformats.org/presentationml/2006/main" showMasterSp="0" preserve="1" userDrawn="1">
  <p:cSld name="5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9419969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3341974"/>
      </p:ext>
    </p:extLst>
  </p:cSld>
  <p:clrMapOvr>
    <a:masterClrMapping/>
  </p:clrMapOvr>
  <p:transition spd="slow">
    <p:fade/>
  </p:transition>
</p:sldLayout>
</file>

<file path=ppt/slideLayouts/slideLayout8430.xml><?xml version="1.0" encoding="utf-8"?>
<p:sldLayout xmlns:a="http://schemas.openxmlformats.org/drawingml/2006/main" xmlns:r="http://schemas.openxmlformats.org/officeDocument/2006/relationships" xmlns:p="http://schemas.openxmlformats.org/presentationml/2006/main" preserve="1" userDrawn="1">
  <p:cSld name="5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41333380"/>
      </p:ext>
    </p:extLst>
  </p:cSld>
  <p:clrMapOvr>
    <a:masterClrMapping/>
  </p:clrMapOvr>
  <p:transition spd="slow">
    <p:fade/>
  </p:transition>
</p:sldLayout>
</file>

<file path=ppt/slideLayouts/slideLayout8431.xml><?xml version="1.0" encoding="utf-8"?>
<p:sldLayout xmlns:a="http://schemas.openxmlformats.org/drawingml/2006/main" xmlns:r="http://schemas.openxmlformats.org/officeDocument/2006/relationships" xmlns:p="http://schemas.openxmlformats.org/presentationml/2006/main" preserve="1" userDrawn="1">
  <p:cSld name="5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63279573"/>
      </p:ext>
    </p:extLst>
  </p:cSld>
  <p:clrMapOvr>
    <a:masterClrMapping/>
  </p:clrMapOvr>
  <p:transition spd="slow">
    <p:fade/>
  </p:transition>
</p:sldLayout>
</file>

<file path=ppt/slideLayouts/slideLayout8432.xml><?xml version="1.0" encoding="utf-8"?>
<p:sldLayout xmlns:a="http://schemas.openxmlformats.org/drawingml/2006/main" xmlns:r="http://schemas.openxmlformats.org/officeDocument/2006/relationships" xmlns:p="http://schemas.openxmlformats.org/presentationml/2006/main" preserve="1" userDrawn="1">
  <p:cSld name="5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8585955"/>
      </p:ext>
    </p:extLst>
  </p:cSld>
  <p:clrMapOvr>
    <a:masterClrMapping/>
  </p:clrMapOvr>
  <p:transition spd="slow">
    <p:fade/>
  </p:transition>
</p:sldLayout>
</file>

<file path=ppt/slideLayouts/slideLayout8433.xml><?xml version="1.0" encoding="utf-8"?>
<p:sldLayout xmlns:a="http://schemas.openxmlformats.org/drawingml/2006/main" xmlns:r="http://schemas.openxmlformats.org/officeDocument/2006/relationships" xmlns:p="http://schemas.openxmlformats.org/presentationml/2006/main" preserve="1" userDrawn="1">
  <p:cSld name="6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79054359"/>
      </p:ext>
    </p:extLst>
  </p:cSld>
  <p:clrMapOvr>
    <a:masterClrMapping/>
  </p:clrMapOvr>
  <p:transition spd="slow">
    <p:fade/>
  </p:transition>
</p:sldLayout>
</file>

<file path=ppt/slideLayouts/slideLayout8434.xml><?xml version="1.0" encoding="utf-8"?>
<p:sldLayout xmlns:a="http://schemas.openxmlformats.org/drawingml/2006/main" xmlns:r="http://schemas.openxmlformats.org/officeDocument/2006/relationships" xmlns:p="http://schemas.openxmlformats.org/presentationml/2006/main" showMasterSp="0" preserve="1" userDrawn="1">
  <p:cSld name="5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3867113"/>
      </p:ext>
    </p:extLst>
  </p:cSld>
  <p:clrMapOvr>
    <a:masterClrMapping/>
  </p:clrMapOvr>
  <p:transition spd="slow">
    <p:fade/>
  </p:transition>
</p:sldLayout>
</file>

<file path=ppt/slideLayouts/slideLayout8435.xml><?xml version="1.0" encoding="utf-8"?>
<p:sldLayout xmlns:a="http://schemas.openxmlformats.org/drawingml/2006/main" xmlns:r="http://schemas.openxmlformats.org/officeDocument/2006/relationships" xmlns:p="http://schemas.openxmlformats.org/presentationml/2006/main" preserve="1" userDrawn="1">
  <p:cSld name="5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42697881"/>
      </p:ext>
    </p:extLst>
  </p:cSld>
  <p:clrMapOvr>
    <a:masterClrMapping/>
  </p:clrMapOvr>
  <p:transition spd="slow">
    <p:fade/>
  </p:transition>
</p:sldLayout>
</file>

<file path=ppt/slideLayouts/slideLayout8436.xml><?xml version="1.0" encoding="utf-8"?>
<p:sldLayout xmlns:a="http://schemas.openxmlformats.org/drawingml/2006/main" xmlns:r="http://schemas.openxmlformats.org/officeDocument/2006/relationships" xmlns:p="http://schemas.openxmlformats.org/presentationml/2006/main" preserve="1" userDrawn="1">
  <p:cSld name="5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31747449"/>
      </p:ext>
    </p:extLst>
  </p:cSld>
  <p:clrMapOvr>
    <a:masterClrMapping/>
  </p:clrMapOvr>
  <p:transition spd="slow">
    <p:fade/>
  </p:transition>
</p:sldLayout>
</file>

<file path=ppt/slideLayouts/slideLayout8437.xml><?xml version="1.0" encoding="utf-8"?>
<p:sldLayout xmlns:a="http://schemas.openxmlformats.org/drawingml/2006/main" xmlns:r="http://schemas.openxmlformats.org/officeDocument/2006/relationships" xmlns:p="http://schemas.openxmlformats.org/presentationml/2006/main" preserve="1" userDrawn="1">
  <p:cSld name="5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44440070"/>
      </p:ext>
    </p:extLst>
  </p:cSld>
  <p:clrMapOvr>
    <a:masterClrMapping/>
  </p:clrMapOvr>
  <p:transition spd="slow">
    <p:fade/>
  </p:transition>
</p:sldLayout>
</file>

<file path=ppt/slideLayouts/slideLayout8438.xml><?xml version="1.0" encoding="utf-8"?>
<p:sldLayout xmlns:a="http://schemas.openxmlformats.org/drawingml/2006/main" xmlns:r="http://schemas.openxmlformats.org/officeDocument/2006/relationships" xmlns:p="http://schemas.openxmlformats.org/presentationml/2006/main" preserve="1" userDrawn="1">
  <p:cSld name="6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42157910"/>
      </p:ext>
    </p:extLst>
  </p:cSld>
  <p:clrMapOvr>
    <a:masterClrMapping/>
  </p:clrMapOvr>
  <p:transition spd="slow">
    <p:fade/>
  </p:transition>
</p:sldLayout>
</file>

<file path=ppt/slideLayouts/slideLayout8439.xml><?xml version="1.0" encoding="utf-8"?>
<p:sldLayout xmlns:a="http://schemas.openxmlformats.org/drawingml/2006/main" xmlns:r="http://schemas.openxmlformats.org/officeDocument/2006/relationships" xmlns:p="http://schemas.openxmlformats.org/presentationml/2006/main" showMasterSp="0" preserve="1" userDrawn="1">
  <p:cSld name="5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77965289"/>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71256846"/>
      </p:ext>
    </p:extLst>
  </p:cSld>
  <p:clrMapOvr>
    <a:masterClrMapping/>
  </p:clrMapOvr>
  <p:transition spd="slow">
    <p:fade/>
  </p:transition>
</p:sldLayout>
</file>

<file path=ppt/slideLayouts/slideLayout8440.xml><?xml version="1.0" encoding="utf-8"?>
<p:sldLayout xmlns:a="http://schemas.openxmlformats.org/drawingml/2006/main" xmlns:r="http://schemas.openxmlformats.org/officeDocument/2006/relationships" xmlns:p="http://schemas.openxmlformats.org/presentationml/2006/main" preserve="1" userDrawn="1">
  <p:cSld name="5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2075116"/>
      </p:ext>
    </p:extLst>
  </p:cSld>
  <p:clrMapOvr>
    <a:masterClrMapping/>
  </p:clrMapOvr>
  <p:transition spd="slow">
    <p:fade/>
  </p:transition>
</p:sldLayout>
</file>

<file path=ppt/slideLayouts/slideLayout8441.xml><?xml version="1.0" encoding="utf-8"?>
<p:sldLayout xmlns:a="http://schemas.openxmlformats.org/drawingml/2006/main" xmlns:r="http://schemas.openxmlformats.org/officeDocument/2006/relationships" xmlns:p="http://schemas.openxmlformats.org/presentationml/2006/main" preserve="1" userDrawn="1">
  <p:cSld name="5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92879438"/>
      </p:ext>
    </p:extLst>
  </p:cSld>
  <p:clrMapOvr>
    <a:masterClrMapping/>
  </p:clrMapOvr>
  <p:transition spd="slow">
    <p:fade/>
  </p:transition>
</p:sldLayout>
</file>

<file path=ppt/slideLayouts/slideLayout8442.xml><?xml version="1.0" encoding="utf-8"?>
<p:sldLayout xmlns:a="http://schemas.openxmlformats.org/drawingml/2006/main" xmlns:r="http://schemas.openxmlformats.org/officeDocument/2006/relationships" xmlns:p="http://schemas.openxmlformats.org/presentationml/2006/main" preserve="1" userDrawn="1">
  <p:cSld name="5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13219219"/>
      </p:ext>
    </p:extLst>
  </p:cSld>
  <p:clrMapOvr>
    <a:masterClrMapping/>
  </p:clrMapOvr>
  <p:transition spd="slow">
    <p:fade/>
  </p:transition>
</p:sldLayout>
</file>

<file path=ppt/slideLayouts/slideLayout8443.xml><?xml version="1.0" encoding="utf-8"?>
<p:sldLayout xmlns:a="http://schemas.openxmlformats.org/drawingml/2006/main" xmlns:r="http://schemas.openxmlformats.org/officeDocument/2006/relationships" xmlns:p="http://schemas.openxmlformats.org/presentationml/2006/main" preserve="1" userDrawn="1">
  <p:cSld name="6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61682210"/>
      </p:ext>
    </p:extLst>
  </p:cSld>
  <p:clrMapOvr>
    <a:masterClrMapping/>
  </p:clrMapOvr>
  <p:transition spd="slow">
    <p:fade/>
  </p:transition>
</p:sldLayout>
</file>

<file path=ppt/slideLayouts/slideLayout8444.xml><?xml version="1.0" encoding="utf-8"?>
<p:sldLayout xmlns:a="http://schemas.openxmlformats.org/drawingml/2006/main" xmlns:r="http://schemas.openxmlformats.org/officeDocument/2006/relationships" xmlns:p="http://schemas.openxmlformats.org/presentationml/2006/main" preserve="1" userDrawn="1">
  <p:cSld name="1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96593823"/>
      </p:ext>
    </p:extLst>
  </p:cSld>
  <p:clrMapOvr>
    <a:masterClrMapping/>
  </p:clrMapOvr>
  <p:transition spd="slow">
    <p:fade/>
  </p:transition>
</p:sldLayout>
</file>

<file path=ppt/slideLayouts/slideLayout8445.xml><?xml version="1.0" encoding="utf-8"?>
<p:sldLayout xmlns:a="http://schemas.openxmlformats.org/drawingml/2006/main" xmlns:r="http://schemas.openxmlformats.org/officeDocument/2006/relationships" xmlns:p="http://schemas.openxmlformats.org/presentationml/2006/main" preserve="1" userDrawn="1">
  <p:cSld name="1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52819769"/>
      </p:ext>
    </p:extLst>
  </p:cSld>
  <p:clrMapOvr>
    <a:masterClrMapping/>
  </p:clrMapOvr>
  <p:transition spd="slow">
    <p:fade/>
  </p:transition>
</p:sldLayout>
</file>

<file path=ppt/slideLayouts/slideLayout8446.xml><?xml version="1.0" encoding="utf-8"?>
<p:sldLayout xmlns:a="http://schemas.openxmlformats.org/drawingml/2006/main" xmlns:r="http://schemas.openxmlformats.org/officeDocument/2006/relationships" xmlns:p="http://schemas.openxmlformats.org/presentationml/2006/main" preserve="1" userDrawn="1">
  <p:cSld name="6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57431982"/>
      </p:ext>
    </p:extLst>
  </p:cSld>
  <p:clrMapOvr>
    <a:masterClrMapping/>
  </p:clrMapOvr>
  <p:transition spd="slow">
    <p:fade/>
  </p:transition>
</p:sldLayout>
</file>

<file path=ppt/slideLayouts/slideLayout8447.xml><?xml version="1.0" encoding="utf-8"?>
<p:sldLayout xmlns:a="http://schemas.openxmlformats.org/drawingml/2006/main" xmlns:r="http://schemas.openxmlformats.org/officeDocument/2006/relationships" xmlns:p="http://schemas.openxmlformats.org/presentationml/2006/main" preserve="1" userDrawn="1">
  <p:cSld name="1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5763744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448.xml><?xml version="1.0" encoding="utf-8"?>
<p:sldLayout xmlns:a="http://schemas.openxmlformats.org/drawingml/2006/main" xmlns:r="http://schemas.openxmlformats.org/officeDocument/2006/relationships" xmlns:p="http://schemas.openxmlformats.org/presentationml/2006/main" preserve="1" userDrawn="1">
  <p:cSld name="1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363640424"/>
      </p:ext>
    </p:extLst>
  </p:cSld>
  <p:clrMapOvr>
    <a:masterClrMapping/>
  </p:clrMapOvr>
  <p:transition spd="slow">
    <p:fade/>
  </p:transition>
</p:sldLayout>
</file>

<file path=ppt/slideLayouts/slideLayout8449.xml><?xml version="1.0" encoding="utf-8"?>
<p:sldLayout xmlns:a="http://schemas.openxmlformats.org/drawingml/2006/main" xmlns:r="http://schemas.openxmlformats.org/officeDocument/2006/relationships" xmlns:p="http://schemas.openxmlformats.org/presentationml/2006/main" preserve="1" userDrawn="1">
  <p:cSld name="1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837933329"/>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50938066"/>
      </p:ext>
    </p:extLst>
  </p:cSld>
  <p:clrMapOvr>
    <a:masterClrMapping/>
  </p:clrMapOvr>
  <p:transition spd="slow">
    <p:fade/>
  </p:transition>
</p:sldLayout>
</file>

<file path=ppt/slideLayouts/slideLayout8450.xml><?xml version="1.0" encoding="utf-8"?>
<p:sldLayout xmlns:a="http://schemas.openxmlformats.org/drawingml/2006/main" xmlns:r="http://schemas.openxmlformats.org/officeDocument/2006/relationships" xmlns:p="http://schemas.openxmlformats.org/presentationml/2006/main" preserve="1" userDrawn="1">
  <p:cSld name="1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30453038"/>
      </p:ext>
    </p:extLst>
  </p:cSld>
  <p:clrMapOvr>
    <a:masterClrMapping/>
  </p:clrMapOvr>
  <p:transition spd="slow">
    <p:fade/>
  </p:transition>
</p:sldLayout>
</file>

<file path=ppt/slideLayouts/slideLayout8451.xml><?xml version="1.0" encoding="utf-8"?>
<p:sldLayout xmlns:a="http://schemas.openxmlformats.org/drawingml/2006/main" xmlns:r="http://schemas.openxmlformats.org/officeDocument/2006/relationships" xmlns:p="http://schemas.openxmlformats.org/presentationml/2006/main" preserve="1" userDrawn="1">
  <p:cSld name="1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05592051"/>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452.xml><?xml version="1.0" encoding="utf-8"?>
<p:sldLayout xmlns:a="http://schemas.openxmlformats.org/drawingml/2006/main" xmlns:r="http://schemas.openxmlformats.org/officeDocument/2006/relationships" xmlns:p="http://schemas.openxmlformats.org/presentationml/2006/main" preserve="1" userDrawn="1">
  <p:cSld name="1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713003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453.xml><?xml version="1.0" encoding="utf-8"?>
<p:sldLayout xmlns:a="http://schemas.openxmlformats.org/drawingml/2006/main" xmlns:r="http://schemas.openxmlformats.org/officeDocument/2006/relationships" xmlns:p="http://schemas.openxmlformats.org/presentationml/2006/main" preserve="1" userDrawn="1">
  <p:cSld name="1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01427747"/>
      </p:ext>
    </p:extLst>
  </p:cSld>
  <p:clrMapOvr>
    <a:masterClrMapping/>
  </p:clrMapOvr>
  <p:transition spd="slow">
    <p:fade/>
  </p:transition>
</p:sldLayout>
</file>

<file path=ppt/slideLayouts/slideLayout8454.xml><?xml version="1.0" encoding="utf-8"?>
<p:sldLayout xmlns:a="http://schemas.openxmlformats.org/drawingml/2006/main" xmlns:r="http://schemas.openxmlformats.org/officeDocument/2006/relationships" xmlns:p="http://schemas.openxmlformats.org/presentationml/2006/main" preserve="1" userDrawn="1">
  <p:cSld name="1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54996300"/>
      </p:ext>
    </p:extLst>
  </p:cSld>
  <p:clrMapOvr>
    <a:masterClrMapping/>
  </p:clrMapOvr>
  <p:transition spd="slow">
    <p:fade/>
  </p:transition>
</p:sldLayout>
</file>

<file path=ppt/slideLayouts/slideLayout8455.xml><?xml version="1.0" encoding="utf-8"?>
<p:sldLayout xmlns:a="http://schemas.openxmlformats.org/drawingml/2006/main" xmlns:r="http://schemas.openxmlformats.org/officeDocument/2006/relationships" xmlns:p="http://schemas.openxmlformats.org/presentationml/2006/main" preserve="1" userDrawn="1">
  <p:cSld name="1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509974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456.xml><?xml version="1.0" encoding="utf-8"?>
<p:sldLayout xmlns:a="http://schemas.openxmlformats.org/drawingml/2006/main" xmlns:r="http://schemas.openxmlformats.org/officeDocument/2006/relationships" xmlns:p="http://schemas.openxmlformats.org/presentationml/2006/main" showMasterSp="0" preserve="1" userDrawn="1">
  <p:cSld name="5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39911660"/>
      </p:ext>
    </p:extLst>
  </p:cSld>
  <p:clrMapOvr>
    <a:masterClrMapping/>
  </p:clrMapOvr>
  <p:transition spd="slow">
    <p:fade/>
  </p:transition>
</p:sldLayout>
</file>

<file path=ppt/slideLayouts/slideLayout8457.xml><?xml version="1.0" encoding="utf-8"?>
<p:sldLayout xmlns:a="http://schemas.openxmlformats.org/drawingml/2006/main" xmlns:r="http://schemas.openxmlformats.org/officeDocument/2006/relationships" xmlns:p="http://schemas.openxmlformats.org/presentationml/2006/main" preserve="1" userDrawn="1">
  <p:cSld name="5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32386309"/>
      </p:ext>
    </p:extLst>
  </p:cSld>
  <p:clrMapOvr>
    <a:masterClrMapping/>
  </p:clrMapOvr>
  <p:transition spd="slow">
    <p:fade/>
  </p:transition>
</p:sldLayout>
</file>

<file path=ppt/slideLayouts/slideLayout8458.xml><?xml version="1.0" encoding="utf-8"?>
<p:sldLayout xmlns:a="http://schemas.openxmlformats.org/drawingml/2006/main" xmlns:r="http://schemas.openxmlformats.org/officeDocument/2006/relationships" xmlns:p="http://schemas.openxmlformats.org/presentationml/2006/main" preserve="1" userDrawn="1">
  <p:cSld name="5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3626390"/>
      </p:ext>
    </p:extLst>
  </p:cSld>
  <p:clrMapOvr>
    <a:masterClrMapping/>
  </p:clrMapOvr>
  <p:transition spd="slow">
    <p:fade/>
  </p:transition>
</p:sldLayout>
</file>

<file path=ppt/slideLayouts/slideLayout8459.xml><?xml version="1.0" encoding="utf-8"?>
<p:sldLayout xmlns:a="http://schemas.openxmlformats.org/drawingml/2006/main" xmlns:r="http://schemas.openxmlformats.org/officeDocument/2006/relationships" xmlns:p="http://schemas.openxmlformats.org/presentationml/2006/main" preserve="1" userDrawn="1">
  <p:cSld name="5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39651602"/>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5701853"/>
      </p:ext>
    </p:extLst>
  </p:cSld>
  <p:clrMapOvr>
    <a:masterClrMapping/>
  </p:clrMapOvr>
  <p:transition spd="slow">
    <p:fade/>
  </p:transition>
</p:sldLayout>
</file>

<file path=ppt/slideLayouts/slideLayout8460.xml><?xml version="1.0" encoding="utf-8"?>
<p:sldLayout xmlns:a="http://schemas.openxmlformats.org/drawingml/2006/main" xmlns:r="http://schemas.openxmlformats.org/officeDocument/2006/relationships" xmlns:p="http://schemas.openxmlformats.org/presentationml/2006/main" preserve="1" userDrawn="1">
  <p:cSld name="7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44758929"/>
      </p:ext>
    </p:extLst>
  </p:cSld>
  <p:clrMapOvr>
    <a:masterClrMapping/>
  </p:clrMapOvr>
  <p:transition spd="slow">
    <p:fade/>
  </p:transition>
</p:sldLayout>
</file>

<file path=ppt/slideLayouts/slideLayout8461.xml><?xml version="1.0" encoding="utf-8"?>
<p:sldLayout xmlns:a="http://schemas.openxmlformats.org/drawingml/2006/main" xmlns:r="http://schemas.openxmlformats.org/officeDocument/2006/relationships" xmlns:p="http://schemas.openxmlformats.org/presentationml/2006/main" showMasterSp="0" preserve="1" userDrawn="1">
  <p:cSld name="5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73325239"/>
      </p:ext>
    </p:extLst>
  </p:cSld>
  <p:clrMapOvr>
    <a:masterClrMapping/>
  </p:clrMapOvr>
  <p:transition spd="slow">
    <p:fade/>
  </p:transition>
</p:sldLayout>
</file>

<file path=ppt/slideLayouts/slideLayout8462.xml><?xml version="1.0" encoding="utf-8"?>
<p:sldLayout xmlns:a="http://schemas.openxmlformats.org/drawingml/2006/main" xmlns:r="http://schemas.openxmlformats.org/officeDocument/2006/relationships" xmlns:p="http://schemas.openxmlformats.org/presentationml/2006/main" preserve="1" userDrawn="1">
  <p:cSld name="5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339036"/>
      </p:ext>
    </p:extLst>
  </p:cSld>
  <p:clrMapOvr>
    <a:masterClrMapping/>
  </p:clrMapOvr>
  <p:transition spd="slow">
    <p:fade/>
  </p:transition>
</p:sldLayout>
</file>

<file path=ppt/slideLayouts/slideLayout8463.xml><?xml version="1.0" encoding="utf-8"?>
<p:sldLayout xmlns:a="http://schemas.openxmlformats.org/drawingml/2006/main" xmlns:r="http://schemas.openxmlformats.org/officeDocument/2006/relationships" xmlns:p="http://schemas.openxmlformats.org/presentationml/2006/main" preserve="1" userDrawn="1">
  <p:cSld name="5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9220509"/>
      </p:ext>
    </p:extLst>
  </p:cSld>
  <p:clrMapOvr>
    <a:masterClrMapping/>
  </p:clrMapOvr>
  <p:transition spd="slow">
    <p:fade/>
  </p:transition>
</p:sldLayout>
</file>

<file path=ppt/slideLayouts/slideLayout8464.xml><?xml version="1.0" encoding="utf-8"?>
<p:sldLayout xmlns:a="http://schemas.openxmlformats.org/drawingml/2006/main" xmlns:r="http://schemas.openxmlformats.org/officeDocument/2006/relationships" xmlns:p="http://schemas.openxmlformats.org/presentationml/2006/main" preserve="1" userDrawn="1">
  <p:cSld name="5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51636650"/>
      </p:ext>
    </p:extLst>
  </p:cSld>
  <p:clrMapOvr>
    <a:masterClrMapping/>
  </p:clrMapOvr>
  <p:transition spd="slow">
    <p:fade/>
  </p:transition>
</p:sldLayout>
</file>

<file path=ppt/slideLayouts/slideLayout8465.xml><?xml version="1.0" encoding="utf-8"?>
<p:sldLayout xmlns:a="http://schemas.openxmlformats.org/drawingml/2006/main" xmlns:r="http://schemas.openxmlformats.org/officeDocument/2006/relationships" xmlns:p="http://schemas.openxmlformats.org/presentationml/2006/main" preserve="1" userDrawn="1">
  <p:cSld name="7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17850380"/>
      </p:ext>
    </p:extLst>
  </p:cSld>
  <p:clrMapOvr>
    <a:masterClrMapping/>
  </p:clrMapOvr>
  <p:transition spd="slow">
    <p:fade/>
  </p:transition>
</p:sldLayout>
</file>

<file path=ppt/slideLayouts/slideLayout8466.xml><?xml version="1.0" encoding="utf-8"?>
<p:sldLayout xmlns:a="http://schemas.openxmlformats.org/drawingml/2006/main" xmlns:r="http://schemas.openxmlformats.org/officeDocument/2006/relationships" xmlns:p="http://schemas.openxmlformats.org/presentationml/2006/main" showMasterSp="0" preserve="1" userDrawn="1">
  <p:cSld name="5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38401892"/>
      </p:ext>
    </p:extLst>
  </p:cSld>
  <p:clrMapOvr>
    <a:masterClrMapping/>
  </p:clrMapOvr>
  <p:transition spd="slow">
    <p:fade/>
  </p:transition>
</p:sldLayout>
</file>

<file path=ppt/slideLayouts/slideLayout8467.xml><?xml version="1.0" encoding="utf-8"?>
<p:sldLayout xmlns:a="http://schemas.openxmlformats.org/drawingml/2006/main" xmlns:r="http://schemas.openxmlformats.org/officeDocument/2006/relationships" xmlns:p="http://schemas.openxmlformats.org/presentationml/2006/main" preserve="1" userDrawn="1">
  <p:cSld name="5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85051005"/>
      </p:ext>
    </p:extLst>
  </p:cSld>
  <p:clrMapOvr>
    <a:masterClrMapping/>
  </p:clrMapOvr>
  <p:transition spd="slow">
    <p:fade/>
  </p:transition>
</p:sldLayout>
</file>

<file path=ppt/slideLayouts/slideLayout8468.xml><?xml version="1.0" encoding="utf-8"?>
<p:sldLayout xmlns:a="http://schemas.openxmlformats.org/drawingml/2006/main" xmlns:r="http://schemas.openxmlformats.org/officeDocument/2006/relationships" xmlns:p="http://schemas.openxmlformats.org/presentationml/2006/main" preserve="1" userDrawn="1">
  <p:cSld name="5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57648626"/>
      </p:ext>
    </p:extLst>
  </p:cSld>
  <p:clrMapOvr>
    <a:masterClrMapping/>
  </p:clrMapOvr>
  <p:transition spd="slow">
    <p:fade/>
  </p:transition>
</p:sldLayout>
</file>

<file path=ppt/slideLayouts/slideLayout8469.xml><?xml version="1.0" encoding="utf-8"?>
<p:sldLayout xmlns:a="http://schemas.openxmlformats.org/drawingml/2006/main" xmlns:r="http://schemas.openxmlformats.org/officeDocument/2006/relationships" xmlns:p="http://schemas.openxmlformats.org/presentationml/2006/main" preserve="1" userDrawn="1">
  <p:cSld name="5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7629975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20074512"/>
      </p:ext>
    </p:extLst>
  </p:cSld>
  <p:clrMapOvr>
    <a:masterClrMapping/>
  </p:clrMapOvr>
  <p:transition spd="slow">
    <p:fade/>
  </p:transition>
</p:sldLayout>
</file>

<file path=ppt/slideLayouts/slideLayout8470.xml><?xml version="1.0" encoding="utf-8"?>
<p:sldLayout xmlns:a="http://schemas.openxmlformats.org/drawingml/2006/main" xmlns:r="http://schemas.openxmlformats.org/officeDocument/2006/relationships" xmlns:p="http://schemas.openxmlformats.org/presentationml/2006/main" preserve="1" userDrawn="1">
  <p:cSld name="7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89250291"/>
      </p:ext>
    </p:extLst>
  </p:cSld>
  <p:clrMapOvr>
    <a:masterClrMapping/>
  </p:clrMapOvr>
  <p:transition spd="slow">
    <p:fade/>
  </p:transition>
</p:sldLayout>
</file>

<file path=ppt/slideLayouts/slideLayout8471.xml><?xml version="1.0" encoding="utf-8"?>
<p:sldLayout xmlns:a="http://schemas.openxmlformats.org/drawingml/2006/main" xmlns:r="http://schemas.openxmlformats.org/officeDocument/2006/relationships" xmlns:p="http://schemas.openxmlformats.org/presentationml/2006/main" preserve="1" userDrawn="1">
  <p:cSld name="1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954001808"/>
      </p:ext>
    </p:extLst>
  </p:cSld>
  <p:clrMapOvr>
    <a:masterClrMapping/>
  </p:clrMapOvr>
  <p:transition spd="slow">
    <p:fade/>
  </p:transition>
</p:sldLayout>
</file>

<file path=ppt/slideLayouts/slideLayout8472.xml><?xml version="1.0" encoding="utf-8"?>
<p:sldLayout xmlns:a="http://schemas.openxmlformats.org/drawingml/2006/main" xmlns:r="http://schemas.openxmlformats.org/officeDocument/2006/relationships" xmlns:p="http://schemas.openxmlformats.org/presentationml/2006/main" preserve="1" userDrawn="1">
  <p:cSld name="1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25419420"/>
      </p:ext>
    </p:extLst>
  </p:cSld>
  <p:clrMapOvr>
    <a:masterClrMapping/>
  </p:clrMapOvr>
  <p:transition spd="slow">
    <p:fade/>
  </p:transition>
</p:sldLayout>
</file>

<file path=ppt/slideLayouts/slideLayout8473.xml><?xml version="1.0" encoding="utf-8"?>
<p:sldLayout xmlns:a="http://schemas.openxmlformats.org/drawingml/2006/main" xmlns:r="http://schemas.openxmlformats.org/officeDocument/2006/relationships" xmlns:p="http://schemas.openxmlformats.org/presentationml/2006/main" preserve="1" userDrawn="1">
  <p:cSld name="7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04178261"/>
      </p:ext>
    </p:extLst>
  </p:cSld>
  <p:clrMapOvr>
    <a:masterClrMapping/>
  </p:clrMapOvr>
  <p:transition spd="slow">
    <p:fade/>
  </p:transition>
</p:sldLayout>
</file>

<file path=ppt/slideLayouts/slideLayout8474.xml><?xml version="1.0" encoding="utf-8"?>
<p:sldLayout xmlns:a="http://schemas.openxmlformats.org/drawingml/2006/main" xmlns:r="http://schemas.openxmlformats.org/officeDocument/2006/relationships" xmlns:p="http://schemas.openxmlformats.org/presentationml/2006/main" showMasterSp="0" preserve="1" userDrawn="1">
  <p:cSld name="5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34720674"/>
      </p:ext>
    </p:extLst>
  </p:cSld>
  <p:clrMapOvr>
    <a:masterClrMapping/>
  </p:clrMapOvr>
  <p:transition spd="slow">
    <p:fade/>
  </p:transition>
</p:sldLayout>
</file>

<file path=ppt/slideLayouts/slideLayout8475.xml><?xml version="1.0" encoding="utf-8"?>
<p:sldLayout xmlns:a="http://schemas.openxmlformats.org/drawingml/2006/main" xmlns:r="http://schemas.openxmlformats.org/officeDocument/2006/relationships" xmlns:p="http://schemas.openxmlformats.org/presentationml/2006/main" preserve="1" userDrawn="1">
  <p:cSld name="5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4285132"/>
      </p:ext>
    </p:extLst>
  </p:cSld>
  <p:clrMapOvr>
    <a:masterClrMapping/>
  </p:clrMapOvr>
  <p:transition spd="slow">
    <p:fade/>
  </p:transition>
</p:sldLayout>
</file>

<file path=ppt/slideLayouts/slideLayout8476.xml><?xml version="1.0" encoding="utf-8"?>
<p:sldLayout xmlns:a="http://schemas.openxmlformats.org/drawingml/2006/main" xmlns:r="http://schemas.openxmlformats.org/officeDocument/2006/relationships" xmlns:p="http://schemas.openxmlformats.org/presentationml/2006/main" preserve="1" userDrawn="1">
  <p:cSld name="5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80069820"/>
      </p:ext>
    </p:extLst>
  </p:cSld>
  <p:clrMapOvr>
    <a:masterClrMapping/>
  </p:clrMapOvr>
  <p:transition spd="slow">
    <p:fade/>
  </p:transition>
</p:sldLayout>
</file>

<file path=ppt/slideLayouts/slideLayout8477.xml><?xml version="1.0" encoding="utf-8"?>
<p:sldLayout xmlns:a="http://schemas.openxmlformats.org/drawingml/2006/main" xmlns:r="http://schemas.openxmlformats.org/officeDocument/2006/relationships" xmlns:p="http://schemas.openxmlformats.org/presentationml/2006/main" preserve="1" userDrawn="1">
  <p:cSld name="5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4883288"/>
      </p:ext>
    </p:extLst>
  </p:cSld>
  <p:clrMapOvr>
    <a:masterClrMapping/>
  </p:clrMapOvr>
  <p:transition spd="slow">
    <p:fade/>
  </p:transition>
</p:sldLayout>
</file>

<file path=ppt/slideLayouts/slideLayout8478.xml><?xml version="1.0" encoding="utf-8"?>
<p:sldLayout xmlns:a="http://schemas.openxmlformats.org/drawingml/2006/main" xmlns:r="http://schemas.openxmlformats.org/officeDocument/2006/relationships" xmlns:p="http://schemas.openxmlformats.org/presentationml/2006/main" preserve="1" userDrawn="1">
  <p:cSld name="7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99415645"/>
      </p:ext>
    </p:extLst>
  </p:cSld>
  <p:clrMapOvr>
    <a:masterClrMapping/>
  </p:clrMapOvr>
  <p:transition spd="slow">
    <p:fade/>
  </p:transition>
</p:sldLayout>
</file>

<file path=ppt/slideLayouts/slideLayout8479.xml><?xml version="1.0" encoding="utf-8"?>
<p:sldLayout xmlns:a="http://schemas.openxmlformats.org/drawingml/2006/main" xmlns:r="http://schemas.openxmlformats.org/officeDocument/2006/relationships" xmlns:p="http://schemas.openxmlformats.org/presentationml/2006/main" showMasterSp="0" preserve="1" userDrawn="1">
  <p:cSld name="5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7701249"/>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55281189"/>
      </p:ext>
    </p:extLst>
  </p:cSld>
  <p:clrMapOvr>
    <a:masterClrMapping/>
  </p:clrMapOvr>
  <p:transition spd="slow">
    <p:fade/>
  </p:transition>
</p:sldLayout>
</file>

<file path=ppt/slideLayouts/slideLayout8480.xml><?xml version="1.0" encoding="utf-8"?>
<p:sldLayout xmlns:a="http://schemas.openxmlformats.org/drawingml/2006/main" xmlns:r="http://schemas.openxmlformats.org/officeDocument/2006/relationships" xmlns:p="http://schemas.openxmlformats.org/presentationml/2006/main" preserve="1" userDrawn="1">
  <p:cSld name="5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3170584"/>
      </p:ext>
    </p:extLst>
  </p:cSld>
  <p:clrMapOvr>
    <a:masterClrMapping/>
  </p:clrMapOvr>
  <p:transition spd="slow">
    <p:fade/>
  </p:transition>
</p:sldLayout>
</file>

<file path=ppt/slideLayouts/slideLayout8481.xml><?xml version="1.0" encoding="utf-8"?>
<p:sldLayout xmlns:a="http://schemas.openxmlformats.org/drawingml/2006/main" xmlns:r="http://schemas.openxmlformats.org/officeDocument/2006/relationships" xmlns:p="http://schemas.openxmlformats.org/presentationml/2006/main" preserve="1" userDrawn="1">
  <p:cSld name="5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00181512"/>
      </p:ext>
    </p:extLst>
  </p:cSld>
  <p:clrMapOvr>
    <a:masterClrMapping/>
  </p:clrMapOvr>
  <p:transition spd="slow">
    <p:fade/>
  </p:transition>
</p:sldLayout>
</file>

<file path=ppt/slideLayouts/slideLayout8482.xml><?xml version="1.0" encoding="utf-8"?>
<p:sldLayout xmlns:a="http://schemas.openxmlformats.org/drawingml/2006/main" xmlns:r="http://schemas.openxmlformats.org/officeDocument/2006/relationships" xmlns:p="http://schemas.openxmlformats.org/presentationml/2006/main" preserve="1" userDrawn="1">
  <p:cSld name="5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90531664"/>
      </p:ext>
    </p:extLst>
  </p:cSld>
  <p:clrMapOvr>
    <a:masterClrMapping/>
  </p:clrMapOvr>
  <p:transition spd="slow">
    <p:fade/>
  </p:transition>
</p:sldLayout>
</file>

<file path=ppt/slideLayouts/slideLayout8483.xml><?xml version="1.0" encoding="utf-8"?>
<p:sldLayout xmlns:a="http://schemas.openxmlformats.org/drawingml/2006/main" xmlns:r="http://schemas.openxmlformats.org/officeDocument/2006/relationships" xmlns:p="http://schemas.openxmlformats.org/presentationml/2006/main" preserve="1" userDrawn="1">
  <p:cSld name="7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90585893"/>
      </p:ext>
    </p:extLst>
  </p:cSld>
  <p:clrMapOvr>
    <a:masterClrMapping/>
  </p:clrMapOvr>
  <p:transition spd="slow">
    <p:fade/>
  </p:transition>
</p:sldLayout>
</file>

<file path=ppt/slideLayouts/slideLayout8484.xml><?xml version="1.0" encoding="utf-8"?>
<p:sldLayout xmlns:a="http://schemas.openxmlformats.org/drawingml/2006/main" xmlns:r="http://schemas.openxmlformats.org/officeDocument/2006/relationships" xmlns:p="http://schemas.openxmlformats.org/presentationml/2006/main" showMasterSp="0" preserve="1" userDrawn="1">
  <p:cSld name="6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66231108"/>
      </p:ext>
    </p:extLst>
  </p:cSld>
  <p:clrMapOvr>
    <a:masterClrMapping/>
  </p:clrMapOvr>
  <p:transition spd="slow">
    <p:fade/>
  </p:transition>
</p:sldLayout>
</file>

<file path=ppt/slideLayouts/slideLayout8485.xml><?xml version="1.0" encoding="utf-8"?>
<p:sldLayout xmlns:a="http://schemas.openxmlformats.org/drawingml/2006/main" xmlns:r="http://schemas.openxmlformats.org/officeDocument/2006/relationships" xmlns:p="http://schemas.openxmlformats.org/presentationml/2006/main" preserve="1" userDrawn="1">
  <p:cSld name="5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39684377"/>
      </p:ext>
    </p:extLst>
  </p:cSld>
  <p:clrMapOvr>
    <a:masterClrMapping/>
  </p:clrMapOvr>
  <p:transition spd="slow">
    <p:fade/>
  </p:transition>
</p:sldLayout>
</file>

<file path=ppt/slideLayouts/slideLayout8486.xml><?xml version="1.0" encoding="utf-8"?>
<p:sldLayout xmlns:a="http://schemas.openxmlformats.org/drawingml/2006/main" xmlns:r="http://schemas.openxmlformats.org/officeDocument/2006/relationships" xmlns:p="http://schemas.openxmlformats.org/presentationml/2006/main" preserve="1" userDrawn="1">
  <p:cSld name="5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76980123"/>
      </p:ext>
    </p:extLst>
  </p:cSld>
  <p:clrMapOvr>
    <a:masterClrMapping/>
  </p:clrMapOvr>
  <p:transition spd="slow">
    <p:fade/>
  </p:transition>
</p:sldLayout>
</file>

<file path=ppt/slideLayouts/slideLayout8487.xml><?xml version="1.0" encoding="utf-8"?>
<p:sldLayout xmlns:a="http://schemas.openxmlformats.org/drawingml/2006/main" xmlns:r="http://schemas.openxmlformats.org/officeDocument/2006/relationships" xmlns:p="http://schemas.openxmlformats.org/presentationml/2006/main" preserve="1" userDrawn="1">
  <p:cSld name="6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25248292"/>
      </p:ext>
    </p:extLst>
  </p:cSld>
  <p:clrMapOvr>
    <a:masterClrMapping/>
  </p:clrMapOvr>
  <p:transition spd="slow">
    <p:fade/>
  </p:transition>
</p:sldLayout>
</file>

<file path=ppt/slideLayouts/slideLayout8488.xml><?xml version="1.0" encoding="utf-8"?>
<p:sldLayout xmlns:a="http://schemas.openxmlformats.org/drawingml/2006/main" xmlns:r="http://schemas.openxmlformats.org/officeDocument/2006/relationships" xmlns:p="http://schemas.openxmlformats.org/presentationml/2006/main" preserve="1" userDrawn="1">
  <p:cSld name="7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36688476"/>
      </p:ext>
    </p:extLst>
  </p:cSld>
  <p:clrMapOvr>
    <a:masterClrMapping/>
  </p:clrMapOvr>
  <p:transition spd="slow">
    <p:fade/>
  </p:transition>
</p:sldLayout>
</file>

<file path=ppt/slideLayouts/slideLayout8489.xml><?xml version="1.0" encoding="utf-8"?>
<p:sldLayout xmlns:a="http://schemas.openxmlformats.org/drawingml/2006/main" xmlns:r="http://schemas.openxmlformats.org/officeDocument/2006/relationships" xmlns:p="http://schemas.openxmlformats.org/presentationml/2006/main" showMasterSp="0" preserve="1" userDrawn="1">
  <p:cSld name="6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09557060"/>
      </p:ext>
    </p:extLst>
  </p:cSld>
  <p:clrMapOvr>
    <a:masterClrMapping/>
  </p:clrMapOvr>
  <p:transition spd="slow">
    <p:fade/>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82035276"/>
      </p:ext>
    </p:extLst>
  </p:cSld>
  <p:clrMapOvr>
    <a:masterClrMapping/>
  </p:clrMapOvr>
  <p:transition spd="slow">
    <p:fade/>
  </p:transition>
</p:sldLayout>
</file>

<file path=ppt/slideLayouts/slideLayout8490.xml><?xml version="1.0" encoding="utf-8"?>
<p:sldLayout xmlns:a="http://schemas.openxmlformats.org/drawingml/2006/main" xmlns:r="http://schemas.openxmlformats.org/officeDocument/2006/relationships" xmlns:p="http://schemas.openxmlformats.org/presentationml/2006/main" preserve="1" userDrawn="1">
  <p:cSld name="6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57532613"/>
      </p:ext>
    </p:extLst>
  </p:cSld>
  <p:clrMapOvr>
    <a:masterClrMapping/>
  </p:clrMapOvr>
  <p:transition spd="slow">
    <p:fade/>
  </p:transition>
</p:sldLayout>
</file>

<file path=ppt/slideLayouts/slideLayout8491.xml><?xml version="1.0" encoding="utf-8"?>
<p:sldLayout xmlns:a="http://schemas.openxmlformats.org/drawingml/2006/main" xmlns:r="http://schemas.openxmlformats.org/officeDocument/2006/relationships" xmlns:p="http://schemas.openxmlformats.org/presentationml/2006/main" preserve="1" userDrawn="1">
  <p:cSld name="6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34233245"/>
      </p:ext>
    </p:extLst>
  </p:cSld>
  <p:clrMapOvr>
    <a:masterClrMapping/>
  </p:clrMapOvr>
  <p:transition spd="slow">
    <p:fade/>
  </p:transition>
</p:sldLayout>
</file>

<file path=ppt/slideLayouts/slideLayout8492.xml><?xml version="1.0" encoding="utf-8"?>
<p:sldLayout xmlns:a="http://schemas.openxmlformats.org/drawingml/2006/main" xmlns:r="http://schemas.openxmlformats.org/officeDocument/2006/relationships" xmlns:p="http://schemas.openxmlformats.org/presentationml/2006/main" preserve="1" userDrawn="1">
  <p:cSld name="6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79107981"/>
      </p:ext>
    </p:extLst>
  </p:cSld>
  <p:clrMapOvr>
    <a:masterClrMapping/>
  </p:clrMapOvr>
  <p:transition spd="slow">
    <p:fade/>
  </p:transition>
</p:sldLayout>
</file>

<file path=ppt/slideLayouts/slideLayout8493.xml><?xml version="1.0" encoding="utf-8"?>
<p:sldLayout xmlns:a="http://schemas.openxmlformats.org/drawingml/2006/main" xmlns:r="http://schemas.openxmlformats.org/officeDocument/2006/relationships" xmlns:p="http://schemas.openxmlformats.org/presentationml/2006/main" preserve="1" userDrawn="1">
  <p:cSld name="7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89538268"/>
      </p:ext>
    </p:extLst>
  </p:cSld>
  <p:clrMapOvr>
    <a:masterClrMapping/>
  </p:clrMapOvr>
  <p:transition spd="slow">
    <p:fade/>
  </p:transition>
</p:sldLayout>
</file>

<file path=ppt/slideLayouts/slideLayout8494.xml><?xml version="1.0" encoding="utf-8"?>
<p:sldLayout xmlns:a="http://schemas.openxmlformats.org/drawingml/2006/main" xmlns:r="http://schemas.openxmlformats.org/officeDocument/2006/relationships" xmlns:p="http://schemas.openxmlformats.org/presentationml/2006/main" showMasterSp="0" preserve="1" userDrawn="1">
  <p:cSld name="6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79280761"/>
      </p:ext>
    </p:extLst>
  </p:cSld>
  <p:clrMapOvr>
    <a:masterClrMapping/>
  </p:clrMapOvr>
  <p:transition spd="slow">
    <p:fade/>
  </p:transition>
</p:sldLayout>
</file>

<file path=ppt/slideLayouts/slideLayout8495.xml><?xml version="1.0" encoding="utf-8"?>
<p:sldLayout xmlns:a="http://schemas.openxmlformats.org/drawingml/2006/main" xmlns:r="http://schemas.openxmlformats.org/officeDocument/2006/relationships" xmlns:p="http://schemas.openxmlformats.org/presentationml/2006/main" preserve="1" userDrawn="1">
  <p:cSld name="6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63927547"/>
      </p:ext>
    </p:extLst>
  </p:cSld>
  <p:clrMapOvr>
    <a:masterClrMapping/>
  </p:clrMapOvr>
  <p:transition spd="slow">
    <p:fade/>
  </p:transition>
</p:sldLayout>
</file>

<file path=ppt/slideLayouts/slideLayout8496.xml><?xml version="1.0" encoding="utf-8"?>
<p:sldLayout xmlns:a="http://schemas.openxmlformats.org/drawingml/2006/main" xmlns:r="http://schemas.openxmlformats.org/officeDocument/2006/relationships" xmlns:p="http://schemas.openxmlformats.org/presentationml/2006/main" preserve="1" userDrawn="1">
  <p:cSld name="6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97229365"/>
      </p:ext>
    </p:extLst>
  </p:cSld>
  <p:clrMapOvr>
    <a:masterClrMapping/>
  </p:clrMapOvr>
  <p:transition spd="slow">
    <p:fade/>
  </p:transition>
</p:sldLayout>
</file>

<file path=ppt/slideLayouts/slideLayout8497.xml><?xml version="1.0" encoding="utf-8"?>
<p:sldLayout xmlns:a="http://schemas.openxmlformats.org/drawingml/2006/main" xmlns:r="http://schemas.openxmlformats.org/officeDocument/2006/relationships" xmlns:p="http://schemas.openxmlformats.org/presentationml/2006/main" preserve="1" userDrawn="1">
  <p:cSld name="6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35185240"/>
      </p:ext>
    </p:extLst>
  </p:cSld>
  <p:clrMapOvr>
    <a:masterClrMapping/>
  </p:clrMapOvr>
  <p:transition spd="slow">
    <p:fade/>
  </p:transition>
</p:sldLayout>
</file>

<file path=ppt/slideLayouts/slideLayout8498.xml><?xml version="1.0" encoding="utf-8"?>
<p:sldLayout xmlns:a="http://schemas.openxmlformats.org/drawingml/2006/main" xmlns:r="http://schemas.openxmlformats.org/officeDocument/2006/relationships" xmlns:p="http://schemas.openxmlformats.org/presentationml/2006/main" preserve="1" userDrawn="1">
  <p:cSld name="7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37919530"/>
      </p:ext>
    </p:extLst>
  </p:cSld>
  <p:clrMapOvr>
    <a:masterClrMapping/>
  </p:clrMapOvr>
  <p:transition spd="slow">
    <p:fade/>
  </p:transition>
</p:sldLayout>
</file>

<file path=ppt/slideLayouts/slideLayout8499.xml><?xml version="1.0" encoding="utf-8"?>
<p:sldLayout xmlns:a="http://schemas.openxmlformats.org/drawingml/2006/main" xmlns:r="http://schemas.openxmlformats.org/officeDocument/2006/relationships" xmlns:p="http://schemas.openxmlformats.org/presentationml/2006/main" showMasterSp="0" preserve="1" userDrawn="1">
  <p:cSld name="6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99397584"/>
      </p:ext>
    </p:extLst>
  </p:cSld>
  <p:clrMapOvr>
    <a:masterClrMapping/>
  </p:clrMapOvr>
  <p:transition spd="slow">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603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57470136"/>
      </p:ext>
    </p:extLst>
  </p:cSld>
  <p:clrMapOvr>
    <a:masterClrMapping/>
  </p:clrMapOvr>
  <p:transition spd="slow">
    <p:fade/>
  </p:transition>
</p:sldLayout>
</file>

<file path=ppt/slideLayouts/slideLayout8500.xml><?xml version="1.0" encoding="utf-8"?>
<p:sldLayout xmlns:a="http://schemas.openxmlformats.org/drawingml/2006/main" xmlns:r="http://schemas.openxmlformats.org/officeDocument/2006/relationships" xmlns:p="http://schemas.openxmlformats.org/presentationml/2006/main" preserve="1" userDrawn="1">
  <p:cSld name="6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793475"/>
      </p:ext>
    </p:extLst>
  </p:cSld>
  <p:clrMapOvr>
    <a:masterClrMapping/>
  </p:clrMapOvr>
  <p:transition spd="slow">
    <p:fade/>
  </p:transition>
</p:sldLayout>
</file>

<file path=ppt/slideLayouts/slideLayout8501.xml><?xml version="1.0" encoding="utf-8"?>
<p:sldLayout xmlns:a="http://schemas.openxmlformats.org/drawingml/2006/main" xmlns:r="http://schemas.openxmlformats.org/officeDocument/2006/relationships" xmlns:p="http://schemas.openxmlformats.org/presentationml/2006/main" preserve="1" userDrawn="1">
  <p:cSld name="6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49167202"/>
      </p:ext>
    </p:extLst>
  </p:cSld>
  <p:clrMapOvr>
    <a:masterClrMapping/>
  </p:clrMapOvr>
  <p:transition spd="slow">
    <p:fade/>
  </p:transition>
</p:sldLayout>
</file>

<file path=ppt/slideLayouts/slideLayout8502.xml><?xml version="1.0" encoding="utf-8"?>
<p:sldLayout xmlns:a="http://schemas.openxmlformats.org/drawingml/2006/main" xmlns:r="http://schemas.openxmlformats.org/officeDocument/2006/relationships" xmlns:p="http://schemas.openxmlformats.org/presentationml/2006/main" preserve="1" userDrawn="1">
  <p:cSld name="6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05627688"/>
      </p:ext>
    </p:extLst>
  </p:cSld>
  <p:clrMapOvr>
    <a:masterClrMapping/>
  </p:clrMapOvr>
  <p:transition spd="slow">
    <p:fade/>
  </p:transition>
</p:sldLayout>
</file>

<file path=ppt/slideLayouts/slideLayout8503.xml><?xml version="1.0" encoding="utf-8"?>
<p:sldLayout xmlns:a="http://schemas.openxmlformats.org/drawingml/2006/main" xmlns:r="http://schemas.openxmlformats.org/officeDocument/2006/relationships" xmlns:p="http://schemas.openxmlformats.org/presentationml/2006/main" preserve="1" userDrawn="1">
  <p:cSld name="7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73235614"/>
      </p:ext>
    </p:extLst>
  </p:cSld>
  <p:clrMapOvr>
    <a:masterClrMapping/>
  </p:clrMapOvr>
  <p:transition spd="slow">
    <p:fade/>
  </p:transition>
</p:sldLayout>
</file>

<file path=ppt/slideLayouts/slideLayout8504.xml><?xml version="1.0" encoding="utf-8"?>
<p:sldLayout xmlns:a="http://schemas.openxmlformats.org/drawingml/2006/main" xmlns:r="http://schemas.openxmlformats.org/officeDocument/2006/relationships" xmlns:p="http://schemas.openxmlformats.org/presentationml/2006/main" showMasterSp="0" preserve="1" userDrawn="1">
  <p:cSld name="6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27831633"/>
      </p:ext>
    </p:extLst>
  </p:cSld>
  <p:clrMapOvr>
    <a:masterClrMapping/>
  </p:clrMapOvr>
  <p:transition spd="slow">
    <p:fade/>
  </p:transition>
</p:sldLayout>
</file>

<file path=ppt/slideLayouts/slideLayout8505.xml><?xml version="1.0" encoding="utf-8"?>
<p:sldLayout xmlns:a="http://schemas.openxmlformats.org/drawingml/2006/main" xmlns:r="http://schemas.openxmlformats.org/officeDocument/2006/relationships" xmlns:p="http://schemas.openxmlformats.org/presentationml/2006/main" preserve="1" userDrawn="1">
  <p:cSld name="6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48198977"/>
      </p:ext>
    </p:extLst>
  </p:cSld>
  <p:clrMapOvr>
    <a:masterClrMapping/>
  </p:clrMapOvr>
  <p:transition spd="slow">
    <p:fade/>
  </p:transition>
</p:sldLayout>
</file>

<file path=ppt/slideLayouts/slideLayout8506.xml><?xml version="1.0" encoding="utf-8"?>
<p:sldLayout xmlns:a="http://schemas.openxmlformats.org/drawingml/2006/main" xmlns:r="http://schemas.openxmlformats.org/officeDocument/2006/relationships" xmlns:p="http://schemas.openxmlformats.org/presentationml/2006/main" preserve="1" userDrawn="1">
  <p:cSld name="6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03853470"/>
      </p:ext>
    </p:extLst>
  </p:cSld>
  <p:clrMapOvr>
    <a:masterClrMapping/>
  </p:clrMapOvr>
  <p:transition spd="slow">
    <p:fade/>
  </p:transition>
</p:sldLayout>
</file>

<file path=ppt/slideLayouts/slideLayout8507.xml><?xml version="1.0" encoding="utf-8"?>
<p:sldLayout xmlns:a="http://schemas.openxmlformats.org/drawingml/2006/main" xmlns:r="http://schemas.openxmlformats.org/officeDocument/2006/relationships" xmlns:p="http://schemas.openxmlformats.org/presentationml/2006/main" preserve="1" userDrawn="1">
  <p:cSld name="6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65341091"/>
      </p:ext>
    </p:extLst>
  </p:cSld>
  <p:clrMapOvr>
    <a:masterClrMapping/>
  </p:clrMapOvr>
  <p:transition spd="slow">
    <p:fade/>
  </p:transition>
</p:sldLayout>
</file>

<file path=ppt/slideLayouts/slideLayout8508.xml><?xml version="1.0" encoding="utf-8"?>
<p:sldLayout xmlns:a="http://schemas.openxmlformats.org/drawingml/2006/main" xmlns:r="http://schemas.openxmlformats.org/officeDocument/2006/relationships" xmlns:p="http://schemas.openxmlformats.org/presentationml/2006/main" preserve="1" userDrawn="1">
  <p:cSld name="8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57406579"/>
      </p:ext>
    </p:extLst>
  </p:cSld>
  <p:clrMapOvr>
    <a:masterClrMapping/>
  </p:clrMapOvr>
  <p:transition spd="slow">
    <p:fade/>
  </p:transition>
</p:sldLayout>
</file>

<file path=ppt/slideLayouts/slideLayout8509.xml><?xml version="1.0" encoding="utf-8"?>
<p:sldLayout xmlns:a="http://schemas.openxmlformats.org/drawingml/2006/main" xmlns:r="http://schemas.openxmlformats.org/officeDocument/2006/relationships" xmlns:p="http://schemas.openxmlformats.org/presentationml/2006/main" showMasterSp="0" preserve="1" userDrawn="1">
  <p:cSld name="6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28220135"/>
      </p:ext>
    </p:extLst>
  </p:cSld>
  <p:clrMapOvr>
    <a:masterClrMapping/>
  </p:clrMapOvr>
  <p:transition spd="slow">
    <p:fade/>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64682456"/>
      </p:ext>
    </p:extLst>
  </p:cSld>
  <p:clrMapOvr>
    <a:masterClrMapping/>
  </p:clrMapOvr>
  <p:transition spd="slow">
    <p:fade/>
  </p:transition>
</p:sldLayout>
</file>

<file path=ppt/slideLayouts/slideLayout8510.xml><?xml version="1.0" encoding="utf-8"?>
<p:sldLayout xmlns:a="http://schemas.openxmlformats.org/drawingml/2006/main" xmlns:r="http://schemas.openxmlformats.org/officeDocument/2006/relationships" xmlns:p="http://schemas.openxmlformats.org/presentationml/2006/main" preserve="1" userDrawn="1">
  <p:cSld name="6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60872495"/>
      </p:ext>
    </p:extLst>
  </p:cSld>
  <p:clrMapOvr>
    <a:masterClrMapping/>
  </p:clrMapOvr>
  <p:transition spd="slow">
    <p:fade/>
  </p:transition>
</p:sldLayout>
</file>

<file path=ppt/slideLayouts/slideLayout8511.xml><?xml version="1.0" encoding="utf-8"?>
<p:sldLayout xmlns:a="http://schemas.openxmlformats.org/drawingml/2006/main" xmlns:r="http://schemas.openxmlformats.org/officeDocument/2006/relationships" xmlns:p="http://schemas.openxmlformats.org/presentationml/2006/main" preserve="1" userDrawn="1">
  <p:cSld name="6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70773039"/>
      </p:ext>
    </p:extLst>
  </p:cSld>
  <p:clrMapOvr>
    <a:masterClrMapping/>
  </p:clrMapOvr>
  <p:transition spd="slow">
    <p:fade/>
  </p:transition>
</p:sldLayout>
</file>

<file path=ppt/slideLayouts/slideLayout8512.xml><?xml version="1.0" encoding="utf-8"?>
<p:sldLayout xmlns:a="http://schemas.openxmlformats.org/drawingml/2006/main" xmlns:r="http://schemas.openxmlformats.org/officeDocument/2006/relationships" xmlns:p="http://schemas.openxmlformats.org/presentationml/2006/main" preserve="1" userDrawn="1">
  <p:cSld name="6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87355747"/>
      </p:ext>
    </p:extLst>
  </p:cSld>
  <p:clrMapOvr>
    <a:masterClrMapping/>
  </p:clrMapOvr>
  <p:transition spd="slow">
    <p:fade/>
  </p:transition>
</p:sldLayout>
</file>

<file path=ppt/slideLayouts/slideLayout8513.xml><?xml version="1.0" encoding="utf-8"?>
<p:sldLayout xmlns:a="http://schemas.openxmlformats.org/drawingml/2006/main" xmlns:r="http://schemas.openxmlformats.org/officeDocument/2006/relationships" xmlns:p="http://schemas.openxmlformats.org/presentationml/2006/main" preserve="1" userDrawn="1">
  <p:cSld name="8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72554226"/>
      </p:ext>
    </p:extLst>
  </p:cSld>
  <p:clrMapOvr>
    <a:masterClrMapping/>
  </p:clrMapOvr>
  <p:transition spd="slow">
    <p:fade/>
  </p:transition>
</p:sldLayout>
</file>

<file path=ppt/slideLayouts/slideLayout8514.xml><?xml version="1.0" encoding="utf-8"?>
<p:sldLayout xmlns:a="http://schemas.openxmlformats.org/drawingml/2006/main" xmlns:r="http://schemas.openxmlformats.org/officeDocument/2006/relationships" xmlns:p="http://schemas.openxmlformats.org/presentationml/2006/main" showMasterSp="0" preserve="1" userDrawn="1">
  <p:cSld name="6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5536998"/>
      </p:ext>
    </p:extLst>
  </p:cSld>
  <p:clrMapOvr>
    <a:masterClrMapping/>
  </p:clrMapOvr>
  <p:transition spd="slow">
    <p:fade/>
  </p:transition>
</p:sldLayout>
</file>

<file path=ppt/slideLayouts/slideLayout8515.xml><?xml version="1.0" encoding="utf-8"?>
<p:sldLayout xmlns:a="http://schemas.openxmlformats.org/drawingml/2006/main" xmlns:r="http://schemas.openxmlformats.org/officeDocument/2006/relationships" xmlns:p="http://schemas.openxmlformats.org/presentationml/2006/main" preserve="1" userDrawn="1">
  <p:cSld name="6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86233755"/>
      </p:ext>
    </p:extLst>
  </p:cSld>
  <p:clrMapOvr>
    <a:masterClrMapping/>
  </p:clrMapOvr>
  <p:transition spd="slow">
    <p:fade/>
  </p:transition>
</p:sldLayout>
</file>

<file path=ppt/slideLayouts/slideLayout8516.xml><?xml version="1.0" encoding="utf-8"?>
<p:sldLayout xmlns:a="http://schemas.openxmlformats.org/drawingml/2006/main" xmlns:r="http://schemas.openxmlformats.org/officeDocument/2006/relationships" xmlns:p="http://schemas.openxmlformats.org/presentationml/2006/main" preserve="1" userDrawn="1">
  <p:cSld name="6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03191127"/>
      </p:ext>
    </p:extLst>
  </p:cSld>
  <p:clrMapOvr>
    <a:masterClrMapping/>
  </p:clrMapOvr>
  <p:transition spd="slow">
    <p:fade/>
  </p:transition>
</p:sldLayout>
</file>

<file path=ppt/slideLayouts/slideLayout8517.xml><?xml version="1.0" encoding="utf-8"?>
<p:sldLayout xmlns:a="http://schemas.openxmlformats.org/drawingml/2006/main" xmlns:r="http://schemas.openxmlformats.org/officeDocument/2006/relationships" xmlns:p="http://schemas.openxmlformats.org/presentationml/2006/main" preserve="1" userDrawn="1">
  <p:cSld name="6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2322378"/>
      </p:ext>
    </p:extLst>
  </p:cSld>
  <p:clrMapOvr>
    <a:masterClrMapping/>
  </p:clrMapOvr>
  <p:transition spd="slow">
    <p:fade/>
  </p:transition>
</p:sldLayout>
</file>

<file path=ppt/slideLayouts/slideLayout8518.xml><?xml version="1.0" encoding="utf-8"?>
<p:sldLayout xmlns:a="http://schemas.openxmlformats.org/drawingml/2006/main" xmlns:r="http://schemas.openxmlformats.org/officeDocument/2006/relationships" xmlns:p="http://schemas.openxmlformats.org/presentationml/2006/main" preserve="1" userDrawn="1">
  <p:cSld name="8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12474423"/>
      </p:ext>
    </p:extLst>
  </p:cSld>
  <p:clrMapOvr>
    <a:masterClrMapping/>
  </p:clrMapOvr>
  <p:transition spd="slow">
    <p:fade/>
  </p:transition>
</p:sldLayout>
</file>

<file path=ppt/slideLayouts/slideLayout8519.xml><?xml version="1.0" encoding="utf-8"?>
<p:sldLayout xmlns:a="http://schemas.openxmlformats.org/drawingml/2006/main" xmlns:r="http://schemas.openxmlformats.org/officeDocument/2006/relationships" xmlns:p="http://schemas.openxmlformats.org/presentationml/2006/main" showMasterSp="0" preserve="1" userDrawn="1">
  <p:cSld name="6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18661958"/>
      </p:ext>
    </p:extLst>
  </p:cSld>
  <p:clrMapOvr>
    <a:masterClrMapping/>
  </p:clrMapOvr>
  <p:transition spd="slow">
    <p:fade/>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9948138"/>
      </p:ext>
    </p:extLst>
  </p:cSld>
  <p:clrMapOvr>
    <a:masterClrMapping/>
  </p:clrMapOvr>
  <p:transition spd="slow">
    <p:fade/>
  </p:transition>
</p:sldLayout>
</file>

<file path=ppt/slideLayouts/slideLayout8520.xml><?xml version="1.0" encoding="utf-8"?>
<p:sldLayout xmlns:a="http://schemas.openxmlformats.org/drawingml/2006/main" xmlns:r="http://schemas.openxmlformats.org/officeDocument/2006/relationships" xmlns:p="http://schemas.openxmlformats.org/presentationml/2006/main" preserve="1" userDrawn="1">
  <p:cSld name="6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35988936"/>
      </p:ext>
    </p:extLst>
  </p:cSld>
  <p:clrMapOvr>
    <a:masterClrMapping/>
  </p:clrMapOvr>
  <p:transition spd="slow">
    <p:fade/>
  </p:transition>
</p:sldLayout>
</file>

<file path=ppt/slideLayouts/slideLayout8521.xml><?xml version="1.0" encoding="utf-8"?>
<p:sldLayout xmlns:a="http://schemas.openxmlformats.org/drawingml/2006/main" xmlns:r="http://schemas.openxmlformats.org/officeDocument/2006/relationships" xmlns:p="http://schemas.openxmlformats.org/presentationml/2006/main" preserve="1" userDrawn="1">
  <p:cSld name="6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90135881"/>
      </p:ext>
    </p:extLst>
  </p:cSld>
  <p:clrMapOvr>
    <a:masterClrMapping/>
  </p:clrMapOvr>
  <p:transition spd="slow">
    <p:fade/>
  </p:transition>
</p:sldLayout>
</file>

<file path=ppt/slideLayouts/slideLayout8522.xml><?xml version="1.0" encoding="utf-8"?>
<p:sldLayout xmlns:a="http://schemas.openxmlformats.org/drawingml/2006/main" xmlns:r="http://schemas.openxmlformats.org/officeDocument/2006/relationships" xmlns:p="http://schemas.openxmlformats.org/presentationml/2006/main" preserve="1" userDrawn="1">
  <p:cSld name="6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39674079"/>
      </p:ext>
    </p:extLst>
  </p:cSld>
  <p:clrMapOvr>
    <a:masterClrMapping/>
  </p:clrMapOvr>
  <p:transition spd="slow">
    <p:fade/>
  </p:transition>
</p:sldLayout>
</file>

<file path=ppt/slideLayouts/slideLayout8523.xml><?xml version="1.0" encoding="utf-8"?>
<p:sldLayout xmlns:a="http://schemas.openxmlformats.org/drawingml/2006/main" xmlns:r="http://schemas.openxmlformats.org/officeDocument/2006/relationships" xmlns:p="http://schemas.openxmlformats.org/presentationml/2006/main" preserve="1" userDrawn="1">
  <p:cSld name="8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17316972"/>
      </p:ext>
    </p:extLst>
  </p:cSld>
  <p:clrMapOvr>
    <a:masterClrMapping/>
  </p:clrMapOvr>
  <p:transition spd="slow">
    <p:fade/>
  </p:transition>
</p:sldLayout>
</file>

<file path=ppt/slideLayouts/slideLayout8524.xml><?xml version="1.0" encoding="utf-8"?>
<p:sldLayout xmlns:a="http://schemas.openxmlformats.org/drawingml/2006/main" xmlns:r="http://schemas.openxmlformats.org/officeDocument/2006/relationships" xmlns:p="http://schemas.openxmlformats.org/presentationml/2006/main" showMasterSp="0" preserve="1" userDrawn="1">
  <p:cSld name="6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96884757"/>
      </p:ext>
    </p:extLst>
  </p:cSld>
  <p:clrMapOvr>
    <a:masterClrMapping/>
  </p:clrMapOvr>
  <p:transition spd="slow">
    <p:fade/>
  </p:transition>
</p:sldLayout>
</file>

<file path=ppt/slideLayouts/slideLayout8525.xml><?xml version="1.0" encoding="utf-8"?>
<p:sldLayout xmlns:a="http://schemas.openxmlformats.org/drawingml/2006/main" xmlns:r="http://schemas.openxmlformats.org/officeDocument/2006/relationships" xmlns:p="http://schemas.openxmlformats.org/presentationml/2006/main" preserve="1" userDrawn="1">
  <p:cSld name="6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96629251"/>
      </p:ext>
    </p:extLst>
  </p:cSld>
  <p:clrMapOvr>
    <a:masterClrMapping/>
  </p:clrMapOvr>
  <p:transition spd="slow">
    <p:fade/>
  </p:transition>
</p:sldLayout>
</file>

<file path=ppt/slideLayouts/slideLayout8526.xml><?xml version="1.0" encoding="utf-8"?>
<p:sldLayout xmlns:a="http://schemas.openxmlformats.org/drawingml/2006/main" xmlns:r="http://schemas.openxmlformats.org/officeDocument/2006/relationships" xmlns:p="http://schemas.openxmlformats.org/presentationml/2006/main" preserve="1" userDrawn="1">
  <p:cSld name="6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57189722"/>
      </p:ext>
    </p:extLst>
  </p:cSld>
  <p:clrMapOvr>
    <a:masterClrMapping/>
  </p:clrMapOvr>
  <p:transition spd="slow">
    <p:fade/>
  </p:transition>
</p:sldLayout>
</file>

<file path=ppt/slideLayouts/slideLayout8527.xml><?xml version="1.0" encoding="utf-8"?>
<p:sldLayout xmlns:a="http://schemas.openxmlformats.org/drawingml/2006/main" xmlns:r="http://schemas.openxmlformats.org/officeDocument/2006/relationships" xmlns:p="http://schemas.openxmlformats.org/presentationml/2006/main" preserve="1" userDrawn="1">
  <p:cSld name="6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00078584"/>
      </p:ext>
    </p:extLst>
  </p:cSld>
  <p:clrMapOvr>
    <a:masterClrMapping/>
  </p:clrMapOvr>
  <p:transition spd="slow">
    <p:fade/>
  </p:transition>
</p:sldLayout>
</file>

<file path=ppt/slideLayouts/slideLayout8528.xml><?xml version="1.0" encoding="utf-8"?>
<p:sldLayout xmlns:a="http://schemas.openxmlformats.org/drawingml/2006/main" xmlns:r="http://schemas.openxmlformats.org/officeDocument/2006/relationships" xmlns:p="http://schemas.openxmlformats.org/presentationml/2006/main" preserve="1" userDrawn="1">
  <p:cSld name="8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57830975"/>
      </p:ext>
    </p:extLst>
  </p:cSld>
  <p:clrMapOvr>
    <a:masterClrMapping/>
  </p:clrMapOvr>
  <p:transition spd="slow">
    <p:fade/>
  </p:transition>
</p:sldLayout>
</file>

<file path=ppt/slideLayouts/slideLayout8529.xml><?xml version="1.0" encoding="utf-8"?>
<p:sldLayout xmlns:a="http://schemas.openxmlformats.org/drawingml/2006/main" xmlns:r="http://schemas.openxmlformats.org/officeDocument/2006/relationships" xmlns:p="http://schemas.openxmlformats.org/presentationml/2006/main" showMasterSp="0" preserve="1" userDrawn="1">
  <p:cSld name="6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6652047"/>
      </p:ext>
    </p:extLst>
  </p:cSld>
  <p:clrMapOvr>
    <a:masterClrMapping/>
  </p:clrMapOvr>
  <p:transition spd="slow">
    <p:fade/>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09539485"/>
      </p:ext>
    </p:extLst>
  </p:cSld>
  <p:clrMapOvr>
    <a:masterClrMapping/>
  </p:clrMapOvr>
  <p:transition spd="slow">
    <p:fade/>
  </p:transition>
</p:sldLayout>
</file>

<file path=ppt/slideLayouts/slideLayout8530.xml><?xml version="1.0" encoding="utf-8"?>
<p:sldLayout xmlns:a="http://schemas.openxmlformats.org/drawingml/2006/main" xmlns:r="http://schemas.openxmlformats.org/officeDocument/2006/relationships" xmlns:p="http://schemas.openxmlformats.org/presentationml/2006/main" preserve="1" userDrawn="1">
  <p:cSld name="6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6929541"/>
      </p:ext>
    </p:extLst>
  </p:cSld>
  <p:clrMapOvr>
    <a:masterClrMapping/>
  </p:clrMapOvr>
  <p:transition spd="slow">
    <p:fade/>
  </p:transition>
</p:sldLayout>
</file>

<file path=ppt/slideLayouts/slideLayout8531.xml><?xml version="1.0" encoding="utf-8"?>
<p:sldLayout xmlns:a="http://schemas.openxmlformats.org/drawingml/2006/main" xmlns:r="http://schemas.openxmlformats.org/officeDocument/2006/relationships" xmlns:p="http://schemas.openxmlformats.org/presentationml/2006/main" preserve="1" userDrawn="1">
  <p:cSld name="6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967548431"/>
      </p:ext>
    </p:extLst>
  </p:cSld>
  <p:clrMapOvr>
    <a:masterClrMapping/>
  </p:clrMapOvr>
  <p:transition spd="slow">
    <p:fade/>
  </p:transition>
</p:sldLayout>
</file>

<file path=ppt/slideLayouts/slideLayout8532.xml><?xml version="1.0" encoding="utf-8"?>
<p:sldLayout xmlns:a="http://schemas.openxmlformats.org/drawingml/2006/main" xmlns:r="http://schemas.openxmlformats.org/officeDocument/2006/relationships" xmlns:p="http://schemas.openxmlformats.org/presentationml/2006/main" preserve="1" userDrawn="1">
  <p:cSld name="6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98664991"/>
      </p:ext>
    </p:extLst>
  </p:cSld>
  <p:clrMapOvr>
    <a:masterClrMapping/>
  </p:clrMapOvr>
  <p:transition spd="slow">
    <p:fade/>
  </p:transition>
</p:sldLayout>
</file>

<file path=ppt/slideLayouts/slideLayout8533.xml><?xml version="1.0" encoding="utf-8"?>
<p:sldLayout xmlns:a="http://schemas.openxmlformats.org/drawingml/2006/main" xmlns:r="http://schemas.openxmlformats.org/officeDocument/2006/relationships" xmlns:p="http://schemas.openxmlformats.org/presentationml/2006/main" preserve="1" userDrawn="1">
  <p:cSld name="8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45928853"/>
      </p:ext>
    </p:extLst>
  </p:cSld>
  <p:clrMapOvr>
    <a:masterClrMapping/>
  </p:clrMapOvr>
  <p:transition spd="slow">
    <p:fade/>
  </p:transition>
</p:sldLayout>
</file>

<file path=ppt/slideLayouts/slideLayout8534.xml><?xml version="1.0" encoding="utf-8"?>
<p:sldLayout xmlns:a="http://schemas.openxmlformats.org/drawingml/2006/main" xmlns:r="http://schemas.openxmlformats.org/officeDocument/2006/relationships" xmlns:p="http://schemas.openxmlformats.org/presentationml/2006/main" showMasterSp="0" preserve="1" userDrawn="1">
  <p:cSld name="7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1227066"/>
      </p:ext>
    </p:extLst>
  </p:cSld>
  <p:clrMapOvr>
    <a:masterClrMapping/>
  </p:clrMapOvr>
  <p:transition spd="slow">
    <p:fade/>
  </p:transition>
</p:sldLayout>
</file>

<file path=ppt/slideLayouts/slideLayout8535.xml><?xml version="1.0" encoding="utf-8"?>
<p:sldLayout xmlns:a="http://schemas.openxmlformats.org/drawingml/2006/main" xmlns:r="http://schemas.openxmlformats.org/officeDocument/2006/relationships" xmlns:p="http://schemas.openxmlformats.org/presentationml/2006/main" preserve="1" userDrawn="1">
  <p:cSld name="6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2384019"/>
      </p:ext>
    </p:extLst>
  </p:cSld>
  <p:clrMapOvr>
    <a:masterClrMapping/>
  </p:clrMapOvr>
  <p:transition spd="slow">
    <p:fade/>
  </p:transition>
</p:sldLayout>
</file>

<file path=ppt/slideLayouts/slideLayout8536.xml><?xml version="1.0" encoding="utf-8"?>
<p:sldLayout xmlns:a="http://schemas.openxmlformats.org/drawingml/2006/main" xmlns:r="http://schemas.openxmlformats.org/officeDocument/2006/relationships" xmlns:p="http://schemas.openxmlformats.org/presentationml/2006/main" preserve="1" userDrawn="1">
  <p:cSld name="6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1478046"/>
      </p:ext>
    </p:extLst>
  </p:cSld>
  <p:clrMapOvr>
    <a:masterClrMapping/>
  </p:clrMapOvr>
  <p:transition spd="slow">
    <p:fade/>
  </p:transition>
</p:sldLayout>
</file>

<file path=ppt/slideLayouts/slideLayout8537.xml><?xml version="1.0" encoding="utf-8"?>
<p:sldLayout xmlns:a="http://schemas.openxmlformats.org/drawingml/2006/main" xmlns:r="http://schemas.openxmlformats.org/officeDocument/2006/relationships" xmlns:p="http://schemas.openxmlformats.org/presentationml/2006/main" preserve="1" userDrawn="1">
  <p:cSld name="7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28425488"/>
      </p:ext>
    </p:extLst>
  </p:cSld>
  <p:clrMapOvr>
    <a:masterClrMapping/>
  </p:clrMapOvr>
  <p:transition spd="slow">
    <p:fade/>
  </p:transition>
</p:sldLayout>
</file>

<file path=ppt/slideLayouts/slideLayout8538.xml><?xml version="1.0" encoding="utf-8"?>
<p:sldLayout xmlns:a="http://schemas.openxmlformats.org/drawingml/2006/main" xmlns:r="http://schemas.openxmlformats.org/officeDocument/2006/relationships" xmlns:p="http://schemas.openxmlformats.org/presentationml/2006/main" preserve="1" userDrawn="1">
  <p:cSld name="8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58215258"/>
      </p:ext>
    </p:extLst>
  </p:cSld>
  <p:clrMapOvr>
    <a:masterClrMapping/>
  </p:clrMapOvr>
  <p:transition spd="slow">
    <p:fade/>
  </p:transition>
</p:sldLayout>
</file>

<file path=ppt/slideLayouts/slideLayout8539.xml><?xml version="1.0" encoding="utf-8"?>
<p:sldLayout xmlns:a="http://schemas.openxmlformats.org/drawingml/2006/main" xmlns:r="http://schemas.openxmlformats.org/officeDocument/2006/relationships" xmlns:p="http://schemas.openxmlformats.org/presentationml/2006/main" showMasterSp="0" preserve="1" userDrawn="1">
  <p:cSld name="7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18845584"/>
      </p:ext>
    </p:extLst>
  </p:cSld>
  <p:clrMapOvr>
    <a:masterClrMapping/>
  </p:clrMapOvr>
  <p:transition spd="slow">
    <p:fade/>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206542619"/>
      </p:ext>
    </p:extLst>
  </p:cSld>
  <p:clrMapOvr>
    <a:masterClrMapping/>
  </p:clrMapOvr>
  <p:transition spd="slow">
    <p:fade/>
  </p:transition>
</p:sldLayout>
</file>

<file path=ppt/slideLayouts/slideLayout8540.xml><?xml version="1.0" encoding="utf-8"?>
<p:sldLayout xmlns:a="http://schemas.openxmlformats.org/drawingml/2006/main" xmlns:r="http://schemas.openxmlformats.org/officeDocument/2006/relationships" xmlns:p="http://schemas.openxmlformats.org/presentationml/2006/main" preserve="1" userDrawn="1">
  <p:cSld name="7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16362170"/>
      </p:ext>
    </p:extLst>
  </p:cSld>
  <p:clrMapOvr>
    <a:masterClrMapping/>
  </p:clrMapOvr>
  <p:transition spd="slow">
    <p:fade/>
  </p:transition>
</p:sldLayout>
</file>

<file path=ppt/slideLayouts/slideLayout8541.xml><?xml version="1.0" encoding="utf-8"?>
<p:sldLayout xmlns:a="http://schemas.openxmlformats.org/drawingml/2006/main" xmlns:r="http://schemas.openxmlformats.org/officeDocument/2006/relationships" xmlns:p="http://schemas.openxmlformats.org/presentationml/2006/main" preserve="1" userDrawn="1">
  <p:cSld name="7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67254393"/>
      </p:ext>
    </p:extLst>
  </p:cSld>
  <p:clrMapOvr>
    <a:masterClrMapping/>
  </p:clrMapOvr>
  <p:transition spd="slow">
    <p:fade/>
  </p:transition>
</p:sldLayout>
</file>

<file path=ppt/slideLayouts/slideLayout8542.xml><?xml version="1.0" encoding="utf-8"?>
<p:sldLayout xmlns:a="http://schemas.openxmlformats.org/drawingml/2006/main" xmlns:r="http://schemas.openxmlformats.org/officeDocument/2006/relationships" xmlns:p="http://schemas.openxmlformats.org/presentationml/2006/main" preserve="1" userDrawn="1">
  <p:cSld name="7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15723634"/>
      </p:ext>
    </p:extLst>
  </p:cSld>
  <p:clrMapOvr>
    <a:masterClrMapping/>
  </p:clrMapOvr>
  <p:transition spd="slow">
    <p:fade/>
  </p:transition>
</p:sldLayout>
</file>

<file path=ppt/slideLayouts/slideLayout8543.xml><?xml version="1.0" encoding="utf-8"?>
<p:sldLayout xmlns:a="http://schemas.openxmlformats.org/drawingml/2006/main" xmlns:r="http://schemas.openxmlformats.org/officeDocument/2006/relationships" xmlns:p="http://schemas.openxmlformats.org/presentationml/2006/main" preserve="1" userDrawn="1">
  <p:cSld name="8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6714987"/>
      </p:ext>
    </p:extLst>
  </p:cSld>
  <p:clrMapOvr>
    <a:masterClrMapping/>
  </p:clrMapOvr>
  <p:transition spd="slow">
    <p:fade/>
  </p:transition>
</p:sldLayout>
</file>

<file path=ppt/slideLayouts/slideLayout8544.xml><?xml version="1.0" encoding="utf-8"?>
<p:sldLayout xmlns:a="http://schemas.openxmlformats.org/drawingml/2006/main" xmlns:r="http://schemas.openxmlformats.org/officeDocument/2006/relationships" xmlns:p="http://schemas.openxmlformats.org/presentationml/2006/main" showMasterSp="0" preserve="1" userDrawn="1">
  <p:cSld name="7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76563779"/>
      </p:ext>
    </p:extLst>
  </p:cSld>
  <p:clrMapOvr>
    <a:masterClrMapping/>
  </p:clrMapOvr>
  <p:transition spd="slow">
    <p:fade/>
  </p:transition>
</p:sldLayout>
</file>

<file path=ppt/slideLayouts/slideLayout8545.xml><?xml version="1.0" encoding="utf-8"?>
<p:sldLayout xmlns:a="http://schemas.openxmlformats.org/drawingml/2006/main" xmlns:r="http://schemas.openxmlformats.org/officeDocument/2006/relationships" xmlns:p="http://schemas.openxmlformats.org/presentationml/2006/main" preserve="1" userDrawn="1">
  <p:cSld name="7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89778843"/>
      </p:ext>
    </p:extLst>
  </p:cSld>
  <p:clrMapOvr>
    <a:masterClrMapping/>
  </p:clrMapOvr>
  <p:transition spd="slow">
    <p:fade/>
  </p:transition>
</p:sldLayout>
</file>

<file path=ppt/slideLayouts/slideLayout8546.xml><?xml version="1.0" encoding="utf-8"?>
<p:sldLayout xmlns:a="http://schemas.openxmlformats.org/drawingml/2006/main" xmlns:r="http://schemas.openxmlformats.org/officeDocument/2006/relationships" xmlns:p="http://schemas.openxmlformats.org/presentationml/2006/main" preserve="1" userDrawn="1">
  <p:cSld name="7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59661167"/>
      </p:ext>
    </p:extLst>
  </p:cSld>
  <p:clrMapOvr>
    <a:masterClrMapping/>
  </p:clrMapOvr>
  <p:transition spd="slow">
    <p:fade/>
  </p:transition>
</p:sldLayout>
</file>

<file path=ppt/slideLayouts/slideLayout8547.xml><?xml version="1.0" encoding="utf-8"?>
<p:sldLayout xmlns:a="http://schemas.openxmlformats.org/drawingml/2006/main" xmlns:r="http://schemas.openxmlformats.org/officeDocument/2006/relationships" xmlns:p="http://schemas.openxmlformats.org/presentationml/2006/main" preserve="1" userDrawn="1">
  <p:cSld name="7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43897214"/>
      </p:ext>
    </p:extLst>
  </p:cSld>
  <p:clrMapOvr>
    <a:masterClrMapping/>
  </p:clrMapOvr>
  <p:transition spd="slow">
    <p:fade/>
  </p:transition>
</p:sldLayout>
</file>

<file path=ppt/slideLayouts/slideLayout8548.xml><?xml version="1.0" encoding="utf-8"?>
<p:sldLayout xmlns:a="http://schemas.openxmlformats.org/drawingml/2006/main" xmlns:r="http://schemas.openxmlformats.org/officeDocument/2006/relationships" xmlns:p="http://schemas.openxmlformats.org/presentationml/2006/main" preserve="1" userDrawn="1">
  <p:cSld name="8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6322236"/>
      </p:ext>
    </p:extLst>
  </p:cSld>
  <p:clrMapOvr>
    <a:masterClrMapping/>
  </p:clrMapOvr>
  <p:transition spd="slow">
    <p:fade/>
  </p:transition>
</p:sldLayout>
</file>

<file path=ppt/slideLayouts/slideLayout8549.xml><?xml version="1.0" encoding="utf-8"?>
<p:sldLayout xmlns:a="http://schemas.openxmlformats.org/drawingml/2006/main" xmlns:r="http://schemas.openxmlformats.org/officeDocument/2006/relationships" xmlns:p="http://schemas.openxmlformats.org/presentationml/2006/main" showMasterSp="0" preserve="1" userDrawn="1">
  <p:cSld name="7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28487171"/>
      </p:ext>
    </p:extLst>
  </p:cSld>
  <p:clrMapOvr>
    <a:masterClrMapping/>
  </p:clrMapOvr>
  <p:transition spd="slow">
    <p:fade/>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92462299"/>
      </p:ext>
    </p:extLst>
  </p:cSld>
  <p:clrMapOvr>
    <a:masterClrMapping/>
  </p:clrMapOvr>
  <p:transition spd="slow">
    <p:fade/>
  </p:transition>
</p:sldLayout>
</file>

<file path=ppt/slideLayouts/slideLayout8550.xml><?xml version="1.0" encoding="utf-8"?>
<p:sldLayout xmlns:a="http://schemas.openxmlformats.org/drawingml/2006/main" xmlns:r="http://schemas.openxmlformats.org/officeDocument/2006/relationships" xmlns:p="http://schemas.openxmlformats.org/presentationml/2006/main" preserve="1" userDrawn="1">
  <p:cSld name="7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0202748"/>
      </p:ext>
    </p:extLst>
  </p:cSld>
  <p:clrMapOvr>
    <a:masterClrMapping/>
  </p:clrMapOvr>
  <p:transition spd="slow">
    <p:fade/>
  </p:transition>
</p:sldLayout>
</file>

<file path=ppt/slideLayouts/slideLayout8551.xml><?xml version="1.0" encoding="utf-8"?>
<p:sldLayout xmlns:a="http://schemas.openxmlformats.org/drawingml/2006/main" xmlns:r="http://schemas.openxmlformats.org/officeDocument/2006/relationships" xmlns:p="http://schemas.openxmlformats.org/presentationml/2006/main" preserve="1" userDrawn="1">
  <p:cSld name="7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88349578"/>
      </p:ext>
    </p:extLst>
  </p:cSld>
  <p:clrMapOvr>
    <a:masterClrMapping/>
  </p:clrMapOvr>
  <p:transition spd="slow">
    <p:fade/>
  </p:transition>
</p:sldLayout>
</file>

<file path=ppt/slideLayouts/slideLayout8552.xml><?xml version="1.0" encoding="utf-8"?>
<p:sldLayout xmlns:a="http://schemas.openxmlformats.org/drawingml/2006/main" xmlns:r="http://schemas.openxmlformats.org/officeDocument/2006/relationships" xmlns:p="http://schemas.openxmlformats.org/presentationml/2006/main" preserve="1" userDrawn="1">
  <p:cSld name="7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53875350"/>
      </p:ext>
    </p:extLst>
  </p:cSld>
  <p:clrMapOvr>
    <a:masterClrMapping/>
  </p:clrMapOvr>
  <p:transition spd="slow">
    <p:fade/>
  </p:transition>
</p:sldLayout>
</file>

<file path=ppt/slideLayouts/slideLayout8553.xml><?xml version="1.0" encoding="utf-8"?>
<p:sldLayout xmlns:a="http://schemas.openxmlformats.org/drawingml/2006/main" xmlns:r="http://schemas.openxmlformats.org/officeDocument/2006/relationships" xmlns:p="http://schemas.openxmlformats.org/presentationml/2006/main" preserve="1" userDrawn="1">
  <p:cSld name="8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2269315"/>
      </p:ext>
    </p:extLst>
  </p:cSld>
  <p:clrMapOvr>
    <a:masterClrMapping/>
  </p:clrMapOvr>
  <p:transition spd="slow">
    <p:fade/>
  </p:transition>
</p:sldLayout>
</file>

<file path=ppt/slideLayouts/slideLayout8554.xml><?xml version="1.0" encoding="utf-8"?>
<p:sldLayout xmlns:a="http://schemas.openxmlformats.org/drawingml/2006/main" xmlns:r="http://schemas.openxmlformats.org/officeDocument/2006/relationships" xmlns:p="http://schemas.openxmlformats.org/presentationml/2006/main" showMasterSp="0" preserve="1" userDrawn="1">
  <p:cSld name="7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61282190"/>
      </p:ext>
    </p:extLst>
  </p:cSld>
  <p:clrMapOvr>
    <a:masterClrMapping/>
  </p:clrMapOvr>
  <p:transition spd="slow">
    <p:fade/>
  </p:transition>
</p:sldLayout>
</file>

<file path=ppt/slideLayouts/slideLayout8555.xml><?xml version="1.0" encoding="utf-8"?>
<p:sldLayout xmlns:a="http://schemas.openxmlformats.org/drawingml/2006/main" xmlns:r="http://schemas.openxmlformats.org/officeDocument/2006/relationships" xmlns:p="http://schemas.openxmlformats.org/presentationml/2006/main" preserve="1" userDrawn="1">
  <p:cSld name="7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02113194"/>
      </p:ext>
    </p:extLst>
  </p:cSld>
  <p:clrMapOvr>
    <a:masterClrMapping/>
  </p:clrMapOvr>
  <p:transition spd="slow">
    <p:fade/>
  </p:transition>
</p:sldLayout>
</file>

<file path=ppt/slideLayouts/slideLayout8556.xml><?xml version="1.0" encoding="utf-8"?>
<p:sldLayout xmlns:a="http://schemas.openxmlformats.org/drawingml/2006/main" xmlns:r="http://schemas.openxmlformats.org/officeDocument/2006/relationships" xmlns:p="http://schemas.openxmlformats.org/presentationml/2006/main" preserve="1" userDrawn="1">
  <p:cSld name="7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7212675"/>
      </p:ext>
    </p:extLst>
  </p:cSld>
  <p:clrMapOvr>
    <a:masterClrMapping/>
  </p:clrMapOvr>
  <p:transition spd="slow">
    <p:fade/>
  </p:transition>
</p:sldLayout>
</file>

<file path=ppt/slideLayouts/slideLayout8557.xml><?xml version="1.0" encoding="utf-8"?>
<p:sldLayout xmlns:a="http://schemas.openxmlformats.org/drawingml/2006/main" xmlns:r="http://schemas.openxmlformats.org/officeDocument/2006/relationships" xmlns:p="http://schemas.openxmlformats.org/presentationml/2006/main" preserve="1" userDrawn="1">
  <p:cSld name="7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04263021"/>
      </p:ext>
    </p:extLst>
  </p:cSld>
  <p:clrMapOvr>
    <a:masterClrMapping/>
  </p:clrMapOvr>
  <p:transition spd="slow">
    <p:fade/>
  </p:transition>
</p:sldLayout>
</file>

<file path=ppt/slideLayouts/slideLayout8558.xml><?xml version="1.0" encoding="utf-8"?>
<p:sldLayout xmlns:a="http://schemas.openxmlformats.org/drawingml/2006/main" xmlns:r="http://schemas.openxmlformats.org/officeDocument/2006/relationships" xmlns:p="http://schemas.openxmlformats.org/presentationml/2006/main" preserve="1" userDrawn="1">
  <p:cSld name="9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89881321"/>
      </p:ext>
    </p:extLst>
  </p:cSld>
  <p:clrMapOvr>
    <a:masterClrMapping/>
  </p:clrMapOvr>
  <p:transition spd="slow">
    <p:fade/>
  </p:transition>
</p:sldLayout>
</file>

<file path=ppt/slideLayouts/slideLayout8559.xml><?xml version="1.0" encoding="utf-8"?>
<p:sldLayout xmlns:a="http://schemas.openxmlformats.org/drawingml/2006/main" xmlns:r="http://schemas.openxmlformats.org/officeDocument/2006/relationships" xmlns:p="http://schemas.openxmlformats.org/presentationml/2006/main" showMasterSp="0" preserve="1" userDrawn="1">
  <p:cSld name="7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10029567"/>
      </p:ext>
    </p:extLst>
  </p:cSld>
  <p:clrMapOvr>
    <a:masterClrMapping/>
  </p:clrMapOvr>
  <p:transition spd="slow">
    <p:fade/>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03742161"/>
      </p:ext>
    </p:extLst>
  </p:cSld>
  <p:clrMapOvr>
    <a:masterClrMapping/>
  </p:clrMapOvr>
  <p:transition spd="slow">
    <p:fade/>
  </p:transition>
</p:sldLayout>
</file>

<file path=ppt/slideLayouts/slideLayout8560.xml><?xml version="1.0" encoding="utf-8"?>
<p:sldLayout xmlns:a="http://schemas.openxmlformats.org/drawingml/2006/main" xmlns:r="http://schemas.openxmlformats.org/officeDocument/2006/relationships" xmlns:p="http://schemas.openxmlformats.org/presentationml/2006/main" preserve="1" userDrawn="1">
  <p:cSld name="7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15789278"/>
      </p:ext>
    </p:extLst>
  </p:cSld>
  <p:clrMapOvr>
    <a:masterClrMapping/>
  </p:clrMapOvr>
  <p:transition spd="slow">
    <p:fade/>
  </p:transition>
</p:sldLayout>
</file>

<file path=ppt/slideLayouts/slideLayout8561.xml><?xml version="1.0" encoding="utf-8"?>
<p:sldLayout xmlns:a="http://schemas.openxmlformats.org/drawingml/2006/main" xmlns:r="http://schemas.openxmlformats.org/officeDocument/2006/relationships" xmlns:p="http://schemas.openxmlformats.org/presentationml/2006/main" preserve="1" userDrawn="1">
  <p:cSld name="7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86743621"/>
      </p:ext>
    </p:extLst>
  </p:cSld>
  <p:clrMapOvr>
    <a:masterClrMapping/>
  </p:clrMapOvr>
  <p:transition spd="slow">
    <p:fade/>
  </p:transition>
</p:sldLayout>
</file>

<file path=ppt/slideLayouts/slideLayout8562.xml><?xml version="1.0" encoding="utf-8"?>
<p:sldLayout xmlns:a="http://schemas.openxmlformats.org/drawingml/2006/main" xmlns:r="http://schemas.openxmlformats.org/officeDocument/2006/relationships" xmlns:p="http://schemas.openxmlformats.org/presentationml/2006/main" preserve="1" userDrawn="1">
  <p:cSld name="7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20641181"/>
      </p:ext>
    </p:extLst>
  </p:cSld>
  <p:clrMapOvr>
    <a:masterClrMapping/>
  </p:clrMapOvr>
  <p:transition spd="slow">
    <p:fade/>
  </p:transition>
</p:sldLayout>
</file>

<file path=ppt/slideLayouts/slideLayout8563.xml><?xml version="1.0" encoding="utf-8"?>
<p:sldLayout xmlns:a="http://schemas.openxmlformats.org/drawingml/2006/main" xmlns:r="http://schemas.openxmlformats.org/officeDocument/2006/relationships" xmlns:p="http://schemas.openxmlformats.org/presentationml/2006/main" preserve="1" userDrawn="1">
  <p:cSld name="9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01396202"/>
      </p:ext>
    </p:extLst>
  </p:cSld>
  <p:clrMapOvr>
    <a:masterClrMapping/>
  </p:clrMapOvr>
  <p:transition spd="slow">
    <p:fade/>
  </p:transition>
</p:sldLayout>
</file>

<file path=ppt/slideLayouts/slideLayout8564.xml><?xml version="1.0" encoding="utf-8"?>
<p:sldLayout xmlns:a="http://schemas.openxmlformats.org/drawingml/2006/main" xmlns:r="http://schemas.openxmlformats.org/officeDocument/2006/relationships" xmlns:p="http://schemas.openxmlformats.org/presentationml/2006/main" showMasterSp="0" preserve="1" userDrawn="1">
  <p:cSld name="7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05129797"/>
      </p:ext>
    </p:extLst>
  </p:cSld>
  <p:clrMapOvr>
    <a:masterClrMapping/>
  </p:clrMapOvr>
  <p:transition spd="slow">
    <p:fade/>
  </p:transition>
</p:sldLayout>
</file>

<file path=ppt/slideLayouts/slideLayout8565.xml><?xml version="1.0" encoding="utf-8"?>
<p:sldLayout xmlns:a="http://schemas.openxmlformats.org/drawingml/2006/main" xmlns:r="http://schemas.openxmlformats.org/officeDocument/2006/relationships" xmlns:p="http://schemas.openxmlformats.org/presentationml/2006/main" preserve="1" userDrawn="1">
  <p:cSld name="7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17858720"/>
      </p:ext>
    </p:extLst>
  </p:cSld>
  <p:clrMapOvr>
    <a:masterClrMapping/>
  </p:clrMapOvr>
  <p:transition spd="slow">
    <p:fade/>
  </p:transition>
</p:sldLayout>
</file>

<file path=ppt/slideLayouts/slideLayout8566.xml><?xml version="1.0" encoding="utf-8"?>
<p:sldLayout xmlns:a="http://schemas.openxmlformats.org/drawingml/2006/main" xmlns:r="http://schemas.openxmlformats.org/officeDocument/2006/relationships" xmlns:p="http://schemas.openxmlformats.org/presentationml/2006/main" preserve="1" userDrawn="1">
  <p:cSld name="7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66083270"/>
      </p:ext>
    </p:extLst>
  </p:cSld>
  <p:clrMapOvr>
    <a:masterClrMapping/>
  </p:clrMapOvr>
  <p:transition spd="slow">
    <p:fade/>
  </p:transition>
</p:sldLayout>
</file>

<file path=ppt/slideLayouts/slideLayout8567.xml><?xml version="1.0" encoding="utf-8"?>
<p:sldLayout xmlns:a="http://schemas.openxmlformats.org/drawingml/2006/main" xmlns:r="http://schemas.openxmlformats.org/officeDocument/2006/relationships" xmlns:p="http://schemas.openxmlformats.org/presentationml/2006/main" preserve="1" userDrawn="1">
  <p:cSld name="7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548185396"/>
      </p:ext>
    </p:extLst>
  </p:cSld>
  <p:clrMapOvr>
    <a:masterClrMapping/>
  </p:clrMapOvr>
  <p:transition spd="slow">
    <p:fade/>
  </p:transition>
</p:sldLayout>
</file>

<file path=ppt/slideLayouts/slideLayout8568.xml><?xml version="1.0" encoding="utf-8"?>
<p:sldLayout xmlns:a="http://schemas.openxmlformats.org/drawingml/2006/main" xmlns:r="http://schemas.openxmlformats.org/officeDocument/2006/relationships" xmlns:p="http://schemas.openxmlformats.org/presentationml/2006/main" preserve="1" userDrawn="1">
  <p:cSld name="9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71710738"/>
      </p:ext>
    </p:extLst>
  </p:cSld>
  <p:clrMapOvr>
    <a:masterClrMapping/>
  </p:clrMapOvr>
  <p:transition spd="slow">
    <p:fade/>
  </p:transition>
</p:sldLayout>
</file>

<file path=ppt/slideLayouts/slideLayout8569.xml><?xml version="1.0" encoding="utf-8"?>
<p:sldLayout xmlns:a="http://schemas.openxmlformats.org/drawingml/2006/main" xmlns:r="http://schemas.openxmlformats.org/officeDocument/2006/relationships" xmlns:p="http://schemas.openxmlformats.org/presentationml/2006/main" showMasterSp="0" preserve="1" userDrawn="1">
  <p:cSld name="7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31142699"/>
      </p:ext>
    </p:extLst>
  </p:cSld>
  <p:clrMapOvr>
    <a:masterClrMapping/>
  </p:clrMapOvr>
  <p:transition spd="slow">
    <p:fade/>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33131885"/>
      </p:ext>
    </p:extLst>
  </p:cSld>
  <p:clrMapOvr>
    <a:masterClrMapping/>
  </p:clrMapOvr>
  <p:transition spd="slow">
    <p:fade/>
  </p:transition>
</p:sldLayout>
</file>

<file path=ppt/slideLayouts/slideLayout8570.xml><?xml version="1.0" encoding="utf-8"?>
<p:sldLayout xmlns:a="http://schemas.openxmlformats.org/drawingml/2006/main" xmlns:r="http://schemas.openxmlformats.org/officeDocument/2006/relationships" xmlns:p="http://schemas.openxmlformats.org/presentationml/2006/main" preserve="1" userDrawn="1">
  <p:cSld name="7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386131834"/>
      </p:ext>
    </p:extLst>
  </p:cSld>
  <p:clrMapOvr>
    <a:masterClrMapping/>
  </p:clrMapOvr>
  <p:transition spd="slow">
    <p:fade/>
  </p:transition>
</p:sldLayout>
</file>

<file path=ppt/slideLayouts/slideLayout8571.xml><?xml version="1.0" encoding="utf-8"?>
<p:sldLayout xmlns:a="http://schemas.openxmlformats.org/drawingml/2006/main" xmlns:r="http://schemas.openxmlformats.org/officeDocument/2006/relationships" xmlns:p="http://schemas.openxmlformats.org/presentationml/2006/main" preserve="1" userDrawn="1">
  <p:cSld name="7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30427170"/>
      </p:ext>
    </p:extLst>
  </p:cSld>
  <p:clrMapOvr>
    <a:masterClrMapping/>
  </p:clrMapOvr>
  <p:transition spd="slow">
    <p:fade/>
  </p:transition>
</p:sldLayout>
</file>

<file path=ppt/slideLayouts/slideLayout8572.xml><?xml version="1.0" encoding="utf-8"?>
<p:sldLayout xmlns:a="http://schemas.openxmlformats.org/drawingml/2006/main" xmlns:r="http://schemas.openxmlformats.org/officeDocument/2006/relationships" xmlns:p="http://schemas.openxmlformats.org/presentationml/2006/main" preserve="1" userDrawn="1">
  <p:cSld name="7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88941652"/>
      </p:ext>
    </p:extLst>
  </p:cSld>
  <p:clrMapOvr>
    <a:masterClrMapping/>
  </p:clrMapOvr>
  <p:transition spd="slow">
    <p:fade/>
  </p:transition>
</p:sldLayout>
</file>

<file path=ppt/slideLayouts/slideLayout8573.xml><?xml version="1.0" encoding="utf-8"?>
<p:sldLayout xmlns:a="http://schemas.openxmlformats.org/drawingml/2006/main" xmlns:r="http://schemas.openxmlformats.org/officeDocument/2006/relationships" xmlns:p="http://schemas.openxmlformats.org/presentationml/2006/main" preserve="1" userDrawn="1">
  <p:cSld name="9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93862777"/>
      </p:ext>
    </p:extLst>
  </p:cSld>
  <p:clrMapOvr>
    <a:masterClrMapping/>
  </p:clrMapOvr>
  <p:transition spd="slow">
    <p:fade/>
  </p:transition>
</p:sldLayout>
</file>

<file path=ppt/slideLayouts/slideLayout8574.xml><?xml version="1.0" encoding="utf-8"?>
<p:sldLayout xmlns:a="http://schemas.openxmlformats.org/drawingml/2006/main" xmlns:r="http://schemas.openxmlformats.org/officeDocument/2006/relationships" xmlns:p="http://schemas.openxmlformats.org/presentationml/2006/main" showMasterSp="0" preserve="1" userDrawn="1">
  <p:cSld name="7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95461539"/>
      </p:ext>
    </p:extLst>
  </p:cSld>
  <p:clrMapOvr>
    <a:masterClrMapping/>
  </p:clrMapOvr>
  <p:transition spd="slow">
    <p:fade/>
  </p:transition>
</p:sldLayout>
</file>

<file path=ppt/slideLayouts/slideLayout8575.xml><?xml version="1.0" encoding="utf-8"?>
<p:sldLayout xmlns:a="http://schemas.openxmlformats.org/drawingml/2006/main" xmlns:r="http://schemas.openxmlformats.org/officeDocument/2006/relationships" xmlns:p="http://schemas.openxmlformats.org/presentationml/2006/main" preserve="1" userDrawn="1">
  <p:cSld name="7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42511326"/>
      </p:ext>
    </p:extLst>
  </p:cSld>
  <p:clrMapOvr>
    <a:masterClrMapping/>
  </p:clrMapOvr>
  <p:transition spd="slow">
    <p:fade/>
  </p:transition>
</p:sldLayout>
</file>

<file path=ppt/slideLayouts/slideLayout8576.xml><?xml version="1.0" encoding="utf-8"?>
<p:sldLayout xmlns:a="http://schemas.openxmlformats.org/drawingml/2006/main" xmlns:r="http://schemas.openxmlformats.org/officeDocument/2006/relationships" xmlns:p="http://schemas.openxmlformats.org/presentationml/2006/main" preserve="1" userDrawn="1">
  <p:cSld name="7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17506259"/>
      </p:ext>
    </p:extLst>
  </p:cSld>
  <p:clrMapOvr>
    <a:masterClrMapping/>
  </p:clrMapOvr>
  <p:transition spd="slow">
    <p:fade/>
  </p:transition>
</p:sldLayout>
</file>

<file path=ppt/slideLayouts/slideLayout8577.xml><?xml version="1.0" encoding="utf-8"?>
<p:sldLayout xmlns:a="http://schemas.openxmlformats.org/drawingml/2006/main" xmlns:r="http://schemas.openxmlformats.org/officeDocument/2006/relationships" xmlns:p="http://schemas.openxmlformats.org/presentationml/2006/main" preserve="1" userDrawn="1">
  <p:cSld name="7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37323417"/>
      </p:ext>
    </p:extLst>
  </p:cSld>
  <p:clrMapOvr>
    <a:masterClrMapping/>
  </p:clrMapOvr>
  <p:transition spd="slow">
    <p:fade/>
  </p:transition>
</p:sldLayout>
</file>

<file path=ppt/slideLayouts/slideLayout8578.xml><?xml version="1.0" encoding="utf-8"?>
<p:sldLayout xmlns:a="http://schemas.openxmlformats.org/drawingml/2006/main" xmlns:r="http://schemas.openxmlformats.org/officeDocument/2006/relationships" xmlns:p="http://schemas.openxmlformats.org/presentationml/2006/main" preserve="1" userDrawn="1">
  <p:cSld name="9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46629326"/>
      </p:ext>
    </p:extLst>
  </p:cSld>
  <p:clrMapOvr>
    <a:masterClrMapping/>
  </p:clrMapOvr>
  <p:transition spd="slow">
    <p:fade/>
  </p:transition>
</p:sldLayout>
</file>

<file path=ppt/slideLayouts/slideLayout8579.xml><?xml version="1.0" encoding="utf-8"?>
<p:sldLayout xmlns:a="http://schemas.openxmlformats.org/drawingml/2006/main" xmlns:r="http://schemas.openxmlformats.org/officeDocument/2006/relationships" xmlns:p="http://schemas.openxmlformats.org/presentationml/2006/main" showMasterSp="0" preserve="1" userDrawn="1">
  <p:cSld name="7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11916147"/>
      </p:ext>
    </p:extLst>
  </p:cSld>
  <p:clrMapOvr>
    <a:masterClrMapping/>
  </p:clrMapOvr>
  <p:transition spd="slow">
    <p:fade/>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53409058"/>
      </p:ext>
    </p:extLst>
  </p:cSld>
  <p:clrMapOvr>
    <a:masterClrMapping/>
  </p:clrMapOvr>
  <p:transition spd="slow">
    <p:fade/>
  </p:transition>
</p:sldLayout>
</file>

<file path=ppt/slideLayouts/slideLayout8580.xml><?xml version="1.0" encoding="utf-8"?>
<p:sldLayout xmlns:a="http://schemas.openxmlformats.org/drawingml/2006/main" xmlns:r="http://schemas.openxmlformats.org/officeDocument/2006/relationships" xmlns:p="http://schemas.openxmlformats.org/presentationml/2006/main" preserve="1" userDrawn="1">
  <p:cSld name="7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241985963"/>
      </p:ext>
    </p:extLst>
  </p:cSld>
  <p:clrMapOvr>
    <a:masterClrMapping/>
  </p:clrMapOvr>
  <p:transition spd="slow">
    <p:fade/>
  </p:transition>
</p:sldLayout>
</file>

<file path=ppt/slideLayouts/slideLayout8581.xml><?xml version="1.0" encoding="utf-8"?>
<p:sldLayout xmlns:a="http://schemas.openxmlformats.org/drawingml/2006/main" xmlns:r="http://schemas.openxmlformats.org/officeDocument/2006/relationships" xmlns:p="http://schemas.openxmlformats.org/presentationml/2006/main" preserve="1" userDrawn="1">
  <p:cSld name="7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18446721"/>
      </p:ext>
    </p:extLst>
  </p:cSld>
  <p:clrMapOvr>
    <a:masterClrMapping/>
  </p:clrMapOvr>
  <p:transition spd="slow">
    <p:fade/>
  </p:transition>
</p:sldLayout>
</file>

<file path=ppt/slideLayouts/slideLayout8582.xml><?xml version="1.0" encoding="utf-8"?>
<p:sldLayout xmlns:a="http://schemas.openxmlformats.org/drawingml/2006/main" xmlns:r="http://schemas.openxmlformats.org/officeDocument/2006/relationships" xmlns:p="http://schemas.openxmlformats.org/presentationml/2006/main" preserve="1" userDrawn="1">
  <p:cSld name="7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761809196"/>
      </p:ext>
    </p:extLst>
  </p:cSld>
  <p:clrMapOvr>
    <a:masterClrMapping/>
  </p:clrMapOvr>
  <p:transition spd="slow">
    <p:fade/>
  </p:transition>
</p:sldLayout>
</file>

<file path=ppt/slideLayouts/slideLayout8583.xml><?xml version="1.0" encoding="utf-8"?>
<p:sldLayout xmlns:a="http://schemas.openxmlformats.org/drawingml/2006/main" xmlns:r="http://schemas.openxmlformats.org/officeDocument/2006/relationships" xmlns:p="http://schemas.openxmlformats.org/presentationml/2006/main" preserve="1" userDrawn="1">
  <p:cSld name="9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218228946"/>
      </p:ext>
    </p:extLst>
  </p:cSld>
  <p:clrMapOvr>
    <a:masterClrMapping/>
  </p:clrMapOvr>
  <p:transition spd="slow">
    <p:fade/>
  </p:transition>
</p:sldLayout>
</file>

<file path=ppt/slideLayouts/slideLayout8584.xml><?xml version="1.0" encoding="utf-8"?>
<p:sldLayout xmlns:a="http://schemas.openxmlformats.org/drawingml/2006/main" xmlns:r="http://schemas.openxmlformats.org/officeDocument/2006/relationships" xmlns:p="http://schemas.openxmlformats.org/presentationml/2006/main" showMasterSp="0" preserve="1" userDrawn="1">
  <p:cSld name="8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63682094"/>
      </p:ext>
    </p:extLst>
  </p:cSld>
  <p:clrMapOvr>
    <a:masterClrMapping/>
  </p:clrMapOvr>
  <p:transition spd="slow">
    <p:fade/>
  </p:transition>
</p:sldLayout>
</file>

<file path=ppt/slideLayouts/slideLayout8585.xml><?xml version="1.0" encoding="utf-8"?>
<p:sldLayout xmlns:a="http://schemas.openxmlformats.org/drawingml/2006/main" xmlns:r="http://schemas.openxmlformats.org/officeDocument/2006/relationships" xmlns:p="http://schemas.openxmlformats.org/presentationml/2006/main" preserve="1" userDrawn="1">
  <p:cSld name="7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30162505"/>
      </p:ext>
    </p:extLst>
  </p:cSld>
  <p:clrMapOvr>
    <a:masterClrMapping/>
  </p:clrMapOvr>
  <p:transition spd="slow">
    <p:fade/>
  </p:transition>
</p:sldLayout>
</file>

<file path=ppt/slideLayouts/slideLayout8586.xml><?xml version="1.0" encoding="utf-8"?>
<p:sldLayout xmlns:a="http://schemas.openxmlformats.org/drawingml/2006/main" xmlns:r="http://schemas.openxmlformats.org/officeDocument/2006/relationships" xmlns:p="http://schemas.openxmlformats.org/presentationml/2006/main" preserve="1" userDrawn="1">
  <p:cSld name="7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7169157"/>
      </p:ext>
    </p:extLst>
  </p:cSld>
  <p:clrMapOvr>
    <a:masterClrMapping/>
  </p:clrMapOvr>
  <p:transition spd="slow">
    <p:fade/>
  </p:transition>
</p:sldLayout>
</file>

<file path=ppt/slideLayouts/slideLayout8587.xml><?xml version="1.0" encoding="utf-8"?>
<p:sldLayout xmlns:a="http://schemas.openxmlformats.org/drawingml/2006/main" xmlns:r="http://schemas.openxmlformats.org/officeDocument/2006/relationships" xmlns:p="http://schemas.openxmlformats.org/presentationml/2006/main" preserve="1" userDrawn="1">
  <p:cSld name="8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05890804"/>
      </p:ext>
    </p:extLst>
  </p:cSld>
  <p:clrMapOvr>
    <a:masterClrMapping/>
  </p:clrMapOvr>
  <p:transition spd="slow">
    <p:fade/>
  </p:transition>
</p:sldLayout>
</file>

<file path=ppt/slideLayouts/slideLayout8588.xml><?xml version="1.0" encoding="utf-8"?>
<p:sldLayout xmlns:a="http://schemas.openxmlformats.org/drawingml/2006/main" xmlns:r="http://schemas.openxmlformats.org/officeDocument/2006/relationships" xmlns:p="http://schemas.openxmlformats.org/presentationml/2006/main" preserve="1" userDrawn="1">
  <p:cSld name="9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06723315"/>
      </p:ext>
    </p:extLst>
  </p:cSld>
  <p:clrMapOvr>
    <a:masterClrMapping/>
  </p:clrMapOvr>
  <p:transition spd="slow">
    <p:fade/>
  </p:transition>
</p:sldLayout>
</file>

<file path=ppt/slideLayouts/slideLayout8589.xml><?xml version="1.0" encoding="utf-8"?>
<p:sldLayout xmlns:a="http://schemas.openxmlformats.org/drawingml/2006/main" xmlns:r="http://schemas.openxmlformats.org/officeDocument/2006/relationships" xmlns:p="http://schemas.openxmlformats.org/presentationml/2006/main" showMasterSp="0" preserve="1" userDrawn="1">
  <p:cSld name="8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15597074"/>
      </p:ext>
    </p:extLst>
  </p:cSld>
  <p:clrMapOvr>
    <a:masterClrMapping/>
  </p:clrMapOvr>
  <p:transition spd="slow">
    <p:fade/>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94965354"/>
      </p:ext>
    </p:extLst>
  </p:cSld>
  <p:clrMapOvr>
    <a:masterClrMapping/>
  </p:clrMapOvr>
  <p:transition spd="slow">
    <p:fade/>
  </p:transition>
</p:sldLayout>
</file>

<file path=ppt/slideLayouts/slideLayout8590.xml><?xml version="1.0" encoding="utf-8"?>
<p:sldLayout xmlns:a="http://schemas.openxmlformats.org/drawingml/2006/main" xmlns:r="http://schemas.openxmlformats.org/officeDocument/2006/relationships" xmlns:p="http://schemas.openxmlformats.org/presentationml/2006/main" preserve="1" userDrawn="1">
  <p:cSld name="8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63444860"/>
      </p:ext>
    </p:extLst>
  </p:cSld>
  <p:clrMapOvr>
    <a:masterClrMapping/>
  </p:clrMapOvr>
  <p:transition spd="slow">
    <p:fade/>
  </p:transition>
</p:sldLayout>
</file>

<file path=ppt/slideLayouts/slideLayout8591.xml><?xml version="1.0" encoding="utf-8"?>
<p:sldLayout xmlns:a="http://schemas.openxmlformats.org/drawingml/2006/main" xmlns:r="http://schemas.openxmlformats.org/officeDocument/2006/relationships" xmlns:p="http://schemas.openxmlformats.org/presentationml/2006/main" preserve="1" userDrawn="1">
  <p:cSld name="8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88949969"/>
      </p:ext>
    </p:extLst>
  </p:cSld>
  <p:clrMapOvr>
    <a:masterClrMapping/>
  </p:clrMapOvr>
  <p:transition spd="slow">
    <p:fade/>
  </p:transition>
</p:sldLayout>
</file>

<file path=ppt/slideLayouts/slideLayout8592.xml><?xml version="1.0" encoding="utf-8"?>
<p:sldLayout xmlns:a="http://schemas.openxmlformats.org/drawingml/2006/main" xmlns:r="http://schemas.openxmlformats.org/officeDocument/2006/relationships" xmlns:p="http://schemas.openxmlformats.org/presentationml/2006/main" preserve="1" userDrawn="1">
  <p:cSld name="8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55321867"/>
      </p:ext>
    </p:extLst>
  </p:cSld>
  <p:clrMapOvr>
    <a:masterClrMapping/>
  </p:clrMapOvr>
  <p:transition spd="slow">
    <p:fade/>
  </p:transition>
</p:sldLayout>
</file>

<file path=ppt/slideLayouts/slideLayout8593.xml><?xml version="1.0" encoding="utf-8"?>
<p:sldLayout xmlns:a="http://schemas.openxmlformats.org/drawingml/2006/main" xmlns:r="http://schemas.openxmlformats.org/officeDocument/2006/relationships" xmlns:p="http://schemas.openxmlformats.org/presentationml/2006/main" preserve="1" userDrawn="1">
  <p:cSld name="9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73338081"/>
      </p:ext>
    </p:extLst>
  </p:cSld>
  <p:clrMapOvr>
    <a:masterClrMapping/>
  </p:clrMapOvr>
  <p:transition spd="slow">
    <p:fade/>
  </p:transition>
</p:sldLayout>
</file>

<file path=ppt/slideLayouts/slideLayout8594.xml><?xml version="1.0" encoding="utf-8"?>
<p:sldLayout xmlns:a="http://schemas.openxmlformats.org/drawingml/2006/main" xmlns:r="http://schemas.openxmlformats.org/officeDocument/2006/relationships" xmlns:p="http://schemas.openxmlformats.org/presentationml/2006/main" showMasterSp="0" preserve="1" userDrawn="1">
  <p:cSld name="8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32756024"/>
      </p:ext>
    </p:extLst>
  </p:cSld>
  <p:clrMapOvr>
    <a:masterClrMapping/>
  </p:clrMapOvr>
  <p:transition spd="slow">
    <p:fade/>
  </p:transition>
</p:sldLayout>
</file>

<file path=ppt/slideLayouts/slideLayout8595.xml><?xml version="1.0" encoding="utf-8"?>
<p:sldLayout xmlns:a="http://schemas.openxmlformats.org/drawingml/2006/main" xmlns:r="http://schemas.openxmlformats.org/officeDocument/2006/relationships" xmlns:p="http://schemas.openxmlformats.org/presentationml/2006/main" preserve="1" userDrawn="1">
  <p:cSld name="8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33531563"/>
      </p:ext>
    </p:extLst>
  </p:cSld>
  <p:clrMapOvr>
    <a:masterClrMapping/>
  </p:clrMapOvr>
  <p:transition spd="slow">
    <p:fade/>
  </p:transition>
</p:sldLayout>
</file>

<file path=ppt/slideLayouts/slideLayout8596.xml><?xml version="1.0" encoding="utf-8"?>
<p:sldLayout xmlns:a="http://schemas.openxmlformats.org/drawingml/2006/main" xmlns:r="http://schemas.openxmlformats.org/officeDocument/2006/relationships" xmlns:p="http://schemas.openxmlformats.org/presentationml/2006/main" preserve="1" userDrawn="1">
  <p:cSld name="8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7634429"/>
      </p:ext>
    </p:extLst>
  </p:cSld>
  <p:clrMapOvr>
    <a:masterClrMapping/>
  </p:clrMapOvr>
  <p:transition spd="slow">
    <p:fade/>
  </p:transition>
</p:sldLayout>
</file>

<file path=ppt/slideLayouts/slideLayout8597.xml><?xml version="1.0" encoding="utf-8"?>
<p:sldLayout xmlns:a="http://schemas.openxmlformats.org/drawingml/2006/main" xmlns:r="http://schemas.openxmlformats.org/officeDocument/2006/relationships" xmlns:p="http://schemas.openxmlformats.org/presentationml/2006/main" preserve="1" userDrawn="1">
  <p:cSld name="8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93257080"/>
      </p:ext>
    </p:extLst>
  </p:cSld>
  <p:clrMapOvr>
    <a:masterClrMapping/>
  </p:clrMapOvr>
  <p:transition spd="slow">
    <p:fade/>
  </p:transition>
</p:sldLayout>
</file>

<file path=ppt/slideLayouts/slideLayout8598.xml><?xml version="1.0" encoding="utf-8"?>
<p:sldLayout xmlns:a="http://schemas.openxmlformats.org/drawingml/2006/main" xmlns:r="http://schemas.openxmlformats.org/officeDocument/2006/relationships" xmlns:p="http://schemas.openxmlformats.org/presentationml/2006/main" preserve="1" userDrawn="1">
  <p:cSld name="9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0880771"/>
      </p:ext>
    </p:extLst>
  </p:cSld>
  <p:clrMapOvr>
    <a:masterClrMapping/>
  </p:clrMapOvr>
  <p:transition spd="slow">
    <p:fade/>
  </p:transition>
</p:sldLayout>
</file>

<file path=ppt/slideLayouts/slideLayout8599.xml><?xml version="1.0" encoding="utf-8"?>
<p:sldLayout xmlns:a="http://schemas.openxmlformats.org/drawingml/2006/main" xmlns:r="http://schemas.openxmlformats.org/officeDocument/2006/relationships" xmlns:p="http://schemas.openxmlformats.org/presentationml/2006/main" showMasterSp="0" preserve="1" userDrawn="1">
  <p:cSld name="8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8783951"/>
      </p:ext>
    </p:extLst>
  </p:cSld>
  <p:clrMapOvr>
    <a:masterClrMapping/>
  </p:clrMapOvr>
  <p:transition spd="slow">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009341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374144585"/>
      </p:ext>
    </p:extLst>
  </p:cSld>
  <p:clrMapOvr>
    <a:masterClrMapping/>
  </p:clrMapOvr>
  <p:transition spd="slow">
    <p:fade/>
  </p:transition>
</p:sldLayout>
</file>

<file path=ppt/slideLayouts/slideLayout8600.xml><?xml version="1.0" encoding="utf-8"?>
<p:sldLayout xmlns:a="http://schemas.openxmlformats.org/drawingml/2006/main" xmlns:r="http://schemas.openxmlformats.org/officeDocument/2006/relationships" xmlns:p="http://schemas.openxmlformats.org/presentationml/2006/main" preserve="1" userDrawn="1">
  <p:cSld name="8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47271835"/>
      </p:ext>
    </p:extLst>
  </p:cSld>
  <p:clrMapOvr>
    <a:masterClrMapping/>
  </p:clrMapOvr>
  <p:transition spd="slow">
    <p:fade/>
  </p:transition>
</p:sldLayout>
</file>

<file path=ppt/slideLayouts/slideLayout8601.xml><?xml version="1.0" encoding="utf-8"?>
<p:sldLayout xmlns:a="http://schemas.openxmlformats.org/drawingml/2006/main" xmlns:r="http://schemas.openxmlformats.org/officeDocument/2006/relationships" xmlns:p="http://schemas.openxmlformats.org/presentationml/2006/main" preserve="1" userDrawn="1">
  <p:cSld name="8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73674083"/>
      </p:ext>
    </p:extLst>
  </p:cSld>
  <p:clrMapOvr>
    <a:masterClrMapping/>
  </p:clrMapOvr>
  <p:transition spd="slow">
    <p:fade/>
  </p:transition>
</p:sldLayout>
</file>

<file path=ppt/slideLayouts/slideLayout8602.xml><?xml version="1.0" encoding="utf-8"?>
<p:sldLayout xmlns:a="http://schemas.openxmlformats.org/drawingml/2006/main" xmlns:r="http://schemas.openxmlformats.org/officeDocument/2006/relationships" xmlns:p="http://schemas.openxmlformats.org/presentationml/2006/main" preserve="1" userDrawn="1">
  <p:cSld name="8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881258566"/>
      </p:ext>
    </p:extLst>
  </p:cSld>
  <p:clrMapOvr>
    <a:masterClrMapping/>
  </p:clrMapOvr>
  <p:transition spd="slow">
    <p:fade/>
  </p:transition>
</p:sldLayout>
</file>

<file path=ppt/slideLayouts/slideLayout8603.xml><?xml version="1.0" encoding="utf-8"?>
<p:sldLayout xmlns:a="http://schemas.openxmlformats.org/drawingml/2006/main" xmlns:r="http://schemas.openxmlformats.org/officeDocument/2006/relationships" xmlns:p="http://schemas.openxmlformats.org/presentationml/2006/main" preserve="1" userDrawn="1">
  <p:cSld name="9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29682331"/>
      </p:ext>
    </p:extLst>
  </p:cSld>
  <p:clrMapOvr>
    <a:masterClrMapping/>
  </p:clrMapOvr>
  <p:transition spd="slow">
    <p:fade/>
  </p:transition>
</p:sldLayout>
</file>

<file path=ppt/slideLayouts/slideLayout8604.xml><?xml version="1.0" encoding="utf-8"?>
<p:sldLayout xmlns:a="http://schemas.openxmlformats.org/drawingml/2006/main" xmlns:r="http://schemas.openxmlformats.org/officeDocument/2006/relationships" xmlns:p="http://schemas.openxmlformats.org/presentationml/2006/main" showMasterSp="0" preserve="1" userDrawn="1">
  <p:cSld name="8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6523685"/>
      </p:ext>
    </p:extLst>
  </p:cSld>
  <p:clrMapOvr>
    <a:masterClrMapping/>
  </p:clrMapOvr>
  <p:transition spd="slow">
    <p:fade/>
  </p:transition>
</p:sldLayout>
</file>

<file path=ppt/slideLayouts/slideLayout8605.xml><?xml version="1.0" encoding="utf-8"?>
<p:sldLayout xmlns:a="http://schemas.openxmlformats.org/drawingml/2006/main" xmlns:r="http://schemas.openxmlformats.org/officeDocument/2006/relationships" xmlns:p="http://schemas.openxmlformats.org/presentationml/2006/main" preserve="1" userDrawn="1">
  <p:cSld name="8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472362681"/>
      </p:ext>
    </p:extLst>
  </p:cSld>
  <p:clrMapOvr>
    <a:masterClrMapping/>
  </p:clrMapOvr>
  <p:transition spd="slow">
    <p:fade/>
  </p:transition>
</p:sldLayout>
</file>

<file path=ppt/slideLayouts/slideLayout8606.xml><?xml version="1.0" encoding="utf-8"?>
<p:sldLayout xmlns:a="http://schemas.openxmlformats.org/drawingml/2006/main" xmlns:r="http://schemas.openxmlformats.org/officeDocument/2006/relationships" xmlns:p="http://schemas.openxmlformats.org/presentationml/2006/main" preserve="1" userDrawn="1">
  <p:cSld name="8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18817722"/>
      </p:ext>
    </p:extLst>
  </p:cSld>
  <p:clrMapOvr>
    <a:masterClrMapping/>
  </p:clrMapOvr>
  <p:transition spd="slow">
    <p:fade/>
  </p:transition>
</p:sldLayout>
</file>

<file path=ppt/slideLayouts/slideLayout8607.xml><?xml version="1.0" encoding="utf-8"?>
<p:sldLayout xmlns:a="http://schemas.openxmlformats.org/drawingml/2006/main" xmlns:r="http://schemas.openxmlformats.org/officeDocument/2006/relationships" xmlns:p="http://schemas.openxmlformats.org/presentationml/2006/main" preserve="1" userDrawn="1">
  <p:cSld name="8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647004147"/>
      </p:ext>
    </p:extLst>
  </p:cSld>
  <p:clrMapOvr>
    <a:masterClrMapping/>
  </p:clrMapOvr>
  <p:transition spd="slow">
    <p:fade/>
  </p:transition>
</p:sldLayout>
</file>

<file path=ppt/slideLayouts/slideLayout8608.xml><?xml version="1.0" encoding="utf-8"?>
<p:sldLayout xmlns:a="http://schemas.openxmlformats.org/drawingml/2006/main" xmlns:r="http://schemas.openxmlformats.org/officeDocument/2006/relationships" xmlns:p="http://schemas.openxmlformats.org/presentationml/2006/main" preserve="1" userDrawn="1">
  <p:cSld name="10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710476637"/>
      </p:ext>
    </p:extLst>
  </p:cSld>
  <p:clrMapOvr>
    <a:masterClrMapping/>
  </p:clrMapOvr>
  <p:transition spd="slow">
    <p:fade/>
  </p:transition>
</p:sldLayout>
</file>

<file path=ppt/slideLayouts/slideLayout8609.xml><?xml version="1.0" encoding="utf-8"?>
<p:sldLayout xmlns:a="http://schemas.openxmlformats.org/drawingml/2006/main" xmlns:r="http://schemas.openxmlformats.org/officeDocument/2006/relationships" xmlns:p="http://schemas.openxmlformats.org/presentationml/2006/main" showMasterSp="0" preserve="1" userDrawn="1">
  <p:cSld name="8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58962796"/>
      </p:ext>
    </p:extLst>
  </p:cSld>
  <p:clrMapOvr>
    <a:masterClrMapping/>
  </p:clrMapOvr>
  <p:transition spd="slow">
    <p:fade/>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869820"/>
      </p:ext>
    </p:extLst>
  </p:cSld>
  <p:clrMapOvr>
    <a:masterClrMapping/>
  </p:clrMapOvr>
  <p:transition spd="slow">
    <p:fade/>
  </p:transition>
</p:sldLayout>
</file>

<file path=ppt/slideLayouts/slideLayout8610.xml><?xml version="1.0" encoding="utf-8"?>
<p:sldLayout xmlns:a="http://schemas.openxmlformats.org/drawingml/2006/main" xmlns:r="http://schemas.openxmlformats.org/officeDocument/2006/relationships" xmlns:p="http://schemas.openxmlformats.org/presentationml/2006/main" preserve="1" userDrawn="1">
  <p:cSld name="8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13907545"/>
      </p:ext>
    </p:extLst>
  </p:cSld>
  <p:clrMapOvr>
    <a:masterClrMapping/>
  </p:clrMapOvr>
  <p:transition spd="slow">
    <p:fade/>
  </p:transition>
</p:sldLayout>
</file>

<file path=ppt/slideLayouts/slideLayout8611.xml><?xml version="1.0" encoding="utf-8"?>
<p:sldLayout xmlns:a="http://schemas.openxmlformats.org/drawingml/2006/main" xmlns:r="http://schemas.openxmlformats.org/officeDocument/2006/relationships" xmlns:p="http://schemas.openxmlformats.org/presentationml/2006/main" preserve="1" userDrawn="1">
  <p:cSld name="8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00225165"/>
      </p:ext>
    </p:extLst>
  </p:cSld>
  <p:clrMapOvr>
    <a:masterClrMapping/>
  </p:clrMapOvr>
  <p:transition spd="slow">
    <p:fade/>
  </p:transition>
</p:sldLayout>
</file>

<file path=ppt/slideLayouts/slideLayout8612.xml><?xml version="1.0" encoding="utf-8"?>
<p:sldLayout xmlns:a="http://schemas.openxmlformats.org/drawingml/2006/main" xmlns:r="http://schemas.openxmlformats.org/officeDocument/2006/relationships" xmlns:p="http://schemas.openxmlformats.org/presentationml/2006/main" preserve="1" userDrawn="1">
  <p:cSld name="8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00790773"/>
      </p:ext>
    </p:extLst>
  </p:cSld>
  <p:clrMapOvr>
    <a:masterClrMapping/>
  </p:clrMapOvr>
  <p:transition spd="slow">
    <p:fade/>
  </p:transition>
</p:sldLayout>
</file>

<file path=ppt/slideLayouts/slideLayout8613.xml><?xml version="1.0" encoding="utf-8"?>
<p:sldLayout xmlns:a="http://schemas.openxmlformats.org/drawingml/2006/main" xmlns:r="http://schemas.openxmlformats.org/officeDocument/2006/relationships" xmlns:p="http://schemas.openxmlformats.org/presentationml/2006/main" preserve="1" userDrawn="1">
  <p:cSld name="10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21880468"/>
      </p:ext>
    </p:extLst>
  </p:cSld>
  <p:clrMapOvr>
    <a:masterClrMapping/>
  </p:clrMapOvr>
  <p:transition spd="slow">
    <p:fade/>
  </p:transition>
</p:sldLayout>
</file>

<file path=ppt/slideLayouts/slideLayout8614.xml><?xml version="1.0" encoding="utf-8"?>
<p:sldLayout xmlns:a="http://schemas.openxmlformats.org/drawingml/2006/main" xmlns:r="http://schemas.openxmlformats.org/officeDocument/2006/relationships" xmlns:p="http://schemas.openxmlformats.org/presentationml/2006/main" showMasterSp="0" preserve="1" userDrawn="1">
  <p:cSld name="8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03362608"/>
      </p:ext>
    </p:extLst>
  </p:cSld>
  <p:clrMapOvr>
    <a:masterClrMapping/>
  </p:clrMapOvr>
  <p:transition spd="slow">
    <p:fade/>
  </p:transition>
</p:sldLayout>
</file>

<file path=ppt/slideLayouts/slideLayout8615.xml><?xml version="1.0" encoding="utf-8"?>
<p:sldLayout xmlns:a="http://schemas.openxmlformats.org/drawingml/2006/main" xmlns:r="http://schemas.openxmlformats.org/officeDocument/2006/relationships" xmlns:p="http://schemas.openxmlformats.org/presentationml/2006/main" preserve="1" userDrawn="1">
  <p:cSld name="8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3021283"/>
      </p:ext>
    </p:extLst>
  </p:cSld>
  <p:clrMapOvr>
    <a:masterClrMapping/>
  </p:clrMapOvr>
  <p:transition spd="slow">
    <p:fade/>
  </p:transition>
</p:sldLayout>
</file>

<file path=ppt/slideLayouts/slideLayout8616.xml><?xml version="1.0" encoding="utf-8"?>
<p:sldLayout xmlns:a="http://schemas.openxmlformats.org/drawingml/2006/main" xmlns:r="http://schemas.openxmlformats.org/officeDocument/2006/relationships" xmlns:p="http://schemas.openxmlformats.org/presentationml/2006/main" preserve="1" userDrawn="1">
  <p:cSld name="8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5294170"/>
      </p:ext>
    </p:extLst>
  </p:cSld>
  <p:clrMapOvr>
    <a:masterClrMapping/>
  </p:clrMapOvr>
  <p:transition spd="slow">
    <p:fade/>
  </p:transition>
</p:sldLayout>
</file>

<file path=ppt/slideLayouts/slideLayout8617.xml><?xml version="1.0" encoding="utf-8"?>
<p:sldLayout xmlns:a="http://schemas.openxmlformats.org/drawingml/2006/main" xmlns:r="http://schemas.openxmlformats.org/officeDocument/2006/relationships" xmlns:p="http://schemas.openxmlformats.org/presentationml/2006/main" preserve="1" userDrawn="1">
  <p:cSld name="8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26601390"/>
      </p:ext>
    </p:extLst>
  </p:cSld>
  <p:clrMapOvr>
    <a:masterClrMapping/>
  </p:clrMapOvr>
  <p:transition spd="slow">
    <p:fade/>
  </p:transition>
</p:sldLayout>
</file>

<file path=ppt/slideLayouts/slideLayout8618.xml><?xml version="1.0" encoding="utf-8"?>
<p:sldLayout xmlns:a="http://schemas.openxmlformats.org/drawingml/2006/main" xmlns:r="http://schemas.openxmlformats.org/officeDocument/2006/relationships" xmlns:p="http://schemas.openxmlformats.org/presentationml/2006/main" preserve="1" userDrawn="1">
  <p:cSld name="10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78696927"/>
      </p:ext>
    </p:extLst>
  </p:cSld>
  <p:clrMapOvr>
    <a:masterClrMapping/>
  </p:clrMapOvr>
  <p:transition spd="slow">
    <p:fade/>
  </p:transition>
</p:sldLayout>
</file>

<file path=ppt/slideLayouts/slideLayout8619.xml><?xml version="1.0" encoding="utf-8"?>
<p:sldLayout xmlns:a="http://schemas.openxmlformats.org/drawingml/2006/main" xmlns:r="http://schemas.openxmlformats.org/officeDocument/2006/relationships" xmlns:p="http://schemas.openxmlformats.org/presentationml/2006/main" showMasterSp="0" preserve="1" userDrawn="1">
  <p:cSld name="8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46071966"/>
      </p:ext>
    </p:extLst>
  </p:cSld>
  <p:clrMapOvr>
    <a:masterClrMapping/>
  </p:clrMapOvr>
  <p:transition spd="slow">
    <p:fade/>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45882392"/>
      </p:ext>
    </p:extLst>
  </p:cSld>
  <p:clrMapOvr>
    <a:masterClrMapping/>
  </p:clrMapOvr>
  <p:transition spd="slow">
    <p:fade/>
  </p:transition>
</p:sldLayout>
</file>

<file path=ppt/slideLayouts/slideLayout8620.xml><?xml version="1.0" encoding="utf-8"?>
<p:sldLayout xmlns:a="http://schemas.openxmlformats.org/drawingml/2006/main" xmlns:r="http://schemas.openxmlformats.org/officeDocument/2006/relationships" xmlns:p="http://schemas.openxmlformats.org/presentationml/2006/main" preserve="1" userDrawn="1">
  <p:cSld name="8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93950140"/>
      </p:ext>
    </p:extLst>
  </p:cSld>
  <p:clrMapOvr>
    <a:masterClrMapping/>
  </p:clrMapOvr>
  <p:transition spd="slow">
    <p:fade/>
  </p:transition>
</p:sldLayout>
</file>

<file path=ppt/slideLayouts/slideLayout8621.xml><?xml version="1.0" encoding="utf-8"?>
<p:sldLayout xmlns:a="http://schemas.openxmlformats.org/drawingml/2006/main" xmlns:r="http://schemas.openxmlformats.org/officeDocument/2006/relationships" xmlns:p="http://schemas.openxmlformats.org/presentationml/2006/main" preserve="1" userDrawn="1">
  <p:cSld name="8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62707187"/>
      </p:ext>
    </p:extLst>
  </p:cSld>
  <p:clrMapOvr>
    <a:masterClrMapping/>
  </p:clrMapOvr>
  <p:transition spd="slow">
    <p:fade/>
  </p:transition>
</p:sldLayout>
</file>

<file path=ppt/slideLayouts/slideLayout8622.xml><?xml version="1.0" encoding="utf-8"?>
<p:sldLayout xmlns:a="http://schemas.openxmlformats.org/drawingml/2006/main" xmlns:r="http://schemas.openxmlformats.org/officeDocument/2006/relationships" xmlns:p="http://schemas.openxmlformats.org/presentationml/2006/main" preserve="1" userDrawn="1">
  <p:cSld name="8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56776432"/>
      </p:ext>
    </p:extLst>
  </p:cSld>
  <p:clrMapOvr>
    <a:masterClrMapping/>
  </p:clrMapOvr>
  <p:transition spd="slow">
    <p:fade/>
  </p:transition>
</p:sldLayout>
</file>

<file path=ppt/slideLayouts/slideLayout8623.xml><?xml version="1.0" encoding="utf-8"?>
<p:sldLayout xmlns:a="http://schemas.openxmlformats.org/drawingml/2006/main" xmlns:r="http://schemas.openxmlformats.org/officeDocument/2006/relationships" xmlns:p="http://schemas.openxmlformats.org/presentationml/2006/main" preserve="1" userDrawn="1">
  <p:cSld name="10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79174572"/>
      </p:ext>
    </p:extLst>
  </p:cSld>
  <p:clrMapOvr>
    <a:masterClrMapping/>
  </p:clrMapOvr>
  <p:transition spd="slow">
    <p:fade/>
  </p:transition>
</p:sldLayout>
</file>

<file path=ppt/slideLayouts/slideLayout8624.xml><?xml version="1.0" encoding="utf-8"?>
<p:sldLayout xmlns:a="http://schemas.openxmlformats.org/drawingml/2006/main" xmlns:r="http://schemas.openxmlformats.org/officeDocument/2006/relationships" xmlns:p="http://schemas.openxmlformats.org/presentationml/2006/main" showMasterSp="0" preserve="1" userDrawn="1">
  <p:cSld name="8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887740410"/>
      </p:ext>
    </p:extLst>
  </p:cSld>
  <p:clrMapOvr>
    <a:masterClrMapping/>
  </p:clrMapOvr>
  <p:transition spd="slow">
    <p:fade/>
  </p:transition>
</p:sldLayout>
</file>

<file path=ppt/slideLayouts/slideLayout8625.xml><?xml version="1.0" encoding="utf-8"?>
<p:sldLayout xmlns:a="http://schemas.openxmlformats.org/drawingml/2006/main" xmlns:r="http://schemas.openxmlformats.org/officeDocument/2006/relationships" xmlns:p="http://schemas.openxmlformats.org/presentationml/2006/main" preserve="1" userDrawn="1">
  <p:cSld name="8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78682550"/>
      </p:ext>
    </p:extLst>
  </p:cSld>
  <p:clrMapOvr>
    <a:masterClrMapping/>
  </p:clrMapOvr>
  <p:transition spd="slow">
    <p:fade/>
  </p:transition>
</p:sldLayout>
</file>

<file path=ppt/slideLayouts/slideLayout8626.xml><?xml version="1.0" encoding="utf-8"?>
<p:sldLayout xmlns:a="http://schemas.openxmlformats.org/drawingml/2006/main" xmlns:r="http://schemas.openxmlformats.org/officeDocument/2006/relationships" xmlns:p="http://schemas.openxmlformats.org/presentationml/2006/main" preserve="1" userDrawn="1">
  <p:cSld name="8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55390230"/>
      </p:ext>
    </p:extLst>
  </p:cSld>
  <p:clrMapOvr>
    <a:masterClrMapping/>
  </p:clrMapOvr>
  <p:transition spd="slow">
    <p:fade/>
  </p:transition>
</p:sldLayout>
</file>

<file path=ppt/slideLayouts/slideLayout8627.xml><?xml version="1.0" encoding="utf-8"?>
<p:sldLayout xmlns:a="http://schemas.openxmlformats.org/drawingml/2006/main" xmlns:r="http://schemas.openxmlformats.org/officeDocument/2006/relationships" xmlns:p="http://schemas.openxmlformats.org/presentationml/2006/main" preserve="1" userDrawn="1">
  <p:cSld name="8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59791650"/>
      </p:ext>
    </p:extLst>
  </p:cSld>
  <p:clrMapOvr>
    <a:masterClrMapping/>
  </p:clrMapOvr>
  <p:transition spd="slow">
    <p:fade/>
  </p:transition>
</p:sldLayout>
</file>

<file path=ppt/slideLayouts/slideLayout8628.xml><?xml version="1.0" encoding="utf-8"?>
<p:sldLayout xmlns:a="http://schemas.openxmlformats.org/drawingml/2006/main" xmlns:r="http://schemas.openxmlformats.org/officeDocument/2006/relationships" xmlns:p="http://schemas.openxmlformats.org/presentationml/2006/main" preserve="1" userDrawn="1">
  <p:cSld name="10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82867361"/>
      </p:ext>
    </p:extLst>
  </p:cSld>
  <p:clrMapOvr>
    <a:masterClrMapping/>
  </p:clrMapOvr>
  <p:transition spd="slow">
    <p:fade/>
  </p:transition>
</p:sldLayout>
</file>

<file path=ppt/slideLayouts/slideLayout8629.xml><?xml version="1.0" encoding="utf-8"?>
<p:sldLayout xmlns:a="http://schemas.openxmlformats.org/drawingml/2006/main" xmlns:r="http://schemas.openxmlformats.org/officeDocument/2006/relationships" xmlns:p="http://schemas.openxmlformats.org/presentationml/2006/main" showMasterSp="0" preserve="1" userDrawn="1">
  <p:cSld name="8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15118645"/>
      </p:ext>
    </p:extLst>
  </p:cSld>
  <p:clrMapOvr>
    <a:masterClrMapping/>
  </p:clrMapOvr>
  <p:transition spd="slow">
    <p:fade/>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57315160"/>
      </p:ext>
    </p:extLst>
  </p:cSld>
  <p:clrMapOvr>
    <a:masterClrMapping/>
  </p:clrMapOvr>
  <p:transition spd="slow">
    <p:fade/>
  </p:transition>
</p:sldLayout>
</file>

<file path=ppt/slideLayouts/slideLayout8630.xml><?xml version="1.0" encoding="utf-8"?>
<p:sldLayout xmlns:a="http://schemas.openxmlformats.org/drawingml/2006/main" xmlns:r="http://schemas.openxmlformats.org/officeDocument/2006/relationships" xmlns:p="http://schemas.openxmlformats.org/presentationml/2006/main" preserve="1" userDrawn="1">
  <p:cSld name="8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00938479"/>
      </p:ext>
    </p:extLst>
  </p:cSld>
  <p:clrMapOvr>
    <a:masterClrMapping/>
  </p:clrMapOvr>
  <p:transition spd="slow">
    <p:fade/>
  </p:transition>
</p:sldLayout>
</file>

<file path=ppt/slideLayouts/slideLayout8631.xml><?xml version="1.0" encoding="utf-8"?>
<p:sldLayout xmlns:a="http://schemas.openxmlformats.org/drawingml/2006/main" xmlns:r="http://schemas.openxmlformats.org/officeDocument/2006/relationships" xmlns:p="http://schemas.openxmlformats.org/presentationml/2006/main" preserve="1" userDrawn="1">
  <p:cSld name="8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699032896"/>
      </p:ext>
    </p:extLst>
  </p:cSld>
  <p:clrMapOvr>
    <a:masterClrMapping/>
  </p:clrMapOvr>
  <p:transition spd="slow">
    <p:fade/>
  </p:transition>
</p:sldLayout>
</file>

<file path=ppt/slideLayouts/slideLayout8632.xml><?xml version="1.0" encoding="utf-8"?>
<p:sldLayout xmlns:a="http://schemas.openxmlformats.org/drawingml/2006/main" xmlns:r="http://schemas.openxmlformats.org/officeDocument/2006/relationships" xmlns:p="http://schemas.openxmlformats.org/presentationml/2006/main" preserve="1" userDrawn="1">
  <p:cSld name="8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88254004"/>
      </p:ext>
    </p:extLst>
  </p:cSld>
  <p:clrMapOvr>
    <a:masterClrMapping/>
  </p:clrMapOvr>
  <p:transition spd="slow">
    <p:fade/>
  </p:transition>
</p:sldLayout>
</file>

<file path=ppt/slideLayouts/slideLayout8633.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51960987"/>
      </p:ext>
    </p:extLst>
  </p:cSld>
  <p:clrMapOvr>
    <a:masterClrMapping/>
  </p:clrMapOvr>
  <p:transition spd="slow">
    <p:fade/>
  </p:transition>
</p:sldLayout>
</file>

<file path=ppt/slideLayouts/slideLayout8634.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098226239"/>
      </p:ext>
    </p:extLst>
  </p:cSld>
  <p:clrMapOvr>
    <a:masterClrMapping/>
  </p:clrMapOvr>
  <p:transition spd="slow">
    <p:fade/>
  </p:transition>
</p:sldLayout>
</file>

<file path=ppt/slideLayouts/slideLayout8635.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7029557"/>
      </p:ext>
    </p:extLst>
  </p:cSld>
  <p:clrMapOvr>
    <a:masterClrMapping/>
  </p:clrMapOvr>
  <p:transition spd="slow">
    <p:fade/>
  </p:transition>
</p:sldLayout>
</file>

<file path=ppt/slideLayouts/slideLayout8636.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6895027"/>
      </p:ext>
    </p:extLst>
  </p:cSld>
  <p:clrMapOvr>
    <a:masterClrMapping/>
  </p:clrMapOvr>
  <p:transition spd="slow">
    <p:fade/>
  </p:transition>
</p:sldLayout>
</file>

<file path=ppt/slideLayouts/slideLayout8637.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10296486"/>
      </p:ext>
    </p:extLst>
  </p:cSld>
  <p:clrMapOvr>
    <a:masterClrMapping/>
  </p:clrMapOvr>
  <p:transition spd="slow">
    <p:fade/>
  </p:transition>
</p:sldLayout>
</file>

<file path=ppt/slideLayouts/slideLayout8638.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111898149"/>
      </p:ext>
    </p:extLst>
  </p:cSld>
  <p:clrMapOvr>
    <a:masterClrMapping/>
  </p:clrMapOvr>
  <p:transition spd="slow">
    <p:fade/>
  </p:transition>
</p:sldLayout>
</file>

<file path=ppt/slideLayouts/slideLayout8639.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76621971"/>
      </p:ext>
    </p:extLst>
  </p:cSld>
  <p:clrMapOvr>
    <a:masterClrMapping/>
  </p:clrMapOvr>
  <p:transition spd="slow">
    <p:fade/>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10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27320080"/>
      </p:ext>
    </p:extLst>
  </p:cSld>
  <p:clrMapOvr>
    <a:masterClrMapping/>
  </p:clrMapOvr>
  <p:transition spd="slow">
    <p:fade/>
  </p:transition>
</p:sldLayout>
</file>

<file path=ppt/slideLayouts/slideLayout8640.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043794897"/>
      </p:ext>
    </p:extLst>
  </p:cSld>
  <p:clrMapOvr>
    <a:masterClrMapping/>
  </p:clrMapOvr>
  <p:transition spd="slow">
    <p:fade/>
  </p:transition>
</p:sldLayout>
</file>

<file path=ppt/slideLayouts/slideLayout8641.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31383086"/>
      </p:ext>
    </p:extLst>
  </p:cSld>
  <p:clrMapOvr>
    <a:masterClrMapping/>
  </p:clrMapOvr>
  <p:transition spd="slow">
    <p:fade/>
  </p:transition>
</p:sldLayout>
</file>

<file path=ppt/slideLayouts/slideLayout8642.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83138715"/>
      </p:ext>
    </p:extLst>
  </p:cSld>
  <p:clrMapOvr>
    <a:masterClrMapping/>
  </p:clrMapOvr>
  <p:transition spd="slow">
    <p:fade/>
  </p:transition>
</p:sldLayout>
</file>

<file path=ppt/slideLayouts/slideLayout8643.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14785945"/>
      </p:ext>
    </p:extLst>
  </p:cSld>
  <p:clrMapOvr>
    <a:masterClrMapping/>
  </p:clrMapOvr>
  <p:transition spd="slow">
    <p:fade/>
  </p:transition>
</p:sldLayout>
</file>

<file path=ppt/slideLayouts/slideLayout8644.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57174935"/>
      </p:ext>
    </p:extLst>
  </p:cSld>
  <p:clrMapOvr>
    <a:masterClrMapping/>
  </p:clrMapOvr>
  <p:transition spd="slow">
    <p:fade/>
  </p:transition>
</p:sldLayout>
</file>

<file path=ppt/slideLayouts/slideLayout8645.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371890139"/>
      </p:ext>
    </p:extLst>
  </p:cSld>
  <p:clrMapOvr>
    <a:masterClrMapping/>
  </p:clrMapOvr>
  <p:transition spd="slow">
    <p:fade/>
  </p:transition>
</p:sldLayout>
</file>

<file path=ppt/slideLayouts/slideLayout8646.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89787967"/>
      </p:ext>
    </p:extLst>
  </p:cSld>
  <p:clrMapOvr>
    <a:masterClrMapping/>
  </p:clrMapOvr>
  <p:transition spd="slow">
    <p:fade/>
  </p:transition>
</p:sldLayout>
</file>

<file path=ppt/slideLayouts/slideLayout8647.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864291473"/>
      </p:ext>
    </p:extLst>
  </p:cSld>
  <p:clrMapOvr>
    <a:masterClrMapping/>
  </p:clrMapOvr>
  <p:transition spd="slow">
    <p:fade/>
  </p:transition>
</p:sldLayout>
</file>

<file path=ppt/slideLayouts/slideLayout8648.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18891045"/>
      </p:ext>
    </p:extLst>
  </p:cSld>
  <p:clrMapOvr>
    <a:masterClrMapping/>
  </p:clrMapOvr>
  <p:transition spd="slow">
    <p:fade/>
  </p:transition>
</p:sldLayout>
</file>

<file path=ppt/slideLayouts/slideLayout8649.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61466150"/>
      </p:ext>
    </p:extLst>
  </p:cSld>
  <p:clrMapOvr>
    <a:masterClrMapping/>
  </p:clrMapOvr>
  <p:transition spd="slow">
    <p:fade/>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preserve="1" userDrawn="1">
  <p:cSld name="9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82298719"/>
      </p:ext>
    </p:extLst>
  </p:cSld>
  <p:clrMapOvr>
    <a:masterClrMapping/>
  </p:clrMapOvr>
  <p:transition spd="slow">
    <p:fade/>
  </p:transition>
</p:sldLayout>
</file>

<file path=ppt/slideLayouts/slideLayout8650.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6656898"/>
      </p:ext>
    </p:extLst>
  </p:cSld>
  <p:clrMapOvr>
    <a:masterClrMapping/>
  </p:clrMapOvr>
  <p:transition spd="slow">
    <p:fade/>
  </p:transition>
</p:sldLayout>
</file>

<file path=ppt/slideLayouts/slideLayout8651.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85428578"/>
      </p:ext>
    </p:extLst>
  </p:cSld>
  <p:clrMapOvr>
    <a:masterClrMapping/>
  </p:clrMapOvr>
  <p:transition spd="slow">
    <p:fade/>
  </p:transition>
</p:sldLayout>
</file>

<file path=ppt/slideLayouts/slideLayout8652.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28304072"/>
      </p:ext>
    </p:extLst>
  </p:cSld>
  <p:clrMapOvr>
    <a:masterClrMapping/>
  </p:clrMapOvr>
  <p:transition spd="slow">
    <p:fade/>
  </p:transition>
</p:sldLayout>
</file>

<file path=ppt/slideLayouts/slideLayout8653.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30111796"/>
      </p:ext>
    </p:extLst>
  </p:cSld>
  <p:clrMapOvr>
    <a:masterClrMapping/>
  </p:clrMapOvr>
  <p:transition spd="slow">
    <p:fade/>
  </p:transition>
</p:sldLayout>
</file>

<file path=ppt/slideLayouts/slideLayout8654.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5149130"/>
      </p:ext>
    </p:extLst>
  </p:cSld>
  <p:clrMapOvr>
    <a:masterClrMapping/>
  </p:clrMapOvr>
  <p:transition spd="slow">
    <p:fade/>
  </p:transition>
</p:sldLayout>
</file>

<file path=ppt/slideLayouts/slideLayout8655.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17801539"/>
      </p:ext>
    </p:extLst>
  </p:cSld>
  <p:clrMapOvr>
    <a:masterClrMapping/>
  </p:clrMapOvr>
  <p:transition spd="slow">
    <p:fade/>
  </p:transition>
</p:sldLayout>
</file>

<file path=ppt/slideLayouts/slideLayout8656.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64467594"/>
      </p:ext>
    </p:extLst>
  </p:cSld>
  <p:clrMapOvr>
    <a:masterClrMapping/>
  </p:clrMapOvr>
  <p:transition spd="slow">
    <p:fade/>
  </p:transition>
</p:sldLayout>
</file>

<file path=ppt/slideLayouts/slideLayout8657.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38067106"/>
      </p:ext>
    </p:extLst>
  </p:cSld>
  <p:clrMapOvr>
    <a:masterClrMapping/>
  </p:clrMapOvr>
  <p:transition spd="slow">
    <p:fade/>
  </p:transition>
</p:sldLayout>
</file>

<file path=ppt/slideLayouts/slideLayout8658.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675367917"/>
      </p:ext>
    </p:extLst>
  </p:cSld>
  <p:clrMapOvr>
    <a:masterClrMapping/>
  </p:clrMapOvr>
  <p:transition spd="slow">
    <p:fade/>
  </p:transition>
</p:sldLayout>
</file>

<file path=ppt/slideLayouts/slideLayout8659.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8453709"/>
      </p:ext>
    </p:extLst>
  </p:cSld>
  <p:clrMapOvr>
    <a:masterClrMapping/>
  </p:clrMapOvr>
  <p:transition spd="slow">
    <p:fade/>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8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85995903"/>
      </p:ext>
    </p:extLst>
  </p:cSld>
  <p:clrMapOvr>
    <a:masterClrMapping/>
  </p:clrMapOvr>
  <p:transition spd="slow">
    <p:fade/>
  </p:transition>
</p:sldLayout>
</file>

<file path=ppt/slideLayouts/slideLayout8660.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655094329"/>
      </p:ext>
    </p:extLst>
  </p:cSld>
  <p:clrMapOvr>
    <a:masterClrMapping/>
  </p:clrMapOvr>
  <p:transition spd="slow">
    <p:fade/>
  </p:transition>
</p:sldLayout>
</file>

<file path=ppt/slideLayouts/slideLayout8661.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38777110"/>
      </p:ext>
    </p:extLst>
  </p:cSld>
  <p:clrMapOvr>
    <a:masterClrMapping/>
  </p:clrMapOvr>
  <p:transition spd="slow">
    <p:fade/>
  </p:transition>
</p:sldLayout>
</file>

<file path=ppt/slideLayouts/slideLayout8662.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4454544"/>
      </p:ext>
    </p:extLst>
  </p:cSld>
  <p:clrMapOvr>
    <a:masterClrMapping/>
  </p:clrMapOvr>
  <p:transition spd="slow">
    <p:fade/>
  </p:transition>
</p:sldLayout>
</file>

<file path=ppt/slideLayouts/slideLayout8663.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397496424"/>
      </p:ext>
    </p:extLst>
  </p:cSld>
  <p:clrMapOvr>
    <a:masterClrMapping/>
  </p:clrMapOvr>
  <p:transition spd="slow">
    <p:fade/>
  </p:transition>
</p:sldLayout>
</file>

<file path=ppt/slideLayouts/slideLayout8664.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6736179"/>
      </p:ext>
    </p:extLst>
  </p:cSld>
  <p:clrMapOvr>
    <a:masterClrMapping/>
  </p:clrMapOvr>
  <p:transition spd="slow">
    <p:fade/>
  </p:transition>
</p:sldLayout>
</file>

<file path=ppt/slideLayouts/slideLayout8665.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15330241"/>
      </p:ext>
    </p:extLst>
  </p:cSld>
  <p:clrMapOvr>
    <a:masterClrMapping/>
  </p:clrMapOvr>
  <p:transition spd="slow">
    <p:fade/>
  </p:transition>
</p:sldLayout>
</file>

<file path=ppt/slideLayouts/slideLayout8666.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38357537"/>
      </p:ext>
    </p:extLst>
  </p:cSld>
  <p:clrMapOvr>
    <a:masterClrMapping/>
  </p:clrMapOvr>
  <p:transition spd="slow">
    <p:fade/>
  </p:transition>
</p:sldLayout>
</file>

<file path=ppt/slideLayouts/slideLayout8667.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30716359"/>
      </p:ext>
    </p:extLst>
  </p:cSld>
  <p:clrMapOvr>
    <a:masterClrMapping/>
  </p:clrMapOvr>
  <p:transition spd="slow">
    <p:fade/>
  </p:transition>
</p:sldLayout>
</file>

<file path=ppt/slideLayouts/slideLayout8668.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7660999"/>
      </p:ext>
    </p:extLst>
  </p:cSld>
  <p:clrMapOvr>
    <a:masterClrMapping/>
  </p:clrMapOvr>
  <p:transition spd="slow">
    <p:fade/>
  </p:transition>
</p:sldLayout>
</file>

<file path=ppt/slideLayouts/slideLayout8669.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0948844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8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53218956"/>
      </p:ext>
    </p:extLst>
  </p:cSld>
  <p:clrMapOvr>
    <a:masterClrMapping/>
  </p:clrMapOvr>
  <p:transition spd="slow">
    <p:fade/>
  </p:transition>
</p:sldLayout>
</file>

<file path=ppt/slideLayouts/slideLayout8670.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99395239"/>
      </p:ext>
    </p:extLst>
  </p:cSld>
  <p:clrMapOvr>
    <a:masterClrMapping/>
  </p:clrMapOvr>
  <p:transition spd="slow">
    <p:fade/>
  </p:transition>
</p:sldLayout>
</file>

<file path=ppt/slideLayouts/slideLayout8671.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157558841"/>
      </p:ext>
    </p:extLst>
  </p:cSld>
  <p:clrMapOvr>
    <a:masterClrMapping/>
  </p:clrMapOvr>
  <p:transition spd="slow">
    <p:fade/>
  </p:transition>
</p:sldLayout>
</file>

<file path=ppt/slideLayouts/slideLayout8672.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586688492"/>
      </p:ext>
    </p:extLst>
  </p:cSld>
  <p:clrMapOvr>
    <a:masterClrMapping/>
  </p:clrMapOvr>
  <p:transition spd="slow">
    <p:fade/>
  </p:transition>
</p:sldLayout>
</file>

<file path=ppt/slideLayouts/slideLayout8673.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7343932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674.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4160630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675.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60369371"/>
      </p:ext>
    </p:extLst>
  </p:cSld>
  <p:clrMapOvr>
    <a:masterClrMapping/>
  </p:clrMapOvr>
  <p:transition spd="slow">
    <p:fade/>
  </p:transition>
</p:sldLayout>
</file>

<file path=ppt/slideLayouts/slideLayout8676.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65770641"/>
      </p:ext>
    </p:extLst>
  </p:cSld>
  <p:clrMapOvr>
    <a:masterClrMapping/>
  </p:clrMapOvr>
  <p:transition spd="slow">
    <p:fade/>
  </p:transition>
</p:sldLayout>
</file>

<file path=ppt/slideLayouts/slideLayout8677.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390258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678.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5158514"/>
      </p:ext>
    </p:extLst>
  </p:cSld>
  <p:clrMapOvr>
    <a:masterClrMapping/>
  </p:clrMapOvr>
  <p:transition spd="slow">
    <p:fade/>
  </p:transition>
</p:sldLayout>
</file>

<file path=ppt/slideLayouts/slideLayout8679.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59515788"/>
      </p:ext>
    </p:extLst>
  </p:cSld>
  <p:clrMapOvr>
    <a:masterClrMapping/>
  </p:clrMapOvr>
  <p:transition spd="slow">
    <p:fade/>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9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284334975"/>
      </p:ext>
    </p:extLst>
  </p:cSld>
  <p:clrMapOvr>
    <a:masterClrMapping/>
  </p:clrMapOvr>
  <p:transition spd="slow">
    <p:fade/>
  </p:transition>
</p:sldLayout>
</file>

<file path=ppt/slideLayouts/slideLayout8680.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28564024"/>
      </p:ext>
    </p:extLst>
  </p:cSld>
  <p:clrMapOvr>
    <a:masterClrMapping/>
  </p:clrMapOvr>
  <p:transition spd="slow">
    <p:fade/>
  </p:transition>
</p:sldLayout>
</file>

<file path=ppt/slideLayouts/slideLayout8681.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59896253"/>
      </p:ext>
    </p:extLst>
  </p:cSld>
  <p:clrMapOvr>
    <a:masterClrMapping/>
  </p:clrMapOvr>
  <p:transition spd="slow">
    <p:fade/>
  </p:transition>
</p:sldLayout>
</file>

<file path=ppt/slideLayouts/slideLayout8682.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3393045"/>
      </p:ext>
    </p:extLst>
  </p:cSld>
  <p:clrMapOvr>
    <a:masterClrMapping/>
  </p:clrMapOvr>
  <p:transition spd="slow">
    <p:fade/>
  </p:transition>
</p:sldLayout>
</file>

<file path=ppt/slideLayouts/slideLayout8683.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1207860"/>
      </p:ext>
    </p:extLst>
  </p:cSld>
  <p:clrMapOvr>
    <a:masterClrMapping/>
  </p:clrMapOvr>
  <p:transition spd="slow">
    <p:fade/>
  </p:transition>
</p:sldLayout>
</file>

<file path=ppt/slideLayouts/slideLayout8684.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02737466"/>
      </p:ext>
    </p:extLst>
  </p:cSld>
  <p:clrMapOvr>
    <a:masterClrMapping/>
  </p:clrMapOvr>
  <p:transition spd="slow">
    <p:fade/>
  </p:transition>
</p:sldLayout>
</file>

<file path=ppt/slideLayouts/slideLayout8685.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90689325"/>
      </p:ext>
    </p:extLst>
  </p:cSld>
  <p:clrMapOvr>
    <a:masterClrMapping/>
  </p:clrMapOvr>
  <p:transition spd="slow">
    <p:fade/>
  </p:transition>
</p:sldLayout>
</file>

<file path=ppt/slideLayouts/slideLayout8686.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4566872"/>
      </p:ext>
    </p:extLst>
  </p:cSld>
  <p:clrMapOvr>
    <a:masterClrMapping/>
  </p:clrMapOvr>
  <p:transition spd="slow">
    <p:fade/>
  </p:transition>
</p:sldLayout>
</file>

<file path=ppt/slideLayouts/slideLayout8687.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96791052"/>
      </p:ext>
    </p:extLst>
  </p:cSld>
  <p:clrMapOvr>
    <a:masterClrMapping/>
  </p:clrMapOvr>
  <p:transition spd="slow">
    <p:fade/>
  </p:transition>
</p:sldLayout>
</file>

<file path=ppt/slideLayouts/slideLayout8688.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59655020"/>
      </p:ext>
    </p:extLst>
  </p:cSld>
  <p:clrMapOvr>
    <a:masterClrMapping/>
  </p:clrMapOvr>
  <p:transition spd="slow">
    <p:fade/>
  </p:transition>
</p:sldLayout>
</file>

<file path=ppt/slideLayouts/slideLayout8689.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53065029"/>
      </p:ext>
    </p:extLst>
  </p:cSld>
  <p:clrMapOvr>
    <a:masterClrMapping/>
  </p:clrMapOvr>
  <p:transition spd="slow">
    <p:fade/>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10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602563488"/>
      </p:ext>
    </p:extLst>
  </p:cSld>
  <p:clrMapOvr>
    <a:masterClrMapping/>
  </p:clrMapOvr>
  <p:transition spd="slow">
    <p:fade/>
  </p:transition>
</p:sldLayout>
</file>

<file path=ppt/slideLayouts/slideLayout8690.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00228674"/>
      </p:ext>
    </p:extLst>
  </p:cSld>
  <p:clrMapOvr>
    <a:masterClrMapping/>
  </p:clrMapOvr>
  <p:transition spd="slow">
    <p:fade/>
  </p:transition>
</p:sldLayout>
</file>

<file path=ppt/slideLayouts/slideLayout8691.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64224096"/>
      </p:ext>
    </p:extLst>
  </p:cSld>
  <p:clrMapOvr>
    <a:masterClrMapping/>
  </p:clrMapOvr>
  <p:transition spd="slow">
    <p:fade/>
  </p:transition>
</p:sldLayout>
</file>

<file path=ppt/slideLayouts/slideLayout8692.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38119532"/>
      </p:ext>
    </p:extLst>
  </p:cSld>
  <p:clrMapOvr>
    <a:masterClrMapping/>
  </p:clrMapOvr>
  <p:transition spd="slow">
    <p:fade/>
  </p:transition>
</p:sldLayout>
</file>

<file path=ppt/slideLayouts/slideLayout8693.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00089274"/>
      </p:ext>
    </p:extLst>
  </p:cSld>
  <p:clrMapOvr>
    <a:masterClrMapping/>
  </p:clrMapOvr>
  <p:transition spd="slow">
    <p:fade/>
  </p:transition>
</p:sldLayout>
</file>

<file path=ppt/slideLayouts/slideLayout8694.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11411457"/>
      </p:ext>
    </p:extLst>
  </p:cSld>
  <p:clrMapOvr>
    <a:masterClrMapping/>
  </p:clrMapOvr>
  <p:transition spd="slow">
    <p:fade/>
  </p:transition>
</p:sldLayout>
</file>

<file path=ppt/slideLayouts/slideLayout8695.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75228442"/>
      </p:ext>
    </p:extLst>
  </p:cSld>
  <p:clrMapOvr>
    <a:masterClrMapping/>
  </p:clrMapOvr>
  <p:transition spd="slow">
    <p:fade/>
  </p:transition>
</p:sldLayout>
</file>

<file path=ppt/slideLayouts/slideLayout8696.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961533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697.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045787847"/>
      </p:ext>
    </p:extLst>
  </p:cSld>
  <p:clrMapOvr>
    <a:masterClrMapping/>
  </p:clrMapOvr>
  <p:transition spd="slow">
    <p:fade/>
  </p:transition>
</p:sldLayout>
</file>

<file path=ppt/slideLayouts/slideLayout8698.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31827999"/>
      </p:ext>
    </p:extLst>
  </p:cSld>
  <p:clrMapOvr>
    <a:masterClrMapping/>
  </p:clrMapOvr>
  <p:transition spd="slow">
    <p:fade/>
  </p:transition>
</p:sldLayout>
</file>

<file path=ppt/slideLayouts/slideLayout8699.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254410873"/>
      </p:ext>
    </p:extLst>
  </p:cSld>
  <p:clrMapOvr>
    <a:masterClrMapping/>
  </p:clrMapOvr>
  <p:transition spd="slow">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77998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9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19444221"/>
      </p:ext>
    </p:extLst>
  </p:cSld>
  <p:clrMapOvr>
    <a:masterClrMapping/>
  </p:clrMapOvr>
  <p:transition spd="slow">
    <p:fade/>
  </p:transition>
</p:sldLayout>
</file>

<file path=ppt/slideLayouts/slideLayout8700.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10541423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701.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133625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02.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139958880"/>
      </p:ext>
    </p:extLst>
  </p:cSld>
  <p:clrMapOvr>
    <a:masterClrMapping/>
  </p:clrMapOvr>
  <p:transition spd="slow">
    <p:fade/>
  </p:transition>
</p:sldLayout>
</file>

<file path=ppt/slideLayouts/slideLayout8703.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54111676"/>
      </p:ext>
    </p:extLst>
  </p:cSld>
  <p:clrMapOvr>
    <a:masterClrMapping/>
  </p:clrMapOvr>
  <p:transition spd="slow">
    <p:fade/>
  </p:transition>
</p:sldLayout>
</file>

<file path=ppt/slideLayouts/slideLayout8704.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358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705.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698637453"/>
      </p:ext>
    </p:extLst>
  </p:cSld>
  <p:clrMapOvr>
    <a:masterClrMapping/>
  </p:clrMapOvr>
  <p:transition spd="slow">
    <p:fade/>
  </p:transition>
</p:sldLayout>
</file>

<file path=ppt/slideLayouts/slideLayout8706.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95367680"/>
      </p:ext>
    </p:extLst>
  </p:cSld>
  <p:clrMapOvr>
    <a:masterClrMapping/>
  </p:clrMapOvr>
  <p:transition spd="slow">
    <p:fade/>
  </p:transition>
</p:sldLayout>
</file>

<file path=ppt/slideLayouts/slideLayout8707.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4776191"/>
      </p:ext>
    </p:extLst>
  </p:cSld>
  <p:clrMapOvr>
    <a:masterClrMapping/>
  </p:clrMapOvr>
  <p:transition spd="slow">
    <p:fade/>
  </p:transition>
</p:sldLayout>
</file>

<file path=ppt/slideLayouts/slideLayout8708.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20398911"/>
      </p:ext>
    </p:extLst>
  </p:cSld>
  <p:clrMapOvr>
    <a:masterClrMapping/>
  </p:clrMapOvr>
  <p:transition spd="slow">
    <p:fade/>
  </p:transition>
</p:sldLayout>
</file>

<file path=ppt/slideLayouts/slideLayout8709.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3345548"/>
      </p:ext>
    </p:extLst>
  </p:cSld>
  <p:clrMapOvr>
    <a:masterClrMapping/>
  </p:clrMapOvr>
  <p:transition spd="slow">
    <p:fade/>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9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73510461"/>
      </p:ext>
    </p:extLst>
  </p:cSld>
  <p:clrMapOvr>
    <a:masterClrMapping/>
  </p:clrMapOvr>
  <p:transition spd="slow">
    <p:fade/>
  </p:transition>
</p:sldLayout>
</file>

<file path=ppt/slideLayouts/slideLayout8710.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860342046"/>
      </p:ext>
    </p:extLst>
  </p:cSld>
  <p:clrMapOvr>
    <a:masterClrMapping/>
  </p:clrMapOvr>
  <p:transition spd="slow">
    <p:fade/>
  </p:transition>
</p:sldLayout>
</file>

<file path=ppt/slideLayouts/slideLayout8711.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74110873"/>
      </p:ext>
    </p:extLst>
  </p:cSld>
  <p:clrMapOvr>
    <a:masterClrMapping/>
  </p:clrMapOvr>
  <p:transition spd="slow">
    <p:fade/>
  </p:transition>
</p:sldLayout>
</file>

<file path=ppt/slideLayouts/slideLayout8712.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48320154"/>
      </p:ext>
    </p:extLst>
  </p:cSld>
  <p:clrMapOvr>
    <a:masterClrMapping/>
  </p:clrMapOvr>
  <p:transition spd="slow">
    <p:fade/>
  </p:transition>
</p:sldLayout>
</file>

<file path=ppt/slideLayouts/slideLayout8713.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131753"/>
      </p:ext>
    </p:extLst>
  </p:cSld>
  <p:clrMapOvr>
    <a:masterClrMapping/>
  </p:clrMapOvr>
  <p:transition spd="slow">
    <p:fade/>
  </p:transition>
</p:sldLayout>
</file>

<file path=ppt/slideLayouts/slideLayout8714.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7413870"/>
      </p:ext>
    </p:extLst>
  </p:cSld>
  <p:clrMapOvr>
    <a:masterClrMapping/>
  </p:clrMapOvr>
  <p:transition spd="slow">
    <p:fade/>
  </p:transition>
</p:sldLayout>
</file>

<file path=ppt/slideLayouts/slideLayout8715.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22400774"/>
      </p:ext>
    </p:extLst>
  </p:cSld>
  <p:clrMapOvr>
    <a:masterClrMapping/>
  </p:clrMapOvr>
  <p:transition spd="slow">
    <p:fade/>
  </p:transition>
</p:sldLayout>
</file>

<file path=ppt/slideLayouts/slideLayout8716.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25147090"/>
      </p:ext>
    </p:extLst>
  </p:cSld>
  <p:clrMapOvr>
    <a:masterClrMapping/>
  </p:clrMapOvr>
  <p:transition spd="slow">
    <p:fade/>
  </p:transition>
</p:sldLayout>
</file>

<file path=ppt/slideLayouts/slideLayout8717.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990526918"/>
      </p:ext>
    </p:extLst>
  </p:cSld>
  <p:clrMapOvr>
    <a:masterClrMapping/>
  </p:clrMapOvr>
  <p:transition spd="slow">
    <p:fade/>
  </p:transition>
</p:sldLayout>
</file>

<file path=ppt/slideLayouts/slideLayout8718.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76649309"/>
      </p:ext>
    </p:extLst>
  </p:cSld>
  <p:clrMapOvr>
    <a:masterClrMapping/>
  </p:clrMapOvr>
  <p:transition spd="slow">
    <p:fade/>
  </p:transition>
</p:sldLayout>
</file>

<file path=ppt/slideLayouts/slideLayout8719.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57331761"/>
      </p:ext>
    </p:extLst>
  </p:cSld>
  <p:clrMapOvr>
    <a:masterClrMapping/>
  </p:clrMapOvr>
  <p:transition spd="slow">
    <p:fade/>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9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0110640"/>
      </p:ext>
    </p:extLst>
  </p:cSld>
  <p:clrMapOvr>
    <a:masterClrMapping/>
  </p:clrMapOvr>
  <p:transition spd="slow">
    <p:fade/>
  </p:transition>
</p:sldLayout>
</file>

<file path=ppt/slideLayouts/slideLayout8720.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305776681"/>
      </p:ext>
    </p:extLst>
  </p:cSld>
  <p:clrMapOvr>
    <a:masterClrMapping/>
  </p:clrMapOvr>
  <p:transition spd="slow">
    <p:fade/>
  </p:transition>
</p:sldLayout>
</file>

<file path=ppt/slideLayouts/slideLayout8721.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939010274"/>
      </p:ext>
    </p:extLst>
  </p:cSld>
  <p:clrMapOvr>
    <a:masterClrMapping/>
  </p:clrMapOvr>
  <p:transition spd="slow">
    <p:fade/>
  </p:transition>
</p:sldLayout>
</file>

<file path=ppt/slideLayouts/slideLayout8722.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8192413"/>
      </p:ext>
    </p:extLst>
  </p:cSld>
  <p:clrMapOvr>
    <a:masterClrMapping/>
  </p:clrMapOvr>
  <p:transition spd="slow">
    <p:fade/>
  </p:transition>
</p:sldLayout>
</file>

<file path=ppt/slideLayouts/slideLayout8723.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5012270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24.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0971978"/>
      </p:ext>
    </p:extLst>
  </p:cSld>
  <p:clrMapOvr>
    <a:masterClrMapping/>
  </p:clrMapOvr>
  <p:transition spd="slow">
    <p:fade/>
  </p:transition>
</p:sldLayout>
</file>

<file path=ppt/slideLayouts/slideLayout8725.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048073600"/>
      </p:ext>
    </p:extLst>
  </p:cSld>
  <p:clrMapOvr>
    <a:masterClrMapping/>
  </p:clrMapOvr>
  <p:transition spd="slow">
    <p:fade/>
  </p:transition>
</p:sldLayout>
</file>

<file path=ppt/slideLayouts/slideLayout8726.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61392620"/>
      </p:ext>
    </p:extLst>
  </p:cSld>
  <p:clrMapOvr>
    <a:masterClrMapping/>
  </p:clrMapOvr>
  <p:transition spd="slow">
    <p:fade/>
  </p:transition>
</p:sldLayout>
</file>

<file path=ppt/slideLayouts/slideLayout8727.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2096661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728.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5410941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29.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97748075"/>
      </p:ext>
    </p:extLst>
  </p:cSld>
  <p:clrMapOvr>
    <a:masterClrMapping/>
  </p:clrMapOvr>
  <p:transition spd="slow">
    <p:fade/>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9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53035651"/>
      </p:ext>
    </p:extLst>
  </p:cSld>
  <p:clrMapOvr>
    <a:masterClrMapping/>
  </p:clrMapOvr>
  <p:transition spd="slow">
    <p:fade/>
  </p:transition>
</p:sldLayout>
</file>

<file path=ppt/slideLayouts/slideLayout8730.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29872205"/>
      </p:ext>
    </p:extLst>
  </p:cSld>
  <p:clrMapOvr>
    <a:masterClrMapping/>
  </p:clrMapOvr>
  <p:transition spd="slow">
    <p:fade/>
  </p:transition>
</p:sldLayout>
</file>

<file path=ppt/slideLayouts/slideLayout8731.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858683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732.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30406986"/>
      </p:ext>
    </p:extLst>
  </p:cSld>
  <p:clrMapOvr>
    <a:masterClrMapping/>
  </p:clrMapOvr>
  <p:transition spd="slow">
    <p:fade/>
  </p:transition>
</p:sldLayout>
</file>

<file path=ppt/slideLayouts/slideLayout8733.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5715641"/>
      </p:ext>
    </p:extLst>
  </p:cSld>
  <p:clrMapOvr>
    <a:masterClrMapping/>
  </p:clrMapOvr>
  <p:transition spd="slow">
    <p:fade/>
  </p:transition>
</p:sldLayout>
</file>

<file path=ppt/slideLayouts/slideLayout8734.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43112388"/>
      </p:ext>
    </p:extLst>
  </p:cSld>
  <p:clrMapOvr>
    <a:masterClrMapping/>
  </p:clrMapOvr>
  <p:transition spd="slow">
    <p:fade/>
  </p:transition>
</p:sldLayout>
</file>

<file path=ppt/slideLayouts/slideLayout8735.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37589084"/>
      </p:ext>
    </p:extLst>
  </p:cSld>
  <p:clrMapOvr>
    <a:masterClrMapping/>
  </p:clrMapOvr>
  <p:transition spd="slow">
    <p:fade/>
  </p:transition>
</p:sldLayout>
</file>

<file path=ppt/slideLayouts/slideLayout8736.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05592971"/>
      </p:ext>
    </p:extLst>
  </p:cSld>
  <p:clrMapOvr>
    <a:masterClrMapping/>
  </p:clrMapOvr>
  <p:transition spd="slow">
    <p:fade/>
  </p:transition>
</p:sldLayout>
</file>

<file path=ppt/slideLayouts/slideLayout8737.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02471967"/>
      </p:ext>
    </p:extLst>
  </p:cSld>
  <p:clrMapOvr>
    <a:masterClrMapping/>
  </p:clrMapOvr>
  <p:transition spd="slow">
    <p:fade/>
  </p:transition>
</p:sldLayout>
</file>

<file path=ppt/slideLayouts/slideLayout8738.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36429379"/>
      </p:ext>
    </p:extLst>
  </p:cSld>
  <p:clrMapOvr>
    <a:masterClrMapping/>
  </p:clrMapOvr>
  <p:transition spd="slow">
    <p:fade/>
  </p:transition>
</p:sldLayout>
</file>

<file path=ppt/slideLayouts/slideLayout8739.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77425566"/>
      </p:ext>
    </p:extLst>
  </p:cSld>
  <p:clrMapOvr>
    <a:masterClrMapping/>
  </p:clrMapOvr>
  <p:transition spd="slow">
    <p:fade/>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10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70020666"/>
      </p:ext>
    </p:extLst>
  </p:cSld>
  <p:clrMapOvr>
    <a:masterClrMapping/>
  </p:clrMapOvr>
  <p:transition spd="slow">
    <p:fade/>
  </p:transition>
</p:sldLayout>
</file>

<file path=ppt/slideLayouts/slideLayout8740.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47357854"/>
      </p:ext>
    </p:extLst>
  </p:cSld>
  <p:clrMapOvr>
    <a:masterClrMapping/>
  </p:clrMapOvr>
  <p:transition spd="slow">
    <p:fade/>
  </p:transition>
</p:sldLayout>
</file>

<file path=ppt/slideLayouts/slideLayout8741.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69250386"/>
      </p:ext>
    </p:extLst>
  </p:cSld>
  <p:clrMapOvr>
    <a:masterClrMapping/>
  </p:clrMapOvr>
  <p:transition spd="slow">
    <p:fade/>
  </p:transition>
</p:sldLayout>
</file>

<file path=ppt/slideLayouts/slideLayout8742.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68667214"/>
      </p:ext>
    </p:extLst>
  </p:cSld>
  <p:clrMapOvr>
    <a:masterClrMapping/>
  </p:clrMapOvr>
  <p:transition spd="slow">
    <p:fade/>
  </p:transition>
</p:sldLayout>
</file>

<file path=ppt/slideLayouts/slideLayout8743.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01612804"/>
      </p:ext>
    </p:extLst>
  </p:cSld>
  <p:clrMapOvr>
    <a:masterClrMapping/>
  </p:clrMapOvr>
  <p:transition spd="slow">
    <p:fade/>
  </p:transition>
</p:sldLayout>
</file>

<file path=ppt/slideLayouts/slideLayout8744.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77798365"/>
      </p:ext>
    </p:extLst>
  </p:cSld>
  <p:clrMapOvr>
    <a:masterClrMapping/>
  </p:clrMapOvr>
  <p:transition spd="slow">
    <p:fade/>
  </p:transition>
</p:sldLayout>
</file>

<file path=ppt/slideLayouts/slideLayout8745.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51203485"/>
      </p:ext>
    </p:extLst>
  </p:cSld>
  <p:clrMapOvr>
    <a:masterClrMapping/>
  </p:clrMapOvr>
  <p:transition spd="slow">
    <p:fade/>
  </p:transition>
</p:sldLayout>
</file>

<file path=ppt/slideLayouts/slideLayout8746.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84942398"/>
      </p:ext>
    </p:extLst>
  </p:cSld>
  <p:clrMapOvr>
    <a:masterClrMapping/>
  </p:clrMapOvr>
  <p:transition spd="slow">
    <p:fade/>
  </p:transition>
</p:sldLayout>
</file>

<file path=ppt/slideLayouts/slideLayout8747.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79269447"/>
      </p:ext>
    </p:extLst>
  </p:cSld>
  <p:clrMapOvr>
    <a:masterClrMapping/>
  </p:clrMapOvr>
  <p:transition spd="slow">
    <p:fade/>
  </p:transition>
</p:sldLayout>
</file>

<file path=ppt/slideLayouts/slideLayout8748.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010099387"/>
      </p:ext>
    </p:extLst>
  </p:cSld>
  <p:clrMapOvr>
    <a:masterClrMapping/>
  </p:clrMapOvr>
  <p:transition spd="slow">
    <p:fade/>
  </p:transition>
</p:sldLayout>
</file>

<file path=ppt/slideLayouts/slideLayout8749.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336477331"/>
      </p:ext>
    </p:extLst>
  </p:cSld>
  <p:clrMapOvr>
    <a:masterClrMapping/>
  </p:clrMapOvr>
  <p:transition spd="slow">
    <p:fade/>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preserve="1" userDrawn="1">
  <p:cSld name="9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83171098"/>
      </p:ext>
    </p:extLst>
  </p:cSld>
  <p:clrMapOvr>
    <a:masterClrMapping/>
  </p:clrMapOvr>
  <p:transition spd="slow">
    <p:fade/>
  </p:transition>
</p:sldLayout>
</file>

<file path=ppt/slideLayouts/slideLayout8750.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9539784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51.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881384193"/>
      </p:ext>
    </p:extLst>
  </p:cSld>
  <p:clrMapOvr>
    <a:masterClrMapping/>
  </p:clrMapOvr>
  <p:transition spd="slow">
    <p:fade/>
  </p:transition>
</p:sldLayout>
</file>

<file path=ppt/slideLayouts/slideLayout8752.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79038969"/>
      </p:ext>
    </p:extLst>
  </p:cSld>
  <p:clrMapOvr>
    <a:masterClrMapping/>
  </p:clrMapOvr>
  <p:transition spd="slow">
    <p:fade/>
  </p:transition>
</p:sldLayout>
</file>

<file path=ppt/slideLayouts/slideLayout8753.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9477771"/>
      </p:ext>
    </p:extLst>
  </p:cSld>
  <p:clrMapOvr>
    <a:masterClrMapping/>
  </p:clrMapOvr>
  <p:transition spd="slow">
    <p:fade/>
  </p:transition>
</p:sldLayout>
</file>

<file path=ppt/slideLayouts/slideLayout8754.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5269265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755.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5863467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56.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82567719"/>
      </p:ext>
    </p:extLst>
  </p:cSld>
  <p:clrMapOvr>
    <a:masterClrMapping/>
  </p:clrMapOvr>
  <p:transition spd="slow">
    <p:fade/>
  </p:transition>
</p:sldLayout>
</file>

<file path=ppt/slideLayouts/slideLayout8757.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919916393"/>
      </p:ext>
    </p:extLst>
  </p:cSld>
  <p:clrMapOvr>
    <a:masterClrMapping/>
  </p:clrMapOvr>
  <p:transition spd="slow">
    <p:fade/>
  </p:transition>
</p:sldLayout>
</file>

<file path=ppt/slideLayouts/slideLayout8758.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656855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759.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64066125"/>
      </p:ext>
    </p:extLst>
  </p:cSld>
  <p:clrMapOvr>
    <a:masterClrMapping/>
  </p:clrMapOvr>
  <p:transition spd="slow">
    <p:fade/>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9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812661787"/>
      </p:ext>
    </p:extLst>
  </p:cSld>
  <p:clrMapOvr>
    <a:masterClrMapping/>
  </p:clrMapOvr>
  <p:transition spd="slow">
    <p:fade/>
  </p:transition>
</p:sldLayout>
</file>

<file path=ppt/slideLayouts/slideLayout8760.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14210145"/>
      </p:ext>
    </p:extLst>
  </p:cSld>
  <p:clrMapOvr>
    <a:masterClrMapping/>
  </p:clrMapOvr>
  <p:transition spd="slow">
    <p:fade/>
  </p:transition>
</p:sldLayout>
</file>

<file path=ppt/slideLayouts/slideLayout8761.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123248803"/>
      </p:ext>
    </p:extLst>
  </p:cSld>
  <p:clrMapOvr>
    <a:masterClrMapping/>
  </p:clrMapOvr>
  <p:transition spd="slow">
    <p:fade/>
  </p:transition>
</p:sldLayout>
</file>

<file path=ppt/slideLayouts/slideLayout8762.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0558760"/>
      </p:ext>
    </p:extLst>
  </p:cSld>
  <p:clrMapOvr>
    <a:masterClrMapping/>
  </p:clrMapOvr>
  <p:transition spd="slow">
    <p:fade/>
  </p:transition>
</p:sldLayout>
</file>

<file path=ppt/slideLayouts/slideLayout8763.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16034104"/>
      </p:ext>
    </p:extLst>
  </p:cSld>
  <p:clrMapOvr>
    <a:masterClrMapping/>
  </p:clrMapOvr>
  <p:transition spd="slow">
    <p:fade/>
  </p:transition>
</p:sldLayout>
</file>

<file path=ppt/slideLayouts/slideLayout8764.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56386946"/>
      </p:ext>
    </p:extLst>
  </p:cSld>
  <p:clrMapOvr>
    <a:masterClrMapping/>
  </p:clrMapOvr>
  <p:transition spd="slow">
    <p:fade/>
  </p:transition>
</p:sldLayout>
</file>

<file path=ppt/slideLayouts/slideLayout8765.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9717512"/>
      </p:ext>
    </p:extLst>
  </p:cSld>
  <p:clrMapOvr>
    <a:masterClrMapping/>
  </p:clrMapOvr>
  <p:transition spd="slow">
    <p:fade/>
  </p:transition>
</p:sldLayout>
</file>

<file path=ppt/slideLayouts/slideLayout8766.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3507419"/>
      </p:ext>
    </p:extLst>
  </p:cSld>
  <p:clrMapOvr>
    <a:masterClrMapping/>
  </p:clrMapOvr>
  <p:transition spd="slow">
    <p:fade/>
  </p:transition>
</p:sldLayout>
</file>

<file path=ppt/slideLayouts/slideLayout8767.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01631100"/>
      </p:ext>
    </p:extLst>
  </p:cSld>
  <p:clrMapOvr>
    <a:masterClrMapping/>
  </p:clrMapOvr>
  <p:transition spd="slow">
    <p:fade/>
  </p:transition>
</p:sldLayout>
</file>

<file path=ppt/slideLayouts/slideLayout8768.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5196310"/>
      </p:ext>
    </p:extLst>
  </p:cSld>
  <p:clrMapOvr>
    <a:masterClrMapping/>
  </p:clrMapOvr>
  <p:transition spd="slow">
    <p:fade/>
  </p:transition>
</p:sldLayout>
</file>

<file path=ppt/slideLayouts/slideLayout8769.xml><?xml version="1.0" encoding="utf-8"?>
<p:sldLayout xmlns:a="http://schemas.openxmlformats.org/drawingml/2006/main" xmlns:r="http://schemas.openxmlformats.org/officeDocument/2006/relationships" xmlns:p="http://schemas.openxmlformats.org/presentationml/2006/main" showMasterSp="0" preserve="1" userDrawn="1">
  <p:cSld name="10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82172915"/>
      </p:ext>
    </p:extLst>
  </p:cSld>
  <p:clrMapOvr>
    <a:masterClrMapping/>
  </p:clrMapOvr>
  <p:transition spd="slow">
    <p:fade/>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9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123723863"/>
      </p:ext>
    </p:extLst>
  </p:cSld>
  <p:clrMapOvr>
    <a:masterClrMapping/>
  </p:clrMapOvr>
  <p:transition spd="slow">
    <p:fade/>
  </p:transition>
</p:sldLayout>
</file>

<file path=ppt/slideLayouts/slideLayout8770.xml><?xml version="1.0" encoding="utf-8"?>
<p:sldLayout xmlns:a="http://schemas.openxmlformats.org/drawingml/2006/main" xmlns:r="http://schemas.openxmlformats.org/officeDocument/2006/relationships" xmlns:p="http://schemas.openxmlformats.org/presentationml/2006/main" preserve="1" userDrawn="1">
  <p:cSld name="10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1536640"/>
      </p:ext>
    </p:extLst>
  </p:cSld>
  <p:clrMapOvr>
    <a:masterClrMapping/>
  </p:clrMapOvr>
  <p:transition spd="slow">
    <p:fade/>
  </p:transition>
</p:sldLayout>
</file>

<file path=ppt/slideLayouts/slideLayout8771.xml><?xml version="1.0" encoding="utf-8"?>
<p:sldLayout xmlns:a="http://schemas.openxmlformats.org/drawingml/2006/main" xmlns:r="http://schemas.openxmlformats.org/officeDocument/2006/relationships" xmlns:p="http://schemas.openxmlformats.org/presentationml/2006/main" preserve="1" userDrawn="1">
  <p:cSld name="10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94145133"/>
      </p:ext>
    </p:extLst>
  </p:cSld>
  <p:clrMapOvr>
    <a:masterClrMapping/>
  </p:clrMapOvr>
  <p:transition spd="slow">
    <p:fade/>
  </p:transition>
</p:sldLayout>
</file>

<file path=ppt/slideLayouts/slideLayout8772.xml><?xml version="1.0" encoding="utf-8"?>
<p:sldLayout xmlns:a="http://schemas.openxmlformats.org/drawingml/2006/main" xmlns:r="http://schemas.openxmlformats.org/officeDocument/2006/relationships" xmlns:p="http://schemas.openxmlformats.org/presentationml/2006/main" preserve="1" userDrawn="1">
  <p:cSld name="10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02614365"/>
      </p:ext>
    </p:extLst>
  </p:cSld>
  <p:clrMapOvr>
    <a:masterClrMapping/>
  </p:clrMapOvr>
  <p:transition spd="slow">
    <p:fade/>
  </p:transition>
</p:sldLayout>
</file>

<file path=ppt/slideLayouts/slideLayout8773.xml><?xml version="1.0" encoding="utf-8"?>
<p:sldLayout xmlns:a="http://schemas.openxmlformats.org/drawingml/2006/main" xmlns:r="http://schemas.openxmlformats.org/officeDocument/2006/relationships" xmlns:p="http://schemas.openxmlformats.org/presentationml/2006/main" preserve="1" userDrawn="1">
  <p:cSld name="1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18784802"/>
      </p:ext>
    </p:extLst>
  </p:cSld>
  <p:clrMapOvr>
    <a:masterClrMapping/>
  </p:clrMapOvr>
  <p:transition spd="slow">
    <p:fade/>
  </p:transition>
</p:sldLayout>
</file>

<file path=ppt/slideLayouts/slideLayout8774.xml><?xml version="1.0" encoding="utf-8"?>
<p:sldLayout xmlns:a="http://schemas.openxmlformats.org/drawingml/2006/main" xmlns:r="http://schemas.openxmlformats.org/officeDocument/2006/relationships" xmlns:p="http://schemas.openxmlformats.org/presentationml/2006/main" preserve="1" userDrawn="1">
  <p:cSld name="19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81511904"/>
      </p:ext>
    </p:extLst>
  </p:cSld>
  <p:clrMapOvr>
    <a:masterClrMapping/>
  </p:clrMapOvr>
  <p:transition spd="slow">
    <p:fade/>
  </p:transition>
</p:sldLayout>
</file>

<file path=ppt/slideLayouts/slideLayout8775.xml><?xml version="1.0" encoding="utf-8"?>
<p:sldLayout xmlns:a="http://schemas.openxmlformats.org/drawingml/2006/main" xmlns:r="http://schemas.openxmlformats.org/officeDocument/2006/relationships" xmlns:p="http://schemas.openxmlformats.org/presentationml/2006/main" preserve="1" userDrawn="1">
  <p:cSld name="19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903916677"/>
      </p:ext>
    </p:extLst>
  </p:cSld>
  <p:clrMapOvr>
    <a:masterClrMapping/>
  </p:clrMapOvr>
  <p:transition spd="slow">
    <p:fade/>
  </p:transition>
</p:sldLayout>
</file>

<file path=ppt/slideLayouts/slideLayout8776.xml><?xml version="1.0" encoding="utf-8"?>
<p:sldLayout xmlns:a="http://schemas.openxmlformats.org/drawingml/2006/main" xmlns:r="http://schemas.openxmlformats.org/officeDocument/2006/relationships" xmlns:p="http://schemas.openxmlformats.org/presentationml/2006/main" preserve="1" userDrawn="1">
  <p:cSld name="1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60738263"/>
      </p:ext>
    </p:extLst>
  </p:cSld>
  <p:clrMapOvr>
    <a:masterClrMapping/>
  </p:clrMapOvr>
  <p:transition spd="slow">
    <p:fade/>
  </p:transition>
</p:sldLayout>
</file>

<file path=ppt/slideLayouts/slideLayout8777.xml><?xml version="1.0" encoding="utf-8"?>
<p:sldLayout xmlns:a="http://schemas.openxmlformats.org/drawingml/2006/main" xmlns:r="http://schemas.openxmlformats.org/officeDocument/2006/relationships" xmlns:p="http://schemas.openxmlformats.org/presentationml/2006/main" preserve="1" userDrawn="1">
  <p:cSld name="20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1077579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78.xml><?xml version="1.0" encoding="utf-8"?>
<p:sldLayout xmlns:a="http://schemas.openxmlformats.org/drawingml/2006/main" xmlns:r="http://schemas.openxmlformats.org/officeDocument/2006/relationships" xmlns:p="http://schemas.openxmlformats.org/presentationml/2006/main" preserve="1" userDrawn="1">
  <p:cSld name="20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628304562"/>
      </p:ext>
    </p:extLst>
  </p:cSld>
  <p:clrMapOvr>
    <a:masterClrMapping/>
  </p:clrMapOvr>
  <p:transition spd="slow">
    <p:fade/>
  </p:transition>
</p:sldLayout>
</file>

<file path=ppt/slideLayouts/slideLayout8779.xml><?xml version="1.0" encoding="utf-8"?>
<p:sldLayout xmlns:a="http://schemas.openxmlformats.org/drawingml/2006/main" xmlns:r="http://schemas.openxmlformats.org/officeDocument/2006/relationships" xmlns:p="http://schemas.openxmlformats.org/presentationml/2006/main" preserve="1" userDrawn="1">
  <p:cSld name="20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555268100"/>
      </p:ext>
    </p:extLst>
  </p:cSld>
  <p:clrMapOvr>
    <a:masterClrMapping/>
  </p:clrMapOvr>
  <p:transition spd="slow">
    <p:fade/>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9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14051166"/>
      </p:ext>
    </p:extLst>
  </p:cSld>
  <p:clrMapOvr>
    <a:masterClrMapping/>
  </p:clrMapOvr>
  <p:transition spd="slow">
    <p:fade/>
  </p:transition>
</p:sldLayout>
</file>

<file path=ppt/slideLayouts/slideLayout8780.xml><?xml version="1.0" encoding="utf-8"?>
<p:sldLayout xmlns:a="http://schemas.openxmlformats.org/drawingml/2006/main" xmlns:r="http://schemas.openxmlformats.org/officeDocument/2006/relationships" xmlns:p="http://schemas.openxmlformats.org/presentationml/2006/main" preserve="1" userDrawn="1">
  <p:cSld name="20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288704684"/>
      </p:ext>
    </p:extLst>
  </p:cSld>
  <p:clrMapOvr>
    <a:masterClrMapping/>
  </p:clrMapOvr>
  <p:transition spd="slow">
    <p:fade/>
  </p:transition>
</p:sldLayout>
</file>

<file path=ppt/slideLayouts/slideLayout8781.xml><?xml version="1.0" encoding="utf-8"?>
<p:sldLayout xmlns:a="http://schemas.openxmlformats.org/drawingml/2006/main" xmlns:r="http://schemas.openxmlformats.org/officeDocument/2006/relationships" xmlns:p="http://schemas.openxmlformats.org/presentationml/2006/main" preserve="1" userDrawn="1">
  <p:cSld name="20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1402998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782.xml><?xml version="1.0" encoding="utf-8"?>
<p:sldLayout xmlns:a="http://schemas.openxmlformats.org/drawingml/2006/main" xmlns:r="http://schemas.openxmlformats.org/officeDocument/2006/relationships" xmlns:p="http://schemas.openxmlformats.org/presentationml/2006/main" preserve="1" userDrawn="1">
  <p:cSld name="20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5077247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783.xml><?xml version="1.0" encoding="utf-8"?>
<p:sldLayout xmlns:a="http://schemas.openxmlformats.org/drawingml/2006/main" xmlns:r="http://schemas.openxmlformats.org/officeDocument/2006/relationships" xmlns:p="http://schemas.openxmlformats.org/presentationml/2006/main" preserve="1" userDrawn="1">
  <p:cSld name="20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756550814"/>
      </p:ext>
    </p:extLst>
  </p:cSld>
  <p:clrMapOvr>
    <a:masterClrMapping/>
  </p:clrMapOvr>
  <p:transition spd="slow">
    <p:fade/>
  </p:transition>
</p:sldLayout>
</file>

<file path=ppt/slideLayouts/slideLayout8784.xml><?xml version="1.0" encoding="utf-8"?>
<p:sldLayout xmlns:a="http://schemas.openxmlformats.org/drawingml/2006/main" xmlns:r="http://schemas.openxmlformats.org/officeDocument/2006/relationships" xmlns:p="http://schemas.openxmlformats.org/presentationml/2006/main" preserve="1" userDrawn="1">
  <p:cSld name="20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56221991"/>
      </p:ext>
    </p:extLst>
  </p:cSld>
  <p:clrMapOvr>
    <a:masterClrMapping/>
  </p:clrMapOvr>
  <p:transition spd="slow">
    <p:fade/>
  </p:transition>
</p:sldLayout>
</file>

<file path=ppt/slideLayouts/slideLayout8785.xml><?xml version="1.0" encoding="utf-8"?>
<p:sldLayout xmlns:a="http://schemas.openxmlformats.org/drawingml/2006/main" xmlns:r="http://schemas.openxmlformats.org/officeDocument/2006/relationships" xmlns:p="http://schemas.openxmlformats.org/presentationml/2006/main" preserve="1" userDrawn="1">
  <p:cSld name="20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872572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786.xml><?xml version="1.0" encoding="utf-8"?>
<p:sldLayout xmlns:a="http://schemas.openxmlformats.org/drawingml/2006/main" xmlns:r="http://schemas.openxmlformats.org/officeDocument/2006/relationships" xmlns:p="http://schemas.openxmlformats.org/presentationml/2006/main" showMasterSp="0" preserve="1" userDrawn="1">
  <p:cSld name="10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62732529"/>
      </p:ext>
    </p:extLst>
  </p:cSld>
  <p:clrMapOvr>
    <a:masterClrMapping/>
  </p:clrMapOvr>
  <p:transition spd="slow">
    <p:fade/>
  </p:transition>
</p:sldLayout>
</file>

<file path=ppt/slideLayouts/slideLayout8787.xml><?xml version="1.0" encoding="utf-8"?>
<p:sldLayout xmlns:a="http://schemas.openxmlformats.org/drawingml/2006/main" xmlns:r="http://schemas.openxmlformats.org/officeDocument/2006/relationships" xmlns:p="http://schemas.openxmlformats.org/presentationml/2006/main" preserve="1" userDrawn="1">
  <p:cSld name="10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06067565"/>
      </p:ext>
    </p:extLst>
  </p:cSld>
  <p:clrMapOvr>
    <a:masterClrMapping/>
  </p:clrMapOvr>
  <p:transition spd="slow">
    <p:fade/>
  </p:transition>
</p:sldLayout>
</file>

<file path=ppt/slideLayouts/slideLayout8788.xml><?xml version="1.0" encoding="utf-8"?>
<p:sldLayout xmlns:a="http://schemas.openxmlformats.org/drawingml/2006/main" xmlns:r="http://schemas.openxmlformats.org/officeDocument/2006/relationships" xmlns:p="http://schemas.openxmlformats.org/presentationml/2006/main" preserve="1" userDrawn="1">
  <p:cSld name="10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08081649"/>
      </p:ext>
    </p:extLst>
  </p:cSld>
  <p:clrMapOvr>
    <a:masterClrMapping/>
  </p:clrMapOvr>
  <p:transition spd="slow">
    <p:fade/>
  </p:transition>
</p:sldLayout>
</file>

<file path=ppt/slideLayouts/slideLayout8789.xml><?xml version="1.0" encoding="utf-8"?>
<p:sldLayout xmlns:a="http://schemas.openxmlformats.org/drawingml/2006/main" xmlns:r="http://schemas.openxmlformats.org/officeDocument/2006/relationships" xmlns:p="http://schemas.openxmlformats.org/presentationml/2006/main" preserve="1" userDrawn="1">
  <p:cSld name="10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099415291"/>
      </p:ext>
    </p:extLst>
  </p:cSld>
  <p:clrMapOvr>
    <a:masterClrMapping/>
  </p:clrMapOvr>
  <p:transition spd="slow">
    <p:fade/>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10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14664200"/>
      </p:ext>
    </p:extLst>
  </p:cSld>
  <p:clrMapOvr>
    <a:masterClrMapping/>
  </p:clrMapOvr>
  <p:transition spd="slow">
    <p:fade/>
  </p:transition>
</p:sldLayout>
</file>

<file path=ppt/slideLayouts/slideLayout8790.xml><?xml version="1.0" encoding="utf-8"?>
<p:sldLayout xmlns:a="http://schemas.openxmlformats.org/drawingml/2006/main" xmlns:r="http://schemas.openxmlformats.org/officeDocument/2006/relationships" xmlns:p="http://schemas.openxmlformats.org/presentationml/2006/main" preserve="1" userDrawn="1">
  <p:cSld name="1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92458438"/>
      </p:ext>
    </p:extLst>
  </p:cSld>
  <p:clrMapOvr>
    <a:masterClrMapping/>
  </p:clrMapOvr>
  <p:transition spd="slow">
    <p:fade/>
  </p:transition>
</p:sldLayout>
</file>

<file path=ppt/slideLayouts/slideLayout8791.xml><?xml version="1.0" encoding="utf-8"?>
<p:sldLayout xmlns:a="http://schemas.openxmlformats.org/drawingml/2006/main" xmlns:r="http://schemas.openxmlformats.org/officeDocument/2006/relationships" xmlns:p="http://schemas.openxmlformats.org/presentationml/2006/main" showMasterSp="0" preserve="1" userDrawn="1">
  <p:cSld name="1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33177495"/>
      </p:ext>
    </p:extLst>
  </p:cSld>
  <p:clrMapOvr>
    <a:masterClrMapping/>
  </p:clrMapOvr>
  <p:transition spd="slow">
    <p:fade/>
  </p:transition>
</p:sldLayout>
</file>

<file path=ppt/slideLayouts/slideLayout8792.xml><?xml version="1.0" encoding="utf-8"?>
<p:sldLayout xmlns:a="http://schemas.openxmlformats.org/drawingml/2006/main" xmlns:r="http://schemas.openxmlformats.org/officeDocument/2006/relationships" xmlns:p="http://schemas.openxmlformats.org/presentationml/2006/main" preserve="1" userDrawn="1">
  <p:cSld name="10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06123403"/>
      </p:ext>
    </p:extLst>
  </p:cSld>
  <p:clrMapOvr>
    <a:masterClrMapping/>
  </p:clrMapOvr>
  <p:transition spd="slow">
    <p:fade/>
  </p:transition>
</p:sldLayout>
</file>

<file path=ppt/slideLayouts/slideLayout8793.xml><?xml version="1.0" encoding="utf-8"?>
<p:sldLayout xmlns:a="http://schemas.openxmlformats.org/drawingml/2006/main" xmlns:r="http://schemas.openxmlformats.org/officeDocument/2006/relationships" xmlns:p="http://schemas.openxmlformats.org/presentationml/2006/main" preserve="1" userDrawn="1">
  <p:cSld name="10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39337413"/>
      </p:ext>
    </p:extLst>
  </p:cSld>
  <p:clrMapOvr>
    <a:masterClrMapping/>
  </p:clrMapOvr>
  <p:transition spd="slow">
    <p:fade/>
  </p:transition>
</p:sldLayout>
</file>

<file path=ppt/slideLayouts/slideLayout8794.xml><?xml version="1.0" encoding="utf-8"?>
<p:sldLayout xmlns:a="http://schemas.openxmlformats.org/drawingml/2006/main" xmlns:r="http://schemas.openxmlformats.org/officeDocument/2006/relationships" xmlns:p="http://schemas.openxmlformats.org/presentationml/2006/main" preserve="1" userDrawn="1">
  <p:cSld name="1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83659890"/>
      </p:ext>
    </p:extLst>
  </p:cSld>
  <p:clrMapOvr>
    <a:masterClrMapping/>
  </p:clrMapOvr>
  <p:transition spd="slow">
    <p:fade/>
  </p:transition>
</p:sldLayout>
</file>

<file path=ppt/slideLayouts/slideLayout8795.xml><?xml version="1.0" encoding="utf-8"?>
<p:sldLayout xmlns:a="http://schemas.openxmlformats.org/drawingml/2006/main" xmlns:r="http://schemas.openxmlformats.org/officeDocument/2006/relationships" xmlns:p="http://schemas.openxmlformats.org/presentationml/2006/main" preserve="1" userDrawn="1">
  <p:cSld name="1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59550225"/>
      </p:ext>
    </p:extLst>
  </p:cSld>
  <p:clrMapOvr>
    <a:masterClrMapping/>
  </p:clrMapOvr>
  <p:transition spd="slow">
    <p:fade/>
  </p:transition>
</p:sldLayout>
</file>

<file path=ppt/slideLayouts/slideLayout8796.xml><?xml version="1.0" encoding="utf-8"?>
<p:sldLayout xmlns:a="http://schemas.openxmlformats.org/drawingml/2006/main" xmlns:r="http://schemas.openxmlformats.org/officeDocument/2006/relationships" xmlns:p="http://schemas.openxmlformats.org/presentationml/2006/main" showMasterSp="0" preserve="1" userDrawn="1">
  <p:cSld name="1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73333017"/>
      </p:ext>
    </p:extLst>
  </p:cSld>
  <p:clrMapOvr>
    <a:masterClrMapping/>
  </p:clrMapOvr>
  <p:transition spd="slow">
    <p:fade/>
  </p:transition>
</p:sldLayout>
</file>

<file path=ppt/slideLayouts/slideLayout8797.xml><?xml version="1.0" encoding="utf-8"?>
<p:sldLayout xmlns:a="http://schemas.openxmlformats.org/drawingml/2006/main" xmlns:r="http://schemas.openxmlformats.org/officeDocument/2006/relationships" xmlns:p="http://schemas.openxmlformats.org/presentationml/2006/main" preserve="1" userDrawn="1">
  <p:cSld name="1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23710286"/>
      </p:ext>
    </p:extLst>
  </p:cSld>
  <p:clrMapOvr>
    <a:masterClrMapping/>
  </p:clrMapOvr>
  <p:transition spd="slow">
    <p:fade/>
  </p:transition>
</p:sldLayout>
</file>

<file path=ppt/slideLayouts/slideLayout8798.xml><?xml version="1.0" encoding="utf-8"?>
<p:sldLayout xmlns:a="http://schemas.openxmlformats.org/drawingml/2006/main" xmlns:r="http://schemas.openxmlformats.org/officeDocument/2006/relationships" xmlns:p="http://schemas.openxmlformats.org/presentationml/2006/main" preserve="1" userDrawn="1">
  <p:cSld name="1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49512843"/>
      </p:ext>
    </p:extLst>
  </p:cSld>
  <p:clrMapOvr>
    <a:masterClrMapping/>
  </p:clrMapOvr>
  <p:transition spd="slow">
    <p:fade/>
  </p:transition>
</p:sldLayout>
</file>

<file path=ppt/slideLayouts/slideLayout8799.xml><?xml version="1.0" encoding="utf-8"?>
<p:sldLayout xmlns:a="http://schemas.openxmlformats.org/drawingml/2006/main" xmlns:r="http://schemas.openxmlformats.org/officeDocument/2006/relationships" xmlns:p="http://schemas.openxmlformats.org/presentationml/2006/main" preserve="1" userDrawn="1">
  <p:cSld name="1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13370370"/>
      </p:ext>
    </p:extLst>
  </p:cSld>
  <p:clrMapOvr>
    <a:masterClrMapping/>
  </p:clrMapOvr>
  <p:transition spd="slow">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14084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9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20171348"/>
      </p:ext>
    </p:extLst>
  </p:cSld>
  <p:clrMapOvr>
    <a:masterClrMapping/>
  </p:clrMapOvr>
  <p:transition spd="slow">
    <p:fade/>
  </p:transition>
</p:sldLayout>
</file>

<file path=ppt/slideLayouts/slideLayout8800.xml><?xml version="1.0" encoding="utf-8"?>
<p:sldLayout xmlns:a="http://schemas.openxmlformats.org/drawingml/2006/main" xmlns:r="http://schemas.openxmlformats.org/officeDocument/2006/relationships" xmlns:p="http://schemas.openxmlformats.org/presentationml/2006/main" preserve="1" userDrawn="1">
  <p:cSld name="1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95029970"/>
      </p:ext>
    </p:extLst>
  </p:cSld>
  <p:clrMapOvr>
    <a:masterClrMapping/>
  </p:clrMapOvr>
  <p:transition spd="slow">
    <p:fade/>
  </p:transition>
</p:sldLayout>
</file>

<file path=ppt/slideLayouts/slideLayout8801.xml><?xml version="1.0" encoding="utf-8"?>
<p:sldLayout xmlns:a="http://schemas.openxmlformats.org/drawingml/2006/main" xmlns:r="http://schemas.openxmlformats.org/officeDocument/2006/relationships" xmlns:p="http://schemas.openxmlformats.org/presentationml/2006/main" preserve="1" userDrawn="1">
  <p:cSld name="20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143000279"/>
      </p:ext>
    </p:extLst>
  </p:cSld>
  <p:clrMapOvr>
    <a:masterClrMapping/>
  </p:clrMapOvr>
  <p:transition spd="slow">
    <p:fade/>
  </p:transition>
</p:sldLayout>
</file>

<file path=ppt/slideLayouts/slideLayout8802.xml><?xml version="1.0" encoding="utf-8"?>
<p:sldLayout xmlns:a="http://schemas.openxmlformats.org/drawingml/2006/main" xmlns:r="http://schemas.openxmlformats.org/officeDocument/2006/relationships" xmlns:p="http://schemas.openxmlformats.org/presentationml/2006/main" preserve="1" userDrawn="1">
  <p:cSld name="20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28230077"/>
      </p:ext>
    </p:extLst>
  </p:cSld>
  <p:clrMapOvr>
    <a:masterClrMapping/>
  </p:clrMapOvr>
  <p:transition spd="slow">
    <p:fade/>
  </p:transition>
</p:sldLayout>
</file>

<file path=ppt/slideLayouts/slideLayout8803.xml><?xml version="1.0" encoding="utf-8"?>
<p:sldLayout xmlns:a="http://schemas.openxmlformats.org/drawingml/2006/main" xmlns:r="http://schemas.openxmlformats.org/officeDocument/2006/relationships" xmlns:p="http://schemas.openxmlformats.org/presentationml/2006/main" preserve="1" userDrawn="1">
  <p:cSld name="13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78870410"/>
      </p:ext>
    </p:extLst>
  </p:cSld>
  <p:clrMapOvr>
    <a:masterClrMapping/>
  </p:clrMapOvr>
  <p:transition spd="slow">
    <p:fade/>
  </p:transition>
</p:sldLayout>
</file>

<file path=ppt/slideLayouts/slideLayout8804.xml><?xml version="1.0" encoding="utf-8"?>
<p:sldLayout xmlns:a="http://schemas.openxmlformats.org/drawingml/2006/main" xmlns:r="http://schemas.openxmlformats.org/officeDocument/2006/relationships" xmlns:p="http://schemas.openxmlformats.org/presentationml/2006/main" preserve="1" userDrawn="1">
  <p:cSld name="2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1704163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05.xml><?xml version="1.0" encoding="utf-8"?>
<p:sldLayout xmlns:a="http://schemas.openxmlformats.org/drawingml/2006/main" xmlns:r="http://schemas.openxmlformats.org/officeDocument/2006/relationships" xmlns:p="http://schemas.openxmlformats.org/presentationml/2006/main" preserve="1" userDrawn="1">
  <p:cSld name="2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653926281"/>
      </p:ext>
    </p:extLst>
  </p:cSld>
  <p:clrMapOvr>
    <a:masterClrMapping/>
  </p:clrMapOvr>
  <p:transition spd="slow">
    <p:fade/>
  </p:transition>
</p:sldLayout>
</file>

<file path=ppt/slideLayouts/slideLayout8806.xml><?xml version="1.0" encoding="utf-8"?>
<p:sldLayout xmlns:a="http://schemas.openxmlformats.org/drawingml/2006/main" xmlns:r="http://schemas.openxmlformats.org/officeDocument/2006/relationships" xmlns:p="http://schemas.openxmlformats.org/presentationml/2006/main" preserve="1" userDrawn="1">
  <p:cSld name="2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10275123"/>
      </p:ext>
    </p:extLst>
  </p:cSld>
  <p:clrMapOvr>
    <a:masterClrMapping/>
  </p:clrMapOvr>
  <p:transition spd="slow">
    <p:fade/>
  </p:transition>
</p:sldLayout>
</file>

<file path=ppt/slideLayouts/slideLayout8807.xml><?xml version="1.0" encoding="utf-8"?>
<p:sldLayout xmlns:a="http://schemas.openxmlformats.org/drawingml/2006/main" xmlns:r="http://schemas.openxmlformats.org/officeDocument/2006/relationships" xmlns:p="http://schemas.openxmlformats.org/presentationml/2006/main" preserve="1" userDrawn="1">
  <p:cSld name="2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585264548"/>
      </p:ext>
    </p:extLst>
  </p:cSld>
  <p:clrMapOvr>
    <a:masterClrMapping/>
  </p:clrMapOvr>
  <p:transition spd="slow">
    <p:fade/>
  </p:transition>
</p:sldLayout>
</file>

<file path=ppt/slideLayouts/slideLayout8808.xml><?xml version="1.0" encoding="utf-8"?>
<p:sldLayout xmlns:a="http://schemas.openxmlformats.org/drawingml/2006/main" xmlns:r="http://schemas.openxmlformats.org/officeDocument/2006/relationships" xmlns:p="http://schemas.openxmlformats.org/presentationml/2006/main" preserve="1" userDrawn="1">
  <p:cSld name="2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02257353"/>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809.xml><?xml version="1.0" encoding="utf-8"?>
<p:sldLayout xmlns:a="http://schemas.openxmlformats.org/drawingml/2006/main" xmlns:r="http://schemas.openxmlformats.org/officeDocument/2006/relationships" xmlns:p="http://schemas.openxmlformats.org/presentationml/2006/main" preserve="1" userDrawn="1">
  <p:cSld name="2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7794689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9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80875939"/>
      </p:ext>
    </p:extLst>
  </p:cSld>
  <p:clrMapOvr>
    <a:masterClrMapping/>
  </p:clrMapOvr>
  <p:transition spd="slow">
    <p:fade/>
  </p:transition>
</p:sldLayout>
</file>

<file path=ppt/slideLayouts/slideLayout8810.xml><?xml version="1.0" encoding="utf-8"?>
<p:sldLayout xmlns:a="http://schemas.openxmlformats.org/drawingml/2006/main" xmlns:r="http://schemas.openxmlformats.org/officeDocument/2006/relationships" xmlns:p="http://schemas.openxmlformats.org/presentationml/2006/main" preserve="1" userDrawn="1">
  <p:cSld name="2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096475261"/>
      </p:ext>
    </p:extLst>
  </p:cSld>
  <p:clrMapOvr>
    <a:masterClrMapping/>
  </p:clrMapOvr>
  <p:transition spd="slow">
    <p:fade/>
  </p:transition>
</p:sldLayout>
</file>

<file path=ppt/slideLayouts/slideLayout8811.xml><?xml version="1.0" encoding="utf-8"?>
<p:sldLayout xmlns:a="http://schemas.openxmlformats.org/drawingml/2006/main" xmlns:r="http://schemas.openxmlformats.org/officeDocument/2006/relationships" xmlns:p="http://schemas.openxmlformats.org/presentationml/2006/main" preserve="1" userDrawn="1">
  <p:cSld name="2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02993209"/>
      </p:ext>
    </p:extLst>
  </p:cSld>
  <p:clrMapOvr>
    <a:masterClrMapping/>
  </p:clrMapOvr>
  <p:transition spd="slow">
    <p:fade/>
  </p:transition>
</p:sldLayout>
</file>

<file path=ppt/slideLayouts/slideLayout8812.xml><?xml version="1.0" encoding="utf-8"?>
<p:sldLayout xmlns:a="http://schemas.openxmlformats.org/drawingml/2006/main" xmlns:r="http://schemas.openxmlformats.org/officeDocument/2006/relationships" xmlns:p="http://schemas.openxmlformats.org/presentationml/2006/main" preserve="1" userDrawn="1">
  <p:cSld name="2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767708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813.xml><?xml version="1.0" encoding="utf-8"?>
<p:sldLayout xmlns:a="http://schemas.openxmlformats.org/drawingml/2006/main" xmlns:r="http://schemas.openxmlformats.org/officeDocument/2006/relationships" xmlns:p="http://schemas.openxmlformats.org/presentationml/2006/main" showMasterSp="0" preserve="1" userDrawn="1">
  <p:cSld name="1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2010463"/>
      </p:ext>
    </p:extLst>
  </p:cSld>
  <p:clrMapOvr>
    <a:masterClrMapping/>
  </p:clrMapOvr>
  <p:transition spd="slow">
    <p:fade/>
  </p:transition>
</p:sldLayout>
</file>

<file path=ppt/slideLayouts/slideLayout8814.xml><?xml version="1.0" encoding="utf-8"?>
<p:sldLayout xmlns:a="http://schemas.openxmlformats.org/drawingml/2006/main" xmlns:r="http://schemas.openxmlformats.org/officeDocument/2006/relationships" xmlns:p="http://schemas.openxmlformats.org/presentationml/2006/main" preserve="1" userDrawn="1">
  <p:cSld name="1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2324034"/>
      </p:ext>
    </p:extLst>
  </p:cSld>
  <p:clrMapOvr>
    <a:masterClrMapping/>
  </p:clrMapOvr>
  <p:transition spd="slow">
    <p:fade/>
  </p:transition>
</p:sldLayout>
</file>

<file path=ppt/slideLayouts/slideLayout8815.xml><?xml version="1.0" encoding="utf-8"?>
<p:sldLayout xmlns:a="http://schemas.openxmlformats.org/drawingml/2006/main" xmlns:r="http://schemas.openxmlformats.org/officeDocument/2006/relationships" xmlns:p="http://schemas.openxmlformats.org/presentationml/2006/main" preserve="1" userDrawn="1">
  <p:cSld name="1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351700022"/>
      </p:ext>
    </p:extLst>
  </p:cSld>
  <p:clrMapOvr>
    <a:masterClrMapping/>
  </p:clrMapOvr>
  <p:transition spd="slow">
    <p:fade/>
  </p:transition>
</p:sldLayout>
</file>

<file path=ppt/slideLayouts/slideLayout8816.xml><?xml version="1.0" encoding="utf-8"?>
<p:sldLayout xmlns:a="http://schemas.openxmlformats.org/drawingml/2006/main" xmlns:r="http://schemas.openxmlformats.org/officeDocument/2006/relationships" xmlns:p="http://schemas.openxmlformats.org/presentationml/2006/main" preserve="1" userDrawn="1">
  <p:cSld name="1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16022795"/>
      </p:ext>
    </p:extLst>
  </p:cSld>
  <p:clrMapOvr>
    <a:masterClrMapping/>
  </p:clrMapOvr>
  <p:transition spd="slow">
    <p:fade/>
  </p:transition>
</p:sldLayout>
</file>

<file path=ppt/slideLayouts/slideLayout8817.xml><?xml version="1.0" encoding="utf-8"?>
<p:sldLayout xmlns:a="http://schemas.openxmlformats.org/drawingml/2006/main" xmlns:r="http://schemas.openxmlformats.org/officeDocument/2006/relationships" xmlns:p="http://schemas.openxmlformats.org/presentationml/2006/main" preserve="1" userDrawn="1">
  <p:cSld name="13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4534901"/>
      </p:ext>
    </p:extLst>
  </p:cSld>
  <p:clrMapOvr>
    <a:masterClrMapping/>
  </p:clrMapOvr>
  <p:transition spd="slow">
    <p:fade/>
  </p:transition>
</p:sldLayout>
</file>

<file path=ppt/slideLayouts/slideLayout8818.xml><?xml version="1.0" encoding="utf-8"?>
<p:sldLayout xmlns:a="http://schemas.openxmlformats.org/drawingml/2006/main" xmlns:r="http://schemas.openxmlformats.org/officeDocument/2006/relationships" xmlns:p="http://schemas.openxmlformats.org/presentationml/2006/main" showMasterSp="0" preserve="1" userDrawn="1">
  <p:cSld name="1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01973900"/>
      </p:ext>
    </p:extLst>
  </p:cSld>
  <p:clrMapOvr>
    <a:masterClrMapping/>
  </p:clrMapOvr>
  <p:transition spd="slow">
    <p:fade/>
  </p:transition>
</p:sldLayout>
</file>

<file path=ppt/slideLayouts/slideLayout8819.xml><?xml version="1.0" encoding="utf-8"?>
<p:sldLayout xmlns:a="http://schemas.openxmlformats.org/drawingml/2006/main" xmlns:r="http://schemas.openxmlformats.org/officeDocument/2006/relationships" xmlns:p="http://schemas.openxmlformats.org/presentationml/2006/main" preserve="1" userDrawn="1">
  <p:cSld name="1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74249175"/>
      </p:ext>
    </p:extLst>
  </p:cSld>
  <p:clrMapOvr>
    <a:masterClrMapping/>
  </p:clrMapOvr>
  <p:transition spd="slow">
    <p:fade/>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9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84918869"/>
      </p:ext>
    </p:extLst>
  </p:cSld>
  <p:clrMapOvr>
    <a:masterClrMapping/>
  </p:clrMapOvr>
  <p:transition spd="slow">
    <p:fade/>
  </p:transition>
</p:sldLayout>
</file>

<file path=ppt/slideLayouts/slideLayout8820.xml><?xml version="1.0" encoding="utf-8"?>
<p:sldLayout xmlns:a="http://schemas.openxmlformats.org/drawingml/2006/main" xmlns:r="http://schemas.openxmlformats.org/officeDocument/2006/relationships" xmlns:p="http://schemas.openxmlformats.org/presentationml/2006/main" preserve="1" userDrawn="1">
  <p:cSld name="1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5195514"/>
      </p:ext>
    </p:extLst>
  </p:cSld>
  <p:clrMapOvr>
    <a:masterClrMapping/>
  </p:clrMapOvr>
  <p:transition spd="slow">
    <p:fade/>
  </p:transition>
</p:sldLayout>
</file>

<file path=ppt/slideLayouts/slideLayout8821.xml><?xml version="1.0" encoding="utf-8"?>
<p:sldLayout xmlns:a="http://schemas.openxmlformats.org/drawingml/2006/main" xmlns:r="http://schemas.openxmlformats.org/officeDocument/2006/relationships" xmlns:p="http://schemas.openxmlformats.org/presentationml/2006/main" preserve="1" userDrawn="1">
  <p:cSld name="1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2916323"/>
      </p:ext>
    </p:extLst>
  </p:cSld>
  <p:clrMapOvr>
    <a:masterClrMapping/>
  </p:clrMapOvr>
  <p:transition spd="slow">
    <p:fade/>
  </p:transition>
</p:sldLayout>
</file>

<file path=ppt/slideLayouts/slideLayout8822.xml><?xml version="1.0" encoding="utf-8"?>
<p:sldLayout xmlns:a="http://schemas.openxmlformats.org/drawingml/2006/main" xmlns:r="http://schemas.openxmlformats.org/officeDocument/2006/relationships" xmlns:p="http://schemas.openxmlformats.org/presentationml/2006/main" preserve="1" userDrawn="1">
  <p:cSld name="13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177083629"/>
      </p:ext>
    </p:extLst>
  </p:cSld>
  <p:clrMapOvr>
    <a:masterClrMapping/>
  </p:clrMapOvr>
  <p:transition spd="slow">
    <p:fade/>
  </p:transition>
</p:sldLayout>
</file>

<file path=ppt/slideLayouts/slideLayout8823.xml><?xml version="1.0" encoding="utf-8"?>
<p:sldLayout xmlns:a="http://schemas.openxmlformats.org/drawingml/2006/main" xmlns:r="http://schemas.openxmlformats.org/officeDocument/2006/relationships" xmlns:p="http://schemas.openxmlformats.org/presentationml/2006/main" showMasterSp="0" preserve="1" userDrawn="1">
  <p:cSld name="1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85384736"/>
      </p:ext>
    </p:extLst>
  </p:cSld>
  <p:clrMapOvr>
    <a:masterClrMapping/>
  </p:clrMapOvr>
  <p:transition spd="slow">
    <p:fade/>
  </p:transition>
</p:sldLayout>
</file>

<file path=ppt/slideLayouts/slideLayout8824.xml><?xml version="1.0" encoding="utf-8"?>
<p:sldLayout xmlns:a="http://schemas.openxmlformats.org/drawingml/2006/main" xmlns:r="http://schemas.openxmlformats.org/officeDocument/2006/relationships" xmlns:p="http://schemas.openxmlformats.org/presentationml/2006/main" preserve="1" userDrawn="1">
  <p:cSld name="1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81283697"/>
      </p:ext>
    </p:extLst>
  </p:cSld>
  <p:clrMapOvr>
    <a:masterClrMapping/>
  </p:clrMapOvr>
  <p:transition spd="slow">
    <p:fade/>
  </p:transition>
</p:sldLayout>
</file>

<file path=ppt/slideLayouts/slideLayout8825.xml><?xml version="1.0" encoding="utf-8"?>
<p:sldLayout xmlns:a="http://schemas.openxmlformats.org/drawingml/2006/main" xmlns:r="http://schemas.openxmlformats.org/officeDocument/2006/relationships" xmlns:p="http://schemas.openxmlformats.org/presentationml/2006/main" preserve="1" userDrawn="1">
  <p:cSld name="1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10911691"/>
      </p:ext>
    </p:extLst>
  </p:cSld>
  <p:clrMapOvr>
    <a:masterClrMapping/>
  </p:clrMapOvr>
  <p:transition spd="slow">
    <p:fade/>
  </p:transition>
</p:sldLayout>
</file>

<file path=ppt/slideLayouts/slideLayout8826.xml><?xml version="1.0" encoding="utf-8"?>
<p:sldLayout xmlns:a="http://schemas.openxmlformats.org/drawingml/2006/main" xmlns:r="http://schemas.openxmlformats.org/officeDocument/2006/relationships" xmlns:p="http://schemas.openxmlformats.org/presentationml/2006/main" preserve="1" userDrawn="1">
  <p:cSld name="1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463201892"/>
      </p:ext>
    </p:extLst>
  </p:cSld>
  <p:clrMapOvr>
    <a:masterClrMapping/>
  </p:clrMapOvr>
  <p:transition spd="slow">
    <p:fade/>
  </p:transition>
</p:sldLayout>
</file>

<file path=ppt/slideLayouts/slideLayout8827.xml><?xml version="1.0" encoding="utf-8"?>
<p:sldLayout xmlns:a="http://schemas.openxmlformats.org/drawingml/2006/main" xmlns:r="http://schemas.openxmlformats.org/officeDocument/2006/relationships" xmlns:p="http://schemas.openxmlformats.org/presentationml/2006/main" preserve="1" userDrawn="1">
  <p:cSld name="13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27808663"/>
      </p:ext>
    </p:extLst>
  </p:cSld>
  <p:clrMapOvr>
    <a:masterClrMapping/>
  </p:clrMapOvr>
  <p:transition spd="slow">
    <p:fade/>
  </p:transition>
</p:sldLayout>
</file>

<file path=ppt/slideLayouts/slideLayout8828.xml><?xml version="1.0" encoding="utf-8"?>
<p:sldLayout xmlns:a="http://schemas.openxmlformats.org/drawingml/2006/main" xmlns:r="http://schemas.openxmlformats.org/officeDocument/2006/relationships" xmlns:p="http://schemas.openxmlformats.org/presentationml/2006/main" preserve="1" userDrawn="1">
  <p:cSld name="2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71969368"/>
      </p:ext>
    </p:extLst>
  </p:cSld>
  <p:clrMapOvr>
    <a:masterClrMapping/>
  </p:clrMapOvr>
  <p:transition spd="slow">
    <p:fade/>
  </p:transition>
</p:sldLayout>
</file>

<file path=ppt/slideLayouts/slideLayout8829.xml><?xml version="1.0" encoding="utf-8"?>
<p:sldLayout xmlns:a="http://schemas.openxmlformats.org/drawingml/2006/main" xmlns:r="http://schemas.openxmlformats.org/officeDocument/2006/relationships" xmlns:p="http://schemas.openxmlformats.org/presentationml/2006/main" preserve="1" userDrawn="1">
  <p:cSld name="2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938155258"/>
      </p:ext>
    </p:extLst>
  </p:cSld>
  <p:clrMapOvr>
    <a:masterClrMapping/>
  </p:clrMapOvr>
  <p:transition spd="slow">
    <p:fade/>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9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21723035"/>
      </p:ext>
    </p:extLst>
  </p:cSld>
  <p:clrMapOvr>
    <a:masterClrMapping/>
  </p:clrMapOvr>
  <p:transition spd="slow">
    <p:fade/>
  </p:transition>
</p:sldLayout>
</file>

<file path=ppt/slideLayouts/slideLayout8830.xml><?xml version="1.0" encoding="utf-8"?>
<p:sldLayout xmlns:a="http://schemas.openxmlformats.org/drawingml/2006/main" xmlns:r="http://schemas.openxmlformats.org/officeDocument/2006/relationships" xmlns:p="http://schemas.openxmlformats.org/presentationml/2006/main" preserve="1" userDrawn="1">
  <p:cSld name="13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01345263"/>
      </p:ext>
    </p:extLst>
  </p:cSld>
  <p:clrMapOvr>
    <a:masterClrMapping/>
  </p:clrMapOvr>
  <p:transition spd="slow">
    <p:fade/>
  </p:transition>
</p:sldLayout>
</file>

<file path=ppt/slideLayouts/slideLayout8831.xml><?xml version="1.0" encoding="utf-8"?>
<p:sldLayout xmlns:a="http://schemas.openxmlformats.org/drawingml/2006/main" xmlns:r="http://schemas.openxmlformats.org/officeDocument/2006/relationships" xmlns:p="http://schemas.openxmlformats.org/presentationml/2006/main" preserve="1" userDrawn="1">
  <p:cSld name="2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82825322"/>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32.xml><?xml version="1.0" encoding="utf-8"?>
<p:sldLayout xmlns:a="http://schemas.openxmlformats.org/drawingml/2006/main" xmlns:r="http://schemas.openxmlformats.org/officeDocument/2006/relationships" xmlns:p="http://schemas.openxmlformats.org/presentationml/2006/main" preserve="1" userDrawn="1">
  <p:cSld name="2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80810282"/>
      </p:ext>
    </p:extLst>
  </p:cSld>
  <p:clrMapOvr>
    <a:masterClrMapping/>
  </p:clrMapOvr>
  <p:transition spd="slow">
    <p:fade/>
  </p:transition>
</p:sldLayout>
</file>

<file path=ppt/slideLayouts/slideLayout8833.xml><?xml version="1.0" encoding="utf-8"?>
<p:sldLayout xmlns:a="http://schemas.openxmlformats.org/drawingml/2006/main" xmlns:r="http://schemas.openxmlformats.org/officeDocument/2006/relationships" xmlns:p="http://schemas.openxmlformats.org/presentationml/2006/main" preserve="1" userDrawn="1">
  <p:cSld name="2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780106640"/>
      </p:ext>
    </p:extLst>
  </p:cSld>
  <p:clrMapOvr>
    <a:masterClrMapping/>
  </p:clrMapOvr>
  <p:transition spd="slow">
    <p:fade/>
  </p:transition>
</p:sldLayout>
</file>

<file path=ppt/slideLayouts/slideLayout8834.xml><?xml version="1.0" encoding="utf-8"?>
<p:sldLayout xmlns:a="http://schemas.openxmlformats.org/drawingml/2006/main" xmlns:r="http://schemas.openxmlformats.org/officeDocument/2006/relationships" xmlns:p="http://schemas.openxmlformats.org/presentationml/2006/main" preserve="1" userDrawn="1">
  <p:cSld name="2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75637315"/>
      </p:ext>
    </p:extLst>
  </p:cSld>
  <p:clrMapOvr>
    <a:masterClrMapping/>
  </p:clrMapOvr>
  <p:transition spd="slow">
    <p:fade/>
  </p:transition>
</p:sldLayout>
</file>

<file path=ppt/slideLayouts/slideLayout8835.xml><?xml version="1.0" encoding="utf-8"?>
<p:sldLayout xmlns:a="http://schemas.openxmlformats.org/drawingml/2006/main" xmlns:r="http://schemas.openxmlformats.org/officeDocument/2006/relationships" xmlns:p="http://schemas.openxmlformats.org/presentationml/2006/main" preserve="1" userDrawn="1">
  <p:cSld name="2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5887792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836.xml><?xml version="1.0" encoding="utf-8"?>
<p:sldLayout xmlns:a="http://schemas.openxmlformats.org/drawingml/2006/main" xmlns:r="http://schemas.openxmlformats.org/officeDocument/2006/relationships" xmlns:p="http://schemas.openxmlformats.org/presentationml/2006/main" preserve="1" userDrawn="1">
  <p:cSld name="2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21500891"/>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37.xml><?xml version="1.0" encoding="utf-8"?>
<p:sldLayout xmlns:a="http://schemas.openxmlformats.org/drawingml/2006/main" xmlns:r="http://schemas.openxmlformats.org/officeDocument/2006/relationships" xmlns:p="http://schemas.openxmlformats.org/presentationml/2006/main" preserve="1" userDrawn="1">
  <p:cSld name="2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4261967482"/>
      </p:ext>
    </p:extLst>
  </p:cSld>
  <p:clrMapOvr>
    <a:masterClrMapping/>
  </p:clrMapOvr>
  <p:transition spd="slow">
    <p:fade/>
  </p:transition>
</p:sldLayout>
</file>

<file path=ppt/slideLayouts/slideLayout8838.xml><?xml version="1.0" encoding="utf-8"?>
<p:sldLayout xmlns:a="http://schemas.openxmlformats.org/drawingml/2006/main" xmlns:r="http://schemas.openxmlformats.org/officeDocument/2006/relationships" xmlns:p="http://schemas.openxmlformats.org/presentationml/2006/main" preserve="1" userDrawn="1">
  <p:cSld name="2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32602459"/>
      </p:ext>
    </p:extLst>
  </p:cSld>
  <p:clrMapOvr>
    <a:masterClrMapping/>
  </p:clrMapOvr>
  <p:transition spd="slow">
    <p:fade/>
  </p:transition>
</p:sldLayout>
</file>

<file path=ppt/slideLayouts/slideLayout8839.xml><?xml version="1.0" encoding="utf-8"?>
<p:sldLayout xmlns:a="http://schemas.openxmlformats.org/drawingml/2006/main" xmlns:r="http://schemas.openxmlformats.org/officeDocument/2006/relationships" xmlns:p="http://schemas.openxmlformats.org/presentationml/2006/main" preserve="1" userDrawn="1">
  <p:cSld name="2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98317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10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380205710"/>
      </p:ext>
    </p:extLst>
  </p:cSld>
  <p:clrMapOvr>
    <a:masterClrMapping/>
  </p:clrMapOvr>
  <p:transition spd="slow">
    <p:fade/>
  </p:transition>
</p:sldLayout>
</file>

<file path=ppt/slideLayouts/slideLayout8840.xml><?xml version="1.0" encoding="utf-8"?>
<p:sldLayout xmlns:a="http://schemas.openxmlformats.org/drawingml/2006/main" xmlns:r="http://schemas.openxmlformats.org/officeDocument/2006/relationships" xmlns:p="http://schemas.openxmlformats.org/presentationml/2006/main" showMasterSp="0" preserve="1" userDrawn="1">
  <p:cSld name="1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82730191"/>
      </p:ext>
    </p:extLst>
  </p:cSld>
  <p:clrMapOvr>
    <a:masterClrMapping/>
  </p:clrMapOvr>
  <p:transition spd="slow">
    <p:fade/>
  </p:transition>
</p:sldLayout>
</file>

<file path=ppt/slideLayouts/slideLayout8841.xml><?xml version="1.0" encoding="utf-8"?>
<p:sldLayout xmlns:a="http://schemas.openxmlformats.org/drawingml/2006/main" xmlns:r="http://schemas.openxmlformats.org/officeDocument/2006/relationships" xmlns:p="http://schemas.openxmlformats.org/presentationml/2006/main" preserve="1" userDrawn="1">
  <p:cSld name="1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29595422"/>
      </p:ext>
    </p:extLst>
  </p:cSld>
  <p:clrMapOvr>
    <a:masterClrMapping/>
  </p:clrMapOvr>
  <p:transition spd="slow">
    <p:fade/>
  </p:transition>
</p:sldLayout>
</file>

<file path=ppt/slideLayouts/slideLayout8842.xml><?xml version="1.0" encoding="utf-8"?>
<p:sldLayout xmlns:a="http://schemas.openxmlformats.org/drawingml/2006/main" xmlns:r="http://schemas.openxmlformats.org/officeDocument/2006/relationships" xmlns:p="http://schemas.openxmlformats.org/presentationml/2006/main" preserve="1" userDrawn="1">
  <p:cSld name="1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9289934"/>
      </p:ext>
    </p:extLst>
  </p:cSld>
  <p:clrMapOvr>
    <a:masterClrMapping/>
  </p:clrMapOvr>
  <p:transition spd="slow">
    <p:fade/>
  </p:transition>
</p:sldLayout>
</file>

<file path=ppt/slideLayouts/slideLayout8843.xml><?xml version="1.0" encoding="utf-8"?>
<p:sldLayout xmlns:a="http://schemas.openxmlformats.org/drawingml/2006/main" xmlns:r="http://schemas.openxmlformats.org/officeDocument/2006/relationships" xmlns:p="http://schemas.openxmlformats.org/presentationml/2006/main" preserve="1" userDrawn="1">
  <p:cSld name="1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30747082"/>
      </p:ext>
    </p:extLst>
  </p:cSld>
  <p:clrMapOvr>
    <a:masterClrMapping/>
  </p:clrMapOvr>
  <p:transition spd="slow">
    <p:fade/>
  </p:transition>
</p:sldLayout>
</file>

<file path=ppt/slideLayouts/slideLayout8844.xml><?xml version="1.0" encoding="utf-8"?>
<p:sldLayout xmlns:a="http://schemas.openxmlformats.org/drawingml/2006/main" xmlns:r="http://schemas.openxmlformats.org/officeDocument/2006/relationships" xmlns:p="http://schemas.openxmlformats.org/presentationml/2006/main" preserve="1" userDrawn="1">
  <p:cSld name="13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881872239"/>
      </p:ext>
    </p:extLst>
  </p:cSld>
  <p:clrMapOvr>
    <a:masterClrMapping/>
  </p:clrMapOvr>
  <p:transition spd="slow">
    <p:fade/>
  </p:transition>
</p:sldLayout>
</file>

<file path=ppt/slideLayouts/slideLayout8845.xml><?xml version="1.0" encoding="utf-8"?>
<p:sldLayout xmlns:a="http://schemas.openxmlformats.org/drawingml/2006/main" xmlns:r="http://schemas.openxmlformats.org/officeDocument/2006/relationships" xmlns:p="http://schemas.openxmlformats.org/presentationml/2006/main" showMasterSp="0" preserve="1" userDrawn="1">
  <p:cSld name="1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81242453"/>
      </p:ext>
    </p:extLst>
  </p:cSld>
  <p:clrMapOvr>
    <a:masterClrMapping/>
  </p:clrMapOvr>
  <p:transition spd="slow">
    <p:fade/>
  </p:transition>
</p:sldLayout>
</file>

<file path=ppt/slideLayouts/slideLayout8846.xml><?xml version="1.0" encoding="utf-8"?>
<p:sldLayout xmlns:a="http://schemas.openxmlformats.org/drawingml/2006/main" xmlns:r="http://schemas.openxmlformats.org/officeDocument/2006/relationships" xmlns:p="http://schemas.openxmlformats.org/presentationml/2006/main" preserve="1" userDrawn="1">
  <p:cSld name="1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21431231"/>
      </p:ext>
    </p:extLst>
  </p:cSld>
  <p:clrMapOvr>
    <a:masterClrMapping/>
  </p:clrMapOvr>
  <p:transition spd="slow">
    <p:fade/>
  </p:transition>
</p:sldLayout>
</file>

<file path=ppt/slideLayouts/slideLayout8847.xml><?xml version="1.0" encoding="utf-8"?>
<p:sldLayout xmlns:a="http://schemas.openxmlformats.org/drawingml/2006/main" xmlns:r="http://schemas.openxmlformats.org/officeDocument/2006/relationships" xmlns:p="http://schemas.openxmlformats.org/presentationml/2006/main" preserve="1" userDrawn="1">
  <p:cSld name="1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13991081"/>
      </p:ext>
    </p:extLst>
  </p:cSld>
  <p:clrMapOvr>
    <a:masterClrMapping/>
  </p:clrMapOvr>
  <p:transition spd="slow">
    <p:fade/>
  </p:transition>
</p:sldLayout>
</file>

<file path=ppt/slideLayouts/slideLayout8848.xml><?xml version="1.0" encoding="utf-8"?>
<p:sldLayout xmlns:a="http://schemas.openxmlformats.org/drawingml/2006/main" xmlns:r="http://schemas.openxmlformats.org/officeDocument/2006/relationships" xmlns:p="http://schemas.openxmlformats.org/presentationml/2006/main" preserve="1" userDrawn="1">
  <p:cSld name="1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10483492"/>
      </p:ext>
    </p:extLst>
  </p:cSld>
  <p:clrMapOvr>
    <a:masterClrMapping/>
  </p:clrMapOvr>
  <p:transition spd="slow">
    <p:fade/>
  </p:transition>
</p:sldLayout>
</file>

<file path=ppt/slideLayouts/slideLayout8849.xml><?xml version="1.0" encoding="utf-8"?>
<p:sldLayout xmlns:a="http://schemas.openxmlformats.org/drawingml/2006/main" xmlns:r="http://schemas.openxmlformats.org/officeDocument/2006/relationships" xmlns:p="http://schemas.openxmlformats.org/presentationml/2006/main" preserve="1" userDrawn="1">
  <p:cSld name="13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7426705"/>
      </p:ext>
    </p:extLst>
  </p:cSld>
  <p:clrMapOvr>
    <a:masterClrMapping/>
  </p:clrMapOvr>
  <p:transition spd="slow">
    <p:fade/>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userDrawn="1">
  <p:cSld name="9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69677096"/>
      </p:ext>
    </p:extLst>
  </p:cSld>
  <p:clrMapOvr>
    <a:masterClrMapping/>
  </p:clrMapOvr>
  <p:transition spd="slow">
    <p:fade/>
  </p:transition>
</p:sldLayout>
</file>

<file path=ppt/slideLayouts/slideLayout8850.xml><?xml version="1.0" encoding="utf-8"?>
<p:sldLayout xmlns:a="http://schemas.openxmlformats.org/drawingml/2006/main" xmlns:r="http://schemas.openxmlformats.org/officeDocument/2006/relationships" xmlns:p="http://schemas.openxmlformats.org/presentationml/2006/main" showMasterSp="0" preserve="1" userDrawn="1">
  <p:cSld name="1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5409847"/>
      </p:ext>
    </p:extLst>
  </p:cSld>
  <p:clrMapOvr>
    <a:masterClrMapping/>
  </p:clrMapOvr>
  <p:transition spd="slow">
    <p:fade/>
  </p:transition>
</p:sldLayout>
</file>

<file path=ppt/slideLayouts/slideLayout8851.xml><?xml version="1.0" encoding="utf-8"?>
<p:sldLayout xmlns:a="http://schemas.openxmlformats.org/drawingml/2006/main" xmlns:r="http://schemas.openxmlformats.org/officeDocument/2006/relationships" xmlns:p="http://schemas.openxmlformats.org/presentationml/2006/main" preserve="1" userDrawn="1">
  <p:cSld name="1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40163767"/>
      </p:ext>
    </p:extLst>
  </p:cSld>
  <p:clrMapOvr>
    <a:masterClrMapping/>
  </p:clrMapOvr>
  <p:transition spd="slow">
    <p:fade/>
  </p:transition>
</p:sldLayout>
</file>

<file path=ppt/slideLayouts/slideLayout8852.xml><?xml version="1.0" encoding="utf-8"?>
<p:sldLayout xmlns:a="http://schemas.openxmlformats.org/drawingml/2006/main" xmlns:r="http://schemas.openxmlformats.org/officeDocument/2006/relationships" xmlns:p="http://schemas.openxmlformats.org/presentationml/2006/main" preserve="1" userDrawn="1">
  <p:cSld name="1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39047586"/>
      </p:ext>
    </p:extLst>
  </p:cSld>
  <p:clrMapOvr>
    <a:masterClrMapping/>
  </p:clrMapOvr>
  <p:transition spd="slow">
    <p:fade/>
  </p:transition>
</p:sldLayout>
</file>

<file path=ppt/slideLayouts/slideLayout8853.xml><?xml version="1.0" encoding="utf-8"?>
<p:sldLayout xmlns:a="http://schemas.openxmlformats.org/drawingml/2006/main" xmlns:r="http://schemas.openxmlformats.org/officeDocument/2006/relationships" xmlns:p="http://schemas.openxmlformats.org/presentationml/2006/main" preserve="1" userDrawn="1">
  <p:cSld name="1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426870299"/>
      </p:ext>
    </p:extLst>
  </p:cSld>
  <p:clrMapOvr>
    <a:masterClrMapping/>
  </p:clrMapOvr>
  <p:transition spd="slow">
    <p:fade/>
  </p:transition>
</p:sldLayout>
</file>

<file path=ppt/slideLayouts/slideLayout8854.xml><?xml version="1.0" encoding="utf-8"?>
<p:sldLayout xmlns:a="http://schemas.openxmlformats.org/drawingml/2006/main" xmlns:r="http://schemas.openxmlformats.org/officeDocument/2006/relationships" xmlns:p="http://schemas.openxmlformats.org/presentationml/2006/main" preserve="1" userDrawn="1">
  <p:cSld name="13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067560"/>
      </p:ext>
    </p:extLst>
  </p:cSld>
  <p:clrMapOvr>
    <a:masterClrMapping/>
  </p:clrMapOvr>
  <p:transition spd="slow">
    <p:fade/>
  </p:transition>
</p:sldLayout>
</file>

<file path=ppt/slideLayouts/slideLayout8855.xml><?xml version="1.0" encoding="utf-8"?>
<p:sldLayout xmlns:a="http://schemas.openxmlformats.org/drawingml/2006/main" xmlns:r="http://schemas.openxmlformats.org/officeDocument/2006/relationships" xmlns:p="http://schemas.openxmlformats.org/presentationml/2006/main" preserve="1" userDrawn="1">
  <p:cSld name="2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086360350"/>
      </p:ext>
    </p:extLst>
  </p:cSld>
  <p:clrMapOvr>
    <a:masterClrMapping/>
  </p:clrMapOvr>
  <p:transition spd="slow">
    <p:fade/>
  </p:transition>
</p:sldLayout>
</file>

<file path=ppt/slideLayouts/slideLayout8856.xml><?xml version="1.0" encoding="utf-8"?>
<p:sldLayout xmlns:a="http://schemas.openxmlformats.org/drawingml/2006/main" xmlns:r="http://schemas.openxmlformats.org/officeDocument/2006/relationships" xmlns:p="http://schemas.openxmlformats.org/presentationml/2006/main" preserve="1" userDrawn="1">
  <p:cSld name="2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593895157"/>
      </p:ext>
    </p:extLst>
  </p:cSld>
  <p:clrMapOvr>
    <a:masterClrMapping/>
  </p:clrMapOvr>
  <p:transition spd="slow">
    <p:fade/>
  </p:transition>
</p:sldLayout>
</file>

<file path=ppt/slideLayouts/slideLayout8857.xml><?xml version="1.0" encoding="utf-8"?>
<p:sldLayout xmlns:a="http://schemas.openxmlformats.org/drawingml/2006/main" xmlns:r="http://schemas.openxmlformats.org/officeDocument/2006/relationships" xmlns:p="http://schemas.openxmlformats.org/presentationml/2006/main" preserve="1" userDrawn="1">
  <p:cSld name="14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77167818"/>
      </p:ext>
    </p:extLst>
  </p:cSld>
  <p:clrMapOvr>
    <a:masterClrMapping/>
  </p:clrMapOvr>
  <p:transition spd="slow">
    <p:fade/>
  </p:transition>
</p:sldLayout>
</file>

<file path=ppt/slideLayouts/slideLayout8858.xml><?xml version="1.0" encoding="utf-8"?>
<p:sldLayout xmlns:a="http://schemas.openxmlformats.org/drawingml/2006/main" xmlns:r="http://schemas.openxmlformats.org/officeDocument/2006/relationships" xmlns:p="http://schemas.openxmlformats.org/presentationml/2006/main" preserve="1" userDrawn="1">
  <p:cSld name="2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40202039"/>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59.xml><?xml version="1.0" encoding="utf-8"?>
<p:sldLayout xmlns:a="http://schemas.openxmlformats.org/drawingml/2006/main" xmlns:r="http://schemas.openxmlformats.org/officeDocument/2006/relationships" xmlns:p="http://schemas.openxmlformats.org/presentationml/2006/main" preserve="1" userDrawn="1">
  <p:cSld name="2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385347218"/>
      </p:ext>
    </p:extLst>
  </p:cSld>
  <p:clrMapOvr>
    <a:masterClrMapping/>
  </p:clrMapOvr>
  <p:transition spd="slow">
    <p:fade/>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9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49187888"/>
      </p:ext>
    </p:extLst>
  </p:cSld>
  <p:clrMapOvr>
    <a:masterClrMapping/>
  </p:clrMapOvr>
  <p:transition spd="slow">
    <p:fade/>
  </p:transition>
</p:sldLayout>
</file>

<file path=ppt/slideLayouts/slideLayout8860.xml><?xml version="1.0" encoding="utf-8"?>
<p:sldLayout xmlns:a="http://schemas.openxmlformats.org/drawingml/2006/main" xmlns:r="http://schemas.openxmlformats.org/officeDocument/2006/relationships" xmlns:p="http://schemas.openxmlformats.org/presentationml/2006/main" preserve="1" userDrawn="1">
  <p:cSld name="2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995248130"/>
      </p:ext>
    </p:extLst>
  </p:cSld>
  <p:clrMapOvr>
    <a:masterClrMapping/>
  </p:clrMapOvr>
  <p:transition spd="slow">
    <p:fade/>
  </p:transition>
</p:sldLayout>
</file>

<file path=ppt/slideLayouts/slideLayout8861.xml><?xml version="1.0" encoding="utf-8"?>
<p:sldLayout xmlns:a="http://schemas.openxmlformats.org/drawingml/2006/main" xmlns:r="http://schemas.openxmlformats.org/officeDocument/2006/relationships" xmlns:p="http://schemas.openxmlformats.org/presentationml/2006/main" preserve="1" userDrawn="1">
  <p:cSld name="2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720368427"/>
      </p:ext>
    </p:extLst>
  </p:cSld>
  <p:clrMapOvr>
    <a:masterClrMapping/>
  </p:clrMapOvr>
  <p:transition spd="slow">
    <p:fade/>
  </p:transition>
</p:sldLayout>
</file>

<file path=ppt/slideLayouts/slideLayout8862.xml><?xml version="1.0" encoding="utf-8"?>
<p:sldLayout xmlns:a="http://schemas.openxmlformats.org/drawingml/2006/main" xmlns:r="http://schemas.openxmlformats.org/officeDocument/2006/relationships" xmlns:p="http://schemas.openxmlformats.org/presentationml/2006/main" preserve="1" userDrawn="1">
  <p:cSld name="2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4979777"/>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863.xml><?xml version="1.0" encoding="utf-8"?>
<p:sldLayout xmlns:a="http://schemas.openxmlformats.org/drawingml/2006/main" xmlns:r="http://schemas.openxmlformats.org/officeDocument/2006/relationships" xmlns:p="http://schemas.openxmlformats.org/presentationml/2006/main" preserve="1" userDrawn="1">
  <p:cSld name="2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0234913"/>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64.xml><?xml version="1.0" encoding="utf-8"?>
<p:sldLayout xmlns:a="http://schemas.openxmlformats.org/drawingml/2006/main" xmlns:r="http://schemas.openxmlformats.org/officeDocument/2006/relationships" xmlns:p="http://schemas.openxmlformats.org/presentationml/2006/main" preserve="1" userDrawn="1">
  <p:cSld name="2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193642595"/>
      </p:ext>
    </p:extLst>
  </p:cSld>
  <p:clrMapOvr>
    <a:masterClrMapping/>
  </p:clrMapOvr>
  <p:transition spd="slow">
    <p:fade/>
  </p:transition>
</p:sldLayout>
</file>

<file path=ppt/slideLayouts/slideLayout8865.xml><?xml version="1.0" encoding="utf-8"?>
<p:sldLayout xmlns:a="http://schemas.openxmlformats.org/drawingml/2006/main" xmlns:r="http://schemas.openxmlformats.org/officeDocument/2006/relationships" xmlns:p="http://schemas.openxmlformats.org/presentationml/2006/main" preserve="1" userDrawn="1">
  <p:cSld name="2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48667527"/>
      </p:ext>
    </p:extLst>
  </p:cSld>
  <p:clrMapOvr>
    <a:masterClrMapping/>
  </p:clrMapOvr>
  <p:transition spd="slow">
    <p:fade/>
  </p:transition>
</p:sldLayout>
</file>

<file path=ppt/slideLayouts/slideLayout8866.xml><?xml version="1.0" encoding="utf-8"?>
<p:sldLayout xmlns:a="http://schemas.openxmlformats.org/drawingml/2006/main" xmlns:r="http://schemas.openxmlformats.org/officeDocument/2006/relationships" xmlns:p="http://schemas.openxmlformats.org/presentationml/2006/main" preserve="1" userDrawn="1">
  <p:cSld name="2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661031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867.xml><?xml version="1.0" encoding="utf-8"?>
<p:sldLayout xmlns:a="http://schemas.openxmlformats.org/drawingml/2006/main" xmlns:r="http://schemas.openxmlformats.org/officeDocument/2006/relationships" xmlns:p="http://schemas.openxmlformats.org/presentationml/2006/main" showMasterSp="0" preserve="1" userDrawn="1">
  <p:cSld name="1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425989674"/>
      </p:ext>
    </p:extLst>
  </p:cSld>
  <p:clrMapOvr>
    <a:masterClrMapping/>
  </p:clrMapOvr>
  <p:transition spd="slow">
    <p:fade/>
  </p:transition>
</p:sldLayout>
</file>

<file path=ppt/slideLayouts/slideLayout8868.xml><?xml version="1.0" encoding="utf-8"?>
<p:sldLayout xmlns:a="http://schemas.openxmlformats.org/drawingml/2006/main" xmlns:r="http://schemas.openxmlformats.org/officeDocument/2006/relationships" xmlns:p="http://schemas.openxmlformats.org/presentationml/2006/main" preserve="1" userDrawn="1">
  <p:cSld name="1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916944725"/>
      </p:ext>
    </p:extLst>
  </p:cSld>
  <p:clrMapOvr>
    <a:masterClrMapping/>
  </p:clrMapOvr>
  <p:transition spd="slow">
    <p:fade/>
  </p:transition>
</p:sldLayout>
</file>

<file path=ppt/slideLayouts/slideLayout8869.xml><?xml version="1.0" encoding="utf-8"?>
<p:sldLayout xmlns:a="http://schemas.openxmlformats.org/drawingml/2006/main" xmlns:r="http://schemas.openxmlformats.org/officeDocument/2006/relationships" xmlns:p="http://schemas.openxmlformats.org/presentationml/2006/main" preserve="1" userDrawn="1">
  <p:cSld name="1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21712709"/>
      </p:ext>
    </p:extLst>
  </p:cSld>
  <p:clrMapOvr>
    <a:masterClrMapping/>
  </p:clrMapOvr>
  <p:transition spd="slow">
    <p:fade/>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9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82768936"/>
      </p:ext>
    </p:extLst>
  </p:cSld>
  <p:clrMapOvr>
    <a:masterClrMapping/>
  </p:clrMapOvr>
  <p:transition spd="slow">
    <p:fade/>
  </p:transition>
</p:sldLayout>
</file>

<file path=ppt/slideLayouts/slideLayout8870.xml><?xml version="1.0" encoding="utf-8"?>
<p:sldLayout xmlns:a="http://schemas.openxmlformats.org/drawingml/2006/main" xmlns:r="http://schemas.openxmlformats.org/officeDocument/2006/relationships" xmlns:p="http://schemas.openxmlformats.org/presentationml/2006/main" preserve="1" userDrawn="1">
  <p:cSld name="1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48834452"/>
      </p:ext>
    </p:extLst>
  </p:cSld>
  <p:clrMapOvr>
    <a:masterClrMapping/>
  </p:clrMapOvr>
  <p:transition spd="slow">
    <p:fade/>
  </p:transition>
</p:sldLayout>
</file>

<file path=ppt/slideLayouts/slideLayout8871.xml><?xml version="1.0" encoding="utf-8"?>
<p:sldLayout xmlns:a="http://schemas.openxmlformats.org/drawingml/2006/main" xmlns:r="http://schemas.openxmlformats.org/officeDocument/2006/relationships" xmlns:p="http://schemas.openxmlformats.org/presentationml/2006/main" preserve="1" userDrawn="1">
  <p:cSld name="14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18351469"/>
      </p:ext>
    </p:extLst>
  </p:cSld>
  <p:clrMapOvr>
    <a:masterClrMapping/>
  </p:clrMapOvr>
  <p:transition spd="slow">
    <p:fade/>
  </p:transition>
</p:sldLayout>
</file>

<file path=ppt/slideLayouts/slideLayout8872.xml><?xml version="1.0" encoding="utf-8"?>
<p:sldLayout xmlns:a="http://schemas.openxmlformats.org/drawingml/2006/main" xmlns:r="http://schemas.openxmlformats.org/officeDocument/2006/relationships" xmlns:p="http://schemas.openxmlformats.org/presentationml/2006/main" showMasterSp="0" preserve="1" userDrawn="1">
  <p:cSld name="1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833400320"/>
      </p:ext>
    </p:extLst>
  </p:cSld>
  <p:clrMapOvr>
    <a:masterClrMapping/>
  </p:clrMapOvr>
  <p:transition spd="slow">
    <p:fade/>
  </p:transition>
</p:sldLayout>
</file>

<file path=ppt/slideLayouts/slideLayout8873.xml><?xml version="1.0" encoding="utf-8"?>
<p:sldLayout xmlns:a="http://schemas.openxmlformats.org/drawingml/2006/main" xmlns:r="http://schemas.openxmlformats.org/officeDocument/2006/relationships" xmlns:p="http://schemas.openxmlformats.org/presentationml/2006/main" preserve="1" userDrawn="1">
  <p:cSld name="1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68346828"/>
      </p:ext>
    </p:extLst>
  </p:cSld>
  <p:clrMapOvr>
    <a:masterClrMapping/>
  </p:clrMapOvr>
  <p:transition spd="slow">
    <p:fade/>
  </p:transition>
</p:sldLayout>
</file>

<file path=ppt/slideLayouts/slideLayout8874.xml><?xml version="1.0" encoding="utf-8"?>
<p:sldLayout xmlns:a="http://schemas.openxmlformats.org/drawingml/2006/main" xmlns:r="http://schemas.openxmlformats.org/officeDocument/2006/relationships" xmlns:p="http://schemas.openxmlformats.org/presentationml/2006/main" preserve="1" userDrawn="1">
  <p:cSld name="1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11434179"/>
      </p:ext>
    </p:extLst>
  </p:cSld>
  <p:clrMapOvr>
    <a:masterClrMapping/>
  </p:clrMapOvr>
  <p:transition spd="slow">
    <p:fade/>
  </p:transition>
</p:sldLayout>
</file>

<file path=ppt/slideLayouts/slideLayout8875.xml><?xml version="1.0" encoding="utf-8"?>
<p:sldLayout xmlns:a="http://schemas.openxmlformats.org/drawingml/2006/main" xmlns:r="http://schemas.openxmlformats.org/officeDocument/2006/relationships" xmlns:p="http://schemas.openxmlformats.org/presentationml/2006/main" preserve="1" userDrawn="1">
  <p:cSld name="1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65547073"/>
      </p:ext>
    </p:extLst>
  </p:cSld>
  <p:clrMapOvr>
    <a:masterClrMapping/>
  </p:clrMapOvr>
  <p:transition spd="slow">
    <p:fade/>
  </p:transition>
</p:sldLayout>
</file>

<file path=ppt/slideLayouts/slideLayout8876.xml><?xml version="1.0" encoding="utf-8"?>
<p:sldLayout xmlns:a="http://schemas.openxmlformats.org/drawingml/2006/main" xmlns:r="http://schemas.openxmlformats.org/officeDocument/2006/relationships" xmlns:p="http://schemas.openxmlformats.org/presentationml/2006/main" preserve="1" userDrawn="1">
  <p:cSld name="14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34341189"/>
      </p:ext>
    </p:extLst>
  </p:cSld>
  <p:clrMapOvr>
    <a:masterClrMapping/>
  </p:clrMapOvr>
  <p:transition spd="slow">
    <p:fade/>
  </p:transition>
</p:sldLayout>
</file>

<file path=ppt/slideLayouts/slideLayout8877.xml><?xml version="1.0" encoding="utf-8"?>
<p:sldLayout xmlns:a="http://schemas.openxmlformats.org/drawingml/2006/main" xmlns:r="http://schemas.openxmlformats.org/officeDocument/2006/relationships" xmlns:p="http://schemas.openxmlformats.org/presentationml/2006/main" showMasterSp="0" preserve="1" userDrawn="1">
  <p:cSld name="1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358522399"/>
      </p:ext>
    </p:extLst>
  </p:cSld>
  <p:clrMapOvr>
    <a:masterClrMapping/>
  </p:clrMapOvr>
  <p:transition spd="slow">
    <p:fade/>
  </p:transition>
</p:sldLayout>
</file>

<file path=ppt/slideLayouts/slideLayout8878.xml><?xml version="1.0" encoding="utf-8"?>
<p:sldLayout xmlns:a="http://schemas.openxmlformats.org/drawingml/2006/main" xmlns:r="http://schemas.openxmlformats.org/officeDocument/2006/relationships" xmlns:p="http://schemas.openxmlformats.org/presentationml/2006/main" preserve="1" userDrawn="1">
  <p:cSld name="1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938573026"/>
      </p:ext>
    </p:extLst>
  </p:cSld>
  <p:clrMapOvr>
    <a:masterClrMapping/>
  </p:clrMapOvr>
  <p:transition spd="slow">
    <p:fade/>
  </p:transition>
</p:sldLayout>
</file>

<file path=ppt/slideLayouts/slideLayout8879.xml><?xml version="1.0" encoding="utf-8"?>
<p:sldLayout xmlns:a="http://schemas.openxmlformats.org/drawingml/2006/main" xmlns:r="http://schemas.openxmlformats.org/officeDocument/2006/relationships" xmlns:p="http://schemas.openxmlformats.org/presentationml/2006/main" preserve="1" userDrawn="1">
  <p:cSld name="1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25151223"/>
      </p:ext>
    </p:extLst>
  </p:cSld>
  <p:clrMapOvr>
    <a:masterClrMapping/>
  </p:clrMapOvr>
  <p:transition spd="slow">
    <p:fade/>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9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83289988"/>
      </p:ext>
    </p:extLst>
  </p:cSld>
  <p:clrMapOvr>
    <a:masterClrMapping/>
  </p:clrMapOvr>
  <p:transition spd="slow">
    <p:fade/>
  </p:transition>
</p:sldLayout>
</file>

<file path=ppt/slideLayouts/slideLayout8880.xml><?xml version="1.0" encoding="utf-8"?>
<p:sldLayout xmlns:a="http://schemas.openxmlformats.org/drawingml/2006/main" xmlns:r="http://schemas.openxmlformats.org/officeDocument/2006/relationships" xmlns:p="http://schemas.openxmlformats.org/presentationml/2006/main" preserve="1" userDrawn="1">
  <p:cSld name="1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96169278"/>
      </p:ext>
    </p:extLst>
  </p:cSld>
  <p:clrMapOvr>
    <a:masterClrMapping/>
  </p:clrMapOvr>
  <p:transition spd="slow">
    <p:fade/>
  </p:transition>
</p:sldLayout>
</file>

<file path=ppt/slideLayouts/slideLayout8881.xml><?xml version="1.0" encoding="utf-8"?>
<p:sldLayout xmlns:a="http://schemas.openxmlformats.org/drawingml/2006/main" xmlns:r="http://schemas.openxmlformats.org/officeDocument/2006/relationships" xmlns:p="http://schemas.openxmlformats.org/presentationml/2006/main" preserve="1" userDrawn="1">
  <p:cSld name="14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020084678"/>
      </p:ext>
    </p:extLst>
  </p:cSld>
  <p:clrMapOvr>
    <a:masterClrMapping/>
  </p:clrMapOvr>
  <p:transition spd="slow">
    <p:fade/>
  </p:transition>
</p:sldLayout>
</file>

<file path=ppt/slideLayouts/slideLayout8882.xml><?xml version="1.0" encoding="utf-8"?>
<p:sldLayout xmlns:a="http://schemas.openxmlformats.org/drawingml/2006/main" xmlns:r="http://schemas.openxmlformats.org/officeDocument/2006/relationships" xmlns:p="http://schemas.openxmlformats.org/presentationml/2006/main" preserve="1" userDrawn="1">
  <p:cSld name="2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74889928"/>
      </p:ext>
    </p:extLst>
  </p:cSld>
  <p:clrMapOvr>
    <a:masterClrMapping/>
  </p:clrMapOvr>
  <p:transition spd="slow">
    <p:fade/>
  </p:transition>
</p:sldLayout>
</file>

<file path=ppt/slideLayouts/slideLayout8883.xml><?xml version="1.0" encoding="utf-8"?>
<p:sldLayout xmlns:a="http://schemas.openxmlformats.org/drawingml/2006/main" xmlns:r="http://schemas.openxmlformats.org/officeDocument/2006/relationships" xmlns:p="http://schemas.openxmlformats.org/presentationml/2006/main" preserve="1" userDrawn="1">
  <p:cSld name="2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280413391"/>
      </p:ext>
    </p:extLst>
  </p:cSld>
  <p:clrMapOvr>
    <a:masterClrMapping/>
  </p:clrMapOvr>
  <p:transition spd="slow">
    <p:fade/>
  </p:transition>
</p:sldLayout>
</file>

<file path=ppt/slideLayouts/slideLayout8884.xml><?xml version="1.0" encoding="utf-8"?>
<p:sldLayout xmlns:a="http://schemas.openxmlformats.org/drawingml/2006/main" xmlns:r="http://schemas.openxmlformats.org/officeDocument/2006/relationships" xmlns:p="http://schemas.openxmlformats.org/presentationml/2006/main" preserve="1" userDrawn="1">
  <p:cSld name="14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194505648"/>
      </p:ext>
    </p:extLst>
  </p:cSld>
  <p:clrMapOvr>
    <a:masterClrMapping/>
  </p:clrMapOvr>
  <p:transition spd="slow">
    <p:fade/>
  </p:transition>
</p:sldLayout>
</file>

<file path=ppt/slideLayouts/slideLayout8885.xml><?xml version="1.0" encoding="utf-8"?>
<p:sldLayout xmlns:a="http://schemas.openxmlformats.org/drawingml/2006/main" xmlns:r="http://schemas.openxmlformats.org/officeDocument/2006/relationships" xmlns:p="http://schemas.openxmlformats.org/presentationml/2006/main" preserve="1" userDrawn="1">
  <p:cSld name="2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19656883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86.xml><?xml version="1.0" encoding="utf-8"?>
<p:sldLayout xmlns:a="http://schemas.openxmlformats.org/drawingml/2006/main" xmlns:r="http://schemas.openxmlformats.org/officeDocument/2006/relationships" xmlns:p="http://schemas.openxmlformats.org/presentationml/2006/main" preserve="1" userDrawn="1">
  <p:cSld name="2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205797825"/>
      </p:ext>
    </p:extLst>
  </p:cSld>
  <p:clrMapOvr>
    <a:masterClrMapping/>
  </p:clrMapOvr>
  <p:transition spd="slow">
    <p:fade/>
  </p:transition>
</p:sldLayout>
</file>

<file path=ppt/slideLayouts/slideLayout8887.xml><?xml version="1.0" encoding="utf-8"?>
<p:sldLayout xmlns:a="http://schemas.openxmlformats.org/drawingml/2006/main" xmlns:r="http://schemas.openxmlformats.org/officeDocument/2006/relationships" xmlns:p="http://schemas.openxmlformats.org/presentationml/2006/main" preserve="1" userDrawn="1">
  <p:cSld name="2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57553492"/>
      </p:ext>
    </p:extLst>
  </p:cSld>
  <p:clrMapOvr>
    <a:masterClrMapping/>
  </p:clrMapOvr>
  <p:transition spd="slow">
    <p:fade/>
  </p:transition>
</p:sldLayout>
</file>

<file path=ppt/slideLayouts/slideLayout8888.xml><?xml version="1.0" encoding="utf-8"?>
<p:sldLayout xmlns:a="http://schemas.openxmlformats.org/drawingml/2006/main" xmlns:r="http://schemas.openxmlformats.org/officeDocument/2006/relationships" xmlns:p="http://schemas.openxmlformats.org/presentationml/2006/main" preserve="1" userDrawn="1">
  <p:cSld name="2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816851902"/>
      </p:ext>
    </p:extLst>
  </p:cSld>
  <p:clrMapOvr>
    <a:masterClrMapping/>
  </p:clrMapOvr>
  <p:transition spd="slow">
    <p:fade/>
  </p:transition>
</p:sldLayout>
</file>

<file path=ppt/slideLayouts/slideLayout8889.xml><?xml version="1.0" encoding="utf-8"?>
<p:sldLayout xmlns:a="http://schemas.openxmlformats.org/drawingml/2006/main" xmlns:r="http://schemas.openxmlformats.org/officeDocument/2006/relationships" xmlns:p="http://schemas.openxmlformats.org/presentationml/2006/main" preserve="1" userDrawn="1">
  <p:cSld name="2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121579065"/>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1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067050376"/>
      </p:ext>
    </p:extLst>
  </p:cSld>
  <p:clrMapOvr>
    <a:masterClrMapping/>
  </p:clrMapOvr>
  <p:transition spd="slow">
    <p:fade/>
  </p:transition>
</p:sldLayout>
</file>

<file path=ppt/slideLayouts/slideLayout8890.xml><?xml version="1.0" encoding="utf-8"?>
<p:sldLayout xmlns:a="http://schemas.openxmlformats.org/drawingml/2006/main" xmlns:r="http://schemas.openxmlformats.org/officeDocument/2006/relationships" xmlns:p="http://schemas.openxmlformats.org/presentationml/2006/main" preserve="1" userDrawn="1">
  <p:cSld name="2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8136668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891.xml><?xml version="1.0" encoding="utf-8"?>
<p:sldLayout xmlns:a="http://schemas.openxmlformats.org/drawingml/2006/main" xmlns:r="http://schemas.openxmlformats.org/officeDocument/2006/relationships" xmlns:p="http://schemas.openxmlformats.org/presentationml/2006/main" preserve="1" userDrawn="1">
  <p:cSld name="2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049428240"/>
      </p:ext>
    </p:extLst>
  </p:cSld>
  <p:clrMapOvr>
    <a:masterClrMapping/>
  </p:clrMapOvr>
  <p:transition spd="slow">
    <p:fade/>
  </p:transition>
</p:sldLayout>
</file>

<file path=ppt/slideLayouts/slideLayout8892.xml><?xml version="1.0" encoding="utf-8"?>
<p:sldLayout xmlns:a="http://schemas.openxmlformats.org/drawingml/2006/main" xmlns:r="http://schemas.openxmlformats.org/officeDocument/2006/relationships" xmlns:p="http://schemas.openxmlformats.org/presentationml/2006/main" preserve="1" userDrawn="1">
  <p:cSld name="2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070642345"/>
      </p:ext>
    </p:extLst>
  </p:cSld>
  <p:clrMapOvr>
    <a:masterClrMapping/>
  </p:clrMapOvr>
  <p:transition spd="slow">
    <p:fade/>
  </p:transition>
</p:sldLayout>
</file>

<file path=ppt/slideLayouts/slideLayout8893.xml><?xml version="1.0" encoding="utf-8"?>
<p:sldLayout xmlns:a="http://schemas.openxmlformats.org/drawingml/2006/main" xmlns:r="http://schemas.openxmlformats.org/officeDocument/2006/relationships" xmlns:p="http://schemas.openxmlformats.org/presentationml/2006/main" preserve="1" userDrawn="1">
  <p:cSld name="2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3091184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894.xml><?xml version="1.0" encoding="utf-8"?>
<p:sldLayout xmlns:a="http://schemas.openxmlformats.org/drawingml/2006/main" xmlns:r="http://schemas.openxmlformats.org/officeDocument/2006/relationships" xmlns:p="http://schemas.openxmlformats.org/presentationml/2006/main" showMasterSp="0" preserve="1" userDrawn="1">
  <p:cSld name="1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05678659"/>
      </p:ext>
    </p:extLst>
  </p:cSld>
  <p:clrMapOvr>
    <a:masterClrMapping/>
  </p:clrMapOvr>
  <p:transition spd="slow">
    <p:fade/>
  </p:transition>
</p:sldLayout>
</file>

<file path=ppt/slideLayouts/slideLayout8895.xml><?xml version="1.0" encoding="utf-8"?>
<p:sldLayout xmlns:a="http://schemas.openxmlformats.org/drawingml/2006/main" xmlns:r="http://schemas.openxmlformats.org/officeDocument/2006/relationships" xmlns:p="http://schemas.openxmlformats.org/presentationml/2006/main" preserve="1" userDrawn="1">
  <p:cSld name="1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802530558"/>
      </p:ext>
    </p:extLst>
  </p:cSld>
  <p:clrMapOvr>
    <a:masterClrMapping/>
  </p:clrMapOvr>
  <p:transition spd="slow">
    <p:fade/>
  </p:transition>
</p:sldLayout>
</file>

<file path=ppt/slideLayouts/slideLayout8896.xml><?xml version="1.0" encoding="utf-8"?>
<p:sldLayout xmlns:a="http://schemas.openxmlformats.org/drawingml/2006/main" xmlns:r="http://schemas.openxmlformats.org/officeDocument/2006/relationships" xmlns:p="http://schemas.openxmlformats.org/presentationml/2006/main" preserve="1" userDrawn="1">
  <p:cSld name="1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473815526"/>
      </p:ext>
    </p:extLst>
  </p:cSld>
  <p:clrMapOvr>
    <a:masterClrMapping/>
  </p:clrMapOvr>
  <p:transition spd="slow">
    <p:fade/>
  </p:transition>
</p:sldLayout>
</file>

<file path=ppt/slideLayouts/slideLayout8897.xml><?xml version="1.0" encoding="utf-8"?>
<p:sldLayout xmlns:a="http://schemas.openxmlformats.org/drawingml/2006/main" xmlns:r="http://schemas.openxmlformats.org/officeDocument/2006/relationships" xmlns:p="http://schemas.openxmlformats.org/presentationml/2006/main" preserve="1" userDrawn="1">
  <p:cSld name="1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89099994"/>
      </p:ext>
    </p:extLst>
  </p:cSld>
  <p:clrMapOvr>
    <a:masterClrMapping/>
  </p:clrMapOvr>
  <p:transition spd="slow">
    <p:fade/>
  </p:transition>
</p:sldLayout>
</file>

<file path=ppt/slideLayouts/slideLayout8898.xml><?xml version="1.0" encoding="utf-8"?>
<p:sldLayout xmlns:a="http://schemas.openxmlformats.org/drawingml/2006/main" xmlns:r="http://schemas.openxmlformats.org/officeDocument/2006/relationships" xmlns:p="http://schemas.openxmlformats.org/presentationml/2006/main" preserve="1" userDrawn="1">
  <p:cSld name="14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73646170"/>
      </p:ext>
    </p:extLst>
  </p:cSld>
  <p:clrMapOvr>
    <a:masterClrMapping/>
  </p:clrMapOvr>
  <p:transition spd="slow">
    <p:fade/>
  </p:transition>
</p:sldLayout>
</file>

<file path=ppt/slideLayouts/slideLayout8899.xml><?xml version="1.0" encoding="utf-8"?>
<p:sldLayout xmlns:a="http://schemas.openxmlformats.org/drawingml/2006/main" xmlns:r="http://schemas.openxmlformats.org/officeDocument/2006/relationships" xmlns:p="http://schemas.openxmlformats.org/presentationml/2006/main" showMasterSp="0" preserve="1" userDrawn="1">
  <p:cSld name="1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09346692"/>
      </p:ext>
    </p:extLst>
  </p:cSld>
  <p:clrMapOvr>
    <a:masterClrMapping/>
  </p:clrMapOvr>
  <p:transition spd="slow">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378471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preserve="1" userDrawn="1">
  <p:cSld name="9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961533684"/>
      </p:ext>
    </p:extLst>
  </p:cSld>
  <p:clrMapOvr>
    <a:masterClrMapping/>
  </p:clrMapOvr>
  <p:transition spd="slow">
    <p:fade/>
  </p:transition>
</p:sldLayout>
</file>

<file path=ppt/slideLayouts/slideLayout8900.xml><?xml version="1.0" encoding="utf-8"?>
<p:sldLayout xmlns:a="http://schemas.openxmlformats.org/drawingml/2006/main" xmlns:r="http://schemas.openxmlformats.org/officeDocument/2006/relationships" xmlns:p="http://schemas.openxmlformats.org/presentationml/2006/main" preserve="1" userDrawn="1">
  <p:cSld name="1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990738328"/>
      </p:ext>
    </p:extLst>
  </p:cSld>
  <p:clrMapOvr>
    <a:masterClrMapping/>
  </p:clrMapOvr>
  <p:transition spd="slow">
    <p:fade/>
  </p:transition>
</p:sldLayout>
</file>

<file path=ppt/slideLayouts/slideLayout8901.xml><?xml version="1.0" encoding="utf-8"?>
<p:sldLayout xmlns:a="http://schemas.openxmlformats.org/drawingml/2006/main" xmlns:r="http://schemas.openxmlformats.org/officeDocument/2006/relationships" xmlns:p="http://schemas.openxmlformats.org/presentationml/2006/main" preserve="1" userDrawn="1">
  <p:cSld name="1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20236169"/>
      </p:ext>
    </p:extLst>
  </p:cSld>
  <p:clrMapOvr>
    <a:masterClrMapping/>
  </p:clrMapOvr>
  <p:transition spd="slow">
    <p:fade/>
  </p:transition>
</p:sldLayout>
</file>

<file path=ppt/slideLayouts/slideLayout8902.xml><?xml version="1.0" encoding="utf-8"?>
<p:sldLayout xmlns:a="http://schemas.openxmlformats.org/drawingml/2006/main" xmlns:r="http://schemas.openxmlformats.org/officeDocument/2006/relationships" xmlns:p="http://schemas.openxmlformats.org/presentationml/2006/main" preserve="1" userDrawn="1">
  <p:cSld name="1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23557799"/>
      </p:ext>
    </p:extLst>
  </p:cSld>
  <p:clrMapOvr>
    <a:masterClrMapping/>
  </p:clrMapOvr>
  <p:transition spd="slow">
    <p:fade/>
  </p:transition>
</p:sldLayout>
</file>

<file path=ppt/slideLayouts/slideLayout8903.xml><?xml version="1.0" encoding="utf-8"?>
<p:sldLayout xmlns:a="http://schemas.openxmlformats.org/drawingml/2006/main" xmlns:r="http://schemas.openxmlformats.org/officeDocument/2006/relationships" xmlns:p="http://schemas.openxmlformats.org/presentationml/2006/main" preserve="1" userDrawn="1">
  <p:cSld name="14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47099810"/>
      </p:ext>
    </p:extLst>
  </p:cSld>
  <p:clrMapOvr>
    <a:masterClrMapping/>
  </p:clrMapOvr>
  <p:transition spd="slow">
    <p:fade/>
  </p:transition>
</p:sldLayout>
</file>

<file path=ppt/slideLayouts/slideLayout8904.xml><?xml version="1.0" encoding="utf-8"?>
<p:sldLayout xmlns:a="http://schemas.openxmlformats.org/drawingml/2006/main" xmlns:r="http://schemas.openxmlformats.org/officeDocument/2006/relationships" xmlns:p="http://schemas.openxmlformats.org/presentationml/2006/main" showMasterSp="0" preserve="1" userDrawn="1">
  <p:cSld name="1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88502996"/>
      </p:ext>
    </p:extLst>
  </p:cSld>
  <p:clrMapOvr>
    <a:masterClrMapping/>
  </p:clrMapOvr>
  <p:transition spd="slow">
    <p:fade/>
  </p:transition>
</p:sldLayout>
</file>

<file path=ppt/slideLayouts/slideLayout8905.xml><?xml version="1.0" encoding="utf-8"?>
<p:sldLayout xmlns:a="http://schemas.openxmlformats.org/drawingml/2006/main" xmlns:r="http://schemas.openxmlformats.org/officeDocument/2006/relationships" xmlns:p="http://schemas.openxmlformats.org/presentationml/2006/main" preserve="1" userDrawn="1">
  <p:cSld name="1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21314057"/>
      </p:ext>
    </p:extLst>
  </p:cSld>
  <p:clrMapOvr>
    <a:masterClrMapping/>
  </p:clrMapOvr>
  <p:transition spd="slow">
    <p:fade/>
  </p:transition>
</p:sldLayout>
</file>

<file path=ppt/slideLayouts/slideLayout8906.xml><?xml version="1.0" encoding="utf-8"?>
<p:sldLayout xmlns:a="http://schemas.openxmlformats.org/drawingml/2006/main" xmlns:r="http://schemas.openxmlformats.org/officeDocument/2006/relationships" xmlns:p="http://schemas.openxmlformats.org/presentationml/2006/main" preserve="1" userDrawn="1">
  <p:cSld name="1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44169990"/>
      </p:ext>
    </p:extLst>
  </p:cSld>
  <p:clrMapOvr>
    <a:masterClrMapping/>
  </p:clrMapOvr>
  <p:transition spd="slow">
    <p:fade/>
  </p:transition>
</p:sldLayout>
</file>

<file path=ppt/slideLayouts/slideLayout8907.xml><?xml version="1.0" encoding="utf-8"?>
<p:sldLayout xmlns:a="http://schemas.openxmlformats.org/drawingml/2006/main" xmlns:r="http://schemas.openxmlformats.org/officeDocument/2006/relationships" xmlns:p="http://schemas.openxmlformats.org/presentationml/2006/main" preserve="1" userDrawn="1">
  <p:cSld name="1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72448295"/>
      </p:ext>
    </p:extLst>
  </p:cSld>
  <p:clrMapOvr>
    <a:masterClrMapping/>
  </p:clrMapOvr>
  <p:transition spd="slow">
    <p:fade/>
  </p:transition>
</p:sldLayout>
</file>

<file path=ppt/slideLayouts/slideLayout8908.xml><?xml version="1.0" encoding="utf-8"?>
<p:sldLayout xmlns:a="http://schemas.openxmlformats.org/drawingml/2006/main" xmlns:r="http://schemas.openxmlformats.org/officeDocument/2006/relationships" xmlns:p="http://schemas.openxmlformats.org/presentationml/2006/main" preserve="1" userDrawn="1">
  <p:cSld name="14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23200902"/>
      </p:ext>
    </p:extLst>
  </p:cSld>
  <p:clrMapOvr>
    <a:masterClrMapping/>
  </p:clrMapOvr>
  <p:transition spd="slow">
    <p:fade/>
  </p:transition>
</p:sldLayout>
</file>

<file path=ppt/slideLayouts/slideLayout8909.xml><?xml version="1.0" encoding="utf-8"?>
<p:sldLayout xmlns:a="http://schemas.openxmlformats.org/drawingml/2006/main" xmlns:r="http://schemas.openxmlformats.org/officeDocument/2006/relationships" xmlns:p="http://schemas.openxmlformats.org/presentationml/2006/main" preserve="1" userDrawn="1">
  <p:cSld name="2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237083899"/>
      </p:ext>
    </p:extLst>
  </p:cSld>
  <p:clrMapOvr>
    <a:masterClrMapping/>
  </p:clrMapOvr>
  <p:transition spd="slow">
    <p:fade/>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9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088765511"/>
      </p:ext>
    </p:extLst>
  </p:cSld>
  <p:clrMapOvr>
    <a:masterClrMapping/>
  </p:clrMapOvr>
  <p:transition spd="slow">
    <p:fade/>
  </p:transition>
</p:sldLayout>
</file>

<file path=ppt/slideLayouts/slideLayout8910.xml><?xml version="1.0" encoding="utf-8"?>
<p:sldLayout xmlns:a="http://schemas.openxmlformats.org/drawingml/2006/main" xmlns:r="http://schemas.openxmlformats.org/officeDocument/2006/relationships" xmlns:p="http://schemas.openxmlformats.org/presentationml/2006/main" preserve="1" userDrawn="1">
  <p:cSld name="2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40529247"/>
      </p:ext>
    </p:extLst>
  </p:cSld>
  <p:clrMapOvr>
    <a:masterClrMapping/>
  </p:clrMapOvr>
  <p:transition spd="slow">
    <p:fade/>
  </p:transition>
</p:sldLayout>
</file>

<file path=ppt/slideLayouts/slideLayout8911.xml><?xml version="1.0" encoding="utf-8"?>
<p:sldLayout xmlns:a="http://schemas.openxmlformats.org/drawingml/2006/main" xmlns:r="http://schemas.openxmlformats.org/officeDocument/2006/relationships" xmlns:p="http://schemas.openxmlformats.org/presentationml/2006/main" preserve="1" userDrawn="1">
  <p:cSld name="14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553680213"/>
      </p:ext>
    </p:extLst>
  </p:cSld>
  <p:clrMapOvr>
    <a:masterClrMapping/>
  </p:clrMapOvr>
  <p:transition spd="slow">
    <p:fade/>
  </p:transition>
</p:sldLayout>
</file>

<file path=ppt/slideLayouts/slideLayout8912.xml><?xml version="1.0" encoding="utf-8"?>
<p:sldLayout xmlns:a="http://schemas.openxmlformats.org/drawingml/2006/main" xmlns:r="http://schemas.openxmlformats.org/officeDocument/2006/relationships" xmlns:p="http://schemas.openxmlformats.org/presentationml/2006/main" showMasterSp="0" preserve="1" userDrawn="1">
  <p:cSld name="1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032962503"/>
      </p:ext>
    </p:extLst>
  </p:cSld>
  <p:clrMapOvr>
    <a:masterClrMapping/>
  </p:clrMapOvr>
  <p:transition spd="slow">
    <p:fade/>
  </p:transition>
</p:sldLayout>
</file>

<file path=ppt/slideLayouts/slideLayout8913.xml><?xml version="1.0" encoding="utf-8"?>
<p:sldLayout xmlns:a="http://schemas.openxmlformats.org/drawingml/2006/main" xmlns:r="http://schemas.openxmlformats.org/officeDocument/2006/relationships" xmlns:p="http://schemas.openxmlformats.org/presentationml/2006/main" preserve="1" userDrawn="1">
  <p:cSld name="1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85536668"/>
      </p:ext>
    </p:extLst>
  </p:cSld>
  <p:clrMapOvr>
    <a:masterClrMapping/>
  </p:clrMapOvr>
  <p:transition spd="slow">
    <p:fade/>
  </p:transition>
</p:sldLayout>
</file>

<file path=ppt/slideLayouts/slideLayout8914.xml><?xml version="1.0" encoding="utf-8"?>
<p:sldLayout xmlns:a="http://schemas.openxmlformats.org/drawingml/2006/main" xmlns:r="http://schemas.openxmlformats.org/officeDocument/2006/relationships" xmlns:p="http://schemas.openxmlformats.org/presentationml/2006/main" preserve="1" userDrawn="1">
  <p:cSld name="1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2693665"/>
      </p:ext>
    </p:extLst>
  </p:cSld>
  <p:clrMapOvr>
    <a:masterClrMapping/>
  </p:clrMapOvr>
  <p:transition spd="slow">
    <p:fade/>
  </p:transition>
</p:sldLayout>
</file>

<file path=ppt/slideLayouts/slideLayout8915.xml><?xml version="1.0" encoding="utf-8"?>
<p:sldLayout xmlns:a="http://schemas.openxmlformats.org/drawingml/2006/main" xmlns:r="http://schemas.openxmlformats.org/officeDocument/2006/relationships" xmlns:p="http://schemas.openxmlformats.org/presentationml/2006/main" preserve="1" userDrawn="1">
  <p:cSld name="1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49616367"/>
      </p:ext>
    </p:extLst>
  </p:cSld>
  <p:clrMapOvr>
    <a:masterClrMapping/>
  </p:clrMapOvr>
  <p:transition spd="slow">
    <p:fade/>
  </p:transition>
</p:sldLayout>
</file>

<file path=ppt/slideLayouts/slideLayout8916.xml><?xml version="1.0" encoding="utf-8"?>
<p:sldLayout xmlns:a="http://schemas.openxmlformats.org/drawingml/2006/main" xmlns:r="http://schemas.openxmlformats.org/officeDocument/2006/relationships" xmlns:p="http://schemas.openxmlformats.org/presentationml/2006/main" preserve="1" userDrawn="1">
  <p:cSld name="14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182108702"/>
      </p:ext>
    </p:extLst>
  </p:cSld>
  <p:clrMapOvr>
    <a:masterClrMapping/>
  </p:clrMapOvr>
  <p:transition spd="slow">
    <p:fade/>
  </p:transition>
</p:sldLayout>
</file>

<file path=ppt/slideLayouts/slideLayout8917.xml><?xml version="1.0" encoding="utf-8"?>
<p:sldLayout xmlns:a="http://schemas.openxmlformats.org/drawingml/2006/main" xmlns:r="http://schemas.openxmlformats.org/officeDocument/2006/relationships" xmlns:p="http://schemas.openxmlformats.org/presentationml/2006/main" showMasterSp="0" preserve="1" userDrawn="1">
  <p:cSld name="12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826526112"/>
      </p:ext>
    </p:extLst>
  </p:cSld>
  <p:clrMapOvr>
    <a:masterClrMapping/>
  </p:clrMapOvr>
  <p:transition spd="slow">
    <p:fade/>
  </p:transition>
</p:sldLayout>
</file>

<file path=ppt/slideLayouts/slideLayout8918.xml><?xml version="1.0" encoding="utf-8"?>
<p:sldLayout xmlns:a="http://schemas.openxmlformats.org/drawingml/2006/main" xmlns:r="http://schemas.openxmlformats.org/officeDocument/2006/relationships" xmlns:p="http://schemas.openxmlformats.org/presentationml/2006/main" preserve="1" userDrawn="1">
  <p:cSld name="12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650032755"/>
      </p:ext>
    </p:extLst>
  </p:cSld>
  <p:clrMapOvr>
    <a:masterClrMapping/>
  </p:clrMapOvr>
  <p:transition spd="slow">
    <p:fade/>
  </p:transition>
</p:sldLayout>
</file>

<file path=ppt/slideLayouts/slideLayout8919.xml><?xml version="1.0" encoding="utf-8"?>
<p:sldLayout xmlns:a="http://schemas.openxmlformats.org/drawingml/2006/main" xmlns:r="http://schemas.openxmlformats.org/officeDocument/2006/relationships" xmlns:p="http://schemas.openxmlformats.org/presentationml/2006/main" preserve="1" userDrawn="1">
  <p:cSld name="12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66169536"/>
      </p:ext>
    </p:extLst>
  </p:cSld>
  <p:clrMapOvr>
    <a:masterClrMapping/>
  </p:clrMapOvr>
  <p:transition spd="slow">
    <p:fade/>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9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56732098"/>
      </p:ext>
    </p:extLst>
  </p:cSld>
  <p:clrMapOvr>
    <a:masterClrMapping/>
  </p:clrMapOvr>
  <p:transition spd="slow">
    <p:fade/>
  </p:transition>
</p:sldLayout>
</file>

<file path=ppt/slideLayouts/slideLayout8920.xml><?xml version="1.0" encoding="utf-8"?>
<p:sldLayout xmlns:a="http://schemas.openxmlformats.org/drawingml/2006/main" xmlns:r="http://schemas.openxmlformats.org/officeDocument/2006/relationships" xmlns:p="http://schemas.openxmlformats.org/presentationml/2006/main" preserve="1" userDrawn="1">
  <p:cSld name="12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852807992"/>
      </p:ext>
    </p:extLst>
  </p:cSld>
  <p:clrMapOvr>
    <a:masterClrMapping/>
  </p:clrMapOvr>
  <p:transition spd="slow">
    <p:fade/>
  </p:transition>
</p:sldLayout>
</file>

<file path=ppt/slideLayouts/slideLayout8921.xml><?xml version="1.0" encoding="utf-8"?>
<p:sldLayout xmlns:a="http://schemas.openxmlformats.org/drawingml/2006/main" xmlns:r="http://schemas.openxmlformats.org/officeDocument/2006/relationships" xmlns:p="http://schemas.openxmlformats.org/presentationml/2006/main" preserve="1" userDrawn="1">
  <p:cSld name="15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321236430"/>
      </p:ext>
    </p:extLst>
  </p:cSld>
  <p:clrMapOvr>
    <a:masterClrMapping/>
  </p:clrMapOvr>
  <p:transition spd="slow">
    <p:fade/>
  </p:transition>
</p:sldLayout>
</file>

<file path=ppt/slideLayouts/slideLayout8922.xml><?xml version="1.0" encoding="utf-8"?>
<p:sldLayout xmlns:a="http://schemas.openxmlformats.org/drawingml/2006/main" xmlns:r="http://schemas.openxmlformats.org/officeDocument/2006/relationships" xmlns:p="http://schemas.openxmlformats.org/presentationml/2006/main" showMasterSp="0" preserve="1" userDrawn="1">
  <p:cSld name="12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90029270"/>
      </p:ext>
    </p:extLst>
  </p:cSld>
  <p:clrMapOvr>
    <a:masterClrMapping/>
  </p:clrMapOvr>
  <p:transition spd="slow">
    <p:fade/>
  </p:transition>
</p:sldLayout>
</file>

<file path=ppt/slideLayouts/slideLayout8923.xml><?xml version="1.0" encoding="utf-8"?>
<p:sldLayout xmlns:a="http://schemas.openxmlformats.org/drawingml/2006/main" xmlns:r="http://schemas.openxmlformats.org/officeDocument/2006/relationships" xmlns:p="http://schemas.openxmlformats.org/presentationml/2006/main" preserve="1" userDrawn="1">
  <p:cSld name="12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315237291"/>
      </p:ext>
    </p:extLst>
  </p:cSld>
  <p:clrMapOvr>
    <a:masterClrMapping/>
  </p:clrMapOvr>
  <p:transition spd="slow">
    <p:fade/>
  </p:transition>
</p:sldLayout>
</file>

<file path=ppt/slideLayouts/slideLayout8924.xml><?xml version="1.0" encoding="utf-8"?>
<p:sldLayout xmlns:a="http://schemas.openxmlformats.org/drawingml/2006/main" xmlns:r="http://schemas.openxmlformats.org/officeDocument/2006/relationships" xmlns:p="http://schemas.openxmlformats.org/presentationml/2006/main" preserve="1" userDrawn="1">
  <p:cSld name="12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652579489"/>
      </p:ext>
    </p:extLst>
  </p:cSld>
  <p:clrMapOvr>
    <a:masterClrMapping/>
  </p:clrMapOvr>
  <p:transition spd="slow">
    <p:fade/>
  </p:transition>
</p:sldLayout>
</file>

<file path=ppt/slideLayouts/slideLayout8925.xml><?xml version="1.0" encoding="utf-8"?>
<p:sldLayout xmlns:a="http://schemas.openxmlformats.org/drawingml/2006/main" xmlns:r="http://schemas.openxmlformats.org/officeDocument/2006/relationships" xmlns:p="http://schemas.openxmlformats.org/presentationml/2006/main" preserve="1" userDrawn="1">
  <p:cSld name="12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7272302"/>
      </p:ext>
    </p:extLst>
  </p:cSld>
  <p:clrMapOvr>
    <a:masterClrMapping/>
  </p:clrMapOvr>
  <p:transition spd="slow">
    <p:fade/>
  </p:transition>
</p:sldLayout>
</file>

<file path=ppt/slideLayouts/slideLayout8926.xml><?xml version="1.0" encoding="utf-8"?>
<p:sldLayout xmlns:a="http://schemas.openxmlformats.org/drawingml/2006/main" xmlns:r="http://schemas.openxmlformats.org/officeDocument/2006/relationships" xmlns:p="http://schemas.openxmlformats.org/presentationml/2006/main" preserve="1" userDrawn="1">
  <p:cSld name="15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04230554"/>
      </p:ext>
    </p:extLst>
  </p:cSld>
  <p:clrMapOvr>
    <a:masterClrMapping/>
  </p:clrMapOvr>
  <p:transition spd="slow">
    <p:fade/>
  </p:transition>
</p:sldLayout>
</file>

<file path=ppt/slideLayouts/slideLayout8927.xml><?xml version="1.0" encoding="utf-8"?>
<p:sldLayout xmlns:a="http://schemas.openxmlformats.org/drawingml/2006/main" xmlns:r="http://schemas.openxmlformats.org/officeDocument/2006/relationships" xmlns:p="http://schemas.openxmlformats.org/presentationml/2006/main" showMasterSp="0" preserve="1" userDrawn="1">
  <p:cSld name="12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155271409"/>
      </p:ext>
    </p:extLst>
  </p:cSld>
  <p:clrMapOvr>
    <a:masterClrMapping/>
  </p:clrMapOvr>
  <p:transition spd="slow">
    <p:fade/>
  </p:transition>
</p:sldLayout>
</file>

<file path=ppt/slideLayouts/slideLayout8928.xml><?xml version="1.0" encoding="utf-8"?>
<p:sldLayout xmlns:a="http://schemas.openxmlformats.org/drawingml/2006/main" xmlns:r="http://schemas.openxmlformats.org/officeDocument/2006/relationships" xmlns:p="http://schemas.openxmlformats.org/presentationml/2006/main" preserve="1" userDrawn="1">
  <p:cSld name="12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44300348"/>
      </p:ext>
    </p:extLst>
  </p:cSld>
  <p:clrMapOvr>
    <a:masterClrMapping/>
  </p:clrMapOvr>
  <p:transition spd="slow">
    <p:fade/>
  </p:transition>
</p:sldLayout>
</file>

<file path=ppt/slideLayouts/slideLayout8929.xml><?xml version="1.0" encoding="utf-8"?>
<p:sldLayout xmlns:a="http://schemas.openxmlformats.org/drawingml/2006/main" xmlns:r="http://schemas.openxmlformats.org/officeDocument/2006/relationships" xmlns:p="http://schemas.openxmlformats.org/presentationml/2006/main" preserve="1" userDrawn="1">
  <p:cSld name="12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304959357"/>
      </p:ext>
    </p:extLst>
  </p:cSld>
  <p:clrMapOvr>
    <a:masterClrMapping/>
  </p:clrMapOvr>
  <p:transition spd="slow">
    <p:fade/>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9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468437125"/>
      </p:ext>
    </p:extLst>
  </p:cSld>
  <p:clrMapOvr>
    <a:masterClrMapping/>
  </p:clrMapOvr>
  <p:transition spd="slow">
    <p:fade/>
  </p:transition>
</p:sldLayout>
</file>

<file path=ppt/slideLayouts/slideLayout8930.xml><?xml version="1.0" encoding="utf-8"?>
<p:sldLayout xmlns:a="http://schemas.openxmlformats.org/drawingml/2006/main" xmlns:r="http://schemas.openxmlformats.org/officeDocument/2006/relationships" xmlns:p="http://schemas.openxmlformats.org/presentationml/2006/main" preserve="1" userDrawn="1">
  <p:cSld name="12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48917919"/>
      </p:ext>
    </p:extLst>
  </p:cSld>
  <p:clrMapOvr>
    <a:masterClrMapping/>
  </p:clrMapOvr>
  <p:transition spd="slow">
    <p:fade/>
  </p:transition>
</p:sldLayout>
</file>

<file path=ppt/slideLayouts/slideLayout8931.xml><?xml version="1.0" encoding="utf-8"?>
<p:sldLayout xmlns:a="http://schemas.openxmlformats.org/drawingml/2006/main" xmlns:r="http://schemas.openxmlformats.org/officeDocument/2006/relationships" xmlns:p="http://schemas.openxmlformats.org/presentationml/2006/main" preserve="1" userDrawn="1">
  <p:cSld name="15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54100183"/>
      </p:ext>
    </p:extLst>
  </p:cSld>
  <p:clrMapOvr>
    <a:masterClrMapping/>
  </p:clrMapOvr>
  <p:transition spd="slow">
    <p:fade/>
  </p:transition>
</p:sldLayout>
</file>

<file path=ppt/slideLayouts/slideLayout8932.xml><?xml version="1.0" encoding="utf-8"?>
<p:sldLayout xmlns:a="http://schemas.openxmlformats.org/drawingml/2006/main" xmlns:r="http://schemas.openxmlformats.org/officeDocument/2006/relationships" xmlns:p="http://schemas.openxmlformats.org/presentationml/2006/main" showMasterSp="0" preserve="1" userDrawn="1">
  <p:cSld name="12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4275601"/>
      </p:ext>
    </p:extLst>
  </p:cSld>
  <p:clrMapOvr>
    <a:masterClrMapping/>
  </p:clrMapOvr>
  <p:transition spd="slow">
    <p:fade/>
  </p:transition>
</p:sldLayout>
</file>

<file path=ppt/slideLayouts/slideLayout8933.xml><?xml version="1.0" encoding="utf-8"?>
<p:sldLayout xmlns:a="http://schemas.openxmlformats.org/drawingml/2006/main" xmlns:r="http://schemas.openxmlformats.org/officeDocument/2006/relationships" xmlns:p="http://schemas.openxmlformats.org/presentationml/2006/main" preserve="1" userDrawn="1">
  <p:cSld name="12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34735468"/>
      </p:ext>
    </p:extLst>
  </p:cSld>
  <p:clrMapOvr>
    <a:masterClrMapping/>
  </p:clrMapOvr>
  <p:transition spd="slow">
    <p:fade/>
  </p:transition>
</p:sldLayout>
</file>

<file path=ppt/slideLayouts/slideLayout8934.xml><?xml version="1.0" encoding="utf-8"?>
<p:sldLayout xmlns:a="http://schemas.openxmlformats.org/drawingml/2006/main" xmlns:r="http://schemas.openxmlformats.org/officeDocument/2006/relationships" xmlns:p="http://schemas.openxmlformats.org/presentationml/2006/main" preserve="1" userDrawn="1">
  <p:cSld name="12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118392463"/>
      </p:ext>
    </p:extLst>
  </p:cSld>
  <p:clrMapOvr>
    <a:masterClrMapping/>
  </p:clrMapOvr>
  <p:transition spd="slow">
    <p:fade/>
  </p:transition>
</p:sldLayout>
</file>

<file path=ppt/slideLayouts/slideLayout8935.xml><?xml version="1.0" encoding="utf-8"?>
<p:sldLayout xmlns:a="http://schemas.openxmlformats.org/drawingml/2006/main" xmlns:r="http://schemas.openxmlformats.org/officeDocument/2006/relationships" xmlns:p="http://schemas.openxmlformats.org/presentationml/2006/main" preserve="1" userDrawn="1">
  <p:cSld name="12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13716529"/>
      </p:ext>
    </p:extLst>
  </p:cSld>
  <p:clrMapOvr>
    <a:masterClrMapping/>
  </p:clrMapOvr>
  <p:transition spd="slow">
    <p:fade/>
  </p:transition>
</p:sldLayout>
</file>

<file path=ppt/slideLayouts/slideLayout8936.xml><?xml version="1.0" encoding="utf-8"?>
<p:sldLayout xmlns:a="http://schemas.openxmlformats.org/drawingml/2006/main" xmlns:r="http://schemas.openxmlformats.org/officeDocument/2006/relationships" xmlns:p="http://schemas.openxmlformats.org/presentationml/2006/main" preserve="1" userDrawn="1">
  <p:cSld name="15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890954304"/>
      </p:ext>
    </p:extLst>
  </p:cSld>
  <p:clrMapOvr>
    <a:masterClrMapping/>
  </p:clrMapOvr>
  <p:transition spd="slow">
    <p:fade/>
  </p:transition>
</p:sldLayout>
</file>

<file path=ppt/slideLayouts/slideLayout8937.xml><?xml version="1.0" encoding="utf-8"?>
<p:sldLayout xmlns:a="http://schemas.openxmlformats.org/drawingml/2006/main" xmlns:r="http://schemas.openxmlformats.org/officeDocument/2006/relationships" xmlns:p="http://schemas.openxmlformats.org/presentationml/2006/main" showMasterSp="0" preserve="1" userDrawn="1">
  <p:cSld name="12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20676250"/>
      </p:ext>
    </p:extLst>
  </p:cSld>
  <p:clrMapOvr>
    <a:masterClrMapping/>
  </p:clrMapOvr>
  <p:transition spd="slow">
    <p:fade/>
  </p:transition>
</p:sldLayout>
</file>

<file path=ppt/slideLayouts/slideLayout8938.xml><?xml version="1.0" encoding="utf-8"?>
<p:sldLayout xmlns:a="http://schemas.openxmlformats.org/drawingml/2006/main" xmlns:r="http://schemas.openxmlformats.org/officeDocument/2006/relationships" xmlns:p="http://schemas.openxmlformats.org/presentationml/2006/main" preserve="1" userDrawn="1">
  <p:cSld name="12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28063805"/>
      </p:ext>
    </p:extLst>
  </p:cSld>
  <p:clrMapOvr>
    <a:masterClrMapping/>
  </p:clrMapOvr>
  <p:transition spd="slow">
    <p:fade/>
  </p:transition>
</p:sldLayout>
</file>

<file path=ppt/slideLayouts/slideLayout8939.xml><?xml version="1.0" encoding="utf-8"?>
<p:sldLayout xmlns:a="http://schemas.openxmlformats.org/drawingml/2006/main" xmlns:r="http://schemas.openxmlformats.org/officeDocument/2006/relationships" xmlns:p="http://schemas.openxmlformats.org/presentationml/2006/main" preserve="1" userDrawn="1">
  <p:cSld name="12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61658142"/>
      </p:ext>
    </p:extLst>
  </p:cSld>
  <p:clrMapOvr>
    <a:masterClrMapping/>
  </p:clrMapOvr>
  <p:transition spd="slow">
    <p:fade/>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1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642733930"/>
      </p:ext>
    </p:extLst>
  </p:cSld>
  <p:clrMapOvr>
    <a:masterClrMapping/>
  </p:clrMapOvr>
  <p:transition spd="slow">
    <p:fade/>
  </p:transition>
</p:sldLayout>
</file>

<file path=ppt/slideLayouts/slideLayout8940.xml><?xml version="1.0" encoding="utf-8"?>
<p:sldLayout xmlns:a="http://schemas.openxmlformats.org/drawingml/2006/main" xmlns:r="http://schemas.openxmlformats.org/officeDocument/2006/relationships" xmlns:p="http://schemas.openxmlformats.org/presentationml/2006/main" preserve="1" userDrawn="1">
  <p:cSld name="12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560754787"/>
      </p:ext>
    </p:extLst>
  </p:cSld>
  <p:clrMapOvr>
    <a:masterClrMapping/>
  </p:clrMapOvr>
  <p:transition spd="slow">
    <p:fade/>
  </p:transition>
</p:sldLayout>
</file>

<file path=ppt/slideLayouts/slideLayout8941.xml><?xml version="1.0" encoding="utf-8"?>
<p:sldLayout xmlns:a="http://schemas.openxmlformats.org/drawingml/2006/main" xmlns:r="http://schemas.openxmlformats.org/officeDocument/2006/relationships" xmlns:p="http://schemas.openxmlformats.org/presentationml/2006/main" preserve="1" userDrawn="1">
  <p:cSld name="15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09508026"/>
      </p:ext>
    </p:extLst>
  </p:cSld>
  <p:clrMapOvr>
    <a:masterClrMapping/>
  </p:clrMapOvr>
  <p:transition spd="slow">
    <p:fade/>
  </p:transition>
</p:sldLayout>
</file>

<file path=ppt/slideLayouts/slideLayout8942.xml><?xml version="1.0" encoding="utf-8"?>
<p:sldLayout xmlns:a="http://schemas.openxmlformats.org/drawingml/2006/main" xmlns:r="http://schemas.openxmlformats.org/officeDocument/2006/relationships" xmlns:p="http://schemas.openxmlformats.org/presentationml/2006/main" showMasterSp="0" preserve="1" userDrawn="1">
  <p:cSld name="13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745417152"/>
      </p:ext>
    </p:extLst>
  </p:cSld>
  <p:clrMapOvr>
    <a:masterClrMapping/>
  </p:clrMapOvr>
  <p:transition spd="slow">
    <p:fade/>
  </p:transition>
</p:sldLayout>
</file>

<file path=ppt/slideLayouts/slideLayout8943.xml><?xml version="1.0" encoding="utf-8"?>
<p:sldLayout xmlns:a="http://schemas.openxmlformats.org/drawingml/2006/main" xmlns:r="http://schemas.openxmlformats.org/officeDocument/2006/relationships" xmlns:p="http://schemas.openxmlformats.org/presentationml/2006/main" preserve="1" userDrawn="1">
  <p:cSld name="12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44868141"/>
      </p:ext>
    </p:extLst>
  </p:cSld>
  <p:clrMapOvr>
    <a:masterClrMapping/>
  </p:clrMapOvr>
  <p:transition spd="slow">
    <p:fade/>
  </p:transition>
</p:sldLayout>
</file>

<file path=ppt/slideLayouts/slideLayout8944.xml><?xml version="1.0" encoding="utf-8"?>
<p:sldLayout xmlns:a="http://schemas.openxmlformats.org/drawingml/2006/main" xmlns:r="http://schemas.openxmlformats.org/officeDocument/2006/relationships" xmlns:p="http://schemas.openxmlformats.org/presentationml/2006/main" preserve="1" userDrawn="1">
  <p:cSld name="12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402568279"/>
      </p:ext>
    </p:extLst>
  </p:cSld>
  <p:clrMapOvr>
    <a:masterClrMapping/>
  </p:clrMapOvr>
  <p:transition spd="slow">
    <p:fade/>
  </p:transition>
</p:sldLayout>
</file>

<file path=ppt/slideLayouts/slideLayout8945.xml><?xml version="1.0" encoding="utf-8"?>
<p:sldLayout xmlns:a="http://schemas.openxmlformats.org/drawingml/2006/main" xmlns:r="http://schemas.openxmlformats.org/officeDocument/2006/relationships" xmlns:p="http://schemas.openxmlformats.org/presentationml/2006/main" preserve="1" userDrawn="1">
  <p:cSld name="13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756113575"/>
      </p:ext>
    </p:extLst>
  </p:cSld>
  <p:clrMapOvr>
    <a:masterClrMapping/>
  </p:clrMapOvr>
  <p:transition spd="slow">
    <p:fade/>
  </p:transition>
</p:sldLayout>
</file>

<file path=ppt/slideLayouts/slideLayout8946.xml><?xml version="1.0" encoding="utf-8"?>
<p:sldLayout xmlns:a="http://schemas.openxmlformats.org/drawingml/2006/main" xmlns:r="http://schemas.openxmlformats.org/officeDocument/2006/relationships" xmlns:p="http://schemas.openxmlformats.org/presentationml/2006/main" preserve="1" userDrawn="1">
  <p:cSld name="15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971970505"/>
      </p:ext>
    </p:extLst>
  </p:cSld>
  <p:clrMapOvr>
    <a:masterClrMapping/>
  </p:clrMapOvr>
  <p:transition spd="slow">
    <p:fade/>
  </p:transition>
</p:sldLayout>
</file>

<file path=ppt/slideLayouts/slideLayout8947.xml><?xml version="1.0" encoding="utf-8"?>
<p:sldLayout xmlns:a="http://schemas.openxmlformats.org/drawingml/2006/main" xmlns:r="http://schemas.openxmlformats.org/officeDocument/2006/relationships" xmlns:p="http://schemas.openxmlformats.org/presentationml/2006/main" showMasterSp="0" preserve="1" userDrawn="1">
  <p:cSld name="13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70254331"/>
      </p:ext>
    </p:extLst>
  </p:cSld>
  <p:clrMapOvr>
    <a:masterClrMapping/>
  </p:clrMapOvr>
  <p:transition spd="slow">
    <p:fade/>
  </p:transition>
</p:sldLayout>
</file>

<file path=ppt/slideLayouts/slideLayout8948.xml><?xml version="1.0" encoding="utf-8"?>
<p:sldLayout xmlns:a="http://schemas.openxmlformats.org/drawingml/2006/main" xmlns:r="http://schemas.openxmlformats.org/officeDocument/2006/relationships" xmlns:p="http://schemas.openxmlformats.org/presentationml/2006/main" preserve="1" userDrawn="1">
  <p:cSld name="13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13125602"/>
      </p:ext>
    </p:extLst>
  </p:cSld>
  <p:clrMapOvr>
    <a:masterClrMapping/>
  </p:clrMapOvr>
  <p:transition spd="slow">
    <p:fade/>
  </p:transition>
</p:sldLayout>
</file>

<file path=ppt/slideLayouts/slideLayout8949.xml><?xml version="1.0" encoding="utf-8"?>
<p:sldLayout xmlns:a="http://schemas.openxmlformats.org/drawingml/2006/main" xmlns:r="http://schemas.openxmlformats.org/officeDocument/2006/relationships" xmlns:p="http://schemas.openxmlformats.org/presentationml/2006/main" preserve="1" userDrawn="1">
  <p:cSld name="13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0394833"/>
      </p:ext>
    </p:extLst>
  </p:cSld>
  <p:clrMapOvr>
    <a:masterClrMapping/>
  </p:clrMapOvr>
  <p:transition spd="slow">
    <p:fade/>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preserve="1" userDrawn="1">
  <p:cSld name="9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181473270"/>
      </p:ext>
    </p:extLst>
  </p:cSld>
  <p:clrMapOvr>
    <a:masterClrMapping/>
  </p:clrMapOvr>
  <p:transition spd="slow">
    <p:fade/>
  </p:transition>
</p:sldLayout>
</file>

<file path=ppt/slideLayouts/slideLayout8950.xml><?xml version="1.0" encoding="utf-8"?>
<p:sldLayout xmlns:a="http://schemas.openxmlformats.org/drawingml/2006/main" xmlns:r="http://schemas.openxmlformats.org/officeDocument/2006/relationships" xmlns:p="http://schemas.openxmlformats.org/presentationml/2006/main" preserve="1" userDrawn="1">
  <p:cSld name="13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025230156"/>
      </p:ext>
    </p:extLst>
  </p:cSld>
  <p:clrMapOvr>
    <a:masterClrMapping/>
  </p:clrMapOvr>
  <p:transition spd="slow">
    <p:fade/>
  </p:transition>
</p:sldLayout>
</file>

<file path=ppt/slideLayouts/slideLayout8951.xml><?xml version="1.0" encoding="utf-8"?>
<p:sldLayout xmlns:a="http://schemas.openxmlformats.org/drawingml/2006/main" xmlns:r="http://schemas.openxmlformats.org/officeDocument/2006/relationships" xmlns:p="http://schemas.openxmlformats.org/presentationml/2006/main" preserve="1" userDrawn="1">
  <p:cSld name="15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924788819"/>
      </p:ext>
    </p:extLst>
  </p:cSld>
  <p:clrMapOvr>
    <a:masterClrMapping/>
  </p:clrMapOvr>
  <p:transition spd="slow">
    <p:fade/>
  </p:transition>
</p:sldLayout>
</file>

<file path=ppt/slideLayouts/slideLayout8952.xml><?xml version="1.0" encoding="utf-8"?>
<p:sldLayout xmlns:a="http://schemas.openxmlformats.org/drawingml/2006/main" xmlns:r="http://schemas.openxmlformats.org/officeDocument/2006/relationships" xmlns:p="http://schemas.openxmlformats.org/presentationml/2006/main" showMasterSp="0" preserve="1" userDrawn="1">
  <p:cSld name="13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500588882"/>
      </p:ext>
    </p:extLst>
  </p:cSld>
  <p:clrMapOvr>
    <a:masterClrMapping/>
  </p:clrMapOvr>
  <p:transition spd="slow">
    <p:fade/>
  </p:transition>
</p:sldLayout>
</file>

<file path=ppt/slideLayouts/slideLayout8953.xml><?xml version="1.0" encoding="utf-8"?>
<p:sldLayout xmlns:a="http://schemas.openxmlformats.org/drawingml/2006/main" xmlns:r="http://schemas.openxmlformats.org/officeDocument/2006/relationships" xmlns:p="http://schemas.openxmlformats.org/presentationml/2006/main" preserve="1" userDrawn="1">
  <p:cSld name="13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47831505"/>
      </p:ext>
    </p:extLst>
  </p:cSld>
  <p:clrMapOvr>
    <a:masterClrMapping/>
  </p:clrMapOvr>
  <p:transition spd="slow">
    <p:fade/>
  </p:transition>
</p:sldLayout>
</file>

<file path=ppt/slideLayouts/slideLayout8954.xml><?xml version="1.0" encoding="utf-8"?>
<p:sldLayout xmlns:a="http://schemas.openxmlformats.org/drawingml/2006/main" xmlns:r="http://schemas.openxmlformats.org/officeDocument/2006/relationships" xmlns:p="http://schemas.openxmlformats.org/presentationml/2006/main" preserve="1" userDrawn="1">
  <p:cSld name="13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792945088"/>
      </p:ext>
    </p:extLst>
  </p:cSld>
  <p:clrMapOvr>
    <a:masterClrMapping/>
  </p:clrMapOvr>
  <p:transition spd="slow">
    <p:fade/>
  </p:transition>
</p:sldLayout>
</file>

<file path=ppt/slideLayouts/slideLayout8955.xml><?xml version="1.0" encoding="utf-8"?>
<p:sldLayout xmlns:a="http://schemas.openxmlformats.org/drawingml/2006/main" xmlns:r="http://schemas.openxmlformats.org/officeDocument/2006/relationships" xmlns:p="http://schemas.openxmlformats.org/presentationml/2006/main" preserve="1" userDrawn="1">
  <p:cSld name="13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406026573"/>
      </p:ext>
    </p:extLst>
  </p:cSld>
  <p:clrMapOvr>
    <a:masterClrMapping/>
  </p:clrMapOvr>
  <p:transition spd="slow">
    <p:fade/>
  </p:transition>
</p:sldLayout>
</file>

<file path=ppt/slideLayouts/slideLayout8956.xml><?xml version="1.0" encoding="utf-8"?>
<p:sldLayout xmlns:a="http://schemas.openxmlformats.org/drawingml/2006/main" xmlns:r="http://schemas.openxmlformats.org/officeDocument/2006/relationships" xmlns:p="http://schemas.openxmlformats.org/presentationml/2006/main" preserve="1" userDrawn="1">
  <p:cSld name="15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904317247"/>
      </p:ext>
    </p:extLst>
  </p:cSld>
  <p:clrMapOvr>
    <a:masterClrMapping/>
  </p:clrMapOvr>
  <p:transition spd="slow">
    <p:fade/>
  </p:transition>
</p:sldLayout>
</file>

<file path=ppt/slideLayouts/slideLayout89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nn-NO"/>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nn-NO"/>
          </a:p>
        </p:txBody>
      </p:sp>
      <p:sp>
        <p:nvSpPr>
          <p:cNvPr id="4" name="Date Placeholder 3"/>
          <p:cNvSpPr>
            <a:spLocks noGrp="1"/>
          </p:cNvSpPr>
          <p:nvPr>
            <p:ph type="dt" sz="half" idx="10"/>
          </p:nvPr>
        </p:nvSpPr>
        <p:spPr/>
        <p:txBody>
          <a:bodyPr/>
          <a:lstStyle/>
          <a:p>
            <a:fld id="{B8233B88-5F1F-4071-9FE5-5BFB3B1C432D}"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212709360"/>
      </p:ext>
    </p:extLst>
  </p:cSld>
  <p:clrMapOvr>
    <a:masterClrMapping/>
  </p:clrMapOvr>
</p:sldLayout>
</file>

<file path=ppt/slideLayouts/slideLayout8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fld id="{CD61E572-17E1-49E1-A793-1CCA94E07532}"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2883661131"/>
      </p:ext>
    </p:extLst>
  </p:cSld>
  <p:clrMapOvr>
    <a:masterClrMapping/>
  </p:clrMapOvr>
</p:sldLayout>
</file>

<file path=ppt/slideLayouts/slideLayout8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nn-NO"/>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AA2D8F7-C918-453C-835F-36B21CF716DD}"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3510097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9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81945810"/>
      </p:ext>
    </p:extLst>
  </p:cSld>
  <p:clrMapOvr>
    <a:masterClrMapping/>
  </p:clrMapOvr>
  <p:transition spd="slow">
    <p:fade/>
  </p:transition>
</p:sldLayout>
</file>

<file path=ppt/slideLayouts/slideLayout8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5" name="Date Placeholder 4"/>
          <p:cNvSpPr>
            <a:spLocks noGrp="1"/>
          </p:cNvSpPr>
          <p:nvPr>
            <p:ph type="dt" sz="half" idx="10"/>
          </p:nvPr>
        </p:nvSpPr>
        <p:spPr/>
        <p:txBody>
          <a:bodyPr/>
          <a:lstStyle/>
          <a:p>
            <a:fld id="{D0EAF633-07E4-4BB9-9774-4082CB5C76FE}" type="datetime1">
              <a:rPr lang="nn-NO" smtClean="0">
                <a:solidFill>
                  <a:prstClr val="black">
                    <a:tint val="75000"/>
                  </a:prstClr>
                </a:solidFill>
              </a:rPr>
              <a:pPr/>
              <a:t>13.03.2019</a:t>
            </a:fld>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930257815"/>
      </p:ext>
    </p:extLst>
  </p:cSld>
  <p:clrMapOvr>
    <a:masterClrMapping/>
  </p:clrMapOvr>
</p:sldLayout>
</file>

<file path=ppt/slideLayouts/slideLayout8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nn-NO"/>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7" name="Date Placeholder 6"/>
          <p:cNvSpPr>
            <a:spLocks noGrp="1"/>
          </p:cNvSpPr>
          <p:nvPr>
            <p:ph type="dt" sz="half" idx="10"/>
          </p:nvPr>
        </p:nvSpPr>
        <p:spPr/>
        <p:txBody>
          <a:bodyPr/>
          <a:lstStyle/>
          <a:p>
            <a:fld id="{F85203F1-EE54-42BC-B5CF-767B5FE05856}" type="datetime1">
              <a:rPr lang="nn-NO" smtClean="0">
                <a:solidFill>
                  <a:prstClr val="black">
                    <a:tint val="75000"/>
                  </a:prstClr>
                </a:solidFill>
              </a:rPr>
              <a:pPr/>
              <a:t>13.03.2019</a:t>
            </a:fld>
            <a:endParaRPr lang="nn-NO">
              <a:solidFill>
                <a:prstClr val="black">
                  <a:tint val="75000"/>
                </a:prstClr>
              </a:solidFill>
            </a:endParaRPr>
          </a:p>
        </p:txBody>
      </p:sp>
      <p:sp>
        <p:nvSpPr>
          <p:cNvPr id="8" name="Footer Placeholder 7"/>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9" name="Slide Number Placeholder 8"/>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4096711240"/>
      </p:ext>
    </p:extLst>
  </p:cSld>
  <p:clrMapOvr>
    <a:masterClrMapping/>
  </p:clrMapOvr>
</p:sldLayout>
</file>

<file path=ppt/slideLayouts/slideLayout8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Date Placeholder 2"/>
          <p:cNvSpPr>
            <a:spLocks noGrp="1"/>
          </p:cNvSpPr>
          <p:nvPr>
            <p:ph type="dt" sz="half" idx="10"/>
          </p:nvPr>
        </p:nvSpPr>
        <p:spPr/>
        <p:txBody>
          <a:bodyPr/>
          <a:lstStyle/>
          <a:p>
            <a:fld id="{74CD211B-A448-4903-AF7D-7CA2E984231D}" type="datetime1">
              <a:rPr lang="nn-NO" smtClean="0">
                <a:solidFill>
                  <a:prstClr val="black">
                    <a:tint val="75000"/>
                  </a:prstClr>
                </a:solidFill>
              </a:rPr>
              <a:pPr/>
              <a:t>13.03.2019</a:t>
            </a:fld>
            <a:endParaRPr lang="nn-NO">
              <a:solidFill>
                <a:prstClr val="black">
                  <a:tint val="75000"/>
                </a:prstClr>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2704608247"/>
      </p:ext>
    </p:extLst>
  </p:cSld>
  <p:clrMapOvr>
    <a:masterClrMapping/>
  </p:clrMapOvr>
</p:sldLayout>
</file>

<file path=ppt/slideLayouts/slideLayout8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CCC869-E6B7-4EC1-8C58-DE553BDE76F8}" type="datetime1">
              <a:rPr lang="nn-NO" smtClean="0">
                <a:solidFill>
                  <a:prstClr val="black">
                    <a:tint val="75000"/>
                  </a:prstClr>
                </a:solidFill>
              </a:rPr>
              <a:pPr/>
              <a:t>13.03.2019</a:t>
            </a:fld>
            <a:endParaRPr lang="nn-NO">
              <a:solidFill>
                <a:prstClr val="black">
                  <a:tint val="75000"/>
                </a:prstClr>
              </a:solidFill>
            </a:endParaRPr>
          </a:p>
        </p:txBody>
      </p:sp>
      <p:sp>
        <p:nvSpPr>
          <p:cNvPr id="3" name="Footer Placeholder 2"/>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3667522566"/>
      </p:ext>
    </p:extLst>
  </p:cSld>
  <p:clrMapOvr>
    <a:masterClrMapping/>
  </p:clrMapOvr>
</p:sldLayout>
</file>

<file path=ppt/slideLayouts/slideLayout8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nn-NO"/>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EAA5C8F-DB15-4A56-AF4A-CDA6FCA33F52}" type="datetime1">
              <a:rPr lang="nn-NO" smtClean="0">
                <a:solidFill>
                  <a:prstClr val="black">
                    <a:tint val="75000"/>
                  </a:prstClr>
                </a:solidFill>
              </a:rPr>
              <a:pPr/>
              <a:t>13.03.2019</a:t>
            </a:fld>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2843806768"/>
      </p:ext>
    </p:extLst>
  </p:cSld>
  <p:clrMapOvr>
    <a:masterClrMapping/>
  </p:clrMapOvr>
</p:sldLayout>
</file>

<file path=ppt/slideLayouts/slideLayout8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nn-NO"/>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nn-NO"/>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97C08B-C556-4AC3-B396-26D05E5BA583}" type="datetime1">
              <a:rPr lang="nn-NO" smtClean="0">
                <a:solidFill>
                  <a:prstClr val="black">
                    <a:tint val="75000"/>
                  </a:prstClr>
                </a:solidFill>
              </a:rPr>
              <a:pPr/>
              <a:t>13.03.2019</a:t>
            </a:fld>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60187512"/>
      </p:ext>
    </p:extLst>
  </p:cSld>
  <p:clrMapOvr>
    <a:masterClrMapping/>
  </p:clrMapOvr>
</p:sldLayout>
</file>

<file path=ppt/slideLayouts/slideLayout8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nn-NO"/>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fld id="{4C81B1A3-86A1-45EC-9EAC-194181B63530}"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853152383"/>
      </p:ext>
    </p:extLst>
  </p:cSld>
  <p:clrMapOvr>
    <a:masterClrMapping/>
  </p:clrMapOvr>
</p:sldLayout>
</file>

<file path=ppt/slideLayouts/slideLayout8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nn-NO"/>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10"/>
          </p:nvPr>
        </p:nvSpPr>
        <p:spPr/>
        <p:txBody>
          <a:bodyPr/>
          <a:lstStyle/>
          <a:p>
            <a:fld id="{9FC6C898-12EC-4064-A5D9-9E8EA6CEE64B}"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123527989"/>
      </p:ext>
    </p:extLst>
  </p:cSld>
  <p:clrMapOvr>
    <a:masterClrMapping/>
  </p:clrMapOvr>
</p:sldLayout>
</file>

<file path=ppt/slideLayouts/slideLayout8968.xml><?xml version="1.0" encoding="utf-8"?>
<p:sldLayout xmlns:a="http://schemas.openxmlformats.org/drawingml/2006/main" xmlns:r="http://schemas.openxmlformats.org/officeDocument/2006/relationships" xmlns:p="http://schemas.openxmlformats.org/presentationml/2006/main" preserve="1" userDrawn="1">
  <p:cSld name="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8972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969.xml><?xml version="1.0" encoding="utf-8"?>
<p:sldLayout xmlns:a="http://schemas.openxmlformats.org/drawingml/2006/main" xmlns:r="http://schemas.openxmlformats.org/officeDocument/2006/relationships" xmlns:p="http://schemas.openxmlformats.org/presentationml/2006/main" preserve="1" userDrawn="1">
  <p:cSld name="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710099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9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070404629"/>
      </p:ext>
    </p:extLst>
  </p:cSld>
  <p:clrMapOvr>
    <a:masterClrMapping/>
  </p:clrMapOvr>
  <p:transition spd="slow">
    <p:fade/>
  </p:transition>
</p:sldLayout>
</file>

<file path=ppt/slideLayouts/slideLayout8970.xml><?xml version="1.0" encoding="utf-8"?>
<p:sldLayout xmlns:a="http://schemas.openxmlformats.org/drawingml/2006/main" xmlns:r="http://schemas.openxmlformats.org/officeDocument/2006/relationships" xmlns:p="http://schemas.openxmlformats.org/presentationml/2006/main" preserve="1" userDrawn="1">
  <p:cSld name="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2861792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1.xml><?xml version="1.0" encoding="utf-8"?>
<p:sldLayout xmlns:a="http://schemas.openxmlformats.org/drawingml/2006/main" xmlns:r="http://schemas.openxmlformats.org/officeDocument/2006/relationships" xmlns:p="http://schemas.openxmlformats.org/presentationml/2006/main" preserve="1" userDrawn="1">
  <p:cSld name="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33209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2.xml><?xml version="1.0" encoding="utf-8"?>
<p:sldLayout xmlns:a="http://schemas.openxmlformats.org/drawingml/2006/main" xmlns:r="http://schemas.openxmlformats.org/officeDocument/2006/relationships" xmlns:p="http://schemas.openxmlformats.org/presentationml/2006/main" preserve="1" userDrawn="1">
  <p:cSld name="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590211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8973.xml><?xml version="1.0" encoding="utf-8"?>
<p:sldLayout xmlns:a="http://schemas.openxmlformats.org/drawingml/2006/main" xmlns:r="http://schemas.openxmlformats.org/officeDocument/2006/relationships" xmlns:p="http://schemas.openxmlformats.org/presentationml/2006/main" preserve="1" userDrawn="1">
  <p:cSld name="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67388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974.xml><?xml version="1.0" encoding="utf-8"?>
<p:sldLayout xmlns:a="http://schemas.openxmlformats.org/drawingml/2006/main" xmlns:r="http://schemas.openxmlformats.org/officeDocument/2006/relationships" xmlns:p="http://schemas.openxmlformats.org/presentationml/2006/main" preserve="1" userDrawn="1">
  <p:cSld name="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234486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5.xml><?xml version="1.0" encoding="utf-8"?>
<p:sldLayout xmlns:a="http://schemas.openxmlformats.org/drawingml/2006/main" xmlns:r="http://schemas.openxmlformats.org/officeDocument/2006/relationships" xmlns:p="http://schemas.openxmlformats.org/presentationml/2006/main" preserve="1" userDrawn="1">
  <p:cSld name="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218113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6.xml><?xml version="1.0" encoding="utf-8"?>
<p:sldLayout xmlns:a="http://schemas.openxmlformats.org/drawingml/2006/main" xmlns:r="http://schemas.openxmlformats.org/officeDocument/2006/relationships" xmlns:p="http://schemas.openxmlformats.org/presentationml/2006/main" preserve="1" userDrawn="1">
  <p:cSld name="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687469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8977.xml><?xml version="1.0" encoding="utf-8"?>
<p:sldLayout xmlns:a="http://schemas.openxmlformats.org/drawingml/2006/main" xmlns:r="http://schemas.openxmlformats.org/officeDocument/2006/relationships" xmlns:p="http://schemas.openxmlformats.org/presentationml/2006/main" showMasterSp="0" preserve="1" userDrawn="1">
  <p:cSld name="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34672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8.xml><?xml version="1.0" encoding="utf-8"?>
<p:sldLayout xmlns:a="http://schemas.openxmlformats.org/drawingml/2006/main" xmlns:r="http://schemas.openxmlformats.org/officeDocument/2006/relationships" xmlns:p="http://schemas.openxmlformats.org/presentationml/2006/main" preserve="1" userDrawn="1">
  <p:cSld name="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968E946B-AAB6-4260-8D61-DA6C113EA01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877854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9.xml><?xml version="1.0" encoding="utf-8"?>
<p:sldLayout xmlns:a="http://schemas.openxmlformats.org/drawingml/2006/main" xmlns:r="http://schemas.openxmlformats.org/officeDocument/2006/relationships" xmlns:p="http://schemas.openxmlformats.org/presentationml/2006/main" preserve="1" userDrawn="1">
  <p:cSld name="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D49B9935-7DF7-4861-8BEF-92854F51127E}"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3513681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9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293894430"/>
      </p:ext>
    </p:extLst>
  </p:cSld>
  <p:clrMapOvr>
    <a:masterClrMapping/>
  </p:clrMapOvr>
  <p:transition spd="slow">
    <p:fade/>
  </p:transition>
</p:sldLayout>
</file>

<file path=ppt/slideLayouts/slideLayout8980.xml><?xml version="1.0" encoding="utf-8"?>
<p:sldLayout xmlns:a="http://schemas.openxmlformats.org/drawingml/2006/main" xmlns:r="http://schemas.openxmlformats.org/officeDocument/2006/relationships" xmlns:p="http://schemas.openxmlformats.org/presentationml/2006/main" preserve="1" userDrawn="1">
  <p:cSld name="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672C3ED1-82B1-46A2-B3A6-D52B192744E6}"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40828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1.xml><?xml version="1.0" encoding="utf-8"?>
<p:sldLayout xmlns:a="http://schemas.openxmlformats.org/drawingml/2006/main" xmlns:r="http://schemas.openxmlformats.org/officeDocument/2006/relationships" xmlns:p="http://schemas.openxmlformats.org/presentationml/2006/main" preserve="1" userDrawn="1">
  <p:cSld name="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0E3AA43F-31C3-4670-AE6E-29A61BC146C1}"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2157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2.xml><?xml version="1.0" encoding="utf-8"?>
<p:sldLayout xmlns:a="http://schemas.openxmlformats.org/drawingml/2006/main" xmlns:r="http://schemas.openxmlformats.org/officeDocument/2006/relationships" xmlns:p="http://schemas.openxmlformats.org/presentationml/2006/main" showMasterSp="0" preserve="1" userDrawn="1">
  <p:cSld name="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32077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3.xml><?xml version="1.0" encoding="utf-8"?>
<p:sldLayout xmlns:a="http://schemas.openxmlformats.org/drawingml/2006/main" xmlns:r="http://schemas.openxmlformats.org/officeDocument/2006/relationships" xmlns:p="http://schemas.openxmlformats.org/presentationml/2006/main" preserve="1" userDrawn="1">
  <p:cSld name="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49B7CB9C-7682-4A41-9E6C-FA284075D81C}"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84390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4.xml><?xml version="1.0" encoding="utf-8"?>
<p:sldLayout xmlns:a="http://schemas.openxmlformats.org/drawingml/2006/main" xmlns:r="http://schemas.openxmlformats.org/officeDocument/2006/relationships" xmlns:p="http://schemas.openxmlformats.org/presentationml/2006/main" preserve="1" userDrawn="1">
  <p:cSld name="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440CE5C9-01B1-4A72-B99B-2903DE00CAB7}"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438690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5.xml><?xml version="1.0" encoding="utf-8"?>
<p:sldLayout xmlns:a="http://schemas.openxmlformats.org/drawingml/2006/main" xmlns:r="http://schemas.openxmlformats.org/officeDocument/2006/relationships" xmlns:p="http://schemas.openxmlformats.org/presentationml/2006/main" preserve="1" userDrawn="1">
  <p:cSld name="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03BDC24A-9836-4AD4-AF6B-6C00152A1A28}"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18459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6.xml><?xml version="1.0" encoding="utf-8"?>
<p:sldLayout xmlns:a="http://schemas.openxmlformats.org/drawingml/2006/main" xmlns:r="http://schemas.openxmlformats.org/officeDocument/2006/relationships" xmlns:p="http://schemas.openxmlformats.org/presentationml/2006/main" preserve="1" userDrawn="1">
  <p:cSld name="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06410AAC-AC4C-460C-86FD-6D39862E376F}"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214107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7.xml><?xml version="1.0" encoding="utf-8"?>
<p:sldLayout xmlns:a="http://schemas.openxmlformats.org/drawingml/2006/main" xmlns:r="http://schemas.openxmlformats.org/officeDocument/2006/relationships" xmlns:p="http://schemas.openxmlformats.org/presentationml/2006/main" showMasterSp="0" preserve="1" userDrawn="1">
  <p:cSld name="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47084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8.xml><?xml version="1.0" encoding="utf-8"?>
<p:sldLayout xmlns:a="http://schemas.openxmlformats.org/drawingml/2006/main" xmlns:r="http://schemas.openxmlformats.org/officeDocument/2006/relationships" xmlns:p="http://schemas.openxmlformats.org/presentationml/2006/main" preserve="1" userDrawn="1">
  <p:cSld name="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74CD4C5E-EDF5-444E-8A63-FF6FD6FE4174}"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625733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9.xml><?xml version="1.0" encoding="utf-8"?>
<p:sldLayout xmlns:a="http://schemas.openxmlformats.org/drawingml/2006/main" xmlns:r="http://schemas.openxmlformats.org/officeDocument/2006/relationships" xmlns:p="http://schemas.openxmlformats.org/presentationml/2006/main" preserve="1" userDrawn="1">
  <p:cSld name="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8D3EC55F-35B5-46BC-8C84-DA5324843F4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7586887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1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402406734"/>
      </p:ext>
    </p:extLst>
  </p:cSld>
  <p:clrMapOvr>
    <a:masterClrMapping/>
  </p:clrMapOvr>
  <p:transition spd="slow">
    <p:fade/>
  </p:transition>
</p:sldLayout>
</file>

<file path=ppt/slideLayouts/slideLayout8990.xml><?xml version="1.0" encoding="utf-8"?>
<p:sldLayout xmlns:a="http://schemas.openxmlformats.org/drawingml/2006/main" xmlns:r="http://schemas.openxmlformats.org/officeDocument/2006/relationships" xmlns:p="http://schemas.openxmlformats.org/presentationml/2006/main" preserve="1" userDrawn="1">
  <p:cSld name="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793B644A-1282-4C13-9540-223BBF95C951}"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128383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1.xml><?xml version="1.0" encoding="utf-8"?>
<p:sldLayout xmlns:a="http://schemas.openxmlformats.org/drawingml/2006/main" xmlns:r="http://schemas.openxmlformats.org/officeDocument/2006/relationships" xmlns:p="http://schemas.openxmlformats.org/presentationml/2006/main" preserve="1" userDrawn="1">
  <p:cSld name="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5A78EA10-A374-48CA-96CF-D964EA10542F}"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6648676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2.xml><?xml version="1.0" encoding="utf-8"?>
<p:sldLayout xmlns:a="http://schemas.openxmlformats.org/drawingml/2006/main" xmlns:r="http://schemas.openxmlformats.org/officeDocument/2006/relationships" xmlns:p="http://schemas.openxmlformats.org/presentationml/2006/main" preserve="1" userDrawn="1">
  <p:cSld name="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73153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3.xml><?xml version="1.0" encoding="utf-8"?>
<p:sldLayout xmlns:a="http://schemas.openxmlformats.org/drawingml/2006/main" xmlns:r="http://schemas.openxmlformats.org/officeDocument/2006/relationships" xmlns:p="http://schemas.openxmlformats.org/presentationml/2006/main" preserve="1" userDrawn="1">
  <p:cSld name="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82B94C5A-569D-4C47-9905-E356CEBAEA5C}"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987108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4.xml><?xml version="1.0" encoding="utf-8"?>
<p:sldLayout xmlns:a="http://schemas.openxmlformats.org/drawingml/2006/main" xmlns:r="http://schemas.openxmlformats.org/officeDocument/2006/relationships" xmlns:p="http://schemas.openxmlformats.org/presentationml/2006/main" preserve="1" userDrawn="1">
  <p:cSld name="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A32D2493-8BBB-4DEC-91AD-6316C1F95579}"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69284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5.xml><?xml version="1.0" encoding="utf-8"?>
<p:sldLayout xmlns:a="http://schemas.openxmlformats.org/drawingml/2006/main" xmlns:r="http://schemas.openxmlformats.org/officeDocument/2006/relationships" xmlns:p="http://schemas.openxmlformats.org/presentationml/2006/main" preserve="1" userDrawn="1">
  <p:cSld name="1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49910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8996.xml><?xml version="1.0" encoding="utf-8"?>
<p:sldLayout xmlns:a="http://schemas.openxmlformats.org/drawingml/2006/main" xmlns:r="http://schemas.openxmlformats.org/officeDocument/2006/relationships" xmlns:p="http://schemas.openxmlformats.org/presentationml/2006/main" preserve="1" userDrawn="1">
  <p:cSld name="1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4257972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7.xml><?xml version="1.0" encoding="utf-8"?>
<p:sldLayout xmlns:a="http://schemas.openxmlformats.org/drawingml/2006/main" xmlns:r="http://schemas.openxmlformats.org/officeDocument/2006/relationships" xmlns:p="http://schemas.openxmlformats.org/presentationml/2006/main" preserve="1" userDrawn="1">
  <p:cSld name="1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2809957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8.xml><?xml version="1.0" encoding="utf-8"?>
<p:sldLayout xmlns:a="http://schemas.openxmlformats.org/drawingml/2006/main" xmlns:r="http://schemas.openxmlformats.org/officeDocument/2006/relationships" xmlns:p="http://schemas.openxmlformats.org/presentationml/2006/main" preserve="1" userDrawn="1">
  <p:cSld name="1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778165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9.xml><?xml version="1.0" encoding="utf-8"?>
<p:sldLayout xmlns:a="http://schemas.openxmlformats.org/drawingml/2006/main" xmlns:r="http://schemas.openxmlformats.org/officeDocument/2006/relationships" xmlns:p="http://schemas.openxmlformats.org/presentationml/2006/main" preserve="1" userDrawn="1">
  <p:cSld name="1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35104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nn-NO"/>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nn-NO"/>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nb-NO" smtClean="0">
                <a:solidFill>
                  <a:prstClr val="black">
                    <a:tint val="75000"/>
                  </a:prstClr>
                </a:solidFill>
              </a:rPr>
              <a:t>26.01.2018</a:t>
            </a:r>
            <a:endParaRPr lang="nn-NO">
              <a:solidFill>
                <a:prstClr val="black">
                  <a:tint val="75000"/>
                </a:prstClr>
              </a:solidFill>
            </a:endParaRPr>
          </a:p>
        </p:txBody>
      </p:sp>
      <p:sp>
        <p:nvSpPr>
          <p:cNvPr id="6" name="Footer Placeholder 5"/>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7" name="Slide Number Placeholder 6"/>
          <p:cNvSpPr>
            <a:spLocks noGrp="1"/>
          </p:cNvSpPr>
          <p:nvPr>
            <p:ph type="sldNum" sz="quarter" idx="12"/>
          </p:nvPr>
        </p:nvSpPr>
        <p:spPr/>
        <p:txBody>
          <a:body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4113259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4418187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1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616480227"/>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00.xml><?xml version="1.0" encoding="utf-8"?>
<p:sldLayout xmlns:a="http://schemas.openxmlformats.org/drawingml/2006/main" xmlns:r="http://schemas.openxmlformats.org/officeDocument/2006/relationships" xmlns:p="http://schemas.openxmlformats.org/presentationml/2006/main" preserve="1" userDrawn="1">
  <p:cSld name="1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760576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01.xml><?xml version="1.0" encoding="utf-8"?>
<p:sldLayout xmlns:a="http://schemas.openxmlformats.org/drawingml/2006/main" xmlns:r="http://schemas.openxmlformats.org/officeDocument/2006/relationships" xmlns:p="http://schemas.openxmlformats.org/presentationml/2006/main" preserve="1" userDrawn="1">
  <p:cSld name="1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516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2.xml><?xml version="1.0" encoding="utf-8"?>
<p:sldLayout xmlns:a="http://schemas.openxmlformats.org/drawingml/2006/main" xmlns:r="http://schemas.openxmlformats.org/officeDocument/2006/relationships" xmlns:p="http://schemas.openxmlformats.org/presentationml/2006/main" preserve="1" userDrawn="1">
  <p:cSld name="1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70823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3.xml><?xml version="1.0" encoding="utf-8"?>
<p:sldLayout xmlns:a="http://schemas.openxmlformats.org/drawingml/2006/main" xmlns:r="http://schemas.openxmlformats.org/officeDocument/2006/relationships" xmlns:p="http://schemas.openxmlformats.org/presentationml/2006/main" preserve="1" userDrawn="1">
  <p:cSld name="1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24753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004.xml><?xml version="1.0" encoding="utf-8"?>
<p:sldLayout xmlns:a="http://schemas.openxmlformats.org/drawingml/2006/main" xmlns:r="http://schemas.openxmlformats.org/officeDocument/2006/relationships" xmlns:p="http://schemas.openxmlformats.org/presentationml/2006/main" showMasterSp="0" preserve="1" userDrawn="1">
  <p:cSld name="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66790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5.xml><?xml version="1.0" encoding="utf-8"?>
<p:sldLayout xmlns:a="http://schemas.openxmlformats.org/drawingml/2006/main" xmlns:r="http://schemas.openxmlformats.org/officeDocument/2006/relationships" xmlns:p="http://schemas.openxmlformats.org/presentationml/2006/main" preserve="1" userDrawn="1">
  <p:cSld name="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AF06F978-20FD-4E13-A0CA-799FBC0E9C8B}"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86933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6.xml><?xml version="1.0" encoding="utf-8"?>
<p:sldLayout xmlns:a="http://schemas.openxmlformats.org/drawingml/2006/main" xmlns:r="http://schemas.openxmlformats.org/officeDocument/2006/relationships" xmlns:p="http://schemas.openxmlformats.org/presentationml/2006/main" preserve="1" userDrawn="1">
  <p:cSld name="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FD64747F-4E68-4F0D-9129-C5A457821FA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884290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7.xml><?xml version="1.0" encoding="utf-8"?>
<p:sldLayout xmlns:a="http://schemas.openxmlformats.org/drawingml/2006/main" xmlns:r="http://schemas.openxmlformats.org/officeDocument/2006/relationships" xmlns:p="http://schemas.openxmlformats.org/presentationml/2006/main" preserve="1" userDrawn="1">
  <p:cSld name="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58D8D168-B69C-4D10-A2EE-6FFC405F93B4}"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1982513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8.xml><?xml version="1.0" encoding="utf-8"?>
<p:sldLayout xmlns:a="http://schemas.openxmlformats.org/drawingml/2006/main" xmlns:r="http://schemas.openxmlformats.org/officeDocument/2006/relationships" xmlns:p="http://schemas.openxmlformats.org/presentationml/2006/main" preserve="1" userDrawn="1">
  <p:cSld name="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CE51CA66-D44C-4F4D-AD78-9F1D5DBEA493}"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12716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9.xml><?xml version="1.0" encoding="utf-8"?>
<p:sldLayout xmlns:a="http://schemas.openxmlformats.org/drawingml/2006/main" xmlns:r="http://schemas.openxmlformats.org/officeDocument/2006/relationships" xmlns:p="http://schemas.openxmlformats.org/presentationml/2006/main" showMasterSp="0" preserve="1" userDrawn="1">
  <p:cSld name="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5938296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1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567052810"/>
      </p:ext>
    </p:extLst>
  </p:cSld>
  <p:clrMapOvr>
    <a:masterClrMapping/>
  </p:clrMapOvr>
  <p:transition spd="slow">
    <p:fade/>
  </p:transition>
</p:sldLayout>
</file>

<file path=ppt/slideLayouts/slideLayout9010.xml><?xml version="1.0" encoding="utf-8"?>
<p:sldLayout xmlns:a="http://schemas.openxmlformats.org/drawingml/2006/main" xmlns:r="http://schemas.openxmlformats.org/officeDocument/2006/relationships" xmlns:p="http://schemas.openxmlformats.org/presentationml/2006/main" preserve="1" userDrawn="1">
  <p:cSld name="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29641FA-E147-423F-82ED-E33201E94E02}"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87270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1.xml><?xml version="1.0" encoding="utf-8"?>
<p:sldLayout xmlns:a="http://schemas.openxmlformats.org/drawingml/2006/main" xmlns:r="http://schemas.openxmlformats.org/officeDocument/2006/relationships" xmlns:p="http://schemas.openxmlformats.org/presentationml/2006/main" preserve="1" userDrawn="1">
  <p:cSld name="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A0211384-18D6-48DF-A41B-FAD3E7CD8FAE}"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35027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2.xml><?xml version="1.0" encoding="utf-8"?>
<p:sldLayout xmlns:a="http://schemas.openxmlformats.org/drawingml/2006/main" xmlns:r="http://schemas.openxmlformats.org/officeDocument/2006/relationships" xmlns:p="http://schemas.openxmlformats.org/presentationml/2006/main" preserve="1" userDrawn="1">
  <p:cSld name="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3962263D-A6E7-4EB2-A0F1-C9FAC6492B67}"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45309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3.xml><?xml version="1.0" encoding="utf-8"?>
<p:sldLayout xmlns:a="http://schemas.openxmlformats.org/drawingml/2006/main" xmlns:r="http://schemas.openxmlformats.org/officeDocument/2006/relationships" xmlns:p="http://schemas.openxmlformats.org/presentationml/2006/main" preserve="1" userDrawn="1">
  <p:cSld name="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4676DE31-B80D-4C81-9C29-9EEBEAEF5452}"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537166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4.xml><?xml version="1.0" encoding="utf-8"?>
<p:sldLayout xmlns:a="http://schemas.openxmlformats.org/drawingml/2006/main" xmlns:r="http://schemas.openxmlformats.org/officeDocument/2006/relationships" xmlns:p="http://schemas.openxmlformats.org/presentationml/2006/main" showMasterSp="0" preserve="1" userDrawn="1">
  <p:cSld name="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144966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5.xml><?xml version="1.0" encoding="utf-8"?>
<p:sldLayout xmlns:a="http://schemas.openxmlformats.org/drawingml/2006/main" xmlns:r="http://schemas.openxmlformats.org/officeDocument/2006/relationships" xmlns:p="http://schemas.openxmlformats.org/presentationml/2006/main" preserve="1" userDrawn="1">
  <p:cSld name="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AE6ECC7D-0794-4601-83E7-F91E3CDC925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759529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6.xml><?xml version="1.0" encoding="utf-8"?>
<p:sldLayout xmlns:a="http://schemas.openxmlformats.org/drawingml/2006/main" xmlns:r="http://schemas.openxmlformats.org/officeDocument/2006/relationships" xmlns:p="http://schemas.openxmlformats.org/presentationml/2006/main" preserve="1" userDrawn="1">
  <p:cSld name="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67D13237-3753-484E-87F2-3C2866AD2A17}"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54256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7.xml><?xml version="1.0" encoding="utf-8"?>
<p:sldLayout xmlns:a="http://schemas.openxmlformats.org/drawingml/2006/main" xmlns:r="http://schemas.openxmlformats.org/officeDocument/2006/relationships" xmlns:p="http://schemas.openxmlformats.org/presentationml/2006/main" preserve="1" userDrawn="1">
  <p:cSld name="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C077EBD4-FAF5-4933-9F60-9EBB10D86DC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5117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8.xml><?xml version="1.0" encoding="utf-8"?>
<p:sldLayout xmlns:a="http://schemas.openxmlformats.org/drawingml/2006/main" xmlns:r="http://schemas.openxmlformats.org/officeDocument/2006/relationships" xmlns:p="http://schemas.openxmlformats.org/presentationml/2006/main" preserve="1" userDrawn="1">
  <p:cSld name="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FFDAACBD-0EC2-47CD-A980-5CF25AE383E4}"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245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9.xml><?xml version="1.0" encoding="utf-8"?>
<p:sldLayout xmlns:a="http://schemas.openxmlformats.org/drawingml/2006/main" xmlns:r="http://schemas.openxmlformats.org/officeDocument/2006/relationships" xmlns:p="http://schemas.openxmlformats.org/presentationml/2006/main" preserve="1" userDrawn="1">
  <p:cSld name="1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300628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1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012935592"/>
      </p:ext>
    </p:extLst>
  </p:cSld>
  <p:clrMapOvr>
    <a:masterClrMapping/>
  </p:clrMapOvr>
  <p:transition spd="slow">
    <p:fade/>
  </p:transition>
</p:sldLayout>
</file>

<file path=ppt/slideLayouts/slideLayout9020.xml><?xml version="1.0" encoding="utf-8"?>
<p:sldLayout xmlns:a="http://schemas.openxmlformats.org/drawingml/2006/main" xmlns:r="http://schemas.openxmlformats.org/officeDocument/2006/relationships" xmlns:p="http://schemas.openxmlformats.org/presentationml/2006/main" preserve="1" userDrawn="1">
  <p:cSld name="1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38F30C0A-2E3C-4B87-9E91-1F1E4FE7EC3E}"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23139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1.xml><?xml version="1.0" encoding="utf-8"?>
<p:sldLayout xmlns:a="http://schemas.openxmlformats.org/drawingml/2006/main" xmlns:r="http://schemas.openxmlformats.org/officeDocument/2006/relationships" xmlns:p="http://schemas.openxmlformats.org/presentationml/2006/main" preserve="1" userDrawn="1">
  <p:cSld name="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78E1897B-0F8B-4A5D-A149-0E96EB760A3C}"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12581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2.xml><?xml version="1.0" encoding="utf-8"?>
<p:sldLayout xmlns:a="http://schemas.openxmlformats.org/drawingml/2006/main" xmlns:r="http://schemas.openxmlformats.org/officeDocument/2006/relationships" xmlns:p="http://schemas.openxmlformats.org/presentationml/2006/main" preserve="1" userDrawn="1">
  <p:cSld name="2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578587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23.xml><?xml version="1.0" encoding="utf-8"?>
<p:sldLayout xmlns:a="http://schemas.openxmlformats.org/drawingml/2006/main" xmlns:r="http://schemas.openxmlformats.org/officeDocument/2006/relationships" xmlns:p="http://schemas.openxmlformats.org/presentationml/2006/main" preserve="1" userDrawn="1">
  <p:cSld name="2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155811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4.xml><?xml version="1.0" encoding="utf-8"?>
<p:sldLayout xmlns:a="http://schemas.openxmlformats.org/drawingml/2006/main" xmlns:r="http://schemas.openxmlformats.org/officeDocument/2006/relationships" xmlns:p="http://schemas.openxmlformats.org/presentationml/2006/main" preserve="1" userDrawn="1">
  <p:cSld name="2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528327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5.xml><?xml version="1.0" encoding="utf-8"?>
<p:sldLayout xmlns:a="http://schemas.openxmlformats.org/drawingml/2006/main" xmlns:r="http://schemas.openxmlformats.org/officeDocument/2006/relationships" xmlns:p="http://schemas.openxmlformats.org/presentationml/2006/main" preserve="1" userDrawn="1">
  <p:cSld name="2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6804823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6.xml><?xml version="1.0" encoding="utf-8"?>
<p:sldLayout xmlns:a="http://schemas.openxmlformats.org/drawingml/2006/main" xmlns:r="http://schemas.openxmlformats.org/officeDocument/2006/relationships" xmlns:p="http://schemas.openxmlformats.org/presentationml/2006/main" preserve="1" userDrawn="1">
  <p:cSld name="2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2146291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027.xml><?xml version="1.0" encoding="utf-8"?>
<p:sldLayout xmlns:a="http://schemas.openxmlformats.org/drawingml/2006/main" xmlns:r="http://schemas.openxmlformats.org/officeDocument/2006/relationships" xmlns:p="http://schemas.openxmlformats.org/presentationml/2006/main" preserve="1" userDrawn="1">
  <p:cSld name="2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849052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28.xml><?xml version="1.0" encoding="utf-8"?>
<p:sldLayout xmlns:a="http://schemas.openxmlformats.org/drawingml/2006/main" xmlns:r="http://schemas.openxmlformats.org/officeDocument/2006/relationships" xmlns:p="http://schemas.openxmlformats.org/presentationml/2006/main" preserve="1" userDrawn="1">
  <p:cSld name="2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732571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9.xml><?xml version="1.0" encoding="utf-8"?>
<p:sldLayout xmlns:a="http://schemas.openxmlformats.org/drawingml/2006/main" xmlns:r="http://schemas.openxmlformats.org/officeDocument/2006/relationships" xmlns:p="http://schemas.openxmlformats.org/presentationml/2006/main" preserve="1" userDrawn="1">
  <p:cSld name="2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9077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1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916662768"/>
      </p:ext>
    </p:extLst>
  </p:cSld>
  <p:clrMapOvr>
    <a:masterClrMapping/>
  </p:clrMapOvr>
  <p:transition spd="slow">
    <p:fade/>
  </p:transition>
</p:sldLayout>
</file>

<file path=ppt/slideLayouts/slideLayout9030.xml><?xml version="1.0" encoding="utf-8"?>
<p:sldLayout xmlns:a="http://schemas.openxmlformats.org/drawingml/2006/main" xmlns:r="http://schemas.openxmlformats.org/officeDocument/2006/relationships" xmlns:p="http://schemas.openxmlformats.org/presentationml/2006/main" preserve="1" userDrawn="1">
  <p:cSld name="2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461443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031.xml><?xml version="1.0" encoding="utf-8"?>
<p:sldLayout xmlns:a="http://schemas.openxmlformats.org/drawingml/2006/main" xmlns:r="http://schemas.openxmlformats.org/officeDocument/2006/relationships" xmlns:p="http://schemas.openxmlformats.org/presentationml/2006/main" showMasterSp="0" preserve="1" userDrawn="1">
  <p:cSld name="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3006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2.xml><?xml version="1.0" encoding="utf-8"?>
<p:sldLayout xmlns:a="http://schemas.openxmlformats.org/drawingml/2006/main" xmlns:r="http://schemas.openxmlformats.org/officeDocument/2006/relationships" xmlns:p="http://schemas.openxmlformats.org/presentationml/2006/main" preserve="1" userDrawn="1">
  <p:cSld name="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4351CADD-F91F-433A-9C35-819E860D735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5027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3.xml><?xml version="1.0" encoding="utf-8"?>
<p:sldLayout xmlns:a="http://schemas.openxmlformats.org/drawingml/2006/main" xmlns:r="http://schemas.openxmlformats.org/officeDocument/2006/relationships" xmlns:p="http://schemas.openxmlformats.org/presentationml/2006/main" preserve="1" userDrawn="1">
  <p:cSld name="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7DE622A-3D42-425D-9831-95B98BBB6D2F}"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8918207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4.xml><?xml version="1.0" encoding="utf-8"?>
<p:sldLayout xmlns:a="http://schemas.openxmlformats.org/drawingml/2006/main" xmlns:r="http://schemas.openxmlformats.org/officeDocument/2006/relationships" xmlns:p="http://schemas.openxmlformats.org/presentationml/2006/main" preserve="1" userDrawn="1">
  <p:cSld name="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A3FE2F52-5B00-44C2-A832-E3AAD2E331D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52699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5.xml><?xml version="1.0" encoding="utf-8"?>
<p:sldLayout xmlns:a="http://schemas.openxmlformats.org/drawingml/2006/main" xmlns:r="http://schemas.openxmlformats.org/officeDocument/2006/relationships" xmlns:p="http://schemas.openxmlformats.org/presentationml/2006/main" preserve="1" userDrawn="1">
  <p:cSld name="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B4DBA39A-3FFA-4510-BAA2-6E749B97F33E}"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324115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6.xml><?xml version="1.0" encoding="utf-8"?>
<p:sldLayout xmlns:a="http://schemas.openxmlformats.org/drawingml/2006/main" xmlns:r="http://schemas.openxmlformats.org/officeDocument/2006/relationships" xmlns:p="http://schemas.openxmlformats.org/presentationml/2006/main" showMasterSp="0" preserve="1" userDrawn="1">
  <p:cSld name="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171295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7.xml><?xml version="1.0" encoding="utf-8"?>
<p:sldLayout xmlns:a="http://schemas.openxmlformats.org/drawingml/2006/main" xmlns:r="http://schemas.openxmlformats.org/officeDocument/2006/relationships" xmlns:p="http://schemas.openxmlformats.org/presentationml/2006/main" preserve="1" userDrawn="1">
  <p:cSld name="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AE2D1C15-EBE4-4679-9CAB-6CDAC57D60D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35096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8.xml><?xml version="1.0" encoding="utf-8"?>
<p:sldLayout xmlns:a="http://schemas.openxmlformats.org/drawingml/2006/main" xmlns:r="http://schemas.openxmlformats.org/officeDocument/2006/relationships" xmlns:p="http://schemas.openxmlformats.org/presentationml/2006/main" preserve="1" userDrawn="1">
  <p:cSld name="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E3E9633-B767-4C53-815C-EB1AB15496DE}"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918957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9.xml><?xml version="1.0" encoding="utf-8"?>
<p:sldLayout xmlns:a="http://schemas.openxmlformats.org/drawingml/2006/main" xmlns:r="http://schemas.openxmlformats.org/officeDocument/2006/relationships" xmlns:p="http://schemas.openxmlformats.org/presentationml/2006/main" preserve="1" userDrawn="1">
  <p:cSld name="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07287182-B0F4-414A-BEE3-D12EC727B91C}"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77775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1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94992499"/>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040.xml><?xml version="1.0" encoding="utf-8"?>
<p:sldLayout xmlns:a="http://schemas.openxmlformats.org/drawingml/2006/main" xmlns:r="http://schemas.openxmlformats.org/officeDocument/2006/relationships" xmlns:p="http://schemas.openxmlformats.org/presentationml/2006/main" preserve="1" userDrawn="1">
  <p:cSld name="1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7BCD97CA-999D-4016-B001-33AAD2008F3B}"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45495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1.xml><?xml version="1.0" encoding="utf-8"?>
<p:sldLayout xmlns:a="http://schemas.openxmlformats.org/drawingml/2006/main" xmlns:r="http://schemas.openxmlformats.org/officeDocument/2006/relationships" xmlns:p="http://schemas.openxmlformats.org/presentationml/2006/main" showMasterSp="0" preserve="1" userDrawn="1">
  <p:cSld name="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138150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2.xml><?xml version="1.0" encoding="utf-8"?>
<p:sldLayout xmlns:a="http://schemas.openxmlformats.org/drawingml/2006/main" xmlns:r="http://schemas.openxmlformats.org/officeDocument/2006/relationships" xmlns:p="http://schemas.openxmlformats.org/presentationml/2006/main" preserve="1" userDrawn="1">
  <p:cSld name="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820878C6-EBFB-44EF-8330-24DFECCEED3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69371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3.xml><?xml version="1.0" encoding="utf-8"?>
<p:sldLayout xmlns:a="http://schemas.openxmlformats.org/drawingml/2006/main" xmlns:r="http://schemas.openxmlformats.org/officeDocument/2006/relationships" xmlns:p="http://schemas.openxmlformats.org/presentationml/2006/main" preserve="1" userDrawn="1">
  <p:cSld name="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52B4622F-1338-45E2-B2EF-D8C27AC3222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48229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4.xml><?xml version="1.0" encoding="utf-8"?>
<p:sldLayout xmlns:a="http://schemas.openxmlformats.org/drawingml/2006/main" xmlns:r="http://schemas.openxmlformats.org/officeDocument/2006/relationships" xmlns:p="http://schemas.openxmlformats.org/presentationml/2006/main" preserve="1" userDrawn="1">
  <p:cSld name="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1A0FF8FD-18EB-4F0F-AC0E-CD81D373842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656455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5.xml><?xml version="1.0" encoding="utf-8"?>
<p:sldLayout xmlns:a="http://schemas.openxmlformats.org/drawingml/2006/main" xmlns:r="http://schemas.openxmlformats.org/officeDocument/2006/relationships" xmlns:p="http://schemas.openxmlformats.org/presentationml/2006/main" preserve="1" userDrawn="1">
  <p:cSld name="1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22C6718C-391B-431D-B4EC-B9F2B7118E09}"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79299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6.xml><?xml version="1.0" encoding="utf-8"?>
<p:sldLayout xmlns:a="http://schemas.openxmlformats.org/drawingml/2006/main" xmlns:r="http://schemas.openxmlformats.org/officeDocument/2006/relationships" xmlns:p="http://schemas.openxmlformats.org/presentationml/2006/main" preserve="1" userDrawn="1">
  <p:cSld name="2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285670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7.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7672A122-7714-4D4E-ADD2-CB70D114868A}"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576402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8.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D615DD19-42CA-4596-98AC-074CAB71A5A8}"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420619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9.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855880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1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3178663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50.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3970043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1.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442587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2.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41945691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3.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552490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054.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70217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55.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661455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6.xml><?xml version="1.0" encoding="utf-8"?>
<p:sldLayout xmlns:a="http://schemas.openxmlformats.org/drawingml/2006/main" xmlns:r="http://schemas.openxmlformats.org/officeDocument/2006/relationships" xmlns:p="http://schemas.openxmlformats.org/presentationml/2006/main" preserve="1" userDrawn="1">
  <p:cSld name="3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4622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7.xml><?xml version="1.0" encoding="utf-8"?>
<p:sldLayout xmlns:a="http://schemas.openxmlformats.org/drawingml/2006/main" xmlns:r="http://schemas.openxmlformats.org/officeDocument/2006/relationships" xmlns:p="http://schemas.openxmlformats.org/presentationml/2006/main" preserve="1" userDrawn="1">
  <p:cSld name="3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431066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058.xml><?xml version="1.0" encoding="utf-8"?>
<p:sldLayout xmlns:a="http://schemas.openxmlformats.org/drawingml/2006/main" xmlns:r="http://schemas.openxmlformats.org/officeDocument/2006/relationships" xmlns:p="http://schemas.openxmlformats.org/presentationml/2006/main" showMasterSp="0" preserve="1" userDrawn="1">
  <p:cSld name="1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567079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9.xml><?xml version="1.0" encoding="utf-8"?>
<p:sldLayout xmlns:a="http://schemas.openxmlformats.org/drawingml/2006/main" xmlns:r="http://schemas.openxmlformats.org/officeDocument/2006/relationships" xmlns:p="http://schemas.openxmlformats.org/presentationml/2006/main" preserve="1" userDrawn="1">
  <p:cSld name="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D5442EF0-3D29-4488-AD0E-E3D866C6020E}"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808824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1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708689198"/>
      </p:ext>
    </p:extLst>
  </p:cSld>
  <p:clrMapOvr>
    <a:masterClrMapping/>
  </p:clrMapOvr>
  <p:transition spd="slow">
    <p:fade/>
  </p:transition>
</p:sldLayout>
</file>

<file path=ppt/slideLayouts/slideLayout9060.xml><?xml version="1.0" encoding="utf-8"?>
<p:sldLayout xmlns:a="http://schemas.openxmlformats.org/drawingml/2006/main" xmlns:r="http://schemas.openxmlformats.org/officeDocument/2006/relationships" xmlns:p="http://schemas.openxmlformats.org/presentationml/2006/main" preserve="1" userDrawn="1">
  <p:cSld name="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391E05C0-30F2-47DC-A139-6AD68370CD8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49893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1.xml><?xml version="1.0" encoding="utf-8"?>
<p:sldLayout xmlns:a="http://schemas.openxmlformats.org/drawingml/2006/main" xmlns:r="http://schemas.openxmlformats.org/officeDocument/2006/relationships" xmlns:p="http://schemas.openxmlformats.org/presentationml/2006/main" preserve="1" userDrawn="1">
  <p:cSld name="1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0ECCF0D6-9EE9-4CB8-B464-96913CC545D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98161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2.xml><?xml version="1.0" encoding="utf-8"?>
<p:sldLayout xmlns:a="http://schemas.openxmlformats.org/drawingml/2006/main" xmlns:r="http://schemas.openxmlformats.org/officeDocument/2006/relationships" xmlns:p="http://schemas.openxmlformats.org/presentationml/2006/main" preserve="1" userDrawn="1">
  <p:cSld name="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332DD6BE-FD0D-42BD-AA5D-D4500638271A}"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498755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3.xml><?xml version="1.0" encoding="utf-8"?>
<p:sldLayout xmlns:a="http://schemas.openxmlformats.org/drawingml/2006/main" xmlns:r="http://schemas.openxmlformats.org/officeDocument/2006/relationships" xmlns:p="http://schemas.openxmlformats.org/presentationml/2006/main" showMasterSp="0" preserve="1" userDrawn="1">
  <p:cSld name="1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036771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4.xml><?xml version="1.0" encoding="utf-8"?>
<p:sldLayout xmlns:a="http://schemas.openxmlformats.org/drawingml/2006/main" xmlns:r="http://schemas.openxmlformats.org/officeDocument/2006/relationships" xmlns:p="http://schemas.openxmlformats.org/presentationml/2006/main" preserve="1" userDrawn="1">
  <p:cSld name="1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F85E7BE3-5978-426D-BD3C-E7B39266F048}"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45704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5.xml><?xml version="1.0" encoding="utf-8"?>
<p:sldLayout xmlns:a="http://schemas.openxmlformats.org/drawingml/2006/main" xmlns:r="http://schemas.openxmlformats.org/officeDocument/2006/relationships" xmlns:p="http://schemas.openxmlformats.org/presentationml/2006/main" preserve="1" userDrawn="1">
  <p:cSld name="1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98CA0D5D-1E08-4DA9-89FD-EA34A98B806B}"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50731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6.xml><?xml version="1.0" encoding="utf-8"?>
<p:sldLayout xmlns:a="http://schemas.openxmlformats.org/drawingml/2006/main" xmlns:r="http://schemas.openxmlformats.org/officeDocument/2006/relationships" xmlns:p="http://schemas.openxmlformats.org/presentationml/2006/main" preserve="1" userDrawn="1">
  <p:cSld name="1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6E41CE84-CC96-4ACD-9632-C3BCE1DEB4F9}"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21314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7.xml><?xml version="1.0" encoding="utf-8"?>
<p:sldLayout xmlns:a="http://schemas.openxmlformats.org/drawingml/2006/main" xmlns:r="http://schemas.openxmlformats.org/officeDocument/2006/relationships" xmlns:p="http://schemas.openxmlformats.org/presentationml/2006/main" preserve="1" userDrawn="1">
  <p:cSld name="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FCA7C9E3-D2B0-469F-9544-CA03042560CF}"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052796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8.xml><?xml version="1.0" encoding="utf-8"?>
<p:sldLayout xmlns:a="http://schemas.openxmlformats.org/drawingml/2006/main" xmlns:r="http://schemas.openxmlformats.org/officeDocument/2006/relationships" xmlns:p="http://schemas.openxmlformats.org/presentationml/2006/main" showMasterSp="0" preserve="1" userDrawn="1">
  <p:cSld name="1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40640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9.xml><?xml version="1.0" encoding="utf-8"?>
<p:sldLayout xmlns:a="http://schemas.openxmlformats.org/drawingml/2006/main" xmlns:r="http://schemas.openxmlformats.org/officeDocument/2006/relationships" xmlns:p="http://schemas.openxmlformats.org/presentationml/2006/main" preserve="1" userDrawn="1">
  <p:cSld name="1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43077F4-D346-49E0-B952-5E491D12E0D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617180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1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97593521"/>
      </p:ext>
    </p:extLst>
  </p:cSld>
  <p:clrMapOvr>
    <a:masterClrMapping/>
  </p:clrMapOvr>
  <p:transition spd="slow">
    <p:fade/>
  </p:transition>
</p:sldLayout>
</file>

<file path=ppt/slideLayouts/slideLayout9070.xml><?xml version="1.0" encoding="utf-8"?>
<p:sldLayout xmlns:a="http://schemas.openxmlformats.org/drawingml/2006/main" xmlns:r="http://schemas.openxmlformats.org/officeDocument/2006/relationships" xmlns:p="http://schemas.openxmlformats.org/presentationml/2006/main" preserve="1" userDrawn="1">
  <p:cSld name="1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FBF265D8-FE79-42AE-84DA-95B2B779143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02796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1.xml><?xml version="1.0" encoding="utf-8"?>
<p:sldLayout xmlns:a="http://schemas.openxmlformats.org/drawingml/2006/main" xmlns:r="http://schemas.openxmlformats.org/officeDocument/2006/relationships" xmlns:p="http://schemas.openxmlformats.org/presentationml/2006/main" preserve="1" userDrawn="1">
  <p:cSld name="1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7E4A1DBF-404D-4674-B1D5-B5C02677694F}"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434026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2.xml><?xml version="1.0" encoding="utf-8"?>
<p:sldLayout xmlns:a="http://schemas.openxmlformats.org/drawingml/2006/main" xmlns:r="http://schemas.openxmlformats.org/officeDocument/2006/relationships" xmlns:p="http://schemas.openxmlformats.org/presentationml/2006/main" preserve="1" userDrawn="1">
  <p:cSld name="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FE81CA13-18CC-4B3D-A0C2-CAA7DF44BA94}"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44095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3.xml><?xml version="1.0" encoding="utf-8"?>
<p:sldLayout xmlns:a="http://schemas.openxmlformats.org/drawingml/2006/main" xmlns:r="http://schemas.openxmlformats.org/officeDocument/2006/relationships" xmlns:p="http://schemas.openxmlformats.org/presentationml/2006/main" preserve="1" userDrawn="1">
  <p:cSld name="3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58625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4.xml><?xml version="1.0" encoding="utf-8"?>
<p:sldLayout xmlns:a="http://schemas.openxmlformats.org/drawingml/2006/main" xmlns:r="http://schemas.openxmlformats.org/officeDocument/2006/relationships" xmlns:p="http://schemas.openxmlformats.org/presentationml/2006/main" preserve="1" userDrawn="1">
  <p:cSld name="3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6BED6053-B5BA-4342-B3DD-D353279DAFCE}"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320641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5.xml><?xml version="1.0" encoding="utf-8"?>
<p:sldLayout xmlns:a="http://schemas.openxmlformats.org/drawingml/2006/main" xmlns:r="http://schemas.openxmlformats.org/officeDocument/2006/relationships" xmlns:p="http://schemas.openxmlformats.org/presentationml/2006/main" preserve="1" userDrawn="1">
  <p:cSld name="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CCDE843C-B75F-434B-8A62-0EA03A6877FD}"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2165681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6.xml><?xml version="1.0" encoding="utf-8"?>
<p:sldLayout xmlns:a="http://schemas.openxmlformats.org/drawingml/2006/main" xmlns:r="http://schemas.openxmlformats.org/officeDocument/2006/relationships" xmlns:p="http://schemas.openxmlformats.org/presentationml/2006/main" preserve="1" userDrawn="1">
  <p:cSld name="4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8194029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77.xml><?xml version="1.0" encoding="utf-8"?>
<p:sldLayout xmlns:a="http://schemas.openxmlformats.org/drawingml/2006/main" xmlns:r="http://schemas.openxmlformats.org/officeDocument/2006/relationships" xmlns:p="http://schemas.openxmlformats.org/presentationml/2006/main" preserve="1" userDrawn="1">
  <p:cSld name="4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627131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8.xml><?xml version="1.0" encoding="utf-8"?>
<p:sldLayout xmlns:a="http://schemas.openxmlformats.org/drawingml/2006/main" xmlns:r="http://schemas.openxmlformats.org/officeDocument/2006/relationships" xmlns:p="http://schemas.openxmlformats.org/presentationml/2006/main" preserve="1" userDrawn="1">
  <p:cSld name="4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544884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9.xml><?xml version="1.0" encoding="utf-8"?>
<p:sldLayout xmlns:a="http://schemas.openxmlformats.org/drawingml/2006/main" xmlns:r="http://schemas.openxmlformats.org/officeDocument/2006/relationships" xmlns:p="http://schemas.openxmlformats.org/presentationml/2006/main" preserve="1" userDrawn="1">
  <p:cSld name="4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880997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1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541082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080.xml><?xml version="1.0" encoding="utf-8"?>
<p:sldLayout xmlns:a="http://schemas.openxmlformats.org/drawingml/2006/main" xmlns:r="http://schemas.openxmlformats.org/officeDocument/2006/relationships" xmlns:p="http://schemas.openxmlformats.org/presentationml/2006/main" preserve="1" userDrawn="1">
  <p:cSld name="4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36146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081.xml><?xml version="1.0" encoding="utf-8"?>
<p:sldLayout xmlns:a="http://schemas.openxmlformats.org/drawingml/2006/main" xmlns:r="http://schemas.openxmlformats.org/officeDocument/2006/relationships" xmlns:p="http://schemas.openxmlformats.org/presentationml/2006/main" preserve="1" userDrawn="1">
  <p:cSld name="4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9900633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082.xml><?xml version="1.0" encoding="utf-8"?>
<p:sldLayout xmlns:a="http://schemas.openxmlformats.org/drawingml/2006/main" xmlns:r="http://schemas.openxmlformats.org/officeDocument/2006/relationships" xmlns:p="http://schemas.openxmlformats.org/presentationml/2006/main" preserve="1" userDrawn="1">
  <p:cSld name="4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654176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3.xml><?xml version="1.0" encoding="utf-8"?>
<p:sldLayout xmlns:a="http://schemas.openxmlformats.org/drawingml/2006/main" xmlns:r="http://schemas.openxmlformats.org/officeDocument/2006/relationships" xmlns:p="http://schemas.openxmlformats.org/presentationml/2006/main" preserve="1" userDrawn="1">
  <p:cSld name="4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061402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4.xml><?xml version="1.0" encoding="utf-8"?>
<p:sldLayout xmlns:a="http://schemas.openxmlformats.org/drawingml/2006/main" xmlns:r="http://schemas.openxmlformats.org/officeDocument/2006/relationships" xmlns:p="http://schemas.openxmlformats.org/presentationml/2006/main" preserve="1" userDrawn="1">
  <p:cSld name="4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373508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085.xml><?xml version="1.0" encoding="utf-8"?>
<p:sldLayout xmlns:a="http://schemas.openxmlformats.org/drawingml/2006/main" xmlns:r="http://schemas.openxmlformats.org/officeDocument/2006/relationships" xmlns:p="http://schemas.openxmlformats.org/presentationml/2006/main" showMasterSp="0" preserve="1" userDrawn="1">
  <p:cSld name="1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754937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6.xml><?xml version="1.0" encoding="utf-8"?>
<p:sldLayout xmlns:a="http://schemas.openxmlformats.org/drawingml/2006/main" xmlns:r="http://schemas.openxmlformats.org/officeDocument/2006/relationships" xmlns:p="http://schemas.openxmlformats.org/presentationml/2006/main" preserve="1" userDrawn="1">
  <p:cSld name="1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23BC2BBD-1BCA-41DD-97C4-CD1D2018E42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45228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7.xml><?xml version="1.0" encoding="utf-8"?>
<p:sldLayout xmlns:a="http://schemas.openxmlformats.org/drawingml/2006/main" xmlns:r="http://schemas.openxmlformats.org/officeDocument/2006/relationships" xmlns:p="http://schemas.openxmlformats.org/presentationml/2006/main" preserve="1" userDrawn="1">
  <p:cSld name="1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022F29D4-72BD-4D10-94E1-82DE285B3E87}"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643337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8.xml><?xml version="1.0" encoding="utf-8"?>
<p:sldLayout xmlns:a="http://schemas.openxmlformats.org/drawingml/2006/main" xmlns:r="http://schemas.openxmlformats.org/officeDocument/2006/relationships" xmlns:p="http://schemas.openxmlformats.org/presentationml/2006/main" preserve="1" userDrawn="1">
  <p:cSld name="1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853F3225-9C46-4566-A2E1-65B0F7050ACF}"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09647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9.xml><?xml version="1.0" encoding="utf-8"?>
<p:sldLayout xmlns:a="http://schemas.openxmlformats.org/drawingml/2006/main" xmlns:r="http://schemas.openxmlformats.org/officeDocument/2006/relationships" xmlns:p="http://schemas.openxmlformats.org/presentationml/2006/main" preserve="1" userDrawn="1">
  <p:cSld name="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E857F0B8-39DF-4AF1-BC8F-A4765FE396BB}"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360762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preserve="1" userDrawn="1">
  <p:cSld name="9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36554561"/>
      </p:ext>
    </p:extLst>
  </p:cSld>
  <p:clrMapOvr>
    <a:masterClrMapping/>
  </p:clrMapOvr>
  <p:transition spd="slow">
    <p:fade/>
  </p:transition>
</p:sldLayout>
</file>

<file path=ppt/slideLayouts/slideLayout9090.xml><?xml version="1.0" encoding="utf-8"?>
<p:sldLayout xmlns:a="http://schemas.openxmlformats.org/drawingml/2006/main" xmlns:r="http://schemas.openxmlformats.org/officeDocument/2006/relationships" xmlns:p="http://schemas.openxmlformats.org/presentationml/2006/main" showMasterSp="0" preserve="1" userDrawn="1">
  <p:cSld name="1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4423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1.xml><?xml version="1.0" encoding="utf-8"?>
<p:sldLayout xmlns:a="http://schemas.openxmlformats.org/drawingml/2006/main" xmlns:r="http://schemas.openxmlformats.org/officeDocument/2006/relationships" xmlns:p="http://schemas.openxmlformats.org/presentationml/2006/main" preserve="1" userDrawn="1">
  <p:cSld name="1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A280E16D-5092-4C68-9793-35A9771B9B8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384589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2.xml><?xml version="1.0" encoding="utf-8"?>
<p:sldLayout xmlns:a="http://schemas.openxmlformats.org/drawingml/2006/main" xmlns:r="http://schemas.openxmlformats.org/officeDocument/2006/relationships" xmlns:p="http://schemas.openxmlformats.org/presentationml/2006/main" preserve="1" userDrawn="1">
  <p:cSld name="1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FFEF4553-0947-448A-BD62-6C7CD04AFFD9}"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0909670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3.xml><?xml version="1.0" encoding="utf-8"?>
<p:sldLayout xmlns:a="http://schemas.openxmlformats.org/drawingml/2006/main" xmlns:r="http://schemas.openxmlformats.org/officeDocument/2006/relationships" xmlns:p="http://schemas.openxmlformats.org/presentationml/2006/main" preserve="1" userDrawn="1">
  <p:cSld name="1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95D8B105-D01E-46D5-9330-0D210D870326}"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85863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4.xml><?xml version="1.0" encoding="utf-8"?>
<p:sldLayout xmlns:a="http://schemas.openxmlformats.org/drawingml/2006/main" xmlns:r="http://schemas.openxmlformats.org/officeDocument/2006/relationships" xmlns:p="http://schemas.openxmlformats.org/presentationml/2006/main" preserve="1" userDrawn="1">
  <p:cSld name="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561C7E56-242F-451D-B34D-2B173CE31090}"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68906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5.xml><?xml version="1.0" encoding="utf-8"?>
<p:sldLayout xmlns:a="http://schemas.openxmlformats.org/drawingml/2006/main" xmlns:r="http://schemas.openxmlformats.org/officeDocument/2006/relationships" xmlns:p="http://schemas.openxmlformats.org/presentationml/2006/main" showMasterSp="0" preserve="1" userDrawn="1">
  <p:cSld name="1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2908338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6.xml><?xml version="1.0" encoding="utf-8"?>
<p:sldLayout xmlns:a="http://schemas.openxmlformats.org/drawingml/2006/main" xmlns:r="http://schemas.openxmlformats.org/officeDocument/2006/relationships" xmlns:p="http://schemas.openxmlformats.org/presentationml/2006/main" preserve="1" userDrawn="1">
  <p:cSld name="1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668F0EBB-4129-49CE-A2E0-3261A50E716B}"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876694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7.xml><?xml version="1.0" encoding="utf-8"?>
<p:sldLayout xmlns:a="http://schemas.openxmlformats.org/drawingml/2006/main" xmlns:r="http://schemas.openxmlformats.org/officeDocument/2006/relationships" xmlns:p="http://schemas.openxmlformats.org/presentationml/2006/main" preserve="1" userDrawn="1">
  <p:cSld name="1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098F5F93-23DA-41E6-B868-DD70FC9A7654}"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5108293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8.xml><?xml version="1.0" encoding="utf-8"?>
<p:sldLayout xmlns:a="http://schemas.openxmlformats.org/drawingml/2006/main" xmlns:r="http://schemas.openxmlformats.org/officeDocument/2006/relationships" xmlns:p="http://schemas.openxmlformats.org/presentationml/2006/main" preserve="1" userDrawn="1">
  <p:cSld name="1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598BEF8C-2535-47B5-9F9C-5176FD06B96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85198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9.xml><?xml version="1.0" encoding="utf-8"?>
<p:sldLayout xmlns:a="http://schemas.openxmlformats.org/drawingml/2006/main" xmlns:r="http://schemas.openxmlformats.org/officeDocument/2006/relationships" xmlns:p="http://schemas.openxmlformats.org/presentationml/2006/main" preserve="1" userDrawn="1">
  <p:cSld name="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2942B60D-7F5E-4906-BA3B-B9846AC6BDEE}"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012457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302082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9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66336994"/>
      </p:ext>
    </p:extLst>
  </p:cSld>
  <p:clrMapOvr>
    <a:masterClrMapping/>
  </p:clrMapOvr>
  <p:transition spd="slow">
    <p:fade/>
  </p:transition>
</p:sldLayout>
</file>

<file path=ppt/slideLayouts/slideLayout9100.xml><?xml version="1.0" encoding="utf-8"?>
<p:sldLayout xmlns:a="http://schemas.openxmlformats.org/drawingml/2006/main" xmlns:r="http://schemas.openxmlformats.org/officeDocument/2006/relationships" xmlns:p="http://schemas.openxmlformats.org/presentationml/2006/main" preserve="1" userDrawn="1">
  <p:cSld name="4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3399511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1.xml><?xml version="1.0" encoding="utf-8"?>
<p:sldLayout xmlns:a="http://schemas.openxmlformats.org/drawingml/2006/main" xmlns:r="http://schemas.openxmlformats.org/officeDocument/2006/relationships" xmlns:p="http://schemas.openxmlformats.org/presentationml/2006/main" preserve="1" userDrawn="1">
  <p:cSld name="4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3BC43CFA-C7B9-4050-8473-1889EE1C14D1}"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931609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2.xml><?xml version="1.0" encoding="utf-8"?>
<p:sldLayout xmlns:a="http://schemas.openxmlformats.org/drawingml/2006/main" xmlns:r="http://schemas.openxmlformats.org/officeDocument/2006/relationships" xmlns:p="http://schemas.openxmlformats.org/presentationml/2006/main" preserve="1" userDrawn="1">
  <p:cSld name="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4C9670D8-72A7-40C4-A162-5D7BD34AAEA0}"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445055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3.xml><?xml version="1.0" encoding="utf-8"?>
<p:sldLayout xmlns:a="http://schemas.openxmlformats.org/drawingml/2006/main" xmlns:r="http://schemas.openxmlformats.org/officeDocument/2006/relationships" xmlns:p="http://schemas.openxmlformats.org/presentationml/2006/main" preserve="1" userDrawn="1">
  <p:cSld name="5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4805185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104.xml><?xml version="1.0" encoding="utf-8"?>
<p:sldLayout xmlns:a="http://schemas.openxmlformats.org/drawingml/2006/main" xmlns:r="http://schemas.openxmlformats.org/officeDocument/2006/relationships" xmlns:p="http://schemas.openxmlformats.org/presentationml/2006/main" preserve="1" userDrawn="1">
  <p:cSld name="5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13339091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5.xml><?xml version="1.0" encoding="utf-8"?>
<p:sldLayout xmlns:a="http://schemas.openxmlformats.org/drawingml/2006/main" xmlns:r="http://schemas.openxmlformats.org/officeDocument/2006/relationships" xmlns:p="http://schemas.openxmlformats.org/presentationml/2006/main" preserve="1" userDrawn="1">
  <p:cSld name="5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5734633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6.xml><?xml version="1.0" encoding="utf-8"?>
<p:sldLayout xmlns:a="http://schemas.openxmlformats.org/drawingml/2006/main" xmlns:r="http://schemas.openxmlformats.org/officeDocument/2006/relationships" xmlns:p="http://schemas.openxmlformats.org/presentationml/2006/main" preserve="1" userDrawn="1">
  <p:cSld name="5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739985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7.xml><?xml version="1.0" encoding="utf-8"?>
<p:sldLayout xmlns:a="http://schemas.openxmlformats.org/drawingml/2006/main" xmlns:r="http://schemas.openxmlformats.org/officeDocument/2006/relationships" xmlns:p="http://schemas.openxmlformats.org/presentationml/2006/main" preserve="1" userDrawn="1">
  <p:cSld name="5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206706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108.xml><?xml version="1.0" encoding="utf-8"?>
<p:sldLayout xmlns:a="http://schemas.openxmlformats.org/drawingml/2006/main" xmlns:r="http://schemas.openxmlformats.org/officeDocument/2006/relationships" xmlns:p="http://schemas.openxmlformats.org/presentationml/2006/main" preserve="1" userDrawn="1">
  <p:cSld name="5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48524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109.xml><?xml version="1.0" encoding="utf-8"?>
<p:sldLayout xmlns:a="http://schemas.openxmlformats.org/drawingml/2006/main" xmlns:r="http://schemas.openxmlformats.org/officeDocument/2006/relationships" xmlns:p="http://schemas.openxmlformats.org/presentationml/2006/main" preserve="1" userDrawn="1">
  <p:cSld name="5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881398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9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56397682"/>
      </p:ext>
    </p:extLst>
  </p:cSld>
  <p:clrMapOvr>
    <a:masterClrMapping/>
  </p:clrMapOvr>
  <p:transition spd="slow">
    <p:fade/>
  </p:transition>
</p:sldLayout>
</file>

<file path=ppt/slideLayouts/slideLayout9110.xml><?xml version="1.0" encoding="utf-8"?>
<p:sldLayout xmlns:a="http://schemas.openxmlformats.org/drawingml/2006/main" xmlns:r="http://schemas.openxmlformats.org/officeDocument/2006/relationships" xmlns:p="http://schemas.openxmlformats.org/presentationml/2006/main" preserve="1" userDrawn="1">
  <p:cSld name="5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6907809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1.xml><?xml version="1.0" encoding="utf-8"?>
<p:sldLayout xmlns:a="http://schemas.openxmlformats.org/drawingml/2006/main" xmlns:r="http://schemas.openxmlformats.org/officeDocument/2006/relationships" xmlns:p="http://schemas.openxmlformats.org/presentationml/2006/main" preserve="1" userDrawn="1">
  <p:cSld name="5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117843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112.xml><?xml version="1.0" encoding="utf-8"?>
<p:sldLayout xmlns:a="http://schemas.openxmlformats.org/drawingml/2006/main" xmlns:r="http://schemas.openxmlformats.org/officeDocument/2006/relationships" xmlns:p="http://schemas.openxmlformats.org/presentationml/2006/main" showMasterSp="0" preserve="1" userDrawn="1">
  <p:cSld name="1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9526279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3.xml><?xml version="1.0" encoding="utf-8"?>
<p:sldLayout xmlns:a="http://schemas.openxmlformats.org/drawingml/2006/main" xmlns:r="http://schemas.openxmlformats.org/officeDocument/2006/relationships" xmlns:p="http://schemas.openxmlformats.org/presentationml/2006/main" preserve="1" userDrawn="1">
  <p:cSld name="1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E69CDE64-705B-4AFD-A0FB-943A58A81BF9}"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799052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4.xml><?xml version="1.0" encoding="utf-8"?>
<p:sldLayout xmlns:a="http://schemas.openxmlformats.org/drawingml/2006/main" xmlns:r="http://schemas.openxmlformats.org/officeDocument/2006/relationships" xmlns:p="http://schemas.openxmlformats.org/presentationml/2006/main" preserve="1" userDrawn="1">
  <p:cSld name="1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11A2CE48-71EF-45C1-8F88-26C4CA9CAC69}"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105996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5.xml><?xml version="1.0" encoding="utf-8"?>
<p:sldLayout xmlns:a="http://schemas.openxmlformats.org/drawingml/2006/main" xmlns:r="http://schemas.openxmlformats.org/officeDocument/2006/relationships" xmlns:p="http://schemas.openxmlformats.org/presentationml/2006/main" preserve="1" userDrawn="1">
  <p:cSld name="1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B9617EC6-EBE3-4131-AF0D-13C1D2D6C80B}"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338278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6.xml><?xml version="1.0" encoding="utf-8"?>
<p:sldLayout xmlns:a="http://schemas.openxmlformats.org/drawingml/2006/main" xmlns:r="http://schemas.openxmlformats.org/officeDocument/2006/relationships" xmlns:p="http://schemas.openxmlformats.org/presentationml/2006/main" preserve="1" userDrawn="1">
  <p:cSld name="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C856ECC5-FA2D-45ED-9910-A1E028A6952A}"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5179803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7.xml><?xml version="1.0" encoding="utf-8"?>
<p:sldLayout xmlns:a="http://schemas.openxmlformats.org/drawingml/2006/main" xmlns:r="http://schemas.openxmlformats.org/officeDocument/2006/relationships" xmlns:p="http://schemas.openxmlformats.org/presentationml/2006/main" showMasterSp="0" preserve="1" userDrawn="1">
  <p:cSld name="1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1453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8.xml><?xml version="1.0" encoding="utf-8"?>
<p:sldLayout xmlns:a="http://schemas.openxmlformats.org/drawingml/2006/main" xmlns:r="http://schemas.openxmlformats.org/officeDocument/2006/relationships" xmlns:p="http://schemas.openxmlformats.org/presentationml/2006/main" preserve="1" userDrawn="1">
  <p:cSld name="1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4266623A-D581-45CC-A452-3665C37EA87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5112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9.xml><?xml version="1.0" encoding="utf-8"?>
<p:sldLayout xmlns:a="http://schemas.openxmlformats.org/drawingml/2006/main" xmlns:r="http://schemas.openxmlformats.org/officeDocument/2006/relationships" xmlns:p="http://schemas.openxmlformats.org/presentationml/2006/main" preserve="1" userDrawn="1">
  <p:cSld name="1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23CF338-9E9F-4672-B874-3F89ECF559C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250557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9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783167163"/>
      </p:ext>
    </p:extLst>
  </p:cSld>
  <p:clrMapOvr>
    <a:masterClrMapping/>
  </p:clrMapOvr>
  <p:transition spd="slow">
    <p:fade/>
  </p:transition>
</p:sldLayout>
</file>

<file path=ppt/slideLayouts/slideLayout9120.xml><?xml version="1.0" encoding="utf-8"?>
<p:sldLayout xmlns:a="http://schemas.openxmlformats.org/drawingml/2006/main" xmlns:r="http://schemas.openxmlformats.org/officeDocument/2006/relationships" xmlns:p="http://schemas.openxmlformats.org/presentationml/2006/main" preserve="1" userDrawn="1">
  <p:cSld name="1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B3423764-C974-4245-85CF-DC07473B24A4}"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380769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1.xml><?xml version="1.0" encoding="utf-8"?>
<p:sldLayout xmlns:a="http://schemas.openxmlformats.org/drawingml/2006/main" xmlns:r="http://schemas.openxmlformats.org/officeDocument/2006/relationships" xmlns:p="http://schemas.openxmlformats.org/presentationml/2006/main" preserve="1" userDrawn="1">
  <p:cSld name="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74078B7A-6C9E-49E0-A37A-200D07C17B20}"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935106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2.xml><?xml version="1.0" encoding="utf-8"?>
<p:sldLayout xmlns:a="http://schemas.openxmlformats.org/drawingml/2006/main" xmlns:r="http://schemas.openxmlformats.org/officeDocument/2006/relationships" xmlns:p="http://schemas.openxmlformats.org/presentationml/2006/main" showMasterSp="0" preserve="1" userDrawn="1">
  <p:cSld name="1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6559026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3.xml><?xml version="1.0" encoding="utf-8"?>
<p:sldLayout xmlns:a="http://schemas.openxmlformats.org/drawingml/2006/main" xmlns:r="http://schemas.openxmlformats.org/officeDocument/2006/relationships" xmlns:p="http://schemas.openxmlformats.org/presentationml/2006/main" preserve="1" userDrawn="1">
  <p:cSld name="1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EBC3B28D-6315-4173-A09D-1E3B2156D7B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36783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4.xml><?xml version="1.0" encoding="utf-8"?>
<p:sldLayout xmlns:a="http://schemas.openxmlformats.org/drawingml/2006/main" xmlns:r="http://schemas.openxmlformats.org/officeDocument/2006/relationships" xmlns:p="http://schemas.openxmlformats.org/presentationml/2006/main" preserve="1" userDrawn="1">
  <p:cSld name="1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2BD20B5A-1757-4371-9BDA-7CB5815D44E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872632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5.xml><?xml version="1.0" encoding="utf-8"?>
<p:sldLayout xmlns:a="http://schemas.openxmlformats.org/drawingml/2006/main" xmlns:r="http://schemas.openxmlformats.org/officeDocument/2006/relationships" xmlns:p="http://schemas.openxmlformats.org/presentationml/2006/main" preserve="1" userDrawn="1">
  <p:cSld name="1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750F72D0-BF1B-4B45-A7A6-D29C041B2B56}"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703340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6.xml><?xml version="1.0" encoding="utf-8"?>
<p:sldLayout xmlns:a="http://schemas.openxmlformats.org/drawingml/2006/main" xmlns:r="http://schemas.openxmlformats.org/officeDocument/2006/relationships" xmlns:p="http://schemas.openxmlformats.org/presentationml/2006/main" preserve="1" userDrawn="1">
  <p:cSld name="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1B9B031D-F5FC-4369-BD31-73B32BF8D644}"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2431454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7.xml><?xml version="1.0" encoding="utf-8"?>
<p:sldLayout xmlns:a="http://schemas.openxmlformats.org/drawingml/2006/main" xmlns:r="http://schemas.openxmlformats.org/officeDocument/2006/relationships" xmlns:p="http://schemas.openxmlformats.org/presentationml/2006/main" preserve="1" userDrawn="1">
  <p:cSld name="5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2140751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8.xml><?xml version="1.0" encoding="utf-8"?>
<p:sldLayout xmlns:a="http://schemas.openxmlformats.org/drawingml/2006/main" xmlns:r="http://schemas.openxmlformats.org/officeDocument/2006/relationships" xmlns:p="http://schemas.openxmlformats.org/presentationml/2006/main" preserve="1" userDrawn="1">
  <p:cSld name="5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175C9E38-245A-4F29-BB3A-40338AA4A168}"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715556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9.xml><?xml version="1.0" encoding="utf-8"?>
<p:sldLayout xmlns:a="http://schemas.openxmlformats.org/drawingml/2006/main" xmlns:r="http://schemas.openxmlformats.org/officeDocument/2006/relationships" xmlns:p="http://schemas.openxmlformats.org/presentationml/2006/main" preserve="1" userDrawn="1">
  <p:cSld name="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41C74807-5F58-4F3A-92E8-FA10B9AF9FC5}"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3656937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11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68281118"/>
      </p:ext>
    </p:extLst>
  </p:cSld>
  <p:clrMapOvr>
    <a:masterClrMapping/>
  </p:clrMapOvr>
  <p:transition spd="slow">
    <p:fade/>
  </p:transition>
</p:sldLayout>
</file>

<file path=ppt/slideLayouts/slideLayout9130.xml><?xml version="1.0" encoding="utf-8"?>
<p:sldLayout xmlns:a="http://schemas.openxmlformats.org/drawingml/2006/main" xmlns:r="http://schemas.openxmlformats.org/officeDocument/2006/relationships" xmlns:p="http://schemas.openxmlformats.org/presentationml/2006/main" preserve="1" userDrawn="1">
  <p:cSld name="6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3082570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131.xml><?xml version="1.0" encoding="utf-8"?>
<p:sldLayout xmlns:a="http://schemas.openxmlformats.org/drawingml/2006/main" xmlns:r="http://schemas.openxmlformats.org/officeDocument/2006/relationships" xmlns:p="http://schemas.openxmlformats.org/presentationml/2006/main" preserve="1" userDrawn="1">
  <p:cSld name="6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632460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2.xml><?xml version="1.0" encoding="utf-8"?>
<p:sldLayout xmlns:a="http://schemas.openxmlformats.org/drawingml/2006/main" xmlns:r="http://schemas.openxmlformats.org/officeDocument/2006/relationships" xmlns:p="http://schemas.openxmlformats.org/presentationml/2006/main" preserve="1" userDrawn="1">
  <p:cSld name="6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5823248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3.xml><?xml version="1.0" encoding="utf-8"?>
<p:sldLayout xmlns:a="http://schemas.openxmlformats.org/drawingml/2006/main" xmlns:r="http://schemas.openxmlformats.org/officeDocument/2006/relationships" xmlns:p="http://schemas.openxmlformats.org/presentationml/2006/main" preserve="1" userDrawn="1">
  <p:cSld name="6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408796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4.xml><?xml version="1.0" encoding="utf-8"?>
<p:sldLayout xmlns:a="http://schemas.openxmlformats.org/drawingml/2006/main" xmlns:r="http://schemas.openxmlformats.org/officeDocument/2006/relationships" xmlns:p="http://schemas.openxmlformats.org/presentationml/2006/main" preserve="1" userDrawn="1">
  <p:cSld name="6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4404928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135.xml><?xml version="1.0" encoding="utf-8"?>
<p:sldLayout xmlns:a="http://schemas.openxmlformats.org/drawingml/2006/main" xmlns:r="http://schemas.openxmlformats.org/officeDocument/2006/relationships" xmlns:p="http://schemas.openxmlformats.org/presentationml/2006/main" preserve="1" userDrawn="1">
  <p:cSld name="6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350248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136.xml><?xml version="1.0" encoding="utf-8"?>
<p:sldLayout xmlns:a="http://schemas.openxmlformats.org/drawingml/2006/main" xmlns:r="http://schemas.openxmlformats.org/officeDocument/2006/relationships" xmlns:p="http://schemas.openxmlformats.org/presentationml/2006/main" preserve="1" userDrawn="1">
  <p:cSld name="6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267452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7.xml><?xml version="1.0" encoding="utf-8"?>
<p:sldLayout xmlns:a="http://schemas.openxmlformats.org/drawingml/2006/main" xmlns:r="http://schemas.openxmlformats.org/officeDocument/2006/relationships" xmlns:p="http://schemas.openxmlformats.org/presentationml/2006/main" preserve="1" userDrawn="1">
  <p:cSld name="6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6"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4108449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8.xml><?xml version="1.0" encoding="utf-8"?>
<p:sldLayout xmlns:a="http://schemas.openxmlformats.org/drawingml/2006/main" xmlns:r="http://schemas.openxmlformats.org/officeDocument/2006/relationships" xmlns:p="http://schemas.openxmlformats.org/presentationml/2006/main" preserve="1" userDrawn="1">
  <p:cSld name="6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60" y="112427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28" y="313703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899"/>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2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30" y="6183565"/>
            <a:ext cx="2290909" cy="470400"/>
          </a:xfrm>
          <a:prstGeom prst="rect">
            <a:avLst/>
          </a:prstGeom>
        </p:spPr>
      </p:pic>
    </p:spTree>
    <p:extLst>
      <p:ext uri="{BB962C8B-B14F-4D97-AF65-F5344CB8AC3E}">
        <p14:creationId xmlns:p14="http://schemas.microsoft.com/office/powerpoint/2010/main" val="2441594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139.xml><?xml version="1.0" encoding="utf-8"?>
<p:sldLayout xmlns:a="http://schemas.openxmlformats.org/drawingml/2006/main" xmlns:r="http://schemas.openxmlformats.org/officeDocument/2006/relationships" xmlns:p="http://schemas.openxmlformats.org/presentationml/2006/main" showMasterSp="0" preserve="1" userDrawn="1">
  <p:cSld name="1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43135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preserve="1" userDrawn="1">
  <p:cSld name="98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03399391"/>
      </p:ext>
    </p:extLst>
  </p:cSld>
  <p:clrMapOvr>
    <a:masterClrMapping/>
  </p:clrMapOvr>
  <p:transition spd="slow">
    <p:fade/>
  </p:transition>
</p:sldLayout>
</file>

<file path=ppt/slideLayouts/slideLayout9140.xml><?xml version="1.0" encoding="utf-8"?>
<p:sldLayout xmlns:a="http://schemas.openxmlformats.org/drawingml/2006/main" xmlns:r="http://schemas.openxmlformats.org/officeDocument/2006/relationships" xmlns:p="http://schemas.openxmlformats.org/presentationml/2006/main" preserve="1" userDrawn="1">
  <p:cSld name="1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6CDC106B-8F42-4BCD-B312-0CA19666C44B}"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585795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1.xml><?xml version="1.0" encoding="utf-8"?>
<p:sldLayout xmlns:a="http://schemas.openxmlformats.org/drawingml/2006/main" xmlns:r="http://schemas.openxmlformats.org/officeDocument/2006/relationships" xmlns:p="http://schemas.openxmlformats.org/presentationml/2006/main" preserve="1" userDrawn="1">
  <p:cSld name="1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B601FDBE-061D-4DA6-98B9-E7A4430406D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36532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2.xml><?xml version="1.0" encoding="utf-8"?>
<p:sldLayout xmlns:a="http://schemas.openxmlformats.org/drawingml/2006/main" xmlns:r="http://schemas.openxmlformats.org/officeDocument/2006/relationships" xmlns:p="http://schemas.openxmlformats.org/presentationml/2006/main" preserve="1" userDrawn="1">
  <p:cSld name="1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CED3447F-9806-4E3E-9DEB-CE7A2A88BE1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742435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3.xml><?xml version="1.0" encoding="utf-8"?>
<p:sldLayout xmlns:a="http://schemas.openxmlformats.org/drawingml/2006/main" xmlns:r="http://schemas.openxmlformats.org/officeDocument/2006/relationships" xmlns:p="http://schemas.openxmlformats.org/presentationml/2006/main" preserve="1" userDrawn="1">
  <p:cSld name="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DD74F290-7FB8-49D5-8731-4EDD1FB49683}"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21847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4.xml><?xml version="1.0" encoding="utf-8"?>
<p:sldLayout xmlns:a="http://schemas.openxmlformats.org/drawingml/2006/main" xmlns:r="http://schemas.openxmlformats.org/officeDocument/2006/relationships" xmlns:p="http://schemas.openxmlformats.org/presentationml/2006/main" showMasterSp="0" preserve="1" userDrawn="1">
  <p:cSld name="2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98339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5.xml><?xml version="1.0" encoding="utf-8"?>
<p:sldLayout xmlns:a="http://schemas.openxmlformats.org/drawingml/2006/main" xmlns:r="http://schemas.openxmlformats.org/officeDocument/2006/relationships" xmlns:p="http://schemas.openxmlformats.org/presentationml/2006/main" preserve="1" userDrawn="1">
  <p:cSld name="1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858B732B-8C4C-4A41-86EB-E27656349504}"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495266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6.xml><?xml version="1.0" encoding="utf-8"?>
<p:sldLayout xmlns:a="http://schemas.openxmlformats.org/drawingml/2006/main" xmlns:r="http://schemas.openxmlformats.org/officeDocument/2006/relationships" xmlns:p="http://schemas.openxmlformats.org/presentationml/2006/main" preserve="1" userDrawn="1">
  <p:cSld name="1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656B762E-79C1-4603-A266-8B9223874C19}"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941739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7.xml><?xml version="1.0" encoding="utf-8"?>
<p:sldLayout xmlns:a="http://schemas.openxmlformats.org/drawingml/2006/main" xmlns:r="http://schemas.openxmlformats.org/officeDocument/2006/relationships" xmlns:p="http://schemas.openxmlformats.org/presentationml/2006/main" preserve="1" userDrawn="1">
  <p:cSld name="2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1BF71AEC-C619-4283-A76C-BCD74BA0AC4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6212239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8.xml><?xml version="1.0" encoding="utf-8"?>
<p:sldLayout xmlns:a="http://schemas.openxmlformats.org/drawingml/2006/main" xmlns:r="http://schemas.openxmlformats.org/officeDocument/2006/relationships" xmlns:p="http://schemas.openxmlformats.org/presentationml/2006/main" preserve="1" userDrawn="1">
  <p:cSld name="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686EA5E3-7DDC-407D-B355-9B4E1DB9807F}"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55779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9.xml><?xml version="1.0" encoding="utf-8"?>
<p:sldLayout xmlns:a="http://schemas.openxmlformats.org/drawingml/2006/main" xmlns:r="http://schemas.openxmlformats.org/officeDocument/2006/relationships" xmlns:p="http://schemas.openxmlformats.org/presentationml/2006/main" showMasterSp="0" preserve="1" userDrawn="1">
  <p:cSld name="2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3858191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97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46220075"/>
      </p:ext>
    </p:extLst>
  </p:cSld>
  <p:clrMapOvr>
    <a:masterClrMapping/>
  </p:clrMapOvr>
  <p:transition spd="slow">
    <p:fade/>
  </p:transition>
</p:sldLayout>
</file>

<file path=ppt/slideLayouts/slideLayout9150.xml><?xml version="1.0" encoding="utf-8"?>
<p:sldLayout xmlns:a="http://schemas.openxmlformats.org/drawingml/2006/main" xmlns:r="http://schemas.openxmlformats.org/officeDocument/2006/relationships" xmlns:p="http://schemas.openxmlformats.org/presentationml/2006/main" preserve="1" userDrawn="1">
  <p:cSld name="2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1CF4EF0E-2A75-4D3B-8B43-6CB07219DCEC}"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035705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1.xml><?xml version="1.0" encoding="utf-8"?>
<p:sldLayout xmlns:a="http://schemas.openxmlformats.org/drawingml/2006/main" xmlns:r="http://schemas.openxmlformats.org/officeDocument/2006/relationships" xmlns:p="http://schemas.openxmlformats.org/presentationml/2006/main" preserve="1" userDrawn="1">
  <p:cSld name="2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fld id="{266A2A71-0B0A-4867-80AD-8AA8E7E8C0B8}"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47884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2.xml><?xml version="1.0" encoding="utf-8"?>
<p:sldLayout xmlns:a="http://schemas.openxmlformats.org/drawingml/2006/main" xmlns:r="http://schemas.openxmlformats.org/officeDocument/2006/relationships" xmlns:p="http://schemas.openxmlformats.org/presentationml/2006/main" preserve="1" userDrawn="1">
  <p:cSld name="2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fld id="{CC82C35E-434B-436B-A4A2-05347D02E90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190514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3.xml><?xml version="1.0" encoding="utf-8"?>
<p:sldLayout xmlns:a="http://schemas.openxmlformats.org/drawingml/2006/main" xmlns:r="http://schemas.openxmlformats.org/officeDocument/2006/relationships" xmlns:p="http://schemas.openxmlformats.org/presentationml/2006/main" preserve="1" userDrawn="1">
  <p:cSld name="2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fld id="{02896B9A-FA9B-4A8A-BD2E-2CDAEAE85056}"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405866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4.xml><?xml version="1.0" encoding="utf-8"?>
<p:sldLayout xmlns:a="http://schemas.openxmlformats.org/drawingml/2006/main" xmlns:r="http://schemas.openxmlformats.org/officeDocument/2006/relationships" xmlns:p="http://schemas.openxmlformats.org/presentationml/2006/main" preserve="1" userDrawn="1">
  <p:cSld name="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1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1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796" y="1538992"/>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781732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5.xml><?xml version="1.0" encoding="utf-8"?>
<p:sldLayout xmlns:a="http://schemas.openxmlformats.org/drawingml/2006/main" xmlns:r="http://schemas.openxmlformats.org/officeDocument/2006/relationships" xmlns:p="http://schemas.openxmlformats.org/presentationml/2006/main" preserve="1" userDrawn="1">
  <p:cSld name="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3"/>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08" y="2018507"/>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2"/>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fld id="{0DE2A5AF-3CB0-44C2-959A-BD36B067886A}" type="datetime1">
              <a:rPr lang="nn-NO" altLang="nb-NO" smtClean="0">
                <a:solidFill>
                  <a:srgbClr val="3C3E3E"/>
                </a:solidFill>
              </a:rPr>
              <a:pPr/>
              <a:t>13.03.2019</a:t>
            </a:fld>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4011584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6.xml><?xml version="1.0" encoding="utf-8"?>
<p:sldLayout xmlns:a="http://schemas.openxmlformats.org/drawingml/2006/main" xmlns:r="http://schemas.openxmlformats.org/officeDocument/2006/relationships" xmlns:p="http://schemas.openxmlformats.org/presentationml/2006/main" preserve="1" userDrawn="1">
  <p:cSld name="2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fld id="{C2142A49-E86D-4356-BBB1-8492B20B3F20}" type="datetime1">
              <a:rPr lang="nn-NO" altLang="nb-NO" smtClean="0">
                <a:solidFill>
                  <a:srgbClr val="3C3E3E"/>
                </a:solidFill>
              </a:rPr>
              <a:pPr/>
              <a:t>13.03.2019</a:t>
            </a:fld>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juni, 2018</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754933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7.xml><?xml version="1.0" encoding="utf-8"?>
<p:sldLayout xmlns:a="http://schemas.openxmlformats.org/drawingml/2006/main" xmlns:r="http://schemas.openxmlformats.org/officeDocument/2006/relationships" xmlns:p="http://schemas.openxmlformats.org/presentationml/2006/main" showMasterSp="0" preserve="1" userDrawn="1">
  <p:cSld name="2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245288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8.xml><?xml version="1.0" encoding="utf-8"?>
<p:sldLayout xmlns:a="http://schemas.openxmlformats.org/drawingml/2006/main" xmlns:r="http://schemas.openxmlformats.org/officeDocument/2006/relationships" xmlns:p="http://schemas.openxmlformats.org/presentationml/2006/main" preserve="1" userDrawn="1">
  <p:cSld name="2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25B02F8B-9035-4AAB-BA06-4D06DF97D795}"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173880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9.xml><?xml version="1.0" encoding="utf-8"?>
<p:sldLayout xmlns:a="http://schemas.openxmlformats.org/drawingml/2006/main" xmlns:r="http://schemas.openxmlformats.org/officeDocument/2006/relationships" xmlns:p="http://schemas.openxmlformats.org/presentationml/2006/main" preserve="1" userDrawn="1">
  <p:cSld name="2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3B6E7D70-208D-4135-98EE-3BF83594B1F3}"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707634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97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65581137"/>
      </p:ext>
    </p:extLst>
  </p:cSld>
  <p:clrMapOvr>
    <a:masterClrMapping/>
  </p:clrMapOvr>
  <p:transition spd="slow">
    <p:fade/>
  </p:transition>
</p:sldLayout>
</file>

<file path=ppt/slideLayouts/slideLayout9160.xml><?xml version="1.0" encoding="utf-8"?>
<p:sldLayout xmlns:a="http://schemas.openxmlformats.org/drawingml/2006/main" xmlns:r="http://schemas.openxmlformats.org/officeDocument/2006/relationships" xmlns:p="http://schemas.openxmlformats.org/presentationml/2006/main" preserve="1" userDrawn="1">
  <p:cSld name="2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fld id="{F01E857E-E220-4905-83E6-3BA1610C7E1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71207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1.xml><?xml version="1.0" encoding="utf-8"?>
<p:sldLayout xmlns:a="http://schemas.openxmlformats.org/drawingml/2006/main" xmlns:r="http://schemas.openxmlformats.org/officeDocument/2006/relationships" xmlns:p="http://schemas.openxmlformats.org/presentationml/2006/main" preserve="1" userDrawn="1">
  <p:cSld name="2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fld id="{A7A6471A-6874-4DE7-BC94-7C491D9EEDF2}"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3068750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2.xml><?xml version="1.0" encoding="utf-8"?>
<p:sldLayout xmlns:a="http://schemas.openxmlformats.org/drawingml/2006/main" xmlns:r="http://schemas.openxmlformats.org/officeDocument/2006/relationships" xmlns:p="http://schemas.openxmlformats.org/presentationml/2006/main" showMasterSp="0" preserve="1" userDrawn="1">
  <p:cSld name="2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4627436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3.xml><?xml version="1.0" encoding="utf-8"?>
<p:sldLayout xmlns:a="http://schemas.openxmlformats.org/drawingml/2006/main" xmlns:r="http://schemas.openxmlformats.org/officeDocument/2006/relationships" xmlns:p="http://schemas.openxmlformats.org/presentationml/2006/main" preserve="1" userDrawn="1">
  <p:cSld name="2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C9596D59-6EB6-4384-8231-B8CFF8EEE16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242086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4.xml><?xml version="1.0" encoding="utf-8"?>
<p:sldLayout xmlns:a="http://schemas.openxmlformats.org/drawingml/2006/main" xmlns:r="http://schemas.openxmlformats.org/officeDocument/2006/relationships" xmlns:p="http://schemas.openxmlformats.org/presentationml/2006/main" preserve="1" userDrawn="1">
  <p:cSld name="2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803BDAD7-1CA3-424E-B774-FAE457AA897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42623684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5.xml><?xml version="1.0" encoding="utf-8"?>
<p:sldLayout xmlns:a="http://schemas.openxmlformats.org/drawingml/2006/main" xmlns:r="http://schemas.openxmlformats.org/officeDocument/2006/relationships" xmlns:p="http://schemas.openxmlformats.org/presentationml/2006/main" preserve="1" userDrawn="1">
  <p:cSld name="2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fld id="{44DEDA2A-D325-419F-AAA5-1299751766B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152052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6.xml><?xml version="1.0" encoding="utf-8"?>
<p:sldLayout xmlns:a="http://schemas.openxmlformats.org/drawingml/2006/main" xmlns:r="http://schemas.openxmlformats.org/officeDocument/2006/relationships" xmlns:p="http://schemas.openxmlformats.org/presentationml/2006/main" preserve="1" userDrawn="1">
  <p:cSld name="3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fld id="{097FF663-8246-4C86-AFD1-EC86C68E8331}"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2938303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7.xml><?xml version="1.0" encoding="utf-8"?>
<p:sldLayout xmlns:a="http://schemas.openxmlformats.org/drawingml/2006/main" xmlns:r="http://schemas.openxmlformats.org/officeDocument/2006/relationships" xmlns:p="http://schemas.openxmlformats.org/presentationml/2006/main" showMasterSp="0" preserve="1" userDrawn="1">
  <p:cSld name="2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0" y="0"/>
            <a:ext cx="9152367" cy="6865200"/>
          </a:xfrm>
          <a:prstGeom prst="rect">
            <a:avLst/>
          </a:prstGeom>
        </p:spPr>
      </p:pic>
      <p:sp>
        <p:nvSpPr>
          <p:cNvPr id="2" name="Tittel 1"/>
          <p:cNvSpPr>
            <a:spLocks noGrp="1"/>
          </p:cNvSpPr>
          <p:nvPr>
            <p:ph type="title"/>
          </p:nvPr>
        </p:nvSpPr>
        <p:spPr>
          <a:xfrm>
            <a:off x="1039631" y="1890236"/>
            <a:ext cx="4413033" cy="1484566"/>
          </a:xfr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6966762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8.xml><?xml version="1.0" encoding="utf-8"?>
<p:sldLayout xmlns:a="http://schemas.openxmlformats.org/drawingml/2006/main" xmlns:r="http://schemas.openxmlformats.org/officeDocument/2006/relationships" xmlns:p="http://schemas.openxmlformats.org/presentationml/2006/main" preserve="1" userDrawn="1">
  <p:cSld name="2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14853BFA-310E-44AA-AFB1-1865A51CC52D}"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1"/>
            <a:ext cx="4322791" cy="693801"/>
          </a:xfr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384"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4054600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9.xml><?xml version="1.0" encoding="utf-8"?>
<p:sldLayout xmlns:a="http://schemas.openxmlformats.org/drawingml/2006/main" xmlns:r="http://schemas.openxmlformats.org/officeDocument/2006/relationships" xmlns:p="http://schemas.openxmlformats.org/presentationml/2006/main" preserve="1" userDrawn="1">
  <p:cSld name="2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p:txBody>
          <a:bodyPr/>
          <a:lstStyle/>
          <a:p>
            <a:fld id="{7103BBE8-1CD1-4BD8-9F30-A49C901E7F7A}"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2"/>
            <a:ext cx="7889094" cy="504063"/>
          </a:xfr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384"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16" y="149418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73" y="4302539"/>
            <a:ext cx="2701745" cy="1304925"/>
          </a:xfr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16" y="4302538"/>
            <a:ext cx="2701745" cy="1328738"/>
          </a:xfr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523116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98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187643"/>
      </p:ext>
    </p:extLst>
  </p:cSld>
  <p:clrMapOvr>
    <a:masterClrMapping/>
  </p:clrMapOvr>
  <p:transition spd="slow">
    <p:fade/>
  </p:transition>
</p:sldLayout>
</file>

<file path=ppt/slideLayouts/slideLayout9170.xml><?xml version="1.0" encoding="utf-8"?>
<p:sldLayout xmlns:a="http://schemas.openxmlformats.org/drawingml/2006/main" xmlns:r="http://schemas.openxmlformats.org/officeDocument/2006/relationships" xmlns:p="http://schemas.openxmlformats.org/presentationml/2006/main" preserve="1" userDrawn="1">
  <p:cSld name="2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384"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25" y="1926241"/>
            <a:ext cx="3782443" cy="3600450"/>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p:txBody>
          <a:bodyPr/>
          <a:lstStyle/>
          <a:p>
            <a:fld id="{506955E8-1EA7-4D66-9E9D-69B523939460}" type="datetime1">
              <a:rPr lang="nn-NO" smtClean="0">
                <a:solidFill>
                  <a:srgbClr val="404041"/>
                </a:solidFill>
              </a:rPr>
              <a:pPr/>
              <a:t>13.03.2019</a:t>
            </a:fld>
            <a:endParaRPr lang="nb-NO">
              <a:solidFill>
                <a:srgbClr val="404041"/>
              </a:solidFill>
            </a:endParaRPr>
          </a:p>
        </p:txBody>
      </p:sp>
      <p:sp>
        <p:nvSpPr>
          <p:cNvPr id="6" name="Plassholder for bunntekst 5"/>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7" name="Plassholder for lysbildenummer 6"/>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561067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71.xml><?xml version="1.0" encoding="utf-8"?>
<p:sldLayout xmlns:a="http://schemas.openxmlformats.org/drawingml/2006/main" xmlns:r="http://schemas.openxmlformats.org/officeDocument/2006/relationships" xmlns:p="http://schemas.openxmlformats.org/presentationml/2006/main" preserve="1" userDrawn="1">
  <p:cSld name="3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384"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73"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25" y="1926242"/>
            <a:ext cx="3782443" cy="540068"/>
          </a:xfr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25" y="2466310"/>
            <a:ext cx="3782443" cy="3060383"/>
          </a:xfr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p:txBody>
          <a:bodyPr/>
          <a:lstStyle/>
          <a:p>
            <a:fld id="{35BCEB03-B8EE-45E5-B7D4-FE59ED3AE97A}" type="datetime1">
              <a:rPr lang="nn-NO" smtClean="0">
                <a:solidFill>
                  <a:srgbClr val="404041"/>
                </a:solidFill>
              </a:rPr>
              <a:pPr/>
              <a:t>13.03.2019</a:t>
            </a:fld>
            <a:endParaRPr lang="nb-NO">
              <a:solidFill>
                <a:srgbClr val="404041"/>
              </a:solidFill>
            </a:endParaRPr>
          </a:p>
        </p:txBody>
      </p:sp>
      <p:sp>
        <p:nvSpPr>
          <p:cNvPr id="8" name="Plassholder for bunntekst 7"/>
          <p:cNvSpPr>
            <a:spLocks noGrp="1"/>
          </p:cNvSpPr>
          <p:nvPr>
            <p:ph type="ftr" sz="quarter" idx="11"/>
          </p:nvPr>
        </p:nvSpPr>
        <p:spPr/>
        <p:txBody>
          <a:bodyPr/>
          <a:lstStyle/>
          <a:p>
            <a:r>
              <a:rPr lang="nb-NO" smtClean="0">
                <a:solidFill>
                  <a:srgbClr val="404041"/>
                </a:solidFill>
              </a:rPr>
              <a:t>juni, 2018</a:t>
            </a:r>
            <a:endParaRPr lang="nb-NO">
              <a:solidFill>
                <a:srgbClr val="404041"/>
              </a:solidFill>
            </a:endParaRPr>
          </a:p>
        </p:txBody>
      </p:sp>
      <p:sp>
        <p:nvSpPr>
          <p:cNvPr id="9" name="Plassholder for lysbildenummer 8"/>
          <p:cNvSpPr>
            <a:spLocks noGrp="1"/>
          </p:cNvSpPr>
          <p:nvPr>
            <p:ph type="sldNum" sz="quarter" idx="12"/>
          </p:nvPr>
        </p:nvSpPr>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p:txBody>
          <a:bodyPr/>
          <a:lstStyle/>
          <a:p>
            <a:r>
              <a:rPr lang="nb-NO" smtClean="0"/>
              <a:t>Klikk for å redigere tittelstil</a:t>
            </a:r>
            <a:endParaRPr lang="nb-NO"/>
          </a:p>
        </p:txBody>
      </p:sp>
    </p:spTree>
    <p:extLst>
      <p:ext uri="{BB962C8B-B14F-4D97-AF65-F5344CB8AC3E}">
        <p14:creationId xmlns:p14="http://schemas.microsoft.com/office/powerpoint/2010/main" val="1758796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72.xml><?xml version="1.0" encoding="utf-8"?>
<p:sldLayout xmlns:a="http://schemas.openxmlformats.org/drawingml/2006/main" xmlns:r="http://schemas.openxmlformats.org/officeDocument/2006/relationships" xmlns:p="http://schemas.openxmlformats.org/presentationml/2006/main" preserve="1" userDrawn="1">
  <p:cSld name="Forside">
    <p:bg>
      <p:bgPr>
        <a:solidFill>
          <a:srgbClr val="F5F5F5"/>
        </a:solidFill>
        <a:effectLst/>
      </p:bgPr>
    </p:bg>
    <p:spTree>
      <p:nvGrpSpPr>
        <p:cNvPr id="1" name=""/>
        <p:cNvGrpSpPr/>
        <p:nvPr/>
      </p:nvGrpSpPr>
      <p:grpSpPr>
        <a:xfrm>
          <a:off x="0" y="0"/>
          <a:ext cx="0" cy="0"/>
          <a:chOff x="0" y="0"/>
          <a:chExt cx="0" cy="0"/>
        </a:xfrm>
      </p:grpSpPr>
      <p:sp>
        <p:nvSpPr>
          <p:cNvPr id="2" name="Tittel 1"/>
          <p:cNvSpPr>
            <a:spLocks noGrp="1"/>
          </p:cNvSpPr>
          <p:nvPr>
            <p:ph type="ctrTitle" hasCustomPrompt="1"/>
          </p:nvPr>
        </p:nvSpPr>
        <p:spPr>
          <a:xfrm>
            <a:off x="671180" y="2409914"/>
            <a:ext cx="7801641" cy="1674976"/>
          </a:xfrm>
        </p:spPr>
        <p:txBody>
          <a:bodyPr anchor="t">
            <a:normAutofit/>
          </a:bodyPr>
          <a:lstStyle>
            <a:lvl1pPr algn="ctr">
              <a:defRPr sz="5400" b="0" i="0">
                <a:solidFill>
                  <a:schemeClr val="tx2"/>
                </a:solidFill>
                <a:latin typeface="+mn-lt"/>
                <a:ea typeface="Campton Book" charset="0"/>
                <a:cs typeface="Campton Book" charset="0"/>
              </a:defRPr>
            </a:lvl1pPr>
          </a:lstStyle>
          <a:p>
            <a:r>
              <a:rPr lang="nb-NO" dirty="0"/>
              <a:t>Modultittel</a:t>
            </a:r>
          </a:p>
        </p:txBody>
      </p:sp>
      <p:sp>
        <p:nvSpPr>
          <p:cNvPr id="3" name="Undertittel 2"/>
          <p:cNvSpPr>
            <a:spLocks noGrp="1"/>
          </p:cNvSpPr>
          <p:nvPr>
            <p:ph type="subTitle" idx="1" hasCustomPrompt="1"/>
          </p:nvPr>
        </p:nvSpPr>
        <p:spPr>
          <a:xfrm>
            <a:off x="1960749" y="1912281"/>
            <a:ext cx="5280434" cy="442989"/>
          </a:xfrm>
        </p:spPr>
        <p:txBody>
          <a:bodyPr/>
          <a:lstStyle>
            <a:lvl1pPr marL="0" indent="0" algn="ctr">
              <a:buNone/>
              <a:defRPr sz="2400">
                <a:solidFill>
                  <a:srgbClr val="268183"/>
                </a:solidFill>
                <a:latin typeface="+mn-lt"/>
                <a:ea typeface="Campton Book" charset="0"/>
                <a:cs typeface="Campton Book"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dirty="0"/>
              <a:t>Modul </a:t>
            </a:r>
            <a:r>
              <a:rPr lang="nb-NO" dirty="0" err="1"/>
              <a:t>X</a:t>
            </a:r>
            <a:endParaRPr lang="nb-NO" dirty="0"/>
          </a:p>
        </p:txBody>
      </p:sp>
      <p:pic>
        <p:nvPicPr>
          <p:cNvPr id="9" name="Bild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rot="5400000">
            <a:off x="4552950" y="3529411"/>
            <a:ext cx="38100" cy="1447800"/>
          </a:xfrm>
          <a:prstGeom prst="rect">
            <a:avLst/>
          </a:prstGeom>
        </p:spPr>
      </p:pic>
      <p:grpSp>
        <p:nvGrpSpPr>
          <p:cNvPr id="4" name="Gruppe 3"/>
          <p:cNvGrpSpPr/>
          <p:nvPr userDrawn="1"/>
        </p:nvGrpSpPr>
        <p:grpSpPr>
          <a:xfrm>
            <a:off x="620590" y="5614909"/>
            <a:ext cx="7902815" cy="647295"/>
            <a:chOff x="1697880" y="5614909"/>
            <a:chExt cx="5885486" cy="647295"/>
          </a:xfrm>
        </p:grpSpPr>
        <p:pic>
          <p:nvPicPr>
            <p:cNvPr id="8" name="Bild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784620" y="5614909"/>
              <a:ext cx="1589682" cy="647295"/>
            </a:xfrm>
            <a:prstGeom prst="rect">
              <a:avLst/>
            </a:prstGeom>
          </p:spPr>
        </p:pic>
        <p:pic>
          <p:nvPicPr>
            <p:cNvPr id="10" name="Bilde 9"/>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6200"/>
                      </a14:imgEffect>
                      <a14:imgEffect>
                        <a14:saturation sat="0"/>
                      </a14:imgEffect>
                    </a14:imgLayer>
                  </a14:imgProps>
                </a:ext>
                <a:ext uri="{28A0092B-C50C-407E-A947-70E740481C1C}">
                  <a14:useLocalDpi xmlns:a14="http://schemas.microsoft.com/office/drawing/2010/main"/>
                </a:ext>
              </a:extLst>
            </a:blip>
            <a:stretch>
              <a:fillRect/>
            </a:stretch>
          </p:blipFill>
          <p:spPr>
            <a:xfrm>
              <a:off x="1697880" y="5739615"/>
              <a:ext cx="1282244" cy="442989"/>
            </a:xfrm>
            <a:prstGeom prst="rect">
              <a:avLst/>
            </a:prstGeom>
          </p:spPr>
        </p:pic>
        <p:pic>
          <p:nvPicPr>
            <p:cNvPr id="11" name="Bilde 10"/>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6200"/>
                      </a14:imgEffect>
                      <a14:imgEffect>
                        <a14:saturation sat="0"/>
                      </a14:imgEffect>
                    </a14:imgLayer>
                  </a14:imgProps>
                </a:ext>
                <a:ext uri="{28A0092B-C50C-407E-A947-70E740481C1C}">
                  <a14:useLocalDpi xmlns:a14="http://schemas.microsoft.com/office/drawing/2010/main"/>
                </a:ext>
              </a:extLst>
            </a:blip>
            <a:stretch>
              <a:fillRect/>
            </a:stretch>
          </p:blipFill>
          <p:spPr>
            <a:xfrm>
              <a:off x="6178795" y="5806202"/>
              <a:ext cx="1404571" cy="309814"/>
            </a:xfrm>
            <a:prstGeom prst="rect">
              <a:avLst/>
            </a:prstGeom>
          </p:spPr>
        </p:pic>
      </p:grpSp>
    </p:spTree>
    <p:extLst>
      <p:ext uri="{BB962C8B-B14F-4D97-AF65-F5344CB8AC3E}">
        <p14:creationId xmlns:p14="http://schemas.microsoft.com/office/powerpoint/2010/main" val="809078671"/>
      </p:ext>
    </p:extLst>
  </p:cSld>
  <p:clrMapOvr>
    <a:masterClrMapping/>
  </p:clrMapOvr>
</p:sldLayout>
</file>

<file path=ppt/slideLayouts/slideLayout9173.xml><?xml version="1.0" encoding="utf-8"?>
<p:sldLayout xmlns:a="http://schemas.openxmlformats.org/drawingml/2006/main" xmlns:r="http://schemas.openxmlformats.org/officeDocument/2006/relationships" xmlns:p="http://schemas.openxmlformats.org/presentationml/2006/main" preserve="1" userDrawn="1">
  <p:cSld name="Kapittelforside">
    <p:bg>
      <p:bgPr>
        <a:solidFill>
          <a:schemeClr val="accent4"/>
        </a:solidFill>
        <a:effectLst/>
      </p:bgPr>
    </p:bg>
    <p:spTree>
      <p:nvGrpSpPr>
        <p:cNvPr id="1" name=""/>
        <p:cNvGrpSpPr/>
        <p:nvPr/>
      </p:nvGrpSpPr>
      <p:grpSpPr>
        <a:xfrm>
          <a:off x="0" y="0"/>
          <a:ext cx="0" cy="0"/>
          <a:chOff x="0" y="0"/>
          <a:chExt cx="0" cy="0"/>
        </a:xfrm>
      </p:grpSpPr>
      <p:sp>
        <p:nvSpPr>
          <p:cNvPr id="2" name="Tittel 1"/>
          <p:cNvSpPr>
            <a:spLocks noGrp="1"/>
          </p:cNvSpPr>
          <p:nvPr>
            <p:ph type="title"/>
          </p:nvPr>
        </p:nvSpPr>
        <p:spPr>
          <a:xfrm>
            <a:off x="548866" y="2552978"/>
            <a:ext cx="8046268" cy="901756"/>
          </a:xfrm>
        </p:spPr>
        <p:txBody>
          <a:bodyPr/>
          <a:lstStyle>
            <a:lvl1pPr algn="ctr">
              <a:defRPr b="0" i="0">
                <a:solidFill>
                  <a:schemeClr val="accent1"/>
                </a:solidFill>
                <a:latin typeface="+mn-lt"/>
                <a:ea typeface="Campton Medium" charset="0"/>
                <a:cs typeface="Campton Medium" charset="0"/>
              </a:defRPr>
            </a:lvl1pPr>
          </a:lstStyle>
          <a:p>
            <a:r>
              <a:rPr lang="nb-NO" dirty="0"/>
              <a:t>Klikk for å redigere tittelstil</a:t>
            </a:r>
          </a:p>
        </p:txBody>
      </p:sp>
      <p:sp>
        <p:nvSpPr>
          <p:cNvPr id="9" name="Undertittel 2"/>
          <p:cNvSpPr>
            <a:spLocks noGrp="1"/>
          </p:cNvSpPr>
          <p:nvPr>
            <p:ph type="subTitle" idx="1"/>
          </p:nvPr>
        </p:nvSpPr>
        <p:spPr>
          <a:xfrm>
            <a:off x="1143000" y="3991427"/>
            <a:ext cx="6858000" cy="1655762"/>
          </a:xfrm>
        </p:spPr>
        <p:txBody>
          <a:bodyPr/>
          <a:lstStyle>
            <a:lvl1pPr marL="0" indent="0" algn="ctr">
              <a:buNone/>
              <a:defRPr sz="2400">
                <a:latin typeface="+mn-lt"/>
                <a:ea typeface="Campton Book" charset="0"/>
                <a:cs typeface="Campton Book"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dirty="0"/>
              <a:t>Klikk for å redigere undertittelstil i malen</a:t>
            </a:r>
          </a:p>
        </p:txBody>
      </p:sp>
      <p:pic>
        <p:nvPicPr>
          <p:cNvPr id="10" name="Bild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38601" y="1375372"/>
            <a:ext cx="1066799" cy="901756"/>
          </a:xfrm>
          <a:prstGeom prst="rect">
            <a:avLst/>
          </a:prstGeom>
        </p:spPr>
      </p:pic>
      <p:pic>
        <p:nvPicPr>
          <p:cNvPr id="6" name="Bilde 5">
            <a:extLst>
              <a:ext uri="{FF2B5EF4-FFF2-40B4-BE49-F238E27FC236}">
                <a16:creationId xmlns="" xmlns:a16="http://schemas.microsoft.com/office/drawing/2014/main" id="{24065D29-AA58-4CA2-8598-56C22A2E391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504717" y="5851776"/>
            <a:ext cx="2134567" cy="647295"/>
          </a:xfrm>
          <a:prstGeom prst="rect">
            <a:avLst/>
          </a:prstGeom>
        </p:spPr>
      </p:pic>
      <p:pic>
        <p:nvPicPr>
          <p:cNvPr id="7" name="Bilde 6">
            <a:extLst>
              <a:ext uri="{FF2B5EF4-FFF2-40B4-BE49-F238E27FC236}">
                <a16:creationId xmlns="" xmlns:a16="http://schemas.microsoft.com/office/drawing/2014/main" id="{9EB4C474-1A11-4899-A68B-FDD789436D5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rot="5400000">
            <a:off x="4552950" y="2897023"/>
            <a:ext cx="38100" cy="1447800"/>
          </a:xfrm>
          <a:prstGeom prst="rect">
            <a:avLst/>
          </a:prstGeom>
        </p:spPr>
      </p:pic>
    </p:spTree>
    <p:extLst>
      <p:ext uri="{BB962C8B-B14F-4D97-AF65-F5344CB8AC3E}">
        <p14:creationId xmlns:p14="http://schemas.microsoft.com/office/powerpoint/2010/main" val="1707785285"/>
      </p:ext>
    </p:extLst>
  </p:cSld>
  <p:clrMapOvr>
    <a:masterClrMapping/>
  </p:clrMapOvr>
</p:sldLayout>
</file>

<file path=ppt/slideLayouts/slideLayout9174.xml><?xml version="1.0" encoding="utf-8"?>
<p:sldLayout xmlns:a="http://schemas.openxmlformats.org/drawingml/2006/main" xmlns:r="http://schemas.openxmlformats.org/officeDocument/2006/relationships" xmlns:p="http://schemas.openxmlformats.org/presentationml/2006/main" preserve="1" userDrawn="1">
  <p:cSld name="Tittel og innhold">
    <p:bg>
      <p:bgPr>
        <a:solidFill>
          <a:schemeClr val="bg1"/>
        </a:solidFill>
        <a:effectLst/>
      </p:bgPr>
    </p:bg>
    <p:spTree>
      <p:nvGrpSpPr>
        <p:cNvPr id="1" name=""/>
        <p:cNvGrpSpPr/>
        <p:nvPr/>
      </p:nvGrpSpPr>
      <p:grpSpPr>
        <a:xfrm>
          <a:off x="0" y="0"/>
          <a:ext cx="0" cy="0"/>
          <a:chOff x="0" y="0"/>
          <a:chExt cx="0" cy="0"/>
        </a:xfrm>
      </p:grpSpPr>
      <p:sp>
        <p:nvSpPr>
          <p:cNvPr id="2" name="Tittel 1"/>
          <p:cNvSpPr>
            <a:spLocks noGrp="1"/>
          </p:cNvSpPr>
          <p:nvPr>
            <p:ph type="title"/>
          </p:nvPr>
        </p:nvSpPr>
        <p:spPr>
          <a:xfrm>
            <a:off x="895739" y="365126"/>
            <a:ext cx="7583243" cy="1325563"/>
          </a:xfrm>
        </p:spPr>
        <p:txBody>
          <a:bodyPr>
            <a:normAutofit/>
          </a:bodyPr>
          <a:lstStyle>
            <a:lvl1pPr>
              <a:defRPr sz="3600" b="0" i="0">
                <a:solidFill>
                  <a:srgbClr val="268183"/>
                </a:solidFill>
                <a:latin typeface="+mn-lt"/>
                <a:ea typeface="Campton Book" charset="0"/>
                <a:cs typeface="Campton Book" charset="0"/>
              </a:defRPr>
            </a:lvl1pPr>
          </a:lstStyle>
          <a:p>
            <a:r>
              <a:rPr lang="nb-NO" dirty="0"/>
              <a:t>Klikk for å redigere tittelstil</a:t>
            </a:r>
          </a:p>
        </p:txBody>
      </p:sp>
      <p:sp>
        <p:nvSpPr>
          <p:cNvPr id="3" name="Plassholder for innhold 2"/>
          <p:cNvSpPr>
            <a:spLocks noGrp="1"/>
          </p:cNvSpPr>
          <p:nvPr>
            <p:ph idx="1"/>
          </p:nvPr>
        </p:nvSpPr>
        <p:spPr>
          <a:xfrm>
            <a:off x="895738" y="1825625"/>
            <a:ext cx="7583244" cy="4180320"/>
          </a:xfrm>
        </p:spPr>
        <p:txBody>
          <a:bodyPr>
            <a:normAutofit/>
          </a:bodyPr>
          <a:lstStyle>
            <a:lvl1pPr>
              <a:buClr>
                <a:schemeClr val="accent3"/>
              </a:buClr>
              <a:defRPr sz="2800" b="0" i="0">
                <a:latin typeface="+mn-lt"/>
                <a:ea typeface="Campton Light" charset="0"/>
                <a:cs typeface="Campton Light" charset="0"/>
              </a:defRPr>
            </a:lvl1pPr>
            <a:lvl2pPr>
              <a:buClr>
                <a:schemeClr val="accent3"/>
              </a:buClr>
              <a:defRPr sz="2400" b="0" i="0">
                <a:latin typeface="+mn-lt"/>
                <a:ea typeface="Campton Light" charset="0"/>
                <a:cs typeface="Campton Light" charset="0"/>
              </a:defRPr>
            </a:lvl2pPr>
            <a:lvl3pPr>
              <a:buClr>
                <a:schemeClr val="accent3"/>
              </a:buClr>
              <a:defRPr sz="2000" b="0" i="0">
                <a:latin typeface="+mn-lt"/>
                <a:ea typeface="Campton Light" charset="0"/>
                <a:cs typeface="Campton Light" charset="0"/>
              </a:defRPr>
            </a:lvl3pPr>
            <a:lvl4pPr>
              <a:buClr>
                <a:schemeClr val="accent3"/>
              </a:buClr>
              <a:defRPr sz="1800" b="0" i="0">
                <a:latin typeface="+mn-lt"/>
                <a:ea typeface="Campton Light" charset="0"/>
                <a:cs typeface="Campton Light" charset="0"/>
              </a:defRPr>
            </a:lvl4pPr>
            <a:lvl5pPr>
              <a:buClr>
                <a:schemeClr val="accent3"/>
              </a:buClr>
              <a:defRPr sz="1800" b="0" i="0">
                <a:latin typeface="+mn-lt"/>
                <a:ea typeface="Campton Light" charset="0"/>
                <a:cs typeface="Campton Light" charset="0"/>
              </a:defRPr>
            </a:lvl5p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pic>
        <p:nvPicPr>
          <p:cNvPr id="7" name="Bilde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2125" y="0"/>
            <a:ext cx="38100" cy="1447800"/>
          </a:xfrm>
          <a:prstGeom prst="rect">
            <a:avLst/>
          </a:prstGeom>
        </p:spPr>
      </p:pic>
      <p:pic>
        <p:nvPicPr>
          <p:cNvPr id="8" name="Bild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1506147064"/>
      </p:ext>
    </p:extLst>
  </p:cSld>
  <p:clrMapOvr>
    <a:masterClrMapping/>
  </p:clrMapOvr>
</p:sldLayout>
</file>

<file path=ppt/slideLayouts/slideLayout9175.xml><?xml version="1.0" encoding="utf-8"?>
<p:sldLayout xmlns:a="http://schemas.openxmlformats.org/drawingml/2006/main" xmlns:r="http://schemas.openxmlformats.org/officeDocument/2006/relationships" xmlns:p="http://schemas.openxmlformats.org/presentationml/2006/main" preserve="1" userDrawn="1">
  <p:cSld name="1_Tittel og innhold">
    <p:bg>
      <p:bgPr>
        <a:solidFill>
          <a:schemeClr val="bg1"/>
        </a:solidFill>
        <a:effectLst/>
      </p:bgPr>
    </p:bg>
    <p:spTree>
      <p:nvGrpSpPr>
        <p:cNvPr id="1" name=""/>
        <p:cNvGrpSpPr/>
        <p:nvPr/>
      </p:nvGrpSpPr>
      <p:grpSpPr>
        <a:xfrm>
          <a:off x="0" y="0"/>
          <a:ext cx="0" cy="0"/>
          <a:chOff x="0" y="0"/>
          <a:chExt cx="0" cy="0"/>
        </a:xfrm>
      </p:grpSpPr>
      <p:sp>
        <p:nvSpPr>
          <p:cNvPr id="2" name="Tittel 1"/>
          <p:cNvSpPr>
            <a:spLocks noGrp="1"/>
          </p:cNvSpPr>
          <p:nvPr>
            <p:ph type="title"/>
          </p:nvPr>
        </p:nvSpPr>
        <p:spPr>
          <a:xfrm>
            <a:off x="895739" y="365126"/>
            <a:ext cx="7583243" cy="1325563"/>
          </a:xfrm>
        </p:spPr>
        <p:txBody>
          <a:bodyPr>
            <a:normAutofit/>
          </a:bodyPr>
          <a:lstStyle>
            <a:lvl1pPr>
              <a:defRPr sz="3600" b="0" i="0">
                <a:solidFill>
                  <a:srgbClr val="268183"/>
                </a:solidFill>
                <a:latin typeface="+mn-lt"/>
                <a:ea typeface="Campton Book" charset="0"/>
                <a:cs typeface="Campton Book" charset="0"/>
              </a:defRPr>
            </a:lvl1pPr>
          </a:lstStyle>
          <a:p>
            <a:r>
              <a:rPr lang="nb-NO" dirty="0"/>
              <a:t>Klikk for å redigere tittelstil</a:t>
            </a:r>
          </a:p>
        </p:txBody>
      </p:sp>
      <p:sp>
        <p:nvSpPr>
          <p:cNvPr id="3" name="Plassholder for innhold 2"/>
          <p:cNvSpPr>
            <a:spLocks noGrp="1"/>
          </p:cNvSpPr>
          <p:nvPr>
            <p:ph idx="1"/>
          </p:nvPr>
        </p:nvSpPr>
        <p:spPr>
          <a:xfrm>
            <a:off x="895738" y="1825625"/>
            <a:ext cx="7583244" cy="4180320"/>
          </a:xfrm>
        </p:spPr>
        <p:txBody>
          <a:bodyPr>
            <a:normAutofit/>
          </a:bodyPr>
          <a:lstStyle>
            <a:lvl1pPr>
              <a:buClr>
                <a:schemeClr val="accent3"/>
              </a:buClr>
              <a:defRPr sz="2800" b="0" i="0">
                <a:latin typeface="+mn-lt"/>
                <a:ea typeface="Campton Light" charset="0"/>
                <a:cs typeface="Campton Light" charset="0"/>
              </a:defRPr>
            </a:lvl1pPr>
            <a:lvl2pPr>
              <a:buClr>
                <a:schemeClr val="accent3"/>
              </a:buClr>
              <a:defRPr sz="2400" b="0" i="0">
                <a:latin typeface="+mn-lt"/>
                <a:ea typeface="Campton Light" charset="0"/>
                <a:cs typeface="Campton Light" charset="0"/>
              </a:defRPr>
            </a:lvl2pPr>
            <a:lvl3pPr>
              <a:buClr>
                <a:schemeClr val="accent3"/>
              </a:buClr>
              <a:defRPr sz="2000" b="0" i="0">
                <a:latin typeface="+mn-lt"/>
                <a:ea typeface="Campton Light" charset="0"/>
                <a:cs typeface="Campton Light" charset="0"/>
              </a:defRPr>
            </a:lvl3pPr>
            <a:lvl4pPr>
              <a:buClr>
                <a:schemeClr val="accent3"/>
              </a:buClr>
              <a:defRPr sz="1800" b="0" i="0">
                <a:latin typeface="+mn-lt"/>
                <a:ea typeface="Campton Light" charset="0"/>
                <a:cs typeface="Campton Light" charset="0"/>
              </a:defRPr>
            </a:lvl4pPr>
            <a:lvl5pPr>
              <a:buClr>
                <a:schemeClr val="accent3"/>
              </a:buClr>
              <a:defRPr sz="1800" b="0" i="0">
                <a:latin typeface="+mn-lt"/>
                <a:ea typeface="Campton Light" charset="0"/>
                <a:cs typeface="Campton Light" charset="0"/>
              </a:defRPr>
            </a:lvl5p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pic>
        <p:nvPicPr>
          <p:cNvPr id="7" name="Bilde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2125" y="0"/>
            <a:ext cx="38100" cy="1447800"/>
          </a:xfrm>
          <a:prstGeom prst="rect">
            <a:avLst/>
          </a:prstGeom>
        </p:spPr>
      </p:pic>
    </p:spTree>
    <p:extLst>
      <p:ext uri="{BB962C8B-B14F-4D97-AF65-F5344CB8AC3E}">
        <p14:creationId xmlns:p14="http://schemas.microsoft.com/office/powerpoint/2010/main" val="2892033971"/>
      </p:ext>
    </p:extLst>
  </p:cSld>
  <p:clrMapOvr>
    <a:masterClrMapping/>
  </p:clrMapOvr>
</p:sldLayout>
</file>

<file path=ppt/slideLayouts/slideLayout9176.xml><?xml version="1.0" encoding="utf-8"?>
<p:sldLayout xmlns:a="http://schemas.openxmlformats.org/drawingml/2006/main" xmlns:r="http://schemas.openxmlformats.org/officeDocument/2006/relationships" xmlns:p="http://schemas.openxmlformats.org/presentationml/2006/main" type="twoObj" preserve="1">
  <p:cSld name="To innholdsdeler">
    <p:spTree>
      <p:nvGrpSpPr>
        <p:cNvPr id="1" name=""/>
        <p:cNvGrpSpPr/>
        <p:nvPr/>
      </p:nvGrpSpPr>
      <p:grpSpPr>
        <a:xfrm>
          <a:off x="0" y="0"/>
          <a:ext cx="0" cy="0"/>
          <a:chOff x="0" y="0"/>
          <a:chExt cx="0" cy="0"/>
        </a:xfrm>
      </p:grpSpPr>
      <p:sp>
        <p:nvSpPr>
          <p:cNvPr id="2" name="Tittel 1"/>
          <p:cNvSpPr>
            <a:spLocks noGrp="1"/>
          </p:cNvSpPr>
          <p:nvPr>
            <p:ph type="title"/>
          </p:nvPr>
        </p:nvSpPr>
        <p:spPr>
          <a:xfrm>
            <a:off x="896400" y="365126"/>
            <a:ext cx="7582582" cy="1325563"/>
          </a:xfrm>
        </p:spPr>
        <p:txBody>
          <a:bodyPr>
            <a:normAutofit/>
          </a:bodyPr>
          <a:lstStyle>
            <a:lvl1pPr>
              <a:defRPr sz="3600">
                <a:solidFill>
                  <a:srgbClr val="268183"/>
                </a:solidFill>
                <a:latin typeface="+mn-lt"/>
                <a:ea typeface="Campton Book" charset="0"/>
                <a:cs typeface="Campton Book" charset="0"/>
              </a:defRPr>
            </a:lvl1pPr>
          </a:lstStyle>
          <a:p>
            <a:r>
              <a:rPr lang="nb-NO" dirty="0"/>
              <a:t>Klikk for å redigere tittelstil</a:t>
            </a:r>
          </a:p>
        </p:txBody>
      </p:sp>
      <p:sp>
        <p:nvSpPr>
          <p:cNvPr id="3" name="Plassholder for innhold 2"/>
          <p:cNvSpPr>
            <a:spLocks noGrp="1"/>
          </p:cNvSpPr>
          <p:nvPr>
            <p:ph sz="half" idx="1"/>
          </p:nvPr>
        </p:nvSpPr>
        <p:spPr>
          <a:xfrm>
            <a:off x="896399" y="1825626"/>
            <a:ext cx="3726000" cy="4117975"/>
          </a:xfrm>
        </p:spPr>
        <p:txBody>
          <a:bodyPr>
            <a:normAutofit/>
          </a:bodyPr>
          <a:lstStyle>
            <a:lvl1pPr>
              <a:buClr>
                <a:schemeClr val="accent3"/>
              </a:buClr>
              <a:defRPr sz="2400" b="0" i="0">
                <a:latin typeface="+mn-lt"/>
                <a:ea typeface="Campton Light" charset="0"/>
                <a:cs typeface="Campton Light" charset="0"/>
              </a:defRPr>
            </a:lvl1pPr>
            <a:lvl2pPr>
              <a:buClr>
                <a:schemeClr val="accent3"/>
              </a:buClr>
              <a:defRPr sz="2000" b="0" i="0">
                <a:latin typeface="+mn-lt"/>
                <a:ea typeface="Campton Light" charset="0"/>
                <a:cs typeface="Campton Light" charset="0"/>
              </a:defRPr>
            </a:lvl2pPr>
            <a:lvl3pPr>
              <a:buClr>
                <a:schemeClr val="accent3"/>
              </a:buClr>
              <a:defRPr sz="1800" b="0" i="0">
                <a:latin typeface="+mn-lt"/>
                <a:ea typeface="Campton Light" charset="0"/>
                <a:cs typeface="Campton Light" charset="0"/>
              </a:defRPr>
            </a:lvl3pPr>
            <a:lvl4pPr>
              <a:buClr>
                <a:schemeClr val="accent3"/>
              </a:buClr>
              <a:defRPr sz="1600" b="0" i="0">
                <a:latin typeface="+mn-lt"/>
                <a:ea typeface="Campton Light" charset="0"/>
                <a:cs typeface="Campton Light" charset="0"/>
              </a:defRPr>
            </a:lvl4pPr>
            <a:lvl5pPr>
              <a:buClr>
                <a:schemeClr val="accent3"/>
              </a:buClr>
              <a:defRPr sz="1600" b="0" i="0">
                <a:latin typeface="+mn-lt"/>
                <a:ea typeface="Campton Light" charset="0"/>
                <a:cs typeface="Campton Light" charset="0"/>
              </a:defRPr>
            </a:lvl5p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sp>
        <p:nvSpPr>
          <p:cNvPr id="4" name="Plassholder for innhold 3"/>
          <p:cNvSpPr>
            <a:spLocks noGrp="1"/>
          </p:cNvSpPr>
          <p:nvPr>
            <p:ph sz="half" idx="2"/>
          </p:nvPr>
        </p:nvSpPr>
        <p:spPr>
          <a:xfrm>
            <a:off x="4818003" y="1826014"/>
            <a:ext cx="3660979" cy="4117586"/>
          </a:xfrm>
        </p:spPr>
        <p:txBody>
          <a:bodyPr>
            <a:normAutofit/>
          </a:bodyPr>
          <a:lstStyle>
            <a:lvl1pPr>
              <a:buClr>
                <a:schemeClr val="accent3"/>
              </a:buClr>
              <a:defRPr sz="2400" b="0" i="0">
                <a:latin typeface="+mn-lt"/>
                <a:ea typeface="Campton Light" charset="0"/>
                <a:cs typeface="Campton Light" charset="0"/>
              </a:defRPr>
            </a:lvl1pPr>
            <a:lvl2pPr>
              <a:buClr>
                <a:schemeClr val="accent3"/>
              </a:buClr>
              <a:defRPr sz="2000" b="0" i="0">
                <a:latin typeface="+mn-lt"/>
                <a:ea typeface="Campton Light" charset="0"/>
                <a:cs typeface="Campton Light" charset="0"/>
              </a:defRPr>
            </a:lvl2pPr>
            <a:lvl3pPr>
              <a:buClr>
                <a:schemeClr val="accent3"/>
              </a:buClr>
              <a:defRPr sz="1800" b="0" i="0">
                <a:latin typeface="+mn-lt"/>
                <a:ea typeface="Campton Light" charset="0"/>
                <a:cs typeface="Campton Light" charset="0"/>
              </a:defRPr>
            </a:lvl3pPr>
            <a:lvl4pPr>
              <a:buClr>
                <a:schemeClr val="accent3"/>
              </a:buClr>
              <a:defRPr sz="1600" b="0" i="0">
                <a:latin typeface="+mn-lt"/>
                <a:ea typeface="Campton Light" charset="0"/>
                <a:cs typeface="Campton Light" charset="0"/>
              </a:defRPr>
            </a:lvl4pPr>
            <a:lvl5pPr>
              <a:buClr>
                <a:schemeClr val="accent3"/>
              </a:buClr>
              <a:defRPr sz="1600" b="0" i="0">
                <a:latin typeface="+mn-lt"/>
                <a:ea typeface="Campton Light" charset="0"/>
                <a:cs typeface="Campton Light" charset="0"/>
              </a:defRPr>
            </a:lvl5p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pic>
        <p:nvPicPr>
          <p:cNvPr id="8" name="Bilde 7"/>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2128" y="0"/>
            <a:ext cx="38100" cy="1447800"/>
          </a:xfrm>
          <a:prstGeom prst="rect">
            <a:avLst/>
          </a:prstGeom>
        </p:spPr>
      </p:pic>
      <p:pic>
        <p:nvPicPr>
          <p:cNvPr id="9" name="Bild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1939016878"/>
      </p:ext>
    </p:extLst>
  </p:cSld>
  <p:clrMapOvr>
    <a:masterClrMapping/>
  </p:clrMapOvr>
</p:sldLayout>
</file>

<file path=ppt/slideLayouts/slideLayout9177.xml><?xml version="1.0" encoding="utf-8"?>
<p:sldLayout xmlns:a="http://schemas.openxmlformats.org/drawingml/2006/main" xmlns:r="http://schemas.openxmlformats.org/officeDocument/2006/relationships" xmlns:p="http://schemas.openxmlformats.org/presentationml/2006/main" preserve="1" userDrawn="1">
  <p:cSld name="Innhold med bilde høyre">
    <p:spTree>
      <p:nvGrpSpPr>
        <p:cNvPr id="1" name=""/>
        <p:cNvGrpSpPr/>
        <p:nvPr/>
      </p:nvGrpSpPr>
      <p:grpSpPr>
        <a:xfrm>
          <a:off x="0" y="0"/>
          <a:ext cx="0" cy="0"/>
          <a:chOff x="0" y="0"/>
          <a:chExt cx="0" cy="0"/>
        </a:xfrm>
      </p:grpSpPr>
      <p:sp>
        <p:nvSpPr>
          <p:cNvPr id="2" name="Tittel 1"/>
          <p:cNvSpPr>
            <a:spLocks noGrp="1"/>
          </p:cNvSpPr>
          <p:nvPr>
            <p:ph type="title"/>
          </p:nvPr>
        </p:nvSpPr>
        <p:spPr>
          <a:xfrm>
            <a:off x="896400" y="457200"/>
            <a:ext cx="2949178" cy="1600200"/>
          </a:xfrm>
        </p:spPr>
        <p:txBody>
          <a:bodyPr anchor="ctr"/>
          <a:lstStyle>
            <a:lvl1pPr>
              <a:defRPr sz="3200">
                <a:solidFill>
                  <a:srgbClr val="268183"/>
                </a:solidFill>
              </a:defRPr>
            </a:lvl1pPr>
          </a:lstStyle>
          <a:p>
            <a:r>
              <a:rPr lang="nb-NO" dirty="0"/>
              <a:t>Klikk for å redigere tittelstil</a:t>
            </a:r>
          </a:p>
        </p:txBody>
      </p:sp>
      <p:sp>
        <p:nvSpPr>
          <p:cNvPr id="3" name="Plassholder for bilde 2"/>
          <p:cNvSpPr>
            <a:spLocks noGrp="1"/>
          </p:cNvSpPr>
          <p:nvPr>
            <p:ph type="pic" idx="1"/>
          </p:nvPr>
        </p:nvSpPr>
        <p:spPr>
          <a:xfrm>
            <a:off x="3967842" y="681136"/>
            <a:ext cx="4511140" cy="517991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b-NO" dirty="0"/>
              <a:t>Dra bildet til plassholderen eller klikk ikonet for å legge til</a:t>
            </a:r>
          </a:p>
        </p:txBody>
      </p:sp>
      <p:sp>
        <p:nvSpPr>
          <p:cNvPr id="4" name="Plassholder for tekst 3"/>
          <p:cNvSpPr>
            <a:spLocks noGrp="1"/>
          </p:cNvSpPr>
          <p:nvPr>
            <p:ph type="body" sz="half" idx="2" hasCustomPrompt="1"/>
          </p:nvPr>
        </p:nvSpPr>
        <p:spPr>
          <a:xfrm>
            <a:off x="896400" y="2239348"/>
            <a:ext cx="2949178" cy="3621703"/>
          </a:xfrm>
        </p:spPr>
        <p:txBody>
          <a:bodyPr>
            <a:normAutofit/>
          </a:bodyPr>
          <a:lstStyle>
            <a:lvl1pPr marL="0" indent="0">
              <a:lnSpc>
                <a:spcPct val="100000"/>
              </a:lnSpc>
              <a:buNone/>
              <a:defRPr sz="1800" baseline="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b-NO" dirty="0"/>
              <a:t>Klikk for å redigere tekststiler i malen </a:t>
            </a:r>
            <a:r>
              <a:rPr lang="nb-NO" dirty="0" err="1"/>
              <a:t>eesfnhef</a:t>
            </a:r>
            <a:r>
              <a:rPr lang="nb-NO" dirty="0"/>
              <a:t> </a:t>
            </a:r>
            <a:r>
              <a:rPr lang="nb-NO" dirty="0" err="1"/>
              <a:t>efe</a:t>
            </a:r>
            <a:r>
              <a:rPr lang="nb-NO" dirty="0"/>
              <a:t> </a:t>
            </a:r>
            <a:r>
              <a:rPr lang="nb-NO" dirty="0" err="1"/>
              <a:t>ege</a:t>
            </a:r>
            <a:r>
              <a:rPr lang="nb-NO" dirty="0"/>
              <a:t> </a:t>
            </a:r>
            <a:r>
              <a:rPr lang="nb-NO" dirty="0" err="1"/>
              <a:t>eg</a:t>
            </a:r>
            <a:r>
              <a:rPr lang="nb-NO" dirty="0"/>
              <a:t> </a:t>
            </a:r>
            <a:r>
              <a:rPr lang="nb-NO" dirty="0" err="1"/>
              <a:t>rwrøl</a:t>
            </a:r>
            <a:r>
              <a:rPr lang="nb-NO" dirty="0"/>
              <a:t>, </a:t>
            </a:r>
            <a:r>
              <a:rPr lang="nb-NO" dirty="0" err="1"/>
              <a:t>etoeg</a:t>
            </a:r>
            <a:r>
              <a:rPr lang="nb-NO" dirty="0"/>
              <a:t>, </a:t>
            </a:r>
            <a:r>
              <a:rPr lang="nb-NO" dirty="0" err="1"/>
              <a:t>e,eg</a:t>
            </a:r>
            <a:r>
              <a:rPr lang="nb-NO" dirty="0"/>
              <a:t> </a:t>
            </a:r>
            <a:r>
              <a:rPr lang="nb-NO" dirty="0" err="1"/>
              <a:t>rgorgo</a:t>
            </a:r>
            <a:r>
              <a:rPr lang="nb-NO" dirty="0"/>
              <a:t> </a:t>
            </a:r>
            <a:r>
              <a:rPr lang="nb-NO" dirty="0" err="1"/>
              <a:t>rog</a:t>
            </a:r>
            <a:endParaRPr lang="nb-NO" dirty="0"/>
          </a:p>
        </p:txBody>
      </p:sp>
      <p:pic>
        <p:nvPicPr>
          <p:cNvPr id="10" name="Bilde 9"/>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1100" y="0"/>
            <a:ext cx="38100" cy="1447800"/>
          </a:xfrm>
          <a:prstGeom prst="rect">
            <a:avLst/>
          </a:prstGeom>
        </p:spPr>
      </p:pic>
      <p:pic>
        <p:nvPicPr>
          <p:cNvPr id="9" name="Bild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3213871269"/>
      </p:ext>
    </p:extLst>
  </p:cSld>
  <p:clrMapOvr>
    <a:masterClrMapping/>
  </p:clrMapOvr>
</p:sldLayout>
</file>

<file path=ppt/slideLayouts/slideLayout9178.xml><?xml version="1.0" encoding="utf-8"?>
<p:sldLayout xmlns:a="http://schemas.openxmlformats.org/drawingml/2006/main" xmlns:r="http://schemas.openxmlformats.org/officeDocument/2006/relationships" xmlns:p="http://schemas.openxmlformats.org/presentationml/2006/main" preserve="1" userDrawn="1">
  <p:cSld name="Innhold med bilde venstre">
    <p:spTree>
      <p:nvGrpSpPr>
        <p:cNvPr id="1" name=""/>
        <p:cNvGrpSpPr/>
        <p:nvPr/>
      </p:nvGrpSpPr>
      <p:grpSpPr>
        <a:xfrm>
          <a:off x="0" y="0"/>
          <a:ext cx="0" cy="0"/>
          <a:chOff x="0" y="0"/>
          <a:chExt cx="0" cy="0"/>
        </a:xfrm>
      </p:grpSpPr>
      <p:sp>
        <p:nvSpPr>
          <p:cNvPr id="2" name="Tittel 1"/>
          <p:cNvSpPr>
            <a:spLocks noGrp="1"/>
          </p:cNvSpPr>
          <p:nvPr>
            <p:ph type="title"/>
          </p:nvPr>
        </p:nvSpPr>
        <p:spPr>
          <a:xfrm>
            <a:off x="5455227" y="457200"/>
            <a:ext cx="3023755" cy="1600200"/>
          </a:xfrm>
        </p:spPr>
        <p:txBody>
          <a:bodyPr anchor="b"/>
          <a:lstStyle>
            <a:lvl1pPr>
              <a:defRPr sz="3200"/>
            </a:lvl1pPr>
          </a:lstStyle>
          <a:p>
            <a:r>
              <a:rPr lang="nb-NO" dirty="0"/>
              <a:t>Klikk for å redigere tittelstil</a:t>
            </a:r>
          </a:p>
        </p:txBody>
      </p:sp>
      <p:sp>
        <p:nvSpPr>
          <p:cNvPr id="3" name="Plassholder for bilde 2"/>
          <p:cNvSpPr>
            <a:spLocks noGrp="1"/>
          </p:cNvSpPr>
          <p:nvPr>
            <p:ph type="pic" idx="1"/>
          </p:nvPr>
        </p:nvSpPr>
        <p:spPr>
          <a:xfrm>
            <a:off x="888476" y="680989"/>
            <a:ext cx="4418681" cy="517991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nb-NO" dirty="0"/>
              <a:t>Dra bildet til plassholderen eller klikk ikonet for å legge til</a:t>
            </a:r>
          </a:p>
        </p:txBody>
      </p:sp>
      <p:sp>
        <p:nvSpPr>
          <p:cNvPr id="4" name="Plassholder for tekst 3"/>
          <p:cNvSpPr>
            <a:spLocks noGrp="1"/>
          </p:cNvSpPr>
          <p:nvPr>
            <p:ph type="body" sz="half" idx="2"/>
          </p:nvPr>
        </p:nvSpPr>
        <p:spPr>
          <a:xfrm>
            <a:off x="5455227" y="2239201"/>
            <a:ext cx="3023756" cy="3621703"/>
          </a:xfrm>
        </p:spPr>
        <p:txBody>
          <a:bodyPr>
            <a:normAutofit/>
          </a:bodyPr>
          <a:lstStyle>
            <a:lvl1pPr marL="0" indent="0">
              <a:lnSpc>
                <a:spcPct val="100000"/>
              </a:lnSpc>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b-NO" dirty="0"/>
              <a:t>Klikk for å redigere tekststiler i malen</a:t>
            </a:r>
          </a:p>
        </p:txBody>
      </p:sp>
      <p:pic>
        <p:nvPicPr>
          <p:cNvPr id="10" name="Bilde 9"/>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1100" y="0"/>
            <a:ext cx="38100" cy="1447800"/>
          </a:xfrm>
          <a:prstGeom prst="rect">
            <a:avLst/>
          </a:prstGeom>
        </p:spPr>
      </p:pic>
      <p:pic>
        <p:nvPicPr>
          <p:cNvPr id="9" name="Bild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4033174891"/>
      </p:ext>
    </p:extLst>
  </p:cSld>
  <p:clrMapOvr>
    <a:masterClrMapping/>
  </p:clrMapOvr>
</p:sldLayout>
</file>

<file path=ppt/slideLayouts/slideLayout9179.xml><?xml version="1.0" encoding="utf-8"?>
<p:sldLayout xmlns:a="http://schemas.openxmlformats.org/drawingml/2006/main" xmlns:r="http://schemas.openxmlformats.org/officeDocument/2006/relationships" xmlns:p="http://schemas.openxmlformats.org/presentationml/2006/main" preserve="1" userDrawn="1">
  <p:cSld name="Tittel og tabell">
    <p:spTree>
      <p:nvGrpSpPr>
        <p:cNvPr id="1" name=""/>
        <p:cNvGrpSpPr/>
        <p:nvPr/>
      </p:nvGrpSpPr>
      <p:grpSpPr>
        <a:xfrm>
          <a:off x="0" y="0"/>
          <a:ext cx="0" cy="0"/>
          <a:chOff x="0" y="0"/>
          <a:chExt cx="0" cy="0"/>
        </a:xfrm>
      </p:grpSpPr>
      <p:sp>
        <p:nvSpPr>
          <p:cNvPr id="2" name="Tittel 1"/>
          <p:cNvSpPr>
            <a:spLocks noGrp="1"/>
          </p:cNvSpPr>
          <p:nvPr>
            <p:ph type="title"/>
          </p:nvPr>
        </p:nvSpPr>
        <p:spPr>
          <a:xfrm>
            <a:off x="896400" y="365126"/>
            <a:ext cx="7582582" cy="1325563"/>
          </a:xfrm>
        </p:spPr>
        <p:txBody>
          <a:bodyPr>
            <a:normAutofit/>
          </a:bodyPr>
          <a:lstStyle>
            <a:lvl1pPr>
              <a:defRPr sz="3600">
                <a:solidFill>
                  <a:srgbClr val="268183"/>
                </a:solidFill>
              </a:defRPr>
            </a:lvl1pPr>
          </a:lstStyle>
          <a:p>
            <a:r>
              <a:rPr lang="nb-NO" dirty="0"/>
              <a:t>Klikk for å redigere tittelstil</a:t>
            </a:r>
          </a:p>
        </p:txBody>
      </p:sp>
      <p:sp>
        <p:nvSpPr>
          <p:cNvPr id="7" name="Plassholder for tabell 6"/>
          <p:cNvSpPr>
            <a:spLocks noGrp="1"/>
          </p:cNvSpPr>
          <p:nvPr>
            <p:ph type="tbl" sz="quarter" idx="13"/>
          </p:nvPr>
        </p:nvSpPr>
        <p:spPr>
          <a:xfrm>
            <a:off x="896400" y="1854200"/>
            <a:ext cx="7582582" cy="3767138"/>
          </a:xfrm>
        </p:spPr>
        <p:txBody>
          <a:bodyPr>
            <a:normAutofit/>
          </a:bodyPr>
          <a:lstStyle>
            <a:lvl1pPr>
              <a:defRPr sz="2200"/>
            </a:lvl1pPr>
          </a:lstStyle>
          <a:p>
            <a:r>
              <a:rPr lang="nb-NO" dirty="0"/>
              <a:t>Klikk ikonet for å legge til en tabell</a:t>
            </a:r>
          </a:p>
        </p:txBody>
      </p:sp>
      <p:pic>
        <p:nvPicPr>
          <p:cNvPr id="9" name="Bild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1100" y="0"/>
            <a:ext cx="38100" cy="1447800"/>
          </a:xfrm>
          <a:prstGeom prst="rect">
            <a:avLst/>
          </a:prstGeom>
        </p:spPr>
      </p:pic>
      <p:pic>
        <p:nvPicPr>
          <p:cNvPr id="8" name="Bild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186877916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11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07317984"/>
      </p:ext>
    </p:extLst>
  </p:cSld>
  <p:clrMapOvr>
    <a:masterClrMapping/>
  </p:clrMapOvr>
  <p:transition spd="slow">
    <p:fade/>
  </p:transition>
</p:sldLayout>
</file>

<file path=ppt/slideLayouts/slideLayout9180.xml><?xml version="1.0" encoding="utf-8"?>
<p:sldLayout xmlns:a="http://schemas.openxmlformats.org/drawingml/2006/main" xmlns:r="http://schemas.openxmlformats.org/officeDocument/2006/relationships" xmlns:p="http://schemas.openxmlformats.org/presentationml/2006/main" preserve="1" userDrawn="1">
  <p:cSld name="Tittel og diagram">
    <p:spTree>
      <p:nvGrpSpPr>
        <p:cNvPr id="1" name=""/>
        <p:cNvGrpSpPr/>
        <p:nvPr/>
      </p:nvGrpSpPr>
      <p:grpSpPr>
        <a:xfrm>
          <a:off x="0" y="0"/>
          <a:ext cx="0" cy="0"/>
          <a:chOff x="0" y="0"/>
          <a:chExt cx="0" cy="0"/>
        </a:xfrm>
      </p:grpSpPr>
      <p:sp>
        <p:nvSpPr>
          <p:cNvPr id="2" name="Tittel 1"/>
          <p:cNvSpPr>
            <a:spLocks noGrp="1"/>
          </p:cNvSpPr>
          <p:nvPr>
            <p:ph type="title"/>
          </p:nvPr>
        </p:nvSpPr>
        <p:spPr>
          <a:xfrm>
            <a:off x="896400" y="365126"/>
            <a:ext cx="7582582" cy="1325563"/>
          </a:xfrm>
        </p:spPr>
        <p:txBody>
          <a:bodyPr/>
          <a:lstStyle>
            <a:lvl1pPr>
              <a:defRPr sz="3600">
                <a:solidFill>
                  <a:srgbClr val="268183"/>
                </a:solidFill>
              </a:defRPr>
            </a:lvl1pPr>
          </a:lstStyle>
          <a:p>
            <a:r>
              <a:rPr lang="nb-NO" dirty="0"/>
              <a:t>Klikk for å redigere tittelstil</a:t>
            </a:r>
          </a:p>
        </p:txBody>
      </p:sp>
      <p:pic>
        <p:nvPicPr>
          <p:cNvPr id="9" name="Bild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1100" y="0"/>
            <a:ext cx="38100" cy="1447800"/>
          </a:xfrm>
          <a:prstGeom prst="rect">
            <a:avLst/>
          </a:prstGeom>
        </p:spPr>
      </p:pic>
      <p:sp>
        <p:nvSpPr>
          <p:cNvPr id="8" name="Plassholder for diagram 7"/>
          <p:cNvSpPr>
            <a:spLocks noGrp="1"/>
          </p:cNvSpPr>
          <p:nvPr>
            <p:ph type="chart" sz="quarter" idx="13"/>
          </p:nvPr>
        </p:nvSpPr>
        <p:spPr>
          <a:xfrm>
            <a:off x="5020469" y="2000250"/>
            <a:ext cx="3458513" cy="3867149"/>
          </a:xfrm>
        </p:spPr>
        <p:txBody>
          <a:bodyPr/>
          <a:lstStyle/>
          <a:p>
            <a:r>
              <a:rPr lang="nb-NO" dirty="0"/>
              <a:t>Klikk ikonet for å legge til et diagram</a:t>
            </a:r>
          </a:p>
        </p:txBody>
      </p:sp>
      <p:sp>
        <p:nvSpPr>
          <p:cNvPr id="11" name="Plassholder for innhold 10"/>
          <p:cNvSpPr>
            <a:spLocks noGrp="1"/>
          </p:cNvSpPr>
          <p:nvPr>
            <p:ph sz="quarter" idx="14"/>
          </p:nvPr>
        </p:nvSpPr>
        <p:spPr>
          <a:xfrm>
            <a:off x="896400" y="1994960"/>
            <a:ext cx="3904200" cy="3872441"/>
          </a:xfrm>
        </p:spPr>
        <p:txBody>
          <a:body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pic>
        <p:nvPicPr>
          <p:cNvPr id="10" name="Bild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1418302374"/>
      </p:ext>
    </p:extLst>
  </p:cSld>
  <p:clrMapOvr>
    <a:masterClrMapping/>
  </p:clrMapOvr>
</p:sldLayout>
</file>

<file path=ppt/slideLayouts/slideLayout9181.xml><?xml version="1.0" encoding="utf-8"?>
<p:sldLayout xmlns:a="http://schemas.openxmlformats.org/drawingml/2006/main" xmlns:r="http://schemas.openxmlformats.org/officeDocument/2006/relationships" xmlns:p="http://schemas.openxmlformats.org/presentationml/2006/main" type="titleOnly" preserve="1">
  <p:cSld name="Bare tittel">
    <p:spTree>
      <p:nvGrpSpPr>
        <p:cNvPr id="1" name=""/>
        <p:cNvGrpSpPr/>
        <p:nvPr/>
      </p:nvGrpSpPr>
      <p:grpSpPr>
        <a:xfrm>
          <a:off x="0" y="0"/>
          <a:ext cx="0" cy="0"/>
          <a:chOff x="0" y="0"/>
          <a:chExt cx="0" cy="0"/>
        </a:xfrm>
      </p:grpSpPr>
      <p:sp>
        <p:nvSpPr>
          <p:cNvPr id="2" name="Tittel 1"/>
          <p:cNvSpPr>
            <a:spLocks noGrp="1"/>
          </p:cNvSpPr>
          <p:nvPr>
            <p:ph type="title"/>
          </p:nvPr>
        </p:nvSpPr>
        <p:spPr>
          <a:xfrm>
            <a:off x="896400" y="365126"/>
            <a:ext cx="7582582" cy="1325563"/>
          </a:xfrm>
        </p:spPr>
        <p:txBody>
          <a:bodyPr>
            <a:normAutofit/>
          </a:bodyPr>
          <a:lstStyle>
            <a:lvl1pPr>
              <a:defRPr sz="3600">
                <a:solidFill>
                  <a:srgbClr val="268183"/>
                </a:solidFill>
              </a:defRPr>
            </a:lvl1pPr>
          </a:lstStyle>
          <a:p>
            <a:r>
              <a:rPr lang="nb-NO" dirty="0"/>
              <a:t>Klikk for å redigere tittelstil</a:t>
            </a:r>
          </a:p>
        </p:txBody>
      </p:sp>
      <p:pic>
        <p:nvPicPr>
          <p:cNvPr id="6" name="Bilde 5"/>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21100" y="0"/>
            <a:ext cx="38100" cy="1447800"/>
          </a:xfrm>
          <a:prstGeom prst="rect">
            <a:avLst/>
          </a:prstGeom>
        </p:spPr>
      </p:pic>
      <p:pic>
        <p:nvPicPr>
          <p:cNvPr id="7" name="Bild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4269928383"/>
      </p:ext>
    </p:extLst>
  </p:cSld>
  <p:clrMapOvr>
    <a:masterClrMapping/>
  </p:clrMapOvr>
</p:sldLayout>
</file>

<file path=ppt/slideLayouts/slideLayout9182.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pic>
        <p:nvPicPr>
          <p:cNvPr id="5" name="Bilde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95738" y="6206222"/>
            <a:ext cx="1417063" cy="430553"/>
          </a:xfrm>
          <a:prstGeom prst="rect">
            <a:avLst/>
          </a:prstGeom>
        </p:spPr>
      </p:pic>
    </p:spTree>
    <p:extLst>
      <p:ext uri="{BB962C8B-B14F-4D97-AF65-F5344CB8AC3E}">
        <p14:creationId xmlns:p14="http://schemas.microsoft.com/office/powerpoint/2010/main" val="2503614389"/>
      </p:ext>
    </p:extLst>
  </p:cSld>
  <p:clrMapOvr>
    <a:masterClrMapping/>
  </p:clrMapOvr>
</p:sldLayout>
</file>

<file path=ppt/slideLayouts/slideLayout9183.xml><?xml version="1.0" encoding="utf-8"?>
<p:sldLayout xmlns:a="http://schemas.openxmlformats.org/drawingml/2006/main" xmlns:r="http://schemas.openxmlformats.org/officeDocument/2006/relationships" xmlns:p="http://schemas.openxmlformats.org/presentationml/2006/main" userDrawn="1">
  <p:cSld name="Referanser">
    <p:bg>
      <p:bgPr>
        <a:solidFill>
          <a:schemeClr val="accent4"/>
        </a:solidFill>
        <a:effectLst/>
      </p:bgPr>
    </p:bg>
    <p:spTree>
      <p:nvGrpSpPr>
        <p:cNvPr id="1" name=""/>
        <p:cNvGrpSpPr/>
        <p:nvPr/>
      </p:nvGrpSpPr>
      <p:grpSpPr>
        <a:xfrm>
          <a:off x="0" y="0"/>
          <a:ext cx="0" cy="0"/>
          <a:chOff x="0" y="0"/>
          <a:chExt cx="0" cy="0"/>
        </a:xfrm>
      </p:grpSpPr>
      <p:sp>
        <p:nvSpPr>
          <p:cNvPr id="2" name="Tittel 1"/>
          <p:cNvSpPr>
            <a:spLocks noGrp="1"/>
          </p:cNvSpPr>
          <p:nvPr>
            <p:ph type="title" hasCustomPrompt="1"/>
          </p:nvPr>
        </p:nvSpPr>
        <p:spPr>
          <a:xfrm>
            <a:off x="548866" y="1262559"/>
            <a:ext cx="8046268" cy="630662"/>
          </a:xfrm>
        </p:spPr>
        <p:txBody>
          <a:bodyPr>
            <a:normAutofit/>
          </a:bodyPr>
          <a:lstStyle>
            <a:lvl1pPr algn="ctr">
              <a:defRPr sz="3600" b="0" i="0">
                <a:solidFill>
                  <a:schemeClr val="accent1"/>
                </a:solidFill>
                <a:latin typeface="+mn-lt"/>
                <a:ea typeface="Campton Medium" charset="0"/>
                <a:cs typeface="Campton Medium" charset="0"/>
              </a:defRPr>
            </a:lvl1pPr>
          </a:lstStyle>
          <a:p>
            <a:r>
              <a:rPr lang="nb-NO" dirty="0"/>
              <a:t>Referanser</a:t>
            </a:r>
          </a:p>
        </p:txBody>
      </p:sp>
      <p:sp>
        <p:nvSpPr>
          <p:cNvPr id="9" name="Undertittel 2"/>
          <p:cNvSpPr>
            <a:spLocks noGrp="1"/>
          </p:cNvSpPr>
          <p:nvPr>
            <p:ph type="subTitle" idx="1"/>
          </p:nvPr>
        </p:nvSpPr>
        <p:spPr>
          <a:xfrm>
            <a:off x="1143000" y="2255045"/>
            <a:ext cx="6858000" cy="3392144"/>
          </a:xfrm>
        </p:spPr>
        <p:txBody>
          <a:bodyPr>
            <a:normAutofit/>
          </a:bodyPr>
          <a:lstStyle>
            <a:lvl1pPr marL="0" indent="0" algn="ctr">
              <a:buNone/>
              <a:defRPr sz="2000">
                <a:latin typeface="+mn-lt"/>
                <a:ea typeface="Campton Book" charset="0"/>
                <a:cs typeface="Campton Book"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dirty="0"/>
              <a:t>Klikk for å redigere undertittelstil i malen</a:t>
            </a:r>
          </a:p>
        </p:txBody>
      </p:sp>
      <p:pic>
        <p:nvPicPr>
          <p:cNvPr id="10" name="Bilde 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38601" y="213143"/>
            <a:ext cx="1066799" cy="901756"/>
          </a:xfrm>
          <a:prstGeom prst="rect">
            <a:avLst/>
          </a:prstGeom>
        </p:spPr>
      </p:pic>
      <p:pic>
        <p:nvPicPr>
          <p:cNvPr id="6" name="Bilde 5">
            <a:extLst>
              <a:ext uri="{FF2B5EF4-FFF2-40B4-BE49-F238E27FC236}">
                <a16:creationId xmlns="" xmlns:a16="http://schemas.microsoft.com/office/drawing/2014/main" id="{24065D29-AA58-4CA2-8598-56C22A2E391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504717" y="6065422"/>
            <a:ext cx="2134567" cy="647295"/>
          </a:xfrm>
          <a:prstGeom prst="rect">
            <a:avLst/>
          </a:prstGeom>
        </p:spPr>
      </p:pic>
      <p:pic>
        <p:nvPicPr>
          <p:cNvPr id="7" name="Bilde 6">
            <a:extLst>
              <a:ext uri="{FF2B5EF4-FFF2-40B4-BE49-F238E27FC236}">
                <a16:creationId xmlns="" xmlns:a16="http://schemas.microsoft.com/office/drawing/2014/main" id="{9EB4C474-1A11-4899-A68B-FDD789436D5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rot="5400000">
            <a:off x="4552950" y="1350233"/>
            <a:ext cx="38100" cy="1447800"/>
          </a:xfrm>
          <a:prstGeom prst="rect">
            <a:avLst/>
          </a:prstGeom>
        </p:spPr>
      </p:pic>
    </p:spTree>
    <p:extLst>
      <p:ext uri="{BB962C8B-B14F-4D97-AF65-F5344CB8AC3E}">
        <p14:creationId xmlns:p14="http://schemas.microsoft.com/office/powerpoint/2010/main" val="1861622269"/>
      </p:ext>
    </p:extLst>
  </p:cSld>
  <p:clrMapOvr>
    <a:masterClrMapping/>
  </p:clrMapOvr>
</p:sldLayout>
</file>

<file path=ppt/slideLayouts/slideLayout9184.xml><?xml version="1.0" encoding="utf-8"?>
<p:sldLayout xmlns:a="http://schemas.openxmlformats.org/drawingml/2006/main" xmlns:r="http://schemas.openxmlformats.org/officeDocument/2006/relationships" xmlns:p="http://schemas.openxmlformats.org/presentationml/2006/main" preserve="1" userDrawn="1">
  <p:cSld name="Avslutning">
    <p:bg>
      <p:bgPr>
        <a:solidFill>
          <a:schemeClr val="accent4"/>
        </a:solidFill>
        <a:effectLst/>
      </p:bgPr>
    </p:bg>
    <p:spTree>
      <p:nvGrpSpPr>
        <p:cNvPr id="1" name=""/>
        <p:cNvGrpSpPr/>
        <p:nvPr/>
      </p:nvGrpSpPr>
      <p:grpSpPr>
        <a:xfrm>
          <a:off x="0" y="0"/>
          <a:ext cx="0" cy="0"/>
          <a:chOff x="0" y="0"/>
          <a:chExt cx="0" cy="0"/>
        </a:xfrm>
      </p:grpSpPr>
      <p:sp>
        <p:nvSpPr>
          <p:cNvPr id="2" name="Tittel 1"/>
          <p:cNvSpPr>
            <a:spLocks noGrp="1"/>
          </p:cNvSpPr>
          <p:nvPr>
            <p:ph type="title"/>
          </p:nvPr>
        </p:nvSpPr>
        <p:spPr>
          <a:xfrm>
            <a:off x="677636" y="2304637"/>
            <a:ext cx="7886700" cy="1325563"/>
          </a:xfrm>
        </p:spPr>
        <p:txBody>
          <a:bodyPr>
            <a:normAutofit/>
          </a:bodyPr>
          <a:lstStyle>
            <a:lvl1pPr algn="ctr">
              <a:defRPr sz="4800" b="0">
                <a:solidFill>
                  <a:srgbClr val="268183"/>
                </a:solidFill>
              </a:defRPr>
            </a:lvl1pPr>
          </a:lstStyle>
          <a:p>
            <a:r>
              <a:rPr lang="nb-NO" dirty="0"/>
              <a:t>Klikk for å redigere tittelstil</a:t>
            </a:r>
          </a:p>
        </p:txBody>
      </p:sp>
      <p:pic>
        <p:nvPicPr>
          <p:cNvPr id="7" name="Bilde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rot="5400000">
            <a:off x="4595586" y="3447481"/>
            <a:ext cx="50800" cy="1085850"/>
          </a:xfrm>
          <a:prstGeom prst="rect">
            <a:avLst/>
          </a:prstGeom>
        </p:spPr>
      </p:pic>
      <p:grpSp>
        <p:nvGrpSpPr>
          <p:cNvPr id="11" name="Gruppe 10"/>
          <p:cNvGrpSpPr/>
          <p:nvPr userDrawn="1"/>
        </p:nvGrpSpPr>
        <p:grpSpPr>
          <a:xfrm>
            <a:off x="620590" y="5614909"/>
            <a:ext cx="7902821" cy="647295"/>
            <a:chOff x="1697878" y="5614909"/>
            <a:chExt cx="5885487" cy="647295"/>
          </a:xfrm>
        </p:grpSpPr>
        <p:pic>
          <p:nvPicPr>
            <p:cNvPr id="12" name="Bilde 1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784617" y="5614909"/>
              <a:ext cx="1589681" cy="647295"/>
            </a:xfrm>
            <a:prstGeom prst="rect">
              <a:avLst/>
            </a:prstGeom>
          </p:spPr>
        </p:pic>
        <p:pic>
          <p:nvPicPr>
            <p:cNvPr id="13" name="Bilde 12"/>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6200"/>
                      </a14:imgEffect>
                      <a14:imgEffect>
                        <a14:saturation sat="0"/>
                      </a14:imgEffect>
                    </a14:imgLayer>
                  </a14:imgProps>
                </a:ext>
                <a:ext uri="{28A0092B-C50C-407E-A947-70E740481C1C}">
                  <a14:useLocalDpi xmlns:a14="http://schemas.microsoft.com/office/drawing/2010/main"/>
                </a:ext>
              </a:extLst>
            </a:blip>
            <a:stretch>
              <a:fillRect/>
            </a:stretch>
          </p:blipFill>
          <p:spPr>
            <a:xfrm>
              <a:off x="1697878" y="5739615"/>
              <a:ext cx="1282244" cy="442989"/>
            </a:xfrm>
            <a:prstGeom prst="rect">
              <a:avLst/>
            </a:prstGeom>
          </p:spPr>
        </p:pic>
        <p:pic>
          <p:nvPicPr>
            <p:cNvPr id="14" name="Bilde 13"/>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6200"/>
                      </a14:imgEffect>
                      <a14:imgEffect>
                        <a14:saturation sat="0"/>
                      </a14:imgEffect>
                    </a14:imgLayer>
                  </a14:imgProps>
                </a:ext>
                <a:ext uri="{28A0092B-C50C-407E-A947-70E740481C1C}">
                  <a14:useLocalDpi xmlns:a14="http://schemas.microsoft.com/office/drawing/2010/main"/>
                </a:ext>
              </a:extLst>
            </a:blip>
            <a:stretch>
              <a:fillRect/>
            </a:stretch>
          </p:blipFill>
          <p:spPr>
            <a:xfrm>
              <a:off x="6178794" y="5806202"/>
              <a:ext cx="1404571" cy="309814"/>
            </a:xfrm>
            <a:prstGeom prst="rect">
              <a:avLst/>
            </a:prstGeom>
          </p:spPr>
        </p:pic>
      </p:grpSp>
    </p:spTree>
    <p:extLst>
      <p:ext uri="{BB962C8B-B14F-4D97-AF65-F5344CB8AC3E}">
        <p14:creationId xmlns:p14="http://schemas.microsoft.com/office/powerpoint/2010/main" val="727497093"/>
      </p:ext>
    </p:extLst>
  </p:cSld>
  <p:clrMapOvr>
    <a:overrideClrMapping bg1="lt1" tx1="dk1" bg2="lt2" tx2="dk2" accent1="accent1" accent2="accent2" accent3="accent3" accent4="accent4" accent5="accent5" accent6="accent6" hlink="hlink" folHlink="folHlink"/>
  </p:clrMapOvr>
</p:sldLayout>
</file>

<file path=ppt/slideLayouts/slideLayout918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7" name="Tittel 6"/>
          <p:cNvSpPr>
            <a:spLocks noGrp="1"/>
          </p:cNvSpPr>
          <p:nvPr>
            <p:ph type="title"/>
          </p:nvPr>
        </p:nvSpPr>
        <p:spPr/>
        <p:txBody>
          <a:bodyPr/>
          <a:lstStyle/>
          <a:p>
            <a:r>
              <a:rPr lang="nb-NO"/>
              <a:t>Klikk for å redigere tittelstil</a:t>
            </a:r>
          </a:p>
        </p:txBody>
      </p:sp>
    </p:spTree>
    <p:extLst>
      <p:ext uri="{BB962C8B-B14F-4D97-AF65-F5344CB8AC3E}">
        <p14:creationId xmlns:p14="http://schemas.microsoft.com/office/powerpoint/2010/main" val="52546495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99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9913848"/>
      </p:ext>
    </p:extLst>
  </p:cSld>
  <p:clrMapOvr>
    <a:masterClrMapping/>
  </p:clrMapOvr>
  <p:transition spd="slow">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08"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08"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02" y="224773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02" y="291062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1422549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98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258887603"/>
      </p:ext>
    </p:extLst>
  </p:cSld>
  <p:clrMapOvr>
    <a:masterClrMapping/>
  </p:clrMapOvr>
  <p:transition spd="slow">
    <p:fade/>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98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067812776"/>
      </p:ext>
    </p:extLst>
  </p:cSld>
  <p:clrMapOvr>
    <a:masterClrMapping/>
  </p:clrMapOvr>
  <p:transition spd="slow">
    <p:fade/>
  </p:transition>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99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930499332"/>
      </p:ext>
    </p:extLst>
  </p:cSld>
  <p:clrMapOvr>
    <a:masterClrMapping/>
  </p:clrMapOvr>
  <p:transition spd="slow">
    <p:fade/>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11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85157866"/>
      </p:ext>
    </p:extLst>
  </p:cSld>
  <p:clrMapOvr>
    <a:masterClrMapping/>
  </p:clrMapOvr>
  <p:transition spd="slow">
    <p:fade/>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16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3571484319"/>
      </p:ext>
    </p:extLst>
  </p:cSld>
  <p:clrMapOvr>
    <a:masterClrMapping/>
  </p:clrMapOvr>
  <p:transition spd="slow">
    <p:fade/>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16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148444544"/>
      </p:ext>
    </p:extLst>
  </p:cSld>
  <p:clrMapOvr>
    <a:masterClrMapping/>
  </p:clrMapOvr>
  <p:transition spd="slow">
    <p:fade/>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11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009667962"/>
      </p:ext>
    </p:extLst>
  </p:cSld>
  <p:clrMapOvr>
    <a:masterClrMapping/>
  </p:clrMapOvr>
  <p:transition spd="slow">
    <p:fade/>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17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91632748"/>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17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2797219630"/>
      </p:ext>
    </p:extLst>
  </p:cSld>
  <p:clrMapOvr>
    <a:masterClrMapping/>
  </p:clrMapOvr>
  <p:transition spd="slow">
    <p:fade/>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17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2425997927"/>
      </p:ext>
    </p:extLst>
  </p:cSld>
  <p:clrMapOvr>
    <a:masterClrMapping/>
  </p:clrMapOvr>
  <p:transition spd="slow">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3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55" y="46843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80622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17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383776027"/>
      </p:ext>
    </p:extLst>
  </p:cSld>
  <p:clrMapOvr>
    <a:masterClrMapping/>
  </p:clrMapOvr>
  <p:transition spd="slow">
    <p:fade/>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17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777086818"/>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17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403344307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17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91947498"/>
      </p:ext>
    </p:extLst>
  </p:cSld>
  <p:clrMapOvr>
    <a:masterClrMapping/>
  </p:clrMapOvr>
  <p:transition spd="slow">
    <p:fade/>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17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675801840"/>
      </p:ext>
    </p:extLst>
  </p:cSld>
  <p:clrMapOvr>
    <a:masterClrMapping/>
  </p:clrMapOvr>
  <p:transition spd="slow">
    <p:fade/>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userDrawn="1">
  <p:cSld name="17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1699421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100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3284869356"/>
      </p:ext>
    </p:extLst>
  </p:cSld>
  <p:clrMapOvr>
    <a:masterClrMapping/>
  </p:clrMapOvr>
  <p:transition spd="slow">
    <p:fade/>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99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41893387"/>
      </p:ext>
    </p:extLst>
  </p:cSld>
  <p:clrMapOvr>
    <a:masterClrMapping/>
  </p:clrMapOvr>
  <p:transition spd="slow">
    <p:fade/>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99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2545616349"/>
      </p:ext>
    </p:extLst>
  </p:cSld>
  <p:clrMapOvr>
    <a:masterClrMapping/>
  </p:clrMapOvr>
  <p:transition spd="slow">
    <p:fade/>
  </p:transition>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100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5176454"/>
      </p:ext>
    </p:extLst>
  </p:cSld>
  <p:clrMapOvr>
    <a:masterClrMapping/>
  </p:clrMapOvr>
  <p:transition spd="slow">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3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7023667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117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365257907"/>
      </p:ext>
    </p:extLst>
  </p:cSld>
  <p:clrMapOvr>
    <a:masterClrMapping/>
  </p:clrMapOvr>
  <p:transition spd="slow">
    <p:fade/>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preserve="1" userDrawn="1">
  <p:cSld name="101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638121998"/>
      </p:ext>
    </p:extLst>
  </p:cSld>
  <p:clrMapOvr>
    <a:masterClrMapping/>
  </p:clrMapOvr>
  <p:transition spd="slow">
    <p:fade/>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100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958595307"/>
      </p:ext>
    </p:extLst>
  </p:cSld>
  <p:clrMapOvr>
    <a:masterClrMapping/>
  </p:clrMapOvr>
  <p:transition spd="slow">
    <p:fade/>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100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512022186"/>
      </p:ext>
    </p:extLst>
  </p:cSld>
  <p:clrMapOvr>
    <a:masterClrMapping/>
  </p:clrMapOvr>
  <p:transition spd="slow">
    <p:fade/>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101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803108053"/>
      </p:ext>
    </p:extLst>
  </p:cSld>
  <p:clrMapOvr>
    <a:masterClrMapping/>
  </p:clrMapOvr>
  <p:transition spd="slow">
    <p:fade/>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118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80309153"/>
      </p:ext>
    </p:extLst>
  </p:cSld>
  <p:clrMapOvr>
    <a:masterClrMapping/>
  </p:clrMapOvr>
  <p:transition spd="slow">
    <p:fade/>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preserve="1" userDrawn="1">
  <p:cSld name="102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533288973"/>
      </p:ext>
    </p:extLst>
  </p:cSld>
  <p:clrMapOvr>
    <a:masterClrMapping/>
  </p:clrMapOvr>
  <p:transition spd="slow">
    <p:fade/>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101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103522527"/>
      </p:ext>
    </p:extLst>
  </p:cSld>
  <p:clrMapOvr>
    <a:masterClrMapping/>
  </p:clrMapOvr>
  <p:transition spd="slow">
    <p:fade/>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101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642679675"/>
      </p:ext>
    </p:extLst>
  </p:cSld>
  <p:clrMapOvr>
    <a:masterClrMapping/>
  </p:clrMapOvr>
  <p:transition spd="slow">
    <p:fade/>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102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571470628"/>
      </p:ext>
    </p:extLst>
  </p:cSld>
  <p:clrMapOvr>
    <a:masterClrMapping/>
  </p:clrMapOvr>
  <p:transition spd="slow">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4171164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119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994328348"/>
      </p:ext>
    </p:extLst>
  </p:cSld>
  <p:clrMapOvr>
    <a:masterClrMapping/>
  </p:clrMapOvr>
  <p:transition spd="slow">
    <p:fade/>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17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123586110"/>
      </p:ext>
    </p:extLst>
  </p:cSld>
  <p:clrMapOvr>
    <a:masterClrMapping/>
  </p:clrMapOvr>
  <p:transition spd="slow">
    <p:fade/>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17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832971532"/>
      </p:ext>
    </p:extLst>
  </p:cSld>
  <p:clrMapOvr>
    <a:masterClrMapping/>
  </p:clrMapOvr>
  <p:transition spd="slow">
    <p:fade/>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120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754610004"/>
      </p:ext>
    </p:extLst>
  </p:cSld>
  <p:clrMapOvr>
    <a:masterClrMapping/>
  </p:clrMapOvr>
  <p:transition spd="slow">
    <p:fade/>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18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1399695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18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821378628"/>
      </p:ext>
    </p:extLst>
  </p:cSld>
  <p:clrMapOvr>
    <a:masterClrMapping/>
  </p:clrMapOvr>
  <p:transition spd="slow">
    <p:fade/>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18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1387682832"/>
      </p:ext>
    </p:extLst>
  </p:cSld>
  <p:clrMapOvr>
    <a:masterClrMapping/>
  </p:clrMapOvr>
  <p:transition spd="slow">
    <p:fade/>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18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1586812124"/>
      </p:ext>
    </p:extLst>
  </p:cSld>
  <p:clrMapOvr>
    <a:masterClrMapping/>
  </p:clrMapOvr>
  <p:transition spd="slow">
    <p:fade/>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18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817826866"/>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18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1600903496"/>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1"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31145752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18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539517402"/>
      </p:ext>
    </p:extLst>
  </p:cSld>
  <p:clrMapOvr>
    <a:masterClrMapping/>
  </p:clrMapOvr>
  <p:transition spd="slow">
    <p:fade/>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18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78697055"/>
      </p:ext>
    </p:extLst>
  </p:cSld>
  <p:clrMapOvr>
    <a:masterClrMapping/>
  </p:clrMapOvr>
  <p:transition spd="slow">
    <p:fade/>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18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2393016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preserve="1" userDrawn="1">
  <p:cSld name="103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984973524"/>
      </p:ext>
    </p:extLst>
  </p:cSld>
  <p:clrMapOvr>
    <a:masterClrMapping/>
  </p:clrMapOvr>
  <p:transition spd="slow">
    <p:fade/>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102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1168245870"/>
      </p:ext>
    </p:extLst>
  </p:cSld>
  <p:clrMapOvr>
    <a:masterClrMapping/>
  </p:clrMapOvr>
  <p:transition spd="slow">
    <p:fade/>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102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006556152"/>
      </p:ext>
    </p:extLst>
  </p:cSld>
  <p:clrMapOvr>
    <a:masterClrMapping/>
  </p:clrMapOvr>
  <p:transition spd="slow">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103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217017594"/>
      </p:ext>
    </p:extLst>
  </p:cSld>
  <p:clrMapOvr>
    <a:masterClrMapping/>
  </p:clrMapOvr>
  <p:transition spd="slow">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121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59527427"/>
      </p:ext>
    </p:extLst>
  </p:cSld>
  <p:clrMapOvr>
    <a:masterClrMapping/>
  </p:clrMapOvr>
  <p:transition spd="slow">
    <p:fade/>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preserve="1" userDrawn="1">
  <p:cSld name="104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748346201"/>
      </p:ext>
    </p:extLst>
  </p:cSld>
  <p:clrMapOvr>
    <a:masterClrMapping/>
  </p:clrMapOvr>
  <p:transition spd="slow">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103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525210438"/>
      </p:ext>
    </p:extLst>
  </p:cSld>
  <p:clrMapOvr>
    <a:masterClrMapping/>
  </p:clrMapOvr>
  <p:transition spd="slow">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3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87768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103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831245225"/>
      </p:ext>
    </p:extLst>
  </p:cSld>
  <p:clrMapOvr>
    <a:masterClrMapping/>
  </p:clrMapOvr>
  <p:transition spd="slow">
    <p:fade/>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104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4035935215"/>
      </p:ext>
    </p:extLst>
  </p:cSld>
  <p:clrMapOvr>
    <a:masterClrMapping/>
  </p:clrMapOvr>
  <p:transition spd="slow">
    <p:fade/>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122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943902616"/>
      </p:ext>
    </p:extLst>
  </p:cSld>
  <p:clrMapOvr>
    <a:masterClrMapping/>
  </p:clrMapOvr>
  <p:transition spd="slow">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preserve="1" userDrawn="1">
  <p:cSld name="105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4041145307"/>
      </p:ext>
    </p:extLst>
  </p:cSld>
  <p:clrMapOvr>
    <a:masterClrMapping/>
  </p:clrMapOvr>
  <p:transition spd="slow">
    <p:fade/>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104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763891722"/>
      </p:ext>
    </p:extLst>
  </p:cSld>
  <p:clrMapOvr>
    <a:masterClrMapping/>
  </p:clrMapOvr>
  <p:transition spd="slow">
    <p:fade/>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104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734846627"/>
      </p:ext>
    </p:extLst>
  </p:cSld>
  <p:clrMapOvr>
    <a:masterClrMapping/>
  </p:clrMapOvr>
  <p:transition spd="slow">
    <p:fade/>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105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674908837"/>
      </p:ext>
    </p:extLst>
  </p:cSld>
  <p:clrMapOvr>
    <a:masterClrMapping/>
  </p:clrMapOvr>
  <p:transition spd="slow">
    <p:fade/>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123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327411906"/>
      </p:ext>
    </p:extLst>
  </p:cSld>
  <p:clrMapOvr>
    <a:masterClrMapping/>
  </p:clrMapOvr>
  <p:transition spd="slow">
    <p:fade/>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18_Tittel, innhold &amp; liggende bilde">
    <p:spTree>
      <p:nvGrpSpPr>
        <p:cNvPr id="1" name=""/>
        <p:cNvGrpSpPr/>
        <p:nvPr/>
      </p:nvGrpSpPr>
      <p:grpSpPr>
        <a:xfrm>
          <a:off x="0" y="0"/>
          <a:ext cx="0" cy="0"/>
          <a:chOff x="0" y="0"/>
          <a:chExt cx="0" cy="0"/>
        </a:xfrm>
      </p:grpSpPr>
      <p:sp>
        <p:nvSpPr>
          <p:cNvPr id="2" name="Tittel 1"/>
          <p:cNvSpPr>
            <a:spLocks noGrp="1"/>
          </p:cNvSpPr>
          <p:nvPr>
            <p:ph type="title"/>
          </p:nvPr>
        </p:nvSpPr>
        <p:spPr>
          <a:xfrm>
            <a:off x="820608" y="435376"/>
            <a:ext cx="7522242"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a:p>
        </p:txBody>
      </p:sp>
      <p:sp>
        <p:nvSpPr>
          <p:cNvPr id="8" name="Plassholder for bilde 7"/>
          <p:cNvSpPr>
            <a:spLocks noGrp="1"/>
          </p:cNvSpPr>
          <p:nvPr>
            <p:ph type="pic" sz="quarter" idx="13"/>
          </p:nvPr>
        </p:nvSpPr>
        <p:spPr>
          <a:xfrm>
            <a:off x="0" y="3618066"/>
            <a:ext cx="9144000" cy="3239983"/>
          </a:xfrm>
          <a:prstGeom prst="rect">
            <a:avLst/>
          </a:prstGeom>
          <a:blipFill>
            <a:blip r:embed="rId2"/>
            <a:stretch>
              <a:fillRect/>
            </a:stretch>
          </a:blipFill>
        </p:spPr>
        <p:txBody>
          <a:bodyPr tIns="72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5"/>
          </p:nvPr>
        </p:nvSpPr>
        <p:spPr>
          <a:xfrm>
            <a:off x="820608" y="2018965"/>
            <a:ext cx="7522242" cy="1221475"/>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7" name="Plassholder for tekst 6"/>
          <p:cNvSpPr>
            <a:spLocks noGrp="1"/>
          </p:cNvSpPr>
          <p:nvPr>
            <p:ph type="body" sz="quarter" idx="16"/>
          </p:nvPr>
        </p:nvSpPr>
        <p:spPr>
          <a:xfrm>
            <a:off x="820821" y="1538996"/>
            <a:ext cx="7521839" cy="388391"/>
          </a:xfrm>
          <a:prstGeom prst="rect">
            <a:avLst/>
          </a:prstGeom>
        </p:spPr>
        <p:txBody>
          <a:bodyPr/>
          <a:lstStyle>
            <a:lvl1pPr marL="0" indent="0">
              <a:buNone/>
              <a:defRPr/>
            </a:lvl1pPr>
          </a:lstStyle>
          <a:p>
            <a:pPr lvl="0"/>
            <a:r>
              <a:rPr lang="nb-NO" smtClean="0"/>
              <a:t>Klikk for å redigere tekststiler i malen</a:t>
            </a:r>
          </a:p>
        </p:txBody>
      </p:sp>
    </p:spTree>
    <p:extLst>
      <p:ext uri="{BB962C8B-B14F-4D97-AF65-F5344CB8AC3E}">
        <p14:creationId xmlns:p14="http://schemas.microsoft.com/office/powerpoint/2010/main" val="191726249"/>
      </p:ext>
    </p:extLst>
  </p:cSld>
  <p:clrMapOvr>
    <a:masterClrMapping/>
  </p:clrMapOvr>
  <p:transition spd="slow">
    <p:fade/>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18_Tittel, innhold &amp; bilde">
    <p:spTree>
      <p:nvGrpSpPr>
        <p:cNvPr id="1" name=""/>
        <p:cNvGrpSpPr/>
        <p:nvPr/>
      </p:nvGrpSpPr>
      <p:grpSpPr>
        <a:xfrm>
          <a:off x="0" y="0"/>
          <a:ext cx="0" cy="0"/>
          <a:chOff x="0" y="0"/>
          <a:chExt cx="0" cy="0"/>
        </a:xfrm>
      </p:grpSpPr>
      <p:sp>
        <p:nvSpPr>
          <p:cNvPr id="2" name="Tittel 1"/>
          <p:cNvSpPr>
            <a:spLocks noGrp="1"/>
          </p:cNvSpPr>
          <p:nvPr>
            <p:ph type="title"/>
          </p:nvPr>
        </p:nvSpPr>
        <p:spPr>
          <a:xfrm>
            <a:off x="820617" y="435376"/>
            <a:ext cx="3647147" cy="1012495"/>
          </a:xfrm>
          <a:prstGeom prst="rect">
            <a:avLst/>
          </a:prstGeom>
        </p:spPr>
        <p:txBody>
          <a:bodyPr>
            <a:normAutofit/>
          </a:bodyPr>
          <a:lstStyle>
            <a:lvl1pPr>
              <a:defRPr sz="2533" b="1">
                <a:solidFill>
                  <a:schemeClr val="accent4"/>
                </a:solidFill>
                <a:latin typeface="Arial" panose="020B0604020202020204" pitchFamily="34" charset="0"/>
                <a:cs typeface="Arial" panose="020B0604020202020204" pitchFamily="34" charset="0"/>
              </a:defRPr>
            </a:lvl1pPr>
          </a:lstStyle>
          <a:p>
            <a:r>
              <a:rPr lang="nb-NO" smtClean="0"/>
              <a:t>Klikk for å redigere tittelstil</a:t>
            </a:r>
            <a:endParaRPr lang="nb-NO" dirty="0"/>
          </a:p>
        </p:txBody>
      </p:sp>
      <p:sp>
        <p:nvSpPr>
          <p:cNvPr id="8" name="Plassholder for bilde 7"/>
          <p:cNvSpPr>
            <a:spLocks noGrp="1"/>
          </p:cNvSpPr>
          <p:nvPr>
            <p:ph type="pic" sz="quarter" idx="13"/>
          </p:nvPr>
        </p:nvSpPr>
        <p:spPr>
          <a:xfrm>
            <a:off x="4919388" y="0"/>
            <a:ext cx="4224612" cy="6858000"/>
          </a:xfrm>
          <a:prstGeom prst="rect">
            <a:avLst/>
          </a:prstGeom>
          <a:blipFill>
            <a:blip r:embed="rId2"/>
            <a:stretch>
              <a:fillRect/>
            </a:stretch>
          </a:blipFill>
        </p:spPr>
        <p:txBody>
          <a:bodyPr tIns="2160000" rtlCol="0" anchorCtr="1">
            <a:normAutofit/>
          </a:bodyPr>
          <a:lstStyle>
            <a:lvl1pPr marL="0" indent="0">
              <a:buNone/>
              <a:defRPr sz="1520"/>
            </a:lvl1pPr>
          </a:lstStyle>
          <a:p>
            <a:pPr lvl="0"/>
            <a:r>
              <a:rPr lang="nb-NO" noProof="0" smtClean="0"/>
              <a:t>Klikk ikonet for å legge til et bilde</a:t>
            </a:r>
            <a:endParaRPr lang="nb-NO" noProof="0" dirty="0"/>
          </a:p>
        </p:txBody>
      </p:sp>
      <p:sp>
        <p:nvSpPr>
          <p:cNvPr id="4" name="Plassholder for tekst 3"/>
          <p:cNvSpPr>
            <a:spLocks noGrp="1"/>
          </p:cNvSpPr>
          <p:nvPr>
            <p:ph type="body" sz="quarter" idx="18"/>
          </p:nvPr>
        </p:nvSpPr>
        <p:spPr>
          <a:xfrm>
            <a:off x="820617" y="2018511"/>
            <a:ext cx="3647147" cy="4117211"/>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2" name="Plassholder for tekst 6"/>
          <p:cNvSpPr>
            <a:spLocks noGrp="1"/>
          </p:cNvSpPr>
          <p:nvPr>
            <p:ph type="body" sz="quarter" idx="19"/>
          </p:nvPr>
        </p:nvSpPr>
        <p:spPr>
          <a:xfrm>
            <a:off x="820796" y="1538996"/>
            <a:ext cx="3646959" cy="388391"/>
          </a:xfrm>
          <a:prstGeom prst="rect">
            <a:avLst/>
          </a:prstGeom>
        </p:spPr>
        <p:txBody>
          <a:bodyPr/>
          <a:lstStyle>
            <a:lvl1pPr marL="0" indent="0">
              <a:buNone/>
              <a:defRPr/>
            </a:lvl1pPr>
          </a:lstStyle>
          <a:p>
            <a:pPr lvl="0"/>
            <a:r>
              <a:rPr lang="nb-NO" smtClean="0"/>
              <a:t>Klikk for å redigere tekststiler i malen</a:t>
            </a:r>
          </a:p>
        </p:txBody>
      </p:sp>
      <p:sp>
        <p:nvSpPr>
          <p:cNvPr id="6" name="Plassholder for dato 3"/>
          <p:cNvSpPr>
            <a:spLocks noGrp="1"/>
          </p:cNvSpPr>
          <p:nvPr>
            <p:ph type="dt" sz="half" idx="2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7" name="Plassholder for bunntekst 4"/>
          <p:cNvSpPr>
            <a:spLocks noGrp="1"/>
          </p:cNvSpPr>
          <p:nvPr>
            <p:ph type="ftr" sz="quarter" idx="2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22"/>
          </p:nvPr>
        </p:nvSpPr>
        <p:spPr>
          <a:xfrm>
            <a:off x="6858000" y="6248400"/>
            <a:ext cx="1905000" cy="457200"/>
          </a:xfrm>
          <a:prstGeom prst="rect">
            <a:avLst/>
          </a:prstGeom>
        </p:spPr>
        <p:txBody>
          <a:bodyPr/>
          <a:lstStyle>
            <a:lvl1pPr>
              <a:defRPr/>
            </a:lvl1pPr>
          </a:lstStyle>
          <a:p>
            <a:fld id="{846C006D-4E87-48F2-AF62-E21CF4E58CD7}"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897728912"/>
      </p:ext>
    </p:extLst>
  </p:cSld>
  <p:clrMapOvr>
    <a:masterClrMapping/>
  </p:clrMapOvr>
  <p:transition spd="slow">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1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2"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960700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124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82061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82061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tekst 4"/>
          <p:cNvSpPr>
            <a:spLocks noGrp="1"/>
          </p:cNvSpPr>
          <p:nvPr>
            <p:ph type="body" sz="quarter" idx="3"/>
          </p:nvPr>
        </p:nvSpPr>
        <p:spPr>
          <a:xfrm>
            <a:off x="4695727" y="2247789"/>
            <a:ext cx="3647147" cy="662885"/>
          </a:xfrm>
          <a:prstGeom prst="rect">
            <a:avLst/>
          </a:prstGeom>
        </p:spPr>
        <p:txBody>
          <a:bodyPr>
            <a:normAutofit/>
          </a:bodyPr>
          <a:lstStyle>
            <a:lvl1pPr marL="0" indent="0">
              <a:buNone/>
              <a:defRPr sz="1688" b="1">
                <a:latin typeface="Arial" panose="020B0604020202020204" pitchFamily="34" charset="0"/>
                <a:cs typeface="Arial" panose="020B0604020202020204" pitchFamily="34" charset="0"/>
              </a:defRPr>
            </a:lvl1pPr>
            <a:lvl2pPr marL="342933" indent="0">
              <a:buNone/>
              <a:defRPr sz="1500" b="1"/>
            </a:lvl2pPr>
            <a:lvl3pPr marL="685866" indent="0">
              <a:buNone/>
              <a:defRPr sz="1350" b="1"/>
            </a:lvl3pPr>
            <a:lvl4pPr marL="1028798" indent="0">
              <a:buNone/>
              <a:defRPr sz="1200" b="1"/>
            </a:lvl4pPr>
            <a:lvl5pPr marL="1371731" indent="0">
              <a:buNone/>
              <a:defRPr sz="1200" b="1"/>
            </a:lvl5pPr>
            <a:lvl6pPr marL="1714664" indent="0">
              <a:buNone/>
              <a:defRPr sz="1200" b="1"/>
            </a:lvl6pPr>
            <a:lvl7pPr marL="2057597" indent="0">
              <a:buNone/>
              <a:defRPr sz="1200" b="1"/>
            </a:lvl7pPr>
            <a:lvl8pPr marL="2400530" indent="0">
              <a:buNone/>
              <a:defRPr sz="1200" b="1"/>
            </a:lvl8pPr>
            <a:lvl9pPr marL="2743462"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695727" y="2910674"/>
            <a:ext cx="3647147" cy="302170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
        <p:nvSpPr>
          <p:cNvPr id="7" name="Plassholder for dato 3"/>
          <p:cNvSpPr>
            <a:spLocks noGrp="1"/>
          </p:cNvSpPr>
          <p:nvPr>
            <p:ph type="dt" sz="half" idx="10"/>
          </p:nvPr>
        </p:nvSpPr>
        <p:spPr>
          <a:xfrm>
            <a:off x="1219200" y="6248400"/>
            <a:ext cx="1905000" cy="457200"/>
          </a:xfrm>
          <a:prstGeom prst="rect">
            <a:avLst/>
          </a:prstGeom>
        </p:spPr>
        <p:txBody>
          <a:bodyPr/>
          <a:lstStyle>
            <a:lvl1pPr>
              <a:defRPr/>
            </a:lvl1pPr>
          </a:lstStyle>
          <a:p>
            <a:r>
              <a:rPr lang="nb-NO" altLang="nb-NO" smtClean="0">
                <a:solidFill>
                  <a:srgbClr val="3C3E3E"/>
                </a:solidFill>
              </a:rPr>
              <a:t>26.01.2018</a:t>
            </a:r>
            <a:endParaRPr lang="nb-NO" altLang="nb-NO">
              <a:solidFill>
                <a:srgbClr val="3C3E3E"/>
              </a:solidFill>
            </a:endParaRPr>
          </a:p>
        </p:txBody>
      </p:sp>
      <p:sp>
        <p:nvSpPr>
          <p:cNvPr id="8" name="Plassholder for bunntekst 4"/>
          <p:cNvSpPr>
            <a:spLocks noGrp="1"/>
          </p:cNvSpPr>
          <p:nvPr>
            <p:ph type="ftr" sz="quarter" idx="11"/>
          </p:nvPr>
        </p:nvSpPr>
        <p:spPr>
          <a:xfrm>
            <a:off x="3505200" y="6248400"/>
            <a:ext cx="2895600" cy="457200"/>
          </a:xfrm>
          <a:prstGeom prst="rect">
            <a:avLst/>
          </a:prstGeom>
        </p:spPr>
        <p:txBody>
          <a:bodyPr/>
          <a:lstStyle>
            <a:lvl1pPr>
              <a:defRPr/>
            </a:lvl1pPr>
          </a:lstStyle>
          <a:p>
            <a:pPr>
              <a:defRPr/>
            </a:pPr>
            <a:r>
              <a:rPr lang="nb-NO" smtClean="0">
                <a:solidFill>
                  <a:srgbClr val="3C3E3E"/>
                </a:solidFill>
              </a:rPr>
              <a:t>Kristiansand, mars., 2019</a:t>
            </a:r>
            <a:endParaRPr lang="nb-NO">
              <a:solidFill>
                <a:srgbClr val="3C3E3E"/>
              </a:solidFill>
            </a:endParaRPr>
          </a:p>
        </p:txBody>
      </p:sp>
      <p:sp>
        <p:nvSpPr>
          <p:cNvPr id="9" name="Plassholder for lysbildenummer 5"/>
          <p:cNvSpPr>
            <a:spLocks noGrp="1"/>
          </p:cNvSpPr>
          <p:nvPr>
            <p:ph type="sldNum" sz="quarter" idx="12"/>
          </p:nvPr>
        </p:nvSpPr>
        <p:spPr>
          <a:xfrm>
            <a:off x="6858000" y="6248400"/>
            <a:ext cx="1905000" cy="457200"/>
          </a:xfrm>
          <a:prstGeom prst="rect">
            <a:avLst/>
          </a:prstGeom>
        </p:spPr>
        <p:txBody>
          <a:bodyPr/>
          <a:lstStyle>
            <a:lvl1pPr>
              <a:defRPr/>
            </a:lvl1pPr>
          </a:lstStyle>
          <a:p>
            <a:fld id="{E58D4633-AF64-416C-972F-80874FF13108}" type="slidenum">
              <a:rPr lang="nb-NO" altLang="nb-NO">
                <a:solidFill>
                  <a:srgbClr val="3C3E3E"/>
                </a:solidFill>
              </a:rPr>
              <a:pPr/>
              <a:t>‹#›</a:t>
            </a:fld>
            <a:endParaRPr lang="nb-NO" altLang="nb-NO">
              <a:solidFill>
                <a:srgbClr val="3C3E3E"/>
              </a:solidFill>
            </a:endParaRPr>
          </a:p>
        </p:txBody>
      </p:sp>
    </p:spTree>
    <p:extLst>
      <p:ext uri="{BB962C8B-B14F-4D97-AF65-F5344CB8AC3E}">
        <p14:creationId xmlns:p14="http://schemas.microsoft.com/office/powerpoint/2010/main" val="2349839877"/>
      </p:ext>
    </p:extLst>
  </p:cSld>
  <p:clrMapOvr>
    <a:masterClrMapping/>
  </p:clrMapOvr>
  <p:transition spd="slow">
    <p:fade/>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19_Innhold uten tittel">
    <p:spTree>
      <p:nvGrpSpPr>
        <p:cNvPr id="1" name=""/>
        <p:cNvGrpSpPr/>
        <p:nvPr/>
      </p:nvGrpSpPr>
      <p:grpSpPr>
        <a:xfrm>
          <a:off x="0" y="0"/>
          <a:ext cx="0" cy="0"/>
          <a:chOff x="0" y="0"/>
          <a:chExt cx="0" cy="0"/>
        </a:xfrm>
      </p:grpSpPr>
      <p:sp>
        <p:nvSpPr>
          <p:cNvPr id="10" name="Content Placeholder 2"/>
          <p:cNvSpPr>
            <a:spLocks noGrp="1"/>
          </p:cNvSpPr>
          <p:nvPr>
            <p:ph idx="1"/>
          </p:nvPr>
        </p:nvSpPr>
        <p:spPr>
          <a:xfrm>
            <a:off x="532377" y="468484"/>
            <a:ext cx="8099999" cy="5622343"/>
          </a:xfrm>
          <a:prstGeom prst="rect">
            <a:avLst/>
          </a:prstGeom>
          <a:ln w="12700" cmpd="sng">
            <a:noFill/>
          </a:ln>
          <a:effectLst/>
        </p:spPr>
        <p:txBody>
          <a:bodyPr/>
          <a:lstStyle>
            <a:lvl1pPr marL="265113" indent="-265113">
              <a:buClr>
                <a:srgbClr val="8F0D69"/>
              </a:buClr>
              <a:buFont typeface="Wingdings" charset="2"/>
              <a:buChar char="§"/>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341131925"/>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19_Heldekkende oppset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0" y="-1"/>
            <a:ext cx="9144000" cy="6858001"/>
          </a:xfrm>
          <a:prstGeom prst="rect">
            <a:avLst/>
          </a:prstGeom>
          <a:ln w="12700" cmpd="sng">
            <a:noFill/>
          </a:ln>
          <a:effectLst/>
        </p:spPr>
        <p:txBody>
          <a:bodyPr/>
          <a:lstStyle>
            <a:lvl1pPr marL="0" indent="0">
              <a:buClr>
                <a:srgbClr val="8F0D69"/>
              </a:buClr>
              <a:buFont typeface="Wingdings" charset="2"/>
              <a:buNone/>
              <a:defRPr>
                <a:latin typeface="Trebuchet MS"/>
                <a:cs typeface="Trebuchet MS"/>
              </a:defRPr>
            </a:lvl1pPr>
            <a:lvl2pPr marL="539750" indent="-184150">
              <a:buClr>
                <a:srgbClr val="8F0D69"/>
              </a:buClr>
              <a:buFont typeface="Wingdings" charset="2"/>
              <a:buChar char="§"/>
              <a:defRPr>
                <a:latin typeface="Trebuchet MS"/>
                <a:cs typeface="Trebuchet MS"/>
              </a:defRPr>
            </a:lvl2pPr>
            <a:lvl3pPr marL="895350" indent="-173038">
              <a:buClr>
                <a:srgbClr val="8F0D69"/>
              </a:buClr>
              <a:buFont typeface="Wingdings" charset="2"/>
              <a:buChar char="§"/>
              <a:defRPr>
                <a:latin typeface="Trebuchet MS"/>
                <a:cs typeface="Trebuchet MS"/>
              </a:defRPr>
            </a:lvl3pPr>
            <a:lvl4pPr marL="1343025" indent="-173038">
              <a:buClr>
                <a:srgbClr val="8F0D69"/>
              </a:buClr>
              <a:buFont typeface="Wingdings" charset="2"/>
              <a:buChar char="§"/>
              <a:defRPr>
                <a:latin typeface="Trebuchet MS"/>
                <a:cs typeface="Trebuchet MS"/>
              </a:defRPr>
            </a:lvl4pPr>
            <a:lvl5pPr marL="1700213" indent="-174625">
              <a:buClr>
                <a:srgbClr val="8F0D69"/>
              </a:buClr>
              <a:buFont typeface="Wingdings" charset="2"/>
              <a:buChar char="§"/>
              <a:defRPr>
                <a:latin typeface="Trebuchet MS"/>
                <a:cs typeface="Trebuchet MS"/>
              </a:defRPr>
            </a:lvl5pPr>
            <a:lvl6pPr>
              <a:defRPr/>
            </a:lvl6pPr>
            <a:lvl7pPr>
              <a:defRPr/>
            </a:lvl7pPr>
            <a:lvl8pPr>
              <a:defRPr/>
            </a:lvl8pPr>
            <a:lvl9pPr>
              <a:buFont typeface="Arial" pitchFamily="34" charset="0"/>
              <a:buChar char="•"/>
              <a:defRPr/>
            </a:lvl9pPr>
          </a:lstStyle>
          <a:p>
            <a:pPr lvl="0"/>
            <a:r>
              <a:rPr lang="en-US" dirty="0" err="1" smtClean="0"/>
              <a:t>Heldekkende</a:t>
            </a:r>
            <a:r>
              <a:rPr lang="en-US" dirty="0" smtClean="0"/>
              <a:t> </a:t>
            </a:r>
            <a:r>
              <a:rPr lang="en-US" dirty="0" err="1" smtClean="0"/>
              <a:t>bilde</a:t>
            </a:r>
            <a:r>
              <a:rPr lang="en-US" dirty="0" smtClean="0"/>
              <a:t>, film, SmartArt </a:t>
            </a:r>
            <a:r>
              <a:rPr lang="en-US" dirty="0" err="1" smtClean="0"/>
              <a:t>m.m.</a:t>
            </a:r>
            <a:endParaRPr lang="en-US" dirty="0" smtClean="0"/>
          </a:p>
        </p:txBody>
      </p:sp>
    </p:spTree>
    <p:extLst>
      <p:ext uri="{BB962C8B-B14F-4D97-AF65-F5344CB8AC3E}">
        <p14:creationId xmlns:p14="http://schemas.microsoft.com/office/powerpoint/2010/main" val="966055001"/>
      </p:ext>
    </p:extLst>
  </p:cSld>
  <p:clrMapOvr>
    <a:masterClrMapping/>
  </p:clrMapOvr>
  <p:transition spd="slow">
    <p:fade/>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19_Heldekkende foto">
    <p:spTree>
      <p:nvGrpSpPr>
        <p:cNvPr id="1" name=""/>
        <p:cNvGrpSpPr/>
        <p:nvPr/>
      </p:nvGrpSpPr>
      <p:grpSpPr>
        <a:xfrm>
          <a:off x="0" y="0"/>
          <a:ext cx="0" cy="0"/>
          <a:chOff x="0" y="0"/>
          <a:chExt cx="0" cy="0"/>
        </a:xfrm>
      </p:grpSpPr>
      <p:sp>
        <p:nvSpPr>
          <p:cNvPr id="4" name="Plassholder for bilde 3"/>
          <p:cNvSpPr>
            <a:spLocks noGrp="1"/>
          </p:cNvSpPr>
          <p:nvPr>
            <p:ph type="pic" sz="quarter" idx="10" hasCustomPrompt="1"/>
          </p:nvPr>
        </p:nvSpPr>
        <p:spPr>
          <a:xfrm>
            <a:off x="0" y="0"/>
            <a:ext cx="9144000" cy="6858000"/>
          </a:xfrm>
          <a:prstGeom prst="rect">
            <a:avLst/>
          </a:prstGeom>
        </p:spPr>
        <p:txBody>
          <a:bodyPr/>
          <a:lstStyle>
            <a:lvl1pPr marL="0" indent="0">
              <a:buNone/>
              <a:defRPr/>
            </a:lvl1pPr>
          </a:lstStyle>
          <a:p>
            <a:r>
              <a:rPr lang="nb-NO" dirty="0" smtClean="0"/>
              <a:t>Heldekkende bilde</a:t>
            </a:r>
            <a:endParaRPr lang="nb-NO" dirty="0"/>
          </a:p>
        </p:txBody>
      </p:sp>
    </p:spTree>
    <p:extLst>
      <p:ext uri="{BB962C8B-B14F-4D97-AF65-F5344CB8AC3E}">
        <p14:creationId xmlns:p14="http://schemas.microsoft.com/office/powerpoint/2010/main" val="3986358078"/>
      </p:ext>
    </p:extLst>
  </p:cSld>
  <p:clrMapOvr>
    <a:masterClrMapping/>
  </p:clrMapOvr>
  <p:transition spd="slow">
    <p:fade/>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19_Heldekkende film/medier">
    <p:spTree>
      <p:nvGrpSpPr>
        <p:cNvPr id="1" name=""/>
        <p:cNvGrpSpPr/>
        <p:nvPr/>
      </p:nvGrpSpPr>
      <p:grpSpPr>
        <a:xfrm>
          <a:off x="0" y="0"/>
          <a:ext cx="0" cy="0"/>
          <a:chOff x="0" y="0"/>
          <a:chExt cx="0" cy="0"/>
        </a:xfrm>
      </p:grpSpPr>
      <p:sp>
        <p:nvSpPr>
          <p:cNvPr id="4" name="Plassholder for media 3"/>
          <p:cNvSpPr>
            <a:spLocks noGrp="1"/>
          </p:cNvSpPr>
          <p:nvPr>
            <p:ph type="media" sz="quarter" idx="10" hasCustomPrompt="1"/>
          </p:nvPr>
        </p:nvSpPr>
        <p:spPr>
          <a:xfrm>
            <a:off x="26" y="0"/>
            <a:ext cx="9143999" cy="6858000"/>
          </a:xfrm>
          <a:prstGeom prst="rect">
            <a:avLst/>
          </a:prstGeom>
        </p:spPr>
        <p:txBody>
          <a:bodyPr/>
          <a:lstStyle>
            <a:lvl1pPr marL="0" indent="0">
              <a:buNone/>
              <a:defRPr/>
            </a:lvl1pPr>
          </a:lstStyle>
          <a:p>
            <a:r>
              <a:rPr lang="nb-NO" dirty="0" smtClean="0"/>
              <a:t>Heldekkende medier/film</a:t>
            </a:r>
            <a:endParaRPr lang="nb-NO" dirty="0"/>
          </a:p>
        </p:txBody>
      </p:sp>
    </p:spTree>
    <p:extLst>
      <p:ext uri="{BB962C8B-B14F-4D97-AF65-F5344CB8AC3E}">
        <p14:creationId xmlns:p14="http://schemas.microsoft.com/office/powerpoint/2010/main" val="2398709489"/>
      </p:ext>
    </p:extLst>
  </p:cSld>
  <p:clrMapOvr>
    <a:masterClrMapping/>
  </p:clrMapOvr>
  <p:transition spd="slow">
    <p:fade/>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19_Tittel og to kolonner">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8"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10" name="Content Placeholder 8"/>
          <p:cNvSpPr>
            <a:spLocks noGrp="1"/>
          </p:cNvSpPr>
          <p:nvPr>
            <p:ph sz="quarter" idx="14"/>
          </p:nvPr>
        </p:nvSpPr>
        <p:spPr>
          <a:xfrm>
            <a:off x="4698362" y="1525418"/>
            <a:ext cx="3780000" cy="4561484"/>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3234090684"/>
      </p:ext>
    </p:extLst>
  </p:cSld>
  <p:clrMapOvr>
    <a:masterClrMapping/>
  </p:clrMapOvr>
  <p:transition spd="slow">
    <p:fade/>
  </p:transition>
  <p:extLst mod="1">
    <p:ext uri="{DCECCB84-F9BA-43D5-87BE-67443E8EF086}">
      <p15:sldGuideLst xmlns:p15="http://schemas.microsoft.com/office/powerpoint/2012/main" xmlns="">
        <p15:guide id="1" orient="horz" pos="781">
          <p15:clr>
            <a:srgbClr val="FBAE40"/>
          </p15:clr>
        </p15:guide>
        <p15:guide id="2" pos="2880">
          <p15:clr>
            <a:srgbClr val="FBAE40"/>
          </p15:clr>
        </p15:guide>
      </p15:sldGuideLst>
    </p:ext>
  </p:extLst>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19_Tittel, to kolonner med undertitl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7721"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8" name="Content Placeholder 8"/>
          <p:cNvSpPr>
            <a:spLocks noGrp="1"/>
          </p:cNvSpPr>
          <p:nvPr>
            <p:ph sz="quarter" idx="15"/>
          </p:nvPr>
        </p:nvSpPr>
        <p:spPr>
          <a:xfrm>
            <a:off x="536375" y="2216460"/>
            <a:ext cx="3780000" cy="4109007"/>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0"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2" name="Text Placeholder 2"/>
          <p:cNvSpPr>
            <a:spLocks noGrp="1"/>
          </p:cNvSpPr>
          <p:nvPr>
            <p:ph type="body" idx="16"/>
          </p:nvPr>
        </p:nvSpPr>
        <p:spPr>
          <a:xfrm>
            <a:off x="4705824" y="1435984"/>
            <a:ext cx="3778654" cy="600000"/>
          </a:xfrm>
          <a:prstGeom prst="rect">
            <a:avLst/>
          </a:prstGeom>
        </p:spPr>
        <p:txBody>
          <a:bodyPr anchor="b">
            <a:noAutofit/>
          </a:bodyPr>
          <a:lstStyle>
            <a:lvl1pPr marL="0" indent="0" algn="l">
              <a:buNone/>
              <a:defRPr sz="1800" b="1" i="0">
                <a:latin typeface="Trebuchet MS"/>
                <a:cs typeface="Trebuchet M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b-NO" smtClean="0"/>
              <a:t>Klikk for å redigere tekststiler i malen</a:t>
            </a:r>
          </a:p>
        </p:txBody>
      </p:sp>
      <p:sp>
        <p:nvSpPr>
          <p:cNvPr id="14" name="Content Placeholder 8"/>
          <p:cNvSpPr>
            <a:spLocks noGrp="1"/>
          </p:cNvSpPr>
          <p:nvPr>
            <p:ph sz="quarter" idx="17"/>
          </p:nvPr>
        </p:nvSpPr>
        <p:spPr>
          <a:xfrm>
            <a:off x="4704476" y="2216411"/>
            <a:ext cx="3780000" cy="384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2157184364"/>
      </p:ext>
    </p:extLst>
  </p:cSld>
  <p:clrMapOvr>
    <a:masterClrMapping/>
  </p:clrMapOvr>
  <p:transition spd="slow">
    <p:fade/>
  </p:transition>
  <p:extLst mod="1">
    <p:ext uri="{DCECCB84-F9BA-43D5-87BE-67443E8EF086}">
      <p15:sldGuideLst xmlns:p15="http://schemas.microsoft.com/office/powerpoint/2012/main" xmlns="">
        <p15:guide id="1" orient="horz" pos="1166">
          <p15:clr>
            <a:srgbClr val="FBAE40"/>
          </p15:clr>
        </p15:guide>
        <p15:guide id="2" pos="5465">
          <p15:clr>
            <a:srgbClr val="FBAE40"/>
          </p15:clr>
        </p15:guide>
      </p15:sldGuideLst>
    </p:ext>
  </p:extLst>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19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4"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3914713993"/>
      </p:ext>
    </p:extLst>
  </p:cSld>
  <p:clrMapOvr>
    <a:masterClrMapping/>
  </p:clrMapOvr>
  <p:transition spd="slow">
    <p:fade/>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19_Tittel, kolonne og foto">
    <p:spTree>
      <p:nvGrpSpPr>
        <p:cNvPr id="1" name=""/>
        <p:cNvGrpSpPr/>
        <p:nvPr/>
      </p:nvGrpSpPr>
      <p:grpSpPr>
        <a:xfrm>
          <a:off x="0" y="0"/>
          <a:ext cx="0" cy="0"/>
          <a:chOff x="0" y="0"/>
          <a:chExt cx="0" cy="0"/>
        </a:xfrm>
      </p:grpSpPr>
      <p:sp>
        <p:nvSpPr>
          <p:cNvPr id="6" name="Rectangle 4"/>
          <p:cNvSpPr/>
          <p:nvPr/>
        </p:nvSpPr>
        <p:spPr>
          <a:xfrm rot="60000">
            <a:off x="4925112" y="1784995"/>
            <a:ext cx="3810000" cy="3563292"/>
          </a:xfrm>
          <a:prstGeom prst="rect">
            <a:avLst/>
          </a:prstGeom>
          <a:solidFill>
            <a:schemeClr val="bg1"/>
          </a:solidFill>
          <a:ln>
            <a:noFill/>
          </a:ln>
          <a:effectLst>
            <a:outerShdw blurRad="228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prstClr val="white"/>
              </a:solidFill>
            </a:endParaRPr>
          </a:p>
        </p:txBody>
      </p:sp>
      <p:sp>
        <p:nvSpPr>
          <p:cNvPr id="7" name="Picture Placeholder 2"/>
          <p:cNvSpPr>
            <a:spLocks noGrp="1"/>
          </p:cNvSpPr>
          <p:nvPr>
            <p:ph type="pic" idx="1"/>
          </p:nvPr>
        </p:nvSpPr>
        <p:spPr>
          <a:xfrm rot="265465">
            <a:off x="4961533" y="1756965"/>
            <a:ext cx="3960000" cy="3618472"/>
          </a:xfrm>
          <a:prstGeom prst="rect">
            <a:avLst/>
          </a:prstGeom>
          <a:solidFill>
            <a:schemeClr val="bg1">
              <a:lumMod val="95000"/>
            </a:schemeClr>
          </a:solidFill>
          <a:ln w="76200">
            <a:noFill/>
          </a:ln>
          <a:effectLst>
            <a:outerShdw blurRad="88900" dist="50800" dir="5400000" algn="ctr" rotWithShape="0">
              <a:srgbClr val="000000">
                <a:alpha val="25000"/>
              </a:srgbClr>
            </a:outerShdw>
          </a:effectLst>
        </p:spPr>
        <p:txBody>
          <a:bodyPr anchor="ctr" anchorCtr="0">
            <a:normAutofit/>
          </a:bodyPr>
          <a:lstStyle>
            <a:lvl1pPr marL="0" indent="0" algn="ctr">
              <a:buNone/>
              <a:defRPr sz="1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nb-NO" noProof="0" smtClean="0"/>
              <a:t>Klikk ikonet for å legge til et bilde</a:t>
            </a:r>
            <a:endParaRPr lang="en-US" noProof="0" dirty="0"/>
          </a:p>
        </p:txBody>
      </p:sp>
      <p:sp>
        <p:nvSpPr>
          <p:cNvPr id="11" name="Text Placeholder 3"/>
          <p:cNvSpPr>
            <a:spLocks noGrp="1"/>
          </p:cNvSpPr>
          <p:nvPr>
            <p:ph type="body" sz="half" idx="2"/>
          </p:nvPr>
        </p:nvSpPr>
        <p:spPr>
          <a:xfrm rot="21600000">
            <a:off x="5044297" y="5585099"/>
            <a:ext cx="3713054" cy="225448"/>
          </a:xfrm>
          <a:prstGeom prst="rect">
            <a:avLst/>
          </a:prstGeom>
        </p:spPr>
        <p:txBody>
          <a:bodyPr>
            <a:normAutofit/>
          </a:bodyPr>
          <a:lstStyle>
            <a:lvl1pPr marL="0" indent="0" algn="l">
              <a:buNone/>
              <a:defRPr sz="1000" i="1" baseline="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nb-NO" smtClean="0"/>
              <a:t>Klikk for å redigere tekststiler i malen</a:t>
            </a:r>
          </a:p>
        </p:txBody>
      </p:sp>
      <p:sp>
        <p:nvSpPr>
          <p:cNvPr id="8" name="Title 1"/>
          <p:cNvSpPr txBox="1">
            <a:spLocks/>
          </p:cNvSpPr>
          <p:nvPr userDrawn="1"/>
        </p:nvSpPr>
        <p:spPr>
          <a:xfrm>
            <a:off x="532354" y="459335"/>
            <a:ext cx="8100000" cy="960000"/>
          </a:xfrm>
          <a:prstGeom prst="rect">
            <a:avLst/>
          </a:prstGeom>
        </p:spPr>
        <p:txBody>
          <a:bodyPr/>
          <a:lstStyle>
            <a:lvl1pPr algn="l" rtl="0" eaLnBrk="1" fontAlgn="base" hangingPunct="1">
              <a:spcBef>
                <a:spcPct val="0"/>
              </a:spcBef>
              <a:spcAft>
                <a:spcPct val="0"/>
              </a:spcAft>
              <a:defRPr sz="2800" b="1" kern="1200" baseline="0">
                <a:solidFill>
                  <a:srgbClr val="000000"/>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nb-NO" smtClean="0"/>
              <a:t>Klikk for å redigere tittelstil</a:t>
            </a:r>
            <a:endParaRPr lang="en-US" dirty="0"/>
          </a:p>
        </p:txBody>
      </p:sp>
      <p:sp>
        <p:nvSpPr>
          <p:cNvPr id="10" name="Content Placeholder 8"/>
          <p:cNvSpPr>
            <a:spLocks noGrp="1"/>
          </p:cNvSpPr>
          <p:nvPr>
            <p:ph sz="quarter" idx="14"/>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Tree>
    <p:extLst>
      <p:ext uri="{BB962C8B-B14F-4D97-AF65-F5344CB8AC3E}">
        <p14:creationId xmlns:p14="http://schemas.microsoft.com/office/powerpoint/2010/main" val="916183775"/>
      </p:ext>
    </p:extLst>
  </p:cSld>
  <p:clrMapOvr>
    <a:masterClrMapping/>
  </p:clrMapOvr>
  <p:transition spd="slow">
    <p:fade/>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19_Siste side med lenker">
    <p:spTree>
      <p:nvGrpSpPr>
        <p:cNvPr id="1" name=""/>
        <p:cNvGrpSpPr/>
        <p:nvPr/>
      </p:nvGrpSpPr>
      <p:grpSpPr>
        <a:xfrm>
          <a:off x="0" y="0"/>
          <a:ext cx="0" cy="0"/>
          <a:chOff x="0" y="0"/>
          <a:chExt cx="0" cy="0"/>
        </a:xfrm>
      </p:grpSpPr>
      <p:sp>
        <p:nvSpPr>
          <p:cNvPr id="9" name="Title 1"/>
          <p:cNvSpPr txBox="1">
            <a:spLocks/>
          </p:cNvSpPr>
          <p:nvPr userDrawn="1"/>
        </p:nvSpPr>
        <p:spPr bwMode="auto">
          <a:xfrm>
            <a:off x="996985" y="1124326"/>
            <a:ext cx="6993737" cy="36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noAutofit/>
          </a:bodyPr>
          <a:lstStyle>
            <a:lvl1pPr algn="l" rtl="0" eaLnBrk="1" fontAlgn="base" hangingPunct="1">
              <a:lnSpc>
                <a:spcPct val="100000"/>
              </a:lnSpc>
              <a:spcBef>
                <a:spcPct val="0"/>
              </a:spcBef>
              <a:spcAft>
                <a:spcPct val="0"/>
              </a:spcAft>
              <a:defRPr sz="2800" b="1" kern="1200" baseline="0">
                <a:solidFill>
                  <a:schemeClr val="tx1"/>
                </a:solidFill>
                <a:latin typeface="Trebuchet MS"/>
                <a:ea typeface="Trebuchet MS" pitchFamily="34" charset="0"/>
                <a:cs typeface="Trebuchet MS"/>
              </a:defRPr>
            </a:lvl1pPr>
            <a:lvl2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2pPr>
            <a:lvl3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3pPr>
            <a:lvl4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4pPr>
            <a:lvl5pPr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5pPr>
            <a:lvl6pPr marL="4572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6pPr>
            <a:lvl7pPr marL="9144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7pPr>
            <a:lvl8pPr marL="13716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8pPr>
            <a:lvl9pPr marL="1828800" algn="l" rtl="0" eaLnBrk="1" fontAlgn="base" hangingPunct="1">
              <a:spcBef>
                <a:spcPct val="0"/>
              </a:spcBef>
              <a:spcAft>
                <a:spcPct val="0"/>
              </a:spcAft>
              <a:defRPr sz="2400" b="1">
                <a:solidFill>
                  <a:srgbClr val="000000"/>
                </a:solidFill>
                <a:latin typeface="Trebuchet MS" pitchFamily="34" charset="0"/>
                <a:ea typeface="Trebuchet MS" pitchFamily="34" charset="0"/>
                <a:cs typeface="Trebuchet MS" pitchFamily="34" charset="0"/>
              </a:defRPr>
            </a:lvl9pPr>
          </a:lstStyle>
          <a:p>
            <a:r>
              <a:rPr lang="en-US" sz="3200" dirty="0" smtClean="0">
                <a:solidFill>
                  <a:prstClr val="black"/>
                </a:solidFill>
              </a:rPr>
              <a:t>    </a:t>
            </a:r>
            <a:r>
              <a:rPr lang="en-US" sz="3200" dirty="0" smtClean="0">
                <a:solidFill>
                  <a:srgbClr val="8F0D69"/>
                </a:solidFill>
                <a:sym typeface="Wingdings" panose="05000000000000000000" pitchFamily="2" charset="2"/>
                <a:hlinkClick r:id="rId2"/>
              </a:rPr>
              <a:t></a:t>
            </a:r>
            <a:r>
              <a:rPr lang="en-US" sz="3200" dirty="0" smtClean="0">
                <a:solidFill>
                  <a:prstClr val="black"/>
                </a:solidFill>
                <a:sym typeface="Wingdings" panose="05000000000000000000" pitchFamily="2" charset="2"/>
              </a:rPr>
              <a:t> </a:t>
            </a:r>
            <a:r>
              <a:rPr lang="en-US" sz="3200" dirty="0" smtClean="0">
                <a:solidFill>
                  <a:prstClr val="black"/>
                </a:solidFill>
              </a:rPr>
              <a:t>www.læringsmiljøsenteret.no</a:t>
            </a:r>
          </a:p>
          <a:p>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Laringsmiljosenteret</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err="1" smtClean="0">
                <a:solidFill>
                  <a:prstClr val="black"/>
                </a:solidFill>
              </a:rPr>
              <a:t>laringsmiljo</a:t>
            </a:r>
            <a:endParaRPr lang="en-US" sz="2000" b="0" dirty="0" smtClean="0">
              <a:solidFill>
                <a:prstClr val="black"/>
              </a:solidFill>
            </a:endParaRPr>
          </a:p>
          <a:p>
            <a:pPr>
              <a:lnSpc>
                <a:spcPct val="150000"/>
              </a:lnSpc>
            </a:pPr>
            <a:r>
              <a:rPr lang="en-US" sz="2000" b="0" dirty="0" smtClean="0">
                <a:solidFill>
                  <a:prstClr val="black"/>
                </a:solidFill>
              </a:rPr>
              <a:t>	</a:t>
            </a:r>
            <a:r>
              <a:rPr lang="en-US" sz="2000" b="0" dirty="0" smtClean="0">
                <a:solidFill>
                  <a:prstClr val="black"/>
                </a:solidFill>
                <a:hlinkClick r:id="rId3"/>
              </a:rPr>
              <a:t>læringsmiljøsenteret.no/</a:t>
            </a:r>
            <a:r>
              <a:rPr lang="en-US" sz="2000" b="0" dirty="0" err="1" smtClean="0">
                <a:solidFill>
                  <a:prstClr val="black"/>
                </a:solidFill>
                <a:hlinkClick r:id="rId3"/>
              </a:rPr>
              <a:t>blogg</a:t>
            </a:r>
            <a:endParaRPr lang="en-US" sz="2000" b="0" dirty="0" smtClean="0">
              <a:solidFill>
                <a:prstClr val="black"/>
              </a:solidFill>
            </a:endParaRPr>
          </a:p>
        </p:txBody>
      </p:sp>
      <p:pic>
        <p:nvPicPr>
          <p:cNvPr id="3" name="Bilde 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492426" y="3739203"/>
            <a:ext cx="280416" cy="373888"/>
          </a:xfrm>
          <a:prstGeom prst="rect">
            <a:avLst/>
          </a:prstGeom>
        </p:spPr>
      </p:pic>
      <p:pic>
        <p:nvPicPr>
          <p:cNvPr id="4" name="Bilde 3">
            <a:hlinkClick r:id="rId6"/>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92453" y="3137084"/>
            <a:ext cx="280415" cy="373887"/>
          </a:xfrm>
          <a:prstGeom prst="rect">
            <a:avLst/>
          </a:prstGeom>
        </p:spPr>
      </p:pic>
      <p:pic>
        <p:nvPicPr>
          <p:cNvPr id="7" name="Bilde 9"/>
          <p:cNvPicPr>
            <a:picLocks noChangeAspect="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824" y="5234910"/>
            <a:ext cx="1219200" cy="435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ktangel 7"/>
          <p:cNvSpPr/>
          <p:nvPr userDrawn="1"/>
        </p:nvSpPr>
        <p:spPr>
          <a:xfrm>
            <a:off x="6704360" y="6274671"/>
            <a:ext cx="2425323" cy="583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nb-NO">
              <a:solidFill>
                <a:prstClr val="white"/>
              </a:solidFill>
            </a:endParaRPr>
          </a:p>
        </p:txBody>
      </p:sp>
      <p:pic>
        <p:nvPicPr>
          <p:cNvPr id="10" name="Bilde 9"/>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6620255" y="6183565"/>
            <a:ext cx="2290909" cy="470400"/>
          </a:xfrm>
          <a:prstGeom prst="rect">
            <a:avLst/>
          </a:prstGeom>
        </p:spPr>
      </p:pic>
    </p:spTree>
    <p:extLst>
      <p:ext uri="{BB962C8B-B14F-4D97-AF65-F5344CB8AC3E}">
        <p14:creationId xmlns:p14="http://schemas.microsoft.com/office/powerpoint/2010/main" val="414769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xmlns="">
        <p15:guide id="1" pos="288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Tittel, kolonne og bilde/objekt">
    <p:spTree>
      <p:nvGrpSpPr>
        <p:cNvPr id="1" name=""/>
        <p:cNvGrpSpPr/>
        <p:nvPr/>
      </p:nvGrpSpPr>
      <p:grpSpPr>
        <a:xfrm>
          <a:off x="0" y="0"/>
          <a:ext cx="0" cy="0"/>
          <a:chOff x="0" y="0"/>
          <a:chExt cx="0" cy="0"/>
        </a:xfrm>
      </p:grpSpPr>
      <p:sp>
        <p:nvSpPr>
          <p:cNvPr id="7" name="Title 1"/>
          <p:cNvSpPr>
            <a:spLocks noGrp="1"/>
          </p:cNvSpPr>
          <p:nvPr>
            <p:ph type="title"/>
          </p:nvPr>
        </p:nvSpPr>
        <p:spPr>
          <a:xfrm>
            <a:off x="532354" y="459335"/>
            <a:ext cx="8100000" cy="960000"/>
          </a:xfrm>
          <a:prstGeom prst="rect">
            <a:avLst/>
          </a:prstGeom>
        </p:spPr>
        <p:txBody>
          <a:bodyPr/>
          <a:lstStyle>
            <a:lvl1pPr algn="l">
              <a:defRPr sz="2800" baseline="0"/>
            </a:lvl1pPr>
          </a:lstStyle>
          <a:p>
            <a:r>
              <a:rPr lang="nb-NO" smtClean="0"/>
              <a:t>Klikk for å redigere tittelstil</a:t>
            </a:r>
            <a:endParaRPr lang="en-US" dirty="0"/>
          </a:p>
        </p:txBody>
      </p:sp>
      <p:sp>
        <p:nvSpPr>
          <p:cNvPr id="9" name="Content Placeholder 8"/>
          <p:cNvSpPr>
            <a:spLocks noGrp="1"/>
          </p:cNvSpPr>
          <p:nvPr>
            <p:ph sz="quarter" idx="13"/>
          </p:nvPr>
        </p:nvSpPr>
        <p:spPr>
          <a:xfrm>
            <a:off x="536375" y="1525417"/>
            <a:ext cx="3780000" cy="4800000"/>
          </a:xfrm>
          <a:prstGeom prst="rect">
            <a:avLst/>
          </a:prstGeom>
        </p:spPr>
        <p:txBody>
          <a:bodyPr/>
          <a:lstStyle>
            <a:lvl1pPr marL="265113" indent="-265113">
              <a:buClr>
                <a:srgbClr val="8F0D69"/>
              </a:buClr>
              <a:buFont typeface="Wingdings" charset="2"/>
              <a:buChar char="§"/>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en-US" dirty="0" smtClean="0"/>
          </a:p>
        </p:txBody>
      </p:sp>
      <p:sp>
        <p:nvSpPr>
          <p:cNvPr id="12" name="Content Placeholder 8"/>
          <p:cNvSpPr>
            <a:spLocks noGrp="1"/>
          </p:cNvSpPr>
          <p:nvPr>
            <p:ph sz="quarter" idx="15"/>
          </p:nvPr>
        </p:nvSpPr>
        <p:spPr>
          <a:xfrm>
            <a:off x="4698362" y="1534517"/>
            <a:ext cx="3933992" cy="4561484"/>
          </a:xfrm>
          <a:prstGeom prst="rect">
            <a:avLst/>
          </a:prstGeom>
        </p:spPr>
        <p:txBody>
          <a:bodyPr/>
          <a:lstStyle>
            <a:lvl1pPr marL="0" indent="0">
              <a:buClr>
                <a:srgbClr val="8F0D69"/>
              </a:buClr>
              <a:buFont typeface="Wingdings" charset="2"/>
              <a:buNone/>
              <a:defRPr sz="1800"/>
            </a:lvl1pPr>
            <a:lvl2pPr marL="539750" indent="-184150">
              <a:buClr>
                <a:srgbClr val="8F0D69"/>
              </a:buClr>
              <a:buFont typeface="Wingdings" charset="2"/>
              <a:buChar char="§"/>
              <a:defRPr/>
            </a:lvl2pPr>
            <a:lvl3pPr marL="895350" indent="-173038">
              <a:buClr>
                <a:srgbClr val="8F0D69"/>
              </a:buClr>
              <a:buFont typeface="Wingdings" charset="2"/>
              <a:buChar char="§"/>
              <a:defRPr/>
            </a:lvl3pPr>
            <a:lvl4pPr marL="1343025" indent="-173038">
              <a:buClr>
                <a:srgbClr val="8F0D69"/>
              </a:buClr>
              <a:buFont typeface="Wingdings" charset="2"/>
              <a:buChar char="§"/>
              <a:defRPr/>
            </a:lvl4pPr>
            <a:lvl5pPr marL="1700213" indent="-174625">
              <a:buClr>
                <a:srgbClr val="8F0D69"/>
              </a:buClr>
              <a:buFont typeface="Wingdings" charset="2"/>
              <a:buChar char="§"/>
              <a:defRPr/>
            </a:lvl5pPr>
          </a:lstStyle>
          <a:p>
            <a:pPr lvl="0"/>
            <a:r>
              <a:rPr lang="nb-NO" smtClean="0"/>
              <a:t>Klikk for å redigere tekststiler i malen</a:t>
            </a:r>
          </a:p>
        </p:txBody>
      </p:sp>
    </p:spTree>
    <p:extLst>
      <p:ext uri="{BB962C8B-B14F-4D97-AF65-F5344CB8AC3E}">
        <p14:creationId xmlns:p14="http://schemas.microsoft.com/office/powerpoint/2010/main" val="1967848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preserve="1" userDrawn="1">
  <p:cSld name="106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2969566537"/>
      </p:ext>
    </p:extLst>
  </p:cSld>
  <p:clrMapOvr>
    <a:masterClrMapping/>
  </p:clrMapOvr>
  <p:transition spd="slow">
    <p:fade/>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105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2551249125"/>
      </p:ext>
    </p:extLst>
  </p:cSld>
  <p:clrMapOvr>
    <a:masterClrMapping/>
  </p:clrMapOvr>
  <p:transition spd="slow">
    <p:fade/>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105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1631138966"/>
      </p:ext>
    </p:extLst>
  </p:cSld>
  <p:clrMapOvr>
    <a:masterClrMapping/>
  </p:clrMapOvr>
  <p:transition spd="slow">
    <p:fade/>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106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3873276227"/>
      </p:ext>
    </p:extLst>
  </p:cSld>
  <p:clrMapOvr>
    <a:masterClrMapping/>
  </p:clrMapOvr>
  <p:transition spd="slow">
    <p:fade/>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125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2262706317"/>
      </p:ext>
    </p:extLst>
  </p:cSld>
  <p:clrMapOvr>
    <a:masterClrMapping/>
  </p:clrMapOvr>
  <p:transition spd="slow">
    <p:fade/>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preserve="1" userDrawn="1">
  <p:cSld name="107_Deloverskrift">
    <p:spTree>
      <p:nvGrpSpPr>
        <p:cNvPr id="1" name=""/>
        <p:cNvGrpSpPr/>
        <p:nvPr/>
      </p:nvGrpSpPr>
      <p:grpSpPr>
        <a:xfrm>
          <a:off x="0" y="0"/>
          <a:ext cx="0" cy="0"/>
          <a:chOff x="0" y="0"/>
          <a:chExt cx="0" cy="0"/>
        </a:xfrm>
      </p:grpSpPr>
      <p:pic>
        <p:nvPicPr>
          <p:cNvPr id="7" name="Bilde 6"/>
          <p:cNvPicPr>
            <a:picLocks/>
          </p:cNvPicPr>
          <p:nvPr userDrawn="1"/>
        </p:nvPicPr>
        <p:blipFill>
          <a:blip r:embed="rId2">
            <a:extLst>
              <a:ext uri="{28A0092B-C50C-407E-A947-70E740481C1C}">
                <a14:useLocalDpi xmlns:a14="http://schemas.microsoft.com/office/drawing/2010/main" val="0"/>
              </a:ext>
            </a:extLst>
          </a:blip>
          <a:stretch>
            <a:fillRect/>
          </a:stretch>
        </p:blipFill>
        <p:spPr>
          <a:xfrm>
            <a:off x="1" y="0"/>
            <a:ext cx="9152367" cy="6865200"/>
          </a:xfrm>
          <a:prstGeom prst="rect">
            <a:avLst/>
          </a:prstGeom>
        </p:spPr>
      </p:pic>
      <p:sp>
        <p:nvSpPr>
          <p:cNvPr id="2" name="Tittel 1"/>
          <p:cNvSpPr>
            <a:spLocks noGrp="1"/>
          </p:cNvSpPr>
          <p:nvPr>
            <p:ph type="title"/>
          </p:nvPr>
        </p:nvSpPr>
        <p:spPr>
          <a:xfrm>
            <a:off x="1039631" y="1890236"/>
            <a:ext cx="4413033" cy="1484566"/>
          </a:xfrm>
          <a:prstGeom prst="rect">
            <a:avLst/>
          </a:prstGeom>
        </p:spPr>
        <p:txBody>
          <a:bodyPr anchor="t" anchorCtr="0">
            <a:normAutofit/>
          </a:bodyPr>
          <a:lstStyle>
            <a:lvl1pPr>
              <a:defRPr sz="1950"/>
            </a:lvl1pPr>
          </a:lstStyle>
          <a:p>
            <a:r>
              <a:rPr lang="nb-NO" smtClean="0"/>
              <a:t>Klikk for å redigere tittelstil</a:t>
            </a:r>
            <a:endParaRPr lang="nb-NO" dirty="0"/>
          </a:p>
        </p:txBody>
      </p:sp>
    </p:spTree>
    <p:extLst>
      <p:ext uri="{BB962C8B-B14F-4D97-AF65-F5344CB8AC3E}">
        <p14:creationId xmlns:p14="http://schemas.microsoft.com/office/powerpoint/2010/main" val="1770600016"/>
      </p:ext>
    </p:extLst>
  </p:cSld>
  <p:clrMapOvr>
    <a:masterClrMapping/>
  </p:clrMapOvr>
  <p:transition spd="slow">
    <p:fade/>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106_Tittel, tekst og bil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92" y="792151"/>
            <a:ext cx="4322791" cy="693801"/>
          </a:xfrm>
          <a:prstGeom prst="rect">
            <a:avLst/>
          </a:prstGeom>
        </p:spPr>
        <p:txBody>
          <a:bodyPr/>
          <a:lstStyle/>
          <a:p>
            <a:r>
              <a:rPr lang="nb-NO" smtClean="0"/>
              <a:t>Klikk for å redigere tittelstil</a:t>
            </a:r>
            <a:endParaRPr lang="nb-NO"/>
          </a:p>
        </p:txBody>
      </p:sp>
      <p:sp>
        <p:nvSpPr>
          <p:cNvPr id="2" name="Plassholder for bilde 1"/>
          <p:cNvSpPr>
            <a:spLocks noGrp="1"/>
          </p:cNvSpPr>
          <p:nvPr>
            <p:ph type="pic" sz="quarter" idx="13"/>
          </p:nvPr>
        </p:nvSpPr>
        <p:spPr>
          <a:xfrm>
            <a:off x="5111701" y="792099"/>
            <a:ext cx="3363672" cy="4608576"/>
          </a:xfrm>
          <a:prstGeom prst="rect">
            <a:avLst/>
          </a:prstGeom>
          <a:solidFill>
            <a:schemeClr val="accent6"/>
          </a:solidFill>
        </p:spPr>
        <p:txBody>
          <a:bodyPr lIns="0" tIns="720000" rIns="0" bIns="0" anchor="t" anchorCtr="1"/>
          <a:lstStyle>
            <a:lvl1pPr marL="0" indent="0">
              <a:buFont typeface="Arial" panose="020B0604020202020204" pitchFamily="34" charset="0"/>
              <a:buNone/>
              <a:defRPr/>
            </a:lvl1pPr>
          </a:lstStyle>
          <a:p>
            <a:r>
              <a:rPr lang="nb-NO" smtClean="0"/>
              <a:t>Klikk ikonet for å legge til et bilde</a:t>
            </a:r>
            <a:endParaRPr lang="nb-NO"/>
          </a:p>
        </p:txBody>
      </p:sp>
      <p:sp>
        <p:nvSpPr>
          <p:cNvPr id="9" name="Plassholder for tekst 8"/>
          <p:cNvSpPr>
            <a:spLocks noGrp="1"/>
          </p:cNvSpPr>
          <p:nvPr>
            <p:ph type="body" sz="quarter" idx="14"/>
          </p:nvPr>
        </p:nvSpPr>
        <p:spPr>
          <a:xfrm>
            <a:off x="594409" y="1926241"/>
            <a:ext cx="4322791" cy="3474434"/>
          </a:xfrm>
          <a:prstGeom prst="rect">
            <a:avLst/>
          </a:prstGeom>
        </p:spPr>
        <p:txBody>
          <a:bodyPr lIns="0" tIns="0" rIns="0" bIns="0"/>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Tree>
    <p:extLst>
      <p:ext uri="{BB962C8B-B14F-4D97-AF65-F5344CB8AC3E}">
        <p14:creationId xmlns:p14="http://schemas.microsoft.com/office/powerpoint/2010/main" val="3177136715"/>
      </p:ext>
    </p:extLst>
  </p:cSld>
  <p:clrMapOvr>
    <a:masterClrMapping/>
  </p:clrMapOvr>
  <p:transition spd="slow">
    <p:fade/>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106_Grafslide">
    <p:spTree>
      <p:nvGrpSpPr>
        <p:cNvPr id="1" name=""/>
        <p:cNvGrpSpPr/>
        <p:nvPr/>
      </p:nvGrpSpPr>
      <p:grpSpPr>
        <a:xfrm>
          <a:off x="0" y="0"/>
          <a:ext cx="0" cy="0"/>
          <a:chOff x="0" y="0"/>
          <a:chExt cx="0" cy="0"/>
        </a:xfrm>
      </p:grpSpPr>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594073" y="792104"/>
            <a:ext cx="7889094" cy="504063"/>
          </a:xfrm>
          <a:prstGeom prst="rect">
            <a:avLst/>
          </a:prstGeom>
        </p:spPr>
        <p:txBody>
          <a:bodyPr/>
          <a:lstStyle/>
          <a:p>
            <a:r>
              <a:rPr lang="nb-NO" smtClean="0"/>
              <a:t>Klikk for å redigere tittelstil</a:t>
            </a:r>
            <a:endParaRPr lang="nb-NO"/>
          </a:p>
        </p:txBody>
      </p:sp>
      <p:sp>
        <p:nvSpPr>
          <p:cNvPr id="2" name="Plassholder for diagram 1"/>
          <p:cNvSpPr>
            <a:spLocks noGrp="1"/>
          </p:cNvSpPr>
          <p:nvPr>
            <p:ph type="chart" sz="quarter" idx="13"/>
          </p:nvPr>
        </p:nvSpPr>
        <p:spPr>
          <a:xfrm>
            <a:off x="594409"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9" name="Plassholder for diagram 8"/>
          <p:cNvSpPr>
            <a:spLocks noGrp="1"/>
          </p:cNvSpPr>
          <p:nvPr>
            <p:ph type="chart" sz="quarter" idx="14"/>
          </p:nvPr>
        </p:nvSpPr>
        <p:spPr>
          <a:xfrm>
            <a:off x="3431241" y="1494238"/>
            <a:ext cx="2701745" cy="2628329"/>
          </a:xfrm>
          <a:prstGeom prst="rect">
            <a:avLst/>
          </a:prstGeom>
        </p:spPr>
        <p:txBody>
          <a:bodyPr lIns="0" tIns="540000" rIns="0" bIns="0" anchor="t" anchorCtr="1"/>
          <a:lstStyle>
            <a:lvl1pPr marL="0" indent="0">
              <a:buFont typeface="Arial" panose="020B0604020202020204" pitchFamily="34" charset="0"/>
              <a:buNone/>
              <a:defRPr sz="900"/>
            </a:lvl1pPr>
          </a:lstStyle>
          <a:p>
            <a:r>
              <a:rPr lang="nb-NO" smtClean="0"/>
              <a:t>Klikk ikonet for å legge til et diagram</a:t>
            </a:r>
            <a:endParaRPr lang="nb-NO"/>
          </a:p>
        </p:txBody>
      </p:sp>
      <p:sp>
        <p:nvSpPr>
          <p:cNvPr id="11" name="Plassholder for tekst 10"/>
          <p:cNvSpPr>
            <a:spLocks noGrp="1"/>
          </p:cNvSpPr>
          <p:nvPr>
            <p:ph type="body" sz="quarter" idx="15"/>
          </p:nvPr>
        </p:nvSpPr>
        <p:spPr>
          <a:xfrm>
            <a:off x="594098" y="4302589"/>
            <a:ext cx="2701745" cy="1304925"/>
          </a:xfrm>
          <a:prstGeom prst="rect">
            <a:avLst/>
          </a:prstGeom>
        </p:spPr>
        <p:txBody>
          <a:bodyPr/>
          <a:lstStyle>
            <a:lvl1pPr marL="229622" indent="-229622">
              <a:defRPr sz="900"/>
            </a:lvl1pPr>
          </a:lstStyle>
          <a:p>
            <a:pPr lvl="0"/>
            <a:r>
              <a:rPr lang="nb-NO" smtClean="0"/>
              <a:t>Klikk for å redigere tekststiler i malen</a:t>
            </a:r>
          </a:p>
        </p:txBody>
      </p:sp>
      <p:sp>
        <p:nvSpPr>
          <p:cNvPr id="13" name="Plassholder for tekst 12"/>
          <p:cNvSpPr>
            <a:spLocks noGrp="1"/>
          </p:cNvSpPr>
          <p:nvPr>
            <p:ph type="body" sz="quarter" idx="16"/>
          </p:nvPr>
        </p:nvSpPr>
        <p:spPr>
          <a:xfrm>
            <a:off x="3431241" y="4302538"/>
            <a:ext cx="2701745" cy="1328738"/>
          </a:xfrm>
          <a:prstGeom prst="rect">
            <a:avLst/>
          </a:prstGeom>
        </p:spPr>
        <p:txBody>
          <a:bodyPr/>
          <a:lstStyle>
            <a:lvl1pPr marL="229622" indent="-229622">
              <a:defRPr sz="900"/>
            </a:lvl1pPr>
          </a:lstStyle>
          <a:p>
            <a:pPr lvl="0"/>
            <a:r>
              <a:rPr lang="nb-NO" smtClean="0"/>
              <a:t>Klikk for å redigere tekststiler i malen</a:t>
            </a:r>
          </a:p>
        </p:txBody>
      </p:sp>
    </p:spTree>
    <p:extLst>
      <p:ext uri="{BB962C8B-B14F-4D97-AF65-F5344CB8AC3E}">
        <p14:creationId xmlns:p14="http://schemas.microsoft.com/office/powerpoint/2010/main" val="3237849065"/>
      </p:ext>
    </p:extLst>
  </p:cSld>
  <p:clrMapOvr>
    <a:masterClrMapping/>
  </p:clrMapOvr>
  <p:transition spd="slow">
    <p:fade/>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107_To innholdsdeler">
    <p:spTree>
      <p:nvGrpSpPr>
        <p:cNvPr id="1" name=""/>
        <p:cNvGrpSpPr/>
        <p:nvPr/>
      </p:nvGrpSpPr>
      <p:grpSpPr>
        <a:xfrm>
          <a:off x="0" y="0"/>
          <a:ext cx="0" cy="0"/>
          <a:chOff x="0" y="0"/>
          <a:chExt cx="0" cy="0"/>
        </a:xfrm>
      </p:grpSpPr>
      <p:sp>
        <p:nvSpPr>
          <p:cNvPr id="3" name="Plassholder for innhold 2"/>
          <p:cNvSpPr>
            <a:spLocks noGrp="1"/>
          </p:cNvSpPr>
          <p:nvPr>
            <p:ph sz="half" idx="1"/>
          </p:nvPr>
        </p:nvSpPr>
        <p:spPr>
          <a:xfrm>
            <a:off x="594409"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4" name="Plassholder for innhold 3"/>
          <p:cNvSpPr>
            <a:spLocks noGrp="1"/>
          </p:cNvSpPr>
          <p:nvPr>
            <p:ph sz="half" idx="2"/>
          </p:nvPr>
        </p:nvSpPr>
        <p:spPr>
          <a:xfrm>
            <a:off x="4700750" y="1926241"/>
            <a:ext cx="3782443" cy="3600450"/>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dirty="0"/>
          </a:p>
        </p:txBody>
      </p:sp>
      <p:sp>
        <p:nvSpPr>
          <p:cNvPr id="5" name="Plassholder for dato 4"/>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6" name="Plassholder for bunntekst 5"/>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7" name="Plassholder for lysbildenummer 6"/>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8" name="Tittel 7"/>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263615853"/>
      </p:ext>
    </p:extLst>
  </p:cSld>
  <p:clrMapOvr>
    <a:masterClrMapping/>
  </p:clrMapOvr>
  <p:transition spd="slow">
    <p:fade/>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126_Sammenligning">
    <p:spTree>
      <p:nvGrpSpPr>
        <p:cNvPr id="1" name=""/>
        <p:cNvGrpSpPr/>
        <p:nvPr/>
      </p:nvGrpSpPr>
      <p:grpSpPr>
        <a:xfrm>
          <a:off x="0" y="0"/>
          <a:ext cx="0" cy="0"/>
          <a:chOff x="0" y="0"/>
          <a:chExt cx="0" cy="0"/>
        </a:xfrm>
      </p:grpSpPr>
      <p:sp>
        <p:nvSpPr>
          <p:cNvPr id="3" name="Plassholder for tekst 2"/>
          <p:cNvSpPr>
            <a:spLocks noGrp="1"/>
          </p:cNvSpPr>
          <p:nvPr>
            <p:ph type="body" idx="1"/>
          </p:nvPr>
        </p:nvSpPr>
        <p:spPr>
          <a:xfrm>
            <a:off x="594409"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4" name="Plassholder for innhold 3"/>
          <p:cNvSpPr>
            <a:spLocks noGrp="1"/>
          </p:cNvSpPr>
          <p:nvPr>
            <p:ph sz="half" idx="2"/>
          </p:nvPr>
        </p:nvSpPr>
        <p:spPr>
          <a:xfrm>
            <a:off x="594095"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5" name="Plassholder for tekst 4"/>
          <p:cNvSpPr>
            <a:spLocks noGrp="1"/>
          </p:cNvSpPr>
          <p:nvPr>
            <p:ph type="body" sz="quarter" idx="3"/>
          </p:nvPr>
        </p:nvSpPr>
        <p:spPr>
          <a:xfrm>
            <a:off x="4700750" y="1926242"/>
            <a:ext cx="3782443" cy="540068"/>
          </a:xfrm>
          <a:prstGeom prst="rect">
            <a:avLst/>
          </a:prstGeom>
        </p:spPr>
        <p:txBody>
          <a:bodyPr anchor="t" anchorCtr="0">
            <a:normAutofit/>
          </a:bodyPr>
          <a:lstStyle>
            <a:lvl1pPr marL="0" indent="0">
              <a:buNone/>
              <a:defRPr sz="1501" b="1"/>
            </a:lvl1pPr>
            <a:lvl2pPr marL="342911" indent="0">
              <a:buNone/>
              <a:defRPr sz="1500" b="1"/>
            </a:lvl2pPr>
            <a:lvl3pPr marL="685823" indent="0">
              <a:buNone/>
              <a:defRPr sz="1350" b="1"/>
            </a:lvl3pPr>
            <a:lvl4pPr marL="1028734" indent="0">
              <a:buNone/>
              <a:defRPr sz="1200" b="1"/>
            </a:lvl4pPr>
            <a:lvl5pPr marL="1371646" indent="0">
              <a:buNone/>
              <a:defRPr sz="1200" b="1"/>
            </a:lvl5pPr>
            <a:lvl6pPr marL="1714557" indent="0">
              <a:buNone/>
              <a:defRPr sz="1200" b="1"/>
            </a:lvl6pPr>
            <a:lvl7pPr marL="2057468" indent="0">
              <a:buNone/>
              <a:defRPr sz="1200" b="1"/>
            </a:lvl7pPr>
            <a:lvl8pPr marL="2400380" indent="0">
              <a:buNone/>
              <a:defRPr sz="1200" b="1"/>
            </a:lvl8pPr>
            <a:lvl9pPr marL="2743291" indent="0">
              <a:buNone/>
              <a:defRPr sz="1200" b="1"/>
            </a:lvl9pPr>
          </a:lstStyle>
          <a:p>
            <a:pPr lvl="0"/>
            <a:r>
              <a:rPr lang="nb-NO" smtClean="0"/>
              <a:t>Klikk for å redigere tekststiler i malen</a:t>
            </a:r>
          </a:p>
        </p:txBody>
      </p:sp>
      <p:sp>
        <p:nvSpPr>
          <p:cNvPr id="6" name="Plassholder for innhold 5"/>
          <p:cNvSpPr>
            <a:spLocks noGrp="1"/>
          </p:cNvSpPr>
          <p:nvPr>
            <p:ph sz="quarter" idx="4"/>
          </p:nvPr>
        </p:nvSpPr>
        <p:spPr>
          <a:xfrm>
            <a:off x="4700750" y="2466310"/>
            <a:ext cx="3782443" cy="3060383"/>
          </a:xfrm>
          <a:prstGeom prst="rect">
            <a:avLst/>
          </a:prstGeom>
        </p:spPr>
        <p:txBody>
          <a:bodyPr/>
          <a:lstStyle/>
          <a:p>
            <a:pPr lvl="0"/>
            <a:r>
              <a:rPr lang="nb-NO" smtClean="0"/>
              <a:t>Klikk for å redigere tekststiler i malen</a:t>
            </a:r>
          </a:p>
          <a:p>
            <a:pPr lvl="1"/>
            <a:r>
              <a:rPr lang="nb-NO" smtClean="0"/>
              <a:t>Andre nivå</a:t>
            </a:r>
          </a:p>
          <a:p>
            <a:pPr lvl="2"/>
            <a:r>
              <a:rPr lang="nb-NO" smtClean="0"/>
              <a:t>Tredje nivå</a:t>
            </a:r>
          </a:p>
          <a:p>
            <a:pPr lvl="3"/>
            <a:r>
              <a:rPr lang="nb-NO" smtClean="0"/>
              <a:t>Fjerde nivå</a:t>
            </a:r>
          </a:p>
          <a:p>
            <a:pPr lvl="4"/>
            <a:r>
              <a:rPr lang="nb-NO" smtClean="0"/>
              <a:t>Femte nivå</a:t>
            </a:r>
            <a:endParaRPr lang="nb-NO"/>
          </a:p>
        </p:txBody>
      </p:sp>
      <p:sp>
        <p:nvSpPr>
          <p:cNvPr id="7" name="Plassholder for dato 6"/>
          <p:cNvSpPr>
            <a:spLocks noGrp="1"/>
          </p:cNvSpPr>
          <p:nvPr>
            <p:ph type="dt" sz="half" idx="10"/>
          </p:nvPr>
        </p:nvSpPr>
        <p:spPr>
          <a:xfrm>
            <a:off x="1219200" y="6248400"/>
            <a:ext cx="1905000" cy="457200"/>
          </a:xfrm>
          <a:prstGeom prst="rect">
            <a:avLst/>
          </a:prstGeom>
        </p:spPr>
        <p:txBody>
          <a:bodyPr/>
          <a:lstStyle/>
          <a:p>
            <a:r>
              <a:rPr lang="nb-NO" smtClean="0">
                <a:solidFill>
                  <a:srgbClr val="404041"/>
                </a:solidFill>
              </a:rPr>
              <a:t>26.01.2018</a:t>
            </a:r>
            <a:endParaRPr lang="nb-NO">
              <a:solidFill>
                <a:srgbClr val="404041"/>
              </a:solidFill>
            </a:endParaRPr>
          </a:p>
        </p:txBody>
      </p:sp>
      <p:sp>
        <p:nvSpPr>
          <p:cNvPr id="8" name="Plassholder for bunntekst 7"/>
          <p:cNvSpPr>
            <a:spLocks noGrp="1"/>
          </p:cNvSpPr>
          <p:nvPr>
            <p:ph type="ftr" sz="quarter" idx="11"/>
          </p:nvPr>
        </p:nvSpPr>
        <p:spPr>
          <a:xfrm>
            <a:off x="3505200" y="6248400"/>
            <a:ext cx="2895600" cy="457200"/>
          </a:xfrm>
          <a:prstGeom prst="rect">
            <a:avLst/>
          </a:prstGeom>
        </p:spPr>
        <p:txBody>
          <a:bodyPr/>
          <a:lstStyle/>
          <a:p>
            <a:r>
              <a:rPr lang="nb-NO" smtClean="0">
                <a:solidFill>
                  <a:srgbClr val="404041"/>
                </a:solidFill>
              </a:rPr>
              <a:t>Kristiansand, mars., 2019</a:t>
            </a:r>
            <a:endParaRPr lang="nb-NO">
              <a:solidFill>
                <a:srgbClr val="404041"/>
              </a:solidFill>
            </a:endParaRPr>
          </a:p>
        </p:txBody>
      </p:sp>
      <p:sp>
        <p:nvSpPr>
          <p:cNvPr id="9" name="Plassholder for lysbildenummer 8"/>
          <p:cNvSpPr>
            <a:spLocks noGrp="1"/>
          </p:cNvSpPr>
          <p:nvPr>
            <p:ph type="sldNum" sz="quarter" idx="12"/>
          </p:nvPr>
        </p:nvSpPr>
        <p:spPr>
          <a:xfrm>
            <a:off x="6858000" y="6248400"/>
            <a:ext cx="1905000" cy="457200"/>
          </a:xfrm>
          <a:prstGeom prst="rect">
            <a:avLst/>
          </a:prstGeom>
        </p:spPr>
        <p:txBody>
          <a:bodyPr/>
          <a:lstStyle/>
          <a:p>
            <a:fld id="{5751DFAA-887F-4071-8EAD-E8CA316FCF06}" type="slidenum">
              <a:rPr lang="nb-NO" smtClean="0">
                <a:solidFill>
                  <a:srgbClr val="404041"/>
                </a:solidFill>
              </a:rPr>
              <a:pPr/>
              <a:t>‹#›</a:t>
            </a:fld>
            <a:endParaRPr lang="nb-NO">
              <a:solidFill>
                <a:srgbClr val="404041"/>
              </a:solidFill>
            </a:endParaRPr>
          </a:p>
        </p:txBody>
      </p:sp>
      <p:sp>
        <p:nvSpPr>
          <p:cNvPr id="10" name="Tittel 9"/>
          <p:cNvSpPr>
            <a:spLocks noGrp="1"/>
          </p:cNvSpPr>
          <p:nvPr>
            <p:ph type="title"/>
          </p:nvPr>
        </p:nvSpPr>
        <p:spPr>
          <a:xfrm>
            <a:off x="1219200" y="609600"/>
            <a:ext cx="7543800" cy="685800"/>
          </a:xfrm>
          <a:prstGeom prst="rect">
            <a:avLst/>
          </a:prstGeom>
        </p:spPr>
        <p:txBody>
          <a:bodyPr/>
          <a:lstStyle/>
          <a:p>
            <a:r>
              <a:rPr lang="nb-NO" smtClean="0"/>
              <a:t>Klikk for å redigere tittelstil</a:t>
            </a:r>
            <a:endParaRPr lang="nb-NO"/>
          </a:p>
        </p:txBody>
      </p:sp>
    </p:spTree>
    <p:extLst>
      <p:ext uri="{BB962C8B-B14F-4D97-AF65-F5344CB8AC3E}">
        <p14:creationId xmlns:p14="http://schemas.microsoft.com/office/powerpoint/2010/main" val="146125934"/>
      </p:ext>
    </p:extLst>
  </p:cSld>
  <p:clrMapOvr>
    <a:masterClrMapping/>
  </p:clrMapOvr>
  <p:transition spd="slow">
    <p:fade/>
  </p:transition>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65" Type="http://schemas.openxmlformats.org/officeDocument/2006/relationships/slideLayout" Target="../slideLayouts/slideLayout165.xml"/><Relationship Id="rId181" Type="http://schemas.openxmlformats.org/officeDocument/2006/relationships/slideLayout" Target="../slideLayouts/slideLayout181.xml"/><Relationship Id="rId186" Type="http://schemas.openxmlformats.org/officeDocument/2006/relationships/slideLayout" Target="../slideLayouts/slideLayout186.xml"/><Relationship Id="rId216" Type="http://schemas.openxmlformats.org/officeDocument/2006/relationships/theme" Target="../theme/theme1.xml"/><Relationship Id="rId211" Type="http://schemas.openxmlformats.org/officeDocument/2006/relationships/slideLayout" Target="../slideLayouts/slideLayout211.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slideLayout" Target="../slideLayouts/slideLayout155.xml"/><Relationship Id="rId171" Type="http://schemas.openxmlformats.org/officeDocument/2006/relationships/slideLayout" Target="../slideLayouts/slideLayout171.xml"/><Relationship Id="rId176" Type="http://schemas.openxmlformats.org/officeDocument/2006/relationships/slideLayout" Target="../slideLayouts/slideLayout176.xml"/><Relationship Id="rId192" Type="http://schemas.openxmlformats.org/officeDocument/2006/relationships/slideLayout" Target="../slideLayouts/slideLayout192.xml"/><Relationship Id="rId197" Type="http://schemas.openxmlformats.org/officeDocument/2006/relationships/slideLayout" Target="../slideLayouts/slideLayout197.xml"/><Relationship Id="rId206" Type="http://schemas.openxmlformats.org/officeDocument/2006/relationships/slideLayout" Target="../slideLayouts/slideLayout206.xml"/><Relationship Id="rId201" Type="http://schemas.openxmlformats.org/officeDocument/2006/relationships/slideLayout" Target="../slideLayouts/slideLayout201.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61" Type="http://schemas.openxmlformats.org/officeDocument/2006/relationships/slideLayout" Target="../slideLayouts/slideLayout161.xml"/><Relationship Id="rId166" Type="http://schemas.openxmlformats.org/officeDocument/2006/relationships/slideLayout" Target="../slideLayouts/slideLayout166.xml"/><Relationship Id="rId182" Type="http://schemas.openxmlformats.org/officeDocument/2006/relationships/slideLayout" Target="../slideLayouts/slideLayout182.xml"/><Relationship Id="rId187" Type="http://schemas.openxmlformats.org/officeDocument/2006/relationships/slideLayout" Target="../slideLayouts/slideLayout187.xml"/><Relationship Id="rId217"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212" Type="http://schemas.openxmlformats.org/officeDocument/2006/relationships/slideLayout" Target="../slideLayouts/slideLayout212.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2" Type="http://schemas.openxmlformats.org/officeDocument/2006/relationships/slideLayout" Target="../slideLayouts/slideLayout202.xml"/><Relationship Id="rId207" Type="http://schemas.openxmlformats.org/officeDocument/2006/relationships/slideLayout" Target="../slideLayouts/slideLayout207.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3" Type="http://schemas.openxmlformats.org/officeDocument/2006/relationships/slideLayout" Target="../slideLayouts/slideLayout213.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208" Type="http://schemas.openxmlformats.org/officeDocument/2006/relationships/slideLayout" Target="../slideLayouts/slideLayout208.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10" Type="http://schemas.openxmlformats.org/officeDocument/2006/relationships/slideLayout" Target="../slideLayouts/slideLayout210.xml"/><Relationship Id="rId215" Type="http://schemas.openxmlformats.org/officeDocument/2006/relationships/slideLayout" Target="../slideLayouts/slideLayout215.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s>
</file>

<file path=ppt/slideMasters/_rels/slideMaster10.xml.rels><?xml version="1.0" encoding="UTF-8" standalone="yes"?>
<Relationships xmlns="http://schemas.openxmlformats.org/package/2006/relationships"><Relationship Id="rId117" Type="http://schemas.openxmlformats.org/officeDocument/2006/relationships/slideLayout" Target="../slideLayouts/slideLayout8102.xml"/><Relationship Id="rId671" Type="http://schemas.openxmlformats.org/officeDocument/2006/relationships/slideLayout" Target="../slideLayouts/slideLayout8656.xml"/><Relationship Id="rId769" Type="http://schemas.openxmlformats.org/officeDocument/2006/relationships/slideLayout" Target="../slideLayouts/slideLayout8754.xml"/><Relationship Id="rId21" Type="http://schemas.openxmlformats.org/officeDocument/2006/relationships/slideLayout" Target="../slideLayouts/slideLayout8006.xml"/><Relationship Id="rId324" Type="http://schemas.openxmlformats.org/officeDocument/2006/relationships/slideLayout" Target="../slideLayouts/slideLayout8309.xml"/><Relationship Id="rId531" Type="http://schemas.openxmlformats.org/officeDocument/2006/relationships/slideLayout" Target="../slideLayouts/slideLayout8516.xml"/><Relationship Id="rId629" Type="http://schemas.openxmlformats.org/officeDocument/2006/relationships/slideLayout" Target="../slideLayouts/slideLayout8614.xml"/><Relationship Id="rId170" Type="http://schemas.openxmlformats.org/officeDocument/2006/relationships/slideLayout" Target="../slideLayouts/slideLayout8155.xml"/><Relationship Id="rId836" Type="http://schemas.openxmlformats.org/officeDocument/2006/relationships/slideLayout" Target="../slideLayouts/slideLayout8821.xml"/><Relationship Id="rId268" Type="http://schemas.openxmlformats.org/officeDocument/2006/relationships/slideLayout" Target="../slideLayouts/slideLayout8253.xml"/><Relationship Id="rId475" Type="http://schemas.openxmlformats.org/officeDocument/2006/relationships/slideLayout" Target="../slideLayouts/slideLayout8460.xml"/><Relationship Id="rId682" Type="http://schemas.openxmlformats.org/officeDocument/2006/relationships/slideLayout" Target="../slideLayouts/slideLayout8667.xml"/><Relationship Id="rId903" Type="http://schemas.openxmlformats.org/officeDocument/2006/relationships/slideLayout" Target="../slideLayouts/slideLayout8888.xml"/><Relationship Id="rId32" Type="http://schemas.openxmlformats.org/officeDocument/2006/relationships/slideLayout" Target="../slideLayouts/slideLayout8017.xml"/><Relationship Id="rId128" Type="http://schemas.openxmlformats.org/officeDocument/2006/relationships/slideLayout" Target="../slideLayouts/slideLayout8113.xml"/><Relationship Id="rId335" Type="http://schemas.openxmlformats.org/officeDocument/2006/relationships/slideLayout" Target="../slideLayouts/slideLayout8320.xml"/><Relationship Id="rId542" Type="http://schemas.openxmlformats.org/officeDocument/2006/relationships/slideLayout" Target="../slideLayouts/slideLayout8527.xml"/><Relationship Id="rId181" Type="http://schemas.openxmlformats.org/officeDocument/2006/relationships/slideLayout" Target="../slideLayouts/slideLayout8166.xml"/><Relationship Id="rId402" Type="http://schemas.openxmlformats.org/officeDocument/2006/relationships/slideLayout" Target="../slideLayouts/slideLayout8387.xml"/><Relationship Id="rId847" Type="http://schemas.openxmlformats.org/officeDocument/2006/relationships/slideLayout" Target="../slideLayouts/slideLayout8832.xml"/><Relationship Id="rId279" Type="http://schemas.openxmlformats.org/officeDocument/2006/relationships/slideLayout" Target="../slideLayouts/slideLayout8264.xml"/><Relationship Id="rId486" Type="http://schemas.openxmlformats.org/officeDocument/2006/relationships/slideLayout" Target="../slideLayouts/slideLayout8471.xml"/><Relationship Id="rId693" Type="http://schemas.openxmlformats.org/officeDocument/2006/relationships/slideLayout" Target="../slideLayouts/slideLayout8678.xml"/><Relationship Id="rId707" Type="http://schemas.openxmlformats.org/officeDocument/2006/relationships/slideLayout" Target="../slideLayouts/slideLayout8692.xml"/><Relationship Id="rId914" Type="http://schemas.openxmlformats.org/officeDocument/2006/relationships/slideLayout" Target="../slideLayouts/slideLayout8899.xml"/><Relationship Id="rId43" Type="http://schemas.openxmlformats.org/officeDocument/2006/relationships/slideLayout" Target="../slideLayouts/slideLayout8028.xml"/><Relationship Id="rId139" Type="http://schemas.openxmlformats.org/officeDocument/2006/relationships/slideLayout" Target="../slideLayouts/slideLayout8124.xml"/><Relationship Id="rId346" Type="http://schemas.openxmlformats.org/officeDocument/2006/relationships/slideLayout" Target="../slideLayouts/slideLayout8331.xml"/><Relationship Id="rId553" Type="http://schemas.openxmlformats.org/officeDocument/2006/relationships/slideLayout" Target="../slideLayouts/slideLayout8538.xml"/><Relationship Id="rId760" Type="http://schemas.openxmlformats.org/officeDocument/2006/relationships/slideLayout" Target="../slideLayouts/slideLayout8745.xml"/><Relationship Id="rId192" Type="http://schemas.openxmlformats.org/officeDocument/2006/relationships/slideLayout" Target="../slideLayouts/slideLayout8177.xml"/><Relationship Id="rId206" Type="http://schemas.openxmlformats.org/officeDocument/2006/relationships/slideLayout" Target="../slideLayouts/slideLayout8191.xml"/><Relationship Id="rId413" Type="http://schemas.openxmlformats.org/officeDocument/2006/relationships/slideLayout" Target="../slideLayouts/slideLayout8398.xml"/><Relationship Id="rId858" Type="http://schemas.openxmlformats.org/officeDocument/2006/relationships/slideLayout" Target="../slideLayouts/slideLayout8843.xml"/><Relationship Id="rId497" Type="http://schemas.openxmlformats.org/officeDocument/2006/relationships/slideLayout" Target="../slideLayouts/slideLayout8482.xml"/><Relationship Id="rId620" Type="http://schemas.openxmlformats.org/officeDocument/2006/relationships/slideLayout" Target="../slideLayouts/slideLayout8605.xml"/><Relationship Id="rId718" Type="http://schemas.openxmlformats.org/officeDocument/2006/relationships/slideLayout" Target="../slideLayouts/slideLayout8703.xml"/><Relationship Id="rId925" Type="http://schemas.openxmlformats.org/officeDocument/2006/relationships/slideLayout" Target="../slideLayouts/slideLayout8910.xml"/><Relationship Id="rId357" Type="http://schemas.openxmlformats.org/officeDocument/2006/relationships/slideLayout" Target="../slideLayouts/slideLayout8342.xml"/><Relationship Id="rId54" Type="http://schemas.openxmlformats.org/officeDocument/2006/relationships/slideLayout" Target="../slideLayouts/slideLayout8039.xml"/><Relationship Id="rId217" Type="http://schemas.openxmlformats.org/officeDocument/2006/relationships/slideLayout" Target="../slideLayouts/slideLayout8202.xml"/><Relationship Id="rId564" Type="http://schemas.openxmlformats.org/officeDocument/2006/relationships/slideLayout" Target="../slideLayouts/slideLayout8549.xml"/><Relationship Id="rId771" Type="http://schemas.openxmlformats.org/officeDocument/2006/relationships/slideLayout" Target="../slideLayouts/slideLayout8756.xml"/><Relationship Id="rId869" Type="http://schemas.openxmlformats.org/officeDocument/2006/relationships/slideLayout" Target="../slideLayouts/slideLayout8854.xml"/><Relationship Id="rId424" Type="http://schemas.openxmlformats.org/officeDocument/2006/relationships/slideLayout" Target="../slideLayouts/slideLayout8409.xml"/><Relationship Id="rId631" Type="http://schemas.openxmlformats.org/officeDocument/2006/relationships/slideLayout" Target="../slideLayouts/slideLayout8616.xml"/><Relationship Id="rId729" Type="http://schemas.openxmlformats.org/officeDocument/2006/relationships/slideLayout" Target="../slideLayouts/slideLayout8714.xml"/><Relationship Id="rId270" Type="http://schemas.openxmlformats.org/officeDocument/2006/relationships/slideLayout" Target="../slideLayouts/slideLayout8255.xml"/><Relationship Id="rId936" Type="http://schemas.openxmlformats.org/officeDocument/2006/relationships/slideLayout" Target="../slideLayouts/slideLayout8921.xml"/><Relationship Id="rId65" Type="http://schemas.openxmlformats.org/officeDocument/2006/relationships/slideLayout" Target="../slideLayouts/slideLayout8050.xml"/><Relationship Id="rId130" Type="http://schemas.openxmlformats.org/officeDocument/2006/relationships/slideLayout" Target="../slideLayouts/slideLayout8115.xml"/><Relationship Id="rId368" Type="http://schemas.openxmlformats.org/officeDocument/2006/relationships/slideLayout" Target="../slideLayouts/slideLayout8353.xml"/><Relationship Id="rId575" Type="http://schemas.openxmlformats.org/officeDocument/2006/relationships/slideLayout" Target="../slideLayouts/slideLayout8560.xml"/><Relationship Id="rId782" Type="http://schemas.openxmlformats.org/officeDocument/2006/relationships/slideLayout" Target="../slideLayouts/slideLayout8767.xml"/><Relationship Id="rId228" Type="http://schemas.openxmlformats.org/officeDocument/2006/relationships/slideLayout" Target="../slideLayouts/slideLayout8213.xml"/><Relationship Id="rId435" Type="http://schemas.openxmlformats.org/officeDocument/2006/relationships/slideLayout" Target="../slideLayouts/slideLayout8420.xml"/><Relationship Id="rId642" Type="http://schemas.openxmlformats.org/officeDocument/2006/relationships/slideLayout" Target="../slideLayouts/slideLayout8627.xml"/><Relationship Id="rId281" Type="http://schemas.openxmlformats.org/officeDocument/2006/relationships/slideLayout" Target="../slideLayouts/slideLayout8266.xml"/><Relationship Id="rId502" Type="http://schemas.openxmlformats.org/officeDocument/2006/relationships/slideLayout" Target="../slideLayouts/slideLayout8487.xml"/><Relationship Id="rId947" Type="http://schemas.openxmlformats.org/officeDocument/2006/relationships/slideLayout" Target="../slideLayouts/slideLayout8932.xml"/><Relationship Id="rId76" Type="http://schemas.openxmlformats.org/officeDocument/2006/relationships/slideLayout" Target="../slideLayouts/slideLayout8061.xml"/><Relationship Id="rId141" Type="http://schemas.openxmlformats.org/officeDocument/2006/relationships/slideLayout" Target="../slideLayouts/slideLayout8126.xml"/><Relationship Id="rId379" Type="http://schemas.openxmlformats.org/officeDocument/2006/relationships/slideLayout" Target="../slideLayouts/slideLayout8364.xml"/><Relationship Id="rId586" Type="http://schemas.openxmlformats.org/officeDocument/2006/relationships/slideLayout" Target="../slideLayouts/slideLayout8571.xml"/><Relationship Id="rId793" Type="http://schemas.openxmlformats.org/officeDocument/2006/relationships/slideLayout" Target="../slideLayouts/slideLayout8778.xml"/><Relationship Id="rId807" Type="http://schemas.openxmlformats.org/officeDocument/2006/relationships/slideLayout" Target="../slideLayouts/slideLayout8792.xml"/><Relationship Id="rId7" Type="http://schemas.openxmlformats.org/officeDocument/2006/relationships/slideLayout" Target="../slideLayouts/slideLayout7992.xml"/><Relationship Id="rId239" Type="http://schemas.openxmlformats.org/officeDocument/2006/relationships/slideLayout" Target="../slideLayouts/slideLayout8224.xml"/><Relationship Id="rId446" Type="http://schemas.openxmlformats.org/officeDocument/2006/relationships/slideLayout" Target="../slideLayouts/slideLayout8431.xml"/><Relationship Id="rId653" Type="http://schemas.openxmlformats.org/officeDocument/2006/relationships/slideLayout" Target="../slideLayouts/slideLayout8638.xml"/><Relationship Id="rId292" Type="http://schemas.openxmlformats.org/officeDocument/2006/relationships/slideLayout" Target="../slideLayouts/slideLayout8277.xml"/><Relationship Id="rId306" Type="http://schemas.openxmlformats.org/officeDocument/2006/relationships/slideLayout" Target="../slideLayouts/slideLayout8291.xml"/><Relationship Id="rId860" Type="http://schemas.openxmlformats.org/officeDocument/2006/relationships/slideLayout" Target="../slideLayouts/slideLayout8845.xml"/><Relationship Id="rId958" Type="http://schemas.openxmlformats.org/officeDocument/2006/relationships/slideLayout" Target="../slideLayouts/slideLayout8943.xml"/><Relationship Id="rId87" Type="http://schemas.openxmlformats.org/officeDocument/2006/relationships/slideLayout" Target="../slideLayouts/slideLayout8072.xml"/><Relationship Id="rId513" Type="http://schemas.openxmlformats.org/officeDocument/2006/relationships/slideLayout" Target="../slideLayouts/slideLayout8498.xml"/><Relationship Id="rId597" Type="http://schemas.openxmlformats.org/officeDocument/2006/relationships/slideLayout" Target="../slideLayouts/slideLayout8582.xml"/><Relationship Id="rId720" Type="http://schemas.openxmlformats.org/officeDocument/2006/relationships/slideLayout" Target="../slideLayouts/slideLayout8705.xml"/><Relationship Id="rId818" Type="http://schemas.openxmlformats.org/officeDocument/2006/relationships/slideLayout" Target="../slideLayouts/slideLayout8803.xml"/><Relationship Id="rId152" Type="http://schemas.openxmlformats.org/officeDocument/2006/relationships/slideLayout" Target="../slideLayouts/slideLayout8137.xml"/><Relationship Id="rId457" Type="http://schemas.openxmlformats.org/officeDocument/2006/relationships/slideLayout" Target="../slideLayouts/slideLayout8442.xml"/><Relationship Id="rId664" Type="http://schemas.openxmlformats.org/officeDocument/2006/relationships/slideLayout" Target="../slideLayouts/slideLayout8649.xml"/><Relationship Id="rId871" Type="http://schemas.openxmlformats.org/officeDocument/2006/relationships/slideLayout" Target="../slideLayouts/slideLayout8856.xml"/><Relationship Id="rId969" Type="http://schemas.openxmlformats.org/officeDocument/2006/relationships/slideLayout" Target="../slideLayouts/slideLayout8954.xml"/><Relationship Id="rId14" Type="http://schemas.openxmlformats.org/officeDocument/2006/relationships/slideLayout" Target="../slideLayouts/slideLayout7999.xml"/><Relationship Id="rId317" Type="http://schemas.openxmlformats.org/officeDocument/2006/relationships/slideLayout" Target="../slideLayouts/slideLayout8302.xml"/><Relationship Id="rId524" Type="http://schemas.openxmlformats.org/officeDocument/2006/relationships/slideLayout" Target="../slideLayouts/slideLayout8509.xml"/><Relationship Id="rId731" Type="http://schemas.openxmlformats.org/officeDocument/2006/relationships/slideLayout" Target="../slideLayouts/slideLayout8716.xml"/><Relationship Id="rId98" Type="http://schemas.openxmlformats.org/officeDocument/2006/relationships/slideLayout" Target="../slideLayouts/slideLayout8083.xml"/><Relationship Id="rId163" Type="http://schemas.openxmlformats.org/officeDocument/2006/relationships/slideLayout" Target="../slideLayouts/slideLayout8148.xml"/><Relationship Id="rId370" Type="http://schemas.openxmlformats.org/officeDocument/2006/relationships/slideLayout" Target="../slideLayouts/slideLayout8355.xml"/><Relationship Id="rId829" Type="http://schemas.openxmlformats.org/officeDocument/2006/relationships/slideLayout" Target="../slideLayouts/slideLayout8814.xml"/><Relationship Id="rId230" Type="http://schemas.openxmlformats.org/officeDocument/2006/relationships/slideLayout" Target="../slideLayouts/slideLayout8215.xml"/><Relationship Id="rId468" Type="http://schemas.openxmlformats.org/officeDocument/2006/relationships/slideLayout" Target="../slideLayouts/slideLayout8453.xml"/><Relationship Id="rId675" Type="http://schemas.openxmlformats.org/officeDocument/2006/relationships/slideLayout" Target="../slideLayouts/slideLayout8660.xml"/><Relationship Id="rId882" Type="http://schemas.openxmlformats.org/officeDocument/2006/relationships/slideLayout" Target="../slideLayouts/slideLayout8867.xml"/><Relationship Id="rId25" Type="http://schemas.openxmlformats.org/officeDocument/2006/relationships/slideLayout" Target="../slideLayouts/slideLayout8010.xml"/><Relationship Id="rId328" Type="http://schemas.openxmlformats.org/officeDocument/2006/relationships/slideLayout" Target="../slideLayouts/slideLayout8313.xml"/><Relationship Id="rId535" Type="http://schemas.openxmlformats.org/officeDocument/2006/relationships/slideLayout" Target="../slideLayouts/slideLayout8520.xml"/><Relationship Id="rId742" Type="http://schemas.openxmlformats.org/officeDocument/2006/relationships/slideLayout" Target="../slideLayouts/slideLayout8727.xml"/><Relationship Id="rId174" Type="http://schemas.openxmlformats.org/officeDocument/2006/relationships/slideLayout" Target="../slideLayouts/slideLayout8159.xml"/><Relationship Id="rId381" Type="http://schemas.openxmlformats.org/officeDocument/2006/relationships/slideLayout" Target="../slideLayouts/slideLayout8366.xml"/><Relationship Id="rId602" Type="http://schemas.openxmlformats.org/officeDocument/2006/relationships/slideLayout" Target="../slideLayouts/slideLayout8587.xml"/><Relationship Id="rId241" Type="http://schemas.openxmlformats.org/officeDocument/2006/relationships/slideLayout" Target="../slideLayouts/slideLayout8226.xml"/><Relationship Id="rId479" Type="http://schemas.openxmlformats.org/officeDocument/2006/relationships/slideLayout" Target="../slideLayouts/slideLayout8464.xml"/><Relationship Id="rId686" Type="http://schemas.openxmlformats.org/officeDocument/2006/relationships/slideLayout" Target="../slideLayouts/slideLayout8671.xml"/><Relationship Id="rId893" Type="http://schemas.openxmlformats.org/officeDocument/2006/relationships/slideLayout" Target="../slideLayouts/slideLayout8878.xml"/><Relationship Id="rId907" Type="http://schemas.openxmlformats.org/officeDocument/2006/relationships/slideLayout" Target="../slideLayouts/slideLayout8892.xml"/><Relationship Id="rId36" Type="http://schemas.openxmlformats.org/officeDocument/2006/relationships/slideLayout" Target="../slideLayouts/slideLayout8021.xml"/><Relationship Id="rId339" Type="http://schemas.openxmlformats.org/officeDocument/2006/relationships/slideLayout" Target="../slideLayouts/slideLayout8324.xml"/><Relationship Id="rId546" Type="http://schemas.openxmlformats.org/officeDocument/2006/relationships/slideLayout" Target="../slideLayouts/slideLayout8531.xml"/><Relationship Id="rId753" Type="http://schemas.openxmlformats.org/officeDocument/2006/relationships/slideLayout" Target="../slideLayouts/slideLayout8738.xml"/><Relationship Id="rId101" Type="http://schemas.openxmlformats.org/officeDocument/2006/relationships/slideLayout" Target="../slideLayouts/slideLayout8086.xml"/><Relationship Id="rId185" Type="http://schemas.openxmlformats.org/officeDocument/2006/relationships/slideLayout" Target="../slideLayouts/slideLayout8170.xml"/><Relationship Id="rId406" Type="http://schemas.openxmlformats.org/officeDocument/2006/relationships/slideLayout" Target="../slideLayouts/slideLayout8391.xml"/><Relationship Id="rId960" Type="http://schemas.openxmlformats.org/officeDocument/2006/relationships/slideLayout" Target="../slideLayouts/slideLayout8945.xml"/><Relationship Id="rId392" Type="http://schemas.openxmlformats.org/officeDocument/2006/relationships/slideLayout" Target="../slideLayouts/slideLayout8377.xml"/><Relationship Id="rId613" Type="http://schemas.openxmlformats.org/officeDocument/2006/relationships/slideLayout" Target="../slideLayouts/slideLayout8598.xml"/><Relationship Id="rId697" Type="http://schemas.openxmlformats.org/officeDocument/2006/relationships/slideLayout" Target="../slideLayouts/slideLayout8682.xml"/><Relationship Id="rId820" Type="http://schemas.openxmlformats.org/officeDocument/2006/relationships/slideLayout" Target="../slideLayouts/slideLayout8805.xml"/><Relationship Id="rId918" Type="http://schemas.openxmlformats.org/officeDocument/2006/relationships/slideLayout" Target="../slideLayouts/slideLayout8903.xml"/><Relationship Id="rId252" Type="http://schemas.openxmlformats.org/officeDocument/2006/relationships/slideLayout" Target="../slideLayouts/slideLayout8237.xml"/><Relationship Id="rId47" Type="http://schemas.openxmlformats.org/officeDocument/2006/relationships/slideLayout" Target="../slideLayouts/slideLayout8032.xml"/><Relationship Id="rId112" Type="http://schemas.openxmlformats.org/officeDocument/2006/relationships/slideLayout" Target="../slideLayouts/slideLayout8097.xml"/><Relationship Id="rId557" Type="http://schemas.openxmlformats.org/officeDocument/2006/relationships/slideLayout" Target="../slideLayouts/slideLayout8542.xml"/><Relationship Id="rId764" Type="http://schemas.openxmlformats.org/officeDocument/2006/relationships/slideLayout" Target="../slideLayouts/slideLayout8749.xml"/><Relationship Id="rId971" Type="http://schemas.openxmlformats.org/officeDocument/2006/relationships/slideLayout" Target="../slideLayouts/slideLayout8956.xml"/><Relationship Id="rId196" Type="http://schemas.openxmlformats.org/officeDocument/2006/relationships/slideLayout" Target="../slideLayouts/slideLayout8181.xml"/><Relationship Id="rId417" Type="http://schemas.openxmlformats.org/officeDocument/2006/relationships/slideLayout" Target="../slideLayouts/slideLayout8402.xml"/><Relationship Id="rId459" Type="http://schemas.openxmlformats.org/officeDocument/2006/relationships/slideLayout" Target="../slideLayouts/slideLayout8444.xml"/><Relationship Id="rId624" Type="http://schemas.openxmlformats.org/officeDocument/2006/relationships/slideLayout" Target="../slideLayouts/slideLayout8609.xml"/><Relationship Id="rId666" Type="http://schemas.openxmlformats.org/officeDocument/2006/relationships/slideLayout" Target="../slideLayouts/slideLayout8651.xml"/><Relationship Id="rId831" Type="http://schemas.openxmlformats.org/officeDocument/2006/relationships/slideLayout" Target="../slideLayouts/slideLayout8816.xml"/><Relationship Id="rId873" Type="http://schemas.openxmlformats.org/officeDocument/2006/relationships/slideLayout" Target="../slideLayouts/slideLayout8858.xml"/><Relationship Id="rId16" Type="http://schemas.openxmlformats.org/officeDocument/2006/relationships/slideLayout" Target="../slideLayouts/slideLayout8001.xml"/><Relationship Id="rId221" Type="http://schemas.openxmlformats.org/officeDocument/2006/relationships/slideLayout" Target="../slideLayouts/slideLayout8206.xml"/><Relationship Id="rId263" Type="http://schemas.openxmlformats.org/officeDocument/2006/relationships/slideLayout" Target="../slideLayouts/slideLayout8248.xml"/><Relationship Id="rId319" Type="http://schemas.openxmlformats.org/officeDocument/2006/relationships/slideLayout" Target="../slideLayouts/slideLayout8304.xml"/><Relationship Id="rId470" Type="http://schemas.openxmlformats.org/officeDocument/2006/relationships/slideLayout" Target="../slideLayouts/slideLayout8455.xml"/><Relationship Id="rId526" Type="http://schemas.openxmlformats.org/officeDocument/2006/relationships/slideLayout" Target="../slideLayouts/slideLayout8511.xml"/><Relationship Id="rId929" Type="http://schemas.openxmlformats.org/officeDocument/2006/relationships/slideLayout" Target="../slideLayouts/slideLayout8914.xml"/><Relationship Id="rId58" Type="http://schemas.openxmlformats.org/officeDocument/2006/relationships/slideLayout" Target="../slideLayouts/slideLayout8043.xml"/><Relationship Id="rId123" Type="http://schemas.openxmlformats.org/officeDocument/2006/relationships/slideLayout" Target="../slideLayouts/slideLayout8108.xml"/><Relationship Id="rId330" Type="http://schemas.openxmlformats.org/officeDocument/2006/relationships/slideLayout" Target="../slideLayouts/slideLayout8315.xml"/><Relationship Id="rId568" Type="http://schemas.openxmlformats.org/officeDocument/2006/relationships/slideLayout" Target="../slideLayouts/slideLayout8553.xml"/><Relationship Id="rId733" Type="http://schemas.openxmlformats.org/officeDocument/2006/relationships/slideLayout" Target="../slideLayouts/slideLayout8718.xml"/><Relationship Id="rId775" Type="http://schemas.openxmlformats.org/officeDocument/2006/relationships/slideLayout" Target="../slideLayouts/slideLayout8760.xml"/><Relationship Id="rId940" Type="http://schemas.openxmlformats.org/officeDocument/2006/relationships/slideLayout" Target="../slideLayouts/slideLayout8925.xml"/><Relationship Id="rId165" Type="http://schemas.openxmlformats.org/officeDocument/2006/relationships/slideLayout" Target="../slideLayouts/slideLayout8150.xml"/><Relationship Id="rId372" Type="http://schemas.openxmlformats.org/officeDocument/2006/relationships/slideLayout" Target="../slideLayouts/slideLayout8357.xml"/><Relationship Id="rId428" Type="http://schemas.openxmlformats.org/officeDocument/2006/relationships/slideLayout" Target="../slideLayouts/slideLayout8413.xml"/><Relationship Id="rId635" Type="http://schemas.openxmlformats.org/officeDocument/2006/relationships/slideLayout" Target="../slideLayouts/slideLayout8620.xml"/><Relationship Id="rId677" Type="http://schemas.openxmlformats.org/officeDocument/2006/relationships/slideLayout" Target="../slideLayouts/slideLayout8662.xml"/><Relationship Id="rId800" Type="http://schemas.openxmlformats.org/officeDocument/2006/relationships/slideLayout" Target="../slideLayouts/slideLayout8785.xml"/><Relationship Id="rId842" Type="http://schemas.openxmlformats.org/officeDocument/2006/relationships/slideLayout" Target="../slideLayouts/slideLayout8827.xml"/><Relationship Id="rId232" Type="http://schemas.openxmlformats.org/officeDocument/2006/relationships/slideLayout" Target="../slideLayouts/slideLayout8217.xml"/><Relationship Id="rId274" Type="http://schemas.openxmlformats.org/officeDocument/2006/relationships/slideLayout" Target="../slideLayouts/slideLayout8259.xml"/><Relationship Id="rId481" Type="http://schemas.openxmlformats.org/officeDocument/2006/relationships/slideLayout" Target="../slideLayouts/slideLayout8466.xml"/><Relationship Id="rId702" Type="http://schemas.openxmlformats.org/officeDocument/2006/relationships/slideLayout" Target="../slideLayouts/slideLayout8687.xml"/><Relationship Id="rId884" Type="http://schemas.openxmlformats.org/officeDocument/2006/relationships/slideLayout" Target="../slideLayouts/slideLayout8869.xml"/><Relationship Id="rId27" Type="http://schemas.openxmlformats.org/officeDocument/2006/relationships/slideLayout" Target="../slideLayouts/slideLayout8012.xml"/><Relationship Id="rId69" Type="http://schemas.openxmlformats.org/officeDocument/2006/relationships/slideLayout" Target="../slideLayouts/slideLayout8054.xml"/><Relationship Id="rId134" Type="http://schemas.openxmlformats.org/officeDocument/2006/relationships/slideLayout" Target="../slideLayouts/slideLayout8119.xml"/><Relationship Id="rId537" Type="http://schemas.openxmlformats.org/officeDocument/2006/relationships/slideLayout" Target="../slideLayouts/slideLayout8522.xml"/><Relationship Id="rId579" Type="http://schemas.openxmlformats.org/officeDocument/2006/relationships/slideLayout" Target="../slideLayouts/slideLayout8564.xml"/><Relationship Id="rId744" Type="http://schemas.openxmlformats.org/officeDocument/2006/relationships/slideLayout" Target="../slideLayouts/slideLayout8729.xml"/><Relationship Id="rId786" Type="http://schemas.openxmlformats.org/officeDocument/2006/relationships/slideLayout" Target="../slideLayouts/slideLayout8771.xml"/><Relationship Id="rId951" Type="http://schemas.openxmlformats.org/officeDocument/2006/relationships/slideLayout" Target="../slideLayouts/slideLayout8936.xml"/><Relationship Id="rId80" Type="http://schemas.openxmlformats.org/officeDocument/2006/relationships/slideLayout" Target="../slideLayouts/slideLayout8065.xml"/><Relationship Id="rId176" Type="http://schemas.openxmlformats.org/officeDocument/2006/relationships/slideLayout" Target="../slideLayouts/slideLayout8161.xml"/><Relationship Id="rId341" Type="http://schemas.openxmlformats.org/officeDocument/2006/relationships/slideLayout" Target="../slideLayouts/slideLayout8326.xml"/><Relationship Id="rId383" Type="http://schemas.openxmlformats.org/officeDocument/2006/relationships/slideLayout" Target="../slideLayouts/slideLayout8368.xml"/><Relationship Id="rId439" Type="http://schemas.openxmlformats.org/officeDocument/2006/relationships/slideLayout" Target="../slideLayouts/slideLayout8424.xml"/><Relationship Id="rId590" Type="http://schemas.openxmlformats.org/officeDocument/2006/relationships/slideLayout" Target="../slideLayouts/slideLayout8575.xml"/><Relationship Id="rId604" Type="http://schemas.openxmlformats.org/officeDocument/2006/relationships/slideLayout" Target="../slideLayouts/slideLayout8589.xml"/><Relationship Id="rId646" Type="http://schemas.openxmlformats.org/officeDocument/2006/relationships/slideLayout" Target="../slideLayouts/slideLayout8631.xml"/><Relationship Id="rId811" Type="http://schemas.openxmlformats.org/officeDocument/2006/relationships/slideLayout" Target="../slideLayouts/slideLayout8796.xml"/><Relationship Id="rId201" Type="http://schemas.openxmlformats.org/officeDocument/2006/relationships/slideLayout" Target="../slideLayouts/slideLayout8186.xml"/><Relationship Id="rId243" Type="http://schemas.openxmlformats.org/officeDocument/2006/relationships/slideLayout" Target="../slideLayouts/slideLayout8228.xml"/><Relationship Id="rId285" Type="http://schemas.openxmlformats.org/officeDocument/2006/relationships/slideLayout" Target="../slideLayouts/slideLayout8270.xml"/><Relationship Id="rId450" Type="http://schemas.openxmlformats.org/officeDocument/2006/relationships/slideLayout" Target="../slideLayouts/slideLayout8435.xml"/><Relationship Id="rId506" Type="http://schemas.openxmlformats.org/officeDocument/2006/relationships/slideLayout" Target="../slideLayouts/slideLayout8491.xml"/><Relationship Id="rId688" Type="http://schemas.openxmlformats.org/officeDocument/2006/relationships/slideLayout" Target="../slideLayouts/slideLayout8673.xml"/><Relationship Id="rId853" Type="http://schemas.openxmlformats.org/officeDocument/2006/relationships/slideLayout" Target="../slideLayouts/slideLayout8838.xml"/><Relationship Id="rId895" Type="http://schemas.openxmlformats.org/officeDocument/2006/relationships/slideLayout" Target="../slideLayouts/slideLayout8880.xml"/><Relationship Id="rId909" Type="http://schemas.openxmlformats.org/officeDocument/2006/relationships/slideLayout" Target="../slideLayouts/slideLayout8894.xml"/><Relationship Id="rId38" Type="http://schemas.openxmlformats.org/officeDocument/2006/relationships/slideLayout" Target="../slideLayouts/slideLayout8023.xml"/><Relationship Id="rId103" Type="http://schemas.openxmlformats.org/officeDocument/2006/relationships/slideLayout" Target="../slideLayouts/slideLayout8088.xml"/><Relationship Id="rId310" Type="http://schemas.openxmlformats.org/officeDocument/2006/relationships/slideLayout" Target="../slideLayouts/slideLayout8295.xml"/><Relationship Id="rId492" Type="http://schemas.openxmlformats.org/officeDocument/2006/relationships/slideLayout" Target="../slideLayouts/slideLayout8477.xml"/><Relationship Id="rId548" Type="http://schemas.openxmlformats.org/officeDocument/2006/relationships/slideLayout" Target="../slideLayouts/slideLayout8533.xml"/><Relationship Id="rId713" Type="http://schemas.openxmlformats.org/officeDocument/2006/relationships/slideLayout" Target="../slideLayouts/slideLayout8698.xml"/><Relationship Id="rId755" Type="http://schemas.openxmlformats.org/officeDocument/2006/relationships/slideLayout" Target="../slideLayouts/slideLayout8740.xml"/><Relationship Id="rId797" Type="http://schemas.openxmlformats.org/officeDocument/2006/relationships/slideLayout" Target="../slideLayouts/slideLayout8782.xml"/><Relationship Id="rId920" Type="http://schemas.openxmlformats.org/officeDocument/2006/relationships/slideLayout" Target="../slideLayouts/slideLayout8905.xml"/><Relationship Id="rId962" Type="http://schemas.openxmlformats.org/officeDocument/2006/relationships/slideLayout" Target="../slideLayouts/slideLayout8947.xml"/><Relationship Id="rId91" Type="http://schemas.openxmlformats.org/officeDocument/2006/relationships/slideLayout" Target="../slideLayouts/slideLayout8076.xml"/><Relationship Id="rId145" Type="http://schemas.openxmlformats.org/officeDocument/2006/relationships/slideLayout" Target="../slideLayouts/slideLayout8130.xml"/><Relationship Id="rId187" Type="http://schemas.openxmlformats.org/officeDocument/2006/relationships/slideLayout" Target="../slideLayouts/slideLayout8172.xml"/><Relationship Id="rId352" Type="http://schemas.openxmlformats.org/officeDocument/2006/relationships/slideLayout" Target="../slideLayouts/slideLayout8337.xml"/><Relationship Id="rId394" Type="http://schemas.openxmlformats.org/officeDocument/2006/relationships/slideLayout" Target="../slideLayouts/slideLayout8379.xml"/><Relationship Id="rId408" Type="http://schemas.openxmlformats.org/officeDocument/2006/relationships/slideLayout" Target="../slideLayouts/slideLayout8393.xml"/><Relationship Id="rId615" Type="http://schemas.openxmlformats.org/officeDocument/2006/relationships/slideLayout" Target="../slideLayouts/slideLayout8600.xml"/><Relationship Id="rId822" Type="http://schemas.openxmlformats.org/officeDocument/2006/relationships/slideLayout" Target="../slideLayouts/slideLayout8807.xml"/><Relationship Id="rId212" Type="http://schemas.openxmlformats.org/officeDocument/2006/relationships/slideLayout" Target="../slideLayouts/slideLayout8197.xml"/><Relationship Id="rId254" Type="http://schemas.openxmlformats.org/officeDocument/2006/relationships/slideLayout" Target="../slideLayouts/slideLayout8239.xml"/><Relationship Id="rId657" Type="http://schemas.openxmlformats.org/officeDocument/2006/relationships/slideLayout" Target="../slideLayouts/slideLayout8642.xml"/><Relationship Id="rId699" Type="http://schemas.openxmlformats.org/officeDocument/2006/relationships/slideLayout" Target="../slideLayouts/slideLayout8684.xml"/><Relationship Id="rId864" Type="http://schemas.openxmlformats.org/officeDocument/2006/relationships/slideLayout" Target="../slideLayouts/slideLayout8849.xml"/><Relationship Id="rId49" Type="http://schemas.openxmlformats.org/officeDocument/2006/relationships/slideLayout" Target="../slideLayouts/slideLayout8034.xml"/><Relationship Id="rId114" Type="http://schemas.openxmlformats.org/officeDocument/2006/relationships/slideLayout" Target="../slideLayouts/slideLayout8099.xml"/><Relationship Id="rId296" Type="http://schemas.openxmlformats.org/officeDocument/2006/relationships/slideLayout" Target="../slideLayouts/slideLayout8281.xml"/><Relationship Id="rId461" Type="http://schemas.openxmlformats.org/officeDocument/2006/relationships/slideLayout" Target="../slideLayouts/slideLayout8446.xml"/><Relationship Id="rId517" Type="http://schemas.openxmlformats.org/officeDocument/2006/relationships/slideLayout" Target="../slideLayouts/slideLayout8502.xml"/><Relationship Id="rId559" Type="http://schemas.openxmlformats.org/officeDocument/2006/relationships/slideLayout" Target="../slideLayouts/slideLayout8544.xml"/><Relationship Id="rId724" Type="http://schemas.openxmlformats.org/officeDocument/2006/relationships/slideLayout" Target="../slideLayouts/slideLayout8709.xml"/><Relationship Id="rId766" Type="http://schemas.openxmlformats.org/officeDocument/2006/relationships/slideLayout" Target="../slideLayouts/slideLayout8751.xml"/><Relationship Id="rId931" Type="http://schemas.openxmlformats.org/officeDocument/2006/relationships/slideLayout" Target="../slideLayouts/slideLayout8916.xml"/><Relationship Id="rId60" Type="http://schemas.openxmlformats.org/officeDocument/2006/relationships/slideLayout" Target="../slideLayouts/slideLayout8045.xml"/><Relationship Id="rId156" Type="http://schemas.openxmlformats.org/officeDocument/2006/relationships/slideLayout" Target="../slideLayouts/slideLayout8141.xml"/><Relationship Id="rId198" Type="http://schemas.openxmlformats.org/officeDocument/2006/relationships/slideLayout" Target="../slideLayouts/slideLayout8183.xml"/><Relationship Id="rId321" Type="http://schemas.openxmlformats.org/officeDocument/2006/relationships/slideLayout" Target="../slideLayouts/slideLayout8306.xml"/><Relationship Id="rId363" Type="http://schemas.openxmlformats.org/officeDocument/2006/relationships/slideLayout" Target="../slideLayouts/slideLayout8348.xml"/><Relationship Id="rId419" Type="http://schemas.openxmlformats.org/officeDocument/2006/relationships/slideLayout" Target="../slideLayouts/slideLayout8404.xml"/><Relationship Id="rId570" Type="http://schemas.openxmlformats.org/officeDocument/2006/relationships/slideLayout" Target="../slideLayouts/slideLayout8555.xml"/><Relationship Id="rId626" Type="http://schemas.openxmlformats.org/officeDocument/2006/relationships/slideLayout" Target="../slideLayouts/slideLayout8611.xml"/><Relationship Id="rId223" Type="http://schemas.openxmlformats.org/officeDocument/2006/relationships/slideLayout" Target="../slideLayouts/slideLayout8208.xml"/><Relationship Id="rId430" Type="http://schemas.openxmlformats.org/officeDocument/2006/relationships/slideLayout" Target="../slideLayouts/slideLayout8415.xml"/><Relationship Id="rId668" Type="http://schemas.openxmlformats.org/officeDocument/2006/relationships/slideLayout" Target="../slideLayouts/slideLayout8653.xml"/><Relationship Id="rId833" Type="http://schemas.openxmlformats.org/officeDocument/2006/relationships/slideLayout" Target="../slideLayouts/slideLayout8818.xml"/><Relationship Id="rId875" Type="http://schemas.openxmlformats.org/officeDocument/2006/relationships/slideLayout" Target="../slideLayouts/slideLayout8860.xml"/><Relationship Id="rId18" Type="http://schemas.openxmlformats.org/officeDocument/2006/relationships/slideLayout" Target="../slideLayouts/slideLayout8003.xml"/><Relationship Id="rId265" Type="http://schemas.openxmlformats.org/officeDocument/2006/relationships/slideLayout" Target="../slideLayouts/slideLayout8250.xml"/><Relationship Id="rId472" Type="http://schemas.openxmlformats.org/officeDocument/2006/relationships/slideLayout" Target="../slideLayouts/slideLayout8457.xml"/><Relationship Id="rId528" Type="http://schemas.openxmlformats.org/officeDocument/2006/relationships/slideLayout" Target="../slideLayouts/slideLayout8513.xml"/><Relationship Id="rId735" Type="http://schemas.openxmlformats.org/officeDocument/2006/relationships/slideLayout" Target="../slideLayouts/slideLayout8720.xml"/><Relationship Id="rId900" Type="http://schemas.openxmlformats.org/officeDocument/2006/relationships/slideLayout" Target="../slideLayouts/slideLayout8885.xml"/><Relationship Id="rId942" Type="http://schemas.openxmlformats.org/officeDocument/2006/relationships/slideLayout" Target="../slideLayouts/slideLayout8927.xml"/><Relationship Id="rId125" Type="http://schemas.openxmlformats.org/officeDocument/2006/relationships/slideLayout" Target="../slideLayouts/slideLayout8110.xml"/><Relationship Id="rId167" Type="http://schemas.openxmlformats.org/officeDocument/2006/relationships/slideLayout" Target="../slideLayouts/slideLayout8152.xml"/><Relationship Id="rId332" Type="http://schemas.openxmlformats.org/officeDocument/2006/relationships/slideLayout" Target="../slideLayouts/slideLayout8317.xml"/><Relationship Id="rId374" Type="http://schemas.openxmlformats.org/officeDocument/2006/relationships/slideLayout" Target="../slideLayouts/slideLayout8359.xml"/><Relationship Id="rId581" Type="http://schemas.openxmlformats.org/officeDocument/2006/relationships/slideLayout" Target="../slideLayouts/slideLayout8566.xml"/><Relationship Id="rId777" Type="http://schemas.openxmlformats.org/officeDocument/2006/relationships/slideLayout" Target="../slideLayouts/slideLayout8762.xml"/><Relationship Id="rId71" Type="http://schemas.openxmlformats.org/officeDocument/2006/relationships/slideLayout" Target="../slideLayouts/slideLayout8056.xml"/><Relationship Id="rId234" Type="http://schemas.openxmlformats.org/officeDocument/2006/relationships/slideLayout" Target="../slideLayouts/slideLayout8219.xml"/><Relationship Id="rId637" Type="http://schemas.openxmlformats.org/officeDocument/2006/relationships/slideLayout" Target="../slideLayouts/slideLayout8622.xml"/><Relationship Id="rId679" Type="http://schemas.openxmlformats.org/officeDocument/2006/relationships/slideLayout" Target="../slideLayouts/slideLayout8664.xml"/><Relationship Id="rId802" Type="http://schemas.openxmlformats.org/officeDocument/2006/relationships/slideLayout" Target="../slideLayouts/slideLayout8787.xml"/><Relationship Id="rId844" Type="http://schemas.openxmlformats.org/officeDocument/2006/relationships/slideLayout" Target="../slideLayouts/slideLayout8829.xml"/><Relationship Id="rId886" Type="http://schemas.openxmlformats.org/officeDocument/2006/relationships/slideLayout" Target="../slideLayouts/slideLayout8871.xml"/><Relationship Id="rId2" Type="http://schemas.openxmlformats.org/officeDocument/2006/relationships/slideLayout" Target="../slideLayouts/slideLayout7987.xml"/><Relationship Id="rId29" Type="http://schemas.openxmlformats.org/officeDocument/2006/relationships/slideLayout" Target="../slideLayouts/slideLayout8014.xml"/><Relationship Id="rId276" Type="http://schemas.openxmlformats.org/officeDocument/2006/relationships/slideLayout" Target="../slideLayouts/slideLayout8261.xml"/><Relationship Id="rId441" Type="http://schemas.openxmlformats.org/officeDocument/2006/relationships/slideLayout" Target="../slideLayouts/slideLayout8426.xml"/><Relationship Id="rId483" Type="http://schemas.openxmlformats.org/officeDocument/2006/relationships/slideLayout" Target="../slideLayouts/slideLayout8468.xml"/><Relationship Id="rId539" Type="http://schemas.openxmlformats.org/officeDocument/2006/relationships/slideLayout" Target="../slideLayouts/slideLayout8524.xml"/><Relationship Id="rId690" Type="http://schemas.openxmlformats.org/officeDocument/2006/relationships/slideLayout" Target="../slideLayouts/slideLayout8675.xml"/><Relationship Id="rId704" Type="http://schemas.openxmlformats.org/officeDocument/2006/relationships/slideLayout" Target="../slideLayouts/slideLayout8689.xml"/><Relationship Id="rId746" Type="http://schemas.openxmlformats.org/officeDocument/2006/relationships/slideLayout" Target="../slideLayouts/slideLayout8731.xml"/><Relationship Id="rId911" Type="http://schemas.openxmlformats.org/officeDocument/2006/relationships/slideLayout" Target="../slideLayouts/slideLayout8896.xml"/><Relationship Id="rId40" Type="http://schemas.openxmlformats.org/officeDocument/2006/relationships/slideLayout" Target="../slideLayouts/slideLayout8025.xml"/><Relationship Id="rId136" Type="http://schemas.openxmlformats.org/officeDocument/2006/relationships/slideLayout" Target="../slideLayouts/slideLayout8121.xml"/><Relationship Id="rId178" Type="http://schemas.openxmlformats.org/officeDocument/2006/relationships/slideLayout" Target="../slideLayouts/slideLayout8163.xml"/><Relationship Id="rId301" Type="http://schemas.openxmlformats.org/officeDocument/2006/relationships/slideLayout" Target="../slideLayouts/slideLayout8286.xml"/><Relationship Id="rId343" Type="http://schemas.openxmlformats.org/officeDocument/2006/relationships/slideLayout" Target="../slideLayouts/slideLayout8328.xml"/><Relationship Id="rId550" Type="http://schemas.openxmlformats.org/officeDocument/2006/relationships/slideLayout" Target="../slideLayouts/slideLayout8535.xml"/><Relationship Id="rId788" Type="http://schemas.openxmlformats.org/officeDocument/2006/relationships/slideLayout" Target="../slideLayouts/slideLayout8773.xml"/><Relationship Id="rId953" Type="http://schemas.openxmlformats.org/officeDocument/2006/relationships/slideLayout" Target="../slideLayouts/slideLayout8938.xml"/><Relationship Id="rId82" Type="http://schemas.openxmlformats.org/officeDocument/2006/relationships/slideLayout" Target="../slideLayouts/slideLayout8067.xml"/><Relationship Id="rId203" Type="http://schemas.openxmlformats.org/officeDocument/2006/relationships/slideLayout" Target="../slideLayouts/slideLayout8188.xml"/><Relationship Id="rId385" Type="http://schemas.openxmlformats.org/officeDocument/2006/relationships/slideLayout" Target="../slideLayouts/slideLayout8370.xml"/><Relationship Id="rId592" Type="http://schemas.openxmlformats.org/officeDocument/2006/relationships/slideLayout" Target="../slideLayouts/slideLayout8577.xml"/><Relationship Id="rId606" Type="http://schemas.openxmlformats.org/officeDocument/2006/relationships/slideLayout" Target="../slideLayouts/slideLayout8591.xml"/><Relationship Id="rId648" Type="http://schemas.openxmlformats.org/officeDocument/2006/relationships/slideLayout" Target="../slideLayouts/slideLayout8633.xml"/><Relationship Id="rId813" Type="http://schemas.openxmlformats.org/officeDocument/2006/relationships/slideLayout" Target="../slideLayouts/slideLayout8798.xml"/><Relationship Id="rId855" Type="http://schemas.openxmlformats.org/officeDocument/2006/relationships/slideLayout" Target="../slideLayouts/slideLayout8840.xml"/><Relationship Id="rId245" Type="http://schemas.openxmlformats.org/officeDocument/2006/relationships/slideLayout" Target="../slideLayouts/slideLayout8230.xml"/><Relationship Id="rId287" Type="http://schemas.openxmlformats.org/officeDocument/2006/relationships/slideLayout" Target="../slideLayouts/slideLayout8272.xml"/><Relationship Id="rId410" Type="http://schemas.openxmlformats.org/officeDocument/2006/relationships/slideLayout" Target="../slideLayouts/slideLayout8395.xml"/><Relationship Id="rId452" Type="http://schemas.openxmlformats.org/officeDocument/2006/relationships/slideLayout" Target="../slideLayouts/slideLayout8437.xml"/><Relationship Id="rId494" Type="http://schemas.openxmlformats.org/officeDocument/2006/relationships/slideLayout" Target="../slideLayouts/slideLayout8479.xml"/><Relationship Id="rId508" Type="http://schemas.openxmlformats.org/officeDocument/2006/relationships/slideLayout" Target="../slideLayouts/slideLayout8493.xml"/><Relationship Id="rId715" Type="http://schemas.openxmlformats.org/officeDocument/2006/relationships/slideLayout" Target="../slideLayouts/slideLayout8700.xml"/><Relationship Id="rId897" Type="http://schemas.openxmlformats.org/officeDocument/2006/relationships/slideLayout" Target="../slideLayouts/slideLayout8882.xml"/><Relationship Id="rId922" Type="http://schemas.openxmlformats.org/officeDocument/2006/relationships/slideLayout" Target="../slideLayouts/slideLayout8907.xml"/><Relationship Id="rId105" Type="http://schemas.openxmlformats.org/officeDocument/2006/relationships/slideLayout" Target="../slideLayouts/slideLayout8090.xml"/><Relationship Id="rId147" Type="http://schemas.openxmlformats.org/officeDocument/2006/relationships/slideLayout" Target="../slideLayouts/slideLayout8132.xml"/><Relationship Id="rId312" Type="http://schemas.openxmlformats.org/officeDocument/2006/relationships/slideLayout" Target="../slideLayouts/slideLayout8297.xml"/><Relationship Id="rId354" Type="http://schemas.openxmlformats.org/officeDocument/2006/relationships/slideLayout" Target="../slideLayouts/slideLayout8339.xml"/><Relationship Id="rId757" Type="http://schemas.openxmlformats.org/officeDocument/2006/relationships/slideLayout" Target="../slideLayouts/slideLayout8742.xml"/><Relationship Id="rId799" Type="http://schemas.openxmlformats.org/officeDocument/2006/relationships/slideLayout" Target="../slideLayouts/slideLayout8784.xml"/><Relationship Id="rId964" Type="http://schemas.openxmlformats.org/officeDocument/2006/relationships/slideLayout" Target="../slideLayouts/slideLayout8949.xml"/><Relationship Id="rId51" Type="http://schemas.openxmlformats.org/officeDocument/2006/relationships/slideLayout" Target="../slideLayouts/slideLayout8036.xml"/><Relationship Id="rId93" Type="http://schemas.openxmlformats.org/officeDocument/2006/relationships/slideLayout" Target="../slideLayouts/slideLayout8078.xml"/><Relationship Id="rId189" Type="http://schemas.openxmlformats.org/officeDocument/2006/relationships/slideLayout" Target="../slideLayouts/slideLayout8174.xml"/><Relationship Id="rId396" Type="http://schemas.openxmlformats.org/officeDocument/2006/relationships/slideLayout" Target="../slideLayouts/slideLayout8381.xml"/><Relationship Id="rId561" Type="http://schemas.openxmlformats.org/officeDocument/2006/relationships/slideLayout" Target="../slideLayouts/slideLayout8546.xml"/><Relationship Id="rId617" Type="http://schemas.openxmlformats.org/officeDocument/2006/relationships/slideLayout" Target="../slideLayouts/slideLayout8602.xml"/><Relationship Id="rId659" Type="http://schemas.openxmlformats.org/officeDocument/2006/relationships/slideLayout" Target="../slideLayouts/slideLayout8644.xml"/><Relationship Id="rId824" Type="http://schemas.openxmlformats.org/officeDocument/2006/relationships/slideLayout" Target="../slideLayouts/slideLayout8809.xml"/><Relationship Id="rId866" Type="http://schemas.openxmlformats.org/officeDocument/2006/relationships/slideLayout" Target="../slideLayouts/slideLayout8851.xml"/><Relationship Id="rId214" Type="http://schemas.openxmlformats.org/officeDocument/2006/relationships/slideLayout" Target="../slideLayouts/slideLayout8199.xml"/><Relationship Id="rId256" Type="http://schemas.openxmlformats.org/officeDocument/2006/relationships/slideLayout" Target="../slideLayouts/slideLayout8241.xml"/><Relationship Id="rId298" Type="http://schemas.openxmlformats.org/officeDocument/2006/relationships/slideLayout" Target="../slideLayouts/slideLayout8283.xml"/><Relationship Id="rId421" Type="http://schemas.openxmlformats.org/officeDocument/2006/relationships/slideLayout" Target="../slideLayouts/slideLayout8406.xml"/><Relationship Id="rId463" Type="http://schemas.openxmlformats.org/officeDocument/2006/relationships/slideLayout" Target="../slideLayouts/slideLayout8448.xml"/><Relationship Id="rId519" Type="http://schemas.openxmlformats.org/officeDocument/2006/relationships/slideLayout" Target="../slideLayouts/slideLayout8504.xml"/><Relationship Id="rId670" Type="http://schemas.openxmlformats.org/officeDocument/2006/relationships/slideLayout" Target="../slideLayouts/slideLayout8655.xml"/><Relationship Id="rId116" Type="http://schemas.openxmlformats.org/officeDocument/2006/relationships/slideLayout" Target="../slideLayouts/slideLayout8101.xml"/><Relationship Id="rId158" Type="http://schemas.openxmlformats.org/officeDocument/2006/relationships/slideLayout" Target="../slideLayouts/slideLayout8143.xml"/><Relationship Id="rId323" Type="http://schemas.openxmlformats.org/officeDocument/2006/relationships/slideLayout" Target="../slideLayouts/slideLayout8308.xml"/><Relationship Id="rId530" Type="http://schemas.openxmlformats.org/officeDocument/2006/relationships/slideLayout" Target="../slideLayouts/slideLayout8515.xml"/><Relationship Id="rId726" Type="http://schemas.openxmlformats.org/officeDocument/2006/relationships/slideLayout" Target="../slideLayouts/slideLayout8711.xml"/><Relationship Id="rId768" Type="http://schemas.openxmlformats.org/officeDocument/2006/relationships/slideLayout" Target="../slideLayouts/slideLayout8753.xml"/><Relationship Id="rId933" Type="http://schemas.openxmlformats.org/officeDocument/2006/relationships/slideLayout" Target="../slideLayouts/slideLayout8918.xml"/><Relationship Id="rId20" Type="http://schemas.openxmlformats.org/officeDocument/2006/relationships/slideLayout" Target="../slideLayouts/slideLayout8005.xml"/><Relationship Id="rId62" Type="http://schemas.openxmlformats.org/officeDocument/2006/relationships/slideLayout" Target="../slideLayouts/slideLayout8047.xml"/><Relationship Id="rId365" Type="http://schemas.openxmlformats.org/officeDocument/2006/relationships/slideLayout" Target="../slideLayouts/slideLayout8350.xml"/><Relationship Id="rId572" Type="http://schemas.openxmlformats.org/officeDocument/2006/relationships/slideLayout" Target="../slideLayouts/slideLayout8557.xml"/><Relationship Id="rId628" Type="http://schemas.openxmlformats.org/officeDocument/2006/relationships/slideLayout" Target="../slideLayouts/slideLayout8613.xml"/><Relationship Id="rId835" Type="http://schemas.openxmlformats.org/officeDocument/2006/relationships/slideLayout" Target="../slideLayouts/slideLayout8820.xml"/><Relationship Id="rId225" Type="http://schemas.openxmlformats.org/officeDocument/2006/relationships/slideLayout" Target="../slideLayouts/slideLayout8210.xml"/><Relationship Id="rId267" Type="http://schemas.openxmlformats.org/officeDocument/2006/relationships/slideLayout" Target="../slideLayouts/slideLayout8252.xml"/><Relationship Id="rId432" Type="http://schemas.openxmlformats.org/officeDocument/2006/relationships/slideLayout" Target="../slideLayouts/slideLayout8417.xml"/><Relationship Id="rId474" Type="http://schemas.openxmlformats.org/officeDocument/2006/relationships/slideLayout" Target="../slideLayouts/slideLayout8459.xml"/><Relationship Id="rId877" Type="http://schemas.openxmlformats.org/officeDocument/2006/relationships/slideLayout" Target="../slideLayouts/slideLayout8862.xml"/><Relationship Id="rId127" Type="http://schemas.openxmlformats.org/officeDocument/2006/relationships/slideLayout" Target="../slideLayouts/slideLayout8112.xml"/><Relationship Id="rId681" Type="http://schemas.openxmlformats.org/officeDocument/2006/relationships/slideLayout" Target="../slideLayouts/slideLayout8666.xml"/><Relationship Id="rId737" Type="http://schemas.openxmlformats.org/officeDocument/2006/relationships/slideLayout" Target="../slideLayouts/slideLayout8722.xml"/><Relationship Id="rId779" Type="http://schemas.openxmlformats.org/officeDocument/2006/relationships/slideLayout" Target="../slideLayouts/slideLayout8764.xml"/><Relationship Id="rId902" Type="http://schemas.openxmlformats.org/officeDocument/2006/relationships/slideLayout" Target="../slideLayouts/slideLayout8887.xml"/><Relationship Id="rId944" Type="http://schemas.openxmlformats.org/officeDocument/2006/relationships/slideLayout" Target="../slideLayouts/slideLayout8929.xml"/><Relationship Id="rId31" Type="http://schemas.openxmlformats.org/officeDocument/2006/relationships/slideLayout" Target="../slideLayouts/slideLayout8016.xml"/><Relationship Id="rId73" Type="http://schemas.openxmlformats.org/officeDocument/2006/relationships/slideLayout" Target="../slideLayouts/slideLayout8058.xml"/><Relationship Id="rId169" Type="http://schemas.openxmlformats.org/officeDocument/2006/relationships/slideLayout" Target="../slideLayouts/slideLayout8154.xml"/><Relationship Id="rId334" Type="http://schemas.openxmlformats.org/officeDocument/2006/relationships/slideLayout" Target="../slideLayouts/slideLayout8319.xml"/><Relationship Id="rId376" Type="http://schemas.openxmlformats.org/officeDocument/2006/relationships/slideLayout" Target="../slideLayouts/slideLayout8361.xml"/><Relationship Id="rId541" Type="http://schemas.openxmlformats.org/officeDocument/2006/relationships/slideLayout" Target="../slideLayouts/slideLayout8526.xml"/><Relationship Id="rId583" Type="http://schemas.openxmlformats.org/officeDocument/2006/relationships/slideLayout" Target="../slideLayouts/slideLayout8568.xml"/><Relationship Id="rId639" Type="http://schemas.openxmlformats.org/officeDocument/2006/relationships/slideLayout" Target="../slideLayouts/slideLayout8624.xml"/><Relationship Id="rId790" Type="http://schemas.openxmlformats.org/officeDocument/2006/relationships/slideLayout" Target="../slideLayouts/slideLayout8775.xml"/><Relationship Id="rId804" Type="http://schemas.openxmlformats.org/officeDocument/2006/relationships/slideLayout" Target="../slideLayouts/slideLayout8789.xml"/><Relationship Id="rId4" Type="http://schemas.openxmlformats.org/officeDocument/2006/relationships/slideLayout" Target="../slideLayouts/slideLayout7989.xml"/><Relationship Id="rId180" Type="http://schemas.openxmlformats.org/officeDocument/2006/relationships/slideLayout" Target="../slideLayouts/slideLayout8165.xml"/><Relationship Id="rId236" Type="http://schemas.openxmlformats.org/officeDocument/2006/relationships/slideLayout" Target="../slideLayouts/slideLayout8221.xml"/><Relationship Id="rId278" Type="http://schemas.openxmlformats.org/officeDocument/2006/relationships/slideLayout" Target="../slideLayouts/slideLayout8263.xml"/><Relationship Id="rId401" Type="http://schemas.openxmlformats.org/officeDocument/2006/relationships/slideLayout" Target="../slideLayouts/slideLayout8386.xml"/><Relationship Id="rId443" Type="http://schemas.openxmlformats.org/officeDocument/2006/relationships/slideLayout" Target="../slideLayouts/slideLayout8428.xml"/><Relationship Id="rId650" Type="http://schemas.openxmlformats.org/officeDocument/2006/relationships/slideLayout" Target="../slideLayouts/slideLayout8635.xml"/><Relationship Id="rId846" Type="http://schemas.openxmlformats.org/officeDocument/2006/relationships/slideLayout" Target="../slideLayouts/slideLayout8831.xml"/><Relationship Id="rId888" Type="http://schemas.openxmlformats.org/officeDocument/2006/relationships/slideLayout" Target="../slideLayouts/slideLayout8873.xml"/><Relationship Id="rId303" Type="http://schemas.openxmlformats.org/officeDocument/2006/relationships/slideLayout" Target="../slideLayouts/slideLayout8288.xml"/><Relationship Id="rId485" Type="http://schemas.openxmlformats.org/officeDocument/2006/relationships/slideLayout" Target="../slideLayouts/slideLayout8470.xml"/><Relationship Id="rId692" Type="http://schemas.openxmlformats.org/officeDocument/2006/relationships/slideLayout" Target="../slideLayouts/slideLayout8677.xml"/><Relationship Id="rId706" Type="http://schemas.openxmlformats.org/officeDocument/2006/relationships/slideLayout" Target="../slideLayouts/slideLayout8691.xml"/><Relationship Id="rId748" Type="http://schemas.openxmlformats.org/officeDocument/2006/relationships/slideLayout" Target="../slideLayouts/slideLayout8733.xml"/><Relationship Id="rId913" Type="http://schemas.openxmlformats.org/officeDocument/2006/relationships/slideLayout" Target="../slideLayouts/slideLayout8898.xml"/><Relationship Id="rId955" Type="http://schemas.openxmlformats.org/officeDocument/2006/relationships/slideLayout" Target="../slideLayouts/slideLayout8940.xml"/><Relationship Id="rId42" Type="http://schemas.openxmlformats.org/officeDocument/2006/relationships/slideLayout" Target="../slideLayouts/slideLayout8027.xml"/><Relationship Id="rId84" Type="http://schemas.openxmlformats.org/officeDocument/2006/relationships/slideLayout" Target="../slideLayouts/slideLayout8069.xml"/><Relationship Id="rId138" Type="http://schemas.openxmlformats.org/officeDocument/2006/relationships/slideLayout" Target="../slideLayouts/slideLayout8123.xml"/><Relationship Id="rId345" Type="http://schemas.openxmlformats.org/officeDocument/2006/relationships/slideLayout" Target="../slideLayouts/slideLayout8330.xml"/><Relationship Id="rId387" Type="http://schemas.openxmlformats.org/officeDocument/2006/relationships/slideLayout" Target="../slideLayouts/slideLayout8372.xml"/><Relationship Id="rId510" Type="http://schemas.openxmlformats.org/officeDocument/2006/relationships/slideLayout" Target="../slideLayouts/slideLayout8495.xml"/><Relationship Id="rId552" Type="http://schemas.openxmlformats.org/officeDocument/2006/relationships/slideLayout" Target="../slideLayouts/slideLayout8537.xml"/><Relationship Id="rId594" Type="http://schemas.openxmlformats.org/officeDocument/2006/relationships/slideLayout" Target="../slideLayouts/slideLayout8579.xml"/><Relationship Id="rId608" Type="http://schemas.openxmlformats.org/officeDocument/2006/relationships/slideLayout" Target="../slideLayouts/slideLayout8593.xml"/><Relationship Id="rId815" Type="http://schemas.openxmlformats.org/officeDocument/2006/relationships/slideLayout" Target="../slideLayouts/slideLayout8800.xml"/><Relationship Id="rId191" Type="http://schemas.openxmlformats.org/officeDocument/2006/relationships/slideLayout" Target="../slideLayouts/slideLayout8176.xml"/><Relationship Id="rId205" Type="http://schemas.openxmlformats.org/officeDocument/2006/relationships/slideLayout" Target="../slideLayouts/slideLayout8190.xml"/><Relationship Id="rId247" Type="http://schemas.openxmlformats.org/officeDocument/2006/relationships/slideLayout" Target="../slideLayouts/slideLayout8232.xml"/><Relationship Id="rId412" Type="http://schemas.openxmlformats.org/officeDocument/2006/relationships/slideLayout" Target="../slideLayouts/slideLayout8397.xml"/><Relationship Id="rId857" Type="http://schemas.openxmlformats.org/officeDocument/2006/relationships/slideLayout" Target="../slideLayouts/slideLayout8842.xml"/><Relationship Id="rId899" Type="http://schemas.openxmlformats.org/officeDocument/2006/relationships/slideLayout" Target="../slideLayouts/slideLayout8884.xml"/><Relationship Id="rId107" Type="http://schemas.openxmlformats.org/officeDocument/2006/relationships/slideLayout" Target="../slideLayouts/slideLayout8092.xml"/><Relationship Id="rId289" Type="http://schemas.openxmlformats.org/officeDocument/2006/relationships/slideLayout" Target="../slideLayouts/slideLayout8274.xml"/><Relationship Id="rId454" Type="http://schemas.openxmlformats.org/officeDocument/2006/relationships/slideLayout" Target="../slideLayouts/slideLayout8439.xml"/><Relationship Id="rId496" Type="http://schemas.openxmlformats.org/officeDocument/2006/relationships/slideLayout" Target="../slideLayouts/slideLayout8481.xml"/><Relationship Id="rId661" Type="http://schemas.openxmlformats.org/officeDocument/2006/relationships/slideLayout" Target="../slideLayouts/slideLayout8646.xml"/><Relationship Id="rId717" Type="http://schemas.openxmlformats.org/officeDocument/2006/relationships/slideLayout" Target="../slideLayouts/slideLayout8702.xml"/><Relationship Id="rId759" Type="http://schemas.openxmlformats.org/officeDocument/2006/relationships/slideLayout" Target="../slideLayouts/slideLayout8744.xml"/><Relationship Id="rId924" Type="http://schemas.openxmlformats.org/officeDocument/2006/relationships/slideLayout" Target="../slideLayouts/slideLayout8909.xml"/><Relationship Id="rId966" Type="http://schemas.openxmlformats.org/officeDocument/2006/relationships/slideLayout" Target="../slideLayouts/slideLayout8951.xml"/><Relationship Id="rId11" Type="http://schemas.openxmlformats.org/officeDocument/2006/relationships/slideLayout" Target="../slideLayouts/slideLayout7996.xml"/><Relationship Id="rId53" Type="http://schemas.openxmlformats.org/officeDocument/2006/relationships/slideLayout" Target="../slideLayouts/slideLayout8038.xml"/><Relationship Id="rId149" Type="http://schemas.openxmlformats.org/officeDocument/2006/relationships/slideLayout" Target="../slideLayouts/slideLayout8134.xml"/><Relationship Id="rId314" Type="http://schemas.openxmlformats.org/officeDocument/2006/relationships/slideLayout" Target="../slideLayouts/slideLayout8299.xml"/><Relationship Id="rId356" Type="http://schemas.openxmlformats.org/officeDocument/2006/relationships/slideLayout" Target="../slideLayouts/slideLayout8341.xml"/><Relationship Id="rId398" Type="http://schemas.openxmlformats.org/officeDocument/2006/relationships/slideLayout" Target="../slideLayouts/slideLayout8383.xml"/><Relationship Id="rId521" Type="http://schemas.openxmlformats.org/officeDocument/2006/relationships/slideLayout" Target="../slideLayouts/slideLayout8506.xml"/><Relationship Id="rId563" Type="http://schemas.openxmlformats.org/officeDocument/2006/relationships/slideLayout" Target="../slideLayouts/slideLayout8548.xml"/><Relationship Id="rId619" Type="http://schemas.openxmlformats.org/officeDocument/2006/relationships/slideLayout" Target="../slideLayouts/slideLayout8604.xml"/><Relationship Id="rId770" Type="http://schemas.openxmlformats.org/officeDocument/2006/relationships/slideLayout" Target="../slideLayouts/slideLayout8755.xml"/><Relationship Id="rId95" Type="http://schemas.openxmlformats.org/officeDocument/2006/relationships/slideLayout" Target="../slideLayouts/slideLayout8080.xml"/><Relationship Id="rId160" Type="http://schemas.openxmlformats.org/officeDocument/2006/relationships/slideLayout" Target="../slideLayouts/slideLayout8145.xml"/><Relationship Id="rId216" Type="http://schemas.openxmlformats.org/officeDocument/2006/relationships/slideLayout" Target="../slideLayouts/slideLayout8201.xml"/><Relationship Id="rId423" Type="http://schemas.openxmlformats.org/officeDocument/2006/relationships/slideLayout" Target="../slideLayouts/slideLayout8408.xml"/><Relationship Id="rId826" Type="http://schemas.openxmlformats.org/officeDocument/2006/relationships/slideLayout" Target="../slideLayouts/slideLayout8811.xml"/><Relationship Id="rId868" Type="http://schemas.openxmlformats.org/officeDocument/2006/relationships/slideLayout" Target="../slideLayouts/slideLayout8853.xml"/><Relationship Id="rId258" Type="http://schemas.openxmlformats.org/officeDocument/2006/relationships/slideLayout" Target="../slideLayouts/slideLayout8243.xml"/><Relationship Id="rId465" Type="http://schemas.openxmlformats.org/officeDocument/2006/relationships/slideLayout" Target="../slideLayouts/slideLayout8450.xml"/><Relationship Id="rId630" Type="http://schemas.openxmlformats.org/officeDocument/2006/relationships/slideLayout" Target="../slideLayouts/slideLayout8615.xml"/><Relationship Id="rId672" Type="http://schemas.openxmlformats.org/officeDocument/2006/relationships/slideLayout" Target="../slideLayouts/slideLayout8657.xml"/><Relationship Id="rId728" Type="http://schemas.openxmlformats.org/officeDocument/2006/relationships/slideLayout" Target="../slideLayouts/slideLayout8713.xml"/><Relationship Id="rId935" Type="http://schemas.openxmlformats.org/officeDocument/2006/relationships/slideLayout" Target="../slideLayouts/slideLayout8920.xml"/><Relationship Id="rId22" Type="http://schemas.openxmlformats.org/officeDocument/2006/relationships/slideLayout" Target="../slideLayouts/slideLayout8007.xml"/><Relationship Id="rId64" Type="http://schemas.openxmlformats.org/officeDocument/2006/relationships/slideLayout" Target="../slideLayouts/slideLayout8049.xml"/><Relationship Id="rId118" Type="http://schemas.openxmlformats.org/officeDocument/2006/relationships/slideLayout" Target="../slideLayouts/slideLayout8103.xml"/><Relationship Id="rId325" Type="http://schemas.openxmlformats.org/officeDocument/2006/relationships/slideLayout" Target="../slideLayouts/slideLayout8310.xml"/><Relationship Id="rId367" Type="http://schemas.openxmlformats.org/officeDocument/2006/relationships/slideLayout" Target="../slideLayouts/slideLayout8352.xml"/><Relationship Id="rId532" Type="http://schemas.openxmlformats.org/officeDocument/2006/relationships/slideLayout" Target="../slideLayouts/slideLayout8517.xml"/><Relationship Id="rId574" Type="http://schemas.openxmlformats.org/officeDocument/2006/relationships/slideLayout" Target="../slideLayouts/slideLayout8559.xml"/><Relationship Id="rId171" Type="http://schemas.openxmlformats.org/officeDocument/2006/relationships/slideLayout" Target="../slideLayouts/slideLayout8156.xml"/><Relationship Id="rId227" Type="http://schemas.openxmlformats.org/officeDocument/2006/relationships/slideLayout" Target="../slideLayouts/slideLayout8212.xml"/><Relationship Id="rId781" Type="http://schemas.openxmlformats.org/officeDocument/2006/relationships/slideLayout" Target="../slideLayouts/slideLayout8766.xml"/><Relationship Id="rId837" Type="http://schemas.openxmlformats.org/officeDocument/2006/relationships/slideLayout" Target="../slideLayouts/slideLayout8822.xml"/><Relationship Id="rId879" Type="http://schemas.openxmlformats.org/officeDocument/2006/relationships/slideLayout" Target="../slideLayouts/slideLayout8864.xml"/><Relationship Id="rId269" Type="http://schemas.openxmlformats.org/officeDocument/2006/relationships/slideLayout" Target="../slideLayouts/slideLayout8254.xml"/><Relationship Id="rId434" Type="http://schemas.openxmlformats.org/officeDocument/2006/relationships/slideLayout" Target="../slideLayouts/slideLayout8419.xml"/><Relationship Id="rId476" Type="http://schemas.openxmlformats.org/officeDocument/2006/relationships/slideLayout" Target="../slideLayouts/slideLayout8461.xml"/><Relationship Id="rId641" Type="http://schemas.openxmlformats.org/officeDocument/2006/relationships/slideLayout" Target="../slideLayouts/slideLayout8626.xml"/><Relationship Id="rId683" Type="http://schemas.openxmlformats.org/officeDocument/2006/relationships/slideLayout" Target="../slideLayouts/slideLayout8668.xml"/><Relationship Id="rId739" Type="http://schemas.openxmlformats.org/officeDocument/2006/relationships/slideLayout" Target="../slideLayouts/slideLayout8724.xml"/><Relationship Id="rId890" Type="http://schemas.openxmlformats.org/officeDocument/2006/relationships/slideLayout" Target="../slideLayouts/slideLayout8875.xml"/><Relationship Id="rId904" Type="http://schemas.openxmlformats.org/officeDocument/2006/relationships/slideLayout" Target="../slideLayouts/slideLayout8889.xml"/><Relationship Id="rId33" Type="http://schemas.openxmlformats.org/officeDocument/2006/relationships/slideLayout" Target="../slideLayouts/slideLayout8018.xml"/><Relationship Id="rId129" Type="http://schemas.openxmlformats.org/officeDocument/2006/relationships/slideLayout" Target="../slideLayouts/slideLayout8114.xml"/><Relationship Id="rId280" Type="http://schemas.openxmlformats.org/officeDocument/2006/relationships/slideLayout" Target="../slideLayouts/slideLayout8265.xml"/><Relationship Id="rId336" Type="http://schemas.openxmlformats.org/officeDocument/2006/relationships/slideLayout" Target="../slideLayouts/slideLayout8321.xml"/><Relationship Id="rId501" Type="http://schemas.openxmlformats.org/officeDocument/2006/relationships/slideLayout" Target="../slideLayouts/slideLayout8486.xml"/><Relationship Id="rId543" Type="http://schemas.openxmlformats.org/officeDocument/2006/relationships/slideLayout" Target="../slideLayouts/slideLayout8528.xml"/><Relationship Id="rId946" Type="http://schemas.openxmlformats.org/officeDocument/2006/relationships/slideLayout" Target="../slideLayouts/slideLayout8931.xml"/><Relationship Id="rId75" Type="http://schemas.openxmlformats.org/officeDocument/2006/relationships/slideLayout" Target="../slideLayouts/slideLayout8060.xml"/><Relationship Id="rId140" Type="http://schemas.openxmlformats.org/officeDocument/2006/relationships/slideLayout" Target="../slideLayouts/slideLayout8125.xml"/><Relationship Id="rId182" Type="http://schemas.openxmlformats.org/officeDocument/2006/relationships/slideLayout" Target="../slideLayouts/slideLayout8167.xml"/><Relationship Id="rId378" Type="http://schemas.openxmlformats.org/officeDocument/2006/relationships/slideLayout" Target="../slideLayouts/slideLayout8363.xml"/><Relationship Id="rId403" Type="http://schemas.openxmlformats.org/officeDocument/2006/relationships/slideLayout" Target="../slideLayouts/slideLayout8388.xml"/><Relationship Id="rId585" Type="http://schemas.openxmlformats.org/officeDocument/2006/relationships/slideLayout" Target="../slideLayouts/slideLayout8570.xml"/><Relationship Id="rId750" Type="http://schemas.openxmlformats.org/officeDocument/2006/relationships/slideLayout" Target="../slideLayouts/slideLayout8735.xml"/><Relationship Id="rId792" Type="http://schemas.openxmlformats.org/officeDocument/2006/relationships/slideLayout" Target="../slideLayouts/slideLayout8777.xml"/><Relationship Id="rId806" Type="http://schemas.openxmlformats.org/officeDocument/2006/relationships/slideLayout" Target="../slideLayouts/slideLayout8791.xml"/><Relationship Id="rId848" Type="http://schemas.openxmlformats.org/officeDocument/2006/relationships/slideLayout" Target="../slideLayouts/slideLayout8833.xml"/><Relationship Id="rId6" Type="http://schemas.openxmlformats.org/officeDocument/2006/relationships/slideLayout" Target="../slideLayouts/slideLayout7991.xml"/><Relationship Id="rId238" Type="http://schemas.openxmlformats.org/officeDocument/2006/relationships/slideLayout" Target="../slideLayouts/slideLayout8223.xml"/><Relationship Id="rId445" Type="http://schemas.openxmlformats.org/officeDocument/2006/relationships/slideLayout" Target="../slideLayouts/slideLayout8430.xml"/><Relationship Id="rId487" Type="http://schemas.openxmlformats.org/officeDocument/2006/relationships/slideLayout" Target="../slideLayouts/slideLayout8472.xml"/><Relationship Id="rId610" Type="http://schemas.openxmlformats.org/officeDocument/2006/relationships/slideLayout" Target="../slideLayouts/slideLayout8595.xml"/><Relationship Id="rId652" Type="http://schemas.openxmlformats.org/officeDocument/2006/relationships/slideLayout" Target="../slideLayouts/slideLayout8637.xml"/><Relationship Id="rId694" Type="http://schemas.openxmlformats.org/officeDocument/2006/relationships/slideLayout" Target="../slideLayouts/slideLayout8679.xml"/><Relationship Id="rId708" Type="http://schemas.openxmlformats.org/officeDocument/2006/relationships/slideLayout" Target="../slideLayouts/slideLayout8693.xml"/><Relationship Id="rId915" Type="http://schemas.openxmlformats.org/officeDocument/2006/relationships/slideLayout" Target="../slideLayouts/slideLayout8900.xml"/><Relationship Id="rId291" Type="http://schemas.openxmlformats.org/officeDocument/2006/relationships/slideLayout" Target="../slideLayouts/slideLayout8276.xml"/><Relationship Id="rId305" Type="http://schemas.openxmlformats.org/officeDocument/2006/relationships/slideLayout" Target="../slideLayouts/slideLayout8290.xml"/><Relationship Id="rId347" Type="http://schemas.openxmlformats.org/officeDocument/2006/relationships/slideLayout" Target="../slideLayouts/slideLayout8332.xml"/><Relationship Id="rId512" Type="http://schemas.openxmlformats.org/officeDocument/2006/relationships/slideLayout" Target="../slideLayouts/slideLayout8497.xml"/><Relationship Id="rId957" Type="http://schemas.openxmlformats.org/officeDocument/2006/relationships/slideLayout" Target="../slideLayouts/slideLayout8942.xml"/><Relationship Id="rId44" Type="http://schemas.openxmlformats.org/officeDocument/2006/relationships/slideLayout" Target="../slideLayouts/slideLayout8029.xml"/><Relationship Id="rId86" Type="http://schemas.openxmlformats.org/officeDocument/2006/relationships/slideLayout" Target="../slideLayouts/slideLayout8071.xml"/><Relationship Id="rId151" Type="http://schemas.openxmlformats.org/officeDocument/2006/relationships/slideLayout" Target="../slideLayouts/slideLayout8136.xml"/><Relationship Id="rId389" Type="http://schemas.openxmlformats.org/officeDocument/2006/relationships/slideLayout" Target="../slideLayouts/slideLayout8374.xml"/><Relationship Id="rId554" Type="http://schemas.openxmlformats.org/officeDocument/2006/relationships/slideLayout" Target="../slideLayouts/slideLayout8539.xml"/><Relationship Id="rId596" Type="http://schemas.openxmlformats.org/officeDocument/2006/relationships/slideLayout" Target="../slideLayouts/slideLayout8581.xml"/><Relationship Id="rId761" Type="http://schemas.openxmlformats.org/officeDocument/2006/relationships/slideLayout" Target="../slideLayouts/slideLayout8746.xml"/><Relationship Id="rId817" Type="http://schemas.openxmlformats.org/officeDocument/2006/relationships/slideLayout" Target="../slideLayouts/slideLayout8802.xml"/><Relationship Id="rId859" Type="http://schemas.openxmlformats.org/officeDocument/2006/relationships/slideLayout" Target="../slideLayouts/slideLayout8844.xml"/><Relationship Id="rId193" Type="http://schemas.openxmlformats.org/officeDocument/2006/relationships/slideLayout" Target="../slideLayouts/slideLayout8178.xml"/><Relationship Id="rId207" Type="http://schemas.openxmlformats.org/officeDocument/2006/relationships/slideLayout" Target="../slideLayouts/slideLayout8192.xml"/><Relationship Id="rId249" Type="http://schemas.openxmlformats.org/officeDocument/2006/relationships/slideLayout" Target="../slideLayouts/slideLayout8234.xml"/><Relationship Id="rId414" Type="http://schemas.openxmlformats.org/officeDocument/2006/relationships/slideLayout" Target="../slideLayouts/slideLayout8399.xml"/><Relationship Id="rId456" Type="http://schemas.openxmlformats.org/officeDocument/2006/relationships/slideLayout" Target="../slideLayouts/slideLayout8441.xml"/><Relationship Id="rId498" Type="http://schemas.openxmlformats.org/officeDocument/2006/relationships/slideLayout" Target="../slideLayouts/slideLayout8483.xml"/><Relationship Id="rId621" Type="http://schemas.openxmlformats.org/officeDocument/2006/relationships/slideLayout" Target="../slideLayouts/slideLayout8606.xml"/><Relationship Id="rId663" Type="http://schemas.openxmlformats.org/officeDocument/2006/relationships/slideLayout" Target="../slideLayouts/slideLayout8648.xml"/><Relationship Id="rId870" Type="http://schemas.openxmlformats.org/officeDocument/2006/relationships/slideLayout" Target="../slideLayouts/slideLayout8855.xml"/><Relationship Id="rId13" Type="http://schemas.openxmlformats.org/officeDocument/2006/relationships/slideLayout" Target="../slideLayouts/slideLayout7998.xml"/><Relationship Id="rId109" Type="http://schemas.openxmlformats.org/officeDocument/2006/relationships/slideLayout" Target="../slideLayouts/slideLayout8094.xml"/><Relationship Id="rId260" Type="http://schemas.openxmlformats.org/officeDocument/2006/relationships/slideLayout" Target="../slideLayouts/slideLayout8245.xml"/><Relationship Id="rId316" Type="http://schemas.openxmlformats.org/officeDocument/2006/relationships/slideLayout" Target="../slideLayouts/slideLayout8301.xml"/><Relationship Id="rId523" Type="http://schemas.openxmlformats.org/officeDocument/2006/relationships/slideLayout" Target="../slideLayouts/slideLayout8508.xml"/><Relationship Id="rId719" Type="http://schemas.openxmlformats.org/officeDocument/2006/relationships/slideLayout" Target="../slideLayouts/slideLayout8704.xml"/><Relationship Id="rId926" Type="http://schemas.openxmlformats.org/officeDocument/2006/relationships/slideLayout" Target="../slideLayouts/slideLayout8911.xml"/><Relationship Id="rId968" Type="http://schemas.openxmlformats.org/officeDocument/2006/relationships/slideLayout" Target="../slideLayouts/slideLayout8953.xml"/><Relationship Id="rId55" Type="http://schemas.openxmlformats.org/officeDocument/2006/relationships/slideLayout" Target="../slideLayouts/slideLayout8040.xml"/><Relationship Id="rId97" Type="http://schemas.openxmlformats.org/officeDocument/2006/relationships/slideLayout" Target="../slideLayouts/slideLayout8082.xml"/><Relationship Id="rId120" Type="http://schemas.openxmlformats.org/officeDocument/2006/relationships/slideLayout" Target="../slideLayouts/slideLayout8105.xml"/><Relationship Id="rId358" Type="http://schemas.openxmlformats.org/officeDocument/2006/relationships/slideLayout" Target="../slideLayouts/slideLayout8343.xml"/><Relationship Id="rId565" Type="http://schemas.openxmlformats.org/officeDocument/2006/relationships/slideLayout" Target="../slideLayouts/slideLayout8550.xml"/><Relationship Id="rId730" Type="http://schemas.openxmlformats.org/officeDocument/2006/relationships/slideLayout" Target="../slideLayouts/slideLayout8715.xml"/><Relationship Id="rId772" Type="http://schemas.openxmlformats.org/officeDocument/2006/relationships/slideLayout" Target="../slideLayouts/slideLayout8757.xml"/><Relationship Id="rId828" Type="http://schemas.openxmlformats.org/officeDocument/2006/relationships/slideLayout" Target="../slideLayouts/slideLayout8813.xml"/><Relationship Id="rId162" Type="http://schemas.openxmlformats.org/officeDocument/2006/relationships/slideLayout" Target="../slideLayouts/slideLayout8147.xml"/><Relationship Id="rId218" Type="http://schemas.openxmlformats.org/officeDocument/2006/relationships/slideLayout" Target="../slideLayouts/slideLayout8203.xml"/><Relationship Id="rId425" Type="http://schemas.openxmlformats.org/officeDocument/2006/relationships/slideLayout" Target="../slideLayouts/slideLayout8410.xml"/><Relationship Id="rId467" Type="http://schemas.openxmlformats.org/officeDocument/2006/relationships/slideLayout" Target="../slideLayouts/slideLayout8452.xml"/><Relationship Id="rId632" Type="http://schemas.openxmlformats.org/officeDocument/2006/relationships/slideLayout" Target="../slideLayouts/slideLayout8617.xml"/><Relationship Id="rId271" Type="http://schemas.openxmlformats.org/officeDocument/2006/relationships/slideLayout" Target="../slideLayouts/slideLayout8256.xml"/><Relationship Id="rId674" Type="http://schemas.openxmlformats.org/officeDocument/2006/relationships/slideLayout" Target="../slideLayouts/slideLayout8659.xml"/><Relationship Id="rId881" Type="http://schemas.openxmlformats.org/officeDocument/2006/relationships/slideLayout" Target="../slideLayouts/slideLayout8866.xml"/><Relationship Id="rId937" Type="http://schemas.openxmlformats.org/officeDocument/2006/relationships/slideLayout" Target="../slideLayouts/slideLayout8922.xml"/><Relationship Id="rId24" Type="http://schemas.openxmlformats.org/officeDocument/2006/relationships/slideLayout" Target="../slideLayouts/slideLayout8009.xml"/><Relationship Id="rId66" Type="http://schemas.openxmlformats.org/officeDocument/2006/relationships/slideLayout" Target="../slideLayouts/slideLayout8051.xml"/><Relationship Id="rId131" Type="http://schemas.openxmlformats.org/officeDocument/2006/relationships/slideLayout" Target="../slideLayouts/slideLayout8116.xml"/><Relationship Id="rId327" Type="http://schemas.openxmlformats.org/officeDocument/2006/relationships/slideLayout" Target="../slideLayouts/slideLayout8312.xml"/><Relationship Id="rId369" Type="http://schemas.openxmlformats.org/officeDocument/2006/relationships/slideLayout" Target="../slideLayouts/slideLayout8354.xml"/><Relationship Id="rId534" Type="http://schemas.openxmlformats.org/officeDocument/2006/relationships/slideLayout" Target="../slideLayouts/slideLayout8519.xml"/><Relationship Id="rId576" Type="http://schemas.openxmlformats.org/officeDocument/2006/relationships/slideLayout" Target="../slideLayouts/slideLayout8561.xml"/><Relationship Id="rId741" Type="http://schemas.openxmlformats.org/officeDocument/2006/relationships/slideLayout" Target="../slideLayouts/slideLayout8726.xml"/><Relationship Id="rId783" Type="http://schemas.openxmlformats.org/officeDocument/2006/relationships/slideLayout" Target="../slideLayouts/slideLayout8768.xml"/><Relationship Id="rId839" Type="http://schemas.openxmlformats.org/officeDocument/2006/relationships/slideLayout" Target="../slideLayouts/slideLayout8824.xml"/><Relationship Id="rId173" Type="http://schemas.openxmlformats.org/officeDocument/2006/relationships/slideLayout" Target="../slideLayouts/slideLayout8158.xml"/><Relationship Id="rId229" Type="http://schemas.openxmlformats.org/officeDocument/2006/relationships/slideLayout" Target="../slideLayouts/slideLayout8214.xml"/><Relationship Id="rId380" Type="http://schemas.openxmlformats.org/officeDocument/2006/relationships/slideLayout" Target="../slideLayouts/slideLayout8365.xml"/><Relationship Id="rId436" Type="http://schemas.openxmlformats.org/officeDocument/2006/relationships/slideLayout" Target="../slideLayouts/slideLayout8421.xml"/><Relationship Id="rId601" Type="http://schemas.openxmlformats.org/officeDocument/2006/relationships/slideLayout" Target="../slideLayouts/slideLayout8586.xml"/><Relationship Id="rId643" Type="http://schemas.openxmlformats.org/officeDocument/2006/relationships/slideLayout" Target="../slideLayouts/slideLayout8628.xml"/><Relationship Id="rId240" Type="http://schemas.openxmlformats.org/officeDocument/2006/relationships/slideLayout" Target="../slideLayouts/slideLayout8225.xml"/><Relationship Id="rId478" Type="http://schemas.openxmlformats.org/officeDocument/2006/relationships/slideLayout" Target="../slideLayouts/slideLayout8463.xml"/><Relationship Id="rId685" Type="http://schemas.openxmlformats.org/officeDocument/2006/relationships/slideLayout" Target="../slideLayouts/slideLayout8670.xml"/><Relationship Id="rId850" Type="http://schemas.openxmlformats.org/officeDocument/2006/relationships/slideLayout" Target="../slideLayouts/slideLayout8835.xml"/><Relationship Id="rId892" Type="http://schemas.openxmlformats.org/officeDocument/2006/relationships/slideLayout" Target="../slideLayouts/slideLayout8877.xml"/><Relationship Id="rId906" Type="http://schemas.openxmlformats.org/officeDocument/2006/relationships/slideLayout" Target="../slideLayouts/slideLayout8891.xml"/><Relationship Id="rId948" Type="http://schemas.openxmlformats.org/officeDocument/2006/relationships/slideLayout" Target="../slideLayouts/slideLayout8933.xml"/><Relationship Id="rId35" Type="http://schemas.openxmlformats.org/officeDocument/2006/relationships/slideLayout" Target="../slideLayouts/slideLayout8020.xml"/><Relationship Id="rId77" Type="http://schemas.openxmlformats.org/officeDocument/2006/relationships/slideLayout" Target="../slideLayouts/slideLayout8062.xml"/><Relationship Id="rId100" Type="http://schemas.openxmlformats.org/officeDocument/2006/relationships/slideLayout" Target="../slideLayouts/slideLayout8085.xml"/><Relationship Id="rId282" Type="http://schemas.openxmlformats.org/officeDocument/2006/relationships/slideLayout" Target="../slideLayouts/slideLayout8267.xml"/><Relationship Id="rId338" Type="http://schemas.openxmlformats.org/officeDocument/2006/relationships/slideLayout" Target="../slideLayouts/slideLayout8323.xml"/><Relationship Id="rId503" Type="http://schemas.openxmlformats.org/officeDocument/2006/relationships/slideLayout" Target="../slideLayouts/slideLayout8488.xml"/><Relationship Id="rId545" Type="http://schemas.openxmlformats.org/officeDocument/2006/relationships/slideLayout" Target="../slideLayouts/slideLayout8530.xml"/><Relationship Id="rId587" Type="http://schemas.openxmlformats.org/officeDocument/2006/relationships/slideLayout" Target="../slideLayouts/slideLayout8572.xml"/><Relationship Id="rId710" Type="http://schemas.openxmlformats.org/officeDocument/2006/relationships/slideLayout" Target="../slideLayouts/slideLayout8695.xml"/><Relationship Id="rId752" Type="http://schemas.openxmlformats.org/officeDocument/2006/relationships/slideLayout" Target="../slideLayouts/slideLayout8737.xml"/><Relationship Id="rId808" Type="http://schemas.openxmlformats.org/officeDocument/2006/relationships/slideLayout" Target="../slideLayouts/slideLayout8793.xml"/><Relationship Id="rId8" Type="http://schemas.openxmlformats.org/officeDocument/2006/relationships/slideLayout" Target="../slideLayouts/slideLayout7993.xml"/><Relationship Id="rId142" Type="http://schemas.openxmlformats.org/officeDocument/2006/relationships/slideLayout" Target="../slideLayouts/slideLayout8127.xml"/><Relationship Id="rId184" Type="http://schemas.openxmlformats.org/officeDocument/2006/relationships/slideLayout" Target="../slideLayouts/slideLayout8169.xml"/><Relationship Id="rId391" Type="http://schemas.openxmlformats.org/officeDocument/2006/relationships/slideLayout" Target="../slideLayouts/slideLayout8376.xml"/><Relationship Id="rId405" Type="http://schemas.openxmlformats.org/officeDocument/2006/relationships/slideLayout" Target="../slideLayouts/slideLayout8390.xml"/><Relationship Id="rId447" Type="http://schemas.openxmlformats.org/officeDocument/2006/relationships/slideLayout" Target="../slideLayouts/slideLayout8432.xml"/><Relationship Id="rId612" Type="http://schemas.openxmlformats.org/officeDocument/2006/relationships/slideLayout" Target="../slideLayouts/slideLayout8597.xml"/><Relationship Id="rId794" Type="http://schemas.openxmlformats.org/officeDocument/2006/relationships/slideLayout" Target="../slideLayouts/slideLayout8779.xml"/><Relationship Id="rId251" Type="http://schemas.openxmlformats.org/officeDocument/2006/relationships/slideLayout" Target="../slideLayouts/slideLayout8236.xml"/><Relationship Id="rId489" Type="http://schemas.openxmlformats.org/officeDocument/2006/relationships/slideLayout" Target="../slideLayouts/slideLayout8474.xml"/><Relationship Id="rId654" Type="http://schemas.openxmlformats.org/officeDocument/2006/relationships/slideLayout" Target="../slideLayouts/slideLayout8639.xml"/><Relationship Id="rId696" Type="http://schemas.openxmlformats.org/officeDocument/2006/relationships/slideLayout" Target="../slideLayouts/slideLayout8681.xml"/><Relationship Id="rId861" Type="http://schemas.openxmlformats.org/officeDocument/2006/relationships/slideLayout" Target="../slideLayouts/slideLayout8846.xml"/><Relationship Id="rId917" Type="http://schemas.openxmlformats.org/officeDocument/2006/relationships/slideLayout" Target="../slideLayouts/slideLayout8902.xml"/><Relationship Id="rId959" Type="http://schemas.openxmlformats.org/officeDocument/2006/relationships/slideLayout" Target="../slideLayouts/slideLayout8944.xml"/><Relationship Id="rId46" Type="http://schemas.openxmlformats.org/officeDocument/2006/relationships/slideLayout" Target="../slideLayouts/slideLayout8031.xml"/><Relationship Id="rId293" Type="http://schemas.openxmlformats.org/officeDocument/2006/relationships/slideLayout" Target="../slideLayouts/slideLayout8278.xml"/><Relationship Id="rId307" Type="http://schemas.openxmlformats.org/officeDocument/2006/relationships/slideLayout" Target="../slideLayouts/slideLayout8292.xml"/><Relationship Id="rId349" Type="http://schemas.openxmlformats.org/officeDocument/2006/relationships/slideLayout" Target="../slideLayouts/slideLayout8334.xml"/><Relationship Id="rId514" Type="http://schemas.openxmlformats.org/officeDocument/2006/relationships/slideLayout" Target="../slideLayouts/slideLayout8499.xml"/><Relationship Id="rId556" Type="http://schemas.openxmlformats.org/officeDocument/2006/relationships/slideLayout" Target="../slideLayouts/slideLayout8541.xml"/><Relationship Id="rId721" Type="http://schemas.openxmlformats.org/officeDocument/2006/relationships/slideLayout" Target="../slideLayouts/slideLayout8706.xml"/><Relationship Id="rId763" Type="http://schemas.openxmlformats.org/officeDocument/2006/relationships/slideLayout" Target="../slideLayouts/slideLayout8748.xml"/><Relationship Id="rId88" Type="http://schemas.openxmlformats.org/officeDocument/2006/relationships/slideLayout" Target="../slideLayouts/slideLayout8073.xml"/><Relationship Id="rId111" Type="http://schemas.openxmlformats.org/officeDocument/2006/relationships/slideLayout" Target="../slideLayouts/slideLayout8096.xml"/><Relationship Id="rId153" Type="http://schemas.openxmlformats.org/officeDocument/2006/relationships/slideLayout" Target="../slideLayouts/slideLayout8138.xml"/><Relationship Id="rId195" Type="http://schemas.openxmlformats.org/officeDocument/2006/relationships/slideLayout" Target="../slideLayouts/slideLayout8180.xml"/><Relationship Id="rId209" Type="http://schemas.openxmlformats.org/officeDocument/2006/relationships/slideLayout" Target="../slideLayouts/slideLayout8194.xml"/><Relationship Id="rId360" Type="http://schemas.openxmlformats.org/officeDocument/2006/relationships/slideLayout" Target="../slideLayouts/slideLayout8345.xml"/><Relationship Id="rId416" Type="http://schemas.openxmlformats.org/officeDocument/2006/relationships/slideLayout" Target="../slideLayouts/slideLayout8401.xml"/><Relationship Id="rId598" Type="http://schemas.openxmlformats.org/officeDocument/2006/relationships/slideLayout" Target="../slideLayouts/slideLayout8583.xml"/><Relationship Id="rId819" Type="http://schemas.openxmlformats.org/officeDocument/2006/relationships/slideLayout" Target="../slideLayouts/slideLayout8804.xml"/><Relationship Id="rId970" Type="http://schemas.openxmlformats.org/officeDocument/2006/relationships/slideLayout" Target="../slideLayouts/slideLayout8955.xml"/><Relationship Id="rId220" Type="http://schemas.openxmlformats.org/officeDocument/2006/relationships/slideLayout" Target="../slideLayouts/slideLayout8205.xml"/><Relationship Id="rId458" Type="http://schemas.openxmlformats.org/officeDocument/2006/relationships/slideLayout" Target="../slideLayouts/slideLayout8443.xml"/><Relationship Id="rId623" Type="http://schemas.openxmlformats.org/officeDocument/2006/relationships/slideLayout" Target="../slideLayouts/slideLayout8608.xml"/><Relationship Id="rId665" Type="http://schemas.openxmlformats.org/officeDocument/2006/relationships/slideLayout" Target="../slideLayouts/slideLayout8650.xml"/><Relationship Id="rId830" Type="http://schemas.openxmlformats.org/officeDocument/2006/relationships/slideLayout" Target="../slideLayouts/slideLayout8815.xml"/><Relationship Id="rId872" Type="http://schemas.openxmlformats.org/officeDocument/2006/relationships/slideLayout" Target="../slideLayouts/slideLayout8857.xml"/><Relationship Id="rId928" Type="http://schemas.openxmlformats.org/officeDocument/2006/relationships/slideLayout" Target="../slideLayouts/slideLayout8913.xml"/><Relationship Id="rId15" Type="http://schemas.openxmlformats.org/officeDocument/2006/relationships/slideLayout" Target="../slideLayouts/slideLayout8000.xml"/><Relationship Id="rId57" Type="http://schemas.openxmlformats.org/officeDocument/2006/relationships/slideLayout" Target="../slideLayouts/slideLayout8042.xml"/><Relationship Id="rId262" Type="http://schemas.openxmlformats.org/officeDocument/2006/relationships/slideLayout" Target="../slideLayouts/slideLayout8247.xml"/><Relationship Id="rId318" Type="http://schemas.openxmlformats.org/officeDocument/2006/relationships/slideLayout" Target="../slideLayouts/slideLayout8303.xml"/><Relationship Id="rId525" Type="http://schemas.openxmlformats.org/officeDocument/2006/relationships/slideLayout" Target="../slideLayouts/slideLayout8510.xml"/><Relationship Id="rId567" Type="http://schemas.openxmlformats.org/officeDocument/2006/relationships/slideLayout" Target="../slideLayouts/slideLayout8552.xml"/><Relationship Id="rId732" Type="http://schemas.openxmlformats.org/officeDocument/2006/relationships/slideLayout" Target="../slideLayouts/slideLayout8717.xml"/><Relationship Id="rId99" Type="http://schemas.openxmlformats.org/officeDocument/2006/relationships/slideLayout" Target="../slideLayouts/slideLayout8084.xml"/><Relationship Id="rId122" Type="http://schemas.openxmlformats.org/officeDocument/2006/relationships/slideLayout" Target="../slideLayouts/slideLayout8107.xml"/><Relationship Id="rId164" Type="http://schemas.openxmlformats.org/officeDocument/2006/relationships/slideLayout" Target="../slideLayouts/slideLayout8149.xml"/><Relationship Id="rId371" Type="http://schemas.openxmlformats.org/officeDocument/2006/relationships/slideLayout" Target="../slideLayouts/slideLayout8356.xml"/><Relationship Id="rId774" Type="http://schemas.openxmlformats.org/officeDocument/2006/relationships/slideLayout" Target="../slideLayouts/slideLayout8759.xml"/><Relationship Id="rId427" Type="http://schemas.openxmlformats.org/officeDocument/2006/relationships/slideLayout" Target="../slideLayouts/slideLayout8412.xml"/><Relationship Id="rId469" Type="http://schemas.openxmlformats.org/officeDocument/2006/relationships/slideLayout" Target="../slideLayouts/slideLayout8454.xml"/><Relationship Id="rId634" Type="http://schemas.openxmlformats.org/officeDocument/2006/relationships/slideLayout" Target="../slideLayouts/slideLayout8619.xml"/><Relationship Id="rId676" Type="http://schemas.openxmlformats.org/officeDocument/2006/relationships/slideLayout" Target="../slideLayouts/slideLayout8661.xml"/><Relationship Id="rId841" Type="http://schemas.openxmlformats.org/officeDocument/2006/relationships/slideLayout" Target="../slideLayouts/slideLayout8826.xml"/><Relationship Id="rId883" Type="http://schemas.openxmlformats.org/officeDocument/2006/relationships/slideLayout" Target="../slideLayouts/slideLayout8868.xml"/><Relationship Id="rId26" Type="http://schemas.openxmlformats.org/officeDocument/2006/relationships/slideLayout" Target="../slideLayouts/slideLayout8011.xml"/><Relationship Id="rId231" Type="http://schemas.openxmlformats.org/officeDocument/2006/relationships/slideLayout" Target="../slideLayouts/slideLayout8216.xml"/><Relationship Id="rId273" Type="http://schemas.openxmlformats.org/officeDocument/2006/relationships/slideLayout" Target="../slideLayouts/slideLayout8258.xml"/><Relationship Id="rId329" Type="http://schemas.openxmlformats.org/officeDocument/2006/relationships/slideLayout" Target="../slideLayouts/slideLayout8314.xml"/><Relationship Id="rId480" Type="http://schemas.openxmlformats.org/officeDocument/2006/relationships/slideLayout" Target="../slideLayouts/slideLayout8465.xml"/><Relationship Id="rId536" Type="http://schemas.openxmlformats.org/officeDocument/2006/relationships/slideLayout" Target="../slideLayouts/slideLayout8521.xml"/><Relationship Id="rId701" Type="http://schemas.openxmlformats.org/officeDocument/2006/relationships/slideLayout" Target="../slideLayouts/slideLayout8686.xml"/><Relationship Id="rId939" Type="http://schemas.openxmlformats.org/officeDocument/2006/relationships/slideLayout" Target="../slideLayouts/slideLayout8924.xml"/><Relationship Id="rId68" Type="http://schemas.openxmlformats.org/officeDocument/2006/relationships/slideLayout" Target="../slideLayouts/slideLayout8053.xml"/><Relationship Id="rId133" Type="http://schemas.openxmlformats.org/officeDocument/2006/relationships/slideLayout" Target="../slideLayouts/slideLayout8118.xml"/><Relationship Id="rId175" Type="http://schemas.openxmlformats.org/officeDocument/2006/relationships/slideLayout" Target="../slideLayouts/slideLayout8160.xml"/><Relationship Id="rId340" Type="http://schemas.openxmlformats.org/officeDocument/2006/relationships/slideLayout" Target="../slideLayouts/slideLayout8325.xml"/><Relationship Id="rId578" Type="http://schemas.openxmlformats.org/officeDocument/2006/relationships/slideLayout" Target="../slideLayouts/slideLayout8563.xml"/><Relationship Id="rId743" Type="http://schemas.openxmlformats.org/officeDocument/2006/relationships/slideLayout" Target="../slideLayouts/slideLayout8728.xml"/><Relationship Id="rId785" Type="http://schemas.openxmlformats.org/officeDocument/2006/relationships/slideLayout" Target="../slideLayouts/slideLayout8770.xml"/><Relationship Id="rId950" Type="http://schemas.openxmlformats.org/officeDocument/2006/relationships/slideLayout" Target="../slideLayouts/slideLayout8935.xml"/><Relationship Id="rId200" Type="http://schemas.openxmlformats.org/officeDocument/2006/relationships/slideLayout" Target="../slideLayouts/slideLayout8185.xml"/><Relationship Id="rId382" Type="http://schemas.openxmlformats.org/officeDocument/2006/relationships/slideLayout" Target="../slideLayouts/slideLayout8367.xml"/><Relationship Id="rId438" Type="http://schemas.openxmlformats.org/officeDocument/2006/relationships/slideLayout" Target="../slideLayouts/slideLayout8423.xml"/><Relationship Id="rId603" Type="http://schemas.openxmlformats.org/officeDocument/2006/relationships/slideLayout" Target="../slideLayouts/slideLayout8588.xml"/><Relationship Id="rId645" Type="http://schemas.openxmlformats.org/officeDocument/2006/relationships/slideLayout" Target="../slideLayouts/slideLayout8630.xml"/><Relationship Id="rId687" Type="http://schemas.openxmlformats.org/officeDocument/2006/relationships/slideLayout" Target="../slideLayouts/slideLayout8672.xml"/><Relationship Id="rId810" Type="http://schemas.openxmlformats.org/officeDocument/2006/relationships/slideLayout" Target="../slideLayouts/slideLayout8795.xml"/><Relationship Id="rId852" Type="http://schemas.openxmlformats.org/officeDocument/2006/relationships/slideLayout" Target="../slideLayouts/slideLayout8837.xml"/><Relationship Id="rId908" Type="http://schemas.openxmlformats.org/officeDocument/2006/relationships/slideLayout" Target="../slideLayouts/slideLayout8893.xml"/><Relationship Id="rId242" Type="http://schemas.openxmlformats.org/officeDocument/2006/relationships/slideLayout" Target="../slideLayouts/slideLayout8227.xml"/><Relationship Id="rId284" Type="http://schemas.openxmlformats.org/officeDocument/2006/relationships/slideLayout" Target="../slideLayouts/slideLayout8269.xml"/><Relationship Id="rId491" Type="http://schemas.openxmlformats.org/officeDocument/2006/relationships/slideLayout" Target="../slideLayouts/slideLayout8476.xml"/><Relationship Id="rId505" Type="http://schemas.openxmlformats.org/officeDocument/2006/relationships/slideLayout" Target="../slideLayouts/slideLayout8490.xml"/><Relationship Id="rId712" Type="http://schemas.openxmlformats.org/officeDocument/2006/relationships/slideLayout" Target="../slideLayouts/slideLayout8697.xml"/><Relationship Id="rId894" Type="http://schemas.openxmlformats.org/officeDocument/2006/relationships/slideLayout" Target="../slideLayouts/slideLayout8879.xml"/><Relationship Id="rId37" Type="http://schemas.openxmlformats.org/officeDocument/2006/relationships/slideLayout" Target="../slideLayouts/slideLayout8022.xml"/><Relationship Id="rId79" Type="http://schemas.openxmlformats.org/officeDocument/2006/relationships/slideLayout" Target="../slideLayouts/slideLayout8064.xml"/><Relationship Id="rId102" Type="http://schemas.openxmlformats.org/officeDocument/2006/relationships/slideLayout" Target="../slideLayouts/slideLayout8087.xml"/><Relationship Id="rId144" Type="http://schemas.openxmlformats.org/officeDocument/2006/relationships/slideLayout" Target="../slideLayouts/slideLayout8129.xml"/><Relationship Id="rId547" Type="http://schemas.openxmlformats.org/officeDocument/2006/relationships/slideLayout" Target="../slideLayouts/slideLayout8532.xml"/><Relationship Id="rId589" Type="http://schemas.openxmlformats.org/officeDocument/2006/relationships/slideLayout" Target="../slideLayouts/slideLayout8574.xml"/><Relationship Id="rId754" Type="http://schemas.openxmlformats.org/officeDocument/2006/relationships/slideLayout" Target="../slideLayouts/slideLayout8739.xml"/><Relationship Id="rId796" Type="http://schemas.openxmlformats.org/officeDocument/2006/relationships/slideLayout" Target="../slideLayouts/slideLayout8781.xml"/><Relationship Id="rId961" Type="http://schemas.openxmlformats.org/officeDocument/2006/relationships/slideLayout" Target="../slideLayouts/slideLayout8946.xml"/><Relationship Id="rId90" Type="http://schemas.openxmlformats.org/officeDocument/2006/relationships/slideLayout" Target="../slideLayouts/slideLayout8075.xml"/><Relationship Id="rId186" Type="http://schemas.openxmlformats.org/officeDocument/2006/relationships/slideLayout" Target="../slideLayouts/slideLayout8171.xml"/><Relationship Id="rId351" Type="http://schemas.openxmlformats.org/officeDocument/2006/relationships/slideLayout" Target="../slideLayouts/slideLayout8336.xml"/><Relationship Id="rId393" Type="http://schemas.openxmlformats.org/officeDocument/2006/relationships/slideLayout" Target="../slideLayouts/slideLayout8378.xml"/><Relationship Id="rId407" Type="http://schemas.openxmlformats.org/officeDocument/2006/relationships/slideLayout" Target="../slideLayouts/slideLayout8392.xml"/><Relationship Id="rId449" Type="http://schemas.openxmlformats.org/officeDocument/2006/relationships/slideLayout" Target="../slideLayouts/slideLayout8434.xml"/><Relationship Id="rId614" Type="http://schemas.openxmlformats.org/officeDocument/2006/relationships/slideLayout" Target="../slideLayouts/slideLayout8599.xml"/><Relationship Id="rId656" Type="http://schemas.openxmlformats.org/officeDocument/2006/relationships/slideLayout" Target="../slideLayouts/slideLayout8641.xml"/><Relationship Id="rId821" Type="http://schemas.openxmlformats.org/officeDocument/2006/relationships/slideLayout" Target="../slideLayouts/slideLayout8806.xml"/><Relationship Id="rId863" Type="http://schemas.openxmlformats.org/officeDocument/2006/relationships/slideLayout" Target="../slideLayouts/slideLayout8848.xml"/><Relationship Id="rId211" Type="http://schemas.openxmlformats.org/officeDocument/2006/relationships/slideLayout" Target="../slideLayouts/slideLayout8196.xml"/><Relationship Id="rId253" Type="http://schemas.openxmlformats.org/officeDocument/2006/relationships/slideLayout" Target="../slideLayouts/slideLayout8238.xml"/><Relationship Id="rId295" Type="http://schemas.openxmlformats.org/officeDocument/2006/relationships/slideLayout" Target="../slideLayouts/slideLayout8280.xml"/><Relationship Id="rId309" Type="http://schemas.openxmlformats.org/officeDocument/2006/relationships/slideLayout" Target="../slideLayouts/slideLayout8294.xml"/><Relationship Id="rId460" Type="http://schemas.openxmlformats.org/officeDocument/2006/relationships/slideLayout" Target="../slideLayouts/slideLayout8445.xml"/><Relationship Id="rId516" Type="http://schemas.openxmlformats.org/officeDocument/2006/relationships/slideLayout" Target="../slideLayouts/slideLayout8501.xml"/><Relationship Id="rId698" Type="http://schemas.openxmlformats.org/officeDocument/2006/relationships/slideLayout" Target="../slideLayouts/slideLayout8683.xml"/><Relationship Id="rId919" Type="http://schemas.openxmlformats.org/officeDocument/2006/relationships/slideLayout" Target="../slideLayouts/slideLayout8904.xml"/><Relationship Id="rId48" Type="http://schemas.openxmlformats.org/officeDocument/2006/relationships/slideLayout" Target="../slideLayouts/slideLayout8033.xml"/><Relationship Id="rId113" Type="http://schemas.openxmlformats.org/officeDocument/2006/relationships/slideLayout" Target="../slideLayouts/slideLayout8098.xml"/><Relationship Id="rId320" Type="http://schemas.openxmlformats.org/officeDocument/2006/relationships/slideLayout" Target="../slideLayouts/slideLayout8305.xml"/><Relationship Id="rId558" Type="http://schemas.openxmlformats.org/officeDocument/2006/relationships/slideLayout" Target="../slideLayouts/slideLayout8543.xml"/><Relationship Id="rId723" Type="http://schemas.openxmlformats.org/officeDocument/2006/relationships/slideLayout" Target="../slideLayouts/slideLayout8708.xml"/><Relationship Id="rId765" Type="http://schemas.openxmlformats.org/officeDocument/2006/relationships/slideLayout" Target="../slideLayouts/slideLayout8750.xml"/><Relationship Id="rId930" Type="http://schemas.openxmlformats.org/officeDocument/2006/relationships/slideLayout" Target="../slideLayouts/slideLayout8915.xml"/><Relationship Id="rId972" Type="http://schemas.openxmlformats.org/officeDocument/2006/relationships/theme" Target="../theme/theme10.xml"/><Relationship Id="rId155" Type="http://schemas.openxmlformats.org/officeDocument/2006/relationships/slideLayout" Target="../slideLayouts/slideLayout8140.xml"/><Relationship Id="rId197" Type="http://schemas.openxmlformats.org/officeDocument/2006/relationships/slideLayout" Target="../slideLayouts/slideLayout8182.xml"/><Relationship Id="rId362" Type="http://schemas.openxmlformats.org/officeDocument/2006/relationships/slideLayout" Target="../slideLayouts/slideLayout8347.xml"/><Relationship Id="rId418" Type="http://schemas.openxmlformats.org/officeDocument/2006/relationships/slideLayout" Target="../slideLayouts/slideLayout8403.xml"/><Relationship Id="rId625" Type="http://schemas.openxmlformats.org/officeDocument/2006/relationships/slideLayout" Target="../slideLayouts/slideLayout8610.xml"/><Relationship Id="rId832" Type="http://schemas.openxmlformats.org/officeDocument/2006/relationships/slideLayout" Target="../slideLayouts/slideLayout8817.xml"/><Relationship Id="rId222" Type="http://schemas.openxmlformats.org/officeDocument/2006/relationships/slideLayout" Target="../slideLayouts/slideLayout8207.xml"/><Relationship Id="rId264" Type="http://schemas.openxmlformats.org/officeDocument/2006/relationships/slideLayout" Target="../slideLayouts/slideLayout8249.xml"/><Relationship Id="rId471" Type="http://schemas.openxmlformats.org/officeDocument/2006/relationships/slideLayout" Target="../slideLayouts/slideLayout8456.xml"/><Relationship Id="rId667" Type="http://schemas.openxmlformats.org/officeDocument/2006/relationships/slideLayout" Target="../slideLayouts/slideLayout8652.xml"/><Relationship Id="rId874" Type="http://schemas.openxmlformats.org/officeDocument/2006/relationships/slideLayout" Target="../slideLayouts/slideLayout8859.xml"/><Relationship Id="rId17" Type="http://schemas.openxmlformats.org/officeDocument/2006/relationships/slideLayout" Target="../slideLayouts/slideLayout8002.xml"/><Relationship Id="rId59" Type="http://schemas.openxmlformats.org/officeDocument/2006/relationships/slideLayout" Target="../slideLayouts/slideLayout8044.xml"/><Relationship Id="rId124" Type="http://schemas.openxmlformats.org/officeDocument/2006/relationships/slideLayout" Target="../slideLayouts/slideLayout8109.xml"/><Relationship Id="rId527" Type="http://schemas.openxmlformats.org/officeDocument/2006/relationships/slideLayout" Target="../slideLayouts/slideLayout8512.xml"/><Relationship Id="rId569" Type="http://schemas.openxmlformats.org/officeDocument/2006/relationships/slideLayout" Target="../slideLayouts/slideLayout8554.xml"/><Relationship Id="rId734" Type="http://schemas.openxmlformats.org/officeDocument/2006/relationships/slideLayout" Target="../slideLayouts/slideLayout8719.xml"/><Relationship Id="rId776" Type="http://schemas.openxmlformats.org/officeDocument/2006/relationships/slideLayout" Target="../slideLayouts/slideLayout8761.xml"/><Relationship Id="rId941" Type="http://schemas.openxmlformats.org/officeDocument/2006/relationships/slideLayout" Target="../slideLayouts/slideLayout8926.xml"/><Relationship Id="rId70" Type="http://schemas.openxmlformats.org/officeDocument/2006/relationships/slideLayout" Target="../slideLayouts/slideLayout8055.xml"/><Relationship Id="rId166" Type="http://schemas.openxmlformats.org/officeDocument/2006/relationships/slideLayout" Target="../slideLayouts/slideLayout8151.xml"/><Relationship Id="rId331" Type="http://schemas.openxmlformats.org/officeDocument/2006/relationships/slideLayout" Target="../slideLayouts/slideLayout8316.xml"/><Relationship Id="rId373" Type="http://schemas.openxmlformats.org/officeDocument/2006/relationships/slideLayout" Target="../slideLayouts/slideLayout8358.xml"/><Relationship Id="rId429" Type="http://schemas.openxmlformats.org/officeDocument/2006/relationships/slideLayout" Target="../slideLayouts/slideLayout8414.xml"/><Relationship Id="rId580" Type="http://schemas.openxmlformats.org/officeDocument/2006/relationships/slideLayout" Target="../slideLayouts/slideLayout8565.xml"/><Relationship Id="rId636" Type="http://schemas.openxmlformats.org/officeDocument/2006/relationships/slideLayout" Target="../slideLayouts/slideLayout8621.xml"/><Relationship Id="rId801" Type="http://schemas.openxmlformats.org/officeDocument/2006/relationships/slideLayout" Target="../slideLayouts/slideLayout8786.xml"/><Relationship Id="rId1" Type="http://schemas.openxmlformats.org/officeDocument/2006/relationships/slideLayout" Target="../slideLayouts/slideLayout7986.xml"/><Relationship Id="rId233" Type="http://schemas.openxmlformats.org/officeDocument/2006/relationships/slideLayout" Target="../slideLayouts/slideLayout8218.xml"/><Relationship Id="rId440" Type="http://schemas.openxmlformats.org/officeDocument/2006/relationships/slideLayout" Target="../slideLayouts/slideLayout8425.xml"/><Relationship Id="rId678" Type="http://schemas.openxmlformats.org/officeDocument/2006/relationships/slideLayout" Target="../slideLayouts/slideLayout8663.xml"/><Relationship Id="rId843" Type="http://schemas.openxmlformats.org/officeDocument/2006/relationships/slideLayout" Target="../slideLayouts/slideLayout8828.xml"/><Relationship Id="rId885" Type="http://schemas.openxmlformats.org/officeDocument/2006/relationships/slideLayout" Target="../slideLayouts/slideLayout8870.xml"/><Relationship Id="rId28" Type="http://schemas.openxmlformats.org/officeDocument/2006/relationships/slideLayout" Target="../slideLayouts/slideLayout8013.xml"/><Relationship Id="rId275" Type="http://schemas.openxmlformats.org/officeDocument/2006/relationships/slideLayout" Target="../slideLayouts/slideLayout8260.xml"/><Relationship Id="rId300" Type="http://schemas.openxmlformats.org/officeDocument/2006/relationships/slideLayout" Target="../slideLayouts/slideLayout8285.xml"/><Relationship Id="rId482" Type="http://schemas.openxmlformats.org/officeDocument/2006/relationships/slideLayout" Target="../slideLayouts/slideLayout8467.xml"/><Relationship Id="rId538" Type="http://schemas.openxmlformats.org/officeDocument/2006/relationships/slideLayout" Target="../slideLayouts/slideLayout8523.xml"/><Relationship Id="rId703" Type="http://schemas.openxmlformats.org/officeDocument/2006/relationships/slideLayout" Target="../slideLayouts/slideLayout8688.xml"/><Relationship Id="rId745" Type="http://schemas.openxmlformats.org/officeDocument/2006/relationships/slideLayout" Target="../slideLayouts/slideLayout8730.xml"/><Relationship Id="rId910" Type="http://schemas.openxmlformats.org/officeDocument/2006/relationships/slideLayout" Target="../slideLayouts/slideLayout8895.xml"/><Relationship Id="rId952" Type="http://schemas.openxmlformats.org/officeDocument/2006/relationships/slideLayout" Target="../slideLayouts/slideLayout8937.xml"/><Relationship Id="rId81" Type="http://schemas.openxmlformats.org/officeDocument/2006/relationships/slideLayout" Target="../slideLayouts/slideLayout8066.xml"/><Relationship Id="rId135" Type="http://schemas.openxmlformats.org/officeDocument/2006/relationships/slideLayout" Target="../slideLayouts/slideLayout8120.xml"/><Relationship Id="rId177" Type="http://schemas.openxmlformats.org/officeDocument/2006/relationships/slideLayout" Target="../slideLayouts/slideLayout8162.xml"/><Relationship Id="rId342" Type="http://schemas.openxmlformats.org/officeDocument/2006/relationships/slideLayout" Target="../slideLayouts/slideLayout8327.xml"/><Relationship Id="rId384" Type="http://schemas.openxmlformats.org/officeDocument/2006/relationships/slideLayout" Target="../slideLayouts/slideLayout8369.xml"/><Relationship Id="rId591" Type="http://schemas.openxmlformats.org/officeDocument/2006/relationships/slideLayout" Target="../slideLayouts/slideLayout8576.xml"/><Relationship Id="rId605" Type="http://schemas.openxmlformats.org/officeDocument/2006/relationships/slideLayout" Target="../slideLayouts/slideLayout8590.xml"/><Relationship Id="rId787" Type="http://schemas.openxmlformats.org/officeDocument/2006/relationships/slideLayout" Target="../slideLayouts/slideLayout8772.xml"/><Relationship Id="rId812" Type="http://schemas.openxmlformats.org/officeDocument/2006/relationships/slideLayout" Target="../slideLayouts/slideLayout8797.xml"/><Relationship Id="rId202" Type="http://schemas.openxmlformats.org/officeDocument/2006/relationships/slideLayout" Target="../slideLayouts/slideLayout8187.xml"/><Relationship Id="rId244" Type="http://schemas.openxmlformats.org/officeDocument/2006/relationships/slideLayout" Target="../slideLayouts/slideLayout8229.xml"/><Relationship Id="rId647" Type="http://schemas.openxmlformats.org/officeDocument/2006/relationships/slideLayout" Target="../slideLayouts/slideLayout8632.xml"/><Relationship Id="rId689" Type="http://schemas.openxmlformats.org/officeDocument/2006/relationships/slideLayout" Target="../slideLayouts/slideLayout8674.xml"/><Relationship Id="rId854" Type="http://schemas.openxmlformats.org/officeDocument/2006/relationships/slideLayout" Target="../slideLayouts/slideLayout8839.xml"/><Relationship Id="rId896" Type="http://schemas.openxmlformats.org/officeDocument/2006/relationships/slideLayout" Target="../slideLayouts/slideLayout8881.xml"/><Relationship Id="rId39" Type="http://schemas.openxmlformats.org/officeDocument/2006/relationships/slideLayout" Target="../slideLayouts/slideLayout8024.xml"/><Relationship Id="rId286" Type="http://schemas.openxmlformats.org/officeDocument/2006/relationships/slideLayout" Target="../slideLayouts/slideLayout8271.xml"/><Relationship Id="rId451" Type="http://schemas.openxmlformats.org/officeDocument/2006/relationships/slideLayout" Target="../slideLayouts/slideLayout8436.xml"/><Relationship Id="rId493" Type="http://schemas.openxmlformats.org/officeDocument/2006/relationships/slideLayout" Target="../slideLayouts/slideLayout8478.xml"/><Relationship Id="rId507" Type="http://schemas.openxmlformats.org/officeDocument/2006/relationships/slideLayout" Target="../slideLayouts/slideLayout8492.xml"/><Relationship Id="rId549" Type="http://schemas.openxmlformats.org/officeDocument/2006/relationships/slideLayout" Target="../slideLayouts/slideLayout8534.xml"/><Relationship Id="rId714" Type="http://schemas.openxmlformats.org/officeDocument/2006/relationships/slideLayout" Target="../slideLayouts/slideLayout8699.xml"/><Relationship Id="rId756" Type="http://schemas.openxmlformats.org/officeDocument/2006/relationships/slideLayout" Target="../slideLayouts/slideLayout8741.xml"/><Relationship Id="rId921" Type="http://schemas.openxmlformats.org/officeDocument/2006/relationships/slideLayout" Target="../slideLayouts/slideLayout8906.xml"/><Relationship Id="rId50" Type="http://schemas.openxmlformats.org/officeDocument/2006/relationships/slideLayout" Target="../slideLayouts/slideLayout8035.xml"/><Relationship Id="rId104" Type="http://schemas.openxmlformats.org/officeDocument/2006/relationships/slideLayout" Target="../slideLayouts/slideLayout8089.xml"/><Relationship Id="rId146" Type="http://schemas.openxmlformats.org/officeDocument/2006/relationships/slideLayout" Target="../slideLayouts/slideLayout8131.xml"/><Relationship Id="rId188" Type="http://schemas.openxmlformats.org/officeDocument/2006/relationships/slideLayout" Target="../slideLayouts/slideLayout8173.xml"/><Relationship Id="rId311" Type="http://schemas.openxmlformats.org/officeDocument/2006/relationships/slideLayout" Target="../slideLayouts/slideLayout8296.xml"/><Relationship Id="rId353" Type="http://schemas.openxmlformats.org/officeDocument/2006/relationships/slideLayout" Target="../slideLayouts/slideLayout8338.xml"/><Relationship Id="rId395" Type="http://schemas.openxmlformats.org/officeDocument/2006/relationships/slideLayout" Target="../slideLayouts/slideLayout8380.xml"/><Relationship Id="rId409" Type="http://schemas.openxmlformats.org/officeDocument/2006/relationships/slideLayout" Target="../slideLayouts/slideLayout8394.xml"/><Relationship Id="rId560" Type="http://schemas.openxmlformats.org/officeDocument/2006/relationships/slideLayout" Target="../slideLayouts/slideLayout8545.xml"/><Relationship Id="rId798" Type="http://schemas.openxmlformats.org/officeDocument/2006/relationships/slideLayout" Target="../slideLayouts/slideLayout8783.xml"/><Relationship Id="rId963" Type="http://schemas.openxmlformats.org/officeDocument/2006/relationships/slideLayout" Target="../slideLayouts/slideLayout8948.xml"/><Relationship Id="rId92" Type="http://schemas.openxmlformats.org/officeDocument/2006/relationships/slideLayout" Target="../slideLayouts/slideLayout8077.xml"/><Relationship Id="rId213" Type="http://schemas.openxmlformats.org/officeDocument/2006/relationships/slideLayout" Target="../slideLayouts/slideLayout8198.xml"/><Relationship Id="rId420" Type="http://schemas.openxmlformats.org/officeDocument/2006/relationships/slideLayout" Target="../slideLayouts/slideLayout8405.xml"/><Relationship Id="rId616" Type="http://schemas.openxmlformats.org/officeDocument/2006/relationships/slideLayout" Target="../slideLayouts/slideLayout8601.xml"/><Relationship Id="rId658" Type="http://schemas.openxmlformats.org/officeDocument/2006/relationships/slideLayout" Target="../slideLayouts/slideLayout8643.xml"/><Relationship Id="rId823" Type="http://schemas.openxmlformats.org/officeDocument/2006/relationships/slideLayout" Target="../slideLayouts/slideLayout8808.xml"/><Relationship Id="rId865" Type="http://schemas.openxmlformats.org/officeDocument/2006/relationships/slideLayout" Target="../slideLayouts/slideLayout8850.xml"/><Relationship Id="rId255" Type="http://schemas.openxmlformats.org/officeDocument/2006/relationships/slideLayout" Target="../slideLayouts/slideLayout8240.xml"/><Relationship Id="rId297" Type="http://schemas.openxmlformats.org/officeDocument/2006/relationships/slideLayout" Target="../slideLayouts/slideLayout8282.xml"/><Relationship Id="rId462" Type="http://schemas.openxmlformats.org/officeDocument/2006/relationships/slideLayout" Target="../slideLayouts/slideLayout8447.xml"/><Relationship Id="rId518" Type="http://schemas.openxmlformats.org/officeDocument/2006/relationships/slideLayout" Target="../slideLayouts/slideLayout8503.xml"/><Relationship Id="rId725" Type="http://schemas.openxmlformats.org/officeDocument/2006/relationships/slideLayout" Target="../slideLayouts/slideLayout8710.xml"/><Relationship Id="rId932" Type="http://schemas.openxmlformats.org/officeDocument/2006/relationships/slideLayout" Target="../slideLayouts/slideLayout8917.xml"/><Relationship Id="rId115" Type="http://schemas.openxmlformats.org/officeDocument/2006/relationships/slideLayout" Target="../slideLayouts/slideLayout8100.xml"/><Relationship Id="rId157" Type="http://schemas.openxmlformats.org/officeDocument/2006/relationships/slideLayout" Target="../slideLayouts/slideLayout8142.xml"/><Relationship Id="rId322" Type="http://schemas.openxmlformats.org/officeDocument/2006/relationships/slideLayout" Target="../slideLayouts/slideLayout8307.xml"/><Relationship Id="rId364" Type="http://schemas.openxmlformats.org/officeDocument/2006/relationships/slideLayout" Target="../slideLayouts/slideLayout8349.xml"/><Relationship Id="rId767" Type="http://schemas.openxmlformats.org/officeDocument/2006/relationships/slideLayout" Target="../slideLayouts/slideLayout8752.xml"/><Relationship Id="rId61" Type="http://schemas.openxmlformats.org/officeDocument/2006/relationships/slideLayout" Target="../slideLayouts/slideLayout8046.xml"/><Relationship Id="rId199" Type="http://schemas.openxmlformats.org/officeDocument/2006/relationships/slideLayout" Target="../slideLayouts/slideLayout8184.xml"/><Relationship Id="rId571" Type="http://schemas.openxmlformats.org/officeDocument/2006/relationships/slideLayout" Target="../slideLayouts/slideLayout8556.xml"/><Relationship Id="rId627" Type="http://schemas.openxmlformats.org/officeDocument/2006/relationships/slideLayout" Target="../slideLayouts/slideLayout8612.xml"/><Relationship Id="rId669" Type="http://schemas.openxmlformats.org/officeDocument/2006/relationships/slideLayout" Target="../slideLayouts/slideLayout8654.xml"/><Relationship Id="rId834" Type="http://schemas.openxmlformats.org/officeDocument/2006/relationships/slideLayout" Target="../slideLayouts/slideLayout8819.xml"/><Relationship Id="rId876" Type="http://schemas.openxmlformats.org/officeDocument/2006/relationships/slideLayout" Target="../slideLayouts/slideLayout8861.xml"/><Relationship Id="rId19" Type="http://schemas.openxmlformats.org/officeDocument/2006/relationships/slideLayout" Target="../slideLayouts/slideLayout8004.xml"/><Relationship Id="rId224" Type="http://schemas.openxmlformats.org/officeDocument/2006/relationships/slideLayout" Target="../slideLayouts/slideLayout8209.xml"/><Relationship Id="rId266" Type="http://schemas.openxmlformats.org/officeDocument/2006/relationships/slideLayout" Target="../slideLayouts/slideLayout8251.xml"/><Relationship Id="rId431" Type="http://schemas.openxmlformats.org/officeDocument/2006/relationships/slideLayout" Target="../slideLayouts/slideLayout8416.xml"/><Relationship Id="rId473" Type="http://schemas.openxmlformats.org/officeDocument/2006/relationships/slideLayout" Target="../slideLayouts/slideLayout8458.xml"/><Relationship Id="rId529" Type="http://schemas.openxmlformats.org/officeDocument/2006/relationships/slideLayout" Target="../slideLayouts/slideLayout8514.xml"/><Relationship Id="rId680" Type="http://schemas.openxmlformats.org/officeDocument/2006/relationships/slideLayout" Target="../slideLayouts/slideLayout8665.xml"/><Relationship Id="rId736" Type="http://schemas.openxmlformats.org/officeDocument/2006/relationships/slideLayout" Target="../slideLayouts/slideLayout8721.xml"/><Relationship Id="rId901" Type="http://schemas.openxmlformats.org/officeDocument/2006/relationships/slideLayout" Target="../slideLayouts/slideLayout8886.xml"/><Relationship Id="rId30" Type="http://schemas.openxmlformats.org/officeDocument/2006/relationships/slideLayout" Target="../slideLayouts/slideLayout8015.xml"/><Relationship Id="rId126" Type="http://schemas.openxmlformats.org/officeDocument/2006/relationships/slideLayout" Target="../slideLayouts/slideLayout8111.xml"/><Relationship Id="rId168" Type="http://schemas.openxmlformats.org/officeDocument/2006/relationships/slideLayout" Target="../slideLayouts/slideLayout8153.xml"/><Relationship Id="rId333" Type="http://schemas.openxmlformats.org/officeDocument/2006/relationships/slideLayout" Target="../slideLayouts/slideLayout8318.xml"/><Relationship Id="rId540" Type="http://schemas.openxmlformats.org/officeDocument/2006/relationships/slideLayout" Target="../slideLayouts/slideLayout8525.xml"/><Relationship Id="rId778" Type="http://schemas.openxmlformats.org/officeDocument/2006/relationships/slideLayout" Target="../slideLayouts/slideLayout8763.xml"/><Relationship Id="rId943" Type="http://schemas.openxmlformats.org/officeDocument/2006/relationships/slideLayout" Target="../slideLayouts/slideLayout8928.xml"/><Relationship Id="rId72" Type="http://schemas.openxmlformats.org/officeDocument/2006/relationships/slideLayout" Target="../slideLayouts/slideLayout8057.xml"/><Relationship Id="rId375" Type="http://schemas.openxmlformats.org/officeDocument/2006/relationships/slideLayout" Target="../slideLayouts/slideLayout8360.xml"/><Relationship Id="rId582" Type="http://schemas.openxmlformats.org/officeDocument/2006/relationships/slideLayout" Target="../slideLayouts/slideLayout8567.xml"/><Relationship Id="rId638" Type="http://schemas.openxmlformats.org/officeDocument/2006/relationships/slideLayout" Target="../slideLayouts/slideLayout8623.xml"/><Relationship Id="rId803" Type="http://schemas.openxmlformats.org/officeDocument/2006/relationships/slideLayout" Target="../slideLayouts/slideLayout8788.xml"/><Relationship Id="rId845" Type="http://schemas.openxmlformats.org/officeDocument/2006/relationships/slideLayout" Target="../slideLayouts/slideLayout8830.xml"/><Relationship Id="rId3" Type="http://schemas.openxmlformats.org/officeDocument/2006/relationships/slideLayout" Target="../slideLayouts/slideLayout7988.xml"/><Relationship Id="rId235" Type="http://schemas.openxmlformats.org/officeDocument/2006/relationships/slideLayout" Target="../slideLayouts/slideLayout8220.xml"/><Relationship Id="rId277" Type="http://schemas.openxmlformats.org/officeDocument/2006/relationships/slideLayout" Target="../slideLayouts/slideLayout8262.xml"/><Relationship Id="rId400" Type="http://schemas.openxmlformats.org/officeDocument/2006/relationships/slideLayout" Target="../slideLayouts/slideLayout8385.xml"/><Relationship Id="rId442" Type="http://schemas.openxmlformats.org/officeDocument/2006/relationships/slideLayout" Target="../slideLayouts/slideLayout8427.xml"/><Relationship Id="rId484" Type="http://schemas.openxmlformats.org/officeDocument/2006/relationships/slideLayout" Target="../slideLayouts/slideLayout8469.xml"/><Relationship Id="rId705" Type="http://schemas.openxmlformats.org/officeDocument/2006/relationships/slideLayout" Target="../slideLayouts/slideLayout8690.xml"/><Relationship Id="rId887" Type="http://schemas.openxmlformats.org/officeDocument/2006/relationships/slideLayout" Target="../slideLayouts/slideLayout8872.xml"/><Relationship Id="rId137" Type="http://schemas.openxmlformats.org/officeDocument/2006/relationships/slideLayout" Target="../slideLayouts/slideLayout8122.xml"/><Relationship Id="rId302" Type="http://schemas.openxmlformats.org/officeDocument/2006/relationships/slideLayout" Target="../slideLayouts/slideLayout8287.xml"/><Relationship Id="rId344" Type="http://schemas.openxmlformats.org/officeDocument/2006/relationships/slideLayout" Target="../slideLayouts/slideLayout8329.xml"/><Relationship Id="rId691" Type="http://schemas.openxmlformats.org/officeDocument/2006/relationships/slideLayout" Target="../slideLayouts/slideLayout8676.xml"/><Relationship Id="rId747" Type="http://schemas.openxmlformats.org/officeDocument/2006/relationships/slideLayout" Target="../slideLayouts/slideLayout8732.xml"/><Relationship Id="rId789" Type="http://schemas.openxmlformats.org/officeDocument/2006/relationships/slideLayout" Target="../slideLayouts/slideLayout8774.xml"/><Relationship Id="rId912" Type="http://schemas.openxmlformats.org/officeDocument/2006/relationships/slideLayout" Target="../slideLayouts/slideLayout8897.xml"/><Relationship Id="rId954" Type="http://schemas.openxmlformats.org/officeDocument/2006/relationships/slideLayout" Target="../slideLayouts/slideLayout8939.xml"/><Relationship Id="rId41" Type="http://schemas.openxmlformats.org/officeDocument/2006/relationships/slideLayout" Target="../slideLayouts/slideLayout8026.xml"/><Relationship Id="rId83" Type="http://schemas.openxmlformats.org/officeDocument/2006/relationships/slideLayout" Target="../slideLayouts/slideLayout8068.xml"/><Relationship Id="rId179" Type="http://schemas.openxmlformats.org/officeDocument/2006/relationships/slideLayout" Target="../slideLayouts/slideLayout8164.xml"/><Relationship Id="rId386" Type="http://schemas.openxmlformats.org/officeDocument/2006/relationships/slideLayout" Target="../slideLayouts/slideLayout8371.xml"/><Relationship Id="rId551" Type="http://schemas.openxmlformats.org/officeDocument/2006/relationships/slideLayout" Target="../slideLayouts/slideLayout8536.xml"/><Relationship Id="rId593" Type="http://schemas.openxmlformats.org/officeDocument/2006/relationships/slideLayout" Target="../slideLayouts/slideLayout8578.xml"/><Relationship Id="rId607" Type="http://schemas.openxmlformats.org/officeDocument/2006/relationships/slideLayout" Target="../slideLayouts/slideLayout8592.xml"/><Relationship Id="rId649" Type="http://schemas.openxmlformats.org/officeDocument/2006/relationships/slideLayout" Target="../slideLayouts/slideLayout8634.xml"/><Relationship Id="rId814" Type="http://schemas.openxmlformats.org/officeDocument/2006/relationships/slideLayout" Target="../slideLayouts/slideLayout8799.xml"/><Relationship Id="rId856" Type="http://schemas.openxmlformats.org/officeDocument/2006/relationships/slideLayout" Target="../slideLayouts/slideLayout8841.xml"/><Relationship Id="rId190" Type="http://schemas.openxmlformats.org/officeDocument/2006/relationships/slideLayout" Target="../slideLayouts/slideLayout8175.xml"/><Relationship Id="rId204" Type="http://schemas.openxmlformats.org/officeDocument/2006/relationships/slideLayout" Target="../slideLayouts/slideLayout8189.xml"/><Relationship Id="rId246" Type="http://schemas.openxmlformats.org/officeDocument/2006/relationships/slideLayout" Target="../slideLayouts/slideLayout8231.xml"/><Relationship Id="rId288" Type="http://schemas.openxmlformats.org/officeDocument/2006/relationships/slideLayout" Target="../slideLayouts/slideLayout8273.xml"/><Relationship Id="rId411" Type="http://schemas.openxmlformats.org/officeDocument/2006/relationships/slideLayout" Target="../slideLayouts/slideLayout8396.xml"/><Relationship Id="rId453" Type="http://schemas.openxmlformats.org/officeDocument/2006/relationships/slideLayout" Target="../slideLayouts/slideLayout8438.xml"/><Relationship Id="rId509" Type="http://schemas.openxmlformats.org/officeDocument/2006/relationships/slideLayout" Target="../slideLayouts/slideLayout8494.xml"/><Relationship Id="rId660" Type="http://schemas.openxmlformats.org/officeDocument/2006/relationships/slideLayout" Target="../slideLayouts/slideLayout8645.xml"/><Relationship Id="rId898" Type="http://schemas.openxmlformats.org/officeDocument/2006/relationships/slideLayout" Target="../slideLayouts/slideLayout8883.xml"/><Relationship Id="rId106" Type="http://schemas.openxmlformats.org/officeDocument/2006/relationships/slideLayout" Target="../slideLayouts/slideLayout8091.xml"/><Relationship Id="rId313" Type="http://schemas.openxmlformats.org/officeDocument/2006/relationships/slideLayout" Target="../slideLayouts/slideLayout8298.xml"/><Relationship Id="rId495" Type="http://schemas.openxmlformats.org/officeDocument/2006/relationships/slideLayout" Target="../slideLayouts/slideLayout8480.xml"/><Relationship Id="rId716" Type="http://schemas.openxmlformats.org/officeDocument/2006/relationships/slideLayout" Target="../slideLayouts/slideLayout8701.xml"/><Relationship Id="rId758" Type="http://schemas.openxmlformats.org/officeDocument/2006/relationships/slideLayout" Target="../slideLayouts/slideLayout8743.xml"/><Relationship Id="rId923" Type="http://schemas.openxmlformats.org/officeDocument/2006/relationships/slideLayout" Target="../slideLayouts/slideLayout8908.xml"/><Relationship Id="rId965" Type="http://schemas.openxmlformats.org/officeDocument/2006/relationships/slideLayout" Target="../slideLayouts/slideLayout8950.xml"/><Relationship Id="rId10" Type="http://schemas.openxmlformats.org/officeDocument/2006/relationships/slideLayout" Target="../slideLayouts/slideLayout7995.xml"/><Relationship Id="rId52" Type="http://schemas.openxmlformats.org/officeDocument/2006/relationships/slideLayout" Target="../slideLayouts/slideLayout8037.xml"/><Relationship Id="rId94" Type="http://schemas.openxmlformats.org/officeDocument/2006/relationships/slideLayout" Target="../slideLayouts/slideLayout8079.xml"/><Relationship Id="rId148" Type="http://schemas.openxmlformats.org/officeDocument/2006/relationships/slideLayout" Target="../slideLayouts/slideLayout8133.xml"/><Relationship Id="rId355" Type="http://schemas.openxmlformats.org/officeDocument/2006/relationships/slideLayout" Target="../slideLayouts/slideLayout8340.xml"/><Relationship Id="rId397" Type="http://schemas.openxmlformats.org/officeDocument/2006/relationships/slideLayout" Target="../slideLayouts/slideLayout8382.xml"/><Relationship Id="rId520" Type="http://schemas.openxmlformats.org/officeDocument/2006/relationships/slideLayout" Target="../slideLayouts/slideLayout8505.xml"/><Relationship Id="rId562" Type="http://schemas.openxmlformats.org/officeDocument/2006/relationships/slideLayout" Target="../slideLayouts/slideLayout8547.xml"/><Relationship Id="rId618" Type="http://schemas.openxmlformats.org/officeDocument/2006/relationships/slideLayout" Target="../slideLayouts/slideLayout8603.xml"/><Relationship Id="rId825" Type="http://schemas.openxmlformats.org/officeDocument/2006/relationships/slideLayout" Target="../slideLayouts/slideLayout8810.xml"/><Relationship Id="rId215" Type="http://schemas.openxmlformats.org/officeDocument/2006/relationships/slideLayout" Target="../slideLayouts/slideLayout8200.xml"/><Relationship Id="rId257" Type="http://schemas.openxmlformats.org/officeDocument/2006/relationships/slideLayout" Target="../slideLayouts/slideLayout8242.xml"/><Relationship Id="rId422" Type="http://schemas.openxmlformats.org/officeDocument/2006/relationships/slideLayout" Target="../slideLayouts/slideLayout8407.xml"/><Relationship Id="rId464" Type="http://schemas.openxmlformats.org/officeDocument/2006/relationships/slideLayout" Target="../slideLayouts/slideLayout8449.xml"/><Relationship Id="rId867" Type="http://schemas.openxmlformats.org/officeDocument/2006/relationships/slideLayout" Target="../slideLayouts/slideLayout8852.xml"/><Relationship Id="rId299" Type="http://schemas.openxmlformats.org/officeDocument/2006/relationships/slideLayout" Target="../slideLayouts/slideLayout8284.xml"/><Relationship Id="rId727" Type="http://schemas.openxmlformats.org/officeDocument/2006/relationships/slideLayout" Target="../slideLayouts/slideLayout8712.xml"/><Relationship Id="rId934" Type="http://schemas.openxmlformats.org/officeDocument/2006/relationships/slideLayout" Target="../slideLayouts/slideLayout8919.xml"/><Relationship Id="rId63" Type="http://schemas.openxmlformats.org/officeDocument/2006/relationships/slideLayout" Target="../slideLayouts/slideLayout8048.xml"/><Relationship Id="rId159" Type="http://schemas.openxmlformats.org/officeDocument/2006/relationships/slideLayout" Target="../slideLayouts/slideLayout8144.xml"/><Relationship Id="rId366" Type="http://schemas.openxmlformats.org/officeDocument/2006/relationships/slideLayout" Target="../slideLayouts/slideLayout8351.xml"/><Relationship Id="rId573" Type="http://schemas.openxmlformats.org/officeDocument/2006/relationships/slideLayout" Target="../slideLayouts/slideLayout8558.xml"/><Relationship Id="rId780" Type="http://schemas.openxmlformats.org/officeDocument/2006/relationships/slideLayout" Target="../slideLayouts/slideLayout8765.xml"/><Relationship Id="rId226" Type="http://schemas.openxmlformats.org/officeDocument/2006/relationships/slideLayout" Target="../slideLayouts/slideLayout8211.xml"/><Relationship Id="rId433" Type="http://schemas.openxmlformats.org/officeDocument/2006/relationships/slideLayout" Target="../slideLayouts/slideLayout8418.xml"/><Relationship Id="rId878" Type="http://schemas.openxmlformats.org/officeDocument/2006/relationships/slideLayout" Target="../slideLayouts/slideLayout8863.xml"/><Relationship Id="rId640" Type="http://schemas.openxmlformats.org/officeDocument/2006/relationships/slideLayout" Target="../slideLayouts/slideLayout8625.xml"/><Relationship Id="rId738" Type="http://schemas.openxmlformats.org/officeDocument/2006/relationships/slideLayout" Target="../slideLayouts/slideLayout8723.xml"/><Relationship Id="rId945" Type="http://schemas.openxmlformats.org/officeDocument/2006/relationships/slideLayout" Target="../slideLayouts/slideLayout8930.xml"/><Relationship Id="rId74" Type="http://schemas.openxmlformats.org/officeDocument/2006/relationships/slideLayout" Target="../slideLayouts/slideLayout8059.xml"/><Relationship Id="rId377" Type="http://schemas.openxmlformats.org/officeDocument/2006/relationships/slideLayout" Target="../slideLayouts/slideLayout8362.xml"/><Relationship Id="rId500" Type="http://schemas.openxmlformats.org/officeDocument/2006/relationships/slideLayout" Target="../slideLayouts/slideLayout8485.xml"/><Relationship Id="rId584" Type="http://schemas.openxmlformats.org/officeDocument/2006/relationships/slideLayout" Target="../slideLayouts/slideLayout8569.xml"/><Relationship Id="rId805" Type="http://schemas.openxmlformats.org/officeDocument/2006/relationships/slideLayout" Target="../slideLayouts/slideLayout8790.xml"/><Relationship Id="rId5" Type="http://schemas.openxmlformats.org/officeDocument/2006/relationships/slideLayout" Target="../slideLayouts/slideLayout7990.xml"/><Relationship Id="rId237" Type="http://schemas.openxmlformats.org/officeDocument/2006/relationships/slideLayout" Target="../slideLayouts/slideLayout8222.xml"/><Relationship Id="rId791" Type="http://schemas.openxmlformats.org/officeDocument/2006/relationships/slideLayout" Target="../slideLayouts/slideLayout8776.xml"/><Relationship Id="rId889" Type="http://schemas.openxmlformats.org/officeDocument/2006/relationships/slideLayout" Target="../slideLayouts/slideLayout8874.xml"/><Relationship Id="rId444" Type="http://schemas.openxmlformats.org/officeDocument/2006/relationships/slideLayout" Target="../slideLayouts/slideLayout8429.xml"/><Relationship Id="rId651" Type="http://schemas.openxmlformats.org/officeDocument/2006/relationships/slideLayout" Target="../slideLayouts/slideLayout8636.xml"/><Relationship Id="rId749" Type="http://schemas.openxmlformats.org/officeDocument/2006/relationships/slideLayout" Target="../slideLayouts/slideLayout8734.xml"/><Relationship Id="rId290" Type="http://schemas.openxmlformats.org/officeDocument/2006/relationships/slideLayout" Target="../slideLayouts/slideLayout8275.xml"/><Relationship Id="rId304" Type="http://schemas.openxmlformats.org/officeDocument/2006/relationships/slideLayout" Target="../slideLayouts/slideLayout8289.xml"/><Relationship Id="rId388" Type="http://schemas.openxmlformats.org/officeDocument/2006/relationships/slideLayout" Target="../slideLayouts/slideLayout8373.xml"/><Relationship Id="rId511" Type="http://schemas.openxmlformats.org/officeDocument/2006/relationships/slideLayout" Target="../slideLayouts/slideLayout8496.xml"/><Relationship Id="rId609" Type="http://schemas.openxmlformats.org/officeDocument/2006/relationships/slideLayout" Target="../slideLayouts/slideLayout8594.xml"/><Relationship Id="rId956" Type="http://schemas.openxmlformats.org/officeDocument/2006/relationships/slideLayout" Target="../slideLayouts/slideLayout8941.xml"/><Relationship Id="rId85" Type="http://schemas.openxmlformats.org/officeDocument/2006/relationships/slideLayout" Target="../slideLayouts/slideLayout8070.xml"/><Relationship Id="rId150" Type="http://schemas.openxmlformats.org/officeDocument/2006/relationships/slideLayout" Target="../slideLayouts/slideLayout8135.xml"/><Relationship Id="rId595" Type="http://schemas.openxmlformats.org/officeDocument/2006/relationships/slideLayout" Target="../slideLayouts/slideLayout8580.xml"/><Relationship Id="rId816" Type="http://schemas.openxmlformats.org/officeDocument/2006/relationships/slideLayout" Target="../slideLayouts/slideLayout8801.xml"/><Relationship Id="rId248" Type="http://schemas.openxmlformats.org/officeDocument/2006/relationships/slideLayout" Target="../slideLayouts/slideLayout8233.xml"/><Relationship Id="rId455" Type="http://schemas.openxmlformats.org/officeDocument/2006/relationships/slideLayout" Target="../slideLayouts/slideLayout8440.xml"/><Relationship Id="rId662" Type="http://schemas.openxmlformats.org/officeDocument/2006/relationships/slideLayout" Target="../slideLayouts/slideLayout8647.xml"/><Relationship Id="rId12" Type="http://schemas.openxmlformats.org/officeDocument/2006/relationships/slideLayout" Target="../slideLayouts/slideLayout7997.xml"/><Relationship Id="rId108" Type="http://schemas.openxmlformats.org/officeDocument/2006/relationships/slideLayout" Target="../slideLayouts/slideLayout8093.xml"/><Relationship Id="rId315" Type="http://schemas.openxmlformats.org/officeDocument/2006/relationships/slideLayout" Target="../slideLayouts/slideLayout8300.xml"/><Relationship Id="rId522" Type="http://schemas.openxmlformats.org/officeDocument/2006/relationships/slideLayout" Target="../slideLayouts/slideLayout8507.xml"/><Relationship Id="rId967" Type="http://schemas.openxmlformats.org/officeDocument/2006/relationships/slideLayout" Target="../slideLayouts/slideLayout8952.xml"/><Relationship Id="rId96" Type="http://schemas.openxmlformats.org/officeDocument/2006/relationships/slideLayout" Target="../slideLayouts/slideLayout8081.xml"/><Relationship Id="rId161" Type="http://schemas.openxmlformats.org/officeDocument/2006/relationships/slideLayout" Target="../slideLayouts/slideLayout8146.xml"/><Relationship Id="rId399" Type="http://schemas.openxmlformats.org/officeDocument/2006/relationships/slideLayout" Target="../slideLayouts/slideLayout8384.xml"/><Relationship Id="rId827" Type="http://schemas.openxmlformats.org/officeDocument/2006/relationships/slideLayout" Target="../slideLayouts/slideLayout8812.xml"/><Relationship Id="rId259" Type="http://schemas.openxmlformats.org/officeDocument/2006/relationships/slideLayout" Target="../slideLayouts/slideLayout8244.xml"/><Relationship Id="rId466" Type="http://schemas.openxmlformats.org/officeDocument/2006/relationships/slideLayout" Target="../slideLayouts/slideLayout8451.xml"/><Relationship Id="rId673" Type="http://schemas.openxmlformats.org/officeDocument/2006/relationships/slideLayout" Target="../slideLayouts/slideLayout8658.xml"/><Relationship Id="rId880" Type="http://schemas.openxmlformats.org/officeDocument/2006/relationships/slideLayout" Target="../slideLayouts/slideLayout8865.xml"/><Relationship Id="rId23" Type="http://schemas.openxmlformats.org/officeDocument/2006/relationships/slideLayout" Target="../slideLayouts/slideLayout8008.xml"/><Relationship Id="rId119" Type="http://schemas.openxmlformats.org/officeDocument/2006/relationships/slideLayout" Target="../slideLayouts/slideLayout8104.xml"/><Relationship Id="rId326" Type="http://schemas.openxmlformats.org/officeDocument/2006/relationships/slideLayout" Target="../slideLayouts/slideLayout8311.xml"/><Relationship Id="rId533" Type="http://schemas.openxmlformats.org/officeDocument/2006/relationships/slideLayout" Target="../slideLayouts/slideLayout8518.xml"/><Relationship Id="rId740" Type="http://schemas.openxmlformats.org/officeDocument/2006/relationships/slideLayout" Target="../slideLayouts/slideLayout8725.xml"/><Relationship Id="rId838" Type="http://schemas.openxmlformats.org/officeDocument/2006/relationships/slideLayout" Target="../slideLayouts/slideLayout8823.xml"/><Relationship Id="rId172" Type="http://schemas.openxmlformats.org/officeDocument/2006/relationships/slideLayout" Target="../slideLayouts/slideLayout8157.xml"/><Relationship Id="rId477" Type="http://schemas.openxmlformats.org/officeDocument/2006/relationships/slideLayout" Target="../slideLayouts/slideLayout8462.xml"/><Relationship Id="rId600" Type="http://schemas.openxmlformats.org/officeDocument/2006/relationships/slideLayout" Target="../slideLayouts/slideLayout8585.xml"/><Relationship Id="rId684" Type="http://schemas.openxmlformats.org/officeDocument/2006/relationships/slideLayout" Target="../slideLayouts/slideLayout8669.xml"/><Relationship Id="rId337" Type="http://schemas.openxmlformats.org/officeDocument/2006/relationships/slideLayout" Target="../slideLayouts/slideLayout8322.xml"/><Relationship Id="rId891" Type="http://schemas.openxmlformats.org/officeDocument/2006/relationships/slideLayout" Target="../slideLayouts/slideLayout8876.xml"/><Relationship Id="rId905" Type="http://schemas.openxmlformats.org/officeDocument/2006/relationships/slideLayout" Target="../slideLayouts/slideLayout8890.xml"/><Relationship Id="rId34" Type="http://schemas.openxmlformats.org/officeDocument/2006/relationships/slideLayout" Target="../slideLayouts/slideLayout8019.xml"/><Relationship Id="rId544" Type="http://schemas.openxmlformats.org/officeDocument/2006/relationships/slideLayout" Target="../slideLayouts/slideLayout8529.xml"/><Relationship Id="rId751" Type="http://schemas.openxmlformats.org/officeDocument/2006/relationships/slideLayout" Target="../slideLayouts/slideLayout8736.xml"/><Relationship Id="rId849" Type="http://schemas.openxmlformats.org/officeDocument/2006/relationships/slideLayout" Target="../slideLayouts/slideLayout8834.xml"/><Relationship Id="rId183" Type="http://schemas.openxmlformats.org/officeDocument/2006/relationships/slideLayout" Target="../slideLayouts/slideLayout8168.xml"/><Relationship Id="rId390" Type="http://schemas.openxmlformats.org/officeDocument/2006/relationships/slideLayout" Target="../slideLayouts/slideLayout8375.xml"/><Relationship Id="rId404" Type="http://schemas.openxmlformats.org/officeDocument/2006/relationships/slideLayout" Target="../slideLayouts/slideLayout8389.xml"/><Relationship Id="rId611" Type="http://schemas.openxmlformats.org/officeDocument/2006/relationships/slideLayout" Target="../slideLayouts/slideLayout8596.xml"/><Relationship Id="rId250" Type="http://schemas.openxmlformats.org/officeDocument/2006/relationships/slideLayout" Target="../slideLayouts/slideLayout8235.xml"/><Relationship Id="rId488" Type="http://schemas.openxmlformats.org/officeDocument/2006/relationships/slideLayout" Target="../slideLayouts/slideLayout8473.xml"/><Relationship Id="rId695" Type="http://schemas.openxmlformats.org/officeDocument/2006/relationships/slideLayout" Target="../slideLayouts/slideLayout8680.xml"/><Relationship Id="rId709" Type="http://schemas.openxmlformats.org/officeDocument/2006/relationships/slideLayout" Target="../slideLayouts/slideLayout8694.xml"/><Relationship Id="rId916" Type="http://schemas.openxmlformats.org/officeDocument/2006/relationships/slideLayout" Target="../slideLayouts/slideLayout8901.xml"/><Relationship Id="rId45" Type="http://schemas.openxmlformats.org/officeDocument/2006/relationships/slideLayout" Target="../slideLayouts/slideLayout8030.xml"/><Relationship Id="rId110" Type="http://schemas.openxmlformats.org/officeDocument/2006/relationships/slideLayout" Target="../slideLayouts/slideLayout8095.xml"/><Relationship Id="rId348" Type="http://schemas.openxmlformats.org/officeDocument/2006/relationships/slideLayout" Target="../slideLayouts/slideLayout8333.xml"/><Relationship Id="rId555" Type="http://schemas.openxmlformats.org/officeDocument/2006/relationships/slideLayout" Target="../slideLayouts/slideLayout8540.xml"/><Relationship Id="rId762" Type="http://schemas.openxmlformats.org/officeDocument/2006/relationships/slideLayout" Target="../slideLayouts/slideLayout8747.xml"/><Relationship Id="rId194" Type="http://schemas.openxmlformats.org/officeDocument/2006/relationships/slideLayout" Target="../slideLayouts/slideLayout8179.xml"/><Relationship Id="rId208" Type="http://schemas.openxmlformats.org/officeDocument/2006/relationships/slideLayout" Target="../slideLayouts/slideLayout8193.xml"/><Relationship Id="rId415" Type="http://schemas.openxmlformats.org/officeDocument/2006/relationships/slideLayout" Target="../slideLayouts/slideLayout8400.xml"/><Relationship Id="rId622" Type="http://schemas.openxmlformats.org/officeDocument/2006/relationships/slideLayout" Target="../slideLayouts/slideLayout8607.xml"/><Relationship Id="rId261" Type="http://schemas.openxmlformats.org/officeDocument/2006/relationships/slideLayout" Target="../slideLayouts/slideLayout8246.xml"/><Relationship Id="rId499" Type="http://schemas.openxmlformats.org/officeDocument/2006/relationships/slideLayout" Target="../slideLayouts/slideLayout8484.xml"/><Relationship Id="rId927" Type="http://schemas.openxmlformats.org/officeDocument/2006/relationships/slideLayout" Target="../slideLayouts/slideLayout8912.xml"/><Relationship Id="rId56" Type="http://schemas.openxmlformats.org/officeDocument/2006/relationships/slideLayout" Target="../slideLayouts/slideLayout8041.xml"/><Relationship Id="rId359" Type="http://schemas.openxmlformats.org/officeDocument/2006/relationships/slideLayout" Target="../slideLayouts/slideLayout8344.xml"/><Relationship Id="rId566" Type="http://schemas.openxmlformats.org/officeDocument/2006/relationships/slideLayout" Target="../slideLayouts/slideLayout8551.xml"/><Relationship Id="rId773" Type="http://schemas.openxmlformats.org/officeDocument/2006/relationships/slideLayout" Target="../slideLayouts/slideLayout8758.xml"/><Relationship Id="rId121" Type="http://schemas.openxmlformats.org/officeDocument/2006/relationships/slideLayout" Target="../slideLayouts/slideLayout8106.xml"/><Relationship Id="rId219" Type="http://schemas.openxmlformats.org/officeDocument/2006/relationships/slideLayout" Target="../slideLayouts/slideLayout8204.xml"/><Relationship Id="rId426" Type="http://schemas.openxmlformats.org/officeDocument/2006/relationships/slideLayout" Target="../slideLayouts/slideLayout8411.xml"/><Relationship Id="rId633" Type="http://schemas.openxmlformats.org/officeDocument/2006/relationships/slideLayout" Target="../slideLayouts/slideLayout8618.xml"/><Relationship Id="rId840" Type="http://schemas.openxmlformats.org/officeDocument/2006/relationships/slideLayout" Target="../slideLayouts/slideLayout8825.xml"/><Relationship Id="rId938" Type="http://schemas.openxmlformats.org/officeDocument/2006/relationships/slideLayout" Target="../slideLayouts/slideLayout8923.xml"/><Relationship Id="rId67" Type="http://schemas.openxmlformats.org/officeDocument/2006/relationships/slideLayout" Target="../slideLayouts/slideLayout8052.xml"/><Relationship Id="rId272" Type="http://schemas.openxmlformats.org/officeDocument/2006/relationships/slideLayout" Target="../slideLayouts/slideLayout8257.xml"/><Relationship Id="rId577" Type="http://schemas.openxmlformats.org/officeDocument/2006/relationships/slideLayout" Target="../slideLayouts/slideLayout8562.xml"/><Relationship Id="rId700" Type="http://schemas.openxmlformats.org/officeDocument/2006/relationships/slideLayout" Target="../slideLayouts/slideLayout8685.xml"/><Relationship Id="rId132" Type="http://schemas.openxmlformats.org/officeDocument/2006/relationships/slideLayout" Target="../slideLayouts/slideLayout8117.xml"/><Relationship Id="rId784" Type="http://schemas.openxmlformats.org/officeDocument/2006/relationships/slideLayout" Target="../slideLayouts/slideLayout8769.xml"/><Relationship Id="rId437" Type="http://schemas.openxmlformats.org/officeDocument/2006/relationships/slideLayout" Target="../slideLayouts/slideLayout8422.xml"/><Relationship Id="rId644" Type="http://schemas.openxmlformats.org/officeDocument/2006/relationships/slideLayout" Target="../slideLayouts/slideLayout8629.xml"/><Relationship Id="rId851" Type="http://schemas.openxmlformats.org/officeDocument/2006/relationships/slideLayout" Target="../slideLayouts/slideLayout8836.xml"/><Relationship Id="rId283" Type="http://schemas.openxmlformats.org/officeDocument/2006/relationships/slideLayout" Target="../slideLayouts/slideLayout8268.xml"/><Relationship Id="rId490" Type="http://schemas.openxmlformats.org/officeDocument/2006/relationships/slideLayout" Target="../slideLayouts/slideLayout8475.xml"/><Relationship Id="rId504" Type="http://schemas.openxmlformats.org/officeDocument/2006/relationships/slideLayout" Target="../slideLayouts/slideLayout8489.xml"/><Relationship Id="rId711" Type="http://schemas.openxmlformats.org/officeDocument/2006/relationships/slideLayout" Target="../slideLayouts/slideLayout8696.xml"/><Relationship Id="rId949" Type="http://schemas.openxmlformats.org/officeDocument/2006/relationships/slideLayout" Target="../slideLayouts/slideLayout8934.xml"/><Relationship Id="rId78" Type="http://schemas.openxmlformats.org/officeDocument/2006/relationships/slideLayout" Target="../slideLayouts/slideLayout8063.xml"/><Relationship Id="rId143" Type="http://schemas.openxmlformats.org/officeDocument/2006/relationships/slideLayout" Target="../slideLayouts/slideLayout8128.xml"/><Relationship Id="rId350" Type="http://schemas.openxmlformats.org/officeDocument/2006/relationships/slideLayout" Target="../slideLayouts/slideLayout8335.xml"/><Relationship Id="rId588" Type="http://schemas.openxmlformats.org/officeDocument/2006/relationships/slideLayout" Target="../slideLayouts/slideLayout8573.xml"/><Relationship Id="rId795" Type="http://schemas.openxmlformats.org/officeDocument/2006/relationships/slideLayout" Target="../slideLayouts/slideLayout8780.xml"/><Relationship Id="rId809" Type="http://schemas.openxmlformats.org/officeDocument/2006/relationships/slideLayout" Target="../slideLayouts/slideLayout8794.xml"/><Relationship Id="rId9" Type="http://schemas.openxmlformats.org/officeDocument/2006/relationships/slideLayout" Target="../slideLayouts/slideLayout7994.xml"/><Relationship Id="rId210" Type="http://schemas.openxmlformats.org/officeDocument/2006/relationships/slideLayout" Target="../slideLayouts/slideLayout8195.xml"/><Relationship Id="rId448" Type="http://schemas.openxmlformats.org/officeDocument/2006/relationships/slideLayout" Target="../slideLayouts/slideLayout8433.xml"/><Relationship Id="rId655" Type="http://schemas.openxmlformats.org/officeDocument/2006/relationships/slideLayout" Target="../slideLayouts/slideLayout8640.xml"/><Relationship Id="rId862" Type="http://schemas.openxmlformats.org/officeDocument/2006/relationships/slideLayout" Target="../slideLayouts/slideLayout8847.xml"/><Relationship Id="rId294" Type="http://schemas.openxmlformats.org/officeDocument/2006/relationships/slideLayout" Target="../slideLayouts/slideLayout8279.xml"/><Relationship Id="rId308" Type="http://schemas.openxmlformats.org/officeDocument/2006/relationships/slideLayout" Target="../slideLayouts/slideLayout8293.xml"/><Relationship Id="rId515" Type="http://schemas.openxmlformats.org/officeDocument/2006/relationships/slideLayout" Target="../slideLayouts/slideLayout8500.xml"/><Relationship Id="rId722" Type="http://schemas.openxmlformats.org/officeDocument/2006/relationships/slideLayout" Target="../slideLayouts/slideLayout8707.xml"/><Relationship Id="rId89" Type="http://schemas.openxmlformats.org/officeDocument/2006/relationships/slideLayout" Target="../slideLayouts/slideLayout8074.xml"/><Relationship Id="rId154" Type="http://schemas.openxmlformats.org/officeDocument/2006/relationships/slideLayout" Target="../slideLayouts/slideLayout8139.xml"/><Relationship Id="rId361" Type="http://schemas.openxmlformats.org/officeDocument/2006/relationships/slideLayout" Target="../slideLayouts/slideLayout8346.xml"/><Relationship Id="rId599" Type="http://schemas.openxmlformats.org/officeDocument/2006/relationships/slideLayout" Target="../slideLayouts/slideLayout8584.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9073.xml"/><Relationship Id="rId21" Type="http://schemas.openxmlformats.org/officeDocument/2006/relationships/slideLayout" Target="../slideLayouts/slideLayout8977.xml"/><Relationship Id="rId42" Type="http://schemas.openxmlformats.org/officeDocument/2006/relationships/slideLayout" Target="../slideLayouts/slideLayout8998.xml"/><Relationship Id="rId63" Type="http://schemas.openxmlformats.org/officeDocument/2006/relationships/slideLayout" Target="../slideLayouts/slideLayout9019.xml"/><Relationship Id="rId84" Type="http://schemas.openxmlformats.org/officeDocument/2006/relationships/slideLayout" Target="../slideLayouts/slideLayout9040.xml"/><Relationship Id="rId138" Type="http://schemas.openxmlformats.org/officeDocument/2006/relationships/slideLayout" Target="../slideLayouts/slideLayout9094.xml"/><Relationship Id="rId159" Type="http://schemas.openxmlformats.org/officeDocument/2006/relationships/slideLayout" Target="../slideLayouts/slideLayout9115.xml"/><Relationship Id="rId170" Type="http://schemas.openxmlformats.org/officeDocument/2006/relationships/slideLayout" Target="../slideLayouts/slideLayout9126.xml"/><Relationship Id="rId191" Type="http://schemas.openxmlformats.org/officeDocument/2006/relationships/slideLayout" Target="../slideLayouts/slideLayout9147.xml"/><Relationship Id="rId205" Type="http://schemas.openxmlformats.org/officeDocument/2006/relationships/slideLayout" Target="../slideLayouts/slideLayout9161.xml"/><Relationship Id="rId107" Type="http://schemas.openxmlformats.org/officeDocument/2006/relationships/slideLayout" Target="../slideLayouts/slideLayout9063.xml"/><Relationship Id="rId11" Type="http://schemas.openxmlformats.org/officeDocument/2006/relationships/slideLayout" Target="../slideLayouts/slideLayout8967.xml"/><Relationship Id="rId32" Type="http://schemas.openxmlformats.org/officeDocument/2006/relationships/slideLayout" Target="../slideLayouts/slideLayout8988.xml"/><Relationship Id="rId53" Type="http://schemas.openxmlformats.org/officeDocument/2006/relationships/slideLayout" Target="../slideLayouts/slideLayout9009.xml"/><Relationship Id="rId74" Type="http://schemas.openxmlformats.org/officeDocument/2006/relationships/slideLayout" Target="../slideLayouts/slideLayout9030.xml"/><Relationship Id="rId128" Type="http://schemas.openxmlformats.org/officeDocument/2006/relationships/slideLayout" Target="../slideLayouts/slideLayout9084.xml"/><Relationship Id="rId149" Type="http://schemas.openxmlformats.org/officeDocument/2006/relationships/slideLayout" Target="../slideLayouts/slideLayout9105.xml"/><Relationship Id="rId5" Type="http://schemas.openxmlformats.org/officeDocument/2006/relationships/slideLayout" Target="../slideLayouts/slideLayout8961.xml"/><Relationship Id="rId90" Type="http://schemas.openxmlformats.org/officeDocument/2006/relationships/slideLayout" Target="../slideLayouts/slideLayout9046.xml"/><Relationship Id="rId95" Type="http://schemas.openxmlformats.org/officeDocument/2006/relationships/slideLayout" Target="../slideLayouts/slideLayout9051.xml"/><Relationship Id="rId160" Type="http://schemas.openxmlformats.org/officeDocument/2006/relationships/slideLayout" Target="../slideLayouts/slideLayout9116.xml"/><Relationship Id="rId165" Type="http://schemas.openxmlformats.org/officeDocument/2006/relationships/slideLayout" Target="../slideLayouts/slideLayout9121.xml"/><Relationship Id="rId181" Type="http://schemas.openxmlformats.org/officeDocument/2006/relationships/slideLayout" Target="../slideLayouts/slideLayout9137.xml"/><Relationship Id="rId186" Type="http://schemas.openxmlformats.org/officeDocument/2006/relationships/slideLayout" Target="../slideLayouts/slideLayout9142.xml"/><Relationship Id="rId216" Type="http://schemas.openxmlformats.org/officeDocument/2006/relationships/theme" Target="../theme/theme11.xml"/><Relationship Id="rId211" Type="http://schemas.openxmlformats.org/officeDocument/2006/relationships/slideLayout" Target="../slideLayouts/slideLayout9167.xml"/><Relationship Id="rId22" Type="http://schemas.openxmlformats.org/officeDocument/2006/relationships/slideLayout" Target="../slideLayouts/slideLayout8978.xml"/><Relationship Id="rId27" Type="http://schemas.openxmlformats.org/officeDocument/2006/relationships/slideLayout" Target="../slideLayouts/slideLayout8983.xml"/><Relationship Id="rId43" Type="http://schemas.openxmlformats.org/officeDocument/2006/relationships/slideLayout" Target="../slideLayouts/slideLayout8999.xml"/><Relationship Id="rId48" Type="http://schemas.openxmlformats.org/officeDocument/2006/relationships/slideLayout" Target="../slideLayouts/slideLayout9004.xml"/><Relationship Id="rId64" Type="http://schemas.openxmlformats.org/officeDocument/2006/relationships/slideLayout" Target="../slideLayouts/slideLayout9020.xml"/><Relationship Id="rId69" Type="http://schemas.openxmlformats.org/officeDocument/2006/relationships/slideLayout" Target="../slideLayouts/slideLayout9025.xml"/><Relationship Id="rId113" Type="http://schemas.openxmlformats.org/officeDocument/2006/relationships/slideLayout" Target="../slideLayouts/slideLayout9069.xml"/><Relationship Id="rId118" Type="http://schemas.openxmlformats.org/officeDocument/2006/relationships/slideLayout" Target="../slideLayouts/slideLayout9074.xml"/><Relationship Id="rId134" Type="http://schemas.openxmlformats.org/officeDocument/2006/relationships/slideLayout" Target="../slideLayouts/slideLayout9090.xml"/><Relationship Id="rId139" Type="http://schemas.openxmlformats.org/officeDocument/2006/relationships/slideLayout" Target="../slideLayouts/slideLayout9095.xml"/><Relationship Id="rId80" Type="http://schemas.openxmlformats.org/officeDocument/2006/relationships/slideLayout" Target="../slideLayouts/slideLayout9036.xml"/><Relationship Id="rId85" Type="http://schemas.openxmlformats.org/officeDocument/2006/relationships/slideLayout" Target="../slideLayouts/slideLayout9041.xml"/><Relationship Id="rId150" Type="http://schemas.openxmlformats.org/officeDocument/2006/relationships/slideLayout" Target="../slideLayouts/slideLayout9106.xml"/><Relationship Id="rId155" Type="http://schemas.openxmlformats.org/officeDocument/2006/relationships/slideLayout" Target="../slideLayouts/slideLayout9111.xml"/><Relationship Id="rId171" Type="http://schemas.openxmlformats.org/officeDocument/2006/relationships/slideLayout" Target="../slideLayouts/slideLayout9127.xml"/><Relationship Id="rId176" Type="http://schemas.openxmlformats.org/officeDocument/2006/relationships/slideLayout" Target="../slideLayouts/slideLayout9132.xml"/><Relationship Id="rId192" Type="http://schemas.openxmlformats.org/officeDocument/2006/relationships/slideLayout" Target="../slideLayouts/slideLayout9148.xml"/><Relationship Id="rId197" Type="http://schemas.openxmlformats.org/officeDocument/2006/relationships/slideLayout" Target="../slideLayouts/slideLayout9153.xml"/><Relationship Id="rId206" Type="http://schemas.openxmlformats.org/officeDocument/2006/relationships/slideLayout" Target="../slideLayouts/slideLayout9162.xml"/><Relationship Id="rId201" Type="http://schemas.openxmlformats.org/officeDocument/2006/relationships/slideLayout" Target="../slideLayouts/slideLayout9157.xml"/><Relationship Id="rId12" Type="http://schemas.openxmlformats.org/officeDocument/2006/relationships/slideLayout" Target="../slideLayouts/slideLayout8968.xml"/><Relationship Id="rId17" Type="http://schemas.openxmlformats.org/officeDocument/2006/relationships/slideLayout" Target="../slideLayouts/slideLayout8973.xml"/><Relationship Id="rId33" Type="http://schemas.openxmlformats.org/officeDocument/2006/relationships/slideLayout" Target="../slideLayouts/slideLayout8989.xml"/><Relationship Id="rId38" Type="http://schemas.openxmlformats.org/officeDocument/2006/relationships/slideLayout" Target="../slideLayouts/slideLayout8994.xml"/><Relationship Id="rId59" Type="http://schemas.openxmlformats.org/officeDocument/2006/relationships/slideLayout" Target="../slideLayouts/slideLayout9015.xml"/><Relationship Id="rId103" Type="http://schemas.openxmlformats.org/officeDocument/2006/relationships/slideLayout" Target="../slideLayouts/slideLayout9059.xml"/><Relationship Id="rId108" Type="http://schemas.openxmlformats.org/officeDocument/2006/relationships/slideLayout" Target="../slideLayouts/slideLayout9064.xml"/><Relationship Id="rId124" Type="http://schemas.openxmlformats.org/officeDocument/2006/relationships/slideLayout" Target="../slideLayouts/slideLayout9080.xml"/><Relationship Id="rId129" Type="http://schemas.openxmlformats.org/officeDocument/2006/relationships/slideLayout" Target="../slideLayouts/slideLayout9085.xml"/><Relationship Id="rId54" Type="http://schemas.openxmlformats.org/officeDocument/2006/relationships/slideLayout" Target="../slideLayouts/slideLayout9010.xml"/><Relationship Id="rId70" Type="http://schemas.openxmlformats.org/officeDocument/2006/relationships/slideLayout" Target="../slideLayouts/slideLayout9026.xml"/><Relationship Id="rId75" Type="http://schemas.openxmlformats.org/officeDocument/2006/relationships/slideLayout" Target="../slideLayouts/slideLayout9031.xml"/><Relationship Id="rId91" Type="http://schemas.openxmlformats.org/officeDocument/2006/relationships/slideLayout" Target="../slideLayouts/slideLayout9047.xml"/><Relationship Id="rId96" Type="http://schemas.openxmlformats.org/officeDocument/2006/relationships/slideLayout" Target="../slideLayouts/slideLayout9052.xml"/><Relationship Id="rId140" Type="http://schemas.openxmlformats.org/officeDocument/2006/relationships/slideLayout" Target="../slideLayouts/slideLayout9096.xml"/><Relationship Id="rId145" Type="http://schemas.openxmlformats.org/officeDocument/2006/relationships/slideLayout" Target="../slideLayouts/slideLayout9101.xml"/><Relationship Id="rId161" Type="http://schemas.openxmlformats.org/officeDocument/2006/relationships/slideLayout" Target="../slideLayouts/slideLayout9117.xml"/><Relationship Id="rId166" Type="http://schemas.openxmlformats.org/officeDocument/2006/relationships/slideLayout" Target="../slideLayouts/slideLayout9122.xml"/><Relationship Id="rId182" Type="http://schemas.openxmlformats.org/officeDocument/2006/relationships/slideLayout" Target="../slideLayouts/slideLayout9138.xml"/><Relationship Id="rId187" Type="http://schemas.openxmlformats.org/officeDocument/2006/relationships/slideLayout" Target="../slideLayouts/slideLayout9143.xml"/><Relationship Id="rId217" Type="http://schemas.openxmlformats.org/officeDocument/2006/relationships/image" Target="../media/image1.png"/><Relationship Id="rId1" Type="http://schemas.openxmlformats.org/officeDocument/2006/relationships/slideLayout" Target="../slideLayouts/slideLayout8957.xml"/><Relationship Id="rId6" Type="http://schemas.openxmlformats.org/officeDocument/2006/relationships/slideLayout" Target="../slideLayouts/slideLayout8962.xml"/><Relationship Id="rId212" Type="http://schemas.openxmlformats.org/officeDocument/2006/relationships/slideLayout" Target="../slideLayouts/slideLayout9168.xml"/><Relationship Id="rId23" Type="http://schemas.openxmlformats.org/officeDocument/2006/relationships/slideLayout" Target="../slideLayouts/slideLayout8979.xml"/><Relationship Id="rId28" Type="http://schemas.openxmlformats.org/officeDocument/2006/relationships/slideLayout" Target="../slideLayouts/slideLayout8984.xml"/><Relationship Id="rId49" Type="http://schemas.openxmlformats.org/officeDocument/2006/relationships/slideLayout" Target="../slideLayouts/slideLayout9005.xml"/><Relationship Id="rId114" Type="http://schemas.openxmlformats.org/officeDocument/2006/relationships/slideLayout" Target="../slideLayouts/slideLayout9070.xml"/><Relationship Id="rId119" Type="http://schemas.openxmlformats.org/officeDocument/2006/relationships/slideLayout" Target="../slideLayouts/slideLayout9075.xml"/><Relationship Id="rId44" Type="http://schemas.openxmlformats.org/officeDocument/2006/relationships/slideLayout" Target="../slideLayouts/slideLayout9000.xml"/><Relationship Id="rId60" Type="http://schemas.openxmlformats.org/officeDocument/2006/relationships/slideLayout" Target="../slideLayouts/slideLayout9016.xml"/><Relationship Id="rId65" Type="http://schemas.openxmlformats.org/officeDocument/2006/relationships/slideLayout" Target="../slideLayouts/slideLayout9021.xml"/><Relationship Id="rId81" Type="http://schemas.openxmlformats.org/officeDocument/2006/relationships/slideLayout" Target="../slideLayouts/slideLayout9037.xml"/><Relationship Id="rId86" Type="http://schemas.openxmlformats.org/officeDocument/2006/relationships/slideLayout" Target="../slideLayouts/slideLayout9042.xml"/><Relationship Id="rId130" Type="http://schemas.openxmlformats.org/officeDocument/2006/relationships/slideLayout" Target="../slideLayouts/slideLayout9086.xml"/><Relationship Id="rId135" Type="http://schemas.openxmlformats.org/officeDocument/2006/relationships/slideLayout" Target="../slideLayouts/slideLayout9091.xml"/><Relationship Id="rId151" Type="http://schemas.openxmlformats.org/officeDocument/2006/relationships/slideLayout" Target="../slideLayouts/slideLayout9107.xml"/><Relationship Id="rId156" Type="http://schemas.openxmlformats.org/officeDocument/2006/relationships/slideLayout" Target="../slideLayouts/slideLayout9112.xml"/><Relationship Id="rId177" Type="http://schemas.openxmlformats.org/officeDocument/2006/relationships/slideLayout" Target="../slideLayouts/slideLayout9133.xml"/><Relationship Id="rId198" Type="http://schemas.openxmlformats.org/officeDocument/2006/relationships/slideLayout" Target="../slideLayouts/slideLayout9154.xml"/><Relationship Id="rId172" Type="http://schemas.openxmlformats.org/officeDocument/2006/relationships/slideLayout" Target="../slideLayouts/slideLayout9128.xml"/><Relationship Id="rId193" Type="http://schemas.openxmlformats.org/officeDocument/2006/relationships/slideLayout" Target="../slideLayouts/slideLayout9149.xml"/><Relationship Id="rId202" Type="http://schemas.openxmlformats.org/officeDocument/2006/relationships/slideLayout" Target="../slideLayouts/slideLayout9158.xml"/><Relationship Id="rId207" Type="http://schemas.openxmlformats.org/officeDocument/2006/relationships/slideLayout" Target="../slideLayouts/slideLayout9163.xml"/><Relationship Id="rId13" Type="http://schemas.openxmlformats.org/officeDocument/2006/relationships/slideLayout" Target="../slideLayouts/slideLayout8969.xml"/><Relationship Id="rId18" Type="http://schemas.openxmlformats.org/officeDocument/2006/relationships/slideLayout" Target="../slideLayouts/slideLayout8974.xml"/><Relationship Id="rId39" Type="http://schemas.openxmlformats.org/officeDocument/2006/relationships/slideLayout" Target="../slideLayouts/slideLayout8995.xml"/><Relationship Id="rId109" Type="http://schemas.openxmlformats.org/officeDocument/2006/relationships/slideLayout" Target="../slideLayouts/slideLayout9065.xml"/><Relationship Id="rId34" Type="http://schemas.openxmlformats.org/officeDocument/2006/relationships/slideLayout" Target="../slideLayouts/slideLayout8990.xml"/><Relationship Id="rId50" Type="http://schemas.openxmlformats.org/officeDocument/2006/relationships/slideLayout" Target="../slideLayouts/slideLayout9006.xml"/><Relationship Id="rId55" Type="http://schemas.openxmlformats.org/officeDocument/2006/relationships/slideLayout" Target="../slideLayouts/slideLayout9011.xml"/><Relationship Id="rId76" Type="http://schemas.openxmlformats.org/officeDocument/2006/relationships/slideLayout" Target="../slideLayouts/slideLayout9032.xml"/><Relationship Id="rId97" Type="http://schemas.openxmlformats.org/officeDocument/2006/relationships/slideLayout" Target="../slideLayouts/slideLayout9053.xml"/><Relationship Id="rId104" Type="http://schemas.openxmlformats.org/officeDocument/2006/relationships/slideLayout" Target="../slideLayouts/slideLayout9060.xml"/><Relationship Id="rId120" Type="http://schemas.openxmlformats.org/officeDocument/2006/relationships/slideLayout" Target="../slideLayouts/slideLayout9076.xml"/><Relationship Id="rId125" Type="http://schemas.openxmlformats.org/officeDocument/2006/relationships/slideLayout" Target="../slideLayouts/slideLayout9081.xml"/><Relationship Id="rId141" Type="http://schemas.openxmlformats.org/officeDocument/2006/relationships/slideLayout" Target="../slideLayouts/slideLayout9097.xml"/><Relationship Id="rId146" Type="http://schemas.openxmlformats.org/officeDocument/2006/relationships/slideLayout" Target="../slideLayouts/slideLayout9102.xml"/><Relationship Id="rId167" Type="http://schemas.openxmlformats.org/officeDocument/2006/relationships/slideLayout" Target="../slideLayouts/slideLayout9123.xml"/><Relationship Id="rId188" Type="http://schemas.openxmlformats.org/officeDocument/2006/relationships/slideLayout" Target="../slideLayouts/slideLayout9144.xml"/><Relationship Id="rId7" Type="http://schemas.openxmlformats.org/officeDocument/2006/relationships/slideLayout" Target="../slideLayouts/slideLayout8963.xml"/><Relationship Id="rId71" Type="http://schemas.openxmlformats.org/officeDocument/2006/relationships/slideLayout" Target="../slideLayouts/slideLayout9027.xml"/><Relationship Id="rId92" Type="http://schemas.openxmlformats.org/officeDocument/2006/relationships/slideLayout" Target="../slideLayouts/slideLayout9048.xml"/><Relationship Id="rId162" Type="http://schemas.openxmlformats.org/officeDocument/2006/relationships/slideLayout" Target="../slideLayouts/slideLayout9118.xml"/><Relationship Id="rId183" Type="http://schemas.openxmlformats.org/officeDocument/2006/relationships/slideLayout" Target="../slideLayouts/slideLayout9139.xml"/><Relationship Id="rId213" Type="http://schemas.openxmlformats.org/officeDocument/2006/relationships/slideLayout" Target="../slideLayouts/slideLayout9169.xml"/><Relationship Id="rId2" Type="http://schemas.openxmlformats.org/officeDocument/2006/relationships/slideLayout" Target="../slideLayouts/slideLayout8958.xml"/><Relationship Id="rId29" Type="http://schemas.openxmlformats.org/officeDocument/2006/relationships/slideLayout" Target="../slideLayouts/slideLayout8985.xml"/><Relationship Id="rId24" Type="http://schemas.openxmlformats.org/officeDocument/2006/relationships/slideLayout" Target="../slideLayouts/slideLayout8980.xml"/><Relationship Id="rId40" Type="http://schemas.openxmlformats.org/officeDocument/2006/relationships/slideLayout" Target="../slideLayouts/slideLayout8996.xml"/><Relationship Id="rId45" Type="http://schemas.openxmlformats.org/officeDocument/2006/relationships/slideLayout" Target="../slideLayouts/slideLayout9001.xml"/><Relationship Id="rId66" Type="http://schemas.openxmlformats.org/officeDocument/2006/relationships/slideLayout" Target="../slideLayouts/slideLayout9022.xml"/><Relationship Id="rId87" Type="http://schemas.openxmlformats.org/officeDocument/2006/relationships/slideLayout" Target="../slideLayouts/slideLayout9043.xml"/><Relationship Id="rId110" Type="http://schemas.openxmlformats.org/officeDocument/2006/relationships/slideLayout" Target="../slideLayouts/slideLayout9066.xml"/><Relationship Id="rId115" Type="http://schemas.openxmlformats.org/officeDocument/2006/relationships/slideLayout" Target="../slideLayouts/slideLayout9071.xml"/><Relationship Id="rId131" Type="http://schemas.openxmlformats.org/officeDocument/2006/relationships/slideLayout" Target="../slideLayouts/slideLayout9087.xml"/><Relationship Id="rId136" Type="http://schemas.openxmlformats.org/officeDocument/2006/relationships/slideLayout" Target="../slideLayouts/slideLayout9092.xml"/><Relationship Id="rId157" Type="http://schemas.openxmlformats.org/officeDocument/2006/relationships/slideLayout" Target="../slideLayouts/slideLayout9113.xml"/><Relationship Id="rId178" Type="http://schemas.openxmlformats.org/officeDocument/2006/relationships/slideLayout" Target="../slideLayouts/slideLayout9134.xml"/><Relationship Id="rId61" Type="http://schemas.openxmlformats.org/officeDocument/2006/relationships/slideLayout" Target="../slideLayouts/slideLayout9017.xml"/><Relationship Id="rId82" Type="http://schemas.openxmlformats.org/officeDocument/2006/relationships/slideLayout" Target="../slideLayouts/slideLayout9038.xml"/><Relationship Id="rId152" Type="http://schemas.openxmlformats.org/officeDocument/2006/relationships/slideLayout" Target="../slideLayouts/slideLayout9108.xml"/><Relationship Id="rId173" Type="http://schemas.openxmlformats.org/officeDocument/2006/relationships/slideLayout" Target="../slideLayouts/slideLayout9129.xml"/><Relationship Id="rId194" Type="http://schemas.openxmlformats.org/officeDocument/2006/relationships/slideLayout" Target="../slideLayouts/slideLayout9150.xml"/><Relationship Id="rId199" Type="http://schemas.openxmlformats.org/officeDocument/2006/relationships/slideLayout" Target="../slideLayouts/slideLayout9155.xml"/><Relationship Id="rId203" Type="http://schemas.openxmlformats.org/officeDocument/2006/relationships/slideLayout" Target="../slideLayouts/slideLayout9159.xml"/><Relationship Id="rId208" Type="http://schemas.openxmlformats.org/officeDocument/2006/relationships/slideLayout" Target="../slideLayouts/slideLayout9164.xml"/><Relationship Id="rId19" Type="http://schemas.openxmlformats.org/officeDocument/2006/relationships/slideLayout" Target="../slideLayouts/slideLayout8975.xml"/><Relationship Id="rId14" Type="http://schemas.openxmlformats.org/officeDocument/2006/relationships/slideLayout" Target="../slideLayouts/slideLayout8970.xml"/><Relationship Id="rId30" Type="http://schemas.openxmlformats.org/officeDocument/2006/relationships/slideLayout" Target="../slideLayouts/slideLayout8986.xml"/><Relationship Id="rId35" Type="http://schemas.openxmlformats.org/officeDocument/2006/relationships/slideLayout" Target="../slideLayouts/slideLayout8991.xml"/><Relationship Id="rId56" Type="http://schemas.openxmlformats.org/officeDocument/2006/relationships/slideLayout" Target="../slideLayouts/slideLayout9012.xml"/><Relationship Id="rId77" Type="http://schemas.openxmlformats.org/officeDocument/2006/relationships/slideLayout" Target="../slideLayouts/slideLayout9033.xml"/><Relationship Id="rId100" Type="http://schemas.openxmlformats.org/officeDocument/2006/relationships/slideLayout" Target="../slideLayouts/slideLayout9056.xml"/><Relationship Id="rId105" Type="http://schemas.openxmlformats.org/officeDocument/2006/relationships/slideLayout" Target="../slideLayouts/slideLayout9061.xml"/><Relationship Id="rId126" Type="http://schemas.openxmlformats.org/officeDocument/2006/relationships/slideLayout" Target="../slideLayouts/slideLayout9082.xml"/><Relationship Id="rId147" Type="http://schemas.openxmlformats.org/officeDocument/2006/relationships/slideLayout" Target="../slideLayouts/slideLayout9103.xml"/><Relationship Id="rId168" Type="http://schemas.openxmlformats.org/officeDocument/2006/relationships/slideLayout" Target="../slideLayouts/slideLayout9124.xml"/><Relationship Id="rId8" Type="http://schemas.openxmlformats.org/officeDocument/2006/relationships/slideLayout" Target="../slideLayouts/slideLayout8964.xml"/><Relationship Id="rId51" Type="http://schemas.openxmlformats.org/officeDocument/2006/relationships/slideLayout" Target="../slideLayouts/slideLayout9007.xml"/><Relationship Id="rId72" Type="http://schemas.openxmlformats.org/officeDocument/2006/relationships/slideLayout" Target="../slideLayouts/slideLayout9028.xml"/><Relationship Id="rId93" Type="http://schemas.openxmlformats.org/officeDocument/2006/relationships/slideLayout" Target="../slideLayouts/slideLayout9049.xml"/><Relationship Id="rId98" Type="http://schemas.openxmlformats.org/officeDocument/2006/relationships/slideLayout" Target="../slideLayouts/slideLayout9054.xml"/><Relationship Id="rId121" Type="http://schemas.openxmlformats.org/officeDocument/2006/relationships/slideLayout" Target="../slideLayouts/slideLayout9077.xml"/><Relationship Id="rId142" Type="http://schemas.openxmlformats.org/officeDocument/2006/relationships/slideLayout" Target="../slideLayouts/slideLayout9098.xml"/><Relationship Id="rId163" Type="http://schemas.openxmlformats.org/officeDocument/2006/relationships/slideLayout" Target="../slideLayouts/slideLayout9119.xml"/><Relationship Id="rId184" Type="http://schemas.openxmlformats.org/officeDocument/2006/relationships/slideLayout" Target="../slideLayouts/slideLayout9140.xml"/><Relationship Id="rId189" Type="http://schemas.openxmlformats.org/officeDocument/2006/relationships/slideLayout" Target="../slideLayouts/slideLayout9145.xml"/><Relationship Id="rId3" Type="http://schemas.openxmlformats.org/officeDocument/2006/relationships/slideLayout" Target="../slideLayouts/slideLayout8959.xml"/><Relationship Id="rId214" Type="http://schemas.openxmlformats.org/officeDocument/2006/relationships/slideLayout" Target="../slideLayouts/slideLayout9170.xml"/><Relationship Id="rId25" Type="http://schemas.openxmlformats.org/officeDocument/2006/relationships/slideLayout" Target="../slideLayouts/slideLayout8981.xml"/><Relationship Id="rId46" Type="http://schemas.openxmlformats.org/officeDocument/2006/relationships/slideLayout" Target="../slideLayouts/slideLayout9002.xml"/><Relationship Id="rId67" Type="http://schemas.openxmlformats.org/officeDocument/2006/relationships/slideLayout" Target="../slideLayouts/slideLayout9023.xml"/><Relationship Id="rId116" Type="http://schemas.openxmlformats.org/officeDocument/2006/relationships/slideLayout" Target="../slideLayouts/slideLayout9072.xml"/><Relationship Id="rId137" Type="http://schemas.openxmlformats.org/officeDocument/2006/relationships/slideLayout" Target="../slideLayouts/slideLayout9093.xml"/><Relationship Id="rId158" Type="http://schemas.openxmlformats.org/officeDocument/2006/relationships/slideLayout" Target="../slideLayouts/slideLayout9114.xml"/><Relationship Id="rId20" Type="http://schemas.openxmlformats.org/officeDocument/2006/relationships/slideLayout" Target="../slideLayouts/slideLayout8976.xml"/><Relationship Id="rId41" Type="http://schemas.openxmlformats.org/officeDocument/2006/relationships/slideLayout" Target="../slideLayouts/slideLayout8997.xml"/><Relationship Id="rId62" Type="http://schemas.openxmlformats.org/officeDocument/2006/relationships/slideLayout" Target="../slideLayouts/slideLayout9018.xml"/><Relationship Id="rId83" Type="http://schemas.openxmlformats.org/officeDocument/2006/relationships/slideLayout" Target="../slideLayouts/slideLayout9039.xml"/><Relationship Id="rId88" Type="http://schemas.openxmlformats.org/officeDocument/2006/relationships/slideLayout" Target="../slideLayouts/slideLayout9044.xml"/><Relationship Id="rId111" Type="http://schemas.openxmlformats.org/officeDocument/2006/relationships/slideLayout" Target="../slideLayouts/slideLayout9067.xml"/><Relationship Id="rId132" Type="http://schemas.openxmlformats.org/officeDocument/2006/relationships/slideLayout" Target="../slideLayouts/slideLayout9088.xml"/><Relationship Id="rId153" Type="http://schemas.openxmlformats.org/officeDocument/2006/relationships/slideLayout" Target="../slideLayouts/slideLayout9109.xml"/><Relationship Id="rId174" Type="http://schemas.openxmlformats.org/officeDocument/2006/relationships/slideLayout" Target="../slideLayouts/slideLayout9130.xml"/><Relationship Id="rId179" Type="http://schemas.openxmlformats.org/officeDocument/2006/relationships/slideLayout" Target="../slideLayouts/slideLayout9135.xml"/><Relationship Id="rId195" Type="http://schemas.openxmlformats.org/officeDocument/2006/relationships/slideLayout" Target="../slideLayouts/slideLayout9151.xml"/><Relationship Id="rId209" Type="http://schemas.openxmlformats.org/officeDocument/2006/relationships/slideLayout" Target="../slideLayouts/slideLayout9165.xml"/><Relationship Id="rId190" Type="http://schemas.openxmlformats.org/officeDocument/2006/relationships/slideLayout" Target="../slideLayouts/slideLayout9146.xml"/><Relationship Id="rId204" Type="http://schemas.openxmlformats.org/officeDocument/2006/relationships/slideLayout" Target="../slideLayouts/slideLayout9160.xml"/><Relationship Id="rId15" Type="http://schemas.openxmlformats.org/officeDocument/2006/relationships/slideLayout" Target="../slideLayouts/slideLayout8971.xml"/><Relationship Id="rId36" Type="http://schemas.openxmlformats.org/officeDocument/2006/relationships/slideLayout" Target="../slideLayouts/slideLayout8992.xml"/><Relationship Id="rId57" Type="http://schemas.openxmlformats.org/officeDocument/2006/relationships/slideLayout" Target="../slideLayouts/slideLayout9013.xml"/><Relationship Id="rId106" Type="http://schemas.openxmlformats.org/officeDocument/2006/relationships/slideLayout" Target="../slideLayouts/slideLayout9062.xml"/><Relationship Id="rId127" Type="http://schemas.openxmlformats.org/officeDocument/2006/relationships/slideLayout" Target="../slideLayouts/slideLayout9083.xml"/><Relationship Id="rId10" Type="http://schemas.openxmlformats.org/officeDocument/2006/relationships/slideLayout" Target="../slideLayouts/slideLayout8966.xml"/><Relationship Id="rId31" Type="http://schemas.openxmlformats.org/officeDocument/2006/relationships/slideLayout" Target="../slideLayouts/slideLayout8987.xml"/><Relationship Id="rId52" Type="http://schemas.openxmlformats.org/officeDocument/2006/relationships/slideLayout" Target="../slideLayouts/slideLayout9008.xml"/><Relationship Id="rId73" Type="http://schemas.openxmlformats.org/officeDocument/2006/relationships/slideLayout" Target="../slideLayouts/slideLayout9029.xml"/><Relationship Id="rId78" Type="http://schemas.openxmlformats.org/officeDocument/2006/relationships/slideLayout" Target="../slideLayouts/slideLayout9034.xml"/><Relationship Id="rId94" Type="http://schemas.openxmlformats.org/officeDocument/2006/relationships/slideLayout" Target="../slideLayouts/slideLayout9050.xml"/><Relationship Id="rId99" Type="http://schemas.openxmlformats.org/officeDocument/2006/relationships/slideLayout" Target="../slideLayouts/slideLayout9055.xml"/><Relationship Id="rId101" Type="http://schemas.openxmlformats.org/officeDocument/2006/relationships/slideLayout" Target="../slideLayouts/slideLayout9057.xml"/><Relationship Id="rId122" Type="http://schemas.openxmlformats.org/officeDocument/2006/relationships/slideLayout" Target="../slideLayouts/slideLayout9078.xml"/><Relationship Id="rId143" Type="http://schemas.openxmlformats.org/officeDocument/2006/relationships/slideLayout" Target="../slideLayouts/slideLayout9099.xml"/><Relationship Id="rId148" Type="http://schemas.openxmlformats.org/officeDocument/2006/relationships/slideLayout" Target="../slideLayouts/slideLayout9104.xml"/><Relationship Id="rId164" Type="http://schemas.openxmlformats.org/officeDocument/2006/relationships/slideLayout" Target="../slideLayouts/slideLayout9120.xml"/><Relationship Id="rId169" Type="http://schemas.openxmlformats.org/officeDocument/2006/relationships/slideLayout" Target="../slideLayouts/slideLayout9125.xml"/><Relationship Id="rId185" Type="http://schemas.openxmlformats.org/officeDocument/2006/relationships/slideLayout" Target="../slideLayouts/slideLayout9141.xml"/><Relationship Id="rId4" Type="http://schemas.openxmlformats.org/officeDocument/2006/relationships/slideLayout" Target="../slideLayouts/slideLayout8960.xml"/><Relationship Id="rId9" Type="http://schemas.openxmlformats.org/officeDocument/2006/relationships/slideLayout" Target="../slideLayouts/slideLayout8965.xml"/><Relationship Id="rId180" Type="http://schemas.openxmlformats.org/officeDocument/2006/relationships/slideLayout" Target="../slideLayouts/slideLayout9136.xml"/><Relationship Id="rId210" Type="http://schemas.openxmlformats.org/officeDocument/2006/relationships/slideLayout" Target="../slideLayouts/slideLayout9166.xml"/><Relationship Id="rId215" Type="http://schemas.openxmlformats.org/officeDocument/2006/relationships/slideLayout" Target="../slideLayouts/slideLayout9171.xml"/><Relationship Id="rId26" Type="http://schemas.openxmlformats.org/officeDocument/2006/relationships/slideLayout" Target="../slideLayouts/slideLayout8982.xml"/><Relationship Id="rId47" Type="http://schemas.openxmlformats.org/officeDocument/2006/relationships/slideLayout" Target="../slideLayouts/slideLayout9003.xml"/><Relationship Id="rId68" Type="http://schemas.openxmlformats.org/officeDocument/2006/relationships/slideLayout" Target="../slideLayouts/slideLayout9024.xml"/><Relationship Id="rId89" Type="http://schemas.openxmlformats.org/officeDocument/2006/relationships/slideLayout" Target="../slideLayouts/slideLayout9045.xml"/><Relationship Id="rId112" Type="http://schemas.openxmlformats.org/officeDocument/2006/relationships/slideLayout" Target="../slideLayouts/slideLayout9068.xml"/><Relationship Id="rId133" Type="http://schemas.openxmlformats.org/officeDocument/2006/relationships/slideLayout" Target="../slideLayouts/slideLayout9089.xml"/><Relationship Id="rId154" Type="http://schemas.openxmlformats.org/officeDocument/2006/relationships/slideLayout" Target="../slideLayouts/slideLayout9110.xml"/><Relationship Id="rId175" Type="http://schemas.openxmlformats.org/officeDocument/2006/relationships/slideLayout" Target="../slideLayouts/slideLayout9131.xml"/><Relationship Id="rId196" Type="http://schemas.openxmlformats.org/officeDocument/2006/relationships/slideLayout" Target="../slideLayouts/slideLayout9152.xml"/><Relationship Id="rId200" Type="http://schemas.openxmlformats.org/officeDocument/2006/relationships/slideLayout" Target="../slideLayouts/slideLayout9156.xml"/><Relationship Id="rId16" Type="http://schemas.openxmlformats.org/officeDocument/2006/relationships/slideLayout" Target="../slideLayouts/slideLayout8972.xml"/><Relationship Id="rId37" Type="http://schemas.openxmlformats.org/officeDocument/2006/relationships/slideLayout" Target="../slideLayouts/slideLayout8993.xml"/><Relationship Id="rId58" Type="http://schemas.openxmlformats.org/officeDocument/2006/relationships/slideLayout" Target="../slideLayouts/slideLayout9014.xml"/><Relationship Id="rId79" Type="http://schemas.openxmlformats.org/officeDocument/2006/relationships/slideLayout" Target="../slideLayouts/slideLayout9035.xml"/><Relationship Id="rId102" Type="http://schemas.openxmlformats.org/officeDocument/2006/relationships/slideLayout" Target="../slideLayouts/slideLayout9058.xml"/><Relationship Id="rId123" Type="http://schemas.openxmlformats.org/officeDocument/2006/relationships/slideLayout" Target="../slideLayouts/slideLayout9079.xml"/><Relationship Id="rId144" Type="http://schemas.openxmlformats.org/officeDocument/2006/relationships/slideLayout" Target="../slideLayouts/slideLayout910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179.xml"/><Relationship Id="rId13" Type="http://schemas.openxmlformats.org/officeDocument/2006/relationships/slideLayout" Target="../slideLayouts/slideLayout9184.xml"/><Relationship Id="rId3" Type="http://schemas.openxmlformats.org/officeDocument/2006/relationships/slideLayout" Target="../slideLayouts/slideLayout9174.xml"/><Relationship Id="rId7" Type="http://schemas.openxmlformats.org/officeDocument/2006/relationships/slideLayout" Target="../slideLayouts/slideLayout9178.xml"/><Relationship Id="rId12" Type="http://schemas.openxmlformats.org/officeDocument/2006/relationships/slideLayout" Target="../slideLayouts/slideLayout9183.xml"/><Relationship Id="rId2" Type="http://schemas.openxmlformats.org/officeDocument/2006/relationships/slideLayout" Target="../slideLayouts/slideLayout9173.xml"/><Relationship Id="rId1" Type="http://schemas.openxmlformats.org/officeDocument/2006/relationships/slideLayout" Target="../slideLayouts/slideLayout9172.xml"/><Relationship Id="rId6" Type="http://schemas.openxmlformats.org/officeDocument/2006/relationships/slideLayout" Target="../slideLayouts/slideLayout9177.xml"/><Relationship Id="rId11" Type="http://schemas.openxmlformats.org/officeDocument/2006/relationships/slideLayout" Target="../slideLayouts/slideLayout9182.xml"/><Relationship Id="rId5" Type="http://schemas.openxmlformats.org/officeDocument/2006/relationships/slideLayout" Target="../slideLayouts/slideLayout9176.xml"/><Relationship Id="rId15" Type="http://schemas.openxmlformats.org/officeDocument/2006/relationships/theme" Target="../theme/theme12.xml"/><Relationship Id="rId10" Type="http://schemas.openxmlformats.org/officeDocument/2006/relationships/slideLayout" Target="../slideLayouts/slideLayout9181.xml"/><Relationship Id="rId4" Type="http://schemas.openxmlformats.org/officeDocument/2006/relationships/slideLayout" Target="../slideLayouts/slideLayout9175.xml"/><Relationship Id="rId9" Type="http://schemas.openxmlformats.org/officeDocument/2006/relationships/slideLayout" Target="../slideLayouts/slideLayout9180.xml"/><Relationship Id="rId14" Type="http://schemas.openxmlformats.org/officeDocument/2006/relationships/slideLayout" Target="../slideLayouts/slideLayout9185.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332.xml"/><Relationship Id="rId671" Type="http://schemas.openxmlformats.org/officeDocument/2006/relationships/slideLayout" Target="../slideLayouts/slideLayout886.xml"/><Relationship Id="rId769" Type="http://schemas.openxmlformats.org/officeDocument/2006/relationships/slideLayout" Target="../slideLayouts/slideLayout984.xml"/><Relationship Id="rId21" Type="http://schemas.openxmlformats.org/officeDocument/2006/relationships/slideLayout" Target="../slideLayouts/slideLayout236.xml"/><Relationship Id="rId324" Type="http://schemas.openxmlformats.org/officeDocument/2006/relationships/slideLayout" Target="../slideLayouts/slideLayout539.xml"/><Relationship Id="rId531" Type="http://schemas.openxmlformats.org/officeDocument/2006/relationships/slideLayout" Target="../slideLayouts/slideLayout746.xml"/><Relationship Id="rId629" Type="http://schemas.openxmlformats.org/officeDocument/2006/relationships/slideLayout" Target="../slideLayouts/slideLayout844.xml"/><Relationship Id="rId170" Type="http://schemas.openxmlformats.org/officeDocument/2006/relationships/slideLayout" Target="../slideLayouts/slideLayout385.xml"/><Relationship Id="rId836" Type="http://schemas.openxmlformats.org/officeDocument/2006/relationships/slideLayout" Target="../slideLayouts/slideLayout1051.xml"/><Relationship Id="rId268" Type="http://schemas.openxmlformats.org/officeDocument/2006/relationships/slideLayout" Target="../slideLayouts/slideLayout483.xml"/><Relationship Id="rId475" Type="http://schemas.openxmlformats.org/officeDocument/2006/relationships/slideLayout" Target="../slideLayouts/slideLayout690.xml"/><Relationship Id="rId682" Type="http://schemas.openxmlformats.org/officeDocument/2006/relationships/slideLayout" Target="../slideLayouts/slideLayout897.xml"/><Relationship Id="rId903" Type="http://schemas.openxmlformats.org/officeDocument/2006/relationships/slideLayout" Target="../slideLayouts/slideLayout1118.xml"/><Relationship Id="rId32" Type="http://schemas.openxmlformats.org/officeDocument/2006/relationships/slideLayout" Target="../slideLayouts/slideLayout247.xml"/><Relationship Id="rId128" Type="http://schemas.openxmlformats.org/officeDocument/2006/relationships/slideLayout" Target="../slideLayouts/slideLayout343.xml"/><Relationship Id="rId335" Type="http://schemas.openxmlformats.org/officeDocument/2006/relationships/slideLayout" Target="../slideLayouts/slideLayout550.xml"/><Relationship Id="rId542" Type="http://schemas.openxmlformats.org/officeDocument/2006/relationships/slideLayout" Target="../slideLayouts/slideLayout757.xml"/><Relationship Id="rId181" Type="http://schemas.openxmlformats.org/officeDocument/2006/relationships/slideLayout" Target="../slideLayouts/slideLayout396.xml"/><Relationship Id="rId402" Type="http://schemas.openxmlformats.org/officeDocument/2006/relationships/slideLayout" Target="../slideLayouts/slideLayout617.xml"/><Relationship Id="rId847" Type="http://schemas.openxmlformats.org/officeDocument/2006/relationships/slideLayout" Target="../slideLayouts/slideLayout1062.xml"/><Relationship Id="rId279" Type="http://schemas.openxmlformats.org/officeDocument/2006/relationships/slideLayout" Target="../slideLayouts/slideLayout494.xml"/><Relationship Id="rId486" Type="http://schemas.openxmlformats.org/officeDocument/2006/relationships/slideLayout" Target="../slideLayouts/slideLayout701.xml"/><Relationship Id="rId693" Type="http://schemas.openxmlformats.org/officeDocument/2006/relationships/slideLayout" Target="../slideLayouts/slideLayout908.xml"/><Relationship Id="rId707" Type="http://schemas.openxmlformats.org/officeDocument/2006/relationships/slideLayout" Target="../slideLayouts/slideLayout922.xml"/><Relationship Id="rId914" Type="http://schemas.openxmlformats.org/officeDocument/2006/relationships/slideLayout" Target="../slideLayouts/slideLayout1129.xml"/><Relationship Id="rId43" Type="http://schemas.openxmlformats.org/officeDocument/2006/relationships/slideLayout" Target="../slideLayouts/slideLayout258.xml"/><Relationship Id="rId139" Type="http://schemas.openxmlformats.org/officeDocument/2006/relationships/slideLayout" Target="../slideLayouts/slideLayout354.xml"/><Relationship Id="rId346" Type="http://schemas.openxmlformats.org/officeDocument/2006/relationships/slideLayout" Target="../slideLayouts/slideLayout561.xml"/><Relationship Id="rId553" Type="http://schemas.openxmlformats.org/officeDocument/2006/relationships/slideLayout" Target="../slideLayouts/slideLayout768.xml"/><Relationship Id="rId760" Type="http://schemas.openxmlformats.org/officeDocument/2006/relationships/slideLayout" Target="../slideLayouts/slideLayout975.xml"/><Relationship Id="rId192" Type="http://schemas.openxmlformats.org/officeDocument/2006/relationships/slideLayout" Target="../slideLayouts/slideLayout407.xml"/><Relationship Id="rId206" Type="http://schemas.openxmlformats.org/officeDocument/2006/relationships/slideLayout" Target="../slideLayouts/slideLayout421.xml"/><Relationship Id="rId413" Type="http://schemas.openxmlformats.org/officeDocument/2006/relationships/slideLayout" Target="../slideLayouts/slideLayout628.xml"/><Relationship Id="rId858" Type="http://schemas.openxmlformats.org/officeDocument/2006/relationships/slideLayout" Target="../slideLayouts/slideLayout1073.xml"/><Relationship Id="rId497" Type="http://schemas.openxmlformats.org/officeDocument/2006/relationships/slideLayout" Target="../slideLayouts/slideLayout712.xml"/><Relationship Id="rId620" Type="http://schemas.openxmlformats.org/officeDocument/2006/relationships/slideLayout" Target="../slideLayouts/slideLayout835.xml"/><Relationship Id="rId718" Type="http://schemas.openxmlformats.org/officeDocument/2006/relationships/slideLayout" Target="../slideLayouts/slideLayout933.xml"/><Relationship Id="rId925" Type="http://schemas.openxmlformats.org/officeDocument/2006/relationships/slideLayout" Target="../slideLayouts/slideLayout1140.xml"/><Relationship Id="rId357" Type="http://schemas.openxmlformats.org/officeDocument/2006/relationships/slideLayout" Target="../slideLayouts/slideLayout572.xml"/><Relationship Id="rId54" Type="http://schemas.openxmlformats.org/officeDocument/2006/relationships/slideLayout" Target="../slideLayouts/slideLayout269.xml"/><Relationship Id="rId217" Type="http://schemas.openxmlformats.org/officeDocument/2006/relationships/slideLayout" Target="../slideLayouts/slideLayout432.xml"/><Relationship Id="rId564" Type="http://schemas.openxmlformats.org/officeDocument/2006/relationships/slideLayout" Target="../slideLayouts/slideLayout779.xml"/><Relationship Id="rId771" Type="http://schemas.openxmlformats.org/officeDocument/2006/relationships/slideLayout" Target="../slideLayouts/slideLayout986.xml"/><Relationship Id="rId869" Type="http://schemas.openxmlformats.org/officeDocument/2006/relationships/slideLayout" Target="../slideLayouts/slideLayout1084.xml"/><Relationship Id="rId424" Type="http://schemas.openxmlformats.org/officeDocument/2006/relationships/slideLayout" Target="../slideLayouts/slideLayout639.xml"/><Relationship Id="rId631" Type="http://schemas.openxmlformats.org/officeDocument/2006/relationships/slideLayout" Target="../slideLayouts/slideLayout846.xml"/><Relationship Id="rId729" Type="http://schemas.openxmlformats.org/officeDocument/2006/relationships/slideLayout" Target="../slideLayouts/slideLayout944.xml"/><Relationship Id="rId270" Type="http://schemas.openxmlformats.org/officeDocument/2006/relationships/slideLayout" Target="../slideLayouts/slideLayout485.xml"/><Relationship Id="rId936" Type="http://schemas.openxmlformats.org/officeDocument/2006/relationships/slideLayout" Target="../slideLayouts/slideLayout1151.xml"/><Relationship Id="rId65" Type="http://schemas.openxmlformats.org/officeDocument/2006/relationships/slideLayout" Target="../slideLayouts/slideLayout280.xml"/><Relationship Id="rId130" Type="http://schemas.openxmlformats.org/officeDocument/2006/relationships/slideLayout" Target="../slideLayouts/slideLayout345.xml"/><Relationship Id="rId368" Type="http://schemas.openxmlformats.org/officeDocument/2006/relationships/slideLayout" Target="../slideLayouts/slideLayout583.xml"/><Relationship Id="rId575" Type="http://schemas.openxmlformats.org/officeDocument/2006/relationships/slideLayout" Target="../slideLayouts/slideLayout790.xml"/><Relationship Id="rId782" Type="http://schemas.openxmlformats.org/officeDocument/2006/relationships/slideLayout" Target="../slideLayouts/slideLayout997.xml"/><Relationship Id="rId228" Type="http://schemas.openxmlformats.org/officeDocument/2006/relationships/slideLayout" Target="../slideLayouts/slideLayout443.xml"/><Relationship Id="rId435" Type="http://schemas.openxmlformats.org/officeDocument/2006/relationships/slideLayout" Target="../slideLayouts/slideLayout650.xml"/><Relationship Id="rId642" Type="http://schemas.openxmlformats.org/officeDocument/2006/relationships/slideLayout" Target="../slideLayouts/slideLayout857.xml"/><Relationship Id="rId281" Type="http://schemas.openxmlformats.org/officeDocument/2006/relationships/slideLayout" Target="../slideLayouts/slideLayout496.xml"/><Relationship Id="rId502" Type="http://schemas.openxmlformats.org/officeDocument/2006/relationships/slideLayout" Target="../slideLayouts/slideLayout717.xml"/><Relationship Id="rId947" Type="http://schemas.openxmlformats.org/officeDocument/2006/relationships/slideLayout" Target="../slideLayouts/slideLayout1162.xml"/><Relationship Id="rId76" Type="http://schemas.openxmlformats.org/officeDocument/2006/relationships/slideLayout" Target="../slideLayouts/slideLayout291.xml"/><Relationship Id="rId141" Type="http://schemas.openxmlformats.org/officeDocument/2006/relationships/slideLayout" Target="../slideLayouts/slideLayout356.xml"/><Relationship Id="rId379" Type="http://schemas.openxmlformats.org/officeDocument/2006/relationships/slideLayout" Target="../slideLayouts/slideLayout594.xml"/><Relationship Id="rId586" Type="http://schemas.openxmlformats.org/officeDocument/2006/relationships/slideLayout" Target="../slideLayouts/slideLayout801.xml"/><Relationship Id="rId793" Type="http://schemas.openxmlformats.org/officeDocument/2006/relationships/slideLayout" Target="../slideLayouts/slideLayout1008.xml"/><Relationship Id="rId807" Type="http://schemas.openxmlformats.org/officeDocument/2006/relationships/slideLayout" Target="../slideLayouts/slideLayout1022.xml"/><Relationship Id="rId7" Type="http://schemas.openxmlformats.org/officeDocument/2006/relationships/slideLayout" Target="../slideLayouts/slideLayout222.xml"/><Relationship Id="rId239" Type="http://schemas.openxmlformats.org/officeDocument/2006/relationships/slideLayout" Target="../slideLayouts/slideLayout454.xml"/><Relationship Id="rId446" Type="http://schemas.openxmlformats.org/officeDocument/2006/relationships/slideLayout" Target="../slideLayouts/slideLayout661.xml"/><Relationship Id="rId653" Type="http://schemas.openxmlformats.org/officeDocument/2006/relationships/slideLayout" Target="../slideLayouts/slideLayout868.xml"/><Relationship Id="rId292" Type="http://schemas.openxmlformats.org/officeDocument/2006/relationships/slideLayout" Target="../slideLayouts/slideLayout507.xml"/><Relationship Id="rId306" Type="http://schemas.openxmlformats.org/officeDocument/2006/relationships/slideLayout" Target="../slideLayouts/slideLayout521.xml"/><Relationship Id="rId860" Type="http://schemas.openxmlformats.org/officeDocument/2006/relationships/slideLayout" Target="../slideLayouts/slideLayout1075.xml"/><Relationship Id="rId958" Type="http://schemas.openxmlformats.org/officeDocument/2006/relationships/slideLayout" Target="../slideLayouts/slideLayout1173.xml"/><Relationship Id="rId87" Type="http://schemas.openxmlformats.org/officeDocument/2006/relationships/slideLayout" Target="../slideLayouts/slideLayout302.xml"/><Relationship Id="rId513" Type="http://schemas.openxmlformats.org/officeDocument/2006/relationships/slideLayout" Target="../slideLayouts/slideLayout728.xml"/><Relationship Id="rId597" Type="http://schemas.openxmlformats.org/officeDocument/2006/relationships/slideLayout" Target="../slideLayouts/slideLayout812.xml"/><Relationship Id="rId720" Type="http://schemas.openxmlformats.org/officeDocument/2006/relationships/slideLayout" Target="../slideLayouts/slideLayout935.xml"/><Relationship Id="rId818" Type="http://schemas.openxmlformats.org/officeDocument/2006/relationships/slideLayout" Target="../slideLayouts/slideLayout1033.xml"/><Relationship Id="rId152" Type="http://schemas.openxmlformats.org/officeDocument/2006/relationships/slideLayout" Target="../slideLayouts/slideLayout367.xml"/><Relationship Id="rId457" Type="http://schemas.openxmlformats.org/officeDocument/2006/relationships/slideLayout" Target="../slideLayouts/slideLayout672.xml"/><Relationship Id="rId664" Type="http://schemas.openxmlformats.org/officeDocument/2006/relationships/slideLayout" Target="../slideLayouts/slideLayout879.xml"/><Relationship Id="rId871" Type="http://schemas.openxmlformats.org/officeDocument/2006/relationships/slideLayout" Target="../slideLayouts/slideLayout1086.xml"/><Relationship Id="rId969" Type="http://schemas.openxmlformats.org/officeDocument/2006/relationships/slideLayout" Target="../slideLayouts/slideLayout1184.xml"/><Relationship Id="rId14" Type="http://schemas.openxmlformats.org/officeDocument/2006/relationships/slideLayout" Target="../slideLayouts/slideLayout229.xml"/><Relationship Id="rId317" Type="http://schemas.openxmlformats.org/officeDocument/2006/relationships/slideLayout" Target="../slideLayouts/slideLayout532.xml"/><Relationship Id="rId524" Type="http://schemas.openxmlformats.org/officeDocument/2006/relationships/slideLayout" Target="../slideLayouts/slideLayout739.xml"/><Relationship Id="rId731" Type="http://schemas.openxmlformats.org/officeDocument/2006/relationships/slideLayout" Target="../slideLayouts/slideLayout946.xml"/><Relationship Id="rId98" Type="http://schemas.openxmlformats.org/officeDocument/2006/relationships/slideLayout" Target="../slideLayouts/slideLayout313.xml"/><Relationship Id="rId163" Type="http://schemas.openxmlformats.org/officeDocument/2006/relationships/slideLayout" Target="../slideLayouts/slideLayout378.xml"/><Relationship Id="rId370" Type="http://schemas.openxmlformats.org/officeDocument/2006/relationships/slideLayout" Target="../slideLayouts/slideLayout585.xml"/><Relationship Id="rId829" Type="http://schemas.openxmlformats.org/officeDocument/2006/relationships/slideLayout" Target="../slideLayouts/slideLayout1044.xml"/><Relationship Id="rId230" Type="http://schemas.openxmlformats.org/officeDocument/2006/relationships/slideLayout" Target="../slideLayouts/slideLayout445.xml"/><Relationship Id="rId468" Type="http://schemas.openxmlformats.org/officeDocument/2006/relationships/slideLayout" Target="../slideLayouts/slideLayout683.xml"/><Relationship Id="rId675" Type="http://schemas.openxmlformats.org/officeDocument/2006/relationships/slideLayout" Target="../slideLayouts/slideLayout890.xml"/><Relationship Id="rId882" Type="http://schemas.openxmlformats.org/officeDocument/2006/relationships/slideLayout" Target="../slideLayouts/slideLayout1097.xml"/><Relationship Id="rId25" Type="http://schemas.openxmlformats.org/officeDocument/2006/relationships/slideLayout" Target="../slideLayouts/slideLayout240.xml"/><Relationship Id="rId328" Type="http://schemas.openxmlformats.org/officeDocument/2006/relationships/slideLayout" Target="../slideLayouts/slideLayout543.xml"/><Relationship Id="rId535" Type="http://schemas.openxmlformats.org/officeDocument/2006/relationships/slideLayout" Target="../slideLayouts/slideLayout750.xml"/><Relationship Id="rId742" Type="http://schemas.openxmlformats.org/officeDocument/2006/relationships/slideLayout" Target="../slideLayouts/slideLayout957.xml"/><Relationship Id="rId174" Type="http://schemas.openxmlformats.org/officeDocument/2006/relationships/slideLayout" Target="../slideLayouts/slideLayout389.xml"/><Relationship Id="rId381" Type="http://schemas.openxmlformats.org/officeDocument/2006/relationships/slideLayout" Target="../slideLayouts/slideLayout596.xml"/><Relationship Id="rId602" Type="http://schemas.openxmlformats.org/officeDocument/2006/relationships/slideLayout" Target="../slideLayouts/slideLayout817.xml"/><Relationship Id="rId241" Type="http://schemas.openxmlformats.org/officeDocument/2006/relationships/slideLayout" Target="../slideLayouts/slideLayout456.xml"/><Relationship Id="rId479" Type="http://schemas.openxmlformats.org/officeDocument/2006/relationships/slideLayout" Target="../slideLayouts/slideLayout694.xml"/><Relationship Id="rId686" Type="http://schemas.openxmlformats.org/officeDocument/2006/relationships/slideLayout" Target="../slideLayouts/slideLayout901.xml"/><Relationship Id="rId893" Type="http://schemas.openxmlformats.org/officeDocument/2006/relationships/slideLayout" Target="../slideLayouts/slideLayout1108.xml"/><Relationship Id="rId907" Type="http://schemas.openxmlformats.org/officeDocument/2006/relationships/slideLayout" Target="../slideLayouts/slideLayout1122.xml"/><Relationship Id="rId36" Type="http://schemas.openxmlformats.org/officeDocument/2006/relationships/slideLayout" Target="../slideLayouts/slideLayout251.xml"/><Relationship Id="rId339" Type="http://schemas.openxmlformats.org/officeDocument/2006/relationships/slideLayout" Target="../slideLayouts/slideLayout554.xml"/><Relationship Id="rId546" Type="http://schemas.openxmlformats.org/officeDocument/2006/relationships/slideLayout" Target="../slideLayouts/slideLayout761.xml"/><Relationship Id="rId753" Type="http://schemas.openxmlformats.org/officeDocument/2006/relationships/slideLayout" Target="../slideLayouts/slideLayout968.xml"/><Relationship Id="rId101" Type="http://schemas.openxmlformats.org/officeDocument/2006/relationships/slideLayout" Target="../slideLayouts/slideLayout316.xml"/><Relationship Id="rId185" Type="http://schemas.openxmlformats.org/officeDocument/2006/relationships/slideLayout" Target="../slideLayouts/slideLayout400.xml"/><Relationship Id="rId406" Type="http://schemas.openxmlformats.org/officeDocument/2006/relationships/slideLayout" Target="../slideLayouts/slideLayout621.xml"/><Relationship Id="rId960" Type="http://schemas.openxmlformats.org/officeDocument/2006/relationships/slideLayout" Target="../slideLayouts/slideLayout1175.xml"/><Relationship Id="rId392" Type="http://schemas.openxmlformats.org/officeDocument/2006/relationships/slideLayout" Target="../slideLayouts/slideLayout607.xml"/><Relationship Id="rId613" Type="http://schemas.openxmlformats.org/officeDocument/2006/relationships/slideLayout" Target="../slideLayouts/slideLayout828.xml"/><Relationship Id="rId697" Type="http://schemas.openxmlformats.org/officeDocument/2006/relationships/slideLayout" Target="../slideLayouts/slideLayout912.xml"/><Relationship Id="rId820" Type="http://schemas.openxmlformats.org/officeDocument/2006/relationships/slideLayout" Target="../slideLayouts/slideLayout1035.xml"/><Relationship Id="rId918" Type="http://schemas.openxmlformats.org/officeDocument/2006/relationships/slideLayout" Target="../slideLayouts/slideLayout1133.xml"/><Relationship Id="rId252" Type="http://schemas.openxmlformats.org/officeDocument/2006/relationships/slideLayout" Target="../slideLayouts/slideLayout467.xml"/><Relationship Id="rId47" Type="http://schemas.openxmlformats.org/officeDocument/2006/relationships/slideLayout" Target="../slideLayouts/slideLayout262.xml"/><Relationship Id="rId112" Type="http://schemas.openxmlformats.org/officeDocument/2006/relationships/slideLayout" Target="../slideLayouts/slideLayout327.xml"/><Relationship Id="rId557" Type="http://schemas.openxmlformats.org/officeDocument/2006/relationships/slideLayout" Target="../slideLayouts/slideLayout772.xml"/><Relationship Id="rId764" Type="http://schemas.openxmlformats.org/officeDocument/2006/relationships/slideLayout" Target="../slideLayouts/slideLayout979.xml"/><Relationship Id="rId971" Type="http://schemas.openxmlformats.org/officeDocument/2006/relationships/slideLayout" Target="../slideLayouts/slideLayout1186.xml"/><Relationship Id="rId196" Type="http://schemas.openxmlformats.org/officeDocument/2006/relationships/slideLayout" Target="../slideLayouts/slideLayout411.xml"/><Relationship Id="rId417" Type="http://schemas.openxmlformats.org/officeDocument/2006/relationships/slideLayout" Target="../slideLayouts/slideLayout632.xml"/><Relationship Id="rId624" Type="http://schemas.openxmlformats.org/officeDocument/2006/relationships/slideLayout" Target="../slideLayouts/slideLayout839.xml"/><Relationship Id="rId831" Type="http://schemas.openxmlformats.org/officeDocument/2006/relationships/slideLayout" Target="../slideLayouts/slideLayout1046.xml"/><Relationship Id="rId16" Type="http://schemas.openxmlformats.org/officeDocument/2006/relationships/slideLayout" Target="../slideLayouts/slideLayout231.xml"/><Relationship Id="rId221" Type="http://schemas.openxmlformats.org/officeDocument/2006/relationships/slideLayout" Target="../slideLayouts/slideLayout436.xml"/><Relationship Id="rId263" Type="http://schemas.openxmlformats.org/officeDocument/2006/relationships/slideLayout" Target="../slideLayouts/slideLayout478.xml"/><Relationship Id="rId319" Type="http://schemas.openxmlformats.org/officeDocument/2006/relationships/slideLayout" Target="../slideLayouts/slideLayout534.xml"/><Relationship Id="rId470" Type="http://schemas.openxmlformats.org/officeDocument/2006/relationships/slideLayout" Target="../slideLayouts/slideLayout685.xml"/><Relationship Id="rId526" Type="http://schemas.openxmlformats.org/officeDocument/2006/relationships/slideLayout" Target="../slideLayouts/slideLayout741.xml"/><Relationship Id="rId929" Type="http://schemas.openxmlformats.org/officeDocument/2006/relationships/slideLayout" Target="../slideLayouts/slideLayout1144.xml"/><Relationship Id="rId58" Type="http://schemas.openxmlformats.org/officeDocument/2006/relationships/slideLayout" Target="../slideLayouts/slideLayout273.xml"/><Relationship Id="rId123" Type="http://schemas.openxmlformats.org/officeDocument/2006/relationships/slideLayout" Target="../slideLayouts/slideLayout338.xml"/><Relationship Id="rId330" Type="http://schemas.openxmlformats.org/officeDocument/2006/relationships/slideLayout" Target="../slideLayouts/slideLayout545.xml"/><Relationship Id="rId568" Type="http://schemas.openxmlformats.org/officeDocument/2006/relationships/slideLayout" Target="../slideLayouts/slideLayout783.xml"/><Relationship Id="rId733" Type="http://schemas.openxmlformats.org/officeDocument/2006/relationships/slideLayout" Target="../slideLayouts/slideLayout948.xml"/><Relationship Id="rId775" Type="http://schemas.openxmlformats.org/officeDocument/2006/relationships/slideLayout" Target="../slideLayouts/slideLayout990.xml"/><Relationship Id="rId940" Type="http://schemas.openxmlformats.org/officeDocument/2006/relationships/slideLayout" Target="../slideLayouts/slideLayout1155.xml"/><Relationship Id="rId165" Type="http://schemas.openxmlformats.org/officeDocument/2006/relationships/slideLayout" Target="../slideLayouts/slideLayout380.xml"/><Relationship Id="rId372" Type="http://schemas.openxmlformats.org/officeDocument/2006/relationships/slideLayout" Target="../slideLayouts/slideLayout587.xml"/><Relationship Id="rId428" Type="http://schemas.openxmlformats.org/officeDocument/2006/relationships/slideLayout" Target="../slideLayouts/slideLayout643.xml"/><Relationship Id="rId635" Type="http://schemas.openxmlformats.org/officeDocument/2006/relationships/slideLayout" Target="../slideLayouts/slideLayout850.xml"/><Relationship Id="rId677" Type="http://schemas.openxmlformats.org/officeDocument/2006/relationships/slideLayout" Target="../slideLayouts/slideLayout892.xml"/><Relationship Id="rId800" Type="http://schemas.openxmlformats.org/officeDocument/2006/relationships/slideLayout" Target="../slideLayouts/slideLayout1015.xml"/><Relationship Id="rId842" Type="http://schemas.openxmlformats.org/officeDocument/2006/relationships/slideLayout" Target="../slideLayouts/slideLayout1057.xml"/><Relationship Id="rId232" Type="http://schemas.openxmlformats.org/officeDocument/2006/relationships/slideLayout" Target="../slideLayouts/slideLayout447.xml"/><Relationship Id="rId274" Type="http://schemas.openxmlformats.org/officeDocument/2006/relationships/slideLayout" Target="../slideLayouts/slideLayout489.xml"/><Relationship Id="rId481" Type="http://schemas.openxmlformats.org/officeDocument/2006/relationships/slideLayout" Target="../slideLayouts/slideLayout696.xml"/><Relationship Id="rId702" Type="http://schemas.openxmlformats.org/officeDocument/2006/relationships/slideLayout" Target="../slideLayouts/slideLayout917.xml"/><Relationship Id="rId884" Type="http://schemas.openxmlformats.org/officeDocument/2006/relationships/slideLayout" Target="../slideLayouts/slideLayout1099.xml"/><Relationship Id="rId27" Type="http://schemas.openxmlformats.org/officeDocument/2006/relationships/slideLayout" Target="../slideLayouts/slideLayout242.xml"/><Relationship Id="rId69" Type="http://schemas.openxmlformats.org/officeDocument/2006/relationships/slideLayout" Target="../slideLayouts/slideLayout284.xml"/><Relationship Id="rId134" Type="http://schemas.openxmlformats.org/officeDocument/2006/relationships/slideLayout" Target="../slideLayouts/slideLayout349.xml"/><Relationship Id="rId537" Type="http://schemas.openxmlformats.org/officeDocument/2006/relationships/slideLayout" Target="../slideLayouts/slideLayout752.xml"/><Relationship Id="rId579" Type="http://schemas.openxmlformats.org/officeDocument/2006/relationships/slideLayout" Target="../slideLayouts/slideLayout794.xml"/><Relationship Id="rId744" Type="http://schemas.openxmlformats.org/officeDocument/2006/relationships/slideLayout" Target="../slideLayouts/slideLayout959.xml"/><Relationship Id="rId786" Type="http://schemas.openxmlformats.org/officeDocument/2006/relationships/slideLayout" Target="../slideLayouts/slideLayout1001.xml"/><Relationship Id="rId951" Type="http://schemas.openxmlformats.org/officeDocument/2006/relationships/slideLayout" Target="../slideLayouts/slideLayout1166.xml"/><Relationship Id="rId80" Type="http://schemas.openxmlformats.org/officeDocument/2006/relationships/slideLayout" Target="../slideLayouts/slideLayout295.xml"/><Relationship Id="rId176" Type="http://schemas.openxmlformats.org/officeDocument/2006/relationships/slideLayout" Target="../slideLayouts/slideLayout391.xml"/><Relationship Id="rId341" Type="http://schemas.openxmlformats.org/officeDocument/2006/relationships/slideLayout" Target="../slideLayouts/slideLayout556.xml"/><Relationship Id="rId383" Type="http://schemas.openxmlformats.org/officeDocument/2006/relationships/slideLayout" Target="../slideLayouts/slideLayout598.xml"/><Relationship Id="rId439" Type="http://schemas.openxmlformats.org/officeDocument/2006/relationships/slideLayout" Target="../slideLayouts/slideLayout654.xml"/><Relationship Id="rId590" Type="http://schemas.openxmlformats.org/officeDocument/2006/relationships/slideLayout" Target="../slideLayouts/slideLayout805.xml"/><Relationship Id="rId604" Type="http://schemas.openxmlformats.org/officeDocument/2006/relationships/slideLayout" Target="../slideLayouts/slideLayout819.xml"/><Relationship Id="rId646" Type="http://schemas.openxmlformats.org/officeDocument/2006/relationships/slideLayout" Target="../slideLayouts/slideLayout861.xml"/><Relationship Id="rId811" Type="http://schemas.openxmlformats.org/officeDocument/2006/relationships/slideLayout" Target="../slideLayouts/slideLayout1026.xml"/><Relationship Id="rId201" Type="http://schemas.openxmlformats.org/officeDocument/2006/relationships/slideLayout" Target="../slideLayouts/slideLayout416.xml"/><Relationship Id="rId243" Type="http://schemas.openxmlformats.org/officeDocument/2006/relationships/slideLayout" Target="../slideLayouts/slideLayout458.xml"/><Relationship Id="rId285" Type="http://schemas.openxmlformats.org/officeDocument/2006/relationships/slideLayout" Target="../slideLayouts/slideLayout500.xml"/><Relationship Id="rId450" Type="http://schemas.openxmlformats.org/officeDocument/2006/relationships/slideLayout" Target="../slideLayouts/slideLayout665.xml"/><Relationship Id="rId506" Type="http://schemas.openxmlformats.org/officeDocument/2006/relationships/slideLayout" Target="../slideLayouts/slideLayout721.xml"/><Relationship Id="rId688" Type="http://schemas.openxmlformats.org/officeDocument/2006/relationships/slideLayout" Target="../slideLayouts/slideLayout903.xml"/><Relationship Id="rId853" Type="http://schemas.openxmlformats.org/officeDocument/2006/relationships/slideLayout" Target="../slideLayouts/slideLayout1068.xml"/><Relationship Id="rId895" Type="http://schemas.openxmlformats.org/officeDocument/2006/relationships/slideLayout" Target="../slideLayouts/slideLayout1110.xml"/><Relationship Id="rId909" Type="http://schemas.openxmlformats.org/officeDocument/2006/relationships/slideLayout" Target="../slideLayouts/slideLayout1124.xml"/><Relationship Id="rId38" Type="http://schemas.openxmlformats.org/officeDocument/2006/relationships/slideLayout" Target="../slideLayouts/slideLayout253.xml"/><Relationship Id="rId103" Type="http://schemas.openxmlformats.org/officeDocument/2006/relationships/slideLayout" Target="../slideLayouts/slideLayout318.xml"/><Relationship Id="rId310" Type="http://schemas.openxmlformats.org/officeDocument/2006/relationships/slideLayout" Target="../slideLayouts/slideLayout525.xml"/><Relationship Id="rId492" Type="http://schemas.openxmlformats.org/officeDocument/2006/relationships/slideLayout" Target="../slideLayouts/slideLayout707.xml"/><Relationship Id="rId548" Type="http://schemas.openxmlformats.org/officeDocument/2006/relationships/slideLayout" Target="../slideLayouts/slideLayout763.xml"/><Relationship Id="rId713" Type="http://schemas.openxmlformats.org/officeDocument/2006/relationships/slideLayout" Target="../slideLayouts/slideLayout928.xml"/><Relationship Id="rId755" Type="http://schemas.openxmlformats.org/officeDocument/2006/relationships/slideLayout" Target="../slideLayouts/slideLayout970.xml"/><Relationship Id="rId797" Type="http://schemas.openxmlformats.org/officeDocument/2006/relationships/slideLayout" Target="../slideLayouts/slideLayout1012.xml"/><Relationship Id="rId920" Type="http://schemas.openxmlformats.org/officeDocument/2006/relationships/slideLayout" Target="../slideLayouts/slideLayout1135.xml"/><Relationship Id="rId962" Type="http://schemas.openxmlformats.org/officeDocument/2006/relationships/slideLayout" Target="../slideLayouts/slideLayout1177.xml"/><Relationship Id="rId91" Type="http://schemas.openxmlformats.org/officeDocument/2006/relationships/slideLayout" Target="../slideLayouts/slideLayout306.xml"/><Relationship Id="rId145" Type="http://schemas.openxmlformats.org/officeDocument/2006/relationships/slideLayout" Target="../slideLayouts/slideLayout360.xml"/><Relationship Id="rId187" Type="http://schemas.openxmlformats.org/officeDocument/2006/relationships/slideLayout" Target="../slideLayouts/slideLayout402.xml"/><Relationship Id="rId352" Type="http://schemas.openxmlformats.org/officeDocument/2006/relationships/slideLayout" Target="../slideLayouts/slideLayout567.xml"/><Relationship Id="rId394" Type="http://schemas.openxmlformats.org/officeDocument/2006/relationships/slideLayout" Target="../slideLayouts/slideLayout609.xml"/><Relationship Id="rId408" Type="http://schemas.openxmlformats.org/officeDocument/2006/relationships/slideLayout" Target="../slideLayouts/slideLayout623.xml"/><Relationship Id="rId615" Type="http://schemas.openxmlformats.org/officeDocument/2006/relationships/slideLayout" Target="../slideLayouts/slideLayout830.xml"/><Relationship Id="rId822" Type="http://schemas.openxmlformats.org/officeDocument/2006/relationships/slideLayout" Target="../slideLayouts/slideLayout1037.xml"/><Relationship Id="rId212" Type="http://schemas.openxmlformats.org/officeDocument/2006/relationships/slideLayout" Target="../slideLayouts/slideLayout427.xml"/><Relationship Id="rId254" Type="http://schemas.openxmlformats.org/officeDocument/2006/relationships/slideLayout" Target="../slideLayouts/slideLayout469.xml"/><Relationship Id="rId657" Type="http://schemas.openxmlformats.org/officeDocument/2006/relationships/slideLayout" Target="../slideLayouts/slideLayout872.xml"/><Relationship Id="rId699" Type="http://schemas.openxmlformats.org/officeDocument/2006/relationships/slideLayout" Target="../slideLayouts/slideLayout914.xml"/><Relationship Id="rId864" Type="http://schemas.openxmlformats.org/officeDocument/2006/relationships/slideLayout" Target="../slideLayouts/slideLayout1079.xml"/><Relationship Id="rId49" Type="http://schemas.openxmlformats.org/officeDocument/2006/relationships/slideLayout" Target="../slideLayouts/slideLayout264.xml"/><Relationship Id="rId114" Type="http://schemas.openxmlformats.org/officeDocument/2006/relationships/slideLayout" Target="../slideLayouts/slideLayout329.xml"/><Relationship Id="rId296" Type="http://schemas.openxmlformats.org/officeDocument/2006/relationships/slideLayout" Target="../slideLayouts/slideLayout511.xml"/><Relationship Id="rId461" Type="http://schemas.openxmlformats.org/officeDocument/2006/relationships/slideLayout" Target="../slideLayouts/slideLayout676.xml"/><Relationship Id="rId517" Type="http://schemas.openxmlformats.org/officeDocument/2006/relationships/slideLayout" Target="../slideLayouts/slideLayout732.xml"/><Relationship Id="rId559" Type="http://schemas.openxmlformats.org/officeDocument/2006/relationships/slideLayout" Target="../slideLayouts/slideLayout774.xml"/><Relationship Id="rId724" Type="http://schemas.openxmlformats.org/officeDocument/2006/relationships/slideLayout" Target="../slideLayouts/slideLayout939.xml"/><Relationship Id="rId766" Type="http://schemas.openxmlformats.org/officeDocument/2006/relationships/slideLayout" Target="../slideLayouts/slideLayout981.xml"/><Relationship Id="rId931" Type="http://schemas.openxmlformats.org/officeDocument/2006/relationships/slideLayout" Target="../slideLayouts/slideLayout1146.xml"/><Relationship Id="rId60" Type="http://schemas.openxmlformats.org/officeDocument/2006/relationships/slideLayout" Target="../slideLayouts/slideLayout275.xml"/><Relationship Id="rId156" Type="http://schemas.openxmlformats.org/officeDocument/2006/relationships/slideLayout" Target="../slideLayouts/slideLayout371.xml"/><Relationship Id="rId198" Type="http://schemas.openxmlformats.org/officeDocument/2006/relationships/slideLayout" Target="../slideLayouts/slideLayout413.xml"/><Relationship Id="rId321" Type="http://schemas.openxmlformats.org/officeDocument/2006/relationships/slideLayout" Target="../slideLayouts/slideLayout536.xml"/><Relationship Id="rId363" Type="http://schemas.openxmlformats.org/officeDocument/2006/relationships/slideLayout" Target="../slideLayouts/slideLayout578.xml"/><Relationship Id="rId419" Type="http://schemas.openxmlformats.org/officeDocument/2006/relationships/slideLayout" Target="../slideLayouts/slideLayout634.xml"/><Relationship Id="rId570" Type="http://schemas.openxmlformats.org/officeDocument/2006/relationships/slideLayout" Target="../slideLayouts/slideLayout785.xml"/><Relationship Id="rId626" Type="http://schemas.openxmlformats.org/officeDocument/2006/relationships/slideLayout" Target="../slideLayouts/slideLayout841.xml"/><Relationship Id="rId973" Type="http://schemas.openxmlformats.org/officeDocument/2006/relationships/theme" Target="../theme/theme2.xml"/><Relationship Id="rId223" Type="http://schemas.openxmlformats.org/officeDocument/2006/relationships/slideLayout" Target="../slideLayouts/slideLayout438.xml"/><Relationship Id="rId430" Type="http://schemas.openxmlformats.org/officeDocument/2006/relationships/slideLayout" Target="../slideLayouts/slideLayout645.xml"/><Relationship Id="rId668" Type="http://schemas.openxmlformats.org/officeDocument/2006/relationships/slideLayout" Target="../slideLayouts/slideLayout883.xml"/><Relationship Id="rId833" Type="http://schemas.openxmlformats.org/officeDocument/2006/relationships/slideLayout" Target="../slideLayouts/slideLayout1048.xml"/><Relationship Id="rId875" Type="http://schemas.openxmlformats.org/officeDocument/2006/relationships/slideLayout" Target="../slideLayouts/slideLayout1090.xml"/><Relationship Id="rId18" Type="http://schemas.openxmlformats.org/officeDocument/2006/relationships/slideLayout" Target="../slideLayouts/slideLayout233.xml"/><Relationship Id="rId265" Type="http://schemas.openxmlformats.org/officeDocument/2006/relationships/slideLayout" Target="../slideLayouts/slideLayout480.xml"/><Relationship Id="rId472" Type="http://schemas.openxmlformats.org/officeDocument/2006/relationships/slideLayout" Target="../slideLayouts/slideLayout687.xml"/><Relationship Id="rId528" Type="http://schemas.openxmlformats.org/officeDocument/2006/relationships/slideLayout" Target="../slideLayouts/slideLayout743.xml"/><Relationship Id="rId735" Type="http://schemas.openxmlformats.org/officeDocument/2006/relationships/slideLayout" Target="../slideLayouts/slideLayout950.xml"/><Relationship Id="rId900" Type="http://schemas.openxmlformats.org/officeDocument/2006/relationships/slideLayout" Target="../slideLayouts/slideLayout1115.xml"/><Relationship Id="rId942" Type="http://schemas.openxmlformats.org/officeDocument/2006/relationships/slideLayout" Target="../slideLayouts/slideLayout1157.xml"/><Relationship Id="rId125" Type="http://schemas.openxmlformats.org/officeDocument/2006/relationships/slideLayout" Target="../slideLayouts/slideLayout340.xml"/><Relationship Id="rId167" Type="http://schemas.openxmlformats.org/officeDocument/2006/relationships/slideLayout" Target="../slideLayouts/slideLayout382.xml"/><Relationship Id="rId332" Type="http://schemas.openxmlformats.org/officeDocument/2006/relationships/slideLayout" Target="../slideLayouts/slideLayout547.xml"/><Relationship Id="rId374" Type="http://schemas.openxmlformats.org/officeDocument/2006/relationships/slideLayout" Target="../slideLayouts/slideLayout589.xml"/><Relationship Id="rId581" Type="http://schemas.openxmlformats.org/officeDocument/2006/relationships/slideLayout" Target="../slideLayouts/slideLayout796.xml"/><Relationship Id="rId777" Type="http://schemas.openxmlformats.org/officeDocument/2006/relationships/slideLayout" Target="../slideLayouts/slideLayout992.xml"/><Relationship Id="rId71" Type="http://schemas.openxmlformats.org/officeDocument/2006/relationships/slideLayout" Target="../slideLayouts/slideLayout286.xml"/><Relationship Id="rId234" Type="http://schemas.openxmlformats.org/officeDocument/2006/relationships/slideLayout" Target="../slideLayouts/slideLayout449.xml"/><Relationship Id="rId637" Type="http://schemas.openxmlformats.org/officeDocument/2006/relationships/slideLayout" Target="../slideLayouts/slideLayout852.xml"/><Relationship Id="rId679" Type="http://schemas.openxmlformats.org/officeDocument/2006/relationships/slideLayout" Target="../slideLayouts/slideLayout894.xml"/><Relationship Id="rId802" Type="http://schemas.openxmlformats.org/officeDocument/2006/relationships/slideLayout" Target="../slideLayouts/slideLayout1017.xml"/><Relationship Id="rId844" Type="http://schemas.openxmlformats.org/officeDocument/2006/relationships/slideLayout" Target="../slideLayouts/slideLayout1059.xml"/><Relationship Id="rId886" Type="http://schemas.openxmlformats.org/officeDocument/2006/relationships/slideLayout" Target="../slideLayouts/slideLayout1101.xml"/><Relationship Id="rId2" Type="http://schemas.openxmlformats.org/officeDocument/2006/relationships/slideLayout" Target="../slideLayouts/slideLayout217.xml"/><Relationship Id="rId29" Type="http://schemas.openxmlformats.org/officeDocument/2006/relationships/slideLayout" Target="../slideLayouts/slideLayout244.xml"/><Relationship Id="rId276" Type="http://schemas.openxmlformats.org/officeDocument/2006/relationships/slideLayout" Target="../slideLayouts/slideLayout491.xml"/><Relationship Id="rId441" Type="http://schemas.openxmlformats.org/officeDocument/2006/relationships/slideLayout" Target="../slideLayouts/slideLayout656.xml"/><Relationship Id="rId483" Type="http://schemas.openxmlformats.org/officeDocument/2006/relationships/slideLayout" Target="../slideLayouts/slideLayout698.xml"/><Relationship Id="rId539" Type="http://schemas.openxmlformats.org/officeDocument/2006/relationships/slideLayout" Target="../slideLayouts/slideLayout754.xml"/><Relationship Id="rId690" Type="http://schemas.openxmlformats.org/officeDocument/2006/relationships/slideLayout" Target="../slideLayouts/slideLayout905.xml"/><Relationship Id="rId704" Type="http://schemas.openxmlformats.org/officeDocument/2006/relationships/slideLayout" Target="../slideLayouts/slideLayout919.xml"/><Relationship Id="rId746" Type="http://schemas.openxmlformats.org/officeDocument/2006/relationships/slideLayout" Target="../slideLayouts/slideLayout961.xml"/><Relationship Id="rId911" Type="http://schemas.openxmlformats.org/officeDocument/2006/relationships/slideLayout" Target="../slideLayouts/slideLayout1126.xml"/><Relationship Id="rId40" Type="http://schemas.openxmlformats.org/officeDocument/2006/relationships/slideLayout" Target="../slideLayouts/slideLayout255.xml"/><Relationship Id="rId136" Type="http://schemas.openxmlformats.org/officeDocument/2006/relationships/slideLayout" Target="../slideLayouts/slideLayout351.xml"/><Relationship Id="rId178" Type="http://schemas.openxmlformats.org/officeDocument/2006/relationships/slideLayout" Target="../slideLayouts/slideLayout393.xml"/><Relationship Id="rId301" Type="http://schemas.openxmlformats.org/officeDocument/2006/relationships/slideLayout" Target="../slideLayouts/slideLayout516.xml"/><Relationship Id="rId343" Type="http://schemas.openxmlformats.org/officeDocument/2006/relationships/slideLayout" Target="../slideLayouts/slideLayout558.xml"/><Relationship Id="rId550" Type="http://schemas.openxmlformats.org/officeDocument/2006/relationships/slideLayout" Target="../slideLayouts/slideLayout765.xml"/><Relationship Id="rId788" Type="http://schemas.openxmlformats.org/officeDocument/2006/relationships/slideLayout" Target="../slideLayouts/slideLayout1003.xml"/><Relationship Id="rId953" Type="http://schemas.openxmlformats.org/officeDocument/2006/relationships/slideLayout" Target="../slideLayouts/slideLayout1168.xml"/><Relationship Id="rId82" Type="http://schemas.openxmlformats.org/officeDocument/2006/relationships/slideLayout" Target="../slideLayouts/slideLayout297.xml"/><Relationship Id="rId203" Type="http://schemas.openxmlformats.org/officeDocument/2006/relationships/slideLayout" Target="../slideLayouts/slideLayout418.xml"/><Relationship Id="rId385" Type="http://schemas.openxmlformats.org/officeDocument/2006/relationships/slideLayout" Target="../slideLayouts/slideLayout600.xml"/><Relationship Id="rId592" Type="http://schemas.openxmlformats.org/officeDocument/2006/relationships/slideLayout" Target="../slideLayouts/slideLayout807.xml"/><Relationship Id="rId606" Type="http://schemas.openxmlformats.org/officeDocument/2006/relationships/slideLayout" Target="../slideLayouts/slideLayout821.xml"/><Relationship Id="rId648" Type="http://schemas.openxmlformats.org/officeDocument/2006/relationships/slideLayout" Target="../slideLayouts/slideLayout863.xml"/><Relationship Id="rId813" Type="http://schemas.openxmlformats.org/officeDocument/2006/relationships/slideLayout" Target="../slideLayouts/slideLayout1028.xml"/><Relationship Id="rId855" Type="http://schemas.openxmlformats.org/officeDocument/2006/relationships/slideLayout" Target="../slideLayouts/slideLayout1070.xml"/><Relationship Id="rId245" Type="http://schemas.openxmlformats.org/officeDocument/2006/relationships/slideLayout" Target="../slideLayouts/slideLayout460.xml"/><Relationship Id="rId287" Type="http://schemas.openxmlformats.org/officeDocument/2006/relationships/slideLayout" Target="../slideLayouts/slideLayout502.xml"/><Relationship Id="rId410" Type="http://schemas.openxmlformats.org/officeDocument/2006/relationships/slideLayout" Target="../slideLayouts/slideLayout625.xml"/><Relationship Id="rId452" Type="http://schemas.openxmlformats.org/officeDocument/2006/relationships/slideLayout" Target="../slideLayouts/slideLayout667.xml"/><Relationship Id="rId494" Type="http://schemas.openxmlformats.org/officeDocument/2006/relationships/slideLayout" Target="../slideLayouts/slideLayout709.xml"/><Relationship Id="rId508" Type="http://schemas.openxmlformats.org/officeDocument/2006/relationships/slideLayout" Target="../slideLayouts/slideLayout723.xml"/><Relationship Id="rId715" Type="http://schemas.openxmlformats.org/officeDocument/2006/relationships/slideLayout" Target="../slideLayouts/slideLayout930.xml"/><Relationship Id="rId897" Type="http://schemas.openxmlformats.org/officeDocument/2006/relationships/slideLayout" Target="../slideLayouts/slideLayout1112.xml"/><Relationship Id="rId922" Type="http://schemas.openxmlformats.org/officeDocument/2006/relationships/slideLayout" Target="../slideLayouts/slideLayout1137.xml"/><Relationship Id="rId105" Type="http://schemas.openxmlformats.org/officeDocument/2006/relationships/slideLayout" Target="../slideLayouts/slideLayout320.xml"/><Relationship Id="rId147" Type="http://schemas.openxmlformats.org/officeDocument/2006/relationships/slideLayout" Target="../slideLayouts/slideLayout362.xml"/><Relationship Id="rId312" Type="http://schemas.openxmlformats.org/officeDocument/2006/relationships/slideLayout" Target="../slideLayouts/slideLayout527.xml"/><Relationship Id="rId354" Type="http://schemas.openxmlformats.org/officeDocument/2006/relationships/slideLayout" Target="../slideLayouts/slideLayout569.xml"/><Relationship Id="rId757" Type="http://schemas.openxmlformats.org/officeDocument/2006/relationships/slideLayout" Target="../slideLayouts/slideLayout972.xml"/><Relationship Id="rId799" Type="http://schemas.openxmlformats.org/officeDocument/2006/relationships/slideLayout" Target="../slideLayouts/slideLayout1014.xml"/><Relationship Id="rId964" Type="http://schemas.openxmlformats.org/officeDocument/2006/relationships/slideLayout" Target="../slideLayouts/slideLayout1179.xml"/><Relationship Id="rId51" Type="http://schemas.openxmlformats.org/officeDocument/2006/relationships/slideLayout" Target="../slideLayouts/slideLayout266.xml"/><Relationship Id="rId93" Type="http://schemas.openxmlformats.org/officeDocument/2006/relationships/slideLayout" Target="../slideLayouts/slideLayout308.xml"/><Relationship Id="rId189" Type="http://schemas.openxmlformats.org/officeDocument/2006/relationships/slideLayout" Target="../slideLayouts/slideLayout404.xml"/><Relationship Id="rId396" Type="http://schemas.openxmlformats.org/officeDocument/2006/relationships/slideLayout" Target="../slideLayouts/slideLayout611.xml"/><Relationship Id="rId561" Type="http://schemas.openxmlformats.org/officeDocument/2006/relationships/slideLayout" Target="../slideLayouts/slideLayout776.xml"/><Relationship Id="rId617" Type="http://schemas.openxmlformats.org/officeDocument/2006/relationships/slideLayout" Target="../slideLayouts/slideLayout832.xml"/><Relationship Id="rId659" Type="http://schemas.openxmlformats.org/officeDocument/2006/relationships/slideLayout" Target="../slideLayouts/slideLayout874.xml"/><Relationship Id="rId824" Type="http://schemas.openxmlformats.org/officeDocument/2006/relationships/slideLayout" Target="../slideLayouts/slideLayout1039.xml"/><Relationship Id="rId866" Type="http://schemas.openxmlformats.org/officeDocument/2006/relationships/slideLayout" Target="../slideLayouts/slideLayout1081.xml"/><Relationship Id="rId214" Type="http://schemas.openxmlformats.org/officeDocument/2006/relationships/slideLayout" Target="../slideLayouts/slideLayout429.xml"/><Relationship Id="rId256" Type="http://schemas.openxmlformats.org/officeDocument/2006/relationships/slideLayout" Target="../slideLayouts/slideLayout471.xml"/><Relationship Id="rId298" Type="http://schemas.openxmlformats.org/officeDocument/2006/relationships/slideLayout" Target="../slideLayouts/slideLayout513.xml"/><Relationship Id="rId421" Type="http://schemas.openxmlformats.org/officeDocument/2006/relationships/slideLayout" Target="../slideLayouts/slideLayout636.xml"/><Relationship Id="rId463" Type="http://schemas.openxmlformats.org/officeDocument/2006/relationships/slideLayout" Target="../slideLayouts/slideLayout678.xml"/><Relationship Id="rId519" Type="http://schemas.openxmlformats.org/officeDocument/2006/relationships/slideLayout" Target="../slideLayouts/slideLayout734.xml"/><Relationship Id="rId670" Type="http://schemas.openxmlformats.org/officeDocument/2006/relationships/slideLayout" Target="../slideLayouts/slideLayout885.xml"/><Relationship Id="rId116" Type="http://schemas.openxmlformats.org/officeDocument/2006/relationships/slideLayout" Target="../slideLayouts/slideLayout331.xml"/><Relationship Id="rId158" Type="http://schemas.openxmlformats.org/officeDocument/2006/relationships/slideLayout" Target="../slideLayouts/slideLayout373.xml"/><Relationship Id="rId323" Type="http://schemas.openxmlformats.org/officeDocument/2006/relationships/slideLayout" Target="../slideLayouts/slideLayout538.xml"/><Relationship Id="rId530" Type="http://schemas.openxmlformats.org/officeDocument/2006/relationships/slideLayout" Target="../slideLayouts/slideLayout745.xml"/><Relationship Id="rId726" Type="http://schemas.openxmlformats.org/officeDocument/2006/relationships/slideLayout" Target="../slideLayouts/slideLayout941.xml"/><Relationship Id="rId768" Type="http://schemas.openxmlformats.org/officeDocument/2006/relationships/slideLayout" Target="../slideLayouts/slideLayout983.xml"/><Relationship Id="rId933" Type="http://schemas.openxmlformats.org/officeDocument/2006/relationships/slideLayout" Target="../slideLayouts/slideLayout1148.xml"/><Relationship Id="rId20" Type="http://schemas.openxmlformats.org/officeDocument/2006/relationships/slideLayout" Target="../slideLayouts/slideLayout235.xml"/><Relationship Id="rId62" Type="http://schemas.openxmlformats.org/officeDocument/2006/relationships/slideLayout" Target="../slideLayouts/slideLayout277.xml"/><Relationship Id="rId365" Type="http://schemas.openxmlformats.org/officeDocument/2006/relationships/slideLayout" Target="../slideLayouts/slideLayout580.xml"/><Relationship Id="rId572" Type="http://schemas.openxmlformats.org/officeDocument/2006/relationships/slideLayout" Target="../slideLayouts/slideLayout787.xml"/><Relationship Id="rId628" Type="http://schemas.openxmlformats.org/officeDocument/2006/relationships/slideLayout" Target="../slideLayouts/slideLayout843.xml"/><Relationship Id="rId835" Type="http://schemas.openxmlformats.org/officeDocument/2006/relationships/slideLayout" Target="../slideLayouts/slideLayout1050.xml"/><Relationship Id="rId225" Type="http://schemas.openxmlformats.org/officeDocument/2006/relationships/slideLayout" Target="../slideLayouts/slideLayout440.xml"/><Relationship Id="rId267" Type="http://schemas.openxmlformats.org/officeDocument/2006/relationships/slideLayout" Target="../slideLayouts/slideLayout482.xml"/><Relationship Id="rId432" Type="http://schemas.openxmlformats.org/officeDocument/2006/relationships/slideLayout" Target="../slideLayouts/slideLayout647.xml"/><Relationship Id="rId474" Type="http://schemas.openxmlformats.org/officeDocument/2006/relationships/slideLayout" Target="../slideLayouts/slideLayout689.xml"/><Relationship Id="rId877" Type="http://schemas.openxmlformats.org/officeDocument/2006/relationships/slideLayout" Target="../slideLayouts/slideLayout1092.xml"/><Relationship Id="rId127" Type="http://schemas.openxmlformats.org/officeDocument/2006/relationships/slideLayout" Target="../slideLayouts/slideLayout342.xml"/><Relationship Id="rId681" Type="http://schemas.openxmlformats.org/officeDocument/2006/relationships/slideLayout" Target="../slideLayouts/slideLayout896.xml"/><Relationship Id="rId737" Type="http://schemas.openxmlformats.org/officeDocument/2006/relationships/slideLayout" Target="../slideLayouts/slideLayout952.xml"/><Relationship Id="rId779" Type="http://schemas.openxmlformats.org/officeDocument/2006/relationships/slideLayout" Target="../slideLayouts/slideLayout994.xml"/><Relationship Id="rId902" Type="http://schemas.openxmlformats.org/officeDocument/2006/relationships/slideLayout" Target="../slideLayouts/slideLayout1117.xml"/><Relationship Id="rId944" Type="http://schemas.openxmlformats.org/officeDocument/2006/relationships/slideLayout" Target="../slideLayouts/slideLayout1159.xml"/><Relationship Id="rId31" Type="http://schemas.openxmlformats.org/officeDocument/2006/relationships/slideLayout" Target="../slideLayouts/slideLayout246.xml"/><Relationship Id="rId73" Type="http://schemas.openxmlformats.org/officeDocument/2006/relationships/slideLayout" Target="../slideLayouts/slideLayout288.xml"/><Relationship Id="rId169" Type="http://schemas.openxmlformats.org/officeDocument/2006/relationships/slideLayout" Target="../slideLayouts/slideLayout384.xml"/><Relationship Id="rId334" Type="http://schemas.openxmlformats.org/officeDocument/2006/relationships/slideLayout" Target="../slideLayouts/slideLayout549.xml"/><Relationship Id="rId376" Type="http://schemas.openxmlformats.org/officeDocument/2006/relationships/slideLayout" Target="../slideLayouts/slideLayout591.xml"/><Relationship Id="rId541" Type="http://schemas.openxmlformats.org/officeDocument/2006/relationships/slideLayout" Target="../slideLayouts/slideLayout756.xml"/><Relationship Id="rId583" Type="http://schemas.openxmlformats.org/officeDocument/2006/relationships/slideLayout" Target="../slideLayouts/slideLayout798.xml"/><Relationship Id="rId639" Type="http://schemas.openxmlformats.org/officeDocument/2006/relationships/slideLayout" Target="../slideLayouts/slideLayout854.xml"/><Relationship Id="rId790" Type="http://schemas.openxmlformats.org/officeDocument/2006/relationships/slideLayout" Target="../slideLayouts/slideLayout1005.xml"/><Relationship Id="rId804" Type="http://schemas.openxmlformats.org/officeDocument/2006/relationships/slideLayout" Target="../slideLayouts/slideLayout1019.xml"/><Relationship Id="rId4" Type="http://schemas.openxmlformats.org/officeDocument/2006/relationships/slideLayout" Target="../slideLayouts/slideLayout219.xml"/><Relationship Id="rId180" Type="http://schemas.openxmlformats.org/officeDocument/2006/relationships/slideLayout" Target="../slideLayouts/slideLayout395.xml"/><Relationship Id="rId236" Type="http://schemas.openxmlformats.org/officeDocument/2006/relationships/slideLayout" Target="../slideLayouts/slideLayout451.xml"/><Relationship Id="rId278" Type="http://schemas.openxmlformats.org/officeDocument/2006/relationships/slideLayout" Target="../slideLayouts/slideLayout493.xml"/><Relationship Id="rId401" Type="http://schemas.openxmlformats.org/officeDocument/2006/relationships/slideLayout" Target="../slideLayouts/slideLayout616.xml"/><Relationship Id="rId443" Type="http://schemas.openxmlformats.org/officeDocument/2006/relationships/slideLayout" Target="../slideLayouts/slideLayout658.xml"/><Relationship Id="rId650" Type="http://schemas.openxmlformats.org/officeDocument/2006/relationships/slideLayout" Target="../slideLayouts/slideLayout865.xml"/><Relationship Id="rId846" Type="http://schemas.openxmlformats.org/officeDocument/2006/relationships/slideLayout" Target="../slideLayouts/slideLayout1061.xml"/><Relationship Id="rId888" Type="http://schemas.openxmlformats.org/officeDocument/2006/relationships/slideLayout" Target="../slideLayouts/slideLayout1103.xml"/><Relationship Id="rId303" Type="http://schemas.openxmlformats.org/officeDocument/2006/relationships/slideLayout" Target="../slideLayouts/slideLayout518.xml"/><Relationship Id="rId485" Type="http://schemas.openxmlformats.org/officeDocument/2006/relationships/slideLayout" Target="../slideLayouts/slideLayout700.xml"/><Relationship Id="rId692" Type="http://schemas.openxmlformats.org/officeDocument/2006/relationships/slideLayout" Target="../slideLayouts/slideLayout907.xml"/><Relationship Id="rId706" Type="http://schemas.openxmlformats.org/officeDocument/2006/relationships/slideLayout" Target="../slideLayouts/slideLayout921.xml"/><Relationship Id="rId748" Type="http://schemas.openxmlformats.org/officeDocument/2006/relationships/slideLayout" Target="../slideLayouts/slideLayout963.xml"/><Relationship Id="rId913" Type="http://schemas.openxmlformats.org/officeDocument/2006/relationships/slideLayout" Target="../slideLayouts/slideLayout1128.xml"/><Relationship Id="rId955" Type="http://schemas.openxmlformats.org/officeDocument/2006/relationships/slideLayout" Target="../slideLayouts/slideLayout1170.xml"/><Relationship Id="rId42" Type="http://schemas.openxmlformats.org/officeDocument/2006/relationships/slideLayout" Target="../slideLayouts/slideLayout257.xml"/><Relationship Id="rId84" Type="http://schemas.openxmlformats.org/officeDocument/2006/relationships/slideLayout" Target="../slideLayouts/slideLayout299.xml"/><Relationship Id="rId138" Type="http://schemas.openxmlformats.org/officeDocument/2006/relationships/slideLayout" Target="../slideLayouts/slideLayout353.xml"/><Relationship Id="rId345" Type="http://schemas.openxmlformats.org/officeDocument/2006/relationships/slideLayout" Target="../slideLayouts/slideLayout560.xml"/><Relationship Id="rId387" Type="http://schemas.openxmlformats.org/officeDocument/2006/relationships/slideLayout" Target="../slideLayouts/slideLayout602.xml"/><Relationship Id="rId510" Type="http://schemas.openxmlformats.org/officeDocument/2006/relationships/slideLayout" Target="../slideLayouts/slideLayout725.xml"/><Relationship Id="rId552" Type="http://schemas.openxmlformats.org/officeDocument/2006/relationships/slideLayout" Target="../slideLayouts/slideLayout767.xml"/><Relationship Id="rId594" Type="http://schemas.openxmlformats.org/officeDocument/2006/relationships/slideLayout" Target="../slideLayouts/slideLayout809.xml"/><Relationship Id="rId608" Type="http://schemas.openxmlformats.org/officeDocument/2006/relationships/slideLayout" Target="../slideLayouts/slideLayout823.xml"/><Relationship Id="rId815" Type="http://schemas.openxmlformats.org/officeDocument/2006/relationships/slideLayout" Target="../slideLayouts/slideLayout1030.xml"/><Relationship Id="rId191" Type="http://schemas.openxmlformats.org/officeDocument/2006/relationships/slideLayout" Target="../slideLayouts/slideLayout406.xml"/><Relationship Id="rId205" Type="http://schemas.openxmlformats.org/officeDocument/2006/relationships/slideLayout" Target="../slideLayouts/slideLayout420.xml"/><Relationship Id="rId247" Type="http://schemas.openxmlformats.org/officeDocument/2006/relationships/slideLayout" Target="../slideLayouts/slideLayout462.xml"/><Relationship Id="rId412" Type="http://schemas.openxmlformats.org/officeDocument/2006/relationships/slideLayout" Target="../slideLayouts/slideLayout627.xml"/><Relationship Id="rId857" Type="http://schemas.openxmlformats.org/officeDocument/2006/relationships/slideLayout" Target="../slideLayouts/slideLayout1072.xml"/><Relationship Id="rId899" Type="http://schemas.openxmlformats.org/officeDocument/2006/relationships/slideLayout" Target="../slideLayouts/slideLayout1114.xml"/><Relationship Id="rId107" Type="http://schemas.openxmlformats.org/officeDocument/2006/relationships/slideLayout" Target="../slideLayouts/slideLayout322.xml"/><Relationship Id="rId289" Type="http://schemas.openxmlformats.org/officeDocument/2006/relationships/slideLayout" Target="../slideLayouts/slideLayout504.xml"/><Relationship Id="rId454" Type="http://schemas.openxmlformats.org/officeDocument/2006/relationships/slideLayout" Target="../slideLayouts/slideLayout669.xml"/><Relationship Id="rId496" Type="http://schemas.openxmlformats.org/officeDocument/2006/relationships/slideLayout" Target="../slideLayouts/slideLayout711.xml"/><Relationship Id="rId661" Type="http://schemas.openxmlformats.org/officeDocument/2006/relationships/slideLayout" Target="../slideLayouts/slideLayout876.xml"/><Relationship Id="rId717" Type="http://schemas.openxmlformats.org/officeDocument/2006/relationships/slideLayout" Target="../slideLayouts/slideLayout932.xml"/><Relationship Id="rId759" Type="http://schemas.openxmlformats.org/officeDocument/2006/relationships/slideLayout" Target="../slideLayouts/slideLayout974.xml"/><Relationship Id="rId924" Type="http://schemas.openxmlformats.org/officeDocument/2006/relationships/slideLayout" Target="../slideLayouts/slideLayout1139.xml"/><Relationship Id="rId966" Type="http://schemas.openxmlformats.org/officeDocument/2006/relationships/slideLayout" Target="../slideLayouts/slideLayout1181.xml"/><Relationship Id="rId11" Type="http://schemas.openxmlformats.org/officeDocument/2006/relationships/slideLayout" Target="../slideLayouts/slideLayout226.xml"/><Relationship Id="rId53" Type="http://schemas.openxmlformats.org/officeDocument/2006/relationships/slideLayout" Target="../slideLayouts/slideLayout268.xml"/><Relationship Id="rId149" Type="http://schemas.openxmlformats.org/officeDocument/2006/relationships/slideLayout" Target="../slideLayouts/slideLayout364.xml"/><Relationship Id="rId314" Type="http://schemas.openxmlformats.org/officeDocument/2006/relationships/slideLayout" Target="../slideLayouts/slideLayout529.xml"/><Relationship Id="rId356" Type="http://schemas.openxmlformats.org/officeDocument/2006/relationships/slideLayout" Target="../slideLayouts/slideLayout571.xml"/><Relationship Id="rId398" Type="http://schemas.openxmlformats.org/officeDocument/2006/relationships/slideLayout" Target="../slideLayouts/slideLayout613.xml"/><Relationship Id="rId521" Type="http://schemas.openxmlformats.org/officeDocument/2006/relationships/slideLayout" Target="../slideLayouts/slideLayout736.xml"/><Relationship Id="rId563" Type="http://schemas.openxmlformats.org/officeDocument/2006/relationships/slideLayout" Target="../slideLayouts/slideLayout778.xml"/><Relationship Id="rId619" Type="http://schemas.openxmlformats.org/officeDocument/2006/relationships/slideLayout" Target="../slideLayouts/slideLayout834.xml"/><Relationship Id="rId770" Type="http://schemas.openxmlformats.org/officeDocument/2006/relationships/slideLayout" Target="../slideLayouts/slideLayout985.xml"/><Relationship Id="rId95" Type="http://schemas.openxmlformats.org/officeDocument/2006/relationships/slideLayout" Target="../slideLayouts/slideLayout310.xml"/><Relationship Id="rId160" Type="http://schemas.openxmlformats.org/officeDocument/2006/relationships/slideLayout" Target="../slideLayouts/slideLayout375.xml"/><Relationship Id="rId216" Type="http://schemas.openxmlformats.org/officeDocument/2006/relationships/slideLayout" Target="../slideLayouts/slideLayout431.xml"/><Relationship Id="rId423" Type="http://schemas.openxmlformats.org/officeDocument/2006/relationships/slideLayout" Target="../slideLayouts/slideLayout638.xml"/><Relationship Id="rId826" Type="http://schemas.openxmlformats.org/officeDocument/2006/relationships/slideLayout" Target="../slideLayouts/slideLayout1041.xml"/><Relationship Id="rId868" Type="http://schemas.openxmlformats.org/officeDocument/2006/relationships/slideLayout" Target="../slideLayouts/slideLayout1083.xml"/><Relationship Id="rId258" Type="http://schemas.openxmlformats.org/officeDocument/2006/relationships/slideLayout" Target="../slideLayouts/slideLayout473.xml"/><Relationship Id="rId465" Type="http://schemas.openxmlformats.org/officeDocument/2006/relationships/slideLayout" Target="../slideLayouts/slideLayout680.xml"/><Relationship Id="rId630" Type="http://schemas.openxmlformats.org/officeDocument/2006/relationships/slideLayout" Target="../slideLayouts/slideLayout845.xml"/><Relationship Id="rId672" Type="http://schemas.openxmlformats.org/officeDocument/2006/relationships/slideLayout" Target="../slideLayouts/slideLayout887.xml"/><Relationship Id="rId728" Type="http://schemas.openxmlformats.org/officeDocument/2006/relationships/slideLayout" Target="../slideLayouts/slideLayout943.xml"/><Relationship Id="rId935" Type="http://schemas.openxmlformats.org/officeDocument/2006/relationships/slideLayout" Target="../slideLayouts/slideLayout1150.xml"/><Relationship Id="rId22" Type="http://schemas.openxmlformats.org/officeDocument/2006/relationships/slideLayout" Target="../slideLayouts/slideLayout237.xml"/><Relationship Id="rId64" Type="http://schemas.openxmlformats.org/officeDocument/2006/relationships/slideLayout" Target="../slideLayouts/slideLayout279.xml"/><Relationship Id="rId118" Type="http://schemas.openxmlformats.org/officeDocument/2006/relationships/slideLayout" Target="../slideLayouts/slideLayout333.xml"/><Relationship Id="rId325" Type="http://schemas.openxmlformats.org/officeDocument/2006/relationships/slideLayout" Target="../slideLayouts/slideLayout540.xml"/><Relationship Id="rId367" Type="http://schemas.openxmlformats.org/officeDocument/2006/relationships/slideLayout" Target="../slideLayouts/slideLayout582.xml"/><Relationship Id="rId532" Type="http://schemas.openxmlformats.org/officeDocument/2006/relationships/slideLayout" Target="../slideLayouts/slideLayout747.xml"/><Relationship Id="rId574" Type="http://schemas.openxmlformats.org/officeDocument/2006/relationships/slideLayout" Target="../slideLayouts/slideLayout789.xml"/><Relationship Id="rId171" Type="http://schemas.openxmlformats.org/officeDocument/2006/relationships/slideLayout" Target="../slideLayouts/slideLayout386.xml"/><Relationship Id="rId227" Type="http://schemas.openxmlformats.org/officeDocument/2006/relationships/slideLayout" Target="../slideLayouts/slideLayout442.xml"/><Relationship Id="rId781" Type="http://schemas.openxmlformats.org/officeDocument/2006/relationships/slideLayout" Target="../slideLayouts/slideLayout996.xml"/><Relationship Id="rId837" Type="http://schemas.openxmlformats.org/officeDocument/2006/relationships/slideLayout" Target="../slideLayouts/slideLayout1052.xml"/><Relationship Id="rId879" Type="http://schemas.openxmlformats.org/officeDocument/2006/relationships/slideLayout" Target="../slideLayouts/slideLayout1094.xml"/><Relationship Id="rId269" Type="http://schemas.openxmlformats.org/officeDocument/2006/relationships/slideLayout" Target="../slideLayouts/slideLayout484.xml"/><Relationship Id="rId434" Type="http://schemas.openxmlformats.org/officeDocument/2006/relationships/slideLayout" Target="../slideLayouts/slideLayout649.xml"/><Relationship Id="rId476" Type="http://schemas.openxmlformats.org/officeDocument/2006/relationships/slideLayout" Target="../slideLayouts/slideLayout691.xml"/><Relationship Id="rId641" Type="http://schemas.openxmlformats.org/officeDocument/2006/relationships/slideLayout" Target="../slideLayouts/slideLayout856.xml"/><Relationship Id="rId683" Type="http://schemas.openxmlformats.org/officeDocument/2006/relationships/slideLayout" Target="../slideLayouts/slideLayout898.xml"/><Relationship Id="rId739" Type="http://schemas.openxmlformats.org/officeDocument/2006/relationships/slideLayout" Target="../slideLayouts/slideLayout954.xml"/><Relationship Id="rId890" Type="http://schemas.openxmlformats.org/officeDocument/2006/relationships/slideLayout" Target="../slideLayouts/slideLayout1105.xml"/><Relationship Id="rId904" Type="http://schemas.openxmlformats.org/officeDocument/2006/relationships/slideLayout" Target="../slideLayouts/slideLayout1119.xml"/><Relationship Id="rId33" Type="http://schemas.openxmlformats.org/officeDocument/2006/relationships/slideLayout" Target="../slideLayouts/slideLayout248.xml"/><Relationship Id="rId129" Type="http://schemas.openxmlformats.org/officeDocument/2006/relationships/slideLayout" Target="../slideLayouts/slideLayout344.xml"/><Relationship Id="rId280" Type="http://schemas.openxmlformats.org/officeDocument/2006/relationships/slideLayout" Target="../slideLayouts/slideLayout495.xml"/><Relationship Id="rId336" Type="http://schemas.openxmlformats.org/officeDocument/2006/relationships/slideLayout" Target="../slideLayouts/slideLayout551.xml"/><Relationship Id="rId501" Type="http://schemas.openxmlformats.org/officeDocument/2006/relationships/slideLayout" Target="../slideLayouts/slideLayout716.xml"/><Relationship Id="rId543" Type="http://schemas.openxmlformats.org/officeDocument/2006/relationships/slideLayout" Target="../slideLayouts/slideLayout758.xml"/><Relationship Id="rId946" Type="http://schemas.openxmlformats.org/officeDocument/2006/relationships/slideLayout" Target="../slideLayouts/slideLayout1161.xml"/><Relationship Id="rId75" Type="http://schemas.openxmlformats.org/officeDocument/2006/relationships/slideLayout" Target="../slideLayouts/slideLayout290.xml"/><Relationship Id="rId140" Type="http://schemas.openxmlformats.org/officeDocument/2006/relationships/slideLayout" Target="../slideLayouts/slideLayout355.xml"/><Relationship Id="rId182" Type="http://schemas.openxmlformats.org/officeDocument/2006/relationships/slideLayout" Target="../slideLayouts/slideLayout397.xml"/><Relationship Id="rId378" Type="http://schemas.openxmlformats.org/officeDocument/2006/relationships/slideLayout" Target="../slideLayouts/slideLayout593.xml"/><Relationship Id="rId403" Type="http://schemas.openxmlformats.org/officeDocument/2006/relationships/slideLayout" Target="../slideLayouts/slideLayout618.xml"/><Relationship Id="rId585" Type="http://schemas.openxmlformats.org/officeDocument/2006/relationships/slideLayout" Target="../slideLayouts/slideLayout800.xml"/><Relationship Id="rId750" Type="http://schemas.openxmlformats.org/officeDocument/2006/relationships/slideLayout" Target="../slideLayouts/slideLayout965.xml"/><Relationship Id="rId792" Type="http://schemas.openxmlformats.org/officeDocument/2006/relationships/slideLayout" Target="../slideLayouts/slideLayout1007.xml"/><Relationship Id="rId806" Type="http://schemas.openxmlformats.org/officeDocument/2006/relationships/slideLayout" Target="../slideLayouts/slideLayout1021.xml"/><Relationship Id="rId848" Type="http://schemas.openxmlformats.org/officeDocument/2006/relationships/slideLayout" Target="../slideLayouts/slideLayout1063.xml"/><Relationship Id="rId6" Type="http://schemas.openxmlformats.org/officeDocument/2006/relationships/slideLayout" Target="../slideLayouts/slideLayout221.xml"/><Relationship Id="rId238" Type="http://schemas.openxmlformats.org/officeDocument/2006/relationships/slideLayout" Target="../slideLayouts/slideLayout453.xml"/><Relationship Id="rId445" Type="http://schemas.openxmlformats.org/officeDocument/2006/relationships/slideLayout" Target="../slideLayouts/slideLayout660.xml"/><Relationship Id="rId487" Type="http://schemas.openxmlformats.org/officeDocument/2006/relationships/slideLayout" Target="../slideLayouts/slideLayout702.xml"/><Relationship Id="rId610" Type="http://schemas.openxmlformats.org/officeDocument/2006/relationships/slideLayout" Target="../slideLayouts/slideLayout825.xml"/><Relationship Id="rId652" Type="http://schemas.openxmlformats.org/officeDocument/2006/relationships/slideLayout" Target="../slideLayouts/slideLayout867.xml"/><Relationship Id="rId694" Type="http://schemas.openxmlformats.org/officeDocument/2006/relationships/slideLayout" Target="../slideLayouts/slideLayout909.xml"/><Relationship Id="rId708" Type="http://schemas.openxmlformats.org/officeDocument/2006/relationships/slideLayout" Target="../slideLayouts/slideLayout923.xml"/><Relationship Id="rId915" Type="http://schemas.openxmlformats.org/officeDocument/2006/relationships/slideLayout" Target="../slideLayouts/slideLayout1130.xml"/><Relationship Id="rId291" Type="http://schemas.openxmlformats.org/officeDocument/2006/relationships/slideLayout" Target="../slideLayouts/slideLayout506.xml"/><Relationship Id="rId305" Type="http://schemas.openxmlformats.org/officeDocument/2006/relationships/slideLayout" Target="../slideLayouts/slideLayout520.xml"/><Relationship Id="rId347" Type="http://schemas.openxmlformats.org/officeDocument/2006/relationships/slideLayout" Target="../slideLayouts/slideLayout562.xml"/><Relationship Id="rId512" Type="http://schemas.openxmlformats.org/officeDocument/2006/relationships/slideLayout" Target="../slideLayouts/slideLayout727.xml"/><Relationship Id="rId957" Type="http://schemas.openxmlformats.org/officeDocument/2006/relationships/slideLayout" Target="../slideLayouts/slideLayout1172.xml"/><Relationship Id="rId44" Type="http://schemas.openxmlformats.org/officeDocument/2006/relationships/slideLayout" Target="../slideLayouts/slideLayout259.xml"/><Relationship Id="rId86" Type="http://schemas.openxmlformats.org/officeDocument/2006/relationships/slideLayout" Target="../slideLayouts/slideLayout301.xml"/><Relationship Id="rId151" Type="http://schemas.openxmlformats.org/officeDocument/2006/relationships/slideLayout" Target="../slideLayouts/slideLayout366.xml"/><Relationship Id="rId389" Type="http://schemas.openxmlformats.org/officeDocument/2006/relationships/slideLayout" Target="../slideLayouts/slideLayout604.xml"/><Relationship Id="rId554" Type="http://schemas.openxmlformats.org/officeDocument/2006/relationships/slideLayout" Target="../slideLayouts/slideLayout769.xml"/><Relationship Id="rId596" Type="http://schemas.openxmlformats.org/officeDocument/2006/relationships/slideLayout" Target="../slideLayouts/slideLayout811.xml"/><Relationship Id="rId761" Type="http://schemas.openxmlformats.org/officeDocument/2006/relationships/slideLayout" Target="../slideLayouts/slideLayout976.xml"/><Relationship Id="rId817" Type="http://schemas.openxmlformats.org/officeDocument/2006/relationships/slideLayout" Target="../slideLayouts/slideLayout1032.xml"/><Relationship Id="rId859" Type="http://schemas.openxmlformats.org/officeDocument/2006/relationships/slideLayout" Target="../slideLayouts/slideLayout1074.xml"/><Relationship Id="rId193" Type="http://schemas.openxmlformats.org/officeDocument/2006/relationships/slideLayout" Target="../slideLayouts/slideLayout408.xml"/><Relationship Id="rId207" Type="http://schemas.openxmlformats.org/officeDocument/2006/relationships/slideLayout" Target="../slideLayouts/slideLayout422.xml"/><Relationship Id="rId249" Type="http://schemas.openxmlformats.org/officeDocument/2006/relationships/slideLayout" Target="../slideLayouts/slideLayout464.xml"/><Relationship Id="rId414" Type="http://schemas.openxmlformats.org/officeDocument/2006/relationships/slideLayout" Target="../slideLayouts/slideLayout629.xml"/><Relationship Id="rId456" Type="http://schemas.openxmlformats.org/officeDocument/2006/relationships/slideLayout" Target="../slideLayouts/slideLayout671.xml"/><Relationship Id="rId498" Type="http://schemas.openxmlformats.org/officeDocument/2006/relationships/slideLayout" Target="../slideLayouts/slideLayout713.xml"/><Relationship Id="rId621" Type="http://schemas.openxmlformats.org/officeDocument/2006/relationships/slideLayout" Target="../slideLayouts/slideLayout836.xml"/><Relationship Id="rId663" Type="http://schemas.openxmlformats.org/officeDocument/2006/relationships/slideLayout" Target="../slideLayouts/slideLayout878.xml"/><Relationship Id="rId870" Type="http://schemas.openxmlformats.org/officeDocument/2006/relationships/slideLayout" Target="../slideLayouts/slideLayout1085.xml"/><Relationship Id="rId13" Type="http://schemas.openxmlformats.org/officeDocument/2006/relationships/slideLayout" Target="../slideLayouts/slideLayout228.xml"/><Relationship Id="rId109" Type="http://schemas.openxmlformats.org/officeDocument/2006/relationships/slideLayout" Target="../slideLayouts/slideLayout324.xml"/><Relationship Id="rId260" Type="http://schemas.openxmlformats.org/officeDocument/2006/relationships/slideLayout" Target="../slideLayouts/slideLayout475.xml"/><Relationship Id="rId316" Type="http://schemas.openxmlformats.org/officeDocument/2006/relationships/slideLayout" Target="../slideLayouts/slideLayout531.xml"/><Relationship Id="rId523" Type="http://schemas.openxmlformats.org/officeDocument/2006/relationships/slideLayout" Target="../slideLayouts/slideLayout738.xml"/><Relationship Id="rId719" Type="http://schemas.openxmlformats.org/officeDocument/2006/relationships/slideLayout" Target="../slideLayouts/slideLayout934.xml"/><Relationship Id="rId926" Type="http://schemas.openxmlformats.org/officeDocument/2006/relationships/slideLayout" Target="../slideLayouts/slideLayout1141.xml"/><Relationship Id="rId968" Type="http://schemas.openxmlformats.org/officeDocument/2006/relationships/slideLayout" Target="../slideLayouts/slideLayout1183.xml"/><Relationship Id="rId55" Type="http://schemas.openxmlformats.org/officeDocument/2006/relationships/slideLayout" Target="../slideLayouts/slideLayout270.xml"/><Relationship Id="rId97" Type="http://schemas.openxmlformats.org/officeDocument/2006/relationships/slideLayout" Target="../slideLayouts/slideLayout312.xml"/><Relationship Id="rId120" Type="http://schemas.openxmlformats.org/officeDocument/2006/relationships/slideLayout" Target="../slideLayouts/slideLayout335.xml"/><Relationship Id="rId358" Type="http://schemas.openxmlformats.org/officeDocument/2006/relationships/slideLayout" Target="../slideLayouts/slideLayout573.xml"/><Relationship Id="rId565" Type="http://schemas.openxmlformats.org/officeDocument/2006/relationships/slideLayout" Target="../slideLayouts/slideLayout780.xml"/><Relationship Id="rId730" Type="http://schemas.openxmlformats.org/officeDocument/2006/relationships/slideLayout" Target="../slideLayouts/slideLayout945.xml"/><Relationship Id="rId772" Type="http://schemas.openxmlformats.org/officeDocument/2006/relationships/slideLayout" Target="../slideLayouts/slideLayout987.xml"/><Relationship Id="rId828" Type="http://schemas.openxmlformats.org/officeDocument/2006/relationships/slideLayout" Target="../slideLayouts/slideLayout1043.xml"/><Relationship Id="rId162" Type="http://schemas.openxmlformats.org/officeDocument/2006/relationships/slideLayout" Target="../slideLayouts/slideLayout377.xml"/><Relationship Id="rId218" Type="http://schemas.openxmlformats.org/officeDocument/2006/relationships/slideLayout" Target="../slideLayouts/slideLayout433.xml"/><Relationship Id="rId425" Type="http://schemas.openxmlformats.org/officeDocument/2006/relationships/slideLayout" Target="../slideLayouts/slideLayout640.xml"/><Relationship Id="rId467" Type="http://schemas.openxmlformats.org/officeDocument/2006/relationships/slideLayout" Target="../slideLayouts/slideLayout682.xml"/><Relationship Id="rId632" Type="http://schemas.openxmlformats.org/officeDocument/2006/relationships/slideLayout" Target="../slideLayouts/slideLayout847.xml"/><Relationship Id="rId271" Type="http://schemas.openxmlformats.org/officeDocument/2006/relationships/slideLayout" Target="../slideLayouts/slideLayout486.xml"/><Relationship Id="rId674" Type="http://schemas.openxmlformats.org/officeDocument/2006/relationships/slideLayout" Target="../slideLayouts/slideLayout889.xml"/><Relationship Id="rId881" Type="http://schemas.openxmlformats.org/officeDocument/2006/relationships/slideLayout" Target="../slideLayouts/slideLayout1096.xml"/><Relationship Id="rId937" Type="http://schemas.openxmlformats.org/officeDocument/2006/relationships/slideLayout" Target="../slideLayouts/slideLayout1152.xml"/><Relationship Id="rId24" Type="http://schemas.openxmlformats.org/officeDocument/2006/relationships/slideLayout" Target="../slideLayouts/slideLayout239.xml"/><Relationship Id="rId66" Type="http://schemas.openxmlformats.org/officeDocument/2006/relationships/slideLayout" Target="../slideLayouts/slideLayout281.xml"/><Relationship Id="rId131" Type="http://schemas.openxmlformats.org/officeDocument/2006/relationships/slideLayout" Target="../slideLayouts/slideLayout346.xml"/><Relationship Id="rId327" Type="http://schemas.openxmlformats.org/officeDocument/2006/relationships/slideLayout" Target="../slideLayouts/slideLayout542.xml"/><Relationship Id="rId369" Type="http://schemas.openxmlformats.org/officeDocument/2006/relationships/slideLayout" Target="../slideLayouts/slideLayout584.xml"/><Relationship Id="rId534" Type="http://schemas.openxmlformats.org/officeDocument/2006/relationships/slideLayout" Target="../slideLayouts/slideLayout749.xml"/><Relationship Id="rId576" Type="http://schemas.openxmlformats.org/officeDocument/2006/relationships/slideLayout" Target="../slideLayouts/slideLayout791.xml"/><Relationship Id="rId741" Type="http://schemas.openxmlformats.org/officeDocument/2006/relationships/slideLayout" Target="../slideLayouts/slideLayout956.xml"/><Relationship Id="rId783" Type="http://schemas.openxmlformats.org/officeDocument/2006/relationships/slideLayout" Target="../slideLayouts/slideLayout998.xml"/><Relationship Id="rId839" Type="http://schemas.openxmlformats.org/officeDocument/2006/relationships/slideLayout" Target="../slideLayouts/slideLayout1054.xml"/><Relationship Id="rId173" Type="http://schemas.openxmlformats.org/officeDocument/2006/relationships/slideLayout" Target="../slideLayouts/slideLayout388.xml"/><Relationship Id="rId229" Type="http://schemas.openxmlformats.org/officeDocument/2006/relationships/slideLayout" Target="../slideLayouts/slideLayout444.xml"/><Relationship Id="rId380" Type="http://schemas.openxmlformats.org/officeDocument/2006/relationships/slideLayout" Target="../slideLayouts/slideLayout595.xml"/><Relationship Id="rId436" Type="http://schemas.openxmlformats.org/officeDocument/2006/relationships/slideLayout" Target="../slideLayouts/slideLayout651.xml"/><Relationship Id="rId601" Type="http://schemas.openxmlformats.org/officeDocument/2006/relationships/slideLayout" Target="../slideLayouts/slideLayout816.xml"/><Relationship Id="rId643" Type="http://schemas.openxmlformats.org/officeDocument/2006/relationships/slideLayout" Target="../slideLayouts/slideLayout858.xml"/><Relationship Id="rId240" Type="http://schemas.openxmlformats.org/officeDocument/2006/relationships/slideLayout" Target="../slideLayouts/slideLayout455.xml"/><Relationship Id="rId478" Type="http://schemas.openxmlformats.org/officeDocument/2006/relationships/slideLayout" Target="../slideLayouts/slideLayout693.xml"/><Relationship Id="rId685" Type="http://schemas.openxmlformats.org/officeDocument/2006/relationships/slideLayout" Target="../slideLayouts/slideLayout900.xml"/><Relationship Id="rId850" Type="http://schemas.openxmlformats.org/officeDocument/2006/relationships/slideLayout" Target="../slideLayouts/slideLayout1065.xml"/><Relationship Id="rId892" Type="http://schemas.openxmlformats.org/officeDocument/2006/relationships/slideLayout" Target="../slideLayouts/slideLayout1107.xml"/><Relationship Id="rId906" Type="http://schemas.openxmlformats.org/officeDocument/2006/relationships/slideLayout" Target="../slideLayouts/slideLayout1121.xml"/><Relationship Id="rId948" Type="http://schemas.openxmlformats.org/officeDocument/2006/relationships/slideLayout" Target="../slideLayouts/slideLayout1163.xml"/><Relationship Id="rId35" Type="http://schemas.openxmlformats.org/officeDocument/2006/relationships/slideLayout" Target="../slideLayouts/slideLayout250.xml"/><Relationship Id="rId77" Type="http://schemas.openxmlformats.org/officeDocument/2006/relationships/slideLayout" Target="../slideLayouts/slideLayout292.xml"/><Relationship Id="rId100" Type="http://schemas.openxmlformats.org/officeDocument/2006/relationships/slideLayout" Target="../slideLayouts/slideLayout315.xml"/><Relationship Id="rId282" Type="http://schemas.openxmlformats.org/officeDocument/2006/relationships/slideLayout" Target="../slideLayouts/slideLayout497.xml"/><Relationship Id="rId338" Type="http://schemas.openxmlformats.org/officeDocument/2006/relationships/slideLayout" Target="../slideLayouts/slideLayout553.xml"/><Relationship Id="rId503" Type="http://schemas.openxmlformats.org/officeDocument/2006/relationships/slideLayout" Target="../slideLayouts/slideLayout718.xml"/><Relationship Id="rId545" Type="http://schemas.openxmlformats.org/officeDocument/2006/relationships/slideLayout" Target="../slideLayouts/slideLayout760.xml"/><Relationship Id="rId587" Type="http://schemas.openxmlformats.org/officeDocument/2006/relationships/slideLayout" Target="../slideLayouts/slideLayout802.xml"/><Relationship Id="rId710" Type="http://schemas.openxmlformats.org/officeDocument/2006/relationships/slideLayout" Target="../slideLayouts/slideLayout925.xml"/><Relationship Id="rId752" Type="http://schemas.openxmlformats.org/officeDocument/2006/relationships/slideLayout" Target="../slideLayouts/slideLayout967.xml"/><Relationship Id="rId808" Type="http://schemas.openxmlformats.org/officeDocument/2006/relationships/slideLayout" Target="../slideLayouts/slideLayout1023.xml"/><Relationship Id="rId8" Type="http://schemas.openxmlformats.org/officeDocument/2006/relationships/slideLayout" Target="../slideLayouts/slideLayout223.xml"/><Relationship Id="rId142" Type="http://schemas.openxmlformats.org/officeDocument/2006/relationships/slideLayout" Target="../slideLayouts/slideLayout357.xml"/><Relationship Id="rId184" Type="http://schemas.openxmlformats.org/officeDocument/2006/relationships/slideLayout" Target="../slideLayouts/slideLayout399.xml"/><Relationship Id="rId391" Type="http://schemas.openxmlformats.org/officeDocument/2006/relationships/slideLayout" Target="../slideLayouts/slideLayout606.xml"/><Relationship Id="rId405" Type="http://schemas.openxmlformats.org/officeDocument/2006/relationships/slideLayout" Target="../slideLayouts/slideLayout620.xml"/><Relationship Id="rId447" Type="http://schemas.openxmlformats.org/officeDocument/2006/relationships/slideLayout" Target="../slideLayouts/slideLayout662.xml"/><Relationship Id="rId612" Type="http://schemas.openxmlformats.org/officeDocument/2006/relationships/slideLayout" Target="../slideLayouts/slideLayout827.xml"/><Relationship Id="rId794" Type="http://schemas.openxmlformats.org/officeDocument/2006/relationships/slideLayout" Target="../slideLayouts/slideLayout1009.xml"/><Relationship Id="rId251" Type="http://schemas.openxmlformats.org/officeDocument/2006/relationships/slideLayout" Target="../slideLayouts/slideLayout466.xml"/><Relationship Id="rId489" Type="http://schemas.openxmlformats.org/officeDocument/2006/relationships/slideLayout" Target="../slideLayouts/slideLayout704.xml"/><Relationship Id="rId654" Type="http://schemas.openxmlformats.org/officeDocument/2006/relationships/slideLayout" Target="../slideLayouts/slideLayout869.xml"/><Relationship Id="rId696" Type="http://schemas.openxmlformats.org/officeDocument/2006/relationships/slideLayout" Target="../slideLayouts/slideLayout911.xml"/><Relationship Id="rId861" Type="http://schemas.openxmlformats.org/officeDocument/2006/relationships/slideLayout" Target="../slideLayouts/slideLayout1076.xml"/><Relationship Id="rId917" Type="http://schemas.openxmlformats.org/officeDocument/2006/relationships/slideLayout" Target="../slideLayouts/slideLayout1132.xml"/><Relationship Id="rId959" Type="http://schemas.openxmlformats.org/officeDocument/2006/relationships/slideLayout" Target="../slideLayouts/slideLayout1174.xml"/><Relationship Id="rId46" Type="http://schemas.openxmlformats.org/officeDocument/2006/relationships/slideLayout" Target="../slideLayouts/slideLayout261.xml"/><Relationship Id="rId293" Type="http://schemas.openxmlformats.org/officeDocument/2006/relationships/slideLayout" Target="../slideLayouts/slideLayout508.xml"/><Relationship Id="rId307" Type="http://schemas.openxmlformats.org/officeDocument/2006/relationships/slideLayout" Target="../slideLayouts/slideLayout522.xml"/><Relationship Id="rId349" Type="http://schemas.openxmlformats.org/officeDocument/2006/relationships/slideLayout" Target="../slideLayouts/slideLayout564.xml"/><Relationship Id="rId514" Type="http://schemas.openxmlformats.org/officeDocument/2006/relationships/slideLayout" Target="../slideLayouts/slideLayout729.xml"/><Relationship Id="rId556" Type="http://schemas.openxmlformats.org/officeDocument/2006/relationships/slideLayout" Target="../slideLayouts/slideLayout771.xml"/><Relationship Id="rId721" Type="http://schemas.openxmlformats.org/officeDocument/2006/relationships/slideLayout" Target="../slideLayouts/slideLayout936.xml"/><Relationship Id="rId763" Type="http://schemas.openxmlformats.org/officeDocument/2006/relationships/slideLayout" Target="../slideLayouts/slideLayout978.xml"/><Relationship Id="rId88" Type="http://schemas.openxmlformats.org/officeDocument/2006/relationships/slideLayout" Target="../slideLayouts/slideLayout303.xml"/><Relationship Id="rId111" Type="http://schemas.openxmlformats.org/officeDocument/2006/relationships/slideLayout" Target="../slideLayouts/slideLayout326.xml"/><Relationship Id="rId153" Type="http://schemas.openxmlformats.org/officeDocument/2006/relationships/slideLayout" Target="../slideLayouts/slideLayout368.xml"/><Relationship Id="rId195" Type="http://schemas.openxmlformats.org/officeDocument/2006/relationships/slideLayout" Target="../slideLayouts/slideLayout410.xml"/><Relationship Id="rId209" Type="http://schemas.openxmlformats.org/officeDocument/2006/relationships/slideLayout" Target="../slideLayouts/slideLayout424.xml"/><Relationship Id="rId360" Type="http://schemas.openxmlformats.org/officeDocument/2006/relationships/slideLayout" Target="../slideLayouts/slideLayout575.xml"/><Relationship Id="rId416" Type="http://schemas.openxmlformats.org/officeDocument/2006/relationships/slideLayout" Target="../slideLayouts/slideLayout631.xml"/><Relationship Id="rId598" Type="http://schemas.openxmlformats.org/officeDocument/2006/relationships/slideLayout" Target="../slideLayouts/slideLayout813.xml"/><Relationship Id="rId819" Type="http://schemas.openxmlformats.org/officeDocument/2006/relationships/slideLayout" Target="../slideLayouts/slideLayout1034.xml"/><Relationship Id="rId970" Type="http://schemas.openxmlformats.org/officeDocument/2006/relationships/slideLayout" Target="../slideLayouts/slideLayout1185.xml"/><Relationship Id="rId220" Type="http://schemas.openxmlformats.org/officeDocument/2006/relationships/slideLayout" Target="../slideLayouts/slideLayout435.xml"/><Relationship Id="rId458" Type="http://schemas.openxmlformats.org/officeDocument/2006/relationships/slideLayout" Target="../slideLayouts/slideLayout673.xml"/><Relationship Id="rId623" Type="http://schemas.openxmlformats.org/officeDocument/2006/relationships/slideLayout" Target="../slideLayouts/slideLayout838.xml"/><Relationship Id="rId665" Type="http://schemas.openxmlformats.org/officeDocument/2006/relationships/slideLayout" Target="../slideLayouts/slideLayout880.xml"/><Relationship Id="rId830" Type="http://schemas.openxmlformats.org/officeDocument/2006/relationships/slideLayout" Target="../slideLayouts/slideLayout1045.xml"/><Relationship Id="rId872" Type="http://schemas.openxmlformats.org/officeDocument/2006/relationships/slideLayout" Target="../slideLayouts/slideLayout1087.xml"/><Relationship Id="rId928" Type="http://schemas.openxmlformats.org/officeDocument/2006/relationships/slideLayout" Target="../slideLayouts/slideLayout1143.xml"/><Relationship Id="rId15" Type="http://schemas.openxmlformats.org/officeDocument/2006/relationships/slideLayout" Target="../slideLayouts/slideLayout230.xml"/><Relationship Id="rId57" Type="http://schemas.openxmlformats.org/officeDocument/2006/relationships/slideLayout" Target="../slideLayouts/slideLayout272.xml"/><Relationship Id="rId262" Type="http://schemas.openxmlformats.org/officeDocument/2006/relationships/slideLayout" Target="../slideLayouts/slideLayout477.xml"/><Relationship Id="rId318" Type="http://schemas.openxmlformats.org/officeDocument/2006/relationships/slideLayout" Target="../slideLayouts/slideLayout533.xml"/><Relationship Id="rId525" Type="http://schemas.openxmlformats.org/officeDocument/2006/relationships/slideLayout" Target="../slideLayouts/slideLayout740.xml"/><Relationship Id="rId567" Type="http://schemas.openxmlformats.org/officeDocument/2006/relationships/slideLayout" Target="../slideLayouts/slideLayout782.xml"/><Relationship Id="rId732" Type="http://schemas.openxmlformats.org/officeDocument/2006/relationships/slideLayout" Target="../slideLayouts/slideLayout947.xml"/><Relationship Id="rId99" Type="http://schemas.openxmlformats.org/officeDocument/2006/relationships/slideLayout" Target="../slideLayouts/slideLayout314.xml"/><Relationship Id="rId122" Type="http://schemas.openxmlformats.org/officeDocument/2006/relationships/slideLayout" Target="../slideLayouts/slideLayout337.xml"/><Relationship Id="rId164" Type="http://schemas.openxmlformats.org/officeDocument/2006/relationships/slideLayout" Target="../slideLayouts/slideLayout379.xml"/><Relationship Id="rId371" Type="http://schemas.openxmlformats.org/officeDocument/2006/relationships/slideLayout" Target="../slideLayouts/slideLayout586.xml"/><Relationship Id="rId774" Type="http://schemas.openxmlformats.org/officeDocument/2006/relationships/slideLayout" Target="../slideLayouts/slideLayout989.xml"/><Relationship Id="rId427" Type="http://schemas.openxmlformats.org/officeDocument/2006/relationships/slideLayout" Target="../slideLayouts/slideLayout642.xml"/><Relationship Id="rId469" Type="http://schemas.openxmlformats.org/officeDocument/2006/relationships/slideLayout" Target="../slideLayouts/slideLayout684.xml"/><Relationship Id="rId634" Type="http://schemas.openxmlformats.org/officeDocument/2006/relationships/slideLayout" Target="../slideLayouts/slideLayout849.xml"/><Relationship Id="rId676" Type="http://schemas.openxmlformats.org/officeDocument/2006/relationships/slideLayout" Target="../slideLayouts/slideLayout891.xml"/><Relationship Id="rId841" Type="http://schemas.openxmlformats.org/officeDocument/2006/relationships/slideLayout" Target="../slideLayouts/slideLayout1056.xml"/><Relationship Id="rId883" Type="http://schemas.openxmlformats.org/officeDocument/2006/relationships/slideLayout" Target="../slideLayouts/slideLayout1098.xml"/><Relationship Id="rId26" Type="http://schemas.openxmlformats.org/officeDocument/2006/relationships/slideLayout" Target="../slideLayouts/slideLayout241.xml"/><Relationship Id="rId231" Type="http://schemas.openxmlformats.org/officeDocument/2006/relationships/slideLayout" Target="../slideLayouts/slideLayout446.xml"/><Relationship Id="rId273" Type="http://schemas.openxmlformats.org/officeDocument/2006/relationships/slideLayout" Target="../slideLayouts/slideLayout488.xml"/><Relationship Id="rId329" Type="http://schemas.openxmlformats.org/officeDocument/2006/relationships/slideLayout" Target="../slideLayouts/slideLayout544.xml"/><Relationship Id="rId480" Type="http://schemas.openxmlformats.org/officeDocument/2006/relationships/slideLayout" Target="../slideLayouts/slideLayout695.xml"/><Relationship Id="rId536" Type="http://schemas.openxmlformats.org/officeDocument/2006/relationships/slideLayout" Target="../slideLayouts/slideLayout751.xml"/><Relationship Id="rId701" Type="http://schemas.openxmlformats.org/officeDocument/2006/relationships/slideLayout" Target="../slideLayouts/slideLayout916.xml"/><Relationship Id="rId939" Type="http://schemas.openxmlformats.org/officeDocument/2006/relationships/slideLayout" Target="../slideLayouts/slideLayout1154.xml"/><Relationship Id="rId68" Type="http://schemas.openxmlformats.org/officeDocument/2006/relationships/slideLayout" Target="../slideLayouts/slideLayout283.xml"/><Relationship Id="rId133" Type="http://schemas.openxmlformats.org/officeDocument/2006/relationships/slideLayout" Target="../slideLayouts/slideLayout348.xml"/><Relationship Id="rId175" Type="http://schemas.openxmlformats.org/officeDocument/2006/relationships/slideLayout" Target="../slideLayouts/slideLayout390.xml"/><Relationship Id="rId340" Type="http://schemas.openxmlformats.org/officeDocument/2006/relationships/slideLayout" Target="../slideLayouts/slideLayout555.xml"/><Relationship Id="rId578" Type="http://schemas.openxmlformats.org/officeDocument/2006/relationships/slideLayout" Target="../slideLayouts/slideLayout793.xml"/><Relationship Id="rId743" Type="http://schemas.openxmlformats.org/officeDocument/2006/relationships/slideLayout" Target="../slideLayouts/slideLayout958.xml"/><Relationship Id="rId785" Type="http://schemas.openxmlformats.org/officeDocument/2006/relationships/slideLayout" Target="../slideLayouts/slideLayout1000.xml"/><Relationship Id="rId950" Type="http://schemas.openxmlformats.org/officeDocument/2006/relationships/slideLayout" Target="../slideLayouts/slideLayout1165.xml"/><Relationship Id="rId200" Type="http://schemas.openxmlformats.org/officeDocument/2006/relationships/slideLayout" Target="../slideLayouts/slideLayout415.xml"/><Relationship Id="rId382" Type="http://schemas.openxmlformats.org/officeDocument/2006/relationships/slideLayout" Target="../slideLayouts/slideLayout597.xml"/><Relationship Id="rId438" Type="http://schemas.openxmlformats.org/officeDocument/2006/relationships/slideLayout" Target="../slideLayouts/slideLayout653.xml"/><Relationship Id="rId603" Type="http://schemas.openxmlformats.org/officeDocument/2006/relationships/slideLayout" Target="../slideLayouts/slideLayout818.xml"/><Relationship Id="rId645" Type="http://schemas.openxmlformats.org/officeDocument/2006/relationships/slideLayout" Target="../slideLayouts/slideLayout860.xml"/><Relationship Id="rId687" Type="http://schemas.openxmlformats.org/officeDocument/2006/relationships/slideLayout" Target="../slideLayouts/slideLayout902.xml"/><Relationship Id="rId810" Type="http://schemas.openxmlformats.org/officeDocument/2006/relationships/slideLayout" Target="../slideLayouts/slideLayout1025.xml"/><Relationship Id="rId852" Type="http://schemas.openxmlformats.org/officeDocument/2006/relationships/slideLayout" Target="../slideLayouts/slideLayout1067.xml"/><Relationship Id="rId908" Type="http://schemas.openxmlformats.org/officeDocument/2006/relationships/slideLayout" Target="../slideLayouts/slideLayout1123.xml"/><Relationship Id="rId242" Type="http://schemas.openxmlformats.org/officeDocument/2006/relationships/slideLayout" Target="../slideLayouts/slideLayout457.xml"/><Relationship Id="rId284" Type="http://schemas.openxmlformats.org/officeDocument/2006/relationships/slideLayout" Target="../slideLayouts/slideLayout499.xml"/><Relationship Id="rId491" Type="http://schemas.openxmlformats.org/officeDocument/2006/relationships/slideLayout" Target="../slideLayouts/slideLayout706.xml"/><Relationship Id="rId505" Type="http://schemas.openxmlformats.org/officeDocument/2006/relationships/slideLayout" Target="../slideLayouts/slideLayout720.xml"/><Relationship Id="rId712" Type="http://schemas.openxmlformats.org/officeDocument/2006/relationships/slideLayout" Target="../slideLayouts/slideLayout927.xml"/><Relationship Id="rId894" Type="http://schemas.openxmlformats.org/officeDocument/2006/relationships/slideLayout" Target="../slideLayouts/slideLayout1109.xml"/><Relationship Id="rId37" Type="http://schemas.openxmlformats.org/officeDocument/2006/relationships/slideLayout" Target="../slideLayouts/slideLayout252.xml"/><Relationship Id="rId79" Type="http://schemas.openxmlformats.org/officeDocument/2006/relationships/slideLayout" Target="../slideLayouts/slideLayout294.xml"/><Relationship Id="rId102" Type="http://schemas.openxmlformats.org/officeDocument/2006/relationships/slideLayout" Target="../slideLayouts/slideLayout317.xml"/><Relationship Id="rId144" Type="http://schemas.openxmlformats.org/officeDocument/2006/relationships/slideLayout" Target="../slideLayouts/slideLayout359.xml"/><Relationship Id="rId547" Type="http://schemas.openxmlformats.org/officeDocument/2006/relationships/slideLayout" Target="../slideLayouts/slideLayout762.xml"/><Relationship Id="rId589" Type="http://schemas.openxmlformats.org/officeDocument/2006/relationships/slideLayout" Target="../slideLayouts/slideLayout804.xml"/><Relationship Id="rId754" Type="http://schemas.openxmlformats.org/officeDocument/2006/relationships/slideLayout" Target="../slideLayouts/slideLayout969.xml"/><Relationship Id="rId796" Type="http://schemas.openxmlformats.org/officeDocument/2006/relationships/slideLayout" Target="../slideLayouts/slideLayout1011.xml"/><Relationship Id="rId961" Type="http://schemas.openxmlformats.org/officeDocument/2006/relationships/slideLayout" Target="../slideLayouts/slideLayout1176.xml"/><Relationship Id="rId90" Type="http://schemas.openxmlformats.org/officeDocument/2006/relationships/slideLayout" Target="../slideLayouts/slideLayout305.xml"/><Relationship Id="rId186" Type="http://schemas.openxmlformats.org/officeDocument/2006/relationships/slideLayout" Target="../slideLayouts/slideLayout401.xml"/><Relationship Id="rId351" Type="http://schemas.openxmlformats.org/officeDocument/2006/relationships/slideLayout" Target="../slideLayouts/slideLayout566.xml"/><Relationship Id="rId393" Type="http://schemas.openxmlformats.org/officeDocument/2006/relationships/slideLayout" Target="../slideLayouts/slideLayout608.xml"/><Relationship Id="rId407" Type="http://schemas.openxmlformats.org/officeDocument/2006/relationships/slideLayout" Target="../slideLayouts/slideLayout622.xml"/><Relationship Id="rId449" Type="http://schemas.openxmlformats.org/officeDocument/2006/relationships/slideLayout" Target="../slideLayouts/slideLayout664.xml"/><Relationship Id="rId614" Type="http://schemas.openxmlformats.org/officeDocument/2006/relationships/slideLayout" Target="../slideLayouts/slideLayout829.xml"/><Relationship Id="rId656" Type="http://schemas.openxmlformats.org/officeDocument/2006/relationships/slideLayout" Target="../slideLayouts/slideLayout871.xml"/><Relationship Id="rId821" Type="http://schemas.openxmlformats.org/officeDocument/2006/relationships/slideLayout" Target="../slideLayouts/slideLayout1036.xml"/><Relationship Id="rId863" Type="http://schemas.openxmlformats.org/officeDocument/2006/relationships/slideLayout" Target="../slideLayouts/slideLayout1078.xml"/><Relationship Id="rId211" Type="http://schemas.openxmlformats.org/officeDocument/2006/relationships/slideLayout" Target="../slideLayouts/slideLayout426.xml"/><Relationship Id="rId253" Type="http://schemas.openxmlformats.org/officeDocument/2006/relationships/slideLayout" Target="../slideLayouts/slideLayout468.xml"/><Relationship Id="rId295" Type="http://schemas.openxmlformats.org/officeDocument/2006/relationships/slideLayout" Target="../slideLayouts/slideLayout510.xml"/><Relationship Id="rId309" Type="http://schemas.openxmlformats.org/officeDocument/2006/relationships/slideLayout" Target="../slideLayouts/slideLayout524.xml"/><Relationship Id="rId460" Type="http://schemas.openxmlformats.org/officeDocument/2006/relationships/slideLayout" Target="../slideLayouts/slideLayout675.xml"/><Relationship Id="rId516" Type="http://schemas.openxmlformats.org/officeDocument/2006/relationships/slideLayout" Target="../slideLayouts/slideLayout731.xml"/><Relationship Id="rId698" Type="http://schemas.openxmlformats.org/officeDocument/2006/relationships/slideLayout" Target="../slideLayouts/slideLayout913.xml"/><Relationship Id="rId919" Type="http://schemas.openxmlformats.org/officeDocument/2006/relationships/slideLayout" Target="../slideLayouts/slideLayout1134.xml"/><Relationship Id="rId48" Type="http://schemas.openxmlformats.org/officeDocument/2006/relationships/slideLayout" Target="../slideLayouts/slideLayout263.xml"/><Relationship Id="rId113" Type="http://schemas.openxmlformats.org/officeDocument/2006/relationships/slideLayout" Target="../slideLayouts/slideLayout328.xml"/><Relationship Id="rId320" Type="http://schemas.openxmlformats.org/officeDocument/2006/relationships/slideLayout" Target="../slideLayouts/slideLayout535.xml"/><Relationship Id="rId558" Type="http://schemas.openxmlformats.org/officeDocument/2006/relationships/slideLayout" Target="../slideLayouts/slideLayout773.xml"/><Relationship Id="rId723" Type="http://schemas.openxmlformats.org/officeDocument/2006/relationships/slideLayout" Target="../slideLayouts/slideLayout938.xml"/><Relationship Id="rId765" Type="http://schemas.openxmlformats.org/officeDocument/2006/relationships/slideLayout" Target="../slideLayouts/slideLayout980.xml"/><Relationship Id="rId930" Type="http://schemas.openxmlformats.org/officeDocument/2006/relationships/slideLayout" Target="../slideLayouts/slideLayout1145.xml"/><Relationship Id="rId972" Type="http://schemas.openxmlformats.org/officeDocument/2006/relationships/slideLayout" Target="../slideLayouts/slideLayout1187.xml"/><Relationship Id="rId155" Type="http://schemas.openxmlformats.org/officeDocument/2006/relationships/slideLayout" Target="../slideLayouts/slideLayout370.xml"/><Relationship Id="rId197" Type="http://schemas.openxmlformats.org/officeDocument/2006/relationships/slideLayout" Target="../slideLayouts/slideLayout412.xml"/><Relationship Id="rId362" Type="http://schemas.openxmlformats.org/officeDocument/2006/relationships/slideLayout" Target="../slideLayouts/slideLayout577.xml"/><Relationship Id="rId418" Type="http://schemas.openxmlformats.org/officeDocument/2006/relationships/slideLayout" Target="../slideLayouts/slideLayout633.xml"/><Relationship Id="rId625" Type="http://schemas.openxmlformats.org/officeDocument/2006/relationships/slideLayout" Target="../slideLayouts/slideLayout840.xml"/><Relationship Id="rId832" Type="http://schemas.openxmlformats.org/officeDocument/2006/relationships/slideLayout" Target="../slideLayouts/slideLayout1047.xml"/><Relationship Id="rId222" Type="http://schemas.openxmlformats.org/officeDocument/2006/relationships/slideLayout" Target="../slideLayouts/slideLayout437.xml"/><Relationship Id="rId264" Type="http://schemas.openxmlformats.org/officeDocument/2006/relationships/slideLayout" Target="../slideLayouts/slideLayout479.xml"/><Relationship Id="rId471" Type="http://schemas.openxmlformats.org/officeDocument/2006/relationships/slideLayout" Target="../slideLayouts/slideLayout686.xml"/><Relationship Id="rId667" Type="http://schemas.openxmlformats.org/officeDocument/2006/relationships/slideLayout" Target="../slideLayouts/slideLayout882.xml"/><Relationship Id="rId874" Type="http://schemas.openxmlformats.org/officeDocument/2006/relationships/slideLayout" Target="../slideLayouts/slideLayout1089.xml"/><Relationship Id="rId17" Type="http://schemas.openxmlformats.org/officeDocument/2006/relationships/slideLayout" Target="../slideLayouts/slideLayout232.xml"/><Relationship Id="rId59" Type="http://schemas.openxmlformats.org/officeDocument/2006/relationships/slideLayout" Target="../slideLayouts/slideLayout274.xml"/><Relationship Id="rId124" Type="http://schemas.openxmlformats.org/officeDocument/2006/relationships/slideLayout" Target="../slideLayouts/slideLayout339.xml"/><Relationship Id="rId527" Type="http://schemas.openxmlformats.org/officeDocument/2006/relationships/slideLayout" Target="../slideLayouts/slideLayout742.xml"/><Relationship Id="rId569" Type="http://schemas.openxmlformats.org/officeDocument/2006/relationships/slideLayout" Target="../slideLayouts/slideLayout784.xml"/><Relationship Id="rId734" Type="http://schemas.openxmlformats.org/officeDocument/2006/relationships/slideLayout" Target="../slideLayouts/slideLayout949.xml"/><Relationship Id="rId776" Type="http://schemas.openxmlformats.org/officeDocument/2006/relationships/slideLayout" Target="../slideLayouts/slideLayout991.xml"/><Relationship Id="rId941" Type="http://schemas.openxmlformats.org/officeDocument/2006/relationships/slideLayout" Target="../slideLayouts/slideLayout1156.xml"/><Relationship Id="rId70" Type="http://schemas.openxmlformats.org/officeDocument/2006/relationships/slideLayout" Target="../slideLayouts/slideLayout285.xml"/><Relationship Id="rId166" Type="http://schemas.openxmlformats.org/officeDocument/2006/relationships/slideLayout" Target="../slideLayouts/slideLayout381.xml"/><Relationship Id="rId331" Type="http://schemas.openxmlformats.org/officeDocument/2006/relationships/slideLayout" Target="../slideLayouts/slideLayout546.xml"/><Relationship Id="rId373" Type="http://schemas.openxmlformats.org/officeDocument/2006/relationships/slideLayout" Target="../slideLayouts/slideLayout588.xml"/><Relationship Id="rId429" Type="http://schemas.openxmlformats.org/officeDocument/2006/relationships/slideLayout" Target="../slideLayouts/slideLayout644.xml"/><Relationship Id="rId580" Type="http://schemas.openxmlformats.org/officeDocument/2006/relationships/slideLayout" Target="../slideLayouts/slideLayout795.xml"/><Relationship Id="rId636" Type="http://schemas.openxmlformats.org/officeDocument/2006/relationships/slideLayout" Target="../slideLayouts/slideLayout851.xml"/><Relationship Id="rId801" Type="http://schemas.openxmlformats.org/officeDocument/2006/relationships/slideLayout" Target="../slideLayouts/slideLayout1016.xml"/><Relationship Id="rId1" Type="http://schemas.openxmlformats.org/officeDocument/2006/relationships/slideLayout" Target="../slideLayouts/slideLayout216.xml"/><Relationship Id="rId233" Type="http://schemas.openxmlformats.org/officeDocument/2006/relationships/slideLayout" Target="../slideLayouts/slideLayout448.xml"/><Relationship Id="rId440" Type="http://schemas.openxmlformats.org/officeDocument/2006/relationships/slideLayout" Target="../slideLayouts/slideLayout655.xml"/><Relationship Id="rId678" Type="http://schemas.openxmlformats.org/officeDocument/2006/relationships/slideLayout" Target="../slideLayouts/slideLayout893.xml"/><Relationship Id="rId843" Type="http://schemas.openxmlformats.org/officeDocument/2006/relationships/slideLayout" Target="../slideLayouts/slideLayout1058.xml"/><Relationship Id="rId885" Type="http://schemas.openxmlformats.org/officeDocument/2006/relationships/slideLayout" Target="../slideLayouts/slideLayout1100.xml"/><Relationship Id="rId28" Type="http://schemas.openxmlformats.org/officeDocument/2006/relationships/slideLayout" Target="../slideLayouts/slideLayout243.xml"/><Relationship Id="rId275" Type="http://schemas.openxmlformats.org/officeDocument/2006/relationships/slideLayout" Target="../slideLayouts/slideLayout490.xml"/><Relationship Id="rId300" Type="http://schemas.openxmlformats.org/officeDocument/2006/relationships/slideLayout" Target="../slideLayouts/slideLayout515.xml"/><Relationship Id="rId482" Type="http://schemas.openxmlformats.org/officeDocument/2006/relationships/slideLayout" Target="../slideLayouts/slideLayout697.xml"/><Relationship Id="rId538" Type="http://schemas.openxmlformats.org/officeDocument/2006/relationships/slideLayout" Target="../slideLayouts/slideLayout753.xml"/><Relationship Id="rId703" Type="http://schemas.openxmlformats.org/officeDocument/2006/relationships/slideLayout" Target="../slideLayouts/slideLayout918.xml"/><Relationship Id="rId745" Type="http://schemas.openxmlformats.org/officeDocument/2006/relationships/slideLayout" Target="../slideLayouts/slideLayout960.xml"/><Relationship Id="rId910" Type="http://schemas.openxmlformats.org/officeDocument/2006/relationships/slideLayout" Target="../slideLayouts/slideLayout1125.xml"/><Relationship Id="rId952" Type="http://schemas.openxmlformats.org/officeDocument/2006/relationships/slideLayout" Target="../slideLayouts/slideLayout1167.xml"/><Relationship Id="rId81" Type="http://schemas.openxmlformats.org/officeDocument/2006/relationships/slideLayout" Target="../slideLayouts/slideLayout296.xml"/><Relationship Id="rId135" Type="http://schemas.openxmlformats.org/officeDocument/2006/relationships/slideLayout" Target="../slideLayouts/slideLayout350.xml"/><Relationship Id="rId177" Type="http://schemas.openxmlformats.org/officeDocument/2006/relationships/slideLayout" Target="../slideLayouts/slideLayout392.xml"/><Relationship Id="rId342" Type="http://schemas.openxmlformats.org/officeDocument/2006/relationships/slideLayout" Target="../slideLayouts/slideLayout557.xml"/><Relationship Id="rId384" Type="http://schemas.openxmlformats.org/officeDocument/2006/relationships/slideLayout" Target="../slideLayouts/slideLayout599.xml"/><Relationship Id="rId591" Type="http://schemas.openxmlformats.org/officeDocument/2006/relationships/slideLayout" Target="../slideLayouts/slideLayout806.xml"/><Relationship Id="rId605" Type="http://schemas.openxmlformats.org/officeDocument/2006/relationships/slideLayout" Target="../slideLayouts/slideLayout820.xml"/><Relationship Id="rId787" Type="http://schemas.openxmlformats.org/officeDocument/2006/relationships/slideLayout" Target="../slideLayouts/slideLayout1002.xml"/><Relationship Id="rId812" Type="http://schemas.openxmlformats.org/officeDocument/2006/relationships/slideLayout" Target="../slideLayouts/slideLayout1027.xml"/><Relationship Id="rId202" Type="http://schemas.openxmlformats.org/officeDocument/2006/relationships/slideLayout" Target="../slideLayouts/slideLayout417.xml"/><Relationship Id="rId244" Type="http://schemas.openxmlformats.org/officeDocument/2006/relationships/slideLayout" Target="../slideLayouts/slideLayout459.xml"/><Relationship Id="rId647" Type="http://schemas.openxmlformats.org/officeDocument/2006/relationships/slideLayout" Target="../slideLayouts/slideLayout862.xml"/><Relationship Id="rId689" Type="http://schemas.openxmlformats.org/officeDocument/2006/relationships/slideLayout" Target="../slideLayouts/slideLayout904.xml"/><Relationship Id="rId854" Type="http://schemas.openxmlformats.org/officeDocument/2006/relationships/slideLayout" Target="../slideLayouts/slideLayout1069.xml"/><Relationship Id="rId896" Type="http://schemas.openxmlformats.org/officeDocument/2006/relationships/slideLayout" Target="../slideLayouts/slideLayout1111.xml"/><Relationship Id="rId39" Type="http://schemas.openxmlformats.org/officeDocument/2006/relationships/slideLayout" Target="../slideLayouts/slideLayout254.xml"/><Relationship Id="rId286" Type="http://schemas.openxmlformats.org/officeDocument/2006/relationships/slideLayout" Target="../slideLayouts/slideLayout501.xml"/><Relationship Id="rId451" Type="http://schemas.openxmlformats.org/officeDocument/2006/relationships/slideLayout" Target="../slideLayouts/slideLayout666.xml"/><Relationship Id="rId493" Type="http://schemas.openxmlformats.org/officeDocument/2006/relationships/slideLayout" Target="../slideLayouts/slideLayout708.xml"/><Relationship Id="rId507" Type="http://schemas.openxmlformats.org/officeDocument/2006/relationships/slideLayout" Target="../slideLayouts/slideLayout722.xml"/><Relationship Id="rId549" Type="http://schemas.openxmlformats.org/officeDocument/2006/relationships/slideLayout" Target="../slideLayouts/slideLayout764.xml"/><Relationship Id="rId714" Type="http://schemas.openxmlformats.org/officeDocument/2006/relationships/slideLayout" Target="../slideLayouts/slideLayout929.xml"/><Relationship Id="rId756" Type="http://schemas.openxmlformats.org/officeDocument/2006/relationships/slideLayout" Target="../slideLayouts/slideLayout971.xml"/><Relationship Id="rId921" Type="http://schemas.openxmlformats.org/officeDocument/2006/relationships/slideLayout" Target="../slideLayouts/slideLayout1136.xml"/><Relationship Id="rId50" Type="http://schemas.openxmlformats.org/officeDocument/2006/relationships/slideLayout" Target="../slideLayouts/slideLayout265.xml"/><Relationship Id="rId104" Type="http://schemas.openxmlformats.org/officeDocument/2006/relationships/slideLayout" Target="../slideLayouts/slideLayout319.xml"/><Relationship Id="rId146" Type="http://schemas.openxmlformats.org/officeDocument/2006/relationships/slideLayout" Target="../slideLayouts/slideLayout361.xml"/><Relationship Id="rId188" Type="http://schemas.openxmlformats.org/officeDocument/2006/relationships/slideLayout" Target="../slideLayouts/slideLayout403.xml"/><Relationship Id="rId311" Type="http://schemas.openxmlformats.org/officeDocument/2006/relationships/slideLayout" Target="../slideLayouts/slideLayout526.xml"/><Relationship Id="rId353" Type="http://schemas.openxmlformats.org/officeDocument/2006/relationships/slideLayout" Target="../slideLayouts/slideLayout568.xml"/><Relationship Id="rId395" Type="http://schemas.openxmlformats.org/officeDocument/2006/relationships/slideLayout" Target="../slideLayouts/slideLayout610.xml"/><Relationship Id="rId409" Type="http://schemas.openxmlformats.org/officeDocument/2006/relationships/slideLayout" Target="../slideLayouts/slideLayout624.xml"/><Relationship Id="rId560" Type="http://schemas.openxmlformats.org/officeDocument/2006/relationships/slideLayout" Target="../slideLayouts/slideLayout775.xml"/><Relationship Id="rId798" Type="http://schemas.openxmlformats.org/officeDocument/2006/relationships/slideLayout" Target="../slideLayouts/slideLayout1013.xml"/><Relationship Id="rId963" Type="http://schemas.openxmlformats.org/officeDocument/2006/relationships/slideLayout" Target="../slideLayouts/slideLayout1178.xml"/><Relationship Id="rId92" Type="http://schemas.openxmlformats.org/officeDocument/2006/relationships/slideLayout" Target="../slideLayouts/slideLayout307.xml"/><Relationship Id="rId213" Type="http://schemas.openxmlformats.org/officeDocument/2006/relationships/slideLayout" Target="../slideLayouts/slideLayout428.xml"/><Relationship Id="rId420" Type="http://schemas.openxmlformats.org/officeDocument/2006/relationships/slideLayout" Target="../slideLayouts/slideLayout635.xml"/><Relationship Id="rId616" Type="http://schemas.openxmlformats.org/officeDocument/2006/relationships/slideLayout" Target="../slideLayouts/slideLayout831.xml"/><Relationship Id="rId658" Type="http://schemas.openxmlformats.org/officeDocument/2006/relationships/slideLayout" Target="../slideLayouts/slideLayout873.xml"/><Relationship Id="rId823" Type="http://schemas.openxmlformats.org/officeDocument/2006/relationships/slideLayout" Target="../slideLayouts/slideLayout1038.xml"/><Relationship Id="rId865" Type="http://schemas.openxmlformats.org/officeDocument/2006/relationships/slideLayout" Target="../slideLayouts/slideLayout1080.xml"/><Relationship Id="rId255" Type="http://schemas.openxmlformats.org/officeDocument/2006/relationships/slideLayout" Target="../slideLayouts/slideLayout470.xml"/><Relationship Id="rId297" Type="http://schemas.openxmlformats.org/officeDocument/2006/relationships/slideLayout" Target="../slideLayouts/slideLayout512.xml"/><Relationship Id="rId462" Type="http://schemas.openxmlformats.org/officeDocument/2006/relationships/slideLayout" Target="../slideLayouts/slideLayout677.xml"/><Relationship Id="rId518" Type="http://schemas.openxmlformats.org/officeDocument/2006/relationships/slideLayout" Target="../slideLayouts/slideLayout733.xml"/><Relationship Id="rId725" Type="http://schemas.openxmlformats.org/officeDocument/2006/relationships/slideLayout" Target="../slideLayouts/slideLayout940.xml"/><Relationship Id="rId932" Type="http://schemas.openxmlformats.org/officeDocument/2006/relationships/slideLayout" Target="../slideLayouts/slideLayout1147.xml"/><Relationship Id="rId115" Type="http://schemas.openxmlformats.org/officeDocument/2006/relationships/slideLayout" Target="../slideLayouts/slideLayout330.xml"/><Relationship Id="rId157" Type="http://schemas.openxmlformats.org/officeDocument/2006/relationships/slideLayout" Target="../slideLayouts/slideLayout372.xml"/><Relationship Id="rId322" Type="http://schemas.openxmlformats.org/officeDocument/2006/relationships/slideLayout" Target="../slideLayouts/slideLayout537.xml"/><Relationship Id="rId364" Type="http://schemas.openxmlformats.org/officeDocument/2006/relationships/slideLayout" Target="../slideLayouts/slideLayout579.xml"/><Relationship Id="rId767" Type="http://schemas.openxmlformats.org/officeDocument/2006/relationships/slideLayout" Target="../slideLayouts/slideLayout982.xml"/><Relationship Id="rId61" Type="http://schemas.openxmlformats.org/officeDocument/2006/relationships/slideLayout" Target="../slideLayouts/slideLayout276.xml"/><Relationship Id="rId199" Type="http://schemas.openxmlformats.org/officeDocument/2006/relationships/slideLayout" Target="../slideLayouts/slideLayout414.xml"/><Relationship Id="rId571" Type="http://schemas.openxmlformats.org/officeDocument/2006/relationships/slideLayout" Target="../slideLayouts/slideLayout786.xml"/><Relationship Id="rId627" Type="http://schemas.openxmlformats.org/officeDocument/2006/relationships/slideLayout" Target="../slideLayouts/slideLayout842.xml"/><Relationship Id="rId669" Type="http://schemas.openxmlformats.org/officeDocument/2006/relationships/slideLayout" Target="../slideLayouts/slideLayout884.xml"/><Relationship Id="rId834" Type="http://schemas.openxmlformats.org/officeDocument/2006/relationships/slideLayout" Target="../slideLayouts/slideLayout1049.xml"/><Relationship Id="rId876" Type="http://schemas.openxmlformats.org/officeDocument/2006/relationships/slideLayout" Target="../slideLayouts/slideLayout1091.xml"/><Relationship Id="rId19" Type="http://schemas.openxmlformats.org/officeDocument/2006/relationships/slideLayout" Target="../slideLayouts/slideLayout234.xml"/><Relationship Id="rId224" Type="http://schemas.openxmlformats.org/officeDocument/2006/relationships/slideLayout" Target="../slideLayouts/slideLayout439.xml"/><Relationship Id="rId266" Type="http://schemas.openxmlformats.org/officeDocument/2006/relationships/slideLayout" Target="../slideLayouts/slideLayout481.xml"/><Relationship Id="rId431" Type="http://schemas.openxmlformats.org/officeDocument/2006/relationships/slideLayout" Target="../slideLayouts/slideLayout646.xml"/><Relationship Id="rId473" Type="http://schemas.openxmlformats.org/officeDocument/2006/relationships/slideLayout" Target="../slideLayouts/slideLayout688.xml"/><Relationship Id="rId529" Type="http://schemas.openxmlformats.org/officeDocument/2006/relationships/slideLayout" Target="../slideLayouts/slideLayout744.xml"/><Relationship Id="rId680" Type="http://schemas.openxmlformats.org/officeDocument/2006/relationships/slideLayout" Target="../slideLayouts/slideLayout895.xml"/><Relationship Id="rId736" Type="http://schemas.openxmlformats.org/officeDocument/2006/relationships/slideLayout" Target="../slideLayouts/slideLayout951.xml"/><Relationship Id="rId901" Type="http://schemas.openxmlformats.org/officeDocument/2006/relationships/slideLayout" Target="../slideLayouts/slideLayout1116.xml"/><Relationship Id="rId30" Type="http://schemas.openxmlformats.org/officeDocument/2006/relationships/slideLayout" Target="../slideLayouts/slideLayout245.xml"/><Relationship Id="rId126" Type="http://schemas.openxmlformats.org/officeDocument/2006/relationships/slideLayout" Target="../slideLayouts/slideLayout341.xml"/><Relationship Id="rId168" Type="http://schemas.openxmlformats.org/officeDocument/2006/relationships/slideLayout" Target="../slideLayouts/slideLayout383.xml"/><Relationship Id="rId333" Type="http://schemas.openxmlformats.org/officeDocument/2006/relationships/slideLayout" Target="../slideLayouts/slideLayout548.xml"/><Relationship Id="rId540" Type="http://schemas.openxmlformats.org/officeDocument/2006/relationships/slideLayout" Target="../slideLayouts/slideLayout755.xml"/><Relationship Id="rId778" Type="http://schemas.openxmlformats.org/officeDocument/2006/relationships/slideLayout" Target="../slideLayouts/slideLayout993.xml"/><Relationship Id="rId943" Type="http://schemas.openxmlformats.org/officeDocument/2006/relationships/slideLayout" Target="../slideLayouts/slideLayout1158.xml"/><Relationship Id="rId72" Type="http://schemas.openxmlformats.org/officeDocument/2006/relationships/slideLayout" Target="../slideLayouts/slideLayout287.xml"/><Relationship Id="rId375" Type="http://schemas.openxmlformats.org/officeDocument/2006/relationships/slideLayout" Target="../slideLayouts/slideLayout590.xml"/><Relationship Id="rId582" Type="http://schemas.openxmlformats.org/officeDocument/2006/relationships/slideLayout" Target="../slideLayouts/slideLayout797.xml"/><Relationship Id="rId638" Type="http://schemas.openxmlformats.org/officeDocument/2006/relationships/slideLayout" Target="../slideLayouts/slideLayout853.xml"/><Relationship Id="rId803" Type="http://schemas.openxmlformats.org/officeDocument/2006/relationships/slideLayout" Target="../slideLayouts/slideLayout1018.xml"/><Relationship Id="rId845" Type="http://schemas.openxmlformats.org/officeDocument/2006/relationships/slideLayout" Target="../slideLayouts/slideLayout1060.xml"/><Relationship Id="rId3" Type="http://schemas.openxmlformats.org/officeDocument/2006/relationships/slideLayout" Target="../slideLayouts/slideLayout218.xml"/><Relationship Id="rId235" Type="http://schemas.openxmlformats.org/officeDocument/2006/relationships/slideLayout" Target="../slideLayouts/slideLayout450.xml"/><Relationship Id="rId277" Type="http://schemas.openxmlformats.org/officeDocument/2006/relationships/slideLayout" Target="../slideLayouts/slideLayout492.xml"/><Relationship Id="rId400" Type="http://schemas.openxmlformats.org/officeDocument/2006/relationships/slideLayout" Target="../slideLayouts/slideLayout615.xml"/><Relationship Id="rId442" Type="http://schemas.openxmlformats.org/officeDocument/2006/relationships/slideLayout" Target="../slideLayouts/slideLayout657.xml"/><Relationship Id="rId484" Type="http://schemas.openxmlformats.org/officeDocument/2006/relationships/slideLayout" Target="../slideLayouts/slideLayout699.xml"/><Relationship Id="rId705" Type="http://schemas.openxmlformats.org/officeDocument/2006/relationships/slideLayout" Target="../slideLayouts/slideLayout920.xml"/><Relationship Id="rId887" Type="http://schemas.openxmlformats.org/officeDocument/2006/relationships/slideLayout" Target="../slideLayouts/slideLayout1102.xml"/><Relationship Id="rId137" Type="http://schemas.openxmlformats.org/officeDocument/2006/relationships/slideLayout" Target="../slideLayouts/slideLayout352.xml"/><Relationship Id="rId302" Type="http://schemas.openxmlformats.org/officeDocument/2006/relationships/slideLayout" Target="../slideLayouts/slideLayout517.xml"/><Relationship Id="rId344" Type="http://schemas.openxmlformats.org/officeDocument/2006/relationships/slideLayout" Target="../slideLayouts/slideLayout559.xml"/><Relationship Id="rId691" Type="http://schemas.openxmlformats.org/officeDocument/2006/relationships/slideLayout" Target="../slideLayouts/slideLayout906.xml"/><Relationship Id="rId747" Type="http://schemas.openxmlformats.org/officeDocument/2006/relationships/slideLayout" Target="../slideLayouts/slideLayout962.xml"/><Relationship Id="rId789" Type="http://schemas.openxmlformats.org/officeDocument/2006/relationships/slideLayout" Target="../slideLayouts/slideLayout1004.xml"/><Relationship Id="rId912" Type="http://schemas.openxmlformats.org/officeDocument/2006/relationships/slideLayout" Target="../slideLayouts/slideLayout1127.xml"/><Relationship Id="rId954" Type="http://schemas.openxmlformats.org/officeDocument/2006/relationships/slideLayout" Target="../slideLayouts/slideLayout1169.xml"/><Relationship Id="rId41" Type="http://schemas.openxmlformats.org/officeDocument/2006/relationships/slideLayout" Target="../slideLayouts/slideLayout256.xml"/><Relationship Id="rId83" Type="http://schemas.openxmlformats.org/officeDocument/2006/relationships/slideLayout" Target="../slideLayouts/slideLayout298.xml"/><Relationship Id="rId179" Type="http://schemas.openxmlformats.org/officeDocument/2006/relationships/slideLayout" Target="../slideLayouts/slideLayout394.xml"/><Relationship Id="rId386" Type="http://schemas.openxmlformats.org/officeDocument/2006/relationships/slideLayout" Target="../slideLayouts/slideLayout601.xml"/><Relationship Id="rId551" Type="http://schemas.openxmlformats.org/officeDocument/2006/relationships/slideLayout" Target="../slideLayouts/slideLayout766.xml"/><Relationship Id="rId593" Type="http://schemas.openxmlformats.org/officeDocument/2006/relationships/slideLayout" Target="../slideLayouts/slideLayout808.xml"/><Relationship Id="rId607" Type="http://schemas.openxmlformats.org/officeDocument/2006/relationships/slideLayout" Target="../slideLayouts/slideLayout822.xml"/><Relationship Id="rId649" Type="http://schemas.openxmlformats.org/officeDocument/2006/relationships/slideLayout" Target="../slideLayouts/slideLayout864.xml"/><Relationship Id="rId814" Type="http://schemas.openxmlformats.org/officeDocument/2006/relationships/slideLayout" Target="../slideLayouts/slideLayout1029.xml"/><Relationship Id="rId856" Type="http://schemas.openxmlformats.org/officeDocument/2006/relationships/slideLayout" Target="../slideLayouts/slideLayout1071.xml"/><Relationship Id="rId190" Type="http://schemas.openxmlformats.org/officeDocument/2006/relationships/slideLayout" Target="../slideLayouts/slideLayout405.xml"/><Relationship Id="rId204" Type="http://schemas.openxmlformats.org/officeDocument/2006/relationships/slideLayout" Target="../slideLayouts/slideLayout419.xml"/><Relationship Id="rId246" Type="http://schemas.openxmlformats.org/officeDocument/2006/relationships/slideLayout" Target="../slideLayouts/slideLayout461.xml"/><Relationship Id="rId288" Type="http://schemas.openxmlformats.org/officeDocument/2006/relationships/slideLayout" Target="../slideLayouts/slideLayout503.xml"/><Relationship Id="rId411" Type="http://schemas.openxmlformats.org/officeDocument/2006/relationships/slideLayout" Target="../slideLayouts/slideLayout626.xml"/><Relationship Id="rId453" Type="http://schemas.openxmlformats.org/officeDocument/2006/relationships/slideLayout" Target="../slideLayouts/slideLayout668.xml"/><Relationship Id="rId509" Type="http://schemas.openxmlformats.org/officeDocument/2006/relationships/slideLayout" Target="../slideLayouts/slideLayout724.xml"/><Relationship Id="rId660" Type="http://schemas.openxmlformats.org/officeDocument/2006/relationships/slideLayout" Target="../slideLayouts/slideLayout875.xml"/><Relationship Id="rId898" Type="http://schemas.openxmlformats.org/officeDocument/2006/relationships/slideLayout" Target="../slideLayouts/slideLayout1113.xml"/><Relationship Id="rId106" Type="http://schemas.openxmlformats.org/officeDocument/2006/relationships/slideLayout" Target="../slideLayouts/slideLayout321.xml"/><Relationship Id="rId313" Type="http://schemas.openxmlformats.org/officeDocument/2006/relationships/slideLayout" Target="../slideLayouts/slideLayout528.xml"/><Relationship Id="rId495" Type="http://schemas.openxmlformats.org/officeDocument/2006/relationships/slideLayout" Target="../slideLayouts/slideLayout710.xml"/><Relationship Id="rId716" Type="http://schemas.openxmlformats.org/officeDocument/2006/relationships/slideLayout" Target="../slideLayouts/slideLayout931.xml"/><Relationship Id="rId758" Type="http://schemas.openxmlformats.org/officeDocument/2006/relationships/slideLayout" Target="../slideLayouts/slideLayout973.xml"/><Relationship Id="rId923" Type="http://schemas.openxmlformats.org/officeDocument/2006/relationships/slideLayout" Target="../slideLayouts/slideLayout1138.xml"/><Relationship Id="rId965" Type="http://schemas.openxmlformats.org/officeDocument/2006/relationships/slideLayout" Target="../slideLayouts/slideLayout1180.xml"/><Relationship Id="rId10" Type="http://schemas.openxmlformats.org/officeDocument/2006/relationships/slideLayout" Target="../slideLayouts/slideLayout225.xml"/><Relationship Id="rId52" Type="http://schemas.openxmlformats.org/officeDocument/2006/relationships/slideLayout" Target="../slideLayouts/slideLayout267.xml"/><Relationship Id="rId94" Type="http://schemas.openxmlformats.org/officeDocument/2006/relationships/slideLayout" Target="../slideLayouts/slideLayout309.xml"/><Relationship Id="rId148" Type="http://schemas.openxmlformats.org/officeDocument/2006/relationships/slideLayout" Target="../slideLayouts/slideLayout363.xml"/><Relationship Id="rId355" Type="http://schemas.openxmlformats.org/officeDocument/2006/relationships/slideLayout" Target="../slideLayouts/slideLayout570.xml"/><Relationship Id="rId397" Type="http://schemas.openxmlformats.org/officeDocument/2006/relationships/slideLayout" Target="../slideLayouts/slideLayout612.xml"/><Relationship Id="rId520" Type="http://schemas.openxmlformats.org/officeDocument/2006/relationships/slideLayout" Target="../slideLayouts/slideLayout735.xml"/><Relationship Id="rId562" Type="http://schemas.openxmlformats.org/officeDocument/2006/relationships/slideLayout" Target="../slideLayouts/slideLayout777.xml"/><Relationship Id="rId618" Type="http://schemas.openxmlformats.org/officeDocument/2006/relationships/slideLayout" Target="../slideLayouts/slideLayout833.xml"/><Relationship Id="rId825" Type="http://schemas.openxmlformats.org/officeDocument/2006/relationships/slideLayout" Target="../slideLayouts/slideLayout1040.xml"/><Relationship Id="rId215" Type="http://schemas.openxmlformats.org/officeDocument/2006/relationships/slideLayout" Target="../slideLayouts/slideLayout430.xml"/><Relationship Id="rId257" Type="http://schemas.openxmlformats.org/officeDocument/2006/relationships/slideLayout" Target="../slideLayouts/slideLayout472.xml"/><Relationship Id="rId422" Type="http://schemas.openxmlformats.org/officeDocument/2006/relationships/slideLayout" Target="../slideLayouts/slideLayout637.xml"/><Relationship Id="rId464" Type="http://schemas.openxmlformats.org/officeDocument/2006/relationships/slideLayout" Target="../slideLayouts/slideLayout679.xml"/><Relationship Id="rId867" Type="http://schemas.openxmlformats.org/officeDocument/2006/relationships/slideLayout" Target="../slideLayouts/slideLayout1082.xml"/><Relationship Id="rId299" Type="http://schemas.openxmlformats.org/officeDocument/2006/relationships/slideLayout" Target="../slideLayouts/slideLayout514.xml"/><Relationship Id="rId727" Type="http://schemas.openxmlformats.org/officeDocument/2006/relationships/slideLayout" Target="../slideLayouts/slideLayout942.xml"/><Relationship Id="rId934" Type="http://schemas.openxmlformats.org/officeDocument/2006/relationships/slideLayout" Target="../slideLayouts/slideLayout1149.xml"/><Relationship Id="rId63" Type="http://schemas.openxmlformats.org/officeDocument/2006/relationships/slideLayout" Target="../slideLayouts/slideLayout278.xml"/><Relationship Id="rId159" Type="http://schemas.openxmlformats.org/officeDocument/2006/relationships/slideLayout" Target="../slideLayouts/slideLayout374.xml"/><Relationship Id="rId366" Type="http://schemas.openxmlformats.org/officeDocument/2006/relationships/slideLayout" Target="../slideLayouts/slideLayout581.xml"/><Relationship Id="rId573" Type="http://schemas.openxmlformats.org/officeDocument/2006/relationships/slideLayout" Target="../slideLayouts/slideLayout788.xml"/><Relationship Id="rId780" Type="http://schemas.openxmlformats.org/officeDocument/2006/relationships/slideLayout" Target="../slideLayouts/slideLayout995.xml"/><Relationship Id="rId226" Type="http://schemas.openxmlformats.org/officeDocument/2006/relationships/slideLayout" Target="../slideLayouts/slideLayout441.xml"/><Relationship Id="rId433" Type="http://schemas.openxmlformats.org/officeDocument/2006/relationships/slideLayout" Target="../slideLayouts/slideLayout648.xml"/><Relationship Id="rId878" Type="http://schemas.openxmlformats.org/officeDocument/2006/relationships/slideLayout" Target="../slideLayouts/slideLayout1093.xml"/><Relationship Id="rId640" Type="http://schemas.openxmlformats.org/officeDocument/2006/relationships/slideLayout" Target="../slideLayouts/slideLayout855.xml"/><Relationship Id="rId738" Type="http://schemas.openxmlformats.org/officeDocument/2006/relationships/slideLayout" Target="../slideLayouts/slideLayout953.xml"/><Relationship Id="rId945" Type="http://schemas.openxmlformats.org/officeDocument/2006/relationships/slideLayout" Target="../slideLayouts/slideLayout1160.xml"/><Relationship Id="rId74" Type="http://schemas.openxmlformats.org/officeDocument/2006/relationships/slideLayout" Target="../slideLayouts/slideLayout289.xml"/><Relationship Id="rId377" Type="http://schemas.openxmlformats.org/officeDocument/2006/relationships/slideLayout" Target="../slideLayouts/slideLayout592.xml"/><Relationship Id="rId500" Type="http://schemas.openxmlformats.org/officeDocument/2006/relationships/slideLayout" Target="../slideLayouts/slideLayout715.xml"/><Relationship Id="rId584" Type="http://schemas.openxmlformats.org/officeDocument/2006/relationships/slideLayout" Target="../slideLayouts/slideLayout799.xml"/><Relationship Id="rId805" Type="http://schemas.openxmlformats.org/officeDocument/2006/relationships/slideLayout" Target="../slideLayouts/slideLayout1020.xml"/><Relationship Id="rId5" Type="http://schemas.openxmlformats.org/officeDocument/2006/relationships/slideLayout" Target="../slideLayouts/slideLayout220.xml"/><Relationship Id="rId237" Type="http://schemas.openxmlformats.org/officeDocument/2006/relationships/slideLayout" Target="../slideLayouts/slideLayout452.xml"/><Relationship Id="rId791" Type="http://schemas.openxmlformats.org/officeDocument/2006/relationships/slideLayout" Target="../slideLayouts/slideLayout1006.xml"/><Relationship Id="rId889" Type="http://schemas.openxmlformats.org/officeDocument/2006/relationships/slideLayout" Target="../slideLayouts/slideLayout1104.xml"/><Relationship Id="rId444" Type="http://schemas.openxmlformats.org/officeDocument/2006/relationships/slideLayout" Target="../slideLayouts/slideLayout659.xml"/><Relationship Id="rId651" Type="http://schemas.openxmlformats.org/officeDocument/2006/relationships/slideLayout" Target="../slideLayouts/slideLayout866.xml"/><Relationship Id="rId749" Type="http://schemas.openxmlformats.org/officeDocument/2006/relationships/slideLayout" Target="../slideLayouts/slideLayout964.xml"/><Relationship Id="rId290" Type="http://schemas.openxmlformats.org/officeDocument/2006/relationships/slideLayout" Target="../slideLayouts/slideLayout505.xml"/><Relationship Id="rId304" Type="http://schemas.openxmlformats.org/officeDocument/2006/relationships/slideLayout" Target="../slideLayouts/slideLayout519.xml"/><Relationship Id="rId388" Type="http://schemas.openxmlformats.org/officeDocument/2006/relationships/slideLayout" Target="../slideLayouts/slideLayout603.xml"/><Relationship Id="rId511" Type="http://schemas.openxmlformats.org/officeDocument/2006/relationships/slideLayout" Target="../slideLayouts/slideLayout726.xml"/><Relationship Id="rId609" Type="http://schemas.openxmlformats.org/officeDocument/2006/relationships/slideLayout" Target="../slideLayouts/slideLayout824.xml"/><Relationship Id="rId956" Type="http://schemas.openxmlformats.org/officeDocument/2006/relationships/slideLayout" Target="../slideLayouts/slideLayout1171.xml"/><Relationship Id="rId85" Type="http://schemas.openxmlformats.org/officeDocument/2006/relationships/slideLayout" Target="../slideLayouts/slideLayout300.xml"/><Relationship Id="rId150" Type="http://schemas.openxmlformats.org/officeDocument/2006/relationships/slideLayout" Target="../slideLayouts/slideLayout365.xml"/><Relationship Id="rId595" Type="http://schemas.openxmlformats.org/officeDocument/2006/relationships/slideLayout" Target="../slideLayouts/slideLayout810.xml"/><Relationship Id="rId816" Type="http://schemas.openxmlformats.org/officeDocument/2006/relationships/slideLayout" Target="../slideLayouts/slideLayout1031.xml"/><Relationship Id="rId248" Type="http://schemas.openxmlformats.org/officeDocument/2006/relationships/slideLayout" Target="../slideLayouts/slideLayout463.xml"/><Relationship Id="rId455" Type="http://schemas.openxmlformats.org/officeDocument/2006/relationships/slideLayout" Target="../slideLayouts/slideLayout670.xml"/><Relationship Id="rId662" Type="http://schemas.openxmlformats.org/officeDocument/2006/relationships/slideLayout" Target="../slideLayouts/slideLayout877.xml"/><Relationship Id="rId12" Type="http://schemas.openxmlformats.org/officeDocument/2006/relationships/slideLayout" Target="../slideLayouts/slideLayout227.xml"/><Relationship Id="rId108" Type="http://schemas.openxmlformats.org/officeDocument/2006/relationships/slideLayout" Target="../slideLayouts/slideLayout323.xml"/><Relationship Id="rId315" Type="http://schemas.openxmlformats.org/officeDocument/2006/relationships/slideLayout" Target="../slideLayouts/slideLayout530.xml"/><Relationship Id="rId522" Type="http://schemas.openxmlformats.org/officeDocument/2006/relationships/slideLayout" Target="../slideLayouts/slideLayout737.xml"/><Relationship Id="rId967" Type="http://schemas.openxmlformats.org/officeDocument/2006/relationships/slideLayout" Target="../slideLayouts/slideLayout1182.xml"/><Relationship Id="rId96" Type="http://schemas.openxmlformats.org/officeDocument/2006/relationships/slideLayout" Target="../slideLayouts/slideLayout311.xml"/><Relationship Id="rId161" Type="http://schemas.openxmlformats.org/officeDocument/2006/relationships/slideLayout" Target="../slideLayouts/slideLayout376.xml"/><Relationship Id="rId399" Type="http://schemas.openxmlformats.org/officeDocument/2006/relationships/slideLayout" Target="../slideLayouts/slideLayout614.xml"/><Relationship Id="rId827" Type="http://schemas.openxmlformats.org/officeDocument/2006/relationships/slideLayout" Target="../slideLayouts/slideLayout1042.xml"/><Relationship Id="rId259" Type="http://schemas.openxmlformats.org/officeDocument/2006/relationships/slideLayout" Target="../slideLayouts/slideLayout474.xml"/><Relationship Id="rId466" Type="http://schemas.openxmlformats.org/officeDocument/2006/relationships/slideLayout" Target="../slideLayouts/slideLayout681.xml"/><Relationship Id="rId673" Type="http://schemas.openxmlformats.org/officeDocument/2006/relationships/slideLayout" Target="../slideLayouts/slideLayout888.xml"/><Relationship Id="rId880" Type="http://schemas.openxmlformats.org/officeDocument/2006/relationships/slideLayout" Target="../slideLayouts/slideLayout1095.xml"/><Relationship Id="rId23" Type="http://schemas.openxmlformats.org/officeDocument/2006/relationships/slideLayout" Target="../slideLayouts/slideLayout238.xml"/><Relationship Id="rId119" Type="http://schemas.openxmlformats.org/officeDocument/2006/relationships/slideLayout" Target="../slideLayouts/slideLayout334.xml"/><Relationship Id="rId326" Type="http://schemas.openxmlformats.org/officeDocument/2006/relationships/slideLayout" Target="../slideLayouts/slideLayout541.xml"/><Relationship Id="rId533" Type="http://schemas.openxmlformats.org/officeDocument/2006/relationships/slideLayout" Target="../slideLayouts/slideLayout748.xml"/><Relationship Id="rId740" Type="http://schemas.openxmlformats.org/officeDocument/2006/relationships/slideLayout" Target="../slideLayouts/slideLayout955.xml"/><Relationship Id="rId838" Type="http://schemas.openxmlformats.org/officeDocument/2006/relationships/slideLayout" Target="../slideLayouts/slideLayout1053.xml"/><Relationship Id="rId172" Type="http://schemas.openxmlformats.org/officeDocument/2006/relationships/slideLayout" Target="../slideLayouts/slideLayout387.xml"/><Relationship Id="rId477" Type="http://schemas.openxmlformats.org/officeDocument/2006/relationships/slideLayout" Target="../slideLayouts/slideLayout692.xml"/><Relationship Id="rId600" Type="http://schemas.openxmlformats.org/officeDocument/2006/relationships/slideLayout" Target="../slideLayouts/slideLayout815.xml"/><Relationship Id="rId684" Type="http://schemas.openxmlformats.org/officeDocument/2006/relationships/slideLayout" Target="../slideLayouts/slideLayout899.xml"/><Relationship Id="rId337" Type="http://schemas.openxmlformats.org/officeDocument/2006/relationships/slideLayout" Target="../slideLayouts/slideLayout552.xml"/><Relationship Id="rId891" Type="http://schemas.openxmlformats.org/officeDocument/2006/relationships/slideLayout" Target="../slideLayouts/slideLayout1106.xml"/><Relationship Id="rId905" Type="http://schemas.openxmlformats.org/officeDocument/2006/relationships/slideLayout" Target="../slideLayouts/slideLayout1120.xml"/><Relationship Id="rId34" Type="http://schemas.openxmlformats.org/officeDocument/2006/relationships/slideLayout" Target="../slideLayouts/slideLayout249.xml"/><Relationship Id="rId544" Type="http://schemas.openxmlformats.org/officeDocument/2006/relationships/slideLayout" Target="../slideLayouts/slideLayout759.xml"/><Relationship Id="rId751" Type="http://schemas.openxmlformats.org/officeDocument/2006/relationships/slideLayout" Target="../slideLayouts/slideLayout966.xml"/><Relationship Id="rId849" Type="http://schemas.openxmlformats.org/officeDocument/2006/relationships/slideLayout" Target="../slideLayouts/slideLayout1064.xml"/><Relationship Id="rId183" Type="http://schemas.openxmlformats.org/officeDocument/2006/relationships/slideLayout" Target="../slideLayouts/slideLayout398.xml"/><Relationship Id="rId390" Type="http://schemas.openxmlformats.org/officeDocument/2006/relationships/slideLayout" Target="../slideLayouts/slideLayout605.xml"/><Relationship Id="rId404" Type="http://schemas.openxmlformats.org/officeDocument/2006/relationships/slideLayout" Target="../slideLayouts/slideLayout619.xml"/><Relationship Id="rId611" Type="http://schemas.openxmlformats.org/officeDocument/2006/relationships/slideLayout" Target="../slideLayouts/slideLayout826.xml"/><Relationship Id="rId250" Type="http://schemas.openxmlformats.org/officeDocument/2006/relationships/slideLayout" Target="../slideLayouts/slideLayout465.xml"/><Relationship Id="rId488" Type="http://schemas.openxmlformats.org/officeDocument/2006/relationships/slideLayout" Target="../slideLayouts/slideLayout703.xml"/><Relationship Id="rId695" Type="http://schemas.openxmlformats.org/officeDocument/2006/relationships/slideLayout" Target="../slideLayouts/slideLayout910.xml"/><Relationship Id="rId709" Type="http://schemas.openxmlformats.org/officeDocument/2006/relationships/slideLayout" Target="../slideLayouts/slideLayout924.xml"/><Relationship Id="rId916" Type="http://schemas.openxmlformats.org/officeDocument/2006/relationships/slideLayout" Target="../slideLayouts/slideLayout1131.xml"/><Relationship Id="rId45" Type="http://schemas.openxmlformats.org/officeDocument/2006/relationships/slideLayout" Target="../slideLayouts/slideLayout260.xml"/><Relationship Id="rId110" Type="http://schemas.openxmlformats.org/officeDocument/2006/relationships/slideLayout" Target="../slideLayouts/slideLayout325.xml"/><Relationship Id="rId348" Type="http://schemas.openxmlformats.org/officeDocument/2006/relationships/slideLayout" Target="../slideLayouts/slideLayout563.xml"/><Relationship Id="rId555" Type="http://schemas.openxmlformats.org/officeDocument/2006/relationships/slideLayout" Target="../slideLayouts/slideLayout770.xml"/><Relationship Id="rId762" Type="http://schemas.openxmlformats.org/officeDocument/2006/relationships/slideLayout" Target="../slideLayouts/slideLayout977.xml"/><Relationship Id="rId194" Type="http://schemas.openxmlformats.org/officeDocument/2006/relationships/slideLayout" Target="../slideLayouts/slideLayout409.xml"/><Relationship Id="rId208" Type="http://schemas.openxmlformats.org/officeDocument/2006/relationships/slideLayout" Target="../slideLayouts/slideLayout423.xml"/><Relationship Id="rId415" Type="http://schemas.openxmlformats.org/officeDocument/2006/relationships/slideLayout" Target="../slideLayouts/slideLayout630.xml"/><Relationship Id="rId622" Type="http://schemas.openxmlformats.org/officeDocument/2006/relationships/slideLayout" Target="../slideLayouts/slideLayout837.xml"/><Relationship Id="rId261" Type="http://schemas.openxmlformats.org/officeDocument/2006/relationships/slideLayout" Target="../slideLayouts/slideLayout476.xml"/><Relationship Id="rId499" Type="http://schemas.openxmlformats.org/officeDocument/2006/relationships/slideLayout" Target="../slideLayouts/slideLayout714.xml"/><Relationship Id="rId927" Type="http://schemas.openxmlformats.org/officeDocument/2006/relationships/slideLayout" Target="../slideLayouts/slideLayout1142.xml"/><Relationship Id="rId56" Type="http://schemas.openxmlformats.org/officeDocument/2006/relationships/slideLayout" Target="../slideLayouts/slideLayout271.xml"/><Relationship Id="rId359" Type="http://schemas.openxmlformats.org/officeDocument/2006/relationships/slideLayout" Target="../slideLayouts/slideLayout574.xml"/><Relationship Id="rId566" Type="http://schemas.openxmlformats.org/officeDocument/2006/relationships/slideLayout" Target="../slideLayouts/slideLayout781.xml"/><Relationship Id="rId773" Type="http://schemas.openxmlformats.org/officeDocument/2006/relationships/slideLayout" Target="../slideLayouts/slideLayout988.xml"/><Relationship Id="rId121" Type="http://schemas.openxmlformats.org/officeDocument/2006/relationships/slideLayout" Target="../slideLayouts/slideLayout336.xml"/><Relationship Id="rId219" Type="http://schemas.openxmlformats.org/officeDocument/2006/relationships/slideLayout" Target="../slideLayouts/slideLayout434.xml"/><Relationship Id="rId426" Type="http://schemas.openxmlformats.org/officeDocument/2006/relationships/slideLayout" Target="../slideLayouts/slideLayout641.xml"/><Relationship Id="rId633" Type="http://schemas.openxmlformats.org/officeDocument/2006/relationships/slideLayout" Target="../slideLayouts/slideLayout848.xml"/><Relationship Id="rId840" Type="http://schemas.openxmlformats.org/officeDocument/2006/relationships/slideLayout" Target="../slideLayouts/slideLayout1055.xml"/><Relationship Id="rId938" Type="http://schemas.openxmlformats.org/officeDocument/2006/relationships/slideLayout" Target="../slideLayouts/slideLayout1153.xml"/><Relationship Id="rId67" Type="http://schemas.openxmlformats.org/officeDocument/2006/relationships/slideLayout" Target="../slideLayouts/slideLayout282.xml"/><Relationship Id="rId272" Type="http://schemas.openxmlformats.org/officeDocument/2006/relationships/slideLayout" Target="../slideLayouts/slideLayout487.xml"/><Relationship Id="rId577" Type="http://schemas.openxmlformats.org/officeDocument/2006/relationships/slideLayout" Target="../slideLayouts/slideLayout792.xml"/><Relationship Id="rId700" Type="http://schemas.openxmlformats.org/officeDocument/2006/relationships/slideLayout" Target="../slideLayouts/slideLayout915.xml"/><Relationship Id="rId132" Type="http://schemas.openxmlformats.org/officeDocument/2006/relationships/slideLayout" Target="../slideLayouts/slideLayout347.xml"/><Relationship Id="rId784" Type="http://schemas.openxmlformats.org/officeDocument/2006/relationships/slideLayout" Target="../slideLayouts/slideLayout999.xml"/><Relationship Id="rId437" Type="http://schemas.openxmlformats.org/officeDocument/2006/relationships/slideLayout" Target="../slideLayouts/slideLayout652.xml"/><Relationship Id="rId644" Type="http://schemas.openxmlformats.org/officeDocument/2006/relationships/slideLayout" Target="../slideLayouts/slideLayout859.xml"/><Relationship Id="rId851" Type="http://schemas.openxmlformats.org/officeDocument/2006/relationships/slideLayout" Target="../slideLayouts/slideLayout1066.xml"/><Relationship Id="rId283" Type="http://schemas.openxmlformats.org/officeDocument/2006/relationships/slideLayout" Target="../slideLayouts/slideLayout498.xml"/><Relationship Id="rId490" Type="http://schemas.openxmlformats.org/officeDocument/2006/relationships/slideLayout" Target="../slideLayouts/slideLayout705.xml"/><Relationship Id="rId504" Type="http://schemas.openxmlformats.org/officeDocument/2006/relationships/slideLayout" Target="../slideLayouts/slideLayout719.xml"/><Relationship Id="rId711" Type="http://schemas.openxmlformats.org/officeDocument/2006/relationships/slideLayout" Target="../slideLayouts/slideLayout926.xml"/><Relationship Id="rId949" Type="http://schemas.openxmlformats.org/officeDocument/2006/relationships/slideLayout" Target="../slideLayouts/slideLayout1164.xml"/><Relationship Id="rId78" Type="http://schemas.openxmlformats.org/officeDocument/2006/relationships/slideLayout" Target="../slideLayouts/slideLayout293.xml"/><Relationship Id="rId143" Type="http://schemas.openxmlformats.org/officeDocument/2006/relationships/slideLayout" Target="../slideLayouts/slideLayout358.xml"/><Relationship Id="rId350" Type="http://schemas.openxmlformats.org/officeDocument/2006/relationships/slideLayout" Target="../slideLayouts/slideLayout565.xml"/><Relationship Id="rId588" Type="http://schemas.openxmlformats.org/officeDocument/2006/relationships/slideLayout" Target="../slideLayouts/slideLayout803.xml"/><Relationship Id="rId795" Type="http://schemas.openxmlformats.org/officeDocument/2006/relationships/slideLayout" Target="../slideLayouts/slideLayout1010.xml"/><Relationship Id="rId809" Type="http://schemas.openxmlformats.org/officeDocument/2006/relationships/slideLayout" Target="../slideLayouts/slideLayout1024.xml"/><Relationship Id="rId9" Type="http://schemas.openxmlformats.org/officeDocument/2006/relationships/slideLayout" Target="../slideLayouts/slideLayout224.xml"/><Relationship Id="rId210" Type="http://schemas.openxmlformats.org/officeDocument/2006/relationships/slideLayout" Target="../slideLayouts/slideLayout425.xml"/><Relationship Id="rId448" Type="http://schemas.openxmlformats.org/officeDocument/2006/relationships/slideLayout" Target="../slideLayouts/slideLayout663.xml"/><Relationship Id="rId655" Type="http://schemas.openxmlformats.org/officeDocument/2006/relationships/slideLayout" Target="../slideLayouts/slideLayout870.xml"/><Relationship Id="rId862" Type="http://schemas.openxmlformats.org/officeDocument/2006/relationships/slideLayout" Target="../slideLayouts/slideLayout1077.xml"/><Relationship Id="rId294" Type="http://schemas.openxmlformats.org/officeDocument/2006/relationships/slideLayout" Target="../slideLayouts/slideLayout509.xml"/><Relationship Id="rId308" Type="http://schemas.openxmlformats.org/officeDocument/2006/relationships/slideLayout" Target="../slideLayouts/slideLayout523.xml"/><Relationship Id="rId515" Type="http://schemas.openxmlformats.org/officeDocument/2006/relationships/slideLayout" Target="../slideLayouts/slideLayout730.xml"/><Relationship Id="rId722" Type="http://schemas.openxmlformats.org/officeDocument/2006/relationships/slideLayout" Target="../slideLayouts/slideLayout937.xml"/><Relationship Id="rId89" Type="http://schemas.openxmlformats.org/officeDocument/2006/relationships/slideLayout" Target="../slideLayouts/slideLayout304.xml"/><Relationship Id="rId154" Type="http://schemas.openxmlformats.org/officeDocument/2006/relationships/slideLayout" Target="../slideLayouts/slideLayout369.xml"/><Relationship Id="rId361" Type="http://schemas.openxmlformats.org/officeDocument/2006/relationships/slideLayout" Target="../slideLayouts/slideLayout576.xml"/><Relationship Id="rId599" Type="http://schemas.openxmlformats.org/officeDocument/2006/relationships/slideLayout" Target="../slideLayouts/slideLayout814.xml"/><Relationship Id="rId459" Type="http://schemas.openxmlformats.org/officeDocument/2006/relationships/slideLayout" Target="../slideLayouts/slideLayout674.xml"/><Relationship Id="rId666" Type="http://schemas.openxmlformats.org/officeDocument/2006/relationships/slideLayout" Target="../slideLayouts/slideLayout881.xml"/><Relationship Id="rId873" Type="http://schemas.openxmlformats.org/officeDocument/2006/relationships/slideLayout" Target="../slideLayouts/slideLayout1088.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304.xml"/><Relationship Id="rId671" Type="http://schemas.openxmlformats.org/officeDocument/2006/relationships/slideLayout" Target="../slideLayouts/slideLayout1858.xml"/><Relationship Id="rId769" Type="http://schemas.openxmlformats.org/officeDocument/2006/relationships/slideLayout" Target="../slideLayouts/slideLayout1956.xml"/><Relationship Id="rId21" Type="http://schemas.openxmlformats.org/officeDocument/2006/relationships/slideLayout" Target="../slideLayouts/slideLayout1208.xml"/><Relationship Id="rId324" Type="http://schemas.openxmlformats.org/officeDocument/2006/relationships/slideLayout" Target="../slideLayouts/slideLayout1511.xml"/><Relationship Id="rId531" Type="http://schemas.openxmlformats.org/officeDocument/2006/relationships/slideLayout" Target="../slideLayouts/slideLayout1718.xml"/><Relationship Id="rId629" Type="http://schemas.openxmlformats.org/officeDocument/2006/relationships/slideLayout" Target="../slideLayouts/slideLayout1816.xml"/><Relationship Id="rId170" Type="http://schemas.openxmlformats.org/officeDocument/2006/relationships/slideLayout" Target="../slideLayouts/slideLayout1357.xml"/><Relationship Id="rId836" Type="http://schemas.openxmlformats.org/officeDocument/2006/relationships/slideLayout" Target="../slideLayouts/slideLayout2023.xml"/><Relationship Id="rId268" Type="http://schemas.openxmlformats.org/officeDocument/2006/relationships/slideLayout" Target="../slideLayouts/slideLayout1455.xml"/><Relationship Id="rId475" Type="http://schemas.openxmlformats.org/officeDocument/2006/relationships/slideLayout" Target="../slideLayouts/slideLayout1662.xml"/><Relationship Id="rId682" Type="http://schemas.openxmlformats.org/officeDocument/2006/relationships/slideLayout" Target="../slideLayouts/slideLayout1869.xml"/><Relationship Id="rId903" Type="http://schemas.openxmlformats.org/officeDocument/2006/relationships/slideLayout" Target="../slideLayouts/slideLayout2090.xml"/><Relationship Id="rId32" Type="http://schemas.openxmlformats.org/officeDocument/2006/relationships/slideLayout" Target="../slideLayouts/slideLayout1219.xml"/><Relationship Id="rId128" Type="http://schemas.openxmlformats.org/officeDocument/2006/relationships/slideLayout" Target="../slideLayouts/slideLayout1315.xml"/><Relationship Id="rId335" Type="http://schemas.openxmlformats.org/officeDocument/2006/relationships/slideLayout" Target="../slideLayouts/slideLayout1522.xml"/><Relationship Id="rId542" Type="http://schemas.openxmlformats.org/officeDocument/2006/relationships/slideLayout" Target="../slideLayouts/slideLayout1729.xml"/><Relationship Id="rId181" Type="http://schemas.openxmlformats.org/officeDocument/2006/relationships/slideLayout" Target="../slideLayouts/slideLayout1368.xml"/><Relationship Id="rId402" Type="http://schemas.openxmlformats.org/officeDocument/2006/relationships/slideLayout" Target="../slideLayouts/slideLayout1589.xml"/><Relationship Id="rId847" Type="http://schemas.openxmlformats.org/officeDocument/2006/relationships/slideLayout" Target="../slideLayouts/slideLayout2034.xml"/><Relationship Id="rId279" Type="http://schemas.openxmlformats.org/officeDocument/2006/relationships/slideLayout" Target="../slideLayouts/slideLayout1466.xml"/><Relationship Id="rId486" Type="http://schemas.openxmlformats.org/officeDocument/2006/relationships/slideLayout" Target="../slideLayouts/slideLayout1673.xml"/><Relationship Id="rId693" Type="http://schemas.openxmlformats.org/officeDocument/2006/relationships/slideLayout" Target="../slideLayouts/slideLayout1880.xml"/><Relationship Id="rId707" Type="http://schemas.openxmlformats.org/officeDocument/2006/relationships/slideLayout" Target="../slideLayouts/slideLayout1894.xml"/><Relationship Id="rId914" Type="http://schemas.openxmlformats.org/officeDocument/2006/relationships/slideLayout" Target="../slideLayouts/slideLayout2101.xml"/><Relationship Id="rId43" Type="http://schemas.openxmlformats.org/officeDocument/2006/relationships/slideLayout" Target="../slideLayouts/slideLayout1230.xml"/><Relationship Id="rId139" Type="http://schemas.openxmlformats.org/officeDocument/2006/relationships/slideLayout" Target="../slideLayouts/slideLayout1326.xml"/><Relationship Id="rId346" Type="http://schemas.openxmlformats.org/officeDocument/2006/relationships/slideLayout" Target="../slideLayouts/slideLayout1533.xml"/><Relationship Id="rId553" Type="http://schemas.openxmlformats.org/officeDocument/2006/relationships/slideLayout" Target="../slideLayouts/slideLayout1740.xml"/><Relationship Id="rId760" Type="http://schemas.openxmlformats.org/officeDocument/2006/relationships/slideLayout" Target="../slideLayouts/slideLayout1947.xml"/><Relationship Id="rId192" Type="http://schemas.openxmlformats.org/officeDocument/2006/relationships/slideLayout" Target="../slideLayouts/slideLayout1379.xml"/><Relationship Id="rId206" Type="http://schemas.openxmlformats.org/officeDocument/2006/relationships/slideLayout" Target="../slideLayouts/slideLayout1393.xml"/><Relationship Id="rId413" Type="http://schemas.openxmlformats.org/officeDocument/2006/relationships/slideLayout" Target="../slideLayouts/slideLayout1600.xml"/><Relationship Id="rId858" Type="http://schemas.openxmlformats.org/officeDocument/2006/relationships/slideLayout" Target="../slideLayouts/slideLayout2045.xml"/><Relationship Id="rId497" Type="http://schemas.openxmlformats.org/officeDocument/2006/relationships/slideLayout" Target="../slideLayouts/slideLayout1684.xml"/><Relationship Id="rId620" Type="http://schemas.openxmlformats.org/officeDocument/2006/relationships/slideLayout" Target="../slideLayouts/slideLayout1807.xml"/><Relationship Id="rId718" Type="http://schemas.openxmlformats.org/officeDocument/2006/relationships/slideLayout" Target="../slideLayouts/slideLayout1905.xml"/><Relationship Id="rId925" Type="http://schemas.openxmlformats.org/officeDocument/2006/relationships/slideLayout" Target="../slideLayouts/slideLayout2112.xml"/><Relationship Id="rId357" Type="http://schemas.openxmlformats.org/officeDocument/2006/relationships/slideLayout" Target="../slideLayouts/slideLayout1544.xml"/><Relationship Id="rId54" Type="http://schemas.openxmlformats.org/officeDocument/2006/relationships/slideLayout" Target="../slideLayouts/slideLayout1241.xml"/><Relationship Id="rId217" Type="http://schemas.openxmlformats.org/officeDocument/2006/relationships/slideLayout" Target="../slideLayouts/slideLayout1404.xml"/><Relationship Id="rId564" Type="http://schemas.openxmlformats.org/officeDocument/2006/relationships/slideLayout" Target="../slideLayouts/slideLayout1751.xml"/><Relationship Id="rId771" Type="http://schemas.openxmlformats.org/officeDocument/2006/relationships/slideLayout" Target="../slideLayouts/slideLayout1958.xml"/><Relationship Id="rId869" Type="http://schemas.openxmlformats.org/officeDocument/2006/relationships/slideLayout" Target="../slideLayouts/slideLayout2056.xml"/><Relationship Id="rId424" Type="http://schemas.openxmlformats.org/officeDocument/2006/relationships/slideLayout" Target="../slideLayouts/slideLayout1611.xml"/><Relationship Id="rId631" Type="http://schemas.openxmlformats.org/officeDocument/2006/relationships/slideLayout" Target="../slideLayouts/slideLayout1818.xml"/><Relationship Id="rId729" Type="http://schemas.openxmlformats.org/officeDocument/2006/relationships/slideLayout" Target="../slideLayouts/slideLayout1916.xml"/><Relationship Id="rId270" Type="http://schemas.openxmlformats.org/officeDocument/2006/relationships/slideLayout" Target="../slideLayouts/slideLayout1457.xml"/><Relationship Id="rId936" Type="http://schemas.openxmlformats.org/officeDocument/2006/relationships/slideLayout" Target="../slideLayouts/slideLayout2123.xml"/><Relationship Id="rId65" Type="http://schemas.openxmlformats.org/officeDocument/2006/relationships/slideLayout" Target="../slideLayouts/slideLayout1252.xml"/><Relationship Id="rId130" Type="http://schemas.openxmlformats.org/officeDocument/2006/relationships/slideLayout" Target="../slideLayouts/slideLayout1317.xml"/><Relationship Id="rId368" Type="http://schemas.openxmlformats.org/officeDocument/2006/relationships/slideLayout" Target="../slideLayouts/slideLayout1555.xml"/><Relationship Id="rId575" Type="http://schemas.openxmlformats.org/officeDocument/2006/relationships/slideLayout" Target="../slideLayouts/slideLayout1762.xml"/><Relationship Id="rId782" Type="http://schemas.openxmlformats.org/officeDocument/2006/relationships/slideLayout" Target="../slideLayouts/slideLayout1969.xml"/><Relationship Id="rId228" Type="http://schemas.openxmlformats.org/officeDocument/2006/relationships/slideLayout" Target="../slideLayouts/slideLayout1415.xml"/><Relationship Id="rId435" Type="http://schemas.openxmlformats.org/officeDocument/2006/relationships/slideLayout" Target="../slideLayouts/slideLayout1622.xml"/><Relationship Id="rId642" Type="http://schemas.openxmlformats.org/officeDocument/2006/relationships/slideLayout" Target="../slideLayouts/slideLayout1829.xml"/><Relationship Id="rId281" Type="http://schemas.openxmlformats.org/officeDocument/2006/relationships/slideLayout" Target="../slideLayouts/slideLayout1468.xml"/><Relationship Id="rId502" Type="http://schemas.openxmlformats.org/officeDocument/2006/relationships/slideLayout" Target="../slideLayouts/slideLayout1689.xml"/><Relationship Id="rId947" Type="http://schemas.openxmlformats.org/officeDocument/2006/relationships/slideLayout" Target="../slideLayouts/slideLayout2134.xml"/><Relationship Id="rId76" Type="http://schemas.openxmlformats.org/officeDocument/2006/relationships/slideLayout" Target="../slideLayouts/slideLayout1263.xml"/><Relationship Id="rId141" Type="http://schemas.openxmlformats.org/officeDocument/2006/relationships/slideLayout" Target="../slideLayouts/slideLayout1328.xml"/><Relationship Id="rId379" Type="http://schemas.openxmlformats.org/officeDocument/2006/relationships/slideLayout" Target="../slideLayouts/slideLayout1566.xml"/><Relationship Id="rId586" Type="http://schemas.openxmlformats.org/officeDocument/2006/relationships/slideLayout" Target="../slideLayouts/slideLayout1773.xml"/><Relationship Id="rId793" Type="http://schemas.openxmlformats.org/officeDocument/2006/relationships/slideLayout" Target="../slideLayouts/slideLayout1980.xml"/><Relationship Id="rId807" Type="http://schemas.openxmlformats.org/officeDocument/2006/relationships/slideLayout" Target="../slideLayouts/slideLayout1994.xml"/><Relationship Id="rId7" Type="http://schemas.openxmlformats.org/officeDocument/2006/relationships/slideLayout" Target="../slideLayouts/slideLayout1194.xml"/><Relationship Id="rId239" Type="http://schemas.openxmlformats.org/officeDocument/2006/relationships/slideLayout" Target="../slideLayouts/slideLayout1426.xml"/><Relationship Id="rId446" Type="http://schemas.openxmlformats.org/officeDocument/2006/relationships/slideLayout" Target="../slideLayouts/slideLayout1633.xml"/><Relationship Id="rId653" Type="http://schemas.openxmlformats.org/officeDocument/2006/relationships/slideLayout" Target="../slideLayouts/slideLayout1840.xml"/><Relationship Id="rId292" Type="http://schemas.openxmlformats.org/officeDocument/2006/relationships/slideLayout" Target="../slideLayouts/slideLayout1479.xml"/><Relationship Id="rId306" Type="http://schemas.openxmlformats.org/officeDocument/2006/relationships/slideLayout" Target="../slideLayouts/slideLayout1493.xml"/><Relationship Id="rId860" Type="http://schemas.openxmlformats.org/officeDocument/2006/relationships/slideLayout" Target="../slideLayouts/slideLayout2047.xml"/><Relationship Id="rId958" Type="http://schemas.openxmlformats.org/officeDocument/2006/relationships/slideLayout" Target="../slideLayouts/slideLayout2145.xml"/><Relationship Id="rId87" Type="http://schemas.openxmlformats.org/officeDocument/2006/relationships/slideLayout" Target="../slideLayouts/slideLayout1274.xml"/><Relationship Id="rId513" Type="http://schemas.openxmlformats.org/officeDocument/2006/relationships/slideLayout" Target="../slideLayouts/slideLayout1700.xml"/><Relationship Id="rId597" Type="http://schemas.openxmlformats.org/officeDocument/2006/relationships/slideLayout" Target="../slideLayouts/slideLayout1784.xml"/><Relationship Id="rId720" Type="http://schemas.openxmlformats.org/officeDocument/2006/relationships/slideLayout" Target="../slideLayouts/slideLayout1907.xml"/><Relationship Id="rId818" Type="http://schemas.openxmlformats.org/officeDocument/2006/relationships/slideLayout" Target="../slideLayouts/slideLayout2005.xml"/><Relationship Id="rId152" Type="http://schemas.openxmlformats.org/officeDocument/2006/relationships/slideLayout" Target="../slideLayouts/slideLayout1339.xml"/><Relationship Id="rId457" Type="http://schemas.openxmlformats.org/officeDocument/2006/relationships/slideLayout" Target="../slideLayouts/slideLayout1644.xml"/><Relationship Id="rId664" Type="http://schemas.openxmlformats.org/officeDocument/2006/relationships/slideLayout" Target="../slideLayouts/slideLayout1851.xml"/><Relationship Id="rId871" Type="http://schemas.openxmlformats.org/officeDocument/2006/relationships/slideLayout" Target="../slideLayouts/slideLayout2058.xml"/><Relationship Id="rId969" Type="http://schemas.openxmlformats.org/officeDocument/2006/relationships/slideLayout" Target="../slideLayouts/slideLayout2156.xml"/><Relationship Id="rId14" Type="http://schemas.openxmlformats.org/officeDocument/2006/relationships/slideLayout" Target="../slideLayouts/slideLayout1201.xml"/><Relationship Id="rId317" Type="http://schemas.openxmlformats.org/officeDocument/2006/relationships/slideLayout" Target="../slideLayouts/slideLayout1504.xml"/><Relationship Id="rId524" Type="http://schemas.openxmlformats.org/officeDocument/2006/relationships/slideLayout" Target="../slideLayouts/slideLayout1711.xml"/><Relationship Id="rId731" Type="http://schemas.openxmlformats.org/officeDocument/2006/relationships/slideLayout" Target="../slideLayouts/slideLayout1918.xml"/><Relationship Id="rId98" Type="http://schemas.openxmlformats.org/officeDocument/2006/relationships/slideLayout" Target="../slideLayouts/slideLayout1285.xml"/><Relationship Id="rId163" Type="http://schemas.openxmlformats.org/officeDocument/2006/relationships/slideLayout" Target="../slideLayouts/slideLayout1350.xml"/><Relationship Id="rId370" Type="http://schemas.openxmlformats.org/officeDocument/2006/relationships/slideLayout" Target="../slideLayouts/slideLayout1557.xml"/><Relationship Id="rId829" Type="http://schemas.openxmlformats.org/officeDocument/2006/relationships/slideLayout" Target="../slideLayouts/slideLayout2016.xml"/><Relationship Id="rId230" Type="http://schemas.openxmlformats.org/officeDocument/2006/relationships/slideLayout" Target="../slideLayouts/slideLayout1417.xml"/><Relationship Id="rId468" Type="http://schemas.openxmlformats.org/officeDocument/2006/relationships/slideLayout" Target="../slideLayouts/slideLayout1655.xml"/><Relationship Id="rId675" Type="http://schemas.openxmlformats.org/officeDocument/2006/relationships/slideLayout" Target="../slideLayouts/slideLayout1862.xml"/><Relationship Id="rId882" Type="http://schemas.openxmlformats.org/officeDocument/2006/relationships/slideLayout" Target="../slideLayouts/slideLayout2069.xml"/><Relationship Id="rId25" Type="http://schemas.openxmlformats.org/officeDocument/2006/relationships/slideLayout" Target="../slideLayouts/slideLayout1212.xml"/><Relationship Id="rId328" Type="http://schemas.openxmlformats.org/officeDocument/2006/relationships/slideLayout" Target="../slideLayouts/slideLayout1515.xml"/><Relationship Id="rId535" Type="http://schemas.openxmlformats.org/officeDocument/2006/relationships/slideLayout" Target="../slideLayouts/slideLayout1722.xml"/><Relationship Id="rId742" Type="http://schemas.openxmlformats.org/officeDocument/2006/relationships/slideLayout" Target="../slideLayouts/slideLayout1929.xml"/><Relationship Id="rId174" Type="http://schemas.openxmlformats.org/officeDocument/2006/relationships/slideLayout" Target="../slideLayouts/slideLayout1361.xml"/><Relationship Id="rId381" Type="http://schemas.openxmlformats.org/officeDocument/2006/relationships/slideLayout" Target="../slideLayouts/slideLayout1568.xml"/><Relationship Id="rId602" Type="http://schemas.openxmlformats.org/officeDocument/2006/relationships/slideLayout" Target="../slideLayouts/slideLayout1789.xml"/><Relationship Id="rId241" Type="http://schemas.openxmlformats.org/officeDocument/2006/relationships/slideLayout" Target="../slideLayouts/slideLayout1428.xml"/><Relationship Id="rId479" Type="http://schemas.openxmlformats.org/officeDocument/2006/relationships/slideLayout" Target="../slideLayouts/slideLayout1666.xml"/><Relationship Id="rId686" Type="http://schemas.openxmlformats.org/officeDocument/2006/relationships/slideLayout" Target="../slideLayouts/slideLayout1873.xml"/><Relationship Id="rId893" Type="http://schemas.openxmlformats.org/officeDocument/2006/relationships/slideLayout" Target="../slideLayouts/slideLayout2080.xml"/><Relationship Id="rId907" Type="http://schemas.openxmlformats.org/officeDocument/2006/relationships/slideLayout" Target="../slideLayouts/slideLayout2094.xml"/><Relationship Id="rId36" Type="http://schemas.openxmlformats.org/officeDocument/2006/relationships/slideLayout" Target="../slideLayouts/slideLayout1223.xml"/><Relationship Id="rId339" Type="http://schemas.openxmlformats.org/officeDocument/2006/relationships/slideLayout" Target="../slideLayouts/slideLayout1526.xml"/><Relationship Id="rId546" Type="http://schemas.openxmlformats.org/officeDocument/2006/relationships/slideLayout" Target="../slideLayouts/slideLayout1733.xml"/><Relationship Id="rId753" Type="http://schemas.openxmlformats.org/officeDocument/2006/relationships/slideLayout" Target="../slideLayouts/slideLayout1940.xml"/><Relationship Id="rId101" Type="http://schemas.openxmlformats.org/officeDocument/2006/relationships/slideLayout" Target="../slideLayouts/slideLayout1288.xml"/><Relationship Id="rId185" Type="http://schemas.openxmlformats.org/officeDocument/2006/relationships/slideLayout" Target="../slideLayouts/slideLayout1372.xml"/><Relationship Id="rId406" Type="http://schemas.openxmlformats.org/officeDocument/2006/relationships/slideLayout" Target="../slideLayouts/slideLayout1593.xml"/><Relationship Id="rId960" Type="http://schemas.openxmlformats.org/officeDocument/2006/relationships/slideLayout" Target="../slideLayouts/slideLayout2147.xml"/><Relationship Id="rId392" Type="http://schemas.openxmlformats.org/officeDocument/2006/relationships/slideLayout" Target="../slideLayouts/slideLayout1579.xml"/><Relationship Id="rId613" Type="http://schemas.openxmlformats.org/officeDocument/2006/relationships/slideLayout" Target="../slideLayouts/slideLayout1800.xml"/><Relationship Id="rId697" Type="http://schemas.openxmlformats.org/officeDocument/2006/relationships/slideLayout" Target="../slideLayouts/slideLayout1884.xml"/><Relationship Id="rId820" Type="http://schemas.openxmlformats.org/officeDocument/2006/relationships/slideLayout" Target="../slideLayouts/slideLayout2007.xml"/><Relationship Id="rId918" Type="http://schemas.openxmlformats.org/officeDocument/2006/relationships/slideLayout" Target="../slideLayouts/slideLayout2105.xml"/><Relationship Id="rId252" Type="http://schemas.openxmlformats.org/officeDocument/2006/relationships/slideLayout" Target="../slideLayouts/slideLayout1439.xml"/><Relationship Id="rId47" Type="http://schemas.openxmlformats.org/officeDocument/2006/relationships/slideLayout" Target="../slideLayouts/slideLayout1234.xml"/><Relationship Id="rId112" Type="http://schemas.openxmlformats.org/officeDocument/2006/relationships/slideLayout" Target="../slideLayouts/slideLayout1299.xml"/><Relationship Id="rId557" Type="http://schemas.openxmlformats.org/officeDocument/2006/relationships/slideLayout" Target="../slideLayouts/slideLayout1744.xml"/><Relationship Id="rId764" Type="http://schemas.openxmlformats.org/officeDocument/2006/relationships/slideLayout" Target="../slideLayouts/slideLayout1951.xml"/><Relationship Id="rId971" Type="http://schemas.openxmlformats.org/officeDocument/2006/relationships/slideLayout" Target="../slideLayouts/slideLayout2158.xml"/><Relationship Id="rId196" Type="http://schemas.openxmlformats.org/officeDocument/2006/relationships/slideLayout" Target="../slideLayouts/slideLayout1383.xml"/><Relationship Id="rId417" Type="http://schemas.openxmlformats.org/officeDocument/2006/relationships/slideLayout" Target="../slideLayouts/slideLayout1604.xml"/><Relationship Id="rId459" Type="http://schemas.openxmlformats.org/officeDocument/2006/relationships/slideLayout" Target="../slideLayouts/slideLayout1646.xml"/><Relationship Id="rId624" Type="http://schemas.openxmlformats.org/officeDocument/2006/relationships/slideLayout" Target="../slideLayouts/slideLayout1811.xml"/><Relationship Id="rId666" Type="http://schemas.openxmlformats.org/officeDocument/2006/relationships/slideLayout" Target="../slideLayouts/slideLayout1853.xml"/><Relationship Id="rId831" Type="http://schemas.openxmlformats.org/officeDocument/2006/relationships/slideLayout" Target="../slideLayouts/slideLayout2018.xml"/><Relationship Id="rId873" Type="http://schemas.openxmlformats.org/officeDocument/2006/relationships/slideLayout" Target="../slideLayouts/slideLayout2060.xml"/><Relationship Id="rId16" Type="http://schemas.openxmlformats.org/officeDocument/2006/relationships/slideLayout" Target="../slideLayouts/slideLayout1203.xml"/><Relationship Id="rId221" Type="http://schemas.openxmlformats.org/officeDocument/2006/relationships/slideLayout" Target="../slideLayouts/slideLayout1408.xml"/><Relationship Id="rId263" Type="http://schemas.openxmlformats.org/officeDocument/2006/relationships/slideLayout" Target="../slideLayouts/slideLayout1450.xml"/><Relationship Id="rId319" Type="http://schemas.openxmlformats.org/officeDocument/2006/relationships/slideLayout" Target="../slideLayouts/slideLayout1506.xml"/><Relationship Id="rId470" Type="http://schemas.openxmlformats.org/officeDocument/2006/relationships/slideLayout" Target="../slideLayouts/slideLayout1657.xml"/><Relationship Id="rId526" Type="http://schemas.openxmlformats.org/officeDocument/2006/relationships/slideLayout" Target="../slideLayouts/slideLayout1713.xml"/><Relationship Id="rId929" Type="http://schemas.openxmlformats.org/officeDocument/2006/relationships/slideLayout" Target="../slideLayouts/slideLayout2116.xml"/><Relationship Id="rId58" Type="http://schemas.openxmlformats.org/officeDocument/2006/relationships/slideLayout" Target="../slideLayouts/slideLayout1245.xml"/><Relationship Id="rId123" Type="http://schemas.openxmlformats.org/officeDocument/2006/relationships/slideLayout" Target="../slideLayouts/slideLayout1310.xml"/><Relationship Id="rId330" Type="http://schemas.openxmlformats.org/officeDocument/2006/relationships/slideLayout" Target="../slideLayouts/slideLayout1517.xml"/><Relationship Id="rId568" Type="http://schemas.openxmlformats.org/officeDocument/2006/relationships/slideLayout" Target="../slideLayouts/slideLayout1755.xml"/><Relationship Id="rId733" Type="http://schemas.openxmlformats.org/officeDocument/2006/relationships/slideLayout" Target="../slideLayouts/slideLayout1920.xml"/><Relationship Id="rId775" Type="http://schemas.openxmlformats.org/officeDocument/2006/relationships/slideLayout" Target="../slideLayouts/slideLayout1962.xml"/><Relationship Id="rId940" Type="http://schemas.openxmlformats.org/officeDocument/2006/relationships/slideLayout" Target="../slideLayouts/slideLayout2127.xml"/><Relationship Id="rId165" Type="http://schemas.openxmlformats.org/officeDocument/2006/relationships/slideLayout" Target="../slideLayouts/slideLayout1352.xml"/><Relationship Id="rId372" Type="http://schemas.openxmlformats.org/officeDocument/2006/relationships/slideLayout" Target="../slideLayouts/slideLayout1559.xml"/><Relationship Id="rId428" Type="http://schemas.openxmlformats.org/officeDocument/2006/relationships/slideLayout" Target="../slideLayouts/slideLayout1615.xml"/><Relationship Id="rId635" Type="http://schemas.openxmlformats.org/officeDocument/2006/relationships/slideLayout" Target="../slideLayouts/slideLayout1822.xml"/><Relationship Id="rId677" Type="http://schemas.openxmlformats.org/officeDocument/2006/relationships/slideLayout" Target="../slideLayouts/slideLayout1864.xml"/><Relationship Id="rId800" Type="http://schemas.openxmlformats.org/officeDocument/2006/relationships/slideLayout" Target="../slideLayouts/slideLayout1987.xml"/><Relationship Id="rId842" Type="http://schemas.openxmlformats.org/officeDocument/2006/relationships/slideLayout" Target="../slideLayouts/slideLayout2029.xml"/><Relationship Id="rId232" Type="http://schemas.openxmlformats.org/officeDocument/2006/relationships/slideLayout" Target="../slideLayouts/slideLayout1419.xml"/><Relationship Id="rId274" Type="http://schemas.openxmlformats.org/officeDocument/2006/relationships/slideLayout" Target="../slideLayouts/slideLayout1461.xml"/><Relationship Id="rId481" Type="http://schemas.openxmlformats.org/officeDocument/2006/relationships/slideLayout" Target="../slideLayouts/slideLayout1668.xml"/><Relationship Id="rId702" Type="http://schemas.openxmlformats.org/officeDocument/2006/relationships/slideLayout" Target="../slideLayouts/slideLayout1889.xml"/><Relationship Id="rId884" Type="http://schemas.openxmlformats.org/officeDocument/2006/relationships/slideLayout" Target="../slideLayouts/slideLayout2071.xml"/><Relationship Id="rId27" Type="http://schemas.openxmlformats.org/officeDocument/2006/relationships/slideLayout" Target="../slideLayouts/slideLayout1214.xml"/><Relationship Id="rId69" Type="http://schemas.openxmlformats.org/officeDocument/2006/relationships/slideLayout" Target="../slideLayouts/slideLayout1256.xml"/><Relationship Id="rId134" Type="http://schemas.openxmlformats.org/officeDocument/2006/relationships/slideLayout" Target="../slideLayouts/slideLayout1321.xml"/><Relationship Id="rId537" Type="http://schemas.openxmlformats.org/officeDocument/2006/relationships/slideLayout" Target="../slideLayouts/slideLayout1724.xml"/><Relationship Id="rId579" Type="http://schemas.openxmlformats.org/officeDocument/2006/relationships/slideLayout" Target="../slideLayouts/slideLayout1766.xml"/><Relationship Id="rId744" Type="http://schemas.openxmlformats.org/officeDocument/2006/relationships/slideLayout" Target="../slideLayouts/slideLayout1931.xml"/><Relationship Id="rId786" Type="http://schemas.openxmlformats.org/officeDocument/2006/relationships/slideLayout" Target="../slideLayouts/slideLayout1973.xml"/><Relationship Id="rId951" Type="http://schemas.openxmlformats.org/officeDocument/2006/relationships/slideLayout" Target="../slideLayouts/slideLayout2138.xml"/><Relationship Id="rId80" Type="http://schemas.openxmlformats.org/officeDocument/2006/relationships/slideLayout" Target="../slideLayouts/slideLayout1267.xml"/><Relationship Id="rId176" Type="http://schemas.openxmlformats.org/officeDocument/2006/relationships/slideLayout" Target="../slideLayouts/slideLayout1363.xml"/><Relationship Id="rId341" Type="http://schemas.openxmlformats.org/officeDocument/2006/relationships/slideLayout" Target="../slideLayouts/slideLayout1528.xml"/><Relationship Id="rId383" Type="http://schemas.openxmlformats.org/officeDocument/2006/relationships/slideLayout" Target="../slideLayouts/slideLayout1570.xml"/><Relationship Id="rId439" Type="http://schemas.openxmlformats.org/officeDocument/2006/relationships/slideLayout" Target="../slideLayouts/slideLayout1626.xml"/><Relationship Id="rId590" Type="http://schemas.openxmlformats.org/officeDocument/2006/relationships/slideLayout" Target="../slideLayouts/slideLayout1777.xml"/><Relationship Id="rId604" Type="http://schemas.openxmlformats.org/officeDocument/2006/relationships/slideLayout" Target="../slideLayouts/slideLayout1791.xml"/><Relationship Id="rId646" Type="http://schemas.openxmlformats.org/officeDocument/2006/relationships/slideLayout" Target="../slideLayouts/slideLayout1833.xml"/><Relationship Id="rId811" Type="http://schemas.openxmlformats.org/officeDocument/2006/relationships/slideLayout" Target="../slideLayouts/slideLayout1998.xml"/><Relationship Id="rId201" Type="http://schemas.openxmlformats.org/officeDocument/2006/relationships/slideLayout" Target="../slideLayouts/slideLayout1388.xml"/><Relationship Id="rId243" Type="http://schemas.openxmlformats.org/officeDocument/2006/relationships/slideLayout" Target="../slideLayouts/slideLayout1430.xml"/><Relationship Id="rId285" Type="http://schemas.openxmlformats.org/officeDocument/2006/relationships/slideLayout" Target="../slideLayouts/slideLayout1472.xml"/><Relationship Id="rId450" Type="http://schemas.openxmlformats.org/officeDocument/2006/relationships/slideLayout" Target="../slideLayouts/slideLayout1637.xml"/><Relationship Id="rId506" Type="http://schemas.openxmlformats.org/officeDocument/2006/relationships/slideLayout" Target="../slideLayouts/slideLayout1693.xml"/><Relationship Id="rId688" Type="http://schemas.openxmlformats.org/officeDocument/2006/relationships/slideLayout" Target="../slideLayouts/slideLayout1875.xml"/><Relationship Id="rId853" Type="http://schemas.openxmlformats.org/officeDocument/2006/relationships/slideLayout" Target="../slideLayouts/slideLayout2040.xml"/><Relationship Id="rId895" Type="http://schemas.openxmlformats.org/officeDocument/2006/relationships/slideLayout" Target="../slideLayouts/slideLayout2082.xml"/><Relationship Id="rId909" Type="http://schemas.openxmlformats.org/officeDocument/2006/relationships/slideLayout" Target="../slideLayouts/slideLayout2096.xml"/><Relationship Id="rId38" Type="http://schemas.openxmlformats.org/officeDocument/2006/relationships/slideLayout" Target="../slideLayouts/slideLayout1225.xml"/><Relationship Id="rId103" Type="http://schemas.openxmlformats.org/officeDocument/2006/relationships/slideLayout" Target="../slideLayouts/slideLayout1290.xml"/><Relationship Id="rId310" Type="http://schemas.openxmlformats.org/officeDocument/2006/relationships/slideLayout" Target="../slideLayouts/slideLayout1497.xml"/><Relationship Id="rId492" Type="http://schemas.openxmlformats.org/officeDocument/2006/relationships/slideLayout" Target="../slideLayouts/slideLayout1679.xml"/><Relationship Id="rId548" Type="http://schemas.openxmlformats.org/officeDocument/2006/relationships/slideLayout" Target="../slideLayouts/slideLayout1735.xml"/><Relationship Id="rId713" Type="http://schemas.openxmlformats.org/officeDocument/2006/relationships/slideLayout" Target="../slideLayouts/slideLayout1900.xml"/><Relationship Id="rId755" Type="http://schemas.openxmlformats.org/officeDocument/2006/relationships/slideLayout" Target="../slideLayouts/slideLayout1942.xml"/><Relationship Id="rId797" Type="http://schemas.openxmlformats.org/officeDocument/2006/relationships/slideLayout" Target="../slideLayouts/slideLayout1984.xml"/><Relationship Id="rId920" Type="http://schemas.openxmlformats.org/officeDocument/2006/relationships/slideLayout" Target="../slideLayouts/slideLayout2107.xml"/><Relationship Id="rId962" Type="http://schemas.openxmlformats.org/officeDocument/2006/relationships/slideLayout" Target="../slideLayouts/slideLayout2149.xml"/><Relationship Id="rId91" Type="http://schemas.openxmlformats.org/officeDocument/2006/relationships/slideLayout" Target="../slideLayouts/slideLayout1278.xml"/><Relationship Id="rId145" Type="http://schemas.openxmlformats.org/officeDocument/2006/relationships/slideLayout" Target="../slideLayouts/slideLayout1332.xml"/><Relationship Id="rId187" Type="http://schemas.openxmlformats.org/officeDocument/2006/relationships/slideLayout" Target="../slideLayouts/slideLayout1374.xml"/><Relationship Id="rId352" Type="http://schemas.openxmlformats.org/officeDocument/2006/relationships/slideLayout" Target="../slideLayouts/slideLayout1539.xml"/><Relationship Id="rId394" Type="http://schemas.openxmlformats.org/officeDocument/2006/relationships/slideLayout" Target="../slideLayouts/slideLayout1581.xml"/><Relationship Id="rId408" Type="http://schemas.openxmlformats.org/officeDocument/2006/relationships/slideLayout" Target="../slideLayouts/slideLayout1595.xml"/><Relationship Id="rId615" Type="http://schemas.openxmlformats.org/officeDocument/2006/relationships/slideLayout" Target="../slideLayouts/slideLayout1802.xml"/><Relationship Id="rId822" Type="http://schemas.openxmlformats.org/officeDocument/2006/relationships/slideLayout" Target="../slideLayouts/slideLayout2009.xml"/><Relationship Id="rId212" Type="http://schemas.openxmlformats.org/officeDocument/2006/relationships/slideLayout" Target="../slideLayouts/slideLayout1399.xml"/><Relationship Id="rId254" Type="http://schemas.openxmlformats.org/officeDocument/2006/relationships/slideLayout" Target="../slideLayouts/slideLayout1441.xml"/><Relationship Id="rId657" Type="http://schemas.openxmlformats.org/officeDocument/2006/relationships/slideLayout" Target="../slideLayouts/slideLayout1844.xml"/><Relationship Id="rId699" Type="http://schemas.openxmlformats.org/officeDocument/2006/relationships/slideLayout" Target="../slideLayouts/slideLayout1886.xml"/><Relationship Id="rId864" Type="http://schemas.openxmlformats.org/officeDocument/2006/relationships/slideLayout" Target="../slideLayouts/slideLayout2051.xml"/><Relationship Id="rId49" Type="http://schemas.openxmlformats.org/officeDocument/2006/relationships/slideLayout" Target="../slideLayouts/slideLayout1236.xml"/><Relationship Id="rId114" Type="http://schemas.openxmlformats.org/officeDocument/2006/relationships/slideLayout" Target="../slideLayouts/slideLayout1301.xml"/><Relationship Id="rId296" Type="http://schemas.openxmlformats.org/officeDocument/2006/relationships/slideLayout" Target="../slideLayouts/slideLayout1483.xml"/><Relationship Id="rId461" Type="http://schemas.openxmlformats.org/officeDocument/2006/relationships/slideLayout" Target="../slideLayouts/slideLayout1648.xml"/><Relationship Id="rId517" Type="http://schemas.openxmlformats.org/officeDocument/2006/relationships/slideLayout" Target="../slideLayouts/slideLayout1704.xml"/><Relationship Id="rId559" Type="http://schemas.openxmlformats.org/officeDocument/2006/relationships/slideLayout" Target="../slideLayouts/slideLayout1746.xml"/><Relationship Id="rId724" Type="http://schemas.openxmlformats.org/officeDocument/2006/relationships/slideLayout" Target="../slideLayouts/slideLayout1911.xml"/><Relationship Id="rId766" Type="http://schemas.openxmlformats.org/officeDocument/2006/relationships/slideLayout" Target="../slideLayouts/slideLayout1953.xml"/><Relationship Id="rId931" Type="http://schemas.openxmlformats.org/officeDocument/2006/relationships/slideLayout" Target="../slideLayouts/slideLayout2118.xml"/><Relationship Id="rId60" Type="http://schemas.openxmlformats.org/officeDocument/2006/relationships/slideLayout" Target="../slideLayouts/slideLayout1247.xml"/><Relationship Id="rId156" Type="http://schemas.openxmlformats.org/officeDocument/2006/relationships/slideLayout" Target="../slideLayouts/slideLayout1343.xml"/><Relationship Id="rId198" Type="http://schemas.openxmlformats.org/officeDocument/2006/relationships/slideLayout" Target="../slideLayouts/slideLayout1385.xml"/><Relationship Id="rId321" Type="http://schemas.openxmlformats.org/officeDocument/2006/relationships/slideLayout" Target="../slideLayouts/slideLayout1508.xml"/><Relationship Id="rId363" Type="http://schemas.openxmlformats.org/officeDocument/2006/relationships/slideLayout" Target="../slideLayouts/slideLayout1550.xml"/><Relationship Id="rId419" Type="http://schemas.openxmlformats.org/officeDocument/2006/relationships/slideLayout" Target="../slideLayouts/slideLayout1606.xml"/><Relationship Id="rId570" Type="http://schemas.openxmlformats.org/officeDocument/2006/relationships/slideLayout" Target="../slideLayouts/slideLayout1757.xml"/><Relationship Id="rId626" Type="http://schemas.openxmlformats.org/officeDocument/2006/relationships/slideLayout" Target="../slideLayouts/slideLayout1813.xml"/><Relationship Id="rId223" Type="http://schemas.openxmlformats.org/officeDocument/2006/relationships/slideLayout" Target="../slideLayouts/slideLayout1410.xml"/><Relationship Id="rId430" Type="http://schemas.openxmlformats.org/officeDocument/2006/relationships/slideLayout" Target="../slideLayouts/slideLayout1617.xml"/><Relationship Id="rId668" Type="http://schemas.openxmlformats.org/officeDocument/2006/relationships/slideLayout" Target="../slideLayouts/slideLayout1855.xml"/><Relationship Id="rId833" Type="http://schemas.openxmlformats.org/officeDocument/2006/relationships/slideLayout" Target="../slideLayouts/slideLayout2020.xml"/><Relationship Id="rId875" Type="http://schemas.openxmlformats.org/officeDocument/2006/relationships/slideLayout" Target="../slideLayouts/slideLayout2062.xml"/><Relationship Id="rId18" Type="http://schemas.openxmlformats.org/officeDocument/2006/relationships/slideLayout" Target="../slideLayouts/slideLayout1205.xml"/><Relationship Id="rId265" Type="http://schemas.openxmlformats.org/officeDocument/2006/relationships/slideLayout" Target="../slideLayouts/slideLayout1452.xml"/><Relationship Id="rId472" Type="http://schemas.openxmlformats.org/officeDocument/2006/relationships/slideLayout" Target="../slideLayouts/slideLayout1659.xml"/><Relationship Id="rId528" Type="http://schemas.openxmlformats.org/officeDocument/2006/relationships/slideLayout" Target="../slideLayouts/slideLayout1715.xml"/><Relationship Id="rId735" Type="http://schemas.openxmlformats.org/officeDocument/2006/relationships/slideLayout" Target="../slideLayouts/slideLayout1922.xml"/><Relationship Id="rId900" Type="http://schemas.openxmlformats.org/officeDocument/2006/relationships/slideLayout" Target="../slideLayouts/slideLayout2087.xml"/><Relationship Id="rId942" Type="http://schemas.openxmlformats.org/officeDocument/2006/relationships/slideLayout" Target="../slideLayouts/slideLayout2129.xml"/><Relationship Id="rId125" Type="http://schemas.openxmlformats.org/officeDocument/2006/relationships/slideLayout" Target="../slideLayouts/slideLayout1312.xml"/><Relationship Id="rId167" Type="http://schemas.openxmlformats.org/officeDocument/2006/relationships/slideLayout" Target="../slideLayouts/slideLayout1354.xml"/><Relationship Id="rId332" Type="http://schemas.openxmlformats.org/officeDocument/2006/relationships/slideLayout" Target="../slideLayouts/slideLayout1519.xml"/><Relationship Id="rId374" Type="http://schemas.openxmlformats.org/officeDocument/2006/relationships/slideLayout" Target="../slideLayouts/slideLayout1561.xml"/><Relationship Id="rId581" Type="http://schemas.openxmlformats.org/officeDocument/2006/relationships/slideLayout" Target="../slideLayouts/slideLayout1768.xml"/><Relationship Id="rId777" Type="http://schemas.openxmlformats.org/officeDocument/2006/relationships/slideLayout" Target="../slideLayouts/slideLayout1964.xml"/><Relationship Id="rId71" Type="http://schemas.openxmlformats.org/officeDocument/2006/relationships/slideLayout" Target="../slideLayouts/slideLayout1258.xml"/><Relationship Id="rId234" Type="http://schemas.openxmlformats.org/officeDocument/2006/relationships/slideLayout" Target="../slideLayouts/slideLayout1421.xml"/><Relationship Id="rId637" Type="http://schemas.openxmlformats.org/officeDocument/2006/relationships/slideLayout" Target="../slideLayouts/slideLayout1824.xml"/><Relationship Id="rId679" Type="http://schemas.openxmlformats.org/officeDocument/2006/relationships/slideLayout" Target="../slideLayouts/slideLayout1866.xml"/><Relationship Id="rId802" Type="http://schemas.openxmlformats.org/officeDocument/2006/relationships/slideLayout" Target="../slideLayouts/slideLayout1989.xml"/><Relationship Id="rId844" Type="http://schemas.openxmlformats.org/officeDocument/2006/relationships/slideLayout" Target="../slideLayouts/slideLayout2031.xml"/><Relationship Id="rId886" Type="http://schemas.openxmlformats.org/officeDocument/2006/relationships/slideLayout" Target="../slideLayouts/slideLayout2073.xml"/><Relationship Id="rId2" Type="http://schemas.openxmlformats.org/officeDocument/2006/relationships/slideLayout" Target="../slideLayouts/slideLayout1189.xml"/><Relationship Id="rId29" Type="http://schemas.openxmlformats.org/officeDocument/2006/relationships/slideLayout" Target="../slideLayouts/slideLayout1216.xml"/><Relationship Id="rId276" Type="http://schemas.openxmlformats.org/officeDocument/2006/relationships/slideLayout" Target="../slideLayouts/slideLayout1463.xml"/><Relationship Id="rId441" Type="http://schemas.openxmlformats.org/officeDocument/2006/relationships/slideLayout" Target="../slideLayouts/slideLayout1628.xml"/><Relationship Id="rId483" Type="http://schemas.openxmlformats.org/officeDocument/2006/relationships/slideLayout" Target="../slideLayouts/slideLayout1670.xml"/><Relationship Id="rId539" Type="http://schemas.openxmlformats.org/officeDocument/2006/relationships/slideLayout" Target="../slideLayouts/slideLayout1726.xml"/><Relationship Id="rId690" Type="http://schemas.openxmlformats.org/officeDocument/2006/relationships/slideLayout" Target="../slideLayouts/slideLayout1877.xml"/><Relationship Id="rId704" Type="http://schemas.openxmlformats.org/officeDocument/2006/relationships/slideLayout" Target="../slideLayouts/slideLayout1891.xml"/><Relationship Id="rId746" Type="http://schemas.openxmlformats.org/officeDocument/2006/relationships/slideLayout" Target="../slideLayouts/slideLayout1933.xml"/><Relationship Id="rId911" Type="http://schemas.openxmlformats.org/officeDocument/2006/relationships/slideLayout" Target="../slideLayouts/slideLayout2098.xml"/><Relationship Id="rId40" Type="http://schemas.openxmlformats.org/officeDocument/2006/relationships/slideLayout" Target="../slideLayouts/slideLayout1227.xml"/><Relationship Id="rId136" Type="http://schemas.openxmlformats.org/officeDocument/2006/relationships/slideLayout" Target="../slideLayouts/slideLayout1323.xml"/><Relationship Id="rId178" Type="http://schemas.openxmlformats.org/officeDocument/2006/relationships/slideLayout" Target="../slideLayouts/slideLayout1365.xml"/><Relationship Id="rId301" Type="http://schemas.openxmlformats.org/officeDocument/2006/relationships/slideLayout" Target="../slideLayouts/slideLayout1488.xml"/><Relationship Id="rId343" Type="http://schemas.openxmlformats.org/officeDocument/2006/relationships/slideLayout" Target="../slideLayouts/slideLayout1530.xml"/><Relationship Id="rId550" Type="http://schemas.openxmlformats.org/officeDocument/2006/relationships/slideLayout" Target="../slideLayouts/slideLayout1737.xml"/><Relationship Id="rId788" Type="http://schemas.openxmlformats.org/officeDocument/2006/relationships/slideLayout" Target="../slideLayouts/slideLayout1975.xml"/><Relationship Id="rId953" Type="http://schemas.openxmlformats.org/officeDocument/2006/relationships/slideLayout" Target="../slideLayouts/slideLayout2140.xml"/><Relationship Id="rId82" Type="http://schemas.openxmlformats.org/officeDocument/2006/relationships/slideLayout" Target="../slideLayouts/slideLayout1269.xml"/><Relationship Id="rId203" Type="http://schemas.openxmlformats.org/officeDocument/2006/relationships/slideLayout" Target="../slideLayouts/slideLayout1390.xml"/><Relationship Id="rId385" Type="http://schemas.openxmlformats.org/officeDocument/2006/relationships/slideLayout" Target="../slideLayouts/slideLayout1572.xml"/><Relationship Id="rId592" Type="http://schemas.openxmlformats.org/officeDocument/2006/relationships/slideLayout" Target="../slideLayouts/slideLayout1779.xml"/><Relationship Id="rId606" Type="http://schemas.openxmlformats.org/officeDocument/2006/relationships/slideLayout" Target="../slideLayouts/slideLayout1793.xml"/><Relationship Id="rId648" Type="http://schemas.openxmlformats.org/officeDocument/2006/relationships/slideLayout" Target="../slideLayouts/slideLayout1835.xml"/><Relationship Id="rId813" Type="http://schemas.openxmlformats.org/officeDocument/2006/relationships/slideLayout" Target="../slideLayouts/slideLayout2000.xml"/><Relationship Id="rId855" Type="http://schemas.openxmlformats.org/officeDocument/2006/relationships/slideLayout" Target="../slideLayouts/slideLayout2042.xml"/><Relationship Id="rId245" Type="http://schemas.openxmlformats.org/officeDocument/2006/relationships/slideLayout" Target="../slideLayouts/slideLayout1432.xml"/><Relationship Id="rId287" Type="http://schemas.openxmlformats.org/officeDocument/2006/relationships/slideLayout" Target="../slideLayouts/slideLayout1474.xml"/><Relationship Id="rId410" Type="http://schemas.openxmlformats.org/officeDocument/2006/relationships/slideLayout" Target="../slideLayouts/slideLayout1597.xml"/><Relationship Id="rId452" Type="http://schemas.openxmlformats.org/officeDocument/2006/relationships/slideLayout" Target="../slideLayouts/slideLayout1639.xml"/><Relationship Id="rId494" Type="http://schemas.openxmlformats.org/officeDocument/2006/relationships/slideLayout" Target="../slideLayouts/slideLayout1681.xml"/><Relationship Id="rId508" Type="http://schemas.openxmlformats.org/officeDocument/2006/relationships/slideLayout" Target="../slideLayouts/slideLayout1695.xml"/><Relationship Id="rId715" Type="http://schemas.openxmlformats.org/officeDocument/2006/relationships/slideLayout" Target="../slideLayouts/slideLayout1902.xml"/><Relationship Id="rId897" Type="http://schemas.openxmlformats.org/officeDocument/2006/relationships/slideLayout" Target="../slideLayouts/slideLayout2084.xml"/><Relationship Id="rId922" Type="http://schemas.openxmlformats.org/officeDocument/2006/relationships/slideLayout" Target="../slideLayouts/slideLayout2109.xml"/><Relationship Id="rId105" Type="http://schemas.openxmlformats.org/officeDocument/2006/relationships/slideLayout" Target="../slideLayouts/slideLayout1292.xml"/><Relationship Id="rId147" Type="http://schemas.openxmlformats.org/officeDocument/2006/relationships/slideLayout" Target="../slideLayouts/slideLayout1334.xml"/><Relationship Id="rId312" Type="http://schemas.openxmlformats.org/officeDocument/2006/relationships/slideLayout" Target="../slideLayouts/slideLayout1499.xml"/><Relationship Id="rId354" Type="http://schemas.openxmlformats.org/officeDocument/2006/relationships/slideLayout" Target="../slideLayouts/slideLayout1541.xml"/><Relationship Id="rId757" Type="http://schemas.openxmlformats.org/officeDocument/2006/relationships/slideLayout" Target="../slideLayouts/slideLayout1944.xml"/><Relationship Id="rId799" Type="http://schemas.openxmlformats.org/officeDocument/2006/relationships/slideLayout" Target="../slideLayouts/slideLayout1986.xml"/><Relationship Id="rId964" Type="http://schemas.openxmlformats.org/officeDocument/2006/relationships/slideLayout" Target="../slideLayouts/slideLayout2151.xml"/><Relationship Id="rId51" Type="http://schemas.openxmlformats.org/officeDocument/2006/relationships/slideLayout" Target="../slideLayouts/slideLayout1238.xml"/><Relationship Id="rId93" Type="http://schemas.openxmlformats.org/officeDocument/2006/relationships/slideLayout" Target="../slideLayouts/slideLayout1280.xml"/><Relationship Id="rId189" Type="http://schemas.openxmlformats.org/officeDocument/2006/relationships/slideLayout" Target="../slideLayouts/slideLayout1376.xml"/><Relationship Id="rId396" Type="http://schemas.openxmlformats.org/officeDocument/2006/relationships/slideLayout" Target="../slideLayouts/slideLayout1583.xml"/><Relationship Id="rId561" Type="http://schemas.openxmlformats.org/officeDocument/2006/relationships/slideLayout" Target="../slideLayouts/slideLayout1748.xml"/><Relationship Id="rId617" Type="http://schemas.openxmlformats.org/officeDocument/2006/relationships/slideLayout" Target="../slideLayouts/slideLayout1804.xml"/><Relationship Id="rId659" Type="http://schemas.openxmlformats.org/officeDocument/2006/relationships/slideLayout" Target="../slideLayouts/slideLayout1846.xml"/><Relationship Id="rId824" Type="http://schemas.openxmlformats.org/officeDocument/2006/relationships/slideLayout" Target="../slideLayouts/slideLayout2011.xml"/><Relationship Id="rId866" Type="http://schemas.openxmlformats.org/officeDocument/2006/relationships/slideLayout" Target="../slideLayouts/slideLayout2053.xml"/><Relationship Id="rId214" Type="http://schemas.openxmlformats.org/officeDocument/2006/relationships/slideLayout" Target="../slideLayouts/slideLayout1401.xml"/><Relationship Id="rId256" Type="http://schemas.openxmlformats.org/officeDocument/2006/relationships/slideLayout" Target="../slideLayouts/slideLayout1443.xml"/><Relationship Id="rId298" Type="http://schemas.openxmlformats.org/officeDocument/2006/relationships/slideLayout" Target="../slideLayouts/slideLayout1485.xml"/><Relationship Id="rId421" Type="http://schemas.openxmlformats.org/officeDocument/2006/relationships/slideLayout" Target="../slideLayouts/slideLayout1608.xml"/><Relationship Id="rId463" Type="http://schemas.openxmlformats.org/officeDocument/2006/relationships/slideLayout" Target="../slideLayouts/slideLayout1650.xml"/><Relationship Id="rId519" Type="http://schemas.openxmlformats.org/officeDocument/2006/relationships/slideLayout" Target="../slideLayouts/slideLayout1706.xml"/><Relationship Id="rId670" Type="http://schemas.openxmlformats.org/officeDocument/2006/relationships/slideLayout" Target="../slideLayouts/slideLayout1857.xml"/><Relationship Id="rId116" Type="http://schemas.openxmlformats.org/officeDocument/2006/relationships/slideLayout" Target="../slideLayouts/slideLayout1303.xml"/><Relationship Id="rId158" Type="http://schemas.openxmlformats.org/officeDocument/2006/relationships/slideLayout" Target="../slideLayouts/slideLayout1345.xml"/><Relationship Id="rId323" Type="http://schemas.openxmlformats.org/officeDocument/2006/relationships/slideLayout" Target="../slideLayouts/slideLayout1510.xml"/><Relationship Id="rId530" Type="http://schemas.openxmlformats.org/officeDocument/2006/relationships/slideLayout" Target="../slideLayouts/slideLayout1717.xml"/><Relationship Id="rId726" Type="http://schemas.openxmlformats.org/officeDocument/2006/relationships/slideLayout" Target="../slideLayouts/slideLayout1913.xml"/><Relationship Id="rId768" Type="http://schemas.openxmlformats.org/officeDocument/2006/relationships/slideLayout" Target="../slideLayouts/slideLayout1955.xml"/><Relationship Id="rId933" Type="http://schemas.openxmlformats.org/officeDocument/2006/relationships/slideLayout" Target="../slideLayouts/slideLayout2120.xml"/><Relationship Id="rId20" Type="http://schemas.openxmlformats.org/officeDocument/2006/relationships/slideLayout" Target="../slideLayouts/slideLayout1207.xml"/><Relationship Id="rId62" Type="http://schemas.openxmlformats.org/officeDocument/2006/relationships/slideLayout" Target="../slideLayouts/slideLayout1249.xml"/><Relationship Id="rId365" Type="http://schemas.openxmlformats.org/officeDocument/2006/relationships/slideLayout" Target="../slideLayouts/slideLayout1552.xml"/><Relationship Id="rId572" Type="http://schemas.openxmlformats.org/officeDocument/2006/relationships/slideLayout" Target="../slideLayouts/slideLayout1759.xml"/><Relationship Id="rId628" Type="http://schemas.openxmlformats.org/officeDocument/2006/relationships/slideLayout" Target="../slideLayouts/slideLayout1815.xml"/><Relationship Id="rId835" Type="http://schemas.openxmlformats.org/officeDocument/2006/relationships/slideLayout" Target="../slideLayouts/slideLayout2022.xml"/><Relationship Id="rId225" Type="http://schemas.openxmlformats.org/officeDocument/2006/relationships/slideLayout" Target="../slideLayouts/slideLayout1412.xml"/><Relationship Id="rId267" Type="http://schemas.openxmlformats.org/officeDocument/2006/relationships/slideLayout" Target="../slideLayouts/slideLayout1454.xml"/><Relationship Id="rId432" Type="http://schemas.openxmlformats.org/officeDocument/2006/relationships/slideLayout" Target="../slideLayouts/slideLayout1619.xml"/><Relationship Id="rId474" Type="http://schemas.openxmlformats.org/officeDocument/2006/relationships/slideLayout" Target="../slideLayouts/slideLayout1661.xml"/><Relationship Id="rId877" Type="http://schemas.openxmlformats.org/officeDocument/2006/relationships/slideLayout" Target="../slideLayouts/slideLayout2064.xml"/><Relationship Id="rId127" Type="http://schemas.openxmlformats.org/officeDocument/2006/relationships/slideLayout" Target="../slideLayouts/slideLayout1314.xml"/><Relationship Id="rId681" Type="http://schemas.openxmlformats.org/officeDocument/2006/relationships/slideLayout" Target="../slideLayouts/slideLayout1868.xml"/><Relationship Id="rId737" Type="http://schemas.openxmlformats.org/officeDocument/2006/relationships/slideLayout" Target="../slideLayouts/slideLayout1924.xml"/><Relationship Id="rId779" Type="http://schemas.openxmlformats.org/officeDocument/2006/relationships/slideLayout" Target="../slideLayouts/slideLayout1966.xml"/><Relationship Id="rId902" Type="http://schemas.openxmlformats.org/officeDocument/2006/relationships/slideLayout" Target="../slideLayouts/slideLayout2089.xml"/><Relationship Id="rId944" Type="http://schemas.openxmlformats.org/officeDocument/2006/relationships/slideLayout" Target="../slideLayouts/slideLayout2131.xml"/><Relationship Id="rId31" Type="http://schemas.openxmlformats.org/officeDocument/2006/relationships/slideLayout" Target="../slideLayouts/slideLayout1218.xml"/><Relationship Id="rId73" Type="http://schemas.openxmlformats.org/officeDocument/2006/relationships/slideLayout" Target="../slideLayouts/slideLayout1260.xml"/><Relationship Id="rId169" Type="http://schemas.openxmlformats.org/officeDocument/2006/relationships/slideLayout" Target="../slideLayouts/slideLayout1356.xml"/><Relationship Id="rId334" Type="http://schemas.openxmlformats.org/officeDocument/2006/relationships/slideLayout" Target="../slideLayouts/slideLayout1521.xml"/><Relationship Id="rId376" Type="http://schemas.openxmlformats.org/officeDocument/2006/relationships/slideLayout" Target="../slideLayouts/slideLayout1563.xml"/><Relationship Id="rId541" Type="http://schemas.openxmlformats.org/officeDocument/2006/relationships/slideLayout" Target="../slideLayouts/slideLayout1728.xml"/><Relationship Id="rId583" Type="http://schemas.openxmlformats.org/officeDocument/2006/relationships/slideLayout" Target="../slideLayouts/slideLayout1770.xml"/><Relationship Id="rId639" Type="http://schemas.openxmlformats.org/officeDocument/2006/relationships/slideLayout" Target="../slideLayouts/slideLayout1826.xml"/><Relationship Id="rId790" Type="http://schemas.openxmlformats.org/officeDocument/2006/relationships/slideLayout" Target="../slideLayouts/slideLayout1977.xml"/><Relationship Id="rId804" Type="http://schemas.openxmlformats.org/officeDocument/2006/relationships/slideLayout" Target="../slideLayouts/slideLayout1991.xml"/><Relationship Id="rId4" Type="http://schemas.openxmlformats.org/officeDocument/2006/relationships/slideLayout" Target="../slideLayouts/slideLayout1191.xml"/><Relationship Id="rId180" Type="http://schemas.openxmlformats.org/officeDocument/2006/relationships/slideLayout" Target="../slideLayouts/slideLayout1367.xml"/><Relationship Id="rId236" Type="http://schemas.openxmlformats.org/officeDocument/2006/relationships/slideLayout" Target="../slideLayouts/slideLayout1423.xml"/><Relationship Id="rId278" Type="http://schemas.openxmlformats.org/officeDocument/2006/relationships/slideLayout" Target="../slideLayouts/slideLayout1465.xml"/><Relationship Id="rId401" Type="http://schemas.openxmlformats.org/officeDocument/2006/relationships/slideLayout" Target="../slideLayouts/slideLayout1588.xml"/><Relationship Id="rId443" Type="http://schemas.openxmlformats.org/officeDocument/2006/relationships/slideLayout" Target="../slideLayouts/slideLayout1630.xml"/><Relationship Id="rId650" Type="http://schemas.openxmlformats.org/officeDocument/2006/relationships/slideLayout" Target="../slideLayouts/slideLayout1837.xml"/><Relationship Id="rId846" Type="http://schemas.openxmlformats.org/officeDocument/2006/relationships/slideLayout" Target="../slideLayouts/slideLayout2033.xml"/><Relationship Id="rId888" Type="http://schemas.openxmlformats.org/officeDocument/2006/relationships/slideLayout" Target="../slideLayouts/slideLayout2075.xml"/><Relationship Id="rId303" Type="http://schemas.openxmlformats.org/officeDocument/2006/relationships/slideLayout" Target="../slideLayouts/slideLayout1490.xml"/><Relationship Id="rId485" Type="http://schemas.openxmlformats.org/officeDocument/2006/relationships/slideLayout" Target="../slideLayouts/slideLayout1672.xml"/><Relationship Id="rId692" Type="http://schemas.openxmlformats.org/officeDocument/2006/relationships/slideLayout" Target="../slideLayouts/slideLayout1879.xml"/><Relationship Id="rId706" Type="http://schemas.openxmlformats.org/officeDocument/2006/relationships/slideLayout" Target="../slideLayouts/slideLayout1893.xml"/><Relationship Id="rId748" Type="http://schemas.openxmlformats.org/officeDocument/2006/relationships/slideLayout" Target="../slideLayouts/slideLayout1935.xml"/><Relationship Id="rId913" Type="http://schemas.openxmlformats.org/officeDocument/2006/relationships/slideLayout" Target="../slideLayouts/slideLayout2100.xml"/><Relationship Id="rId955" Type="http://schemas.openxmlformats.org/officeDocument/2006/relationships/slideLayout" Target="../slideLayouts/slideLayout2142.xml"/><Relationship Id="rId42" Type="http://schemas.openxmlformats.org/officeDocument/2006/relationships/slideLayout" Target="../slideLayouts/slideLayout1229.xml"/><Relationship Id="rId84" Type="http://schemas.openxmlformats.org/officeDocument/2006/relationships/slideLayout" Target="../slideLayouts/slideLayout1271.xml"/><Relationship Id="rId138" Type="http://schemas.openxmlformats.org/officeDocument/2006/relationships/slideLayout" Target="../slideLayouts/slideLayout1325.xml"/><Relationship Id="rId345" Type="http://schemas.openxmlformats.org/officeDocument/2006/relationships/slideLayout" Target="../slideLayouts/slideLayout1532.xml"/><Relationship Id="rId387" Type="http://schemas.openxmlformats.org/officeDocument/2006/relationships/slideLayout" Target="../slideLayouts/slideLayout1574.xml"/><Relationship Id="rId510" Type="http://schemas.openxmlformats.org/officeDocument/2006/relationships/slideLayout" Target="../slideLayouts/slideLayout1697.xml"/><Relationship Id="rId552" Type="http://schemas.openxmlformats.org/officeDocument/2006/relationships/slideLayout" Target="../slideLayouts/slideLayout1739.xml"/><Relationship Id="rId594" Type="http://schemas.openxmlformats.org/officeDocument/2006/relationships/slideLayout" Target="../slideLayouts/slideLayout1781.xml"/><Relationship Id="rId608" Type="http://schemas.openxmlformats.org/officeDocument/2006/relationships/slideLayout" Target="../slideLayouts/slideLayout1795.xml"/><Relationship Id="rId815" Type="http://schemas.openxmlformats.org/officeDocument/2006/relationships/slideLayout" Target="../slideLayouts/slideLayout2002.xml"/><Relationship Id="rId191" Type="http://schemas.openxmlformats.org/officeDocument/2006/relationships/slideLayout" Target="../slideLayouts/slideLayout1378.xml"/><Relationship Id="rId205" Type="http://schemas.openxmlformats.org/officeDocument/2006/relationships/slideLayout" Target="../slideLayouts/slideLayout1392.xml"/><Relationship Id="rId247" Type="http://schemas.openxmlformats.org/officeDocument/2006/relationships/slideLayout" Target="../slideLayouts/slideLayout1434.xml"/><Relationship Id="rId412" Type="http://schemas.openxmlformats.org/officeDocument/2006/relationships/slideLayout" Target="../slideLayouts/slideLayout1599.xml"/><Relationship Id="rId857" Type="http://schemas.openxmlformats.org/officeDocument/2006/relationships/slideLayout" Target="../slideLayouts/slideLayout2044.xml"/><Relationship Id="rId899" Type="http://schemas.openxmlformats.org/officeDocument/2006/relationships/slideLayout" Target="../slideLayouts/slideLayout2086.xml"/><Relationship Id="rId107" Type="http://schemas.openxmlformats.org/officeDocument/2006/relationships/slideLayout" Target="../slideLayouts/slideLayout1294.xml"/><Relationship Id="rId289" Type="http://schemas.openxmlformats.org/officeDocument/2006/relationships/slideLayout" Target="../slideLayouts/slideLayout1476.xml"/><Relationship Id="rId454" Type="http://schemas.openxmlformats.org/officeDocument/2006/relationships/slideLayout" Target="../slideLayouts/slideLayout1641.xml"/><Relationship Id="rId496" Type="http://schemas.openxmlformats.org/officeDocument/2006/relationships/slideLayout" Target="../slideLayouts/slideLayout1683.xml"/><Relationship Id="rId661" Type="http://schemas.openxmlformats.org/officeDocument/2006/relationships/slideLayout" Target="../slideLayouts/slideLayout1848.xml"/><Relationship Id="rId717" Type="http://schemas.openxmlformats.org/officeDocument/2006/relationships/slideLayout" Target="../slideLayouts/slideLayout1904.xml"/><Relationship Id="rId759" Type="http://schemas.openxmlformats.org/officeDocument/2006/relationships/slideLayout" Target="../slideLayouts/slideLayout1946.xml"/><Relationship Id="rId924" Type="http://schemas.openxmlformats.org/officeDocument/2006/relationships/slideLayout" Target="../slideLayouts/slideLayout2111.xml"/><Relationship Id="rId966" Type="http://schemas.openxmlformats.org/officeDocument/2006/relationships/slideLayout" Target="../slideLayouts/slideLayout2153.xml"/><Relationship Id="rId11" Type="http://schemas.openxmlformats.org/officeDocument/2006/relationships/slideLayout" Target="../slideLayouts/slideLayout1198.xml"/><Relationship Id="rId53" Type="http://schemas.openxmlformats.org/officeDocument/2006/relationships/slideLayout" Target="../slideLayouts/slideLayout1240.xml"/><Relationship Id="rId149" Type="http://schemas.openxmlformats.org/officeDocument/2006/relationships/slideLayout" Target="../slideLayouts/slideLayout1336.xml"/><Relationship Id="rId314" Type="http://schemas.openxmlformats.org/officeDocument/2006/relationships/slideLayout" Target="../slideLayouts/slideLayout1501.xml"/><Relationship Id="rId356" Type="http://schemas.openxmlformats.org/officeDocument/2006/relationships/slideLayout" Target="../slideLayouts/slideLayout1543.xml"/><Relationship Id="rId398" Type="http://schemas.openxmlformats.org/officeDocument/2006/relationships/slideLayout" Target="../slideLayouts/slideLayout1585.xml"/><Relationship Id="rId521" Type="http://schemas.openxmlformats.org/officeDocument/2006/relationships/slideLayout" Target="../slideLayouts/slideLayout1708.xml"/><Relationship Id="rId563" Type="http://schemas.openxmlformats.org/officeDocument/2006/relationships/slideLayout" Target="../slideLayouts/slideLayout1750.xml"/><Relationship Id="rId619" Type="http://schemas.openxmlformats.org/officeDocument/2006/relationships/slideLayout" Target="../slideLayouts/slideLayout1806.xml"/><Relationship Id="rId770" Type="http://schemas.openxmlformats.org/officeDocument/2006/relationships/slideLayout" Target="../slideLayouts/slideLayout1957.xml"/><Relationship Id="rId95" Type="http://schemas.openxmlformats.org/officeDocument/2006/relationships/slideLayout" Target="../slideLayouts/slideLayout1282.xml"/><Relationship Id="rId160" Type="http://schemas.openxmlformats.org/officeDocument/2006/relationships/slideLayout" Target="../slideLayouts/slideLayout1347.xml"/><Relationship Id="rId216" Type="http://schemas.openxmlformats.org/officeDocument/2006/relationships/slideLayout" Target="../slideLayouts/slideLayout1403.xml"/><Relationship Id="rId423" Type="http://schemas.openxmlformats.org/officeDocument/2006/relationships/slideLayout" Target="../slideLayouts/slideLayout1610.xml"/><Relationship Id="rId826" Type="http://schemas.openxmlformats.org/officeDocument/2006/relationships/slideLayout" Target="../slideLayouts/slideLayout2013.xml"/><Relationship Id="rId868" Type="http://schemas.openxmlformats.org/officeDocument/2006/relationships/slideLayout" Target="../slideLayouts/slideLayout2055.xml"/><Relationship Id="rId258" Type="http://schemas.openxmlformats.org/officeDocument/2006/relationships/slideLayout" Target="../slideLayouts/slideLayout1445.xml"/><Relationship Id="rId465" Type="http://schemas.openxmlformats.org/officeDocument/2006/relationships/slideLayout" Target="../slideLayouts/slideLayout1652.xml"/><Relationship Id="rId630" Type="http://schemas.openxmlformats.org/officeDocument/2006/relationships/slideLayout" Target="../slideLayouts/slideLayout1817.xml"/><Relationship Id="rId672" Type="http://schemas.openxmlformats.org/officeDocument/2006/relationships/slideLayout" Target="../slideLayouts/slideLayout1859.xml"/><Relationship Id="rId728" Type="http://schemas.openxmlformats.org/officeDocument/2006/relationships/slideLayout" Target="../slideLayouts/slideLayout1915.xml"/><Relationship Id="rId935" Type="http://schemas.openxmlformats.org/officeDocument/2006/relationships/slideLayout" Target="../slideLayouts/slideLayout2122.xml"/><Relationship Id="rId22" Type="http://schemas.openxmlformats.org/officeDocument/2006/relationships/slideLayout" Target="../slideLayouts/slideLayout1209.xml"/><Relationship Id="rId64" Type="http://schemas.openxmlformats.org/officeDocument/2006/relationships/slideLayout" Target="../slideLayouts/slideLayout1251.xml"/><Relationship Id="rId118" Type="http://schemas.openxmlformats.org/officeDocument/2006/relationships/slideLayout" Target="../slideLayouts/slideLayout1305.xml"/><Relationship Id="rId325" Type="http://schemas.openxmlformats.org/officeDocument/2006/relationships/slideLayout" Target="../slideLayouts/slideLayout1512.xml"/><Relationship Id="rId367" Type="http://schemas.openxmlformats.org/officeDocument/2006/relationships/slideLayout" Target="../slideLayouts/slideLayout1554.xml"/><Relationship Id="rId532" Type="http://schemas.openxmlformats.org/officeDocument/2006/relationships/slideLayout" Target="../slideLayouts/slideLayout1719.xml"/><Relationship Id="rId574" Type="http://schemas.openxmlformats.org/officeDocument/2006/relationships/slideLayout" Target="../slideLayouts/slideLayout1761.xml"/><Relationship Id="rId171" Type="http://schemas.openxmlformats.org/officeDocument/2006/relationships/slideLayout" Target="../slideLayouts/slideLayout1358.xml"/><Relationship Id="rId227" Type="http://schemas.openxmlformats.org/officeDocument/2006/relationships/slideLayout" Target="../slideLayouts/slideLayout1414.xml"/><Relationship Id="rId781" Type="http://schemas.openxmlformats.org/officeDocument/2006/relationships/slideLayout" Target="../slideLayouts/slideLayout1968.xml"/><Relationship Id="rId837" Type="http://schemas.openxmlformats.org/officeDocument/2006/relationships/slideLayout" Target="../slideLayouts/slideLayout2024.xml"/><Relationship Id="rId879" Type="http://schemas.openxmlformats.org/officeDocument/2006/relationships/slideLayout" Target="../slideLayouts/slideLayout2066.xml"/><Relationship Id="rId269" Type="http://schemas.openxmlformats.org/officeDocument/2006/relationships/slideLayout" Target="../slideLayouts/slideLayout1456.xml"/><Relationship Id="rId434" Type="http://schemas.openxmlformats.org/officeDocument/2006/relationships/slideLayout" Target="../slideLayouts/slideLayout1621.xml"/><Relationship Id="rId476" Type="http://schemas.openxmlformats.org/officeDocument/2006/relationships/slideLayout" Target="../slideLayouts/slideLayout1663.xml"/><Relationship Id="rId641" Type="http://schemas.openxmlformats.org/officeDocument/2006/relationships/slideLayout" Target="../slideLayouts/slideLayout1828.xml"/><Relationship Id="rId683" Type="http://schemas.openxmlformats.org/officeDocument/2006/relationships/slideLayout" Target="../slideLayouts/slideLayout1870.xml"/><Relationship Id="rId739" Type="http://schemas.openxmlformats.org/officeDocument/2006/relationships/slideLayout" Target="../slideLayouts/slideLayout1926.xml"/><Relationship Id="rId890" Type="http://schemas.openxmlformats.org/officeDocument/2006/relationships/slideLayout" Target="../slideLayouts/slideLayout2077.xml"/><Relationship Id="rId904" Type="http://schemas.openxmlformats.org/officeDocument/2006/relationships/slideLayout" Target="../slideLayouts/slideLayout2091.xml"/><Relationship Id="rId33" Type="http://schemas.openxmlformats.org/officeDocument/2006/relationships/slideLayout" Target="../slideLayouts/slideLayout1220.xml"/><Relationship Id="rId129" Type="http://schemas.openxmlformats.org/officeDocument/2006/relationships/slideLayout" Target="../slideLayouts/slideLayout1316.xml"/><Relationship Id="rId280" Type="http://schemas.openxmlformats.org/officeDocument/2006/relationships/slideLayout" Target="../slideLayouts/slideLayout1467.xml"/><Relationship Id="rId336" Type="http://schemas.openxmlformats.org/officeDocument/2006/relationships/slideLayout" Target="../slideLayouts/slideLayout1523.xml"/><Relationship Id="rId501" Type="http://schemas.openxmlformats.org/officeDocument/2006/relationships/slideLayout" Target="../slideLayouts/slideLayout1688.xml"/><Relationship Id="rId543" Type="http://schemas.openxmlformats.org/officeDocument/2006/relationships/slideLayout" Target="../slideLayouts/slideLayout1730.xml"/><Relationship Id="rId946" Type="http://schemas.openxmlformats.org/officeDocument/2006/relationships/slideLayout" Target="../slideLayouts/slideLayout2133.xml"/><Relationship Id="rId75" Type="http://schemas.openxmlformats.org/officeDocument/2006/relationships/slideLayout" Target="../slideLayouts/slideLayout1262.xml"/><Relationship Id="rId140" Type="http://schemas.openxmlformats.org/officeDocument/2006/relationships/slideLayout" Target="../slideLayouts/slideLayout1327.xml"/><Relationship Id="rId182" Type="http://schemas.openxmlformats.org/officeDocument/2006/relationships/slideLayout" Target="../slideLayouts/slideLayout1369.xml"/><Relationship Id="rId378" Type="http://schemas.openxmlformats.org/officeDocument/2006/relationships/slideLayout" Target="../slideLayouts/slideLayout1565.xml"/><Relationship Id="rId403" Type="http://schemas.openxmlformats.org/officeDocument/2006/relationships/slideLayout" Target="../slideLayouts/slideLayout1590.xml"/><Relationship Id="rId585" Type="http://schemas.openxmlformats.org/officeDocument/2006/relationships/slideLayout" Target="../slideLayouts/slideLayout1772.xml"/><Relationship Id="rId750" Type="http://schemas.openxmlformats.org/officeDocument/2006/relationships/slideLayout" Target="../slideLayouts/slideLayout1937.xml"/><Relationship Id="rId792" Type="http://schemas.openxmlformats.org/officeDocument/2006/relationships/slideLayout" Target="../slideLayouts/slideLayout1979.xml"/><Relationship Id="rId806" Type="http://schemas.openxmlformats.org/officeDocument/2006/relationships/slideLayout" Target="../slideLayouts/slideLayout1993.xml"/><Relationship Id="rId848" Type="http://schemas.openxmlformats.org/officeDocument/2006/relationships/slideLayout" Target="../slideLayouts/slideLayout2035.xml"/><Relationship Id="rId6" Type="http://schemas.openxmlformats.org/officeDocument/2006/relationships/slideLayout" Target="../slideLayouts/slideLayout1193.xml"/><Relationship Id="rId238" Type="http://schemas.openxmlformats.org/officeDocument/2006/relationships/slideLayout" Target="../slideLayouts/slideLayout1425.xml"/><Relationship Id="rId445" Type="http://schemas.openxmlformats.org/officeDocument/2006/relationships/slideLayout" Target="../slideLayouts/slideLayout1632.xml"/><Relationship Id="rId487" Type="http://schemas.openxmlformats.org/officeDocument/2006/relationships/slideLayout" Target="../slideLayouts/slideLayout1674.xml"/><Relationship Id="rId610" Type="http://schemas.openxmlformats.org/officeDocument/2006/relationships/slideLayout" Target="../slideLayouts/slideLayout1797.xml"/><Relationship Id="rId652" Type="http://schemas.openxmlformats.org/officeDocument/2006/relationships/slideLayout" Target="../slideLayouts/slideLayout1839.xml"/><Relationship Id="rId694" Type="http://schemas.openxmlformats.org/officeDocument/2006/relationships/slideLayout" Target="../slideLayouts/slideLayout1881.xml"/><Relationship Id="rId708" Type="http://schemas.openxmlformats.org/officeDocument/2006/relationships/slideLayout" Target="../slideLayouts/slideLayout1895.xml"/><Relationship Id="rId915" Type="http://schemas.openxmlformats.org/officeDocument/2006/relationships/slideLayout" Target="../slideLayouts/slideLayout2102.xml"/><Relationship Id="rId291" Type="http://schemas.openxmlformats.org/officeDocument/2006/relationships/slideLayout" Target="../slideLayouts/slideLayout1478.xml"/><Relationship Id="rId305" Type="http://schemas.openxmlformats.org/officeDocument/2006/relationships/slideLayout" Target="../slideLayouts/slideLayout1492.xml"/><Relationship Id="rId347" Type="http://schemas.openxmlformats.org/officeDocument/2006/relationships/slideLayout" Target="../slideLayouts/slideLayout1534.xml"/><Relationship Id="rId512" Type="http://schemas.openxmlformats.org/officeDocument/2006/relationships/slideLayout" Target="../slideLayouts/slideLayout1699.xml"/><Relationship Id="rId957" Type="http://schemas.openxmlformats.org/officeDocument/2006/relationships/slideLayout" Target="../slideLayouts/slideLayout2144.xml"/><Relationship Id="rId44" Type="http://schemas.openxmlformats.org/officeDocument/2006/relationships/slideLayout" Target="../slideLayouts/slideLayout1231.xml"/><Relationship Id="rId86" Type="http://schemas.openxmlformats.org/officeDocument/2006/relationships/slideLayout" Target="../slideLayouts/slideLayout1273.xml"/><Relationship Id="rId151" Type="http://schemas.openxmlformats.org/officeDocument/2006/relationships/slideLayout" Target="../slideLayouts/slideLayout1338.xml"/><Relationship Id="rId389" Type="http://schemas.openxmlformats.org/officeDocument/2006/relationships/slideLayout" Target="../slideLayouts/slideLayout1576.xml"/><Relationship Id="rId554" Type="http://schemas.openxmlformats.org/officeDocument/2006/relationships/slideLayout" Target="../slideLayouts/slideLayout1741.xml"/><Relationship Id="rId596" Type="http://schemas.openxmlformats.org/officeDocument/2006/relationships/slideLayout" Target="../slideLayouts/slideLayout1783.xml"/><Relationship Id="rId761" Type="http://schemas.openxmlformats.org/officeDocument/2006/relationships/slideLayout" Target="../slideLayouts/slideLayout1948.xml"/><Relationship Id="rId817" Type="http://schemas.openxmlformats.org/officeDocument/2006/relationships/slideLayout" Target="../slideLayouts/slideLayout2004.xml"/><Relationship Id="rId859" Type="http://schemas.openxmlformats.org/officeDocument/2006/relationships/slideLayout" Target="../slideLayouts/slideLayout2046.xml"/><Relationship Id="rId193" Type="http://schemas.openxmlformats.org/officeDocument/2006/relationships/slideLayout" Target="../slideLayouts/slideLayout1380.xml"/><Relationship Id="rId207" Type="http://schemas.openxmlformats.org/officeDocument/2006/relationships/slideLayout" Target="../slideLayouts/slideLayout1394.xml"/><Relationship Id="rId249" Type="http://schemas.openxmlformats.org/officeDocument/2006/relationships/slideLayout" Target="../slideLayouts/slideLayout1436.xml"/><Relationship Id="rId414" Type="http://schemas.openxmlformats.org/officeDocument/2006/relationships/slideLayout" Target="../slideLayouts/slideLayout1601.xml"/><Relationship Id="rId456" Type="http://schemas.openxmlformats.org/officeDocument/2006/relationships/slideLayout" Target="../slideLayouts/slideLayout1643.xml"/><Relationship Id="rId498" Type="http://schemas.openxmlformats.org/officeDocument/2006/relationships/slideLayout" Target="../slideLayouts/slideLayout1685.xml"/><Relationship Id="rId621" Type="http://schemas.openxmlformats.org/officeDocument/2006/relationships/slideLayout" Target="../slideLayouts/slideLayout1808.xml"/><Relationship Id="rId663" Type="http://schemas.openxmlformats.org/officeDocument/2006/relationships/slideLayout" Target="../slideLayouts/slideLayout1850.xml"/><Relationship Id="rId870" Type="http://schemas.openxmlformats.org/officeDocument/2006/relationships/slideLayout" Target="../slideLayouts/slideLayout2057.xml"/><Relationship Id="rId13" Type="http://schemas.openxmlformats.org/officeDocument/2006/relationships/slideLayout" Target="../slideLayouts/slideLayout1200.xml"/><Relationship Id="rId109" Type="http://schemas.openxmlformats.org/officeDocument/2006/relationships/slideLayout" Target="../slideLayouts/slideLayout1296.xml"/><Relationship Id="rId260" Type="http://schemas.openxmlformats.org/officeDocument/2006/relationships/slideLayout" Target="../slideLayouts/slideLayout1447.xml"/><Relationship Id="rId316" Type="http://schemas.openxmlformats.org/officeDocument/2006/relationships/slideLayout" Target="../slideLayouts/slideLayout1503.xml"/><Relationship Id="rId523" Type="http://schemas.openxmlformats.org/officeDocument/2006/relationships/slideLayout" Target="../slideLayouts/slideLayout1710.xml"/><Relationship Id="rId719" Type="http://schemas.openxmlformats.org/officeDocument/2006/relationships/slideLayout" Target="../slideLayouts/slideLayout1906.xml"/><Relationship Id="rId926" Type="http://schemas.openxmlformats.org/officeDocument/2006/relationships/slideLayout" Target="../slideLayouts/slideLayout2113.xml"/><Relationship Id="rId968" Type="http://schemas.openxmlformats.org/officeDocument/2006/relationships/slideLayout" Target="../slideLayouts/slideLayout2155.xml"/><Relationship Id="rId55" Type="http://schemas.openxmlformats.org/officeDocument/2006/relationships/slideLayout" Target="../slideLayouts/slideLayout1242.xml"/><Relationship Id="rId97" Type="http://schemas.openxmlformats.org/officeDocument/2006/relationships/slideLayout" Target="../slideLayouts/slideLayout1284.xml"/><Relationship Id="rId120" Type="http://schemas.openxmlformats.org/officeDocument/2006/relationships/slideLayout" Target="../slideLayouts/slideLayout1307.xml"/><Relationship Id="rId358" Type="http://schemas.openxmlformats.org/officeDocument/2006/relationships/slideLayout" Target="../slideLayouts/slideLayout1545.xml"/><Relationship Id="rId565" Type="http://schemas.openxmlformats.org/officeDocument/2006/relationships/slideLayout" Target="../slideLayouts/slideLayout1752.xml"/><Relationship Id="rId730" Type="http://schemas.openxmlformats.org/officeDocument/2006/relationships/slideLayout" Target="../slideLayouts/slideLayout1917.xml"/><Relationship Id="rId772" Type="http://schemas.openxmlformats.org/officeDocument/2006/relationships/slideLayout" Target="../slideLayouts/slideLayout1959.xml"/><Relationship Id="rId828" Type="http://schemas.openxmlformats.org/officeDocument/2006/relationships/slideLayout" Target="../slideLayouts/slideLayout2015.xml"/><Relationship Id="rId162" Type="http://schemas.openxmlformats.org/officeDocument/2006/relationships/slideLayout" Target="../slideLayouts/slideLayout1349.xml"/><Relationship Id="rId218" Type="http://schemas.openxmlformats.org/officeDocument/2006/relationships/slideLayout" Target="../slideLayouts/slideLayout1405.xml"/><Relationship Id="rId425" Type="http://schemas.openxmlformats.org/officeDocument/2006/relationships/slideLayout" Target="../slideLayouts/slideLayout1612.xml"/><Relationship Id="rId467" Type="http://schemas.openxmlformats.org/officeDocument/2006/relationships/slideLayout" Target="../slideLayouts/slideLayout1654.xml"/><Relationship Id="rId632" Type="http://schemas.openxmlformats.org/officeDocument/2006/relationships/slideLayout" Target="../slideLayouts/slideLayout1819.xml"/><Relationship Id="rId271" Type="http://schemas.openxmlformats.org/officeDocument/2006/relationships/slideLayout" Target="../slideLayouts/slideLayout1458.xml"/><Relationship Id="rId674" Type="http://schemas.openxmlformats.org/officeDocument/2006/relationships/slideLayout" Target="../slideLayouts/slideLayout1861.xml"/><Relationship Id="rId881" Type="http://schemas.openxmlformats.org/officeDocument/2006/relationships/slideLayout" Target="../slideLayouts/slideLayout2068.xml"/><Relationship Id="rId937" Type="http://schemas.openxmlformats.org/officeDocument/2006/relationships/slideLayout" Target="../slideLayouts/slideLayout2124.xml"/><Relationship Id="rId24" Type="http://schemas.openxmlformats.org/officeDocument/2006/relationships/slideLayout" Target="../slideLayouts/slideLayout1211.xml"/><Relationship Id="rId66" Type="http://schemas.openxmlformats.org/officeDocument/2006/relationships/slideLayout" Target="../slideLayouts/slideLayout1253.xml"/><Relationship Id="rId131" Type="http://schemas.openxmlformats.org/officeDocument/2006/relationships/slideLayout" Target="../slideLayouts/slideLayout1318.xml"/><Relationship Id="rId327" Type="http://schemas.openxmlformats.org/officeDocument/2006/relationships/slideLayout" Target="../slideLayouts/slideLayout1514.xml"/><Relationship Id="rId369" Type="http://schemas.openxmlformats.org/officeDocument/2006/relationships/slideLayout" Target="../slideLayouts/slideLayout1556.xml"/><Relationship Id="rId534" Type="http://schemas.openxmlformats.org/officeDocument/2006/relationships/slideLayout" Target="../slideLayouts/slideLayout1721.xml"/><Relationship Id="rId576" Type="http://schemas.openxmlformats.org/officeDocument/2006/relationships/slideLayout" Target="../slideLayouts/slideLayout1763.xml"/><Relationship Id="rId741" Type="http://schemas.openxmlformats.org/officeDocument/2006/relationships/slideLayout" Target="../slideLayouts/slideLayout1928.xml"/><Relationship Id="rId783" Type="http://schemas.openxmlformats.org/officeDocument/2006/relationships/slideLayout" Target="../slideLayouts/slideLayout1970.xml"/><Relationship Id="rId839" Type="http://schemas.openxmlformats.org/officeDocument/2006/relationships/slideLayout" Target="../slideLayouts/slideLayout2026.xml"/><Relationship Id="rId173" Type="http://schemas.openxmlformats.org/officeDocument/2006/relationships/slideLayout" Target="../slideLayouts/slideLayout1360.xml"/><Relationship Id="rId229" Type="http://schemas.openxmlformats.org/officeDocument/2006/relationships/slideLayout" Target="../slideLayouts/slideLayout1416.xml"/><Relationship Id="rId380" Type="http://schemas.openxmlformats.org/officeDocument/2006/relationships/slideLayout" Target="../slideLayouts/slideLayout1567.xml"/><Relationship Id="rId436" Type="http://schemas.openxmlformats.org/officeDocument/2006/relationships/slideLayout" Target="../slideLayouts/slideLayout1623.xml"/><Relationship Id="rId601" Type="http://schemas.openxmlformats.org/officeDocument/2006/relationships/slideLayout" Target="../slideLayouts/slideLayout1788.xml"/><Relationship Id="rId643" Type="http://schemas.openxmlformats.org/officeDocument/2006/relationships/slideLayout" Target="../slideLayouts/slideLayout1830.xml"/><Relationship Id="rId240" Type="http://schemas.openxmlformats.org/officeDocument/2006/relationships/slideLayout" Target="../slideLayouts/slideLayout1427.xml"/><Relationship Id="rId478" Type="http://schemas.openxmlformats.org/officeDocument/2006/relationships/slideLayout" Target="../slideLayouts/slideLayout1665.xml"/><Relationship Id="rId685" Type="http://schemas.openxmlformats.org/officeDocument/2006/relationships/slideLayout" Target="../slideLayouts/slideLayout1872.xml"/><Relationship Id="rId850" Type="http://schemas.openxmlformats.org/officeDocument/2006/relationships/slideLayout" Target="../slideLayouts/slideLayout2037.xml"/><Relationship Id="rId892" Type="http://schemas.openxmlformats.org/officeDocument/2006/relationships/slideLayout" Target="../slideLayouts/slideLayout2079.xml"/><Relationship Id="rId906" Type="http://schemas.openxmlformats.org/officeDocument/2006/relationships/slideLayout" Target="../slideLayouts/slideLayout2093.xml"/><Relationship Id="rId948" Type="http://schemas.openxmlformats.org/officeDocument/2006/relationships/slideLayout" Target="../slideLayouts/slideLayout2135.xml"/><Relationship Id="rId35" Type="http://schemas.openxmlformats.org/officeDocument/2006/relationships/slideLayout" Target="../slideLayouts/slideLayout1222.xml"/><Relationship Id="rId77" Type="http://schemas.openxmlformats.org/officeDocument/2006/relationships/slideLayout" Target="../slideLayouts/slideLayout1264.xml"/><Relationship Id="rId100" Type="http://schemas.openxmlformats.org/officeDocument/2006/relationships/slideLayout" Target="../slideLayouts/slideLayout1287.xml"/><Relationship Id="rId282" Type="http://schemas.openxmlformats.org/officeDocument/2006/relationships/slideLayout" Target="../slideLayouts/slideLayout1469.xml"/><Relationship Id="rId338" Type="http://schemas.openxmlformats.org/officeDocument/2006/relationships/slideLayout" Target="../slideLayouts/slideLayout1525.xml"/><Relationship Id="rId503" Type="http://schemas.openxmlformats.org/officeDocument/2006/relationships/slideLayout" Target="../slideLayouts/slideLayout1690.xml"/><Relationship Id="rId545" Type="http://schemas.openxmlformats.org/officeDocument/2006/relationships/slideLayout" Target="../slideLayouts/slideLayout1732.xml"/><Relationship Id="rId587" Type="http://schemas.openxmlformats.org/officeDocument/2006/relationships/slideLayout" Target="../slideLayouts/slideLayout1774.xml"/><Relationship Id="rId710" Type="http://schemas.openxmlformats.org/officeDocument/2006/relationships/slideLayout" Target="../slideLayouts/slideLayout1897.xml"/><Relationship Id="rId752" Type="http://schemas.openxmlformats.org/officeDocument/2006/relationships/slideLayout" Target="../slideLayouts/slideLayout1939.xml"/><Relationship Id="rId808" Type="http://schemas.openxmlformats.org/officeDocument/2006/relationships/slideLayout" Target="../slideLayouts/slideLayout1995.xml"/><Relationship Id="rId8" Type="http://schemas.openxmlformats.org/officeDocument/2006/relationships/slideLayout" Target="../slideLayouts/slideLayout1195.xml"/><Relationship Id="rId142" Type="http://schemas.openxmlformats.org/officeDocument/2006/relationships/slideLayout" Target="../slideLayouts/slideLayout1329.xml"/><Relationship Id="rId184" Type="http://schemas.openxmlformats.org/officeDocument/2006/relationships/slideLayout" Target="../slideLayouts/slideLayout1371.xml"/><Relationship Id="rId391" Type="http://schemas.openxmlformats.org/officeDocument/2006/relationships/slideLayout" Target="../slideLayouts/slideLayout1578.xml"/><Relationship Id="rId405" Type="http://schemas.openxmlformats.org/officeDocument/2006/relationships/slideLayout" Target="../slideLayouts/slideLayout1592.xml"/><Relationship Id="rId447" Type="http://schemas.openxmlformats.org/officeDocument/2006/relationships/slideLayout" Target="../slideLayouts/slideLayout1634.xml"/><Relationship Id="rId612" Type="http://schemas.openxmlformats.org/officeDocument/2006/relationships/slideLayout" Target="../slideLayouts/slideLayout1799.xml"/><Relationship Id="rId794" Type="http://schemas.openxmlformats.org/officeDocument/2006/relationships/slideLayout" Target="../slideLayouts/slideLayout1981.xml"/><Relationship Id="rId251" Type="http://schemas.openxmlformats.org/officeDocument/2006/relationships/slideLayout" Target="../slideLayouts/slideLayout1438.xml"/><Relationship Id="rId489" Type="http://schemas.openxmlformats.org/officeDocument/2006/relationships/slideLayout" Target="../slideLayouts/slideLayout1676.xml"/><Relationship Id="rId654" Type="http://schemas.openxmlformats.org/officeDocument/2006/relationships/slideLayout" Target="../slideLayouts/slideLayout1841.xml"/><Relationship Id="rId696" Type="http://schemas.openxmlformats.org/officeDocument/2006/relationships/slideLayout" Target="../slideLayouts/slideLayout1883.xml"/><Relationship Id="rId861" Type="http://schemas.openxmlformats.org/officeDocument/2006/relationships/slideLayout" Target="../slideLayouts/slideLayout2048.xml"/><Relationship Id="rId917" Type="http://schemas.openxmlformats.org/officeDocument/2006/relationships/slideLayout" Target="../slideLayouts/slideLayout2104.xml"/><Relationship Id="rId959" Type="http://schemas.openxmlformats.org/officeDocument/2006/relationships/slideLayout" Target="../slideLayouts/slideLayout2146.xml"/><Relationship Id="rId46" Type="http://schemas.openxmlformats.org/officeDocument/2006/relationships/slideLayout" Target="../slideLayouts/slideLayout1233.xml"/><Relationship Id="rId293" Type="http://schemas.openxmlformats.org/officeDocument/2006/relationships/slideLayout" Target="../slideLayouts/slideLayout1480.xml"/><Relationship Id="rId307" Type="http://schemas.openxmlformats.org/officeDocument/2006/relationships/slideLayout" Target="../slideLayouts/slideLayout1494.xml"/><Relationship Id="rId349" Type="http://schemas.openxmlformats.org/officeDocument/2006/relationships/slideLayout" Target="../slideLayouts/slideLayout1536.xml"/><Relationship Id="rId514" Type="http://schemas.openxmlformats.org/officeDocument/2006/relationships/slideLayout" Target="../slideLayouts/slideLayout1701.xml"/><Relationship Id="rId556" Type="http://schemas.openxmlformats.org/officeDocument/2006/relationships/slideLayout" Target="../slideLayouts/slideLayout1743.xml"/><Relationship Id="rId721" Type="http://schemas.openxmlformats.org/officeDocument/2006/relationships/slideLayout" Target="../slideLayouts/slideLayout1908.xml"/><Relationship Id="rId763" Type="http://schemas.openxmlformats.org/officeDocument/2006/relationships/slideLayout" Target="../slideLayouts/slideLayout1950.xml"/><Relationship Id="rId88" Type="http://schemas.openxmlformats.org/officeDocument/2006/relationships/slideLayout" Target="../slideLayouts/slideLayout1275.xml"/><Relationship Id="rId111" Type="http://schemas.openxmlformats.org/officeDocument/2006/relationships/slideLayout" Target="../slideLayouts/slideLayout1298.xml"/><Relationship Id="rId153" Type="http://schemas.openxmlformats.org/officeDocument/2006/relationships/slideLayout" Target="../slideLayouts/slideLayout1340.xml"/><Relationship Id="rId195" Type="http://schemas.openxmlformats.org/officeDocument/2006/relationships/slideLayout" Target="../slideLayouts/slideLayout1382.xml"/><Relationship Id="rId209" Type="http://schemas.openxmlformats.org/officeDocument/2006/relationships/slideLayout" Target="../slideLayouts/slideLayout1396.xml"/><Relationship Id="rId360" Type="http://schemas.openxmlformats.org/officeDocument/2006/relationships/slideLayout" Target="../slideLayouts/slideLayout1547.xml"/><Relationship Id="rId416" Type="http://schemas.openxmlformats.org/officeDocument/2006/relationships/slideLayout" Target="../slideLayouts/slideLayout1603.xml"/><Relationship Id="rId598" Type="http://schemas.openxmlformats.org/officeDocument/2006/relationships/slideLayout" Target="../slideLayouts/slideLayout1785.xml"/><Relationship Id="rId819" Type="http://schemas.openxmlformats.org/officeDocument/2006/relationships/slideLayout" Target="../slideLayouts/slideLayout2006.xml"/><Relationship Id="rId970" Type="http://schemas.openxmlformats.org/officeDocument/2006/relationships/slideLayout" Target="../slideLayouts/slideLayout2157.xml"/><Relationship Id="rId220" Type="http://schemas.openxmlformats.org/officeDocument/2006/relationships/slideLayout" Target="../slideLayouts/slideLayout1407.xml"/><Relationship Id="rId458" Type="http://schemas.openxmlformats.org/officeDocument/2006/relationships/slideLayout" Target="../slideLayouts/slideLayout1645.xml"/><Relationship Id="rId623" Type="http://schemas.openxmlformats.org/officeDocument/2006/relationships/slideLayout" Target="../slideLayouts/slideLayout1810.xml"/><Relationship Id="rId665" Type="http://schemas.openxmlformats.org/officeDocument/2006/relationships/slideLayout" Target="../slideLayouts/slideLayout1852.xml"/><Relationship Id="rId830" Type="http://schemas.openxmlformats.org/officeDocument/2006/relationships/slideLayout" Target="../slideLayouts/slideLayout2017.xml"/><Relationship Id="rId872" Type="http://schemas.openxmlformats.org/officeDocument/2006/relationships/slideLayout" Target="../slideLayouts/slideLayout2059.xml"/><Relationship Id="rId928" Type="http://schemas.openxmlformats.org/officeDocument/2006/relationships/slideLayout" Target="../slideLayouts/slideLayout2115.xml"/><Relationship Id="rId15" Type="http://schemas.openxmlformats.org/officeDocument/2006/relationships/slideLayout" Target="../slideLayouts/slideLayout1202.xml"/><Relationship Id="rId57" Type="http://schemas.openxmlformats.org/officeDocument/2006/relationships/slideLayout" Target="../slideLayouts/slideLayout1244.xml"/><Relationship Id="rId262" Type="http://schemas.openxmlformats.org/officeDocument/2006/relationships/slideLayout" Target="../slideLayouts/slideLayout1449.xml"/><Relationship Id="rId318" Type="http://schemas.openxmlformats.org/officeDocument/2006/relationships/slideLayout" Target="../slideLayouts/slideLayout1505.xml"/><Relationship Id="rId525" Type="http://schemas.openxmlformats.org/officeDocument/2006/relationships/slideLayout" Target="../slideLayouts/slideLayout1712.xml"/><Relationship Id="rId567" Type="http://schemas.openxmlformats.org/officeDocument/2006/relationships/slideLayout" Target="../slideLayouts/slideLayout1754.xml"/><Relationship Id="rId732" Type="http://schemas.openxmlformats.org/officeDocument/2006/relationships/slideLayout" Target="../slideLayouts/slideLayout1919.xml"/><Relationship Id="rId99" Type="http://schemas.openxmlformats.org/officeDocument/2006/relationships/slideLayout" Target="../slideLayouts/slideLayout1286.xml"/><Relationship Id="rId122" Type="http://schemas.openxmlformats.org/officeDocument/2006/relationships/slideLayout" Target="../slideLayouts/slideLayout1309.xml"/><Relationship Id="rId164" Type="http://schemas.openxmlformats.org/officeDocument/2006/relationships/slideLayout" Target="../slideLayouts/slideLayout1351.xml"/><Relationship Id="rId371" Type="http://schemas.openxmlformats.org/officeDocument/2006/relationships/slideLayout" Target="../slideLayouts/slideLayout1558.xml"/><Relationship Id="rId774" Type="http://schemas.openxmlformats.org/officeDocument/2006/relationships/slideLayout" Target="../slideLayouts/slideLayout1961.xml"/><Relationship Id="rId427" Type="http://schemas.openxmlformats.org/officeDocument/2006/relationships/slideLayout" Target="../slideLayouts/slideLayout1614.xml"/><Relationship Id="rId469" Type="http://schemas.openxmlformats.org/officeDocument/2006/relationships/slideLayout" Target="../slideLayouts/slideLayout1656.xml"/><Relationship Id="rId634" Type="http://schemas.openxmlformats.org/officeDocument/2006/relationships/slideLayout" Target="../slideLayouts/slideLayout1821.xml"/><Relationship Id="rId676" Type="http://schemas.openxmlformats.org/officeDocument/2006/relationships/slideLayout" Target="../slideLayouts/slideLayout1863.xml"/><Relationship Id="rId841" Type="http://schemas.openxmlformats.org/officeDocument/2006/relationships/slideLayout" Target="../slideLayouts/slideLayout2028.xml"/><Relationship Id="rId883" Type="http://schemas.openxmlformats.org/officeDocument/2006/relationships/slideLayout" Target="../slideLayouts/slideLayout2070.xml"/><Relationship Id="rId26" Type="http://schemas.openxmlformats.org/officeDocument/2006/relationships/slideLayout" Target="../slideLayouts/slideLayout1213.xml"/><Relationship Id="rId231" Type="http://schemas.openxmlformats.org/officeDocument/2006/relationships/slideLayout" Target="../slideLayouts/slideLayout1418.xml"/><Relationship Id="rId273" Type="http://schemas.openxmlformats.org/officeDocument/2006/relationships/slideLayout" Target="../slideLayouts/slideLayout1460.xml"/><Relationship Id="rId329" Type="http://schemas.openxmlformats.org/officeDocument/2006/relationships/slideLayout" Target="../slideLayouts/slideLayout1516.xml"/><Relationship Id="rId480" Type="http://schemas.openxmlformats.org/officeDocument/2006/relationships/slideLayout" Target="../slideLayouts/slideLayout1667.xml"/><Relationship Id="rId536" Type="http://schemas.openxmlformats.org/officeDocument/2006/relationships/slideLayout" Target="../slideLayouts/slideLayout1723.xml"/><Relationship Id="rId701" Type="http://schemas.openxmlformats.org/officeDocument/2006/relationships/slideLayout" Target="../slideLayouts/slideLayout1888.xml"/><Relationship Id="rId939" Type="http://schemas.openxmlformats.org/officeDocument/2006/relationships/slideLayout" Target="../slideLayouts/slideLayout2126.xml"/><Relationship Id="rId68" Type="http://schemas.openxmlformats.org/officeDocument/2006/relationships/slideLayout" Target="../slideLayouts/slideLayout1255.xml"/><Relationship Id="rId133" Type="http://schemas.openxmlformats.org/officeDocument/2006/relationships/slideLayout" Target="../slideLayouts/slideLayout1320.xml"/><Relationship Id="rId175" Type="http://schemas.openxmlformats.org/officeDocument/2006/relationships/slideLayout" Target="../slideLayouts/slideLayout1362.xml"/><Relationship Id="rId340" Type="http://schemas.openxmlformats.org/officeDocument/2006/relationships/slideLayout" Target="../slideLayouts/slideLayout1527.xml"/><Relationship Id="rId578" Type="http://schemas.openxmlformats.org/officeDocument/2006/relationships/slideLayout" Target="../slideLayouts/slideLayout1765.xml"/><Relationship Id="rId743" Type="http://schemas.openxmlformats.org/officeDocument/2006/relationships/slideLayout" Target="../slideLayouts/slideLayout1930.xml"/><Relationship Id="rId785" Type="http://schemas.openxmlformats.org/officeDocument/2006/relationships/slideLayout" Target="../slideLayouts/slideLayout1972.xml"/><Relationship Id="rId950" Type="http://schemas.openxmlformats.org/officeDocument/2006/relationships/slideLayout" Target="../slideLayouts/slideLayout2137.xml"/><Relationship Id="rId200" Type="http://schemas.openxmlformats.org/officeDocument/2006/relationships/slideLayout" Target="../slideLayouts/slideLayout1387.xml"/><Relationship Id="rId382" Type="http://schemas.openxmlformats.org/officeDocument/2006/relationships/slideLayout" Target="../slideLayouts/slideLayout1569.xml"/><Relationship Id="rId438" Type="http://schemas.openxmlformats.org/officeDocument/2006/relationships/slideLayout" Target="../slideLayouts/slideLayout1625.xml"/><Relationship Id="rId603" Type="http://schemas.openxmlformats.org/officeDocument/2006/relationships/slideLayout" Target="../slideLayouts/slideLayout1790.xml"/><Relationship Id="rId645" Type="http://schemas.openxmlformats.org/officeDocument/2006/relationships/slideLayout" Target="../slideLayouts/slideLayout1832.xml"/><Relationship Id="rId687" Type="http://schemas.openxmlformats.org/officeDocument/2006/relationships/slideLayout" Target="../slideLayouts/slideLayout1874.xml"/><Relationship Id="rId810" Type="http://schemas.openxmlformats.org/officeDocument/2006/relationships/slideLayout" Target="../slideLayouts/slideLayout1997.xml"/><Relationship Id="rId852" Type="http://schemas.openxmlformats.org/officeDocument/2006/relationships/slideLayout" Target="../slideLayouts/slideLayout2039.xml"/><Relationship Id="rId908" Type="http://schemas.openxmlformats.org/officeDocument/2006/relationships/slideLayout" Target="../slideLayouts/slideLayout2095.xml"/><Relationship Id="rId242" Type="http://schemas.openxmlformats.org/officeDocument/2006/relationships/slideLayout" Target="../slideLayouts/slideLayout1429.xml"/><Relationship Id="rId284" Type="http://schemas.openxmlformats.org/officeDocument/2006/relationships/slideLayout" Target="../slideLayouts/slideLayout1471.xml"/><Relationship Id="rId491" Type="http://schemas.openxmlformats.org/officeDocument/2006/relationships/slideLayout" Target="../slideLayouts/slideLayout1678.xml"/><Relationship Id="rId505" Type="http://schemas.openxmlformats.org/officeDocument/2006/relationships/slideLayout" Target="../slideLayouts/slideLayout1692.xml"/><Relationship Id="rId712" Type="http://schemas.openxmlformats.org/officeDocument/2006/relationships/slideLayout" Target="../slideLayouts/slideLayout1899.xml"/><Relationship Id="rId894" Type="http://schemas.openxmlformats.org/officeDocument/2006/relationships/slideLayout" Target="../slideLayouts/slideLayout2081.xml"/><Relationship Id="rId37" Type="http://schemas.openxmlformats.org/officeDocument/2006/relationships/slideLayout" Target="../slideLayouts/slideLayout1224.xml"/><Relationship Id="rId79" Type="http://schemas.openxmlformats.org/officeDocument/2006/relationships/slideLayout" Target="../slideLayouts/slideLayout1266.xml"/><Relationship Id="rId102" Type="http://schemas.openxmlformats.org/officeDocument/2006/relationships/slideLayout" Target="../slideLayouts/slideLayout1289.xml"/><Relationship Id="rId144" Type="http://schemas.openxmlformats.org/officeDocument/2006/relationships/slideLayout" Target="../slideLayouts/slideLayout1331.xml"/><Relationship Id="rId547" Type="http://schemas.openxmlformats.org/officeDocument/2006/relationships/slideLayout" Target="../slideLayouts/slideLayout1734.xml"/><Relationship Id="rId589" Type="http://schemas.openxmlformats.org/officeDocument/2006/relationships/slideLayout" Target="../slideLayouts/slideLayout1776.xml"/><Relationship Id="rId754" Type="http://schemas.openxmlformats.org/officeDocument/2006/relationships/slideLayout" Target="../slideLayouts/slideLayout1941.xml"/><Relationship Id="rId796" Type="http://schemas.openxmlformats.org/officeDocument/2006/relationships/slideLayout" Target="../slideLayouts/slideLayout1983.xml"/><Relationship Id="rId961" Type="http://schemas.openxmlformats.org/officeDocument/2006/relationships/slideLayout" Target="../slideLayouts/slideLayout2148.xml"/><Relationship Id="rId90" Type="http://schemas.openxmlformats.org/officeDocument/2006/relationships/slideLayout" Target="../slideLayouts/slideLayout1277.xml"/><Relationship Id="rId186" Type="http://schemas.openxmlformats.org/officeDocument/2006/relationships/slideLayout" Target="../slideLayouts/slideLayout1373.xml"/><Relationship Id="rId351" Type="http://schemas.openxmlformats.org/officeDocument/2006/relationships/slideLayout" Target="../slideLayouts/slideLayout1538.xml"/><Relationship Id="rId393" Type="http://schemas.openxmlformats.org/officeDocument/2006/relationships/slideLayout" Target="../slideLayouts/slideLayout1580.xml"/><Relationship Id="rId407" Type="http://schemas.openxmlformats.org/officeDocument/2006/relationships/slideLayout" Target="../slideLayouts/slideLayout1594.xml"/><Relationship Id="rId449" Type="http://schemas.openxmlformats.org/officeDocument/2006/relationships/slideLayout" Target="../slideLayouts/slideLayout1636.xml"/><Relationship Id="rId614" Type="http://schemas.openxmlformats.org/officeDocument/2006/relationships/slideLayout" Target="../slideLayouts/slideLayout1801.xml"/><Relationship Id="rId656" Type="http://schemas.openxmlformats.org/officeDocument/2006/relationships/slideLayout" Target="../slideLayouts/slideLayout1843.xml"/><Relationship Id="rId821" Type="http://schemas.openxmlformats.org/officeDocument/2006/relationships/slideLayout" Target="../slideLayouts/slideLayout2008.xml"/><Relationship Id="rId863" Type="http://schemas.openxmlformats.org/officeDocument/2006/relationships/slideLayout" Target="../slideLayouts/slideLayout2050.xml"/><Relationship Id="rId211" Type="http://schemas.openxmlformats.org/officeDocument/2006/relationships/slideLayout" Target="../slideLayouts/slideLayout1398.xml"/><Relationship Id="rId253" Type="http://schemas.openxmlformats.org/officeDocument/2006/relationships/slideLayout" Target="../slideLayouts/slideLayout1440.xml"/><Relationship Id="rId295" Type="http://schemas.openxmlformats.org/officeDocument/2006/relationships/slideLayout" Target="../slideLayouts/slideLayout1482.xml"/><Relationship Id="rId309" Type="http://schemas.openxmlformats.org/officeDocument/2006/relationships/slideLayout" Target="../slideLayouts/slideLayout1496.xml"/><Relationship Id="rId460" Type="http://schemas.openxmlformats.org/officeDocument/2006/relationships/slideLayout" Target="../slideLayouts/slideLayout1647.xml"/><Relationship Id="rId516" Type="http://schemas.openxmlformats.org/officeDocument/2006/relationships/slideLayout" Target="../slideLayouts/slideLayout1703.xml"/><Relationship Id="rId698" Type="http://schemas.openxmlformats.org/officeDocument/2006/relationships/slideLayout" Target="../slideLayouts/slideLayout1885.xml"/><Relationship Id="rId919" Type="http://schemas.openxmlformats.org/officeDocument/2006/relationships/slideLayout" Target="../slideLayouts/slideLayout2106.xml"/><Relationship Id="rId48" Type="http://schemas.openxmlformats.org/officeDocument/2006/relationships/slideLayout" Target="../slideLayouts/slideLayout1235.xml"/><Relationship Id="rId113" Type="http://schemas.openxmlformats.org/officeDocument/2006/relationships/slideLayout" Target="../slideLayouts/slideLayout1300.xml"/><Relationship Id="rId320" Type="http://schemas.openxmlformats.org/officeDocument/2006/relationships/slideLayout" Target="../slideLayouts/slideLayout1507.xml"/><Relationship Id="rId558" Type="http://schemas.openxmlformats.org/officeDocument/2006/relationships/slideLayout" Target="../slideLayouts/slideLayout1745.xml"/><Relationship Id="rId723" Type="http://schemas.openxmlformats.org/officeDocument/2006/relationships/slideLayout" Target="../slideLayouts/slideLayout1910.xml"/><Relationship Id="rId765" Type="http://schemas.openxmlformats.org/officeDocument/2006/relationships/slideLayout" Target="../slideLayouts/slideLayout1952.xml"/><Relationship Id="rId930" Type="http://schemas.openxmlformats.org/officeDocument/2006/relationships/slideLayout" Target="../slideLayouts/slideLayout2117.xml"/><Relationship Id="rId972" Type="http://schemas.openxmlformats.org/officeDocument/2006/relationships/theme" Target="../theme/theme3.xml"/><Relationship Id="rId155" Type="http://schemas.openxmlformats.org/officeDocument/2006/relationships/slideLayout" Target="../slideLayouts/slideLayout1342.xml"/><Relationship Id="rId197" Type="http://schemas.openxmlformats.org/officeDocument/2006/relationships/slideLayout" Target="../slideLayouts/slideLayout1384.xml"/><Relationship Id="rId362" Type="http://schemas.openxmlformats.org/officeDocument/2006/relationships/slideLayout" Target="../slideLayouts/slideLayout1549.xml"/><Relationship Id="rId418" Type="http://schemas.openxmlformats.org/officeDocument/2006/relationships/slideLayout" Target="../slideLayouts/slideLayout1605.xml"/><Relationship Id="rId625" Type="http://schemas.openxmlformats.org/officeDocument/2006/relationships/slideLayout" Target="../slideLayouts/slideLayout1812.xml"/><Relationship Id="rId832" Type="http://schemas.openxmlformats.org/officeDocument/2006/relationships/slideLayout" Target="../slideLayouts/slideLayout2019.xml"/><Relationship Id="rId222" Type="http://schemas.openxmlformats.org/officeDocument/2006/relationships/slideLayout" Target="../slideLayouts/slideLayout1409.xml"/><Relationship Id="rId264" Type="http://schemas.openxmlformats.org/officeDocument/2006/relationships/slideLayout" Target="../slideLayouts/slideLayout1451.xml"/><Relationship Id="rId471" Type="http://schemas.openxmlformats.org/officeDocument/2006/relationships/slideLayout" Target="../slideLayouts/slideLayout1658.xml"/><Relationship Id="rId667" Type="http://schemas.openxmlformats.org/officeDocument/2006/relationships/slideLayout" Target="../slideLayouts/slideLayout1854.xml"/><Relationship Id="rId874" Type="http://schemas.openxmlformats.org/officeDocument/2006/relationships/slideLayout" Target="../slideLayouts/slideLayout2061.xml"/><Relationship Id="rId17" Type="http://schemas.openxmlformats.org/officeDocument/2006/relationships/slideLayout" Target="../slideLayouts/slideLayout1204.xml"/><Relationship Id="rId59" Type="http://schemas.openxmlformats.org/officeDocument/2006/relationships/slideLayout" Target="../slideLayouts/slideLayout1246.xml"/><Relationship Id="rId124" Type="http://schemas.openxmlformats.org/officeDocument/2006/relationships/slideLayout" Target="../slideLayouts/slideLayout1311.xml"/><Relationship Id="rId527" Type="http://schemas.openxmlformats.org/officeDocument/2006/relationships/slideLayout" Target="../slideLayouts/slideLayout1714.xml"/><Relationship Id="rId569" Type="http://schemas.openxmlformats.org/officeDocument/2006/relationships/slideLayout" Target="../slideLayouts/slideLayout1756.xml"/><Relationship Id="rId734" Type="http://schemas.openxmlformats.org/officeDocument/2006/relationships/slideLayout" Target="../slideLayouts/slideLayout1921.xml"/><Relationship Id="rId776" Type="http://schemas.openxmlformats.org/officeDocument/2006/relationships/slideLayout" Target="../slideLayouts/slideLayout1963.xml"/><Relationship Id="rId941" Type="http://schemas.openxmlformats.org/officeDocument/2006/relationships/slideLayout" Target="../slideLayouts/slideLayout2128.xml"/><Relationship Id="rId70" Type="http://schemas.openxmlformats.org/officeDocument/2006/relationships/slideLayout" Target="../slideLayouts/slideLayout1257.xml"/><Relationship Id="rId166" Type="http://schemas.openxmlformats.org/officeDocument/2006/relationships/slideLayout" Target="../slideLayouts/slideLayout1353.xml"/><Relationship Id="rId331" Type="http://schemas.openxmlformats.org/officeDocument/2006/relationships/slideLayout" Target="../slideLayouts/slideLayout1518.xml"/><Relationship Id="rId373" Type="http://schemas.openxmlformats.org/officeDocument/2006/relationships/slideLayout" Target="../slideLayouts/slideLayout1560.xml"/><Relationship Id="rId429" Type="http://schemas.openxmlformats.org/officeDocument/2006/relationships/slideLayout" Target="../slideLayouts/slideLayout1616.xml"/><Relationship Id="rId580" Type="http://schemas.openxmlformats.org/officeDocument/2006/relationships/slideLayout" Target="../slideLayouts/slideLayout1767.xml"/><Relationship Id="rId636" Type="http://schemas.openxmlformats.org/officeDocument/2006/relationships/slideLayout" Target="../slideLayouts/slideLayout1823.xml"/><Relationship Id="rId801" Type="http://schemas.openxmlformats.org/officeDocument/2006/relationships/slideLayout" Target="../slideLayouts/slideLayout1988.xml"/><Relationship Id="rId1" Type="http://schemas.openxmlformats.org/officeDocument/2006/relationships/slideLayout" Target="../slideLayouts/slideLayout1188.xml"/><Relationship Id="rId233" Type="http://schemas.openxmlformats.org/officeDocument/2006/relationships/slideLayout" Target="../slideLayouts/slideLayout1420.xml"/><Relationship Id="rId440" Type="http://schemas.openxmlformats.org/officeDocument/2006/relationships/slideLayout" Target="../slideLayouts/slideLayout1627.xml"/><Relationship Id="rId678" Type="http://schemas.openxmlformats.org/officeDocument/2006/relationships/slideLayout" Target="../slideLayouts/slideLayout1865.xml"/><Relationship Id="rId843" Type="http://schemas.openxmlformats.org/officeDocument/2006/relationships/slideLayout" Target="../slideLayouts/slideLayout2030.xml"/><Relationship Id="rId885" Type="http://schemas.openxmlformats.org/officeDocument/2006/relationships/slideLayout" Target="../slideLayouts/slideLayout2072.xml"/><Relationship Id="rId28" Type="http://schemas.openxmlformats.org/officeDocument/2006/relationships/slideLayout" Target="../slideLayouts/slideLayout1215.xml"/><Relationship Id="rId275" Type="http://schemas.openxmlformats.org/officeDocument/2006/relationships/slideLayout" Target="../slideLayouts/slideLayout1462.xml"/><Relationship Id="rId300" Type="http://schemas.openxmlformats.org/officeDocument/2006/relationships/slideLayout" Target="../slideLayouts/slideLayout1487.xml"/><Relationship Id="rId482" Type="http://schemas.openxmlformats.org/officeDocument/2006/relationships/slideLayout" Target="../slideLayouts/slideLayout1669.xml"/><Relationship Id="rId538" Type="http://schemas.openxmlformats.org/officeDocument/2006/relationships/slideLayout" Target="../slideLayouts/slideLayout1725.xml"/><Relationship Id="rId703" Type="http://schemas.openxmlformats.org/officeDocument/2006/relationships/slideLayout" Target="../slideLayouts/slideLayout1890.xml"/><Relationship Id="rId745" Type="http://schemas.openxmlformats.org/officeDocument/2006/relationships/slideLayout" Target="../slideLayouts/slideLayout1932.xml"/><Relationship Id="rId910" Type="http://schemas.openxmlformats.org/officeDocument/2006/relationships/slideLayout" Target="../slideLayouts/slideLayout2097.xml"/><Relationship Id="rId952" Type="http://schemas.openxmlformats.org/officeDocument/2006/relationships/slideLayout" Target="../slideLayouts/slideLayout2139.xml"/><Relationship Id="rId81" Type="http://schemas.openxmlformats.org/officeDocument/2006/relationships/slideLayout" Target="../slideLayouts/slideLayout1268.xml"/><Relationship Id="rId135" Type="http://schemas.openxmlformats.org/officeDocument/2006/relationships/slideLayout" Target="../slideLayouts/slideLayout1322.xml"/><Relationship Id="rId177" Type="http://schemas.openxmlformats.org/officeDocument/2006/relationships/slideLayout" Target="../slideLayouts/slideLayout1364.xml"/><Relationship Id="rId342" Type="http://schemas.openxmlformats.org/officeDocument/2006/relationships/slideLayout" Target="../slideLayouts/slideLayout1529.xml"/><Relationship Id="rId384" Type="http://schemas.openxmlformats.org/officeDocument/2006/relationships/slideLayout" Target="../slideLayouts/slideLayout1571.xml"/><Relationship Id="rId591" Type="http://schemas.openxmlformats.org/officeDocument/2006/relationships/slideLayout" Target="../slideLayouts/slideLayout1778.xml"/><Relationship Id="rId605" Type="http://schemas.openxmlformats.org/officeDocument/2006/relationships/slideLayout" Target="../slideLayouts/slideLayout1792.xml"/><Relationship Id="rId787" Type="http://schemas.openxmlformats.org/officeDocument/2006/relationships/slideLayout" Target="../slideLayouts/slideLayout1974.xml"/><Relationship Id="rId812" Type="http://schemas.openxmlformats.org/officeDocument/2006/relationships/slideLayout" Target="../slideLayouts/slideLayout1999.xml"/><Relationship Id="rId202" Type="http://schemas.openxmlformats.org/officeDocument/2006/relationships/slideLayout" Target="../slideLayouts/slideLayout1389.xml"/><Relationship Id="rId244" Type="http://schemas.openxmlformats.org/officeDocument/2006/relationships/slideLayout" Target="../slideLayouts/slideLayout1431.xml"/><Relationship Id="rId647" Type="http://schemas.openxmlformats.org/officeDocument/2006/relationships/slideLayout" Target="../slideLayouts/slideLayout1834.xml"/><Relationship Id="rId689" Type="http://schemas.openxmlformats.org/officeDocument/2006/relationships/slideLayout" Target="../slideLayouts/slideLayout1876.xml"/><Relationship Id="rId854" Type="http://schemas.openxmlformats.org/officeDocument/2006/relationships/slideLayout" Target="../slideLayouts/slideLayout2041.xml"/><Relationship Id="rId896" Type="http://schemas.openxmlformats.org/officeDocument/2006/relationships/slideLayout" Target="../slideLayouts/slideLayout2083.xml"/><Relationship Id="rId39" Type="http://schemas.openxmlformats.org/officeDocument/2006/relationships/slideLayout" Target="../slideLayouts/slideLayout1226.xml"/><Relationship Id="rId286" Type="http://schemas.openxmlformats.org/officeDocument/2006/relationships/slideLayout" Target="../slideLayouts/slideLayout1473.xml"/><Relationship Id="rId451" Type="http://schemas.openxmlformats.org/officeDocument/2006/relationships/slideLayout" Target="../slideLayouts/slideLayout1638.xml"/><Relationship Id="rId493" Type="http://schemas.openxmlformats.org/officeDocument/2006/relationships/slideLayout" Target="../slideLayouts/slideLayout1680.xml"/><Relationship Id="rId507" Type="http://schemas.openxmlformats.org/officeDocument/2006/relationships/slideLayout" Target="../slideLayouts/slideLayout1694.xml"/><Relationship Id="rId549" Type="http://schemas.openxmlformats.org/officeDocument/2006/relationships/slideLayout" Target="../slideLayouts/slideLayout1736.xml"/><Relationship Id="rId714" Type="http://schemas.openxmlformats.org/officeDocument/2006/relationships/slideLayout" Target="../slideLayouts/slideLayout1901.xml"/><Relationship Id="rId756" Type="http://schemas.openxmlformats.org/officeDocument/2006/relationships/slideLayout" Target="../slideLayouts/slideLayout1943.xml"/><Relationship Id="rId921" Type="http://schemas.openxmlformats.org/officeDocument/2006/relationships/slideLayout" Target="../slideLayouts/slideLayout2108.xml"/><Relationship Id="rId50" Type="http://schemas.openxmlformats.org/officeDocument/2006/relationships/slideLayout" Target="../slideLayouts/slideLayout1237.xml"/><Relationship Id="rId104" Type="http://schemas.openxmlformats.org/officeDocument/2006/relationships/slideLayout" Target="../slideLayouts/slideLayout1291.xml"/><Relationship Id="rId146" Type="http://schemas.openxmlformats.org/officeDocument/2006/relationships/slideLayout" Target="../slideLayouts/slideLayout1333.xml"/><Relationship Id="rId188" Type="http://schemas.openxmlformats.org/officeDocument/2006/relationships/slideLayout" Target="../slideLayouts/slideLayout1375.xml"/><Relationship Id="rId311" Type="http://schemas.openxmlformats.org/officeDocument/2006/relationships/slideLayout" Target="../slideLayouts/slideLayout1498.xml"/><Relationship Id="rId353" Type="http://schemas.openxmlformats.org/officeDocument/2006/relationships/slideLayout" Target="../slideLayouts/slideLayout1540.xml"/><Relationship Id="rId395" Type="http://schemas.openxmlformats.org/officeDocument/2006/relationships/slideLayout" Target="../slideLayouts/slideLayout1582.xml"/><Relationship Id="rId409" Type="http://schemas.openxmlformats.org/officeDocument/2006/relationships/slideLayout" Target="../slideLayouts/slideLayout1596.xml"/><Relationship Id="rId560" Type="http://schemas.openxmlformats.org/officeDocument/2006/relationships/slideLayout" Target="../slideLayouts/slideLayout1747.xml"/><Relationship Id="rId798" Type="http://schemas.openxmlformats.org/officeDocument/2006/relationships/slideLayout" Target="../slideLayouts/slideLayout1985.xml"/><Relationship Id="rId963" Type="http://schemas.openxmlformats.org/officeDocument/2006/relationships/slideLayout" Target="../slideLayouts/slideLayout2150.xml"/><Relationship Id="rId92" Type="http://schemas.openxmlformats.org/officeDocument/2006/relationships/slideLayout" Target="../slideLayouts/slideLayout1279.xml"/><Relationship Id="rId213" Type="http://schemas.openxmlformats.org/officeDocument/2006/relationships/slideLayout" Target="../slideLayouts/slideLayout1400.xml"/><Relationship Id="rId420" Type="http://schemas.openxmlformats.org/officeDocument/2006/relationships/slideLayout" Target="../slideLayouts/slideLayout1607.xml"/><Relationship Id="rId616" Type="http://schemas.openxmlformats.org/officeDocument/2006/relationships/slideLayout" Target="../slideLayouts/slideLayout1803.xml"/><Relationship Id="rId658" Type="http://schemas.openxmlformats.org/officeDocument/2006/relationships/slideLayout" Target="../slideLayouts/slideLayout1845.xml"/><Relationship Id="rId823" Type="http://schemas.openxmlformats.org/officeDocument/2006/relationships/slideLayout" Target="../slideLayouts/slideLayout2010.xml"/><Relationship Id="rId865" Type="http://schemas.openxmlformats.org/officeDocument/2006/relationships/slideLayout" Target="../slideLayouts/slideLayout2052.xml"/><Relationship Id="rId255" Type="http://schemas.openxmlformats.org/officeDocument/2006/relationships/slideLayout" Target="../slideLayouts/slideLayout1442.xml"/><Relationship Id="rId297" Type="http://schemas.openxmlformats.org/officeDocument/2006/relationships/slideLayout" Target="../slideLayouts/slideLayout1484.xml"/><Relationship Id="rId462" Type="http://schemas.openxmlformats.org/officeDocument/2006/relationships/slideLayout" Target="../slideLayouts/slideLayout1649.xml"/><Relationship Id="rId518" Type="http://schemas.openxmlformats.org/officeDocument/2006/relationships/slideLayout" Target="../slideLayouts/slideLayout1705.xml"/><Relationship Id="rId725" Type="http://schemas.openxmlformats.org/officeDocument/2006/relationships/slideLayout" Target="../slideLayouts/slideLayout1912.xml"/><Relationship Id="rId932" Type="http://schemas.openxmlformats.org/officeDocument/2006/relationships/slideLayout" Target="../slideLayouts/slideLayout2119.xml"/><Relationship Id="rId115" Type="http://schemas.openxmlformats.org/officeDocument/2006/relationships/slideLayout" Target="../slideLayouts/slideLayout1302.xml"/><Relationship Id="rId157" Type="http://schemas.openxmlformats.org/officeDocument/2006/relationships/slideLayout" Target="../slideLayouts/slideLayout1344.xml"/><Relationship Id="rId322" Type="http://schemas.openxmlformats.org/officeDocument/2006/relationships/slideLayout" Target="../slideLayouts/slideLayout1509.xml"/><Relationship Id="rId364" Type="http://schemas.openxmlformats.org/officeDocument/2006/relationships/slideLayout" Target="../slideLayouts/slideLayout1551.xml"/><Relationship Id="rId767" Type="http://schemas.openxmlformats.org/officeDocument/2006/relationships/slideLayout" Target="../slideLayouts/slideLayout1954.xml"/><Relationship Id="rId61" Type="http://schemas.openxmlformats.org/officeDocument/2006/relationships/slideLayout" Target="../slideLayouts/slideLayout1248.xml"/><Relationship Id="rId199" Type="http://schemas.openxmlformats.org/officeDocument/2006/relationships/slideLayout" Target="../slideLayouts/slideLayout1386.xml"/><Relationship Id="rId571" Type="http://schemas.openxmlformats.org/officeDocument/2006/relationships/slideLayout" Target="../slideLayouts/slideLayout1758.xml"/><Relationship Id="rId627" Type="http://schemas.openxmlformats.org/officeDocument/2006/relationships/slideLayout" Target="../slideLayouts/slideLayout1814.xml"/><Relationship Id="rId669" Type="http://schemas.openxmlformats.org/officeDocument/2006/relationships/slideLayout" Target="../slideLayouts/slideLayout1856.xml"/><Relationship Id="rId834" Type="http://schemas.openxmlformats.org/officeDocument/2006/relationships/slideLayout" Target="../slideLayouts/slideLayout2021.xml"/><Relationship Id="rId876" Type="http://schemas.openxmlformats.org/officeDocument/2006/relationships/slideLayout" Target="../slideLayouts/slideLayout2063.xml"/><Relationship Id="rId19" Type="http://schemas.openxmlformats.org/officeDocument/2006/relationships/slideLayout" Target="../slideLayouts/slideLayout1206.xml"/><Relationship Id="rId224" Type="http://schemas.openxmlformats.org/officeDocument/2006/relationships/slideLayout" Target="../slideLayouts/slideLayout1411.xml"/><Relationship Id="rId266" Type="http://schemas.openxmlformats.org/officeDocument/2006/relationships/slideLayout" Target="../slideLayouts/slideLayout1453.xml"/><Relationship Id="rId431" Type="http://schemas.openxmlformats.org/officeDocument/2006/relationships/slideLayout" Target="../slideLayouts/slideLayout1618.xml"/><Relationship Id="rId473" Type="http://schemas.openxmlformats.org/officeDocument/2006/relationships/slideLayout" Target="../slideLayouts/slideLayout1660.xml"/><Relationship Id="rId529" Type="http://schemas.openxmlformats.org/officeDocument/2006/relationships/slideLayout" Target="../slideLayouts/slideLayout1716.xml"/><Relationship Id="rId680" Type="http://schemas.openxmlformats.org/officeDocument/2006/relationships/slideLayout" Target="../slideLayouts/slideLayout1867.xml"/><Relationship Id="rId736" Type="http://schemas.openxmlformats.org/officeDocument/2006/relationships/slideLayout" Target="../slideLayouts/slideLayout1923.xml"/><Relationship Id="rId901" Type="http://schemas.openxmlformats.org/officeDocument/2006/relationships/slideLayout" Target="../slideLayouts/slideLayout2088.xml"/><Relationship Id="rId30" Type="http://schemas.openxmlformats.org/officeDocument/2006/relationships/slideLayout" Target="../slideLayouts/slideLayout1217.xml"/><Relationship Id="rId126" Type="http://schemas.openxmlformats.org/officeDocument/2006/relationships/slideLayout" Target="../slideLayouts/slideLayout1313.xml"/><Relationship Id="rId168" Type="http://schemas.openxmlformats.org/officeDocument/2006/relationships/slideLayout" Target="../slideLayouts/slideLayout1355.xml"/><Relationship Id="rId333" Type="http://schemas.openxmlformats.org/officeDocument/2006/relationships/slideLayout" Target="../slideLayouts/slideLayout1520.xml"/><Relationship Id="rId540" Type="http://schemas.openxmlformats.org/officeDocument/2006/relationships/slideLayout" Target="../slideLayouts/slideLayout1727.xml"/><Relationship Id="rId778" Type="http://schemas.openxmlformats.org/officeDocument/2006/relationships/slideLayout" Target="../slideLayouts/slideLayout1965.xml"/><Relationship Id="rId943" Type="http://schemas.openxmlformats.org/officeDocument/2006/relationships/slideLayout" Target="../slideLayouts/slideLayout2130.xml"/><Relationship Id="rId72" Type="http://schemas.openxmlformats.org/officeDocument/2006/relationships/slideLayout" Target="../slideLayouts/slideLayout1259.xml"/><Relationship Id="rId375" Type="http://schemas.openxmlformats.org/officeDocument/2006/relationships/slideLayout" Target="../slideLayouts/slideLayout1562.xml"/><Relationship Id="rId582" Type="http://schemas.openxmlformats.org/officeDocument/2006/relationships/slideLayout" Target="../slideLayouts/slideLayout1769.xml"/><Relationship Id="rId638" Type="http://schemas.openxmlformats.org/officeDocument/2006/relationships/slideLayout" Target="../slideLayouts/slideLayout1825.xml"/><Relationship Id="rId803" Type="http://schemas.openxmlformats.org/officeDocument/2006/relationships/slideLayout" Target="../slideLayouts/slideLayout1990.xml"/><Relationship Id="rId845" Type="http://schemas.openxmlformats.org/officeDocument/2006/relationships/slideLayout" Target="../slideLayouts/slideLayout2032.xml"/><Relationship Id="rId3" Type="http://schemas.openxmlformats.org/officeDocument/2006/relationships/slideLayout" Target="../slideLayouts/slideLayout1190.xml"/><Relationship Id="rId235" Type="http://schemas.openxmlformats.org/officeDocument/2006/relationships/slideLayout" Target="../slideLayouts/slideLayout1422.xml"/><Relationship Id="rId277" Type="http://schemas.openxmlformats.org/officeDocument/2006/relationships/slideLayout" Target="../slideLayouts/slideLayout1464.xml"/><Relationship Id="rId400" Type="http://schemas.openxmlformats.org/officeDocument/2006/relationships/slideLayout" Target="../slideLayouts/slideLayout1587.xml"/><Relationship Id="rId442" Type="http://schemas.openxmlformats.org/officeDocument/2006/relationships/slideLayout" Target="../slideLayouts/slideLayout1629.xml"/><Relationship Id="rId484" Type="http://schemas.openxmlformats.org/officeDocument/2006/relationships/slideLayout" Target="../slideLayouts/slideLayout1671.xml"/><Relationship Id="rId705" Type="http://schemas.openxmlformats.org/officeDocument/2006/relationships/slideLayout" Target="../slideLayouts/slideLayout1892.xml"/><Relationship Id="rId887" Type="http://schemas.openxmlformats.org/officeDocument/2006/relationships/slideLayout" Target="../slideLayouts/slideLayout2074.xml"/><Relationship Id="rId137" Type="http://schemas.openxmlformats.org/officeDocument/2006/relationships/slideLayout" Target="../slideLayouts/slideLayout1324.xml"/><Relationship Id="rId302" Type="http://schemas.openxmlformats.org/officeDocument/2006/relationships/slideLayout" Target="../slideLayouts/slideLayout1489.xml"/><Relationship Id="rId344" Type="http://schemas.openxmlformats.org/officeDocument/2006/relationships/slideLayout" Target="../slideLayouts/slideLayout1531.xml"/><Relationship Id="rId691" Type="http://schemas.openxmlformats.org/officeDocument/2006/relationships/slideLayout" Target="../slideLayouts/slideLayout1878.xml"/><Relationship Id="rId747" Type="http://schemas.openxmlformats.org/officeDocument/2006/relationships/slideLayout" Target="../slideLayouts/slideLayout1934.xml"/><Relationship Id="rId789" Type="http://schemas.openxmlformats.org/officeDocument/2006/relationships/slideLayout" Target="../slideLayouts/slideLayout1976.xml"/><Relationship Id="rId912" Type="http://schemas.openxmlformats.org/officeDocument/2006/relationships/slideLayout" Target="../slideLayouts/slideLayout2099.xml"/><Relationship Id="rId954" Type="http://schemas.openxmlformats.org/officeDocument/2006/relationships/slideLayout" Target="../slideLayouts/slideLayout2141.xml"/><Relationship Id="rId41" Type="http://schemas.openxmlformats.org/officeDocument/2006/relationships/slideLayout" Target="../slideLayouts/slideLayout1228.xml"/><Relationship Id="rId83" Type="http://schemas.openxmlformats.org/officeDocument/2006/relationships/slideLayout" Target="../slideLayouts/slideLayout1270.xml"/><Relationship Id="rId179" Type="http://schemas.openxmlformats.org/officeDocument/2006/relationships/slideLayout" Target="../slideLayouts/slideLayout1366.xml"/><Relationship Id="rId386" Type="http://schemas.openxmlformats.org/officeDocument/2006/relationships/slideLayout" Target="../slideLayouts/slideLayout1573.xml"/><Relationship Id="rId551" Type="http://schemas.openxmlformats.org/officeDocument/2006/relationships/slideLayout" Target="../slideLayouts/slideLayout1738.xml"/><Relationship Id="rId593" Type="http://schemas.openxmlformats.org/officeDocument/2006/relationships/slideLayout" Target="../slideLayouts/slideLayout1780.xml"/><Relationship Id="rId607" Type="http://schemas.openxmlformats.org/officeDocument/2006/relationships/slideLayout" Target="../slideLayouts/slideLayout1794.xml"/><Relationship Id="rId649" Type="http://schemas.openxmlformats.org/officeDocument/2006/relationships/slideLayout" Target="../slideLayouts/slideLayout1836.xml"/><Relationship Id="rId814" Type="http://schemas.openxmlformats.org/officeDocument/2006/relationships/slideLayout" Target="../slideLayouts/slideLayout2001.xml"/><Relationship Id="rId856" Type="http://schemas.openxmlformats.org/officeDocument/2006/relationships/slideLayout" Target="../slideLayouts/slideLayout2043.xml"/><Relationship Id="rId190" Type="http://schemas.openxmlformats.org/officeDocument/2006/relationships/slideLayout" Target="../slideLayouts/slideLayout1377.xml"/><Relationship Id="rId204" Type="http://schemas.openxmlformats.org/officeDocument/2006/relationships/slideLayout" Target="../slideLayouts/slideLayout1391.xml"/><Relationship Id="rId246" Type="http://schemas.openxmlformats.org/officeDocument/2006/relationships/slideLayout" Target="../slideLayouts/slideLayout1433.xml"/><Relationship Id="rId288" Type="http://schemas.openxmlformats.org/officeDocument/2006/relationships/slideLayout" Target="../slideLayouts/slideLayout1475.xml"/><Relationship Id="rId411" Type="http://schemas.openxmlformats.org/officeDocument/2006/relationships/slideLayout" Target="../slideLayouts/slideLayout1598.xml"/><Relationship Id="rId453" Type="http://schemas.openxmlformats.org/officeDocument/2006/relationships/slideLayout" Target="../slideLayouts/slideLayout1640.xml"/><Relationship Id="rId509" Type="http://schemas.openxmlformats.org/officeDocument/2006/relationships/slideLayout" Target="../slideLayouts/slideLayout1696.xml"/><Relationship Id="rId660" Type="http://schemas.openxmlformats.org/officeDocument/2006/relationships/slideLayout" Target="../slideLayouts/slideLayout1847.xml"/><Relationship Id="rId898" Type="http://schemas.openxmlformats.org/officeDocument/2006/relationships/slideLayout" Target="../slideLayouts/slideLayout2085.xml"/><Relationship Id="rId106" Type="http://schemas.openxmlformats.org/officeDocument/2006/relationships/slideLayout" Target="../slideLayouts/slideLayout1293.xml"/><Relationship Id="rId313" Type="http://schemas.openxmlformats.org/officeDocument/2006/relationships/slideLayout" Target="../slideLayouts/slideLayout1500.xml"/><Relationship Id="rId495" Type="http://schemas.openxmlformats.org/officeDocument/2006/relationships/slideLayout" Target="../slideLayouts/slideLayout1682.xml"/><Relationship Id="rId716" Type="http://schemas.openxmlformats.org/officeDocument/2006/relationships/slideLayout" Target="../slideLayouts/slideLayout1903.xml"/><Relationship Id="rId758" Type="http://schemas.openxmlformats.org/officeDocument/2006/relationships/slideLayout" Target="../slideLayouts/slideLayout1945.xml"/><Relationship Id="rId923" Type="http://schemas.openxmlformats.org/officeDocument/2006/relationships/slideLayout" Target="../slideLayouts/slideLayout2110.xml"/><Relationship Id="rId965" Type="http://schemas.openxmlformats.org/officeDocument/2006/relationships/slideLayout" Target="../slideLayouts/slideLayout2152.xml"/><Relationship Id="rId10" Type="http://schemas.openxmlformats.org/officeDocument/2006/relationships/slideLayout" Target="../slideLayouts/slideLayout1197.xml"/><Relationship Id="rId52" Type="http://schemas.openxmlformats.org/officeDocument/2006/relationships/slideLayout" Target="../slideLayouts/slideLayout1239.xml"/><Relationship Id="rId94" Type="http://schemas.openxmlformats.org/officeDocument/2006/relationships/slideLayout" Target="../slideLayouts/slideLayout1281.xml"/><Relationship Id="rId148" Type="http://schemas.openxmlformats.org/officeDocument/2006/relationships/slideLayout" Target="../slideLayouts/slideLayout1335.xml"/><Relationship Id="rId355" Type="http://schemas.openxmlformats.org/officeDocument/2006/relationships/slideLayout" Target="../slideLayouts/slideLayout1542.xml"/><Relationship Id="rId397" Type="http://schemas.openxmlformats.org/officeDocument/2006/relationships/slideLayout" Target="../slideLayouts/slideLayout1584.xml"/><Relationship Id="rId520" Type="http://schemas.openxmlformats.org/officeDocument/2006/relationships/slideLayout" Target="../slideLayouts/slideLayout1707.xml"/><Relationship Id="rId562" Type="http://schemas.openxmlformats.org/officeDocument/2006/relationships/slideLayout" Target="../slideLayouts/slideLayout1749.xml"/><Relationship Id="rId618" Type="http://schemas.openxmlformats.org/officeDocument/2006/relationships/slideLayout" Target="../slideLayouts/slideLayout1805.xml"/><Relationship Id="rId825" Type="http://schemas.openxmlformats.org/officeDocument/2006/relationships/slideLayout" Target="../slideLayouts/slideLayout2012.xml"/><Relationship Id="rId215" Type="http://schemas.openxmlformats.org/officeDocument/2006/relationships/slideLayout" Target="../slideLayouts/slideLayout1402.xml"/><Relationship Id="rId257" Type="http://schemas.openxmlformats.org/officeDocument/2006/relationships/slideLayout" Target="../slideLayouts/slideLayout1444.xml"/><Relationship Id="rId422" Type="http://schemas.openxmlformats.org/officeDocument/2006/relationships/slideLayout" Target="../slideLayouts/slideLayout1609.xml"/><Relationship Id="rId464" Type="http://schemas.openxmlformats.org/officeDocument/2006/relationships/slideLayout" Target="../slideLayouts/slideLayout1651.xml"/><Relationship Id="rId867" Type="http://schemas.openxmlformats.org/officeDocument/2006/relationships/slideLayout" Target="../slideLayouts/slideLayout2054.xml"/><Relationship Id="rId299" Type="http://schemas.openxmlformats.org/officeDocument/2006/relationships/slideLayout" Target="../slideLayouts/slideLayout1486.xml"/><Relationship Id="rId727" Type="http://schemas.openxmlformats.org/officeDocument/2006/relationships/slideLayout" Target="../slideLayouts/slideLayout1914.xml"/><Relationship Id="rId934" Type="http://schemas.openxmlformats.org/officeDocument/2006/relationships/slideLayout" Target="../slideLayouts/slideLayout2121.xml"/><Relationship Id="rId63" Type="http://schemas.openxmlformats.org/officeDocument/2006/relationships/slideLayout" Target="../slideLayouts/slideLayout1250.xml"/><Relationship Id="rId159" Type="http://schemas.openxmlformats.org/officeDocument/2006/relationships/slideLayout" Target="../slideLayouts/slideLayout1346.xml"/><Relationship Id="rId366" Type="http://schemas.openxmlformats.org/officeDocument/2006/relationships/slideLayout" Target="../slideLayouts/slideLayout1553.xml"/><Relationship Id="rId573" Type="http://schemas.openxmlformats.org/officeDocument/2006/relationships/slideLayout" Target="../slideLayouts/slideLayout1760.xml"/><Relationship Id="rId780" Type="http://schemas.openxmlformats.org/officeDocument/2006/relationships/slideLayout" Target="../slideLayouts/slideLayout1967.xml"/><Relationship Id="rId226" Type="http://schemas.openxmlformats.org/officeDocument/2006/relationships/slideLayout" Target="../slideLayouts/slideLayout1413.xml"/><Relationship Id="rId433" Type="http://schemas.openxmlformats.org/officeDocument/2006/relationships/slideLayout" Target="../slideLayouts/slideLayout1620.xml"/><Relationship Id="rId878" Type="http://schemas.openxmlformats.org/officeDocument/2006/relationships/slideLayout" Target="../slideLayouts/slideLayout2065.xml"/><Relationship Id="rId640" Type="http://schemas.openxmlformats.org/officeDocument/2006/relationships/slideLayout" Target="../slideLayouts/slideLayout1827.xml"/><Relationship Id="rId738" Type="http://schemas.openxmlformats.org/officeDocument/2006/relationships/slideLayout" Target="../slideLayouts/slideLayout1925.xml"/><Relationship Id="rId945" Type="http://schemas.openxmlformats.org/officeDocument/2006/relationships/slideLayout" Target="../slideLayouts/slideLayout2132.xml"/><Relationship Id="rId74" Type="http://schemas.openxmlformats.org/officeDocument/2006/relationships/slideLayout" Target="../slideLayouts/slideLayout1261.xml"/><Relationship Id="rId377" Type="http://schemas.openxmlformats.org/officeDocument/2006/relationships/slideLayout" Target="../slideLayouts/slideLayout1564.xml"/><Relationship Id="rId500" Type="http://schemas.openxmlformats.org/officeDocument/2006/relationships/slideLayout" Target="../slideLayouts/slideLayout1687.xml"/><Relationship Id="rId584" Type="http://schemas.openxmlformats.org/officeDocument/2006/relationships/slideLayout" Target="../slideLayouts/slideLayout1771.xml"/><Relationship Id="rId805" Type="http://schemas.openxmlformats.org/officeDocument/2006/relationships/slideLayout" Target="../slideLayouts/slideLayout1992.xml"/><Relationship Id="rId5" Type="http://schemas.openxmlformats.org/officeDocument/2006/relationships/slideLayout" Target="../slideLayouts/slideLayout1192.xml"/><Relationship Id="rId237" Type="http://schemas.openxmlformats.org/officeDocument/2006/relationships/slideLayout" Target="../slideLayouts/slideLayout1424.xml"/><Relationship Id="rId791" Type="http://schemas.openxmlformats.org/officeDocument/2006/relationships/slideLayout" Target="../slideLayouts/slideLayout1978.xml"/><Relationship Id="rId889" Type="http://schemas.openxmlformats.org/officeDocument/2006/relationships/slideLayout" Target="../slideLayouts/slideLayout2076.xml"/><Relationship Id="rId444" Type="http://schemas.openxmlformats.org/officeDocument/2006/relationships/slideLayout" Target="../slideLayouts/slideLayout1631.xml"/><Relationship Id="rId651" Type="http://schemas.openxmlformats.org/officeDocument/2006/relationships/slideLayout" Target="../slideLayouts/slideLayout1838.xml"/><Relationship Id="rId749" Type="http://schemas.openxmlformats.org/officeDocument/2006/relationships/slideLayout" Target="../slideLayouts/slideLayout1936.xml"/><Relationship Id="rId290" Type="http://schemas.openxmlformats.org/officeDocument/2006/relationships/slideLayout" Target="../slideLayouts/slideLayout1477.xml"/><Relationship Id="rId304" Type="http://schemas.openxmlformats.org/officeDocument/2006/relationships/slideLayout" Target="../slideLayouts/slideLayout1491.xml"/><Relationship Id="rId388" Type="http://schemas.openxmlformats.org/officeDocument/2006/relationships/slideLayout" Target="../slideLayouts/slideLayout1575.xml"/><Relationship Id="rId511" Type="http://schemas.openxmlformats.org/officeDocument/2006/relationships/slideLayout" Target="../slideLayouts/slideLayout1698.xml"/><Relationship Id="rId609" Type="http://schemas.openxmlformats.org/officeDocument/2006/relationships/slideLayout" Target="../slideLayouts/slideLayout1796.xml"/><Relationship Id="rId956" Type="http://schemas.openxmlformats.org/officeDocument/2006/relationships/slideLayout" Target="../slideLayouts/slideLayout2143.xml"/><Relationship Id="rId85" Type="http://schemas.openxmlformats.org/officeDocument/2006/relationships/slideLayout" Target="../slideLayouts/slideLayout1272.xml"/><Relationship Id="rId150" Type="http://schemas.openxmlformats.org/officeDocument/2006/relationships/slideLayout" Target="../slideLayouts/slideLayout1337.xml"/><Relationship Id="rId595" Type="http://schemas.openxmlformats.org/officeDocument/2006/relationships/slideLayout" Target="../slideLayouts/slideLayout1782.xml"/><Relationship Id="rId816" Type="http://schemas.openxmlformats.org/officeDocument/2006/relationships/slideLayout" Target="../slideLayouts/slideLayout2003.xml"/><Relationship Id="rId248" Type="http://schemas.openxmlformats.org/officeDocument/2006/relationships/slideLayout" Target="../slideLayouts/slideLayout1435.xml"/><Relationship Id="rId455" Type="http://schemas.openxmlformats.org/officeDocument/2006/relationships/slideLayout" Target="../slideLayouts/slideLayout1642.xml"/><Relationship Id="rId662" Type="http://schemas.openxmlformats.org/officeDocument/2006/relationships/slideLayout" Target="../slideLayouts/slideLayout1849.xml"/><Relationship Id="rId12" Type="http://schemas.openxmlformats.org/officeDocument/2006/relationships/slideLayout" Target="../slideLayouts/slideLayout1199.xml"/><Relationship Id="rId108" Type="http://schemas.openxmlformats.org/officeDocument/2006/relationships/slideLayout" Target="../slideLayouts/slideLayout1295.xml"/><Relationship Id="rId315" Type="http://schemas.openxmlformats.org/officeDocument/2006/relationships/slideLayout" Target="../slideLayouts/slideLayout1502.xml"/><Relationship Id="rId522" Type="http://schemas.openxmlformats.org/officeDocument/2006/relationships/slideLayout" Target="../slideLayouts/slideLayout1709.xml"/><Relationship Id="rId967" Type="http://schemas.openxmlformats.org/officeDocument/2006/relationships/slideLayout" Target="../slideLayouts/slideLayout2154.xml"/><Relationship Id="rId96" Type="http://schemas.openxmlformats.org/officeDocument/2006/relationships/slideLayout" Target="../slideLayouts/slideLayout1283.xml"/><Relationship Id="rId161" Type="http://schemas.openxmlformats.org/officeDocument/2006/relationships/slideLayout" Target="../slideLayouts/slideLayout1348.xml"/><Relationship Id="rId399" Type="http://schemas.openxmlformats.org/officeDocument/2006/relationships/slideLayout" Target="../slideLayouts/slideLayout1586.xml"/><Relationship Id="rId827" Type="http://schemas.openxmlformats.org/officeDocument/2006/relationships/slideLayout" Target="../slideLayouts/slideLayout2014.xml"/><Relationship Id="rId259" Type="http://schemas.openxmlformats.org/officeDocument/2006/relationships/slideLayout" Target="../slideLayouts/slideLayout1446.xml"/><Relationship Id="rId466" Type="http://schemas.openxmlformats.org/officeDocument/2006/relationships/slideLayout" Target="../slideLayouts/slideLayout1653.xml"/><Relationship Id="rId673" Type="http://schemas.openxmlformats.org/officeDocument/2006/relationships/slideLayout" Target="../slideLayouts/slideLayout1860.xml"/><Relationship Id="rId880" Type="http://schemas.openxmlformats.org/officeDocument/2006/relationships/slideLayout" Target="../slideLayouts/slideLayout2067.xml"/><Relationship Id="rId23" Type="http://schemas.openxmlformats.org/officeDocument/2006/relationships/slideLayout" Target="../slideLayouts/slideLayout1210.xml"/><Relationship Id="rId119" Type="http://schemas.openxmlformats.org/officeDocument/2006/relationships/slideLayout" Target="../slideLayouts/slideLayout1306.xml"/><Relationship Id="rId326" Type="http://schemas.openxmlformats.org/officeDocument/2006/relationships/slideLayout" Target="../slideLayouts/slideLayout1513.xml"/><Relationship Id="rId533" Type="http://schemas.openxmlformats.org/officeDocument/2006/relationships/slideLayout" Target="../slideLayouts/slideLayout1720.xml"/><Relationship Id="rId740" Type="http://schemas.openxmlformats.org/officeDocument/2006/relationships/slideLayout" Target="../slideLayouts/slideLayout1927.xml"/><Relationship Id="rId838" Type="http://schemas.openxmlformats.org/officeDocument/2006/relationships/slideLayout" Target="../slideLayouts/slideLayout2025.xml"/><Relationship Id="rId172" Type="http://schemas.openxmlformats.org/officeDocument/2006/relationships/slideLayout" Target="../slideLayouts/slideLayout1359.xml"/><Relationship Id="rId477" Type="http://schemas.openxmlformats.org/officeDocument/2006/relationships/slideLayout" Target="../slideLayouts/slideLayout1664.xml"/><Relationship Id="rId600" Type="http://schemas.openxmlformats.org/officeDocument/2006/relationships/slideLayout" Target="../slideLayouts/slideLayout1787.xml"/><Relationship Id="rId684" Type="http://schemas.openxmlformats.org/officeDocument/2006/relationships/slideLayout" Target="../slideLayouts/slideLayout1871.xml"/><Relationship Id="rId337" Type="http://schemas.openxmlformats.org/officeDocument/2006/relationships/slideLayout" Target="../slideLayouts/slideLayout1524.xml"/><Relationship Id="rId891" Type="http://schemas.openxmlformats.org/officeDocument/2006/relationships/slideLayout" Target="../slideLayouts/slideLayout2078.xml"/><Relationship Id="rId905" Type="http://schemas.openxmlformats.org/officeDocument/2006/relationships/slideLayout" Target="../slideLayouts/slideLayout2092.xml"/><Relationship Id="rId34" Type="http://schemas.openxmlformats.org/officeDocument/2006/relationships/slideLayout" Target="../slideLayouts/slideLayout1221.xml"/><Relationship Id="rId544" Type="http://schemas.openxmlformats.org/officeDocument/2006/relationships/slideLayout" Target="../slideLayouts/slideLayout1731.xml"/><Relationship Id="rId751" Type="http://schemas.openxmlformats.org/officeDocument/2006/relationships/slideLayout" Target="../slideLayouts/slideLayout1938.xml"/><Relationship Id="rId849" Type="http://schemas.openxmlformats.org/officeDocument/2006/relationships/slideLayout" Target="../slideLayouts/slideLayout2036.xml"/><Relationship Id="rId183" Type="http://schemas.openxmlformats.org/officeDocument/2006/relationships/slideLayout" Target="../slideLayouts/slideLayout1370.xml"/><Relationship Id="rId390" Type="http://schemas.openxmlformats.org/officeDocument/2006/relationships/slideLayout" Target="../slideLayouts/slideLayout1577.xml"/><Relationship Id="rId404" Type="http://schemas.openxmlformats.org/officeDocument/2006/relationships/slideLayout" Target="../slideLayouts/slideLayout1591.xml"/><Relationship Id="rId611" Type="http://schemas.openxmlformats.org/officeDocument/2006/relationships/slideLayout" Target="../slideLayouts/slideLayout1798.xml"/><Relationship Id="rId250" Type="http://schemas.openxmlformats.org/officeDocument/2006/relationships/slideLayout" Target="../slideLayouts/slideLayout1437.xml"/><Relationship Id="rId488" Type="http://schemas.openxmlformats.org/officeDocument/2006/relationships/slideLayout" Target="../slideLayouts/slideLayout1675.xml"/><Relationship Id="rId695" Type="http://schemas.openxmlformats.org/officeDocument/2006/relationships/slideLayout" Target="../slideLayouts/slideLayout1882.xml"/><Relationship Id="rId709" Type="http://schemas.openxmlformats.org/officeDocument/2006/relationships/slideLayout" Target="../slideLayouts/slideLayout1896.xml"/><Relationship Id="rId916" Type="http://schemas.openxmlformats.org/officeDocument/2006/relationships/slideLayout" Target="../slideLayouts/slideLayout2103.xml"/><Relationship Id="rId45" Type="http://schemas.openxmlformats.org/officeDocument/2006/relationships/slideLayout" Target="../slideLayouts/slideLayout1232.xml"/><Relationship Id="rId110" Type="http://schemas.openxmlformats.org/officeDocument/2006/relationships/slideLayout" Target="../slideLayouts/slideLayout1297.xml"/><Relationship Id="rId348" Type="http://schemas.openxmlformats.org/officeDocument/2006/relationships/slideLayout" Target="../slideLayouts/slideLayout1535.xml"/><Relationship Id="rId555" Type="http://schemas.openxmlformats.org/officeDocument/2006/relationships/slideLayout" Target="../slideLayouts/slideLayout1742.xml"/><Relationship Id="rId762" Type="http://schemas.openxmlformats.org/officeDocument/2006/relationships/slideLayout" Target="../slideLayouts/slideLayout1949.xml"/><Relationship Id="rId194" Type="http://schemas.openxmlformats.org/officeDocument/2006/relationships/slideLayout" Target="../slideLayouts/slideLayout1381.xml"/><Relationship Id="rId208" Type="http://schemas.openxmlformats.org/officeDocument/2006/relationships/slideLayout" Target="../slideLayouts/slideLayout1395.xml"/><Relationship Id="rId415" Type="http://schemas.openxmlformats.org/officeDocument/2006/relationships/slideLayout" Target="../slideLayouts/slideLayout1602.xml"/><Relationship Id="rId622" Type="http://schemas.openxmlformats.org/officeDocument/2006/relationships/slideLayout" Target="../slideLayouts/slideLayout1809.xml"/><Relationship Id="rId261" Type="http://schemas.openxmlformats.org/officeDocument/2006/relationships/slideLayout" Target="../slideLayouts/slideLayout1448.xml"/><Relationship Id="rId499" Type="http://schemas.openxmlformats.org/officeDocument/2006/relationships/slideLayout" Target="../slideLayouts/slideLayout1686.xml"/><Relationship Id="rId927" Type="http://schemas.openxmlformats.org/officeDocument/2006/relationships/slideLayout" Target="../slideLayouts/slideLayout2114.xml"/><Relationship Id="rId56" Type="http://schemas.openxmlformats.org/officeDocument/2006/relationships/slideLayout" Target="../slideLayouts/slideLayout1243.xml"/><Relationship Id="rId359" Type="http://schemas.openxmlformats.org/officeDocument/2006/relationships/slideLayout" Target="../slideLayouts/slideLayout1546.xml"/><Relationship Id="rId566" Type="http://schemas.openxmlformats.org/officeDocument/2006/relationships/slideLayout" Target="../slideLayouts/slideLayout1753.xml"/><Relationship Id="rId773" Type="http://schemas.openxmlformats.org/officeDocument/2006/relationships/slideLayout" Target="../slideLayouts/slideLayout1960.xml"/><Relationship Id="rId121" Type="http://schemas.openxmlformats.org/officeDocument/2006/relationships/slideLayout" Target="../slideLayouts/slideLayout1308.xml"/><Relationship Id="rId219" Type="http://schemas.openxmlformats.org/officeDocument/2006/relationships/slideLayout" Target="../slideLayouts/slideLayout1406.xml"/><Relationship Id="rId426" Type="http://schemas.openxmlformats.org/officeDocument/2006/relationships/slideLayout" Target="../slideLayouts/slideLayout1613.xml"/><Relationship Id="rId633" Type="http://schemas.openxmlformats.org/officeDocument/2006/relationships/slideLayout" Target="../slideLayouts/slideLayout1820.xml"/><Relationship Id="rId840" Type="http://schemas.openxmlformats.org/officeDocument/2006/relationships/slideLayout" Target="../slideLayouts/slideLayout2027.xml"/><Relationship Id="rId938" Type="http://schemas.openxmlformats.org/officeDocument/2006/relationships/slideLayout" Target="../slideLayouts/slideLayout2125.xml"/><Relationship Id="rId67" Type="http://schemas.openxmlformats.org/officeDocument/2006/relationships/slideLayout" Target="../slideLayouts/slideLayout1254.xml"/><Relationship Id="rId272" Type="http://schemas.openxmlformats.org/officeDocument/2006/relationships/slideLayout" Target="../slideLayouts/slideLayout1459.xml"/><Relationship Id="rId577" Type="http://schemas.openxmlformats.org/officeDocument/2006/relationships/slideLayout" Target="../slideLayouts/slideLayout1764.xml"/><Relationship Id="rId700" Type="http://schemas.openxmlformats.org/officeDocument/2006/relationships/slideLayout" Target="../slideLayouts/slideLayout1887.xml"/><Relationship Id="rId132" Type="http://schemas.openxmlformats.org/officeDocument/2006/relationships/slideLayout" Target="../slideLayouts/slideLayout1319.xml"/><Relationship Id="rId784" Type="http://schemas.openxmlformats.org/officeDocument/2006/relationships/slideLayout" Target="../slideLayouts/slideLayout1971.xml"/><Relationship Id="rId437" Type="http://schemas.openxmlformats.org/officeDocument/2006/relationships/slideLayout" Target="../slideLayouts/slideLayout1624.xml"/><Relationship Id="rId644" Type="http://schemas.openxmlformats.org/officeDocument/2006/relationships/slideLayout" Target="../slideLayouts/slideLayout1831.xml"/><Relationship Id="rId851" Type="http://schemas.openxmlformats.org/officeDocument/2006/relationships/slideLayout" Target="../slideLayouts/slideLayout2038.xml"/><Relationship Id="rId283" Type="http://schemas.openxmlformats.org/officeDocument/2006/relationships/slideLayout" Target="../slideLayouts/slideLayout1470.xml"/><Relationship Id="rId490" Type="http://schemas.openxmlformats.org/officeDocument/2006/relationships/slideLayout" Target="../slideLayouts/slideLayout1677.xml"/><Relationship Id="rId504" Type="http://schemas.openxmlformats.org/officeDocument/2006/relationships/slideLayout" Target="../slideLayouts/slideLayout1691.xml"/><Relationship Id="rId711" Type="http://schemas.openxmlformats.org/officeDocument/2006/relationships/slideLayout" Target="../slideLayouts/slideLayout1898.xml"/><Relationship Id="rId949" Type="http://schemas.openxmlformats.org/officeDocument/2006/relationships/slideLayout" Target="../slideLayouts/slideLayout2136.xml"/><Relationship Id="rId78" Type="http://schemas.openxmlformats.org/officeDocument/2006/relationships/slideLayout" Target="../slideLayouts/slideLayout1265.xml"/><Relationship Id="rId143" Type="http://schemas.openxmlformats.org/officeDocument/2006/relationships/slideLayout" Target="../slideLayouts/slideLayout1330.xml"/><Relationship Id="rId350" Type="http://schemas.openxmlformats.org/officeDocument/2006/relationships/slideLayout" Target="../slideLayouts/slideLayout1537.xml"/><Relationship Id="rId588" Type="http://schemas.openxmlformats.org/officeDocument/2006/relationships/slideLayout" Target="../slideLayouts/slideLayout1775.xml"/><Relationship Id="rId795" Type="http://schemas.openxmlformats.org/officeDocument/2006/relationships/slideLayout" Target="../slideLayouts/slideLayout1982.xml"/><Relationship Id="rId809" Type="http://schemas.openxmlformats.org/officeDocument/2006/relationships/slideLayout" Target="../slideLayouts/slideLayout1996.xml"/><Relationship Id="rId9" Type="http://schemas.openxmlformats.org/officeDocument/2006/relationships/slideLayout" Target="../slideLayouts/slideLayout1196.xml"/><Relationship Id="rId210" Type="http://schemas.openxmlformats.org/officeDocument/2006/relationships/slideLayout" Target="../slideLayouts/slideLayout1397.xml"/><Relationship Id="rId448" Type="http://schemas.openxmlformats.org/officeDocument/2006/relationships/slideLayout" Target="../slideLayouts/slideLayout1635.xml"/><Relationship Id="rId655" Type="http://schemas.openxmlformats.org/officeDocument/2006/relationships/slideLayout" Target="../slideLayouts/slideLayout1842.xml"/><Relationship Id="rId862" Type="http://schemas.openxmlformats.org/officeDocument/2006/relationships/slideLayout" Target="../slideLayouts/slideLayout2049.xml"/><Relationship Id="rId294" Type="http://schemas.openxmlformats.org/officeDocument/2006/relationships/slideLayout" Target="../slideLayouts/slideLayout1481.xml"/><Relationship Id="rId308" Type="http://schemas.openxmlformats.org/officeDocument/2006/relationships/slideLayout" Target="../slideLayouts/slideLayout1495.xml"/><Relationship Id="rId515" Type="http://schemas.openxmlformats.org/officeDocument/2006/relationships/slideLayout" Target="../slideLayouts/slideLayout1702.xml"/><Relationship Id="rId722" Type="http://schemas.openxmlformats.org/officeDocument/2006/relationships/slideLayout" Target="../slideLayouts/slideLayout1909.xml"/><Relationship Id="rId89" Type="http://schemas.openxmlformats.org/officeDocument/2006/relationships/slideLayout" Target="../slideLayouts/slideLayout1276.xml"/><Relationship Id="rId154" Type="http://schemas.openxmlformats.org/officeDocument/2006/relationships/slideLayout" Target="../slideLayouts/slideLayout1341.xml"/><Relationship Id="rId361" Type="http://schemas.openxmlformats.org/officeDocument/2006/relationships/slideLayout" Target="../slideLayouts/slideLayout1548.xml"/><Relationship Id="rId599" Type="http://schemas.openxmlformats.org/officeDocument/2006/relationships/slideLayout" Target="../slideLayouts/slideLayout1786.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2275.xml"/><Relationship Id="rId671" Type="http://schemas.openxmlformats.org/officeDocument/2006/relationships/slideLayout" Target="../slideLayouts/slideLayout2829.xml"/><Relationship Id="rId769" Type="http://schemas.openxmlformats.org/officeDocument/2006/relationships/slideLayout" Target="../slideLayouts/slideLayout2927.xml"/><Relationship Id="rId21" Type="http://schemas.openxmlformats.org/officeDocument/2006/relationships/slideLayout" Target="../slideLayouts/slideLayout2179.xml"/><Relationship Id="rId324" Type="http://schemas.openxmlformats.org/officeDocument/2006/relationships/slideLayout" Target="../slideLayouts/slideLayout2482.xml"/><Relationship Id="rId531" Type="http://schemas.openxmlformats.org/officeDocument/2006/relationships/slideLayout" Target="../slideLayouts/slideLayout2689.xml"/><Relationship Id="rId629" Type="http://schemas.openxmlformats.org/officeDocument/2006/relationships/slideLayout" Target="../slideLayouts/slideLayout2787.xml"/><Relationship Id="rId170" Type="http://schemas.openxmlformats.org/officeDocument/2006/relationships/slideLayout" Target="../slideLayouts/slideLayout2328.xml"/><Relationship Id="rId836" Type="http://schemas.openxmlformats.org/officeDocument/2006/relationships/slideLayout" Target="../slideLayouts/slideLayout2994.xml"/><Relationship Id="rId268" Type="http://schemas.openxmlformats.org/officeDocument/2006/relationships/slideLayout" Target="../slideLayouts/slideLayout2426.xml"/><Relationship Id="rId475" Type="http://schemas.openxmlformats.org/officeDocument/2006/relationships/slideLayout" Target="../slideLayouts/slideLayout2633.xml"/><Relationship Id="rId682" Type="http://schemas.openxmlformats.org/officeDocument/2006/relationships/slideLayout" Target="../slideLayouts/slideLayout2840.xml"/><Relationship Id="rId903" Type="http://schemas.openxmlformats.org/officeDocument/2006/relationships/slideLayout" Target="../slideLayouts/slideLayout3061.xml"/><Relationship Id="rId32" Type="http://schemas.openxmlformats.org/officeDocument/2006/relationships/slideLayout" Target="../slideLayouts/slideLayout2190.xml"/><Relationship Id="rId128" Type="http://schemas.openxmlformats.org/officeDocument/2006/relationships/slideLayout" Target="../slideLayouts/slideLayout2286.xml"/><Relationship Id="rId335" Type="http://schemas.openxmlformats.org/officeDocument/2006/relationships/slideLayout" Target="../slideLayouts/slideLayout2493.xml"/><Relationship Id="rId542" Type="http://schemas.openxmlformats.org/officeDocument/2006/relationships/slideLayout" Target="../slideLayouts/slideLayout2700.xml"/><Relationship Id="rId181" Type="http://schemas.openxmlformats.org/officeDocument/2006/relationships/slideLayout" Target="../slideLayouts/slideLayout2339.xml"/><Relationship Id="rId402" Type="http://schemas.openxmlformats.org/officeDocument/2006/relationships/slideLayout" Target="../slideLayouts/slideLayout2560.xml"/><Relationship Id="rId847" Type="http://schemas.openxmlformats.org/officeDocument/2006/relationships/slideLayout" Target="../slideLayouts/slideLayout3005.xml"/><Relationship Id="rId279" Type="http://schemas.openxmlformats.org/officeDocument/2006/relationships/slideLayout" Target="../slideLayouts/slideLayout2437.xml"/><Relationship Id="rId486" Type="http://schemas.openxmlformats.org/officeDocument/2006/relationships/slideLayout" Target="../slideLayouts/slideLayout2644.xml"/><Relationship Id="rId693" Type="http://schemas.openxmlformats.org/officeDocument/2006/relationships/slideLayout" Target="../slideLayouts/slideLayout2851.xml"/><Relationship Id="rId707" Type="http://schemas.openxmlformats.org/officeDocument/2006/relationships/slideLayout" Target="../slideLayouts/slideLayout2865.xml"/><Relationship Id="rId914" Type="http://schemas.openxmlformats.org/officeDocument/2006/relationships/slideLayout" Target="../slideLayouts/slideLayout3072.xml"/><Relationship Id="rId43" Type="http://schemas.openxmlformats.org/officeDocument/2006/relationships/slideLayout" Target="../slideLayouts/slideLayout2201.xml"/><Relationship Id="rId139" Type="http://schemas.openxmlformats.org/officeDocument/2006/relationships/slideLayout" Target="../slideLayouts/slideLayout2297.xml"/><Relationship Id="rId346" Type="http://schemas.openxmlformats.org/officeDocument/2006/relationships/slideLayout" Target="../slideLayouts/slideLayout2504.xml"/><Relationship Id="rId553" Type="http://schemas.openxmlformats.org/officeDocument/2006/relationships/slideLayout" Target="../slideLayouts/slideLayout2711.xml"/><Relationship Id="rId760" Type="http://schemas.openxmlformats.org/officeDocument/2006/relationships/slideLayout" Target="../slideLayouts/slideLayout2918.xml"/><Relationship Id="rId192" Type="http://schemas.openxmlformats.org/officeDocument/2006/relationships/slideLayout" Target="../slideLayouts/slideLayout2350.xml"/><Relationship Id="rId206" Type="http://schemas.openxmlformats.org/officeDocument/2006/relationships/slideLayout" Target="../slideLayouts/slideLayout2364.xml"/><Relationship Id="rId413" Type="http://schemas.openxmlformats.org/officeDocument/2006/relationships/slideLayout" Target="../slideLayouts/slideLayout2571.xml"/><Relationship Id="rId858" Type="http://schemas.openxmlformats.org/officeDocument/2006/relationships/slideLayout" Target="../slideLayouts/slideLayout3016.xml"/><Relationship Id="rId497" Type="http://schemas.openxmlformats.org/officeDocument/2006/relationships/slideLayout" Target="../slideLayouts/slideLayout2655.xml"/><Relationship Id="rId620" Type="http://schemas.openxmlformats.org/officeDocument/2006/relationships/slideLayout" Target="../slideLayouts/slideLayout2778.xml"/><Relationship Id="rId718" Type="http://schemas.openxmlformats.org/officeDocument/2006/relationships/slideLayout" Target="../slideLayouts/slideLayout2876.xml"/><Relationship Id="rId925" Type="http://schemas.openxmlformats.org/officeDocument/2006/relationships/slideLayout" Target="../slideLayouts/slideLayout3083.xml"/><Relationship Id="rId357" Type="http://schemas.openxmlformats.org/officeDocument/2006/relationships/slideLayout" Target="../slideLayouts/slideLayout2515.xml"/><Relationship Id="rId54" Type="http://schemas.openxmlformats.org/officeDocument/2006/relationships/slideLayout" Target="../slideLayouts/slideLayout2212.xml"/><Relationship Id="rId217" Type="http://schemas.openxmlformats.org/officeDocument/2006/relationships/slideLayout" Target="../slideLayouts/slideLayout2375.xml"/><Relationship Id="rId564" Type="http://schemas.openxmlformats.org/officeDocument/2006/relationships/slideLayout" Target="../slideLayouts/slideLayout2722.xml"/><Relationship Id="rId771" Type="http://schemas.openxmlformats.org/officeDocument/2006/relationships/slideLayout" Target="../slideLayouts/slideLayout2929.xml"/><Relationship Id="rId869" Type="http://schemas.openxmlformats.org/officeDocument/2006/relationships/slideLayout" Target="../slideLayouts/slideLayout3027.xml"/><Relationship Id="rId424" Type="http://schemas.openxmlformats.org/officeDocument/2006/relationships/slideLayout" Target="../slideLayouts/slideLayout2582.xml"/><Relationship Id="rId631" Type="http://schemas.openxmlformats.org/officeDocument/2006/relationships/slideLayout" Target="../slideLayouts/slideLayout2789.xml"/><Relationship Id="rId729" Type="http://schemas.openxmlformats.org/officeDocument/2006/relationships/slideLayout" Target="../slideLayouts/slideLayout2887.xml"/><Relationship Id="rId270" Type="http://schemas.openxmlformats.org/officeDocument/2006/relationships/slideLayout" Target="../slideLayouts/slideLayout2428.xml"/><Relationship Id="rId936" Type="http://schemas.openxmlformats.org/officeDocument/2006/relationships/slideLayout" Target="../slideLayouts/slideLayout3094.xml"/><Relationship Id="rId65" Type="http://schemas.openxmlformats.org/officeDocument/2006/relationships/slideLayout" Target="../slideLayouts/slideLayout2223.xml"/><Relationship Id="rId130" Type="http://schemas.openxmlformats.org/officeDocument/2006/relationships/slideLayout" Target="../slideLayouts/slideLayout2288.xml"/><Relationship Id="rId368" Type="http://schemas.openxmlformats.org/officeDocument/2006/relationships/slideLayout" Target="../slideLayouts/slideLayout2526.xml"/><Relationship Id="rId575" Type="http://schemas.openxmlformats.org/officeDocument/2006/relationships/slideLayout" Target="../slideLayouts/slideLayout2733.xml"/><Relationship Id="rId782" Type="http://schemas.openxmlformats.org/officeDocument/2006/relationships/slideLayout" Target="../slideLayouts/slideLayout2940.xml"/><Relationship Id="rId228" Type="http://schemas.openxmlformats.org/officeDocument/2006/relationships/slideLayout" Target="../slideLayouts/slideLayout2386.xml"/><Relationship Id="rId435" Type="http://schemas.openxmlformats.org/officeDocument/2006/relationships/slideLayout" Target="../slideLayouts/slideLayout2593.xml"/><Relationship Id="rId642" Type="http://schemas.openxmlformats.org/officeDocument/2006/relationships/slideLayout" Target="../slideLayouts/slideLayout2800.xml"/><Relationship Id="rId281" Type="http://schemas.openxmlformats.org/officeDocument/2006/relationships/slideLayout" Target="../slideLayouts/slideLayout2439.xml"/><Relationship Id="rId502" Type="http://schemas.openxmlformats.org/officeDocument/2006/relationships/slideLayout" Target="../slideLayouts/slideLayout2660.xml"/><Relationship Id="rId947" Type="http://schemas.openxmlformats.org/officeDocument/2006/relationships/slideLayout" Target="../slideLayouts/slideLayout3105.xml"/><Relationship Id="rId76" Type="http://schemas.openxmlformats.org/officeDocument/2006/relationships/slideLayout" Target="../slideLayouts/slideLayout2234.xml"/><Relationship Id="rId141" Type="http://schemas.openxmlformats.org/officeDocument/2006/relationships/slideLayout" Target="../slideLayouts/slideLayout2299.xml"/><Relationship Id="rId379" Type="http://schemas.openxmlformats.org/officeDocument/2006/relationships/slideLayout" Target="../slideLayouts/slideLayout2537.xml"/><Relationship Id="rId586" Type="http://schemas.openxmlformats.org/officeDocument/2006/relationships/slideLayout" Target="../slideLayouts/slideLayout2744.xml"/><Relationship Id="rId793" Type="http://schemas.openxmlformats.org/officeDocument/2006/relationships/slideLayout" Target="../slideLayouts/slideLayout2951.xml"/><Relationship Id="rId807" Type="http://schemas.openxmlformats.org/officeDocument/2006/relationships/slideLayout" Target="../slideLayouts/slideLayout2965.xml"/><Relationship Id="rId7" Type="http://schemas.openxmlformats.org/officeDocument/2006/relationships/slideLayout" Target="../slideLayouts/slideLayout2165.xml"/><Relationship Id="rId239" Type="http://schemas.openxmlformats.org/officeDocument/2006/relationships/slideLayout" Target="../slideLayouts/slideLayout2397.xml"/><Relationship Id="rId446" Type="http://schemas.openxmlformats.org/officeDocument/2006/relationships/slideLayout" Target="../slideLayouts/slideLayout2604.xml"/><Relationship Id="rId653" Type="http://schemas.openxmlformats.org/officeDocument/2006/relationships/slideLayout" Target="../slideLayouts/slideLayout2811.xml"/><Relationship Id="rId292" Type="http://schemas.openxmlformats.org/officeDocument/2006/relationships/slideLayout" Target="../slideLayouts/slideLayout2450.xml"/><Relationship Id="rId306" Type="http://schemas.openxmlformats.org/officeDocument/2006/relationships/slideLayout" Target="../slideLayouts/slideLayout2464.xml"/><Relationship Id="rId860" Type="http://schemas.openxmlformats.org/officeDocument/2006/relationships/slideLayout" Target="../slideLayouts/slideLayout3018.xml"/><Relationship Id="rId958" Type="http://schemas.openxmlformats.org/officeDocument/2006/relationships/slideLayout" Target="../slideLayouts/slideLayout3116.xml"/><Relationship Id="rId87" Type="http://schemas.openxmlformats.org/officeDocument/2006/relationships/slideLayout" Target="../slideLayouts/slideLayout2245.xml"/><Relationship Id="rId513" Type="http://schemas.openxmlformats.org/officeDocument/2006/relationships/slideLayout" Target="../slideLayouts/slideLayout2671.xml"/><Relationship Id="rId597" Type="http://schemas.openxmlformats.org/officeDocument/2006/relationships/slideLayout" Target="../slideLayouts/slideLayout2755.xml"/><Relationship Id="rId720" Type="http://schemas.openxmlformats.org/officeDocument/2006/relationships/slideLayout" Target="../slideLayouts/slideLayout2878.xml"/><Relationship Id="rId818" Type="http://schemas.openxmlformats.org/officeDocument/2006/relationships/slideLayout" Target="../slideLayouts/slideLayout2976.xml"/><Relationship Id="rId152" Type="http://schemas.openxmlformats.org/officeDocument/2006/relationships/slideLayout" Target="../slideLayouts/slideLayout2310.xml"/><Relationship Id="rId457" Type="http://schemas.openxmlformats.org/officeDocument/2006/relationships/slideLayout" Target="../slideLayouts/slideLayout2615.xml"/><Relationship Id="rId664" Type="http://schemas.openxmlformats.org/officeDocument/2006/relationships/slideLayout" Target="../slideLayouts/slideLayout2822.xml"/><Relationship Id="rId871" Type="http://schemas.openxmlformats.org/officeDocument/2006/relationships/slideLayout" Target="../slideLayouts/slideLayout3029.xml"/><Relationship Id="rId969" Type="http://schemas.openxmlformats.org/officeDocument/2006/relationships/slideLayout" Target="../slideLayouts/slideLayout3127.xml"/><Relationship Id="rId14" Type="http://schemas.openxmlformats.org/officeDocument/2006/relationships/slideLayout" Target="../slideLayouts/slideLayout2172.xml"/><Relationship Id="rId317" Type="http://schemas.openxmlformats.org/officeDocument/2006/relationships/slideLayout" Target="../slideLayouts/slideLayout2475.xml"/><Relationship Id="rId524" Type="http://schemas.openxmlformats.org/officeDocument/2006/relationships/slideLayout" Target="../slideLayouts/slideLayout2682.xml"/><Relationship Id="rId731" Type="http://schemas.openxmlformats.org/officeDocument/2006/relationships/slideLayout" Target="../slideLayouts/slideLayout2889.xml"/><Relationship Id="rId98" Type="http://schemas.openxmlformats.org/officeDocument/2006/relationships/slideLayout" Target="../slideLayouts/slideLayout2256.xml"/><Relationship Id="rId163" Type="http://schemas.openxmlformats.org/officeDocument/2006/relationships/slideLayout" Target="../slideLayouts/slideLayout2321.xml"/><Relationship Id="rId370" Type="http://schemas.openxmlformats.org/officeDocument/2006/relationships/slideLayout" Target="../slideLayouts/slideLayout2528.xml"/><Relationship Id="rId829" Type="http://schemas.openxmlformats.org/officeDocument/2006/relationships/slideLayout" Target="../slideLayouts/slideLayout2987.xml"/><Relationship Id="rId230" Type="http://schemas.openxmlformats.org/officeDocument/2006/relationships/slideLayout" Target="../slideLayouts/slideLayout2388.xml"/><Relationship Id="rId468" Type="http://schemas.openxmlformats.org/officeDocument/2006/relationships/slideLayout" Target="../slideLayouts/slideLayout2626.xml"/><Relationship Id="rId675" Type="http://schemas.openxmlformats.org/officeDocument/2006/relationships/slideLayout" Target="../slideLayouts/slideLayout2833.xml"/><Relationship Id="rId882" Type="http://schemas.openxmlformats.org/officeDocument/2006/relationships/slideLayout" Target="../slideLayouts/slideLayout3040.xml"/><Relationship Id="rId25" Type="http://schemas.openxmlformats.org/officeDocument/2006/relationships/slideLayout" Target="../slideLayouts/slideLayout2183.xml"/><Relationship Id="rId328" Type="http://schemas.openxmlformats.org/officeDocument/2006/relationships/slideLayout" Target="../slideLayouts/slideLayout2486.xml"/><Relationship Id="rId535" Type="http://schemas.openxmlformats.org/officeDocument/2006/relationships/slideLayout" Target="../slideLayouts/slideLayout2693.xml"/><Relationship Id="rId742" Type="http://schemas.openxmlformats.org/officeDocument/2006/relationships/slideLayout" Target="../slideLayouts/slideLayout2900.xml"/><Relationship Id="rId174" Type="http://schemas.openxmlformats.org/officeDocument/2006/relationships/slideLayout" Target="../slideLayouts/slideLayout2332.xml"/><Relationship Id="rId381" Type="http://schemas.openxmlformats.org/officeDocument/2006/relationships/slideLayout" Target="../slideLayouts/slideLayout2539.xml"/><Relationship Id="rId602" Type="http://schemas.openxmlformats.org/officeDocument/2006/relationships/slideLayout" Target="../slideLayouts/slideLayout2760.xml"/><Relationship Id="rId241" Type="http://schemas.openxmlformats.org/officeDocument/2006/relationships/slideLayout" Target="../slideLayouts/slideLayout2399.xml"/><Relationship Id="rId479" Type="http://schemas.openxmlformats.org/officeDocument/2006/relationships/slideLayout" Target="../slideLayouts/slideLayout2637.xml"/><Relationship Id="rId686" Type="http://schemas.openxmlformats.org/officeDocument/2006/relationships/slideLayout" Target="../slideLayouts/slideLayout2844.xml"/><Relationship Id="rId893" Type="http://schemas.openxmlformats.org/officeDocument/2006/relationships/slideLayout" Target="../slideLayouts/slideLayout3051.xml"/><Relationship Id="rId907" Type="http://schemas.openxmlformats.org/officeDocument/2006/relationships/slideLayout" Target="../slideLayouts/slideLayout3065.xml"/><Relationship Id="rId36" Type="http://schemas.openxmlformats.org/officeDocument/2006/relationships/slideLayout" Target="../slideLayouts/slideLayout2194.xml"/><Relationship Id="rId339" Type="http://schemas.openxmlformats.org/officeDocument/2006/relationships/slideLayout" Target="../slideLayouts/slideLayout2497.xml"/><Relationship Id="rId546" Type="http://schemas.openxmlformats.org/officeDocument/2006/relationships/slideLayout" Target="../slideLayouts/slideLayout2704.xml"/><Relationship Id="rId753" Type="http://schemas.openxmlformats.org/officeDocument/2006/relationships/slideLayout" Target="../slideLayouts/slideLayout2911.xml"/><Relationship Id="rId101" Type="http://schemas.openxmlformats.org/officeDocument/2006/relationships/slideLayout" Target="../slideLayouts/slideLayout2259.xml"/><Relationship Id="rId185" Type="http://schemas.openxmlformats.org/officeDocument/2006/relationships/slideLayout" Target="../slideLayouts/slideLayout2343.xml"/><Relationship Id="rId406" Type="http://schemas.openxmlformats.org/officeDocument/2006/relationships/slideLayout" Target="../slideLayouts/slideLayout2564.xml"/><Relationship Id="rId960" Type="http://schemas.openxmlformats.org/officeDocument/2006/relationships/slideLayout" Target="../slideLayouts/slideLayout3118.xml"/><Relationship Id="rId392" Type="http://schemas.openxmlformats.org/officeDocument/2006/relationships/slideLayout" Target="../slideLayouts/slideLayout2550.xml"/><Relationship Id="rId613" Type="http://schemas.openxmlformats.org/officeDocument/2006/relationships/slideLayout" Target="../slideLayouts/slideLayout2771.xml"/><Relationship Id="rId697" Type="http://schemas.openxmlformats.org/officeDocument/2006/relationships/slideLayout" Target="../slideLayouts/slideLayout2855.xml"/><Relationship Id="rId820" Type="http://schemas.openxmlformats.org/officeDocument/2006/relationships/slideLayout" Target="../slideLayouts/slideLayout2978.xml"/><Relationship Id="rId918" Type="http://schemas.openxmlformats.org/officeDocument/2006/relationships/slideLayout" Target="../slideLayouts/slideLayout3076.xml"/><Relationship Id="rId252" Type="http://schemas.openxmlformats.org/officeDocument/2006/relationships/slideLayout" Target="../slideLayouts/slideLayout2410.xml"/><Relationship Id="rId47" Type="http://schemas.openxmlformats.org/officeDocument/2006/relationships/slideLayout" Target="../slideLayouts/slideLayout2205.xml"/><Relationship Id="rId112" Type="http://schemas.openxmlformats.org/officeDocument/2006/relationships/slideLayout" Target="../slideLayouts/slideLayout2270.xml"/><Relationship Id="rId557" Type="http://schemas.openxmlformats.org/officeDocument/2006/relationships/slideLayout" Target="../slideLayouts/slideLayout2715.xml"/><Relationship Id="rId764" Type="http://schemas.openxmlformats.org/officeDocument/2006/relationships/slideLayout" Target="../slideLayouts/slideLayout2922.xml"/><Relationship Id="rId971" Type="http://schemas.openxmlformats.org/officeDocument/2006/relationships/slideLayout" Target="../slideLayouts/slideLayout3129.xml"/><Relationship Id="rId196" Type="http://schemas.openxmlformats.org/officeDocument/2006/relationships/slideLayout" Target="../slideLayouts/slideLayout2354.xml"/><Relationship Id="rId417" Type="http://schemas.openxmlformats.org/officeDocument/2006/relationships/slideLayout" Target="../slideLayouts/slideLayout2575.xml"/><Relationship Id="rId459" Type="http://schemas.openxmlformats.org/officeDocument/2006/relationships/slideLayout" Target="../slideLayouts/slideLayout2617.xml"/><Relationship Id="rId624" Type="http://schemas.openxmlformats.org/officeDocument/2006/relationships/slideLayout" Target="../slideLayouts/slideLayout2782.xml"/><Relationship Id="rId666" Type="http://schemas.openxmlformats.org/officeDocument/2006/relationships/slideLayout" Target="../slideLayouts/slideLayout2824.xml"/><Relationship Id="rId831" Type="http://schemas.openxmlformats.org/officeDocument/2006/relationships/slideLayout" Target="../slideLayouts/slideLayout2989.xml"/><Relationship Id="rId873" Type="http://schemas.openxmlformats.org/officeDocument/2006/relationships/slideLayout" Target="../slideLayouts/slideLayout3031.xml"/><Relationship Id="rId16" Type="http://schemas.openxmlformats.org/officeDocument/2006/relationships/slideLayout" Target="../slideLayouts/slideLayout2174.xml"/><Relationship Id="rId221" Type="http://schemas.openxmlformats.org/officeDocument/2006/relationships/slideLayout" Target="../slideLayouts/slideLayout2379.xml"/><Relationship Id="rId263" Type="http://schemas.openxmlformats.org/officeDocument/2006/relationships/slideLayout" Target="../slideLayouts/slideLayout2421.xml"/><Relationship Id="rId319" Type="http://schemas.openxmlformats.org/officeDocument/2006/relationships/slideLayout" Target="../slideLayouts/slideLayout2477.xml"/><Relationship Id="rId470" Type="http://schemas.openxmlformats.org/officeDocument/2006/relationships/slideLayout" Target="../slideLayouts/slideLayout2628.xml"/><Relationship Id="rId526" Type="http://schemas.openxmlformats.org/officeDocument/2006/relationships/slideLayout" Target="../slideLayouts/slideLayout2684.xml"/><Relationship Id="rId929" Type="http://schemas.openxmlformats.org/officeDocument/2006/relationships/slideLayout" Target="../slideLayouts/slideLayout3087.xml"/><Relationship Id="rId58" Type="http://schemas.openxmlformats.org/officeDocument/2006/relationships/slideLayout" Target="../slideLayouts/slideLayout2216.xml"/><Relationship Id="rId123" Type="http://schemas.openxmlformats.org/officeDocument/2006/relationships/slideLayout" Target="../slideLayouts/slideLayout2281.xml"/><Relationship Id="rId330" Type="http://schemas.openxmlformats.org/officeDocument/2006/relationships/slideLayout" Target="../slideLayouts/slideLayout2488.xml"/><Relationship Id="rId568" Type="http://schemas.openxmlformats.org/officeDocument/2006/relationships/slideLayout" Target="../slideLayouts/slideLayout2726.xml"/><Relationship Id="rId733" Type="http://schemas.openxmlformats.org/officeDocument/2006/relationships/slideLayout" Target="../slideLayouts/slideLayout2891.xml"/><Relationship Id="rId775" Type="http://schemas.openxmlformats.org/officeDocument/2006/relationships/slideLayout" Target="../slideLayouts/slideLayout2933.xml"/><Relationship Id="rId940" Type="http://schemas.openxmlformats.org/officeDocument/2006/relationships/slideLayout" Target="../slideLayouts/slideLayout3098.xml"/><Relationship Id="rId165" Type="http://schemas.openxmlformats.org/officeDocument/2006/relationships/slideLayout" Target="../slideLayouts/slideLayout2323.xml"/><Relationship Id="rId372" Type="http://schemas.openxmlformats.org/officeDocument/2006/relationships/slideLayout" Target="../slideLayouts/slideLayout2530.xml"/><Relationship Id="rId428" Type="http://schemas.openxmlformats.org/officeDocument/2006/relationships/slideLayout" Target="../slideLayouts/slideLayout2586.xml"/><Relationship Id="rId635" Type="http://schemas.openxmlformats.org/officeDocument/2006/relationships/slideLayout" Target="../slideLayouts/slideLayout2793.xml"/><Relationship Id="rId677" Type="http://schemas.openxmlformats.org/officeDocument/2006/relationships/slideLayout" Target="../slideLayouts/slideLayout2835.xml"/><Relationship Id="rId800" Type="http://schemas.openxmlformats.org/officeDocument/2006/relationships/slideLayout" Target="../slideLayouts/slideLayout2958.xml"/><Relationship Id="rId842" Type="http://schemas.openxmlformats.org/officeDocument/2006/relationships/slideLayout" Target="../slideLayouts/slideLayout3000.xml"/><Relationship Id="rId232" Type="http://schemas.openxmlformats.org/officeDocument/2006/relationships/slideLayout" Target="../slideLayouts/slideLayout2390.xml"/><Relationship Id="rId274" Type="http://schemas.openxmlformats.org/officeDocument/2006/relationships/slideLayout" Target="../slideLayouts/slideLayout2432.xml"/><Relationship Id="rId481" Type="http://schemas.openxmlformats.org/officeDocument/2006/relationships/slideLayout" Target="../slideLayouts/slideLayout2639.xml"/><Relationship Id="rId702" Type="http://schemas.openxmlformats.org/officeDocument/2006/relationships/slideLayout" Target="../slideLayouts/slideLayout2860.xml"/><Relationship Id="rId884" Type="http://schemas.openxmlformats.org/officeDocument/2006/relationships/slideLayout" Target="../slideLayouts/slideLayout3042.xml"/><Relationship Id="rId27" Type="http://schemas.openxmlformats.org/officeDocument/2006/relationships/slideLayout" Target="../slideLayouts/slideLayout2185.xml"/><Relationship Id="rId69" Type="http://schemas.openxmlformats.org/officeDocument/2006/relationships/slideLayout" Target="../slideLayouts/slideLayout2227.xml"/><Relationship Id="rId134" Type="http://schemas.openxmlformats.org/officeDocument/2006/relationships/slideLayout" Target="../slideLayouts/slideLayout2292.xml"/><Relationship Id="rId537" Type="http://schemas.openxmlformats.org/officeDocument/2006/relationships/slideLayout" Target="../slideLayouts/slideLayout2695.xml"/><Relationship Id="rId579" Type="http://schemas.openxmlformats.org/officeDocument/2006/relationships/slideLayout" Target="../slideLayouts/slideLayout2737.xml"/><Relationship Id="rId744" Type="http://schemas.openxmlformats.org/officeDocument/2006/relationships/slideLayout" Target="../slideLayouts/slideLayout2902.xml"/><Relationship Id="rId786" Type="http://schemas.openxmlformats.org/officeDocument/2006/relationships/slideLayout" Target="../slideLayouts/slideLayout2944.xml"/><Relationship Id="rId951" Type="http://schemas.openxmlformats.org/officeDocument/2006/relationships/slideLayout" Target="../slideLayouts/slideLayout3109.xml"/><Relationship Id="rId80" Type="http://schemas.openxmlformats.org/officeDocument/2006/relationships/slideLayout" Target="../slideLayouts/slideLayout2238.xml"/><Relationship Id="rId176" Type="http://schemas.openxmlformats.org/officeDocument/2006/relationships/slideLayout" Target="../slideLayouts/slideLayout2334.xml"/><Relationship Id="rId341" Type="http://schemas.openxmlformats.org/officeDocument/2006/relationships/slideLayout" Target="../slideLayouts/slideLayout2499.xml"/><Relationship Id="rId383" Type="http://schemas.openxmlformats.org/officeDocument/2006/relationships/slideLayout" Target="../slideLayouts/slideLayout2541.xml"/><Relationship Id="rId439" Type="http://schemas.openxmlformats.org/officeDocument/2006/relationships/slideLayout" Target="../slideLayouts/slideLayout2597.xml"/><Relationship Id="rId590" Type="http://schemas.openxmlformats.org/officeDocument/2006/relationships/slideLayout" Target="../slideLayouts/slideLayout2748.xml"/><Relationship Id="rId604" Type="http://schemas.openxmlformats.org/officeDocument/2006/relationships/slideLayout" Target="../slideLayouts/slideLayout2762.xml"/><Relationship Id="rId646" Type="http://schemas.openxmlformats.org/officeDocument/2006/relationships/slideLayout" Target="../slideLayouts/slideLayout2804.xml"/><Relationship Id="rId811" Type="http://schemas.openxmlformats.org/officeDocument/2006/relationships/slideLayout" Target="../slideLayouts/slideLayout2969.xml"/><Relationship Id="rId201" Type="http://schemas.openxmlformats.org/officeDocument/2006/relationships/slideLayout" Target="../slideLayouts/slideLayout2359.xml"/><Relationship Id="rId243" Type="http://schemas.openxmlformats.org/officeDocument/2006/relationships/slideLayout" Target="../slideLayouts/slideLayout2401.xml"/><Relationship Id="rId285" Type="http://schemas.openxmlformats.org/officeDocument/2006/relationships/slideLayout" Target="../slideLayouts/slideLayout2443.xml"/><Relationship Id="rId450" Type="http://schemas.openxmlformats.org/officeDocument/2006/relationships/slideLayout" Target="../slideLayouts/slideLayout2608.xml"/><Relationship Id="rId506" Type="http://schemas.openxmlformats.org/officeDocument/2006/relationships/slideLayout" Target="../slideLayouts/slideLayout2664.xml"/><Relationship Id="rId688" Type="http://schemas.openxmlformats.org/officeDocument/2006/relationships/slideLayout" Target="../slideLayouts/slideLayout2846.xml"/><Relationship Id="rId853" Type="http://schemas.openxmlformats.org/officeDocument/2006/relationships/slideLayout" Target="../slideLayouts/slideLayout3011.xml"/><Relationship Id="rId895" Type="http://schemas.openxmlformats.org/officeDocument/2006/relationships/slideLayout" Target="../slideLayouts/slideLayout3053.xml"/><Relationship Id="rId909" Type="http://schemas.openxmlformats.org/officeDocument/2006/relationships/slideLayout" Target="../slideLayouts/slideLayout3067.xml"/><Relationship Id="rId38" Type="http://schemas.openxmlformats.org/officeDocument/2006/relationships/slideLayout" Target="../slideLayouts/slideLayout2196.xml"/><Relationship Id="rId103" Type="http://schemas.openxmlformats.org/officeDocument/2006/relationships/slideLayout" Target="../slideLayouts/slideLayout2261.xml"/><Relationship Id="rId310" Type="http://schemas.openxmlformats.org/officeDocument/2006/relationships/slideLayout" Target="../slideLayouts/slideLayout2468.xml"/><Relationship Id="rId492" Type="http://schemas.openxmlformats.org/officeDocument/2006/relationships/slideLayout" Target="../slideLayouts/slideLayout2650.xml"/><Relationship Id="rId548" Type="http://schemas.openxmlformats.org/officeDocument/2006/relationships/slideLayout" Target="../slideLayouts/slideLayout2706.xml"/><Relationship Id="rId713" Type="http://schemas.openxmlformats.org/officeDocument/2006/relationships/slideLayout" Target="../slideLayouts/slideLayout2871.xml"/><Relationship Id="rId755" Type="http://schemas.openxmlformats.org/officeDocument/2006/relationships/slideLayout" Target="../slideLayouts/slideLayout2913.xml"/><Relationship Id="rId797" Type="http://schemas.openxmlformats.org/officeDocument/2006/relationships/slideLayout" Target="../slideLayouts/slideLayout2955.xml"/><Relationship Id="rId920" Type="http://schemas.openxmlformats.org/officeDocument/2006/relationships/slideLayout" Target="../slideLayouts/slideLayout3078.xml"/><Relationship Id="rId962" Type="http://schemas.openxmlformats.org/officeDocument/2006/relationships/slideLayout" Target="../slideLayouts/slideLayout3120.xml"/><Relationship Id="rId91" Type="http://schemas.openxmlformats.org/officeDocument/2006/relationships/slideLayout" Target="../slideLayouts/slideLayout2249.xml"/><Relationship Id="rId145" Type="http://schemas.openxmlformats.org/officeDocument/2006/relationships/slideLayout" Target="../slideLayouts/slideLayout2303.xml"/><Relationship Id="rId187" Type="http://schemas.openxmlformats.org/officeDocument/2006/relationships/slideLayout" Target="../slideLayouts/slideLayout2345.xml"/><Relationship Id="rId352" Type="http://schemas.openxmlformats.org/officeDocument/2006/relationships/slideLayout" Target="../slideLayouts/slideLayout2510.xml"/><Relationship Id="rId394" Type="http://schemas.openxmlformats.org/officeDocument/2006/relationships/slideLayout" Target="../slideLayouts/slideLayout2552.xml"/><Relationship Id="rId408" Type="http://schemas.openxmlformats.org/officeDocument/2006/relationships/slideLayout" Target="../slideLayouts/slideLayout2566.xml"/><Relationship Id="rId615" Type="http://schemas.openxmlformats.org/officeDocument/2006/relationships/slideLayout" Target="../slideLayouts/slideLayout2773.xml"/><Relationship Id="rId822" Type="http://schemas.openxmlformats.org/officeDocument/2006/relationships/slideLayout" Target="../slideLayouts/slideLayout2980.xml"/><Relationship Id="rId212" Type="http://schemas.openxmlformats.org/officeDocument/2006/relationships/slideLayout" Target="../slideLayouts/slideLayout2370.xml"/><Relationship Id="rId254" Type="http://schemas.openxmlformats.org/officeDocument/2006/relationships/slideLayout" Target="../slideLayouts/slideLayout2412.xml"/><Relationship Id="rId657" Type="http://schemas.openxmlformats.org/officeDocument/2006/relationships/slideLayout" Target="../slideLayouts/slideLayout2815.xml"/><Relationship Id="rId699" Type="http://schemas.openxmlformats.org/officeDocument/2006/relationships/slideLayout" Target="../slideLayouts/slideLayout2857.xml"/><Relationship Id="rId864" Type="http://schemas.openxmlformats.org/officeDocument/2006/relationships/slideLayout" Target="../slideLayouts/slideLayout3022.xml"/><Relationship Id="rId49" Type="http://schemas.openxmlformats.org/officeDocument/2006/relationships/slideLayout" Target="../slideLayouts/slideLayout2207.xml"/><Relationship Id="rId114" Type="http://schemas.openxmlformats.org/officeDocument/2006/relationships/slideLayout" Target="../slideLayouts/slideLayout2272.xml"/><Relationship Id="rId296" Type="http://schemas.openxmlformats.org/officeDocument/2006/relationships/slideLayout" Target="../slideLayouts/slideLayout2454.xml"/><Relationship Id="rId461" Type="http://schemas.openxmlformats.org/officeDocument/2006/relationships/slideLayout" Target="../slideLayouts/slideLayout2619.xml"/><Relationship Id="rId517" Type="http://schemas.openxmlformats.org/officeDocument/2006/relationships/slideLayout" Target="../slideLayouts/slideLayout2675.xml"/><Relationship Id="rId559" Type="http://schemas.openxmlformats.org/officeDocument/2006/relationships/slideLayout" Target="../slideLayouts/slideLayout2717.xml"/><Relationship Id="rId724" Type="http://schemas.openxmlformats.org/officeDocument/2006/relationships/slideLayout" Target="../slideLayouts/slideLayout2882.xml"/><Relationship Id="rId766" Type="http://schemas.openxmlformats.org/officeDocument/2006/relationships/slideLayout" Target="../slideLayouts/slideLayout2924.xml"/><Relationship Id="rId931" Type="http://schemas.openxmlformats.org/officeDocument/2006/relationships/slideLayout" Target="../slideLayouts/slideLayout3089.xml"/><Relationship Id="rId60" Type="http://schemas.openxmlformats.org/officeDocument/2006/relationships/slideLayout" Target="../slideLayouts/slideLayout2218.xml"/><Relationship Id="rId156" Type="http://schemas.openxmlformats.org/officeDocument/2006/relationships/slideLayout" Target="../slideLayouts/slideLayout2314.xml"/><Relationship Id="rId198" Type="http://schemas.openxmlformats.org/officeDocument/2006/relationships/slideLayout" Target="../slideLayouts/slideLayout2356.xml"/><Relationship Id="rId321" Type="http://schemas.openxmlformats.org/officeDocument/2006/relationships/slideLayout" Target="../slideLayouts/slideLayout2479.xml"/><Relationship Id="rId363" Type="http://schemas.openxmlformats.org/officeDocument/2006/relationships/slideLayout" Target="../slideLayouts/slideLayout2521.xml"/><Relationship Id="rId419" Type="http://schemas.openxmlformats.org/officeDocument/2006/relationships/slideLayout" Target="../slideLayouts/slideLayout2577.xml"/><Relationship Id="rId570" Type="http://schemas.openxmlformats.org/officeDocument/2006/relationships/slideLayout" Target="../slideLayouts/slideLayout2728.xml"/><Relationship Id="rId626" Type="http://schemas.openxmlformats.org/officeDocument/2006/relationships/slideLayout" Target="../slideLayouts/slideLayout2784.xml"/><Relationship Id="rId223" Type="http://schemas.openxmlformats.org/officeDocument/2006/relationships/slideLayout" Target="../slideLayouts/slideLayout2381.xml"/><Relationship Id="rId430" Type="http://schemas.openxmlformats.org/officeDocument/2006/relationships/slideLayout" Target="../slideLayouts/slideLayout2588.xml"/><Relationship Id="rId668" Type="http://schemas.openxmlformats.org/officeDocument/2006/relationships/slideLayout" Target="../slideLayouts/slideLayout2826.xml"/><Relationship Id="rId833" Type="http://schemas.openxmlformats.org/officeDocument/2006/relationships/slideLayout" Target="../slideLayouts/slideLayout2991.xml"/><Relationship Id="rId875" Type="http://schemas.openxmlformats.org/officeDocument/2006/relationships/slideLayout" Target="../slideLayouts/slideLayout3033.xml"/><Relationship Id="rId18" Type="http://schemas.openxmlformats.org/officeDocument/2006/relationships/slideLayout" Target="../slideLayouts/slideLayout2176.xml"/><Relationship Id="rId265" Type="http://schemas.openxmlformats.org/officeDocument/2006/relationships/slideLayout" Target="../slideLayouts/slideLayout2423.xml"/><Relationship Id="rId472" Type="http://schemas.openxmlformats.org/officeDocument/2006/relationships/slideLayout" Target="../slideLayouts/slideLayout2630.xml"/><Relationship Id="rId528" Type="http://schemas.openxmlformats.org/officeDocument/2006/relationships/slideLayout" Target="../slideLayouts/slideLayout2686.xml"/><Relationship Id="rId735" Type="http://schemas.openxmlformats.org/officeDocument/2006/relationships/slideLayout" Target="../slideLayouts/slideLayout2893.xml"/><Relationship Id="rId900" Type="http://schemas.openxmlformats.org/officeDocument/2006/relationships/slideLayout" Target="../slideLayouts/slideLayout3058.xml"/><Relationship Id="rId942" Type="http://schemas.openxmlformats.org/officeDocument/2006/relationships/slideLayout" Target="../slideLayouts/slideLayout3100.xml"/><Relationship Id="rId125" Type="http://schemas.openxmlformats.org/officeDocument/2006/relationships/slideLayout" Target="../slideLayouts/slideLayout2283.xml"/><Relationship Id="rId167" Type="http://schemas.openxmlformats.org/officeDocument/2006/relationships/slideLayout" Target="../slideLayouts/slideLayout2325.xml"/><Relationship Id="rId332" Type="http://schemas.openxmlformats.org/officeDocument/2006/relationships/slideLayout" Target="../slideLayouts/slideLayout2490.xml"/><Relationship Id="rId374" Type="http://schemas.openxmlformats.org/officeDocument/2006/relationships/slideLayout" Target="../slideLayouts/slideLayout2532.xml"/><Relationship Id="rId581" Type="http://schemas.openxmlformats.org/officeDocument/2006/relationships/slideLayout" Target="../slideLayouts/slideLayout2739.xml"/><Relationship Id="rId777" Type="http://schemas.openxmlformats.org/officeDocument/2006/relationships/slideLayout" Target="../slideLayouts/slideLayout2935.xml"/><Relationship Id="rId71" Type="http://schemas.openxmlformats.org/officeDocument/2006/relationships/slideLayout" Target="../slideLayouts/slideLayout2229.xml"/><Relationship Id="rId234" Type="http://schemas.openxmlformats.org/officeDocument/2006/relationships/slideLayout" Target="../slideLayouts/slideLayout2392.xml"/><Relationship Id="rId637" Type="http://schemas.openxmlformats.org/officeDocument/2006/relationships/slideLayout" Target="../slideLayouts/slideLayout2795.xml"/><Relationship Id="rId679" Type="http://schemas.openxmlformats.org/officeDocument/2006/relationships/slideLayout" Target="../slideLayouts/slideLayout2837.xml"/><Relationship Id="rId802" Type="http://schemas.openxmlformats.org/officeDocument/2006/relationships/slideLayout" Target="../slideLayouts/slideLayout2960.xml"/><Relationship Id="rId844" Type="http://schemas.openxmlformats.org/officeDocument/2006/relationships/slideLayout" Target="../slideLayouts/slideLayout3002.xml"/><Relationship Id="rId886" Type="http://schemas.openxmlformats.org/officeDocument/2006/relationships/slideLayout" Target="../slideLayouts/slideLayout3044.xml"/><Relationship Id="rId2" Type="http://schemas.openxmlformats.org/officeDocument/2006/relationships/slideLayout" Target="../slideLayouts/slideLayout2160.xml"/><Relationship Id="rId29" Type="http://schemas.openxmlformats.org/officeDocument/2006/relationships/slideLayout" Target="../slideLayouts/slideLayout2187.xml"/><Relationship Id="rId276" Type="http://schemas.openxmlformats.org/officeDocument/2006/relationships/slideLayout" Target="../slideLayouts/slideLayout2434.xml"/><Relationship Id="rId441" Type="http://schemas.openxmlformats.org/officeDocument/2006/relationships/slideLayout" Target="../slideLayouts/slideLayout2599.xml"/><Relationship Id="rId483" Type="http://schemas.openxmlformats.org/officeDocument/2006/relationships/slideLayout" Target="../slideLayouts/slideLayout2641.xml"/><Relationship Id="rId539" Type="http://schemas.openxmlformats.org/officeDocument/2006/relationships/slideLayout" Target="../slideLayouts/slideLayout2697.xml"/><Relationship Id="rId690" Type="http://schemas.openxmlformats.org/officeDocument/2006/relationships/slideLayout" Target="../slideLayouts/slideLayout2848.xml"/><Relationship Id="rId704" Type="http://schemas.openxmlformats.org/officeDocument/2006/relationships/slideLayout" Target="../slideLayouts/slideLayout2862.xml"/><Relationship Id="rId746" Type="http://schemas.openxmlformats.org/officeDocument/2006/relationships/slideLayout" Target="../slideLayouts/slideLayout2904.xml"/><Relationship Id="rId911" Type="http://schemas.openxmlformats.org/officeDocument/2006/relationships/slideLayout" Target="../slideLayouts/slideLayout3069.xml"/><Relationship Id="rId40" Type="http://schemas.openxmlformats.org/officeDocument/2006/relationships/slideLayout" Target="../slideLayouts/slideLayout2198.xml"/><Relationship Id="rId136" Type="http://schemas.openxmlformats.org/officeDocument/2006/relationships/slideLayout" Target="../slideLayouts/slideLayout2294.xml"/><Relationship Id="rId178" Type="http://schemas.openxmlformats.org/officeDocument/2006/relationships/slideLayout" Target="../slideLayouts/slideLayout2336.xml"/><Relationship Id="rId301" Type="http://schemas.openxmlformats.org/officeDocument/2006/relationships/slideLayout" Target="../slideLayouts/slideLayout2459.xml"/><Relationship Id="rId343" Type="http://schemas.openxmlformats.org/officeDocument/2006/relationships/slideLayout" Target="../slideLayouts/slideLayout2501.xml"/><Relationship Id="rId550" Type="http://schemas.openxmlformats.org/officeDocument/2006/relationships/slideLayout" Target="../slideLayouts/slideLayout2708.xml"/><Relationship Id="rId788" Type="http://schemas.openxmlformats.org/officeDocument/2006/relationships/slideLayout" Target="../slideLayouts/slideLayout2946.xml"/><Relationship Id="rId953" Type="http://schemas.openxmlformats.org/officeDocument/2006/relationships/slideLayout" Target="../slideLayouts/slideLayout3111.xml"/><Relationship Id="rId82" Type="http://schemas.openxmlformats.org/officeDocument/2006/relationships/slideLayout" Target="../slideLayouts/slideLayout2240.xml"/><Relationship Id="rId203" Type="http://schemas.openxmlformats.org/officeDocument/2006/relationships/slideLayout" Target="../slideLayouts/slideLayout2361.xml"/><Relationship Id="rId385" Type="http://schemas.openxmlformats.org/officeDocument/2006/relationships/slideLayout" Target="../slideLayouts/slideLayout2543.xml"/><Relationship Id="rId592" Type="http://schemas.openxmlformats.org/officeDocument/2006/relationships/slideLayout" Target="../slideLayouts/slideLayout2750.xml"/><Relationship Id="rId606" Type="http://schemas.openxmlformats.org/officeDocument/2006/relationships/slideLayout" Target="../slideLayouts/slideLayout2764.xml"/><Relationship Id="rId648" Type="http://schemas.openxmlformats.org/officeDocument/2006/relationships/slideLayout" Target="../slideLayouts/slideLayout2806.xml"/><Relationship Id="rId813" Type="http://schemas.openxmlformats.org/officeDocument/2006/relationships/slideLayout" Target="../slideLayouts/slideLayout2971.xml"/><Relationship Id="rId855" Type="http://schemas.openxmlformats.org/officeDocument/2006/relationships/slideLayout" Target="../slideLayouts/slideLayout3013.xml"/><Relationship Id="rId245" Type="http://schemas.openxmlformats.org/officeDocument/2006/relationships/slideLayout" Target="../slideLayouts/slideLayout2403.xml"/><Relationship Id="rId287" Type="http://schemas.openxmlformats.org/officeDocument/2006/relationships/slideLayout" Target="../slideLayouts/slideLayout2445.xml"/><Relationship Id="rId410" Type="http://schemas.openxmlformats.org/officeDocument/2006/relationships/slideLayout" Target="../slideLayouts/slideLayout2568.xml"/><Relationship Id="rId452" Type="http://schemas.openxmlformats.org/officeDocument/2006/relationships/slideLayout" Target="../slideLayouts/slideLayout2610.xml"/><Relationship Id="rId494" Type="http://schemas.openxmlformats.org/officeDocument/2006/relationships/slideLayout" Target="../slideLayouts/slideLayout2652.xml"/><Relationship Id="rId508" Type="http://schemas.openxmlformats.org/officeDocument/2006/relationships/slideLayout" Target="../slideLayouts/slideLayout2666.xml"/><Relationship Id="rId715" Type="http://schemas.openxmlformats.org/officeDocument/2006/relationships/slideLayout" Target="../slideLayouts/slideLayout2873.xml"/><Relationship Id="rId897" Type="http://schemas.openxmlformats.org/officeDocument/2006/relationships/slideLayout" Target="../slideLayouts/slideLayout3055.xml"/><Relationship Id="rId922" Type="http://schemas.openxmlformats.org/officeDocument/2006/relationships/slideLayout" Target="../slideLayouts/slideLayout3080.xml"/><Relationship Id="rId105" Type="http://schemas.openxmlformats.org/officeDocument/2006/relationships/slideLayout" Target="../slideLayouts/slideLayout2263.xml"/><Relationship Id="rId147" Type="http://schemas.openxmlformats.org/officeDocument/2006/relationships/slideLayout" Target="../slideLayouts/slideLayout2305.xml"/><Relationship Id="rId312" Type="http://schemas.openxmlformats.org/officeDocument/2006/relationships/slideLayout" Target="../slideLayouts/slideLayout2470.xml"/><Relationship Id="rId354" Type="http://schemas.openxmlformats.org/officeDocument/2006/relationships/slideLayout" Target="../slideLayouts/slideLayout2512.xml"/><Relationship Id="rId757" Type="http://schemas.openxmlformats.org/officeDocument/2006/relationships/slideLayout" Target="../slideLayouts/slideLayout2915.xml"/><Relationship Id="rId799" Type="http://schemas.openxmlformats.org/officeDocument/2006/relationships/slideLayout" Target="../slideLayouts/slideLayout2957.xml"/><Relationship Id="rId964" Type="http://schemas.openxmlformats.org/officeDocument/2006/relationships/slideLayout" Target="../slideLayouts/slideLayout3122.xml"/><Relationship Id="rId51" Type="http://schemas.openxmlformats.org/officeDocument/2006/relationships/slideLayout" Target="../slideLayouts/slideLayout2209.xml"/><Relationship Id="rId93" Type="http://schemas.openxmlformats.org/officeDocument/2006/relationships/slideLayout" Target="../slideLayouts/slideLayout2251.xml"/><Relationship Id="rId189" Type="http://schemas.openxmlformats.org/officeDocument/2006/relationships/slideLayout" Target="../slideLayouts/slideLayout2347.xml"/><Relationship Id="rId396" Type="http://schemas.openxmlformats.org/officeDocument/2006/relationships/slideLayout" Target="../slideLayouts/slideLayout2554.xml"/><Relationship Id="rId561" Type="http://schemas.openxmlformats.org/officeDocument/2006/relationships/slideLayout" Target="../slideLayouts/slideLayout2719.xml"/><Relationship Id="rId617" Type="http://schemas.openxmlformats.org/officeDocument/2006/relationships/slideLayout" Target="../slideLayouts/slideLayout2775.xml"/><Relationship Id="rId659" Type="http://schemas.openxmlformats.org/officeDocument/2006/relationships/slideLayout" Target="../slideLayouts/slideLayout2817.xml"/><Relationship Id="rId824" Type="http://schemas.openxmlformats.org/officeDocument/2006/relationships/slideLayout" Target="../slideLayouts/slideLayout2982.xml"/><Relationship Id="rId866" Type="http://schemas.openxmlformats.org/officeDocument/2006/relationships/slideLayout" Target="../slideLayouts/slideLayout3024.xml"/><Relationship Id="rId214" Type="http://schemas.openxmlformats.org/officeDocument/2006/relationships/slideLayout" Target="../slideLayouts/slideLayout2372.xml"/><Relationship Id="rId256" Type="http://schemas.openxmlformats.org/officeDocument/2006/relationships/slideLayout" Target="../slideLayouts/slideLayout2414.xml"/><Relationship Id="rId298" Type="http://schemas.openxmlformats.org/officeDocument/2006/relationships/slideLayout" Target="../slideLayouts/slideLayout2456.xml"/><Relationship Id="rId421" Type="http://schemas.openxmlformats.org/officeDocument/2006/relationships/slideLayout" Target="../slideLayouts/slideLayout2579.xml"/><Relationship Id="rId463" Type="http://schemas.openxmlformats.org/officeDocument/2006/relationships/slideLayout" Target="../slideLayouts/slideLayout2621.xml"/><Relationship Id="rId519" Type="http://schemas.openxmlformats.org/officeDocument/2006/relationships/slideLayout" Target="../slideLayouts/slideLayout2677.xml"/><Relationship Id="rId670" Type="http://schemas.openxmlformats.org/officeDocument/2006/relationships/slideLayout" Target="../slideLayouts/slideLayout2828.xml"/><Relationship Id="rId116" Type="http://schemas.openxmlformats.org/officeDocument/2006/relationships/slideLayout" Target="../slideLayouts/slideLayout2274.xml"/><Relationship Id="rId158" Type="http://schemas.openxmlformats.org/officeDocument/2006/relationships/slideLayout" Target="../slideLayouts/slideLayout2316.xml"/><Relationship Id="rId323" Type="http://schemas.openxmlformats.org/officeDocument/2006/relationships/slideLayout" Target="../slideLayouts/slideLayout2481.xml"/><Relationship Id="rId530" Type="http://schemas.openxmlformats.org/officeDocument/2006/relationships/slideLayout" Target="../slideLayouts/slideLayout2688.xml"/><Relationship Id="rId726" Type="http://schemas.openxmlformats.org/officeDocument/2006/relationships/slideLayout" Target="../slideLayouts/slideLayout2884.xml"/><Relationship Id="rId768" Type="http://schemas.openxmlformats.org/officeDocument/2006/relationships/slideLayout" Target="../slideLayouts/slideLayout2926.xml"/><Relationship Id="rId933" Type="http://schemas.openxmlformats.org/officeDocument/2006/relationships/slideLayout" Target="../slideLayouts/slideLayout3091.xml"/><Relationship Id="rId20" Type="http://schemas.openxmlformats.org/officeDocument/2006/relationships/slideLayout" Target="../slideLayouts/slideLayout2178.xml"/><Relationship Id="rId62" Type="http://schemas.openxmlformats.org/officeDocument/2006/relationships/slideLayout" Target="../slideLayouts/slideLayout2220.xml"/><Relationship Id="rId365" Type="http://schemas.openxmlformats.org/officeDocument/2006/relationships/slideLayout" Target="../slideLayouts/slideLayout2523.xml"/><Relationship Id="rId572" Type="http://schemas.openxmlformats.org/officeDocument/2006/relationships/slideLayout" Target="../slideLayouts/slideLayout2730.xml"/><Relationship Id="rId628" Type="http://schemas.openxmlformats.org/officeDocument/2006/relationships/slideLayout" Target="../slideLayouts/slideLayout2786.xml"/><Relationship Id="rId835" Type="http://schemas.openxmlformats.org/officeDocument/2006/relationships/slideLayout" Target="../slideLayouts/slideLayout2993.xml"/><Relationship Id="rId225" Type="http://schemas.openxmlformats.org/officeDocument/2006/relationships/slideLayout" Target="../slideLayouts/slideLayout2383.xml"/><Relationship Id="rId267" Type="http://schemas.openxmlformats.org/officeDocument/2006/relationships/slideLayout" Target="../slideLayouts/slideLayout2425.xml"/><Relationship Id="rId432" Type="http://schemas.openxmlformats.org/officeDocument/2006/relationships/slideLayout" Target="../slideLayouts/slideLayout2590.xml"/><Relationship Id="rId474" Type="http://schemas.openxmlformats.org/officeDocument/2006/relationships/slideLayout" Target="../slideLayouts/slideLayout2632.xml"/><Relationship Id="rId877" Type="http://schemas.openxmlformats.org/officeDocument/2006/relationships/slideLayout" Target="../slideLayouts/slideLayout3035.xml"/><Relationship Id="rId127" Type="http://schemas.openxmlformats.org/officeDocument/2006/relationships/slideLayout" Target="../slideLayouts/slideLayout2285.xml"/><Relationship Id="rId681" Type="http://schemas.openxmlformats.org/officeDocument/2006/relationships/slideLayout" Target="../slideLayouts/slideLayout2839.xml"/><Relationship Id="rId737" Type="http://schemas.openxmlformats.org/officeDocument/2006/relationships/slideLayout" Target="../slideLayouts/slideLayout2895.xml"/><Relationship Id="rId779" Type="http://schemas.openxmlformats.org/officeDocument/2006/relationships/slideLayout" Target="../slideLayouts/slideLayout2937.xml"/><Relationship Id="rId902" Type="http://schemas.openxmlformats.org/officeDocument/2006/relationships/slideLayout" Target="../slideLayouts/slideLayout3060.xml"/><Relationship Id="rId944" Type="http://schemas.openxmlformats.org/officeDocument/2006/relationships/slideLayout" Target="../slideLayouts/slideLayout3102.xml"/><Relationship Id="rId31" Type="http://schemas.openxmlformats.org/officeDocument/2006/relationships/slideLayout" Target="../slideLayouts/slideLayout2189.xml"/><Relationship Id="rId73" Type="http://schemas.openxmlformats.org/officeDocument/2006/relationships/slideLayout" Target="../slideLayouts/slideLayout2231.xml"/><Relationship Id="rId169" Type="http://schemas.openxmlformats.org/officeDocument/2006/relationships/slideLayout" Target="../slideLayouts/slideLayout2327.xml"/><Relationship Id="rId334" Type="http://schemas.openxmlformats.org/officeDocument/2006/relationships/slideLayout" Target="../slideLayouts/slideLayout2492.xml"/><Relationship Id="rId376" Type="http://schemas.openxmlformats.org/officeDocument/2006/relationships/slideLayout" Target="../slideLayouts/slideLayout2534.xml"/><Relationship Id="rId541" Type="http://schemas.openxmlformats.org/officeDocument/2006/relationships/slideLayout" Target="../slideLayouts/slideLayout2699.xml"/><Relationship Id="rId583" Type="http://schemas.openxmlformats.org/officeDocument/2006/relationships/slideLayout" Target="../slideLayouts/slideLayout2741.xml"/><Relationship Id="rId639" Type="http://schemas.openxmlformats.org/officeDocument/2006/relationships/slideLayout" Target="../slideLayouts/slideLayout2797.xml"/><Relationship Id="rId790" Type="http://schemas.openxmlformats.org/officeDocument/2006/relationships/slideLayout" Target="../slideLayouts/slideLayout2948.xml"/><Relationship Id="rId804" Type="http://schemas.openxmlformats.org/officeDocument/2006/relationships/slideLayout" Target="../slideLayouts/slideLayout2962.xml"/><Relationship Id="rId4" Type="http://schemas.openxmlformats.org/officeDocument/2006/relationships/slideLayout" Target="../slideLayouts/slideLayout2162.xml"/><Relationship Id="rId180" Type="http://schemas.openxmlformats.org/officeDocument/2006/relationships/slideLayout" Target="../slideLayouts/slideLayout2338.xml"/><Relationship Id="rId236" Type="http://schemas.openxmlformats.org/officeDocument/2006/relationships/slideLayout" Target="../slideLayouts/slideLayout2394.xml"/><Relationship Id="rId278" Type="http://schemas.openxmlformats.org/officeDocument/2006/relationships/slideLayout" Target="../slideLayouts/slideLayout2436.xml"/><Relationship Id="rId401" Type="http://schemas.openxmlformats.org/officeDocument/2006/relationships/slideLayout" Target="../slideLayouts/slideLayout2559.xml"/><Relationship Id="rId443" Type="http://schemas.openxmlformats.org/officeDocument/2006/relationships/slideLayout" Target="../slideLayouts/slideLayout2601.xml"/><Relationship Id="rId650" Type="http://schemas.openxmlformats.org/officeDocument/2006/relationships/slideLayout" Target="../slideLayouts/slideLayout2808.xml"/><Relationship Id="rId846" Type="http://schemas.openxmlformats.org/officeDocument/2006/relationships/slideLayout" Target="../slideLayouts/slideLayout3004.xml"/><Relationship Id="rId888" Type="http://schemas.openxmlformats.org/officeDocument/2006/relationships/slideLayout" Target="../slideLayouts/slideLayout3046.xml"/><Relationship Id="rId303" Type="http://schemas.openxmlformats.org/officeDocument/2006/relationships/slideLayout" Target="../slideLayouts/slideLayout2461.xml"/><Relationship Id="rId485" Type="http://schemas.openxmlformats.org/officeDocument/2006/relationships/slideLayout" Target="../slideLayouts/slideLayout2643.xml"/><Relationship Id="rId692" Type="http://schemas.openxmlformats.org/officeDocument/2006/relationships/slideLayout" Target="../slideLayouts/slideLayout2850.xml"/><Relationship Id="rId706" Type="http://schemas.openxmlformats.org/officeDocument/2006/relationships/slideLayout" Target="../slideLayouts/slideLayout2864.xml"/><Relationship Id="rId748" Type="http://schemas.openxmlformats.org/officeDocument/2006/relationships/slideLayout" Target="../slideLayouts/slideLayout2906.xml"/><Relationship Id="rId913" Type="http://schemas.openxmlformats.org/officeDocument/2006/relationships/slideLayout" Target="../slideLayouts/slideLayout3071.xml"/><Relationship Id="rId955" Type="http://schemas.openxmlformats.org/officeDocument/2006/relationships/slideLayout" Target="../slideLayouts/slideLayout3113.xml"/><Relationship Id="rId42" Type="http://schemas.openxmlformats.org/officeDocument/2006/relationships/slideLayout" Target="../slideLayouts/slideLayout2200.xml"/><Relationship Id="rId84" Type="http://schemas.openxmlformats.org/officeDocument/2006/relationships/slideLayout" Target="../slideLayouts/slideLayout2242.xml"/><Relationship Id="rId138" Type="http://schemas.openxmlformats.org/officeDocument/2006/relationships/slideLayout" Target="../slideLayouts/slideLayout2296.xml"/><Relationship Id="rId345" Type="http://schemas.openxmlformats.org/officeDocument/2006/relationships/slideLayout" Target="../slideLayouts/slideLayout2503.xml"/><Relationship Id="rId387" Type="http://schemas.openxmlformats.org/officeDocument/2006/relationships/slideLayout" Target="../slideLayouts/slideLayout2545.xml"/><Relationship Id="rId510" Type="http://schemas.openxmlformats.org/officeDocument/2006/relationships/slideLayout" Target="../slideLayouts/slideLayout2668.xml"/><Relationship Id="rId552" Type="http://schemas.openxmlformats.org/officeDocument/2006/relationships/slideLayout" Target="../slideLayouts/slideLayout2710.xml"/><Relationship Id="rId594" Type="http://schemas.openxmlformats.org/officeDocument/2006/relationships/slideLayout" Target="../slideLayouts/slideLayout2752.xml"/><Relationship Id="rId608" Type="http://schemas.openxmlformats.org/officeDocument/2006/relationships/slideLayout" Target="../slideLayouts/slideLayout2766.xml"/><Relationship Id="rId815" Type="http://schemas.openxmlformats.org/officeDocument/2006/relationships/slideLayout" Target="../slideLayouts/slideLayout2973.xml"/><Relationship Id="rId191" Type="http://schemas.openxmlformats.org/officeDocument/2006/relationships/slideLayout" Target="../slideLayouts/slideLayout2349.xml"/><Relationship Id="rId205" Type="http://schemas.openxmlformats.org/officeDocument/2006/relationships/slideLayout" Target="../slideLayouts/slideLayout2363.xml"/><Relationship Id="rId247" Type="http://schemas.openxmlformats.org/officeDocument/2006/relationships/slideLayout" Target="../slideLayouts/slideLayout2405.xml"/><Relationship Id="rId412" Type="http://schemas.openxmlformats.org/officeDocument/2006/relationships/slideLayout" Target="../slideLayouts/slideLayout2570.xml"/><Relationship Id="rId857" Type="http://schemas.openxmlformats.org/officeDocument/2006/relationships/slideLayout" Target="../slideLayouts/slideLayout3015.xml"/><Relationship Id="rId899" Type="http://schemas.openxmlformats.org/officeDocument/2006/relationships/slideLayout" Target="../slideLayouts/slideLayout3057.xml"/><Relationship Id="rId107" Type="http://schemas.openxmlformats.org/officeDocument/2006/relationships/slideLayout" Target="../slideLayouts/slideLayout2265.xml"/><Relationship Id="rId289" Type="http://schemas.openxmlformats.org/officeDocument/2006/relationships/slideLayout" Target="../slideLayouts/slideLayout2447.xml"/><Relationship Id="rId454" Type="http://schemas.openxmlformats.org/officeDocument/2006/relationships/slideLayout" Target="../slideLayouts/slideLayout2612.xml"/><Relationship Id="rId496" Type="http://schemas.openxmlformats.org/officeDocument/2006/relationships/slideLayout" Target="../slideLayouts/slideLayout2654.xml"/><Relationship Id="rId661" Type="http://schemas.openxmlformats.org/officeDocument/2006/relationships/slideLayout" Target="../slideLayouts/slideLayout2819.xml"/><Relationship Id="rId717" Type="http://schemas.openxmlformats.org/officeDocument/2006/relationships/slideLayout" Target="../slideLayouts/slideLayout2875.xml"/><Relationship Id="rId759" Type="http://schemas.openxmlformats.org/officeDocument/2006/relationships/slideLayout" Target="../slideLayouts/slideLayout2917.xml"/><Relationship Id="rId924" Type="http://schemas.openxmlformats.org/officeDocument/2006/relationships/slideLayout" Target="../slideLayouts/slideLayout3082.xml"/><Relationship Id="rId966" Type="http://schemas.openxmlformats.org/officeDocument/2006/relationships/slideLayout" Target="../slideLayouts/slideLayout3124.xml"/><Relationship Id="rId11" Type="http://schemas.openxmlformats.org/officeDocument/2006/relationships/slideLayout" Target="../slideLayouts/slideLayout2169.xml"/><Relationship Id="rId53" Type="http://schemas.openxmlformats.org/officeDocument/2006/relationships/slideLayout" Target="../slideLayouts/slideLayout2211.xml"/><Relationship Id="rId149" Type="http://schemas.openxmlformats.org/officeDocument/2006/relationships/slideLayout" Target="../slideLayouts/slideLayout2307.xml"/><Relationship Id="rId314" Type="http://schemas.openxmlformats.org/officeDocument/2006/relationships/slideLayout" Target="../slideLayouts/slideLayout2472.xml"/><Relationship Id="rId356" Type="http://schemas.openxmlformats.org/officeDocument/2006/relationships/slideLayout" Target="../slideLayouts/slideLayout2514.xml"/><Relationship Id="rId398" Type="http://schemas.openxmlformats.org/officeDocument/2006/relationships/slideLayout" Target="../slideLayouts/slideLayout2556.xml"/><Relationship Id="rId521" Type="http://schemas.openxmlformats.org/officeDocument/2006/relationships/slideLayout" Target="../slideLayouts/slideLayout2679.xml"/><Relationship Id="rId563" Type="http://schemas.openxmlformats.org/officeDocument/2006/relationships/slideLayout" Target="../slideLayouts/slideLayout2721.xml"/><Relationship Id="rId619" Type="http://schemas.openxmlformats.org/officeDocument/2006/relationships/slideLayout" Target="../slideLayouts/slideLayout2777.xml"/><Relationship Id="rId770" Type="http://schemas.openxmlformats.org/officeDocument/2006/relationships/slideLayout" Target="../slideLayouts/slideLayout2928.xml"/><Relationship Id="rId95" Type="http://schemas.openxmlformats.org/officeDocument/2006/relationships/slideLayout" Target="../slideLayouts/slideLayout2253.xml"/><Relationship Id="rId160" Type="http://schemas.openxmlformats.org/officeDocument/2006/relationships/slideLayout" Target="../slideLayouts/slideLayout2318.xml"/><Relationship Id="rId216" Type="http://schemas.openxmlformats.org/officeDocument/2006/relationships/slideLayout" Target="../slideLayouts/slideLayout2374.xml"/><Relationship Id="rId423" Type="http://schemas.openxmlformats.org/officeDocument/2006/relationships/slideLayout" Target="../slideLayouts/slideLayout2581.xml"/><Relationship Id="rId826" Type="http://schemas.openxmlformats.org/officeDocument/2006/relationships/slideLayout" Target="../slideLayouts/slideLayout2984.xml"/><Relationship Id="rId868" Type="http://schemas.openxmlformats.org/officeDocument/2006/relationships/slideLayout" Target="../slideLayouts/slideLayout3026.xml"/><Relationship Id="rId258" Type="http://schemas.openxmlformats.org/officeDocument/2006/relationships/slideLayout" Target="../slideLayouts/slideLayout2416.xml"/><Relationship Id="rId465" Type="http://schemas.openxmlformats.org/officeDocument/2006/relationships/slideLayout" Target="../slideLayouts/slideLayout2623.xml"/><Relationship Id="rId630" Type="http://schemas.openxmlformats.org/officeDocument/2006/relationships/slideLayout" Target="../slideLayouts/slideLayout2788.xml"/><Relationship Id="rId672" Type="http://schemas.openxmlformats.org/officeDocument/2006/relationships/slideLayout" Target="../slideLayouts/slideLayout2830.xml"/><Relationship Id="rId728" Type="http://schemas.openxmlformats.org/officeDocument/2006/relationships/slideLayout" Target="../slideLayouts/slideLayout2886.xml"/><Relationship Id="rId935" Type="http://schemas.openxmlformats.org/officeDocument/2006/relationships/slideLayout" Target="../slideLayouts/slideLayout3093.xml"/><Relationship Id="rId22" Type="http://schemas.openxmlformats.org/officeDocument/2006/relationships/slideLayout" Target="../slideLayouts/slideLayout2180.xml"/><Relationship Id="rId64" Type="http://schemas.openxmlformats.org/officeDocument/2006/relationships/slideLayout" Target="../slideLayouts/slideLayout2222.xml"/><Relationship Id="rId118" Type="http://schemas.openxmlformats.org/officeDocument/2006/relationships/slideLayout" Target="../slideLayouts/slideLayout2276.xml"/><Relationship Id="rId325" Type="http://schemas.openxmlformats.org/officeDocument/2006/relationships/slideLayout" Target="../slideLayouts/slideLayout2483.xml"/><Relationship Id="rId367" Type="http://schemas.openxmlformats.org/officeDocument/2006/relationships/slideLayout" Target="../slideLayouts/slideLayout2525.xml"/><Relationship Id="rId532" Type="http://schemas.openxmlformats.org/officeDocument/2006/relationships/slideLayout" Target="../slideLayouts/slideLayout2690.xml"/><Relationship Id="rId574" Type="http://schemas.openxmlformats.org/officeDocument/2006/relationships/slideLayout" Target="../slideLayouts/slideLayout2732.xml"/><Relationship Id="rId171" Type="http://schemas.openxmlformats.org/officeDocument/2006/relationships/slideLayout" Target="../slideLayouts/slideLayout2329.xml"/><Relationship Id="rId227" Type="http://schemas.openxmlformats.org/officeDocument/2006/relationships/slideLayout" Target="../slideLayouts/slideLayout2385.xml"/><Relationship Id="rId781" Type="http://schemas.openxmlformats.org/officeDocument/2006/relationships/slideLayout" Target="../slideLayouts/slideLayout2939.xml"/><Relationship Id="rId837" Type="http://schemas.openxmlformats.org/officeDocument/2006/relationships/slideLayout" Target="../slideLayouts/slideLayout2995.xml"/><Relationship Id="rId879" Type="http://schemas.openxmlformats.org/officeDocument/2006/relationships/slideLayout" Target="../slideLayouts/slideLayout3037.xml"/><Relationship Id="rId269" Type="http://schemas.openxmlformats.org/officeDocument/2006/relationships/slideLayout" Target="../slideLayouts/slideLayout2427.xml"/><Relationship Id="rId434" Type="http://schemas.openxmlformats.org/officeDocument/2006/relationships/slideLayout" Target="../slideLayouts/slideLayout2592.xml"/><Relationship Id="rId476" Type="http://schemas.openxmlformats.org/officeDocument/2006/relationships/slideLayout" Target="../slideLayouts/slideLayout2634.xml"/><Relationship Id="rId641" Type="http://schemas.openxmlformats.org/officeDocument/2006/relationships/slideLayout" Target="../slideLayouts/slideLayout2799.xml"/><Relationship Id="rId683" Type="http://schemas.openxmlformats.org/officeDocument/2006/relationships/slideLayout" Target="../slideLayouts/slideLayout2841.xml"/><Relationship Id="rId739" Type="http://schemas.openxmlformats.org/officeDocument/2006/relationships/slideLayout" Target="../slideLayouts/slideLayout2897.xml"/><Relationship Id="rId890" Type="http://schemas.openxmlformats.org/officeDocument/2006/relationships/slideLayout" Target="../slideLayouts/slideLayout3048.xml"/><Relationship Id="rId904" Type="http://schemas.openxmlformats.org/officeDocument/2006/relationships/slideLayout" Target="../slideLayouts/slideLayout3062.xml"/><Relationship Id="rId33" Type="http://schemas.openxmlformats.org/officeDocument/2006/relationships/slideLayout" Target="../slideLayouts/slideLayout2191.xml"/><Relationship Id="rId129" Type="http://schemas.openxmlformats.org/officeDocument/2006/relationships/slideLayout" Target="../slideLayouts/slideLayout2287.xml"/><Relationship Id="rId280" Type="http://schemas.openxmlformats.org/officeDocument/2006/relationships/slideLayout" Target="../slideLayouts/slideLayout2438.xml"/><Relationship Id="rId336" Type="http://schemas.openxmlformats.org/officeDocument/2006/relationships/slideLayout" Target="../slideLayouts/slideLayout2494.xml"/><Relationship Id="rId501" Type="http://schemas.openxmlformats.org/officeDocument/2006/relationships/slideLayout" Target="../slideLayouts/slideLayout2659.xml"/><Relationship Id="rId543" Type="http://schemas.openxmlformats.org/officeDocument/2006/relationships/slideLayout" Target="../slideLayouts/slideLayout2701.xml"/><Relationship Id="rId946" Type="http://schemas.openxmlformats.org/officeDocument/2006/relationships/slideLayout" Target="../slideLayouts/slideLayout3104.xml"/><Relationship Id="rId75" Type="http://schemas.openxmlformats.org/officeDocument/2006/relationships/slideLayout" Target="../slideLayouts/slideLayout2233.xml"/><Relationship Id="rId140" Type="http://schemas.openxmlformats.org/officeDocument/2006/relationships/slideLayout" Target="../slideLayouts/slideLayout2298.xml"/><Relationship Id="rId182" Type="http://schemas.openxmlformats.org/officeDocument/2006/relationships/slideLayout" Target="../slideLayouts/slideLayout2340.xml"/><Relationship Id="rId378" Type="http://schemas.openxmlformats.org/officeDocument/2006/relationships/slideLayout" Target="../slideLayouts/slideLayout2536.xml"/><Relationship Id="rId403" Type="http://schemas.openxmlformats.org/officeDocument/2006/relationships/slideLayout" Target="../slideLayouts/slideLayout2561.xml"/><Relationship Id="rId585" Type="http://schemas.openxmlformats.org/officeDocument/2006/relationships/slideLayout" Target="../slideLayouts/slideLayout2743.xml"/><Relationship Id="rId750" Type="http://schemas.openxmlformats.org/officeDocument/2006/relationships/slideLayout" Target="../slideLayouts/slideLayout2908.xml"/><Relationship Id="rId792" Type="http://schemas.openxmlformats.org/officeDocument/2006/relationships/slideLayout" Target="../slideLayouts/slideLayout2950.xml"/><Relationship Id="rId806" Type="http://schemas.openxmlformats.org/officeDocument/2006/relationships/slideLayout" Target="../slideLayouts/slideLayout2964.xml"/><Relationship Id="rId848" Type="http://schemas.openxmlformats.org/officeDocument/2006/relationships/slideLayout" Target="../slideLayouts/slideLayout3006.xml"/><Relationship Id="rId6" Type="http://schemas.openxmlformats.org/officeDocument/2006/relationships/slideLayout" Target="../slideLayouts/slideLayout2164.xml"/><Relationship Id="rId238" Type="http://schemas.openxmlformats.org/officeDocument/2006/relationships/slideLayout" Target="../slideLayouts/slideLayout2396.xml"/><Relationship Id="rId445" Type="http://schemas.openxmlformats.org/officeDocument/2006/relationships/slideLayout" Target="../slideLayouts/slideLayout2603.xml"/><Relationship Id="rId487" Type="http://schemas.openxmlformats.org/officeDocument/2006/relationships/slideLayout" Target="../slideLayouts/slideLayout2645.xml"/><Relationship Id="rId610" Type="http://schemas.openxmlformats.org/officeDocument/2006/relationships/slideLayout" Target="../slideLayouts/slideLayout2768.xml"/><Relationship Id="rId652" Type="http://schemas.openxmlformats.org/officeDocument/2006/relationships/slideLayout" Target="../slideLayouts/slideLayout2810.xml"/><Relationship Id="rId694" Type="http://schemas.openxmlformats.org/officeDocument/2006/relationships/slideLayout" Target="../slideLayouts/slideLayout2852.xml"/><Relationship Id="rId708" Type="http://schemas.openxmlformats.org/officeDocument/2006/relationships/slideLayout" Target="../slideLayouts/slideLayout2866.xml"/><Relationship Id="rId915" Type="http://schemas.openxmlformats.org/officeDocument/2006/relationships/slideLayout" Target="../slideLayouts/slideLayout3073.xml"/><Relationship Id="rId291" Type="http://schemas.openxmlformats.org/officeDocument/2006/relationships/slideLayout" Target="../slideLayouts/slideLayout2449.xml"/><Relationship Id="rId305" Type="http://schemas.openxmlformats.org/officeDocument/2006/relationships/slideLayout" Target="../slideLayouts/slideLayout2463.xml"/><Relationship Id="rId347" Type="http://schemas.openxmlformats.org/officeDocument/2006/relationships/slideLayout" Target="../slideLayouts/slideLayout2505.xml"/><Relationship Id="rId512" Type="http://schemas.openxmlformats.org/officeDocument/2006/relationships/slideLayout" Target="../slideLayouts/slideLayout2670.xml"/><Relationship Id="rId957" Type="http://schemas.openxmlformats.org/officeDocument/2006/relationships/slideLayout" Target="../slideLayouts/slideLayout3115.xml"/><Relationship Id="rId44" Type="http://schemas.openxmlformats.org/officeDocument/2006/relationships/slideLayout" Target="../slideLayouts/slideLayout2202.xml"/><Relationship Id="rId86" Type="http://schemas.openxmlformats.org/officeDocument/2006/relationships/slideLayout" Target="../slideLayouts/slideLayout2244.xml"/><Relationship Id="rId151" Type="http://schemas.openxmlformats.org/officeDocument/2006/relationships/slideLayout" Target="../slideLayouts/slideLayout2309.xml"/><Relationship Id="rId389" Type="http://schemas.openxmlformats.org/officeDocument/2006/relationships/slideLayout" Target="../slideLayouts/slideLayout2547.xml"/><Relationship Id="rId554" Type="http://schemas.openxmlformats.org/officeDocument/2006/relationships/slideLayout" Target="../slideLayouts/slideLayout2712.xml"/><Relationship Id="rId596" Type="http://schemas.openxmlformats.org/officeDocument/2006/relationships/slideLayout" Target="../slideLayouts/slideLayout2754.xml"/><Relationship Id="rId761" Type="http://schemas.openxmlformats.org/officeDocument/2006/relationships/slideLayout" Target="../slideLayouts/slideLayout2919.xml"/><Relationship Id="rId817" Type="http://schemas.openxmlformats.org/officeDocument/2006/relationships/slideLayout" Target="../slideLayouts/slideLayout2975.xml"/><Relationship Id="rId859" Type="http://schemas.openxmlformats.org/officeDocument/2006/relationships/slideLayout" Target="../slideLayouts/slideLayout3017.xml"/><Relationship Id="rId193" Type="http://schemas.openxmlformats.org/officeDocument/2006/relationships/slideLayout" Target="../slideLayouts/slideLayout2351.xml"/><Relationship Id="rId207" Type="http://schemas.openxmlformats.org/officeDocument/2006/relationships/slideLayout" Target="../slideLayouts/slideLayout2365.xml"/><Relationship Id="rId249" Type="http://schemas.openxmlformats.org/officeDocument/2006/relationships/slideLayout" Target="../slideLayouts/slideLayout2407.xml"/><Relationship Id="rId414" Type="http://schemas.openxmlformats.org/officeDocument/2006/relationships/slideLayout" Target="../slideLayouts/slideLayout2572.xml"/><Relationship Id="rId456" Type="http://schemas.openxmlformats.org/officeDocument/2006/relationships/slideLayout" Target="../slideLayouts/slideLayout2614.xml"/><Relationship Id="rId498" Type="http://schemas.openxmlformats.org/officeDocument/2006/relationships/slideLayout" Target="../slideLayouts/slideLayout2656.xml"/><Relationship Id="rId621" Type="http://schemas.openxmlformats.org/officeDocument/2006/relationships/slideLayout" Target="../slideLayouts/slideLayout2779.xml"/><Relationship Id="rId663" Type="http://schemas.openxmlformats.org/officeDocument/2006/relationships/slideLayout" Target="../slideLayouts/slideLayout2821.xml"/><Relationship Id="rId870" Type="http://schemas.openxmlformats.org/officeDocument/2006/relationships/slideLayout" Target="../slideLayouts/slideLayout3028.xml"/><Relationship Id="rId13" Type="http://schemas.openxmlformats.org/officeDocument/2006/relationships/slideLayout" Target="../slideLayouts/slideLayout2171.xml"/><Relationship Id="rId109" Type="http://schemas.openxmlformats.org/officeDocument/2006/relationships/slideLayout" Target="../slideLayouts/slideLayout2267.xml"/><Relationship Id="rId260" Type="http://schemas.openxmlformats.org/officeDocument/2006/relationships/slideLayout" Target="../slideLayouts/slideLayout2418.xml"/><Relationship Id="rId316" Type="http://schemas.openxmlformats.org/officeDocument/2006/relationships/slideLayout" Target="../slideLayouts/slideLayout2474.xml"/><Relationship Id="rId523" Type="http://schemas.openxmlformats.org/officeDocument/2006/relationships/slideLayout" Target="../slideLayouts/slideLayout2681.xml"/><Relationship Id="rId719" Type="http://schemas.openxmlformats.org/officeDocument/2006/relationships/slideLayout" Target="../slideLayouts/slideLayout2877.xml"/><Relationship Id="rId926" Type="http://schemas.openxmlformats.org/officeDocument/2006/relationships/slideLayout" Target="../slideLayouts/slideLayout3084.xml"/><Relationship Id="rId968" Type="http://schemas.openxmlformats.org/officeDocument/2006/relationships/slideLayout" Target="../slideLayouts/slideLayout3126.xml"/><Relationship Id="rId55" Type="http://schemas.openxmlformats.org/officeDocument/2006/relationships/slideLayout" Target="../slideLayouts/slideLayout2213.xml"/><Relationship Id="rId97" Type="http://schemas.openxmlformats.org/officeDocument/2006/relationships/slideLayout" Target="../slideLayouts/slideLayout2255.xml"/><Relationship Id="rId120" Type="http://schemas.openxmlformats.org/officeDocument/2006/relationships/slideLayout" Target="../slideLayouts/slideLayout2278.xml"/><Relationship Id="rId358" Type="http://schemas.openxmlformats.org/officeDocument/2006/relationships/slideLayout" Target="../slideLayouts/slideLayout2516.xml"/><Relationship Id="rId565" Type="http://schemas.openxmlformats.org/officeDocument/2006/relationships/slideLayout" Target="../slideLayouts/slideLayout2723.xml"/><Relationship Id="rId730" Type="http://schemas.openxmlformats.org/officeDocument/2006/relationships/slideLayout" Target="../slideLayouts/slideLayout2888.xml"/><Relationship Id="rId772" Type="http://schemas.openxmlformats.org/officeDocument/2006/relationships/slideLayout" Target="../slideLayouts/slideLayout2930.xml"/><Relationship Id="rId828" Type="http://schemas.openxmlformats.org/officeDocument/2006/relationships/slideLayout" Target="../slideLayouts/slideLayout2986.xml"/><Relationship Id="rId162" Type="http://schemas.openxmlformats.org/officeDocument/2006/relationships/slideLayout" Target="../slideLayouts/slideLayout2320.xml"/><Relationship Id="rId218" Type="http://schemas.openxmlformats.org/officeDocument/2006/relationships/slideLayout" Target="../slideLayouts/slideLayout2376.xml"/><Relationship Id="rId425" Type="http://schemas.openxmlformats.org/officeDocument/2006/relationships/slideLayout" Target="../slideLayouts/slideLayout2583.xml"/><Relationship Id="rId467" Type="http://schemas.openxmlformats.org/officeDocument/2006/relationships/slideLayout" Target="../slideLayouts/slideLayout2625.xml"/><Relationship Id="rId632" Type="http://schemas.openxmlformats.org/officeDocument/2006/relationships/slideLayout" Target="../slideLayouts/slideLayout2790.xml"/><Relationship Id="rId271" Type="http://schemas.openxmlformats.org/officeDocument/2006/relationships/slideLayout" Target="../slideLayouts/slideLayout2429.xml"/><Relationship Id="rId674" Type="http://schemas.openxmlformats.org/officeDocument/2006/relationships/slideLayout" Target="../slideLayouts/slideLayout2832.xml"/><Relationship Id="rId881" Type="http://schemas.openxmlformats.org/officeDocument/2006/relationships/slideLayout" Target="../slideLayouts/slideLayout3039.xml"/><Relationship Id="rId937" Type="http://schemas.openxmlformats.org/officeDocument/2006/relationships/slideLayout" Target="../slideLayouts/slideLayout3095.xml"/><Relationship Id="rId24" Type="http://schemas.openxmlformats.org/officeDocument/2006/relationships/slideLayout" Target="../slideLayouts/slideLayout2182.xml"/><Relationship Id="rId66" Type="http://schemas.openxmlformats.org/officeDocument/2006/relationships/slideLayout" Target="../slideLayouts/slideLayout2224.xml"/><Relationship Id="rId131" Type="http://schemas.openxmlformats.org/officeDocument/2006/relationships/slideLayout" Target="../slideLayouts/slideLayout2289.xml"/><Relationship Id="rId327" Type="http://schemas.openxmlformats.org/officeDocument/2006/relationships/slideLayout" Target="../slideLayouts/slideLayout2485.xml"/><Relationship Id="rId369" Type="http://schemas.openxmlformats.org/officeDocument/2006/relationships/slideLayout" Target="../slideLayouts/slideLayout2527.xml"/><Relationship Id="rId534" Type="http://schemas.openxmlformats.org/officeDocument/2006/relationships/slideLayout" Target="../slideLayouts/slideLayout2692.xml"/><Relationship Id="rId576" Type="http://schemas.openxmlformats.org/officeDocument/2006/relationships/slideLayout" Target="../slideLayouts/slideLayout2734.xml"/><Relationship Id="rId741" Type="http://schemas.openxmlformats.org/officeDocument/2006/relationships/slideLayout" Target="../slideLayouts/slideLayout2899.xml"/><Relationship Id="rId783" Type="http://schemas.openxmlformats.org/officeDocument/2006/relationships/slideLayout" Target="../slideLayouts/slideLayout2941.xml"/><Relationship Id="rId839" Type="http://schemas.openxmlformats.org/officeDocument/2006/relationships/slideLayout" Target="../slideLayouts/slideLayout2997.xml"/><Relationship Id="rId173" Type="http://schemas.openxmlformats.org/officeDocument/2006/relationships/slideLayout" Target="../slideLayouts/slideLayout2331.xml"/><Relationship Id="rId229" Type="http://schemas.openxmlformats.org/officeDocument/2006/relationships/slideLayout" Target="../slideLayouts/slideLayout2387.xml"/><Relationship Id="rId380" Type="http://schemas.openxmlformats.org/officeDocument/2006/relationships/slideLayout" Target="../slideLayouts/slideLayout2538.xml"/><Relationship Id="rId436" Type="http://schemas.openxmlformats.org/officeDocument/2006/relationships/slideLayout" Target="../slideLayouts/slideLayout2594.xml"/><Relationship Id="rId601" Type="http://schemas.openxmlformats.org/officeDocument/2006/relationships/slideLayout" Target="../slideLayouts/slideLayout2759.xml"/><Relationship Id="rId643" Type="http://schemas.openxmlformats.org/officeDocument/2006/relationships/slideLayout" Target="../slideLayouts/slideLayout2801.xml"/><Relationship Id="rId240" Type="http://schemas.openxmlformats.org/officeDocument/2006/relationships/slideLayout" Target="../slideLayouts/slideLayout2398.xml"/><Relationship Id="rId478" Type="http://schemas.openxmlformats.org/officeDocument/2006/relationships/slideLayout" Target="../slideLayouts/slideLayout2636.xml"/><Relationship Id="rId685" Type="http://schemas.openxmlformats.org/officeDocument/2006/relationships/slideLayout" Target="../slideLayouts/slideLayout2843.xml"/><Relationship Id="rId850" Type="http://schemas.openxmlformats.org/officeDocument/2006/relationships/slideLayout" Target="../slideLayouts/slideLayout3008.xml"/><Relationship Id="rId892" Type="http://schemas.openxmlformats.org/officeDocument/2006/relationships/slideLayout" Target="../slideLayouts/slideLayout3050.xml"/><Relationship Id="rId906" Type="http://schemas.openxmlformats.org/officeDocument/2006/relationships/slideLayout" Target="../slideLayouts/slideLayout3064.xml"/><Relationship Id="rId948" Type="http://schemas.openxmlformats.org/officeDocument/2006/relationships/slideLayout" Target="../slideLayouts/slideLayout3106.xml"/><Relationship Id="rId35" Type="http://schemas.openxmlformats.org/officeDocument/2006/relationships/slideLayout" Target="../slideLayouts/slideLayout2193.xml"/><Relationship Id="rId77" Type="http://schemas.openxmlformats.org/officeDocument/2006/relationships/slideLayout" Target="../slideLayouts/slideLayout2235.xml"/><Relationship Id="rId100" Type="http://schemas.openxmlformats.org/officeDocument/2006/relationships/slideLayout" Target="../slideLayouts/slideLayout2258.xml"/><Relationship Id="rId282" Type="http://schemas.openxmlformats.org/officeDocument/2006/relationships/slideLayout" Target="../slideLayouts/slideLayout2440.xml"/><Relationship Id="rId338" Type="http://schemas.openxmlformats.org/officeDocument/2006/relationships/slideLayout" Target="../slideLayouts/slideLayout2496.xml"/><Relationship Id="rId503" Type="http://schemas.openxmlformats.org/officeDocument/2006/relationships/slideLayout" Target="../slideLayouts/slideLayout2661.xml"/><Relationship Id="rId545" Type="http://schemas.openxmlformats.org/officeDocument/2006/relationships/slideLayout" Target="../slideLayouts/slideLayout2703.xml"/><Relationship Id="rId587" Type="http://schemas.openxmlformats.org/officeDocument/2006/relationships/slideLayout" Target="../slideLayouts/slideLayout2745.xml"/><Relationship Id="rId710" Type="http://schemas.openxmlformats.org/officeDocument/2006/relationships/slideLayout" Target="../slideLayouts/slideLayout2868.xml"/><Relationship Id="rId752" Type="http://schemas.openxmlformats.org/officeDocument/2006/relationships/slideLayout" Target="../slideLayouts/slideLayout2910.xml"/><Relationship Id="rId808" Type="http://schemas.openxmlformats.org/officeDocument/2006/relationships/slideLayout" Target="../slideLayouts/slideLayout2966.xml"/><Relationship Id="rId8" Type="http://schemas.openxmlformats.org/officeDocument/2006/relationships/slideLayout" Target="../slideLayouts/slideLayout2166.xml"/><Relationship Id="rId142" Type="http://schemas.openxmlformats.org/officeDocument/2006/relationships/slideLayout" Target="../slideLayouts/slideLayout2300.xml"/><Relationship Id="rId184" Type="http://schemas.openxmlformats.org/officeDocument/2006/relationships/slideLayout" Target="../slideLayouts/slideLayout2342.xml"/><Relationship Id="rId391" Type="http://schemas.openxmlformats.org/officeDocument/2006/relationships/slideLayout" Target="../slideLayouts/slideLayout2549.xml"/><Relationship Id="rId405" Type="http://schemas.openxmlformats.org/officeDocument/2006/relationships/slideLayout" Target="../slideLayouts/slideLayout2563.xml"/><Relationship Id="rId447" Type="http://schemas.openxmlformats.org/officeDocument/2006/relationships/slideLayout" Target="../slideLayouts/slideLayout2605.xml"/><Relationship Id="rId612" Type="http://schemas.openxmlformats.org/officeDocument/2006/relationships/slideLayout" Target="../slideLayouts/slideLayout2770.xml"/><Relationship Id="rId794" Type="http://schemas.openxmlformats.org/officeDocument/2006/relationships/slideLayout" Target="../slideLayouts/slideLayout2952.xml"/><Relationship Id="rId251" Type="http://schemas.openxmlformats.org/officeDocument/2006/relationships/slideLayout" Target="../slideLayouts/slideLayout2409.xml"/><Relationship Id="rId489" Type="http://schemas.openxmlformats.org/officeDocument/2006/relationships/slideLayout" Target="../slideLayouts/slideLayout2647.xml"/><Relationship Id="rId654" Type="http://schemas.openxmlformats.org/officeDocument/2006/relationships/slideLayout" Target="../slideLayouts/slideLayout2812.xml"/><Relationship Id="rId696" Type="http://schemas.openxmlformats.org/officeDocument/2006/relationships/slideLayout" Target="../slideLayouts/slideLayout2854.xml"/><Relationship Id="rId861" Type="http://schemas.openxmlformats.org/officeDocument/2006/relationships/slideLayout" Target="../slideLayouts/slideLayout3019.xml"/><Relationship Id="rId917" Type="http://schemas.openxmlformats.org/officeDocument/2006/relationships/slideLayout" Target="../slideLayouts/slideLayout3075.xml"/><Relationship Id="rId959" Type="http://schemas.openxmlformats.org/officeDocument/2006/relationships/slideLayout" Target="../slideLayouts/slideLayout3117.xml"/><Relationship Id="rId46" Type="http://schemas.openxmlformats.org/officeDocument/2006/relationships/slideLayout" Target="../slideLayouts/slideLayout2204.xml"/><Relationship Id="rId293" Type="http://schemas.openxmlformats.org/officeDocument/2006/relationships/slideLayout" Target="../slideLayouts/slideLayout2451.xml"/><Relationship Id="rId307" Type="http://schemas.openxmlformats.org/officeDocument/2006/relationships/slideLayout" Target="../slideLayouts/slideLayout2465.xml"/><Relationship Id="rId349" Type="http://schemas.openxmlformats.org/officeDocument/2006/relationships/slideLayout" Target="../slideLayouts/slideLayout2507.xml"/><Relationship Id="rId514" Type="http://schemas.openxmlformats.org/officeDocument/2006/relationships/slideLayout" Target="../slideLayouts/slideLayout2672.xml"/><Relationship Id="rId556" Type="http://schemas.openxmlformats.org/officeDocument/2006/relationships/slideLayout" Target="../slideLayouts/slideLayout2714.xml"/><Relationship Id="rId721" Type="http://schemas.openxmlformats.org/officeDocument/2006/relationships/slideLayout" Target="../slideLayouts/slideLayout2879.xml"/><Relationship Id="rId763" Type="http://schemas.openxmlformats.org/officeDocument/2006/relationships/slideLayout" Target="../slideLayouts/slideLayout2921.xml"/><Relationship Id="rId88" Type="http://schemas.openxmlformats.org/officeDocument/2006/relationships/slideLayout" Target="../slideLayouts/slideLayout2246.xml"/><Relationship Id="rId111" Type="http://schemas.openxmlformats.org/officeDocument/2006/relationships/slideLayout" Target="../slideLayouts/slideLayout2269.xml"/><Relationship Id="rId153" Type="http://schemas.openxmlformats.org/officeDocument/2006/relationships/slideLayout" Target="../slideLayouts/slideLayout2311.xml"/><Relationship Id="rId195" Type="http://schemas.openxmlformats.org/officeDocument/2006/relationships/slideLayout" Target="../slideLayouts/slideLayout2353.xml"/><Relationship Id="rId209" Type="http://schemas.openxmlformats.org/officeDocument/2006/relationships/slideLayout" Target="../slideLayouts/slideLayout2367.xml"/><Relationship Id="rId360" Type="http://schemas.openxmlformats.org/officeDocument/2006/relationships/slideLayout" Target="../slideLayouts/slideLayout2518.xml"/><Relationship Id="rId416" Type="http://schemas.openxmlformats.org/officeDocument/2006/relationships/slideLayout" Target="../slideLayouts/slideLayout2574.xml"/><Relationship Id="rId598" Type="http://schemas.openxmlformats.org/officeDocument/2006/relationships/slideLayout" Target="../slideLayouts/slideLayout2756.xml"/><Relationship Id="rId819" Type="http://schemas.openxmlformats.org/officeDocument/2006/relationships/slideLayout" Target="../slideLayouts/slideLayout2977.xml"/><Relationship Id="rId970" Type="http://schemas.openxmlformats.org/officeDocument/2006/relationships/slideLayout" Target="../slideLayouts/slideLayout3128.xml"/><Relationship Id="rId220" Type="http://schemas.openxmlformats.org/officeDocument/2006/relationships/slideLayout" Target="../slideLayouts/slideLayout2378.xml"/><Relationship Id="rId458" Type="http://schemas.openxmlformats.org/officeDocument/2006/relationships/slideLayout" Target="../slideLayouts/slideLayout2616.xml"/><Relationship Id="rId623" Type="http://schemas.openxmlformats.org/officeDocument/2006/relationships/slideLayout" Target="../slideLayouts/slideLayout2781.xml"/><Relationship Id="rId665" Type="http://schemas.openxmlformats.org/officeDocument/2006/relationships/slideLayout" Target="../slideLayouts/slideLayout2823.xml"/><Relationship Id="rId830" Type="http://schemas.openxmlformats.org/officeDocument/2006/relationships/slideLayout" Target="../slideLayouts/slideLayout2988.xml"/><Relationship Id="rId872" Type="http://schemas.openxmlformats.org/officeDocument/2006/relationships/slideLayout" Target="../slideLayouts/slideLayout3030.xml"/><Relationship Id="rId928" Type="http://schemas.openxmlformats.org/officeDocument/2006/relationships/slideLayout" Target="../slideLayouts/slideLayout3086.xml"/><Relationship Id="rId15" Type="http://schemas.openxmlformats.org/officeDocument/2006/relationships/slideLayout" Target="../slideLayouts/slideLayout2173.xml"/><Relationship Id="rId57" Type="http://schemas.openxmlformats.org/officeDocument/2006/relationships/slideLayout" Target="../slideLayouts/slideLayout2215.xml"/><Relationship Id="rId262" Type="http://schemas.openxmlformats.org/officeDocument/2006/relationships/slideLayout" Target="../slideLayouts/slideLayout2420.xml"/><Relationship Id="rId318" Type="http://schemas.openxmlformats.org/officeDocument/2006/relationships/slideLayout" Target="../slideLayouts/slideLayout2476.xml"/><Relationship Id="rId525" Type="http://schemas.openxmlformats.org/officeDocument/2006/relationships/slideLayout" Target="../slideLayouts/slideLayout2683.xml"/><Relationship Id="rId567" Type="http://schemas.openxmlformats.org/officeDocument/2006/relationships/slideLayout" Target="../slideLayouts/slideLayout2725.xml"/><Relationship Id="rId732" Type="http://schemas.openxmlformats.org/officeDocument/2006/relationships/slideLayout" Target="../slideLayouts/slideLayout2890.xml"/><Relationship Id="rId99" Type="http://schemas.openxmlformats.org/officeDocument/2006/relationships/slideLayout" Target="../slideLayouts/slideLayout2257.xml"/><Relationship Id="rId122" Type="http://schemas.openxmlformats.org/officeDocument/2006/relationships/slideLayout" Target="../slideLayouts/slideLayout2280.xml"/><Relationship Id="rId164" Type="http://schemas.openxmlformats.org/officeDocument/2006/relationships/slideLayout" Target="../slideLayouts/slideLayout2322.xml"/><Relationship Id="rId371" Type="http://schemas.openxmlformats.org/officeDocument/2006/relationships/slideLayout" Target="../slideLayouts/slideLayout2529.xml"/><Relationship Id="rId774" Type="http://schemas.openxmlformats.org/officeDocument/2006/relationships/slideLayout" Target="../slideLayouts/slideLayout2932.xml"/><Relationship Id="rId427" Type="http://schemas.openxmlformats.org/officeDocument/2006/relationships/slideLayout" Target="../slideLayouts/slideLayout2585.xml"/><Relationship Id="rId469" Type="http://schemas.openxmlformats.org/officeDocument/2006/relationships/slideLayout" Target="../slideLayouts/slideLayout2627.xml"/><Relationship Id="rId634" Type="http://schemas.openxmlformats.org/officeDocument/2006/relationships/slideLayout" Target="../slideLayouts/slideLayout2792.xml"/><Relationship Id="rId676" Type="http://schemas.openxmlformats.org/officeDocument/2006/relationships/slideLayout" Target="../slideLayouts/slideLayout2834.xml"/><Relationship Id="rId841" Type="http://schemas.openxmlformats.org/officeDocument/2006/relationships/slideLayout" Target="../slideLayouts/slideLayout2999.xml"/><Relationship Id="rId883" Type="http://schemas.openxmlformats.org/officeDocument/2006/relationships/slideLayout" Target="../slideLayouts/slideLayout3041.xml"/><Relationship Id="rId26" Type="http://schemas.openxmlformats.org/officeDocument/2006/relationships/slideLayout" Target="../slideLayouts/slideLayout2184.xml"/><Relationship Id="rId231" Type="http://schemas.openxmlformats.org/officeDocument/2006/relationships/slideLayout" Target="../slideLayouts/slideLayout2389.xml"/><Relationship Id="rId273" Type="http://schemas.openxmlformats.org/officeDocument/2006/relationships/slideLayout" Target="../slideLayouts/slideLayout2431.xml"/><Relationship Id="rId329" Type="http://schemas.openxmlformats.org/officeDocument/2006/relationships/slideLayout" Target="../slideLayouts/slideLayout2487.xml"/><Relationship Id="rId480" Type="http://schemas.openxmlformats.org/officeDocument/2006/relationships/slideLayout" Target="../slideLayouts/slideLayout2638.xml"/><Relationship Id="rId536" Type="http://schemas.openxmlformats.org/officeDocument/2006/relationships/slideLayout" Target="../slideLayouts/slideLayout2694.xml"/><Relationship Id="rId701" Type="http://schemas.openxmlformats.org/officeDocument/2006/relationships/slideLayout" Target="../slideLayouts/slideLayout2859.xml"/><Relationship Id="rId939" Type="http://schemas.openxmlformats.org/officeDocument/2006/relationships/slideLayout" Target="../slideLayouts/slideLayout3097.xml"/><Relationship Id="rId68" Type="http://schemas.openxmlformats.org/officeDocument/2006/relationships/slideLayout" Target="../slideLayouts/slideLayout2226.xml"/><Relationship Id="rId133" Type="http://schemas.openxmlformats.org/officeDocument/2006/relationships/slideLayout" Target="../slideLayouts/slideLayout2291.xml"/><Relationship Id="rId175" Type="http://schemas.openxmlformats.org/officeDocument/2006/relationships/slideLayout" Target="../slideLayouts/slideLayout2333.xml"/><Relationship Id="rId340" Type="http://schemas.openxmlformats.org/officeDocument/2006/relationships/slideLayout" Target="../slideLayouts/slideLayout2498.xml"/><Relationship Id="rId578" Type="http://schemas.openxmlformats.org/officeDocument/2006/relationships/slideLayout" Target="../slideLayouts/slideLayout2736.xml"/><Relationship Id="rId743" Type="http://schemas.openxmlformats.org/officeDocument/2006/relationships/slideLayout" Target="../slideLayouts/slideLayout2901.xml"/><Relationship Id="rId785" Type="http://schemas.openxmlformats.org/officeDocument/2006/relationships/slideLayout" Target="../slideLayouts/slideLayout2943.xml"/><Relationship Id="rId950" Type="http://schemas.openxmlformats.org/officeDocument/2006/relationships/slideLayout" Target="../slideLayouts/slideLayout3108.xml"/><Relationship Id="rId200" Type="http://schemas.openxmlformats.org/officeDocument/2006/relationships/slideLayout" Target="../slideLayouts/slideLayout2358.xml"/><Relationship Id="rId382" Type="http://schemas.openxmlformats.org/officeDocument/2006/relationships/slideLayout" Target="../slideLayouts/slideLayout2540.xml"/><Relationship Id="rId438" Type="http://schemas.openxmlformats.org/officeDocument/2006/relationships/slideLayout" Target="../slideLayouts/slideLayout2596.xml"/><Relationship Id="rId603" Type="http://schemas.openxmlformats.org/officeDocument/2006/relationships/slideLayout" Target="../slideLayouts/slideLayout2761.xml"/><Relationship Id="rId645" Type="http://schemas.openxmlformats.org/officeDocument/2006/relationships/slideLayout" Target="../slideLayouts/slideLayout2803.xml"/><Relationship Id="rId687" Type="http://schemas.openxmlformats.org/officeDocument/2006/relationships/slideLayout" Target="../slideLayouts/slideLayout2845.xml"/><Relationship Id="rId810" Type="http://schemas.openxmlformats.org/officeDocument/2006/relationships/slideLayout" Target="../slideLayouts/slideLayout2968.xml"/><Relationship Id="rId852" Type="http://schemas.openxmlformats.org/officeDocument/2006/relationships/slideLayout" Target="../slideLayouts/slideLayout3010.xml"/><Relationship Id="rId908" Type="http://schemas.openxmlformats.org/officeDocument/2006/relationships/slideLayout" Target="../slideLayouts/slideLayout3066.xml"/><Relationship Id="rId242" Type="http://schemas.openxmlformats.org/officeDocument/2006/relationships/slideLayout" Target="../slideLayouts/slideLayout2400.xml"/><Relationship Id="rId284" Type="http://schemas.openxmlformats.org/officeDocument/2006/relationships/slideLayout" Target="../slideLayouts/slideLayout2442.xml"/><Relationship Id="rId491" Type="http://schemas.openxmlformats.org/officeDocument/2006/relationships/slideLayout" Target="../slideLayouts/slideLayout2649.xml"/><Relationship Id="rId505" Type="http://schemas.openxmlformats.org/officeDocument/2006/relationships/slideLayout" Target="../slideLayouts/slideLayout2663.xml"/><Relationship Id="rId712" Type="http://schemas.openxmlformats.org/officeDocument/2006/relationships/slideLayout" Target="../slideLayouts/slideLayout2870.xml"/><Relationship Id="rId894" Type="http://schemas.openxmlformats.org/officeDocument/2006/relationships/slideLayout" Target="../slideLayouts/slideLayout3052.xml"/><Relationship Id="rId37" Type="http://schemas.openxmlformats.org/officeDocument/2006/relationships/slideLayout" Target="../slideLayouts/slideLayout2195.xml"/><Relationship Id="rId79" Type="http://schemas.openxmlformats.org/officeDocument/2006/relationships/slideLayout" Target="../slideLayouts/slideLayout2237.xml"/><Relationship Id="rId102" Type="http://schemas.openxmlformats.org/officeDocument/2006/relationships/slideLayout" Target="../slideLayouts/slideLayout2260.xml"/><Relationship Id="rId144" Type="http://schemas.openxmlformats.org/officeDocument/2006/relationships/slideLayout" Target="../slideLayouts/slideLayout2302.xml"/><Relationship Id="rId547" Type="http://schemas.openxmlformats.org/officeDocument/2006/relationships/slideLayout" Target="../slideLayouts/slideLayout2705.xml"/><Relationship Id="rId589" Type="http://schemas.openxmlformats.org/officeDocument/2006/relationships/slideLayout" Target="../slideLayouts/slideLayout2747.xml"/><Relationship Id="rId754" Type="http://schemas.openxmlformats.org/officeDocument/2006/relationships/slideLayout" Target="../slideLayouts/slideLayout2912.xml"/><Relationship Id="rId796" Type="http://schemas.openxmlformats.org/officeDocument/2006/relationships/slideLayout" Target="../slideLayouts/slideLayout2954.xml"/><Relationship Id="rId961" Type="http://schemas.openxmlformats.org/officeDocument/2006/relationships/slideLayout" Target="../slideLayouts/slideLayout3119.xml"/><Relationship Id="rId90" Type="http://schemas.openxmlformats.org/officeDocument/2006/relationships/slideLayout" Target="../slideLayouts/slideLayout2248.xml"/><Relationship Id="rId186" Type="http://schemas.openxmlformats.org/officeDocument/2006/relationships/slideLayout" Target="../slideLayouts/slideLayout2344.xml"/><Relationship Id="rId351" Type="http://schemas.openxmlformats.org/officeDocument/2006/relationships/slideLayout" Target="../slideLayouts/slideLayout2509.xml"/><Relationship Id="rId393" Type="http://schemas.openxmlformats.org/officeDocument/2006/relationships/slideLayout" Target="../slideLayouts/slideLayout2551.xml"/><Relationship Id="rId407" Type="http://schemas.openxmlformats.org/officeDocument/2006/relationships/slideLayout" Target="../slideLayouts/slideLayout2565.xml"/><Relationship Id="rId449" Type="http://schemas.openxmlformats.org/officeDocument/2006/relationships/slideLayout" Target="../slideLayouts/slideLayout2607.xml"/><Relationship Id="rId614" Type="http://schemas.openxmlformats.org/officeDocument/2006/relationships/slideLayout" Target="../slideLayouts/slideLayout2772.xml"/><Relationship Id="rId656" Type="http://schemas.openxmlformats.org/officeDocument/2006/relationships/slideLayout" Target="../slideLayouts/slideLayout2814.xml"/><Relationship Id="rId821" Type="http://schemas.openxmlformats.org/officeDocument/2006/relationships/slideLayout" Target="../slideLayouts/slideLayout2979.xml"/><Relationship Id="rId863" Type="http://schemas.openxmlformats.org/officeDocument/2006/relationships/slideLayout" Target="../slideLayouts/slideLayout3021.xml"/><Relationship Id="rId211" Type="http://schemas.openxmlformats.org/officeDocument/2006/relationships/slideLayout" Target="../slideLayouts/slideLayout2369.xml"/><Relationship Id="rId253" Type="http://schemas.openxmlformats.org/officeDocument/2006/relationships/slideLayout" Target="../slideLayouts/slideLayout2411.xml"/><Relationship Id="rId295" Type="http://schemas.openxmlformats.org/officeDocument/2006/relationships/slideLayout" Target="../slideLayouts/slideLayout2453.xml"/><Relationship Id="rId309" Type="http://schemas.openxmlformats.org/officeDocument/2006/relationships/slideLayout" Target="../slideLayouts/slideLayout2467.xml"/><Relationship Id="rId460" Type="http://schemas.openxmlformats.org/officeDocument/2006/relationships/slideLayout" Target="../slideLayouts/slideLayout2618.xml"/><Relationship Id="rId516" Type="http://schemas.openxmlformats.org/officeDocument/2006/relationships/slideLayout" Target="../slideLayouts/slideLayout2674.xml"/><Relationship Id="rId698" Type="http://schemas.openxmlformats.org/officeDocument/2006/relationships/slideLayout" Target="../slideLayouts/slideLayout2856.xml"/><Relationship Id="rId919" Type="http://schemas.openxmlformats.org/officeDocument/2006/relationships/slideLayout" Target="../slideLayouts/slideLayout3077.xml"/><Relationship Id="rId48" Type="http://schemas.openxmlformats.org/officeDocument/2006/relationships/slideLayout" Target="../slideLayouts/slideLayout2206.xml"/><Relationship Id="rId113" Type="http://schemas.openxmlformats.org/officeDocument/2006/relationships/slideLayout" Target="../slideLayouts/slideLayout2271.xml"/><Relationship Id="rId320" Type="http://schemas.openxmlformats.org/officeDocument/2006/relationships/slideLayout" Target="../slideLayouts/slideLayout2478.xml"/><Relationship Id="rId558" Type="http://schemas.openxmlformats.org/officeDocument/2006/relationships/slideLayout" Target="../slideLayouts/slideLayout2716.xml"/><Relationship Id="rId723" Type="http://schemas.openxmlformats.org/officeDocument/2006/relationships/slideLayout" Target="../slideLayouts/slideLayout2881.xml"/><Relationship Id="rId765" Type="http://schemas.openxmlformats.org/officeDocument/2006/relationships/slideLayout" Target="../slideLayouts/slideLayout2923.xml"/><Relationship Id="rId930" Type="http://schemas.openxmlformats.org/officeDocument/2006/relationships/slideLayout" Target="../slideLayouts/slideLayout3088.xml"/><Relationship Id="rId972" Type="http://schemas.openxmlformats.org/officeDocument/2006/relationships/theme" Target="../theme/theme4.xml"/><Relationship Id="rId155" Type="http://schemas.openxmlformats.org/officeDocument/2006/relationships/slideLayout" Target="../slideLayouts/slideLayout2313.xml"/><Relationship Id="rId197" Type="http://schemas.openxmlformats.org/officeDocument/2006/relationships/slideLayout" Target="../slideLayouts/slideLayout2355.xml"/><Relationship Id="rId362" Type="http://schemas.openxmlformats.org/officeDocument/2006/relationships/slideLayout" Target="../slideLayouts/slideLayout2520.xml"/><Relationship Id="rId418" Type="http://schemas.openxmlformats.org/officeDocument/2006/relationships/slideLayout" Target="../slideLayouts/slideLayout2576.xml"/><Relationship Id="rId625" Type="http://schemas.openxmlformats.org/officeDocument/2006/relationships/slideLayout" Target="../slideLayouts/slideLayout2783.xml"/><Relationship Id="rId832" Type="http://schemas.openxmlformats.org/officeDocument/2006/relationships/slideLayout" Target="../slideLayouts/slideLayout2990.xml"/><Relationship Id="rId222" Type="http://schemas.openxmlformats.org/officeDocument/2006/relationships/slideLayout" Target="../slideLayouts/slideLayout2380.xml"/><Relationship Id="rId264" Type="http://schemas.openxmlformats.org/officeDocument/2006/relationships/slideLayout" Target="../slideLayouts/slideLayout2422.xml"/><Relationship Id="rId471" Type="http://schemas.openxmlformats.org/officeDocument/2006/relationships/slideLayout" Target="../slideLayouts/slideLayout2629.xml"/><Relationship Id="rId667" Type="http://schemas.openxmlformats.org/officeDocument/2006/relationships/slideLayout" Target="../slideLayouts/slideLayout2825.xml"/><Relationship Id="rId874" Type="http://schemas.openxmlformats.org/officeDocument/2006/relationships/slideLayout" Target="../slideLayouts/slideLayout3032.xml"/><Relationship Id="rId17" Type="http://schemas.openxmlformats.org/officeDocument/2006/relationships/slideLayout" Target="../slideLayouts/slideLayout2175.xml"/><Relationship Id="rId59" Type="http://schemas.openxmlformats.org/officeDocument/2006/relationships/slideLayout" Target="../slideLayouts/slideLayout2217.xml"/><Relationship Id="rId124" Type="http://schemas.openxmlformats.org/officeDocument/2006/relationships/slideLayout" Target="../slideLayouts/slideLayout2282.xml"/><Relationship Id="rId527" Type="http://schemas.openxmlformats.org/officeDocument/2006/relationships/slideLayout" Target="../slideLayouts/slideLayout2685.xml"/><Relationship Id="rId569" Type="http://schemas.openxmlformats.org/officeDocument/2006/relationships/slideLayout" Target="../slideLayouts/slideLayout2727.xml"/><Relationship Id="rId734" Type="http://schemas.openxmlformats.org/officeDocument/2006/relationships/slideLayout" Target="../slideLayouts/slideLayout2892.xml"/><Relationship Id="rId776" Type="http://schemas.openxmlformats.org/officeDocument/2006/relationships/slideLayout" Target="../slideLayouts/slideLayout2934.xml"/><Relationship Id="rId941" Type="http://schemas.openxmlformats.org/officeDocument/2006/relationships/slideLayout" Target="../slideLayouts/slideLayout3099.xml"/><Relationship Id="rId70" Type="http://schemas.openxmlformats.org/officeDocument/2006/relationships/slideLayout" Target="../slideLayouts/slideLayout2228.xml"/><Relationship Id="rId166" Type="http://schemas.openxmlformats.org/officeDocument/2006/relationships/slideLayout" Target="../slideLayouts/slideLayout2324.xml"/><Relationship Id="rId331" Type="http://schemas.openxmlformats.org/officeDocument/2006/relationships/slideLayout" Target="../slideLayouts/slideLayout2489.xml"/><Relationship Id="rId373" Type="http://schemas.openxmlformats.org/officeDocument/2006/relationships/slideLayout" Target="../slideLayouts/slideLayout2531.xml"/><Relationship Id="rId429" Type="http://schemas.openxmlformats.org/officeDocument/2006/relationships/slideLayout" Target="../slideLayouts/slideLayout2587.xml"/><Relationship Id="rId580" Type="http://schemas.openxmlformats.org/officeDocument/2006/relationships/slideLayout" Target="../slideLayouts/slideLayout2738.xml"/><Relationship Id="rId636" Type="http://schemas.openxmlformats.org/officeDocument/2006/relationships/slideLayout" Target="../slideLayouts/slideLayout2794.xml"/><Relationship Id="rId801" Type="http://schemas.openxmlformats.org/officeDocument/2006/relationships/slideLayout" Target="../slideLayouts/slideLayout2959.xml"/><Relationship Id="rId1" Type="http://schemas.openxmlformats.org/officeDocument/2006/relationships/slideLayout" Target="../slideLayouts/slideLayout2159.xml"/><Relationship Id="rId233" Type="http://schemas.openxmlformats.org/officeDocument/2006/relationships/slideLayout" Target="../slideLayouts/slideLayout2391.xml"/><Relationship Id="rId440" Type="http://schemas.openxmlformats.org/officeDocument/2006/relationships/slideLayout" Target="../slideLayouts/slideLayout2598.xml"/><Relationship Id="rId678" Type="http://schemas.openxmlformats.org/officeDocument/2006/relationships/slideLayout" Target="../slideLayouts/slideLayout2836.xml"/><Relationship Id="rId843" Type="http://schemas.openxmlformats.org/officeDocument/2006/relationships/slideLayout" Target="../slideLayouts/slideLayout3001.xml"/><Relationship Id="rId885" Type="http://schemas.openxmlformats.org/officeDocument/2006/relationships/slideLayout" Target="../slideLayouts/slideLayout3043.xml"/><Relationship Id="rId28" Type="http://schemas.openxmlformats.org/officeDocument/2006/relationships/slideLayout" Target="../slideLayouts/slideLayout2186.xml"/><Relationship Id="rId275" Type="http://schemas.openxmlformats.org/officeDocument/2006/relationships/slideLayout" Target="../slideLayouts/slideLayout2433.xml"/><Relationship Id="rId300" Type="http://schemas.openxmlformats.org/officeDocument/2006/relationships/slideLayout" Target="../slideLayouts/slideLayout2458.xml"/><Relationship Id="rId482" Type="http://schemas.openxmlformats.org/officeDocument/2006/relationships/slideLayout" Target="../slideLayouts/slideLayout2640.xml"/><Relationship Id="rId538" Type="http://schemas.openxmlformats.org/officeDocument/2006/relationships/slideLayout" Target="../slideLayouts/slideLayout2696.xml"/><Relationship Id="rId703" Type="http://schemas.openxmlformats.org/officeDocument/2006/relationships/slideLayout" Target="../slideLayouts/slideLayout2861.xml"/><Relationship Id="rId745" Type="http://schemas.openxmlformats.org/officeDocument/2006/relationships/slideLayout" Target="../slideLayouts/slideLayout2903.xml"/><Relationship Id="rId910" Type="http://schemas.openxmlformats.org/officeDocument/2006/relationships/slideLayout" Target="../slideLayouts/slideLayout3068.xml"/><Relationship Id="rId952" Type="http://schemas.openxmlformats.org/officeDocument/2006/relationships/slideLayout" Target="../slideLayouts/slideLayout3110.xml"/><Relationship Id="rId81" Type="http://schemas.openxmlformats.org/officeDocument/2006/relationships/slideLayout" Target="../slideLayouts/slideLayout2239.xml"/><Relationship Id="rId135" Type="http://schemas.openxmlformats.org/officeDocument/2006/relationships/slideLayout" Target="../slideLayouts/slideLayout2293.xml"/><Relationship Id="rId177" Type="http://schemas.openxmlformats.org/officeDocument/2006/relationships/slideLayout" Target="../slideLayouts/slideLayout2335.xml"/><Relationship Id="rId342" Type="http://schemas.openxmlformats.org/officeDocument/2006/relationships/slideLayout" Target="../slideLayouts/slideLayout2500.xml"/><Relationship Id="rId384" Type="http://schemas.openxmlformats.org/officeDocument/2006/relationships/slideLayout" Target="../slideLayouts/slideLayout2542.xml"/><Relationship Id="rId591" Type="http://schemas.openxmlformats.org/officeDocument/2006/relationships/slideLayout" Target="../slideLayouts/slideLayout2749.xml"/><Relationship Id="rId605" Type="http://schemas.openxmlformats.org/officeDocument/2006/relationships/slideLayout" Target="../slideLayouts/slideLayout2763.xml"/><Relationship Id="rId787" Type="http://schemas.openxmlformats.org/officeDocument/2006/relationships/slideLayout" Target="../slideLayouts/slideLayout2945.xml"/><Relationship Id="rId812" Type="http://schemas.openxmlformats.org/officeDocument/2006/relationships/slideLayout" Target="../slideLayouts/slideLayout2970.xml"/><Relationship Id="rId202" Type="http://schemas.openxmlformats.org/officeDocument/2006/relationships/slideLayout" Target="../slideLayouts/slideLayout2360.xml"/><Relationship Id="rId244" Type="http://schemas.openxmlformats.org/officeDocument/2006/relationships/slideLayout" Target="../slideLayouts/slideLayout2402.xml"/><Relationship Id="rId647" Type="http://schemas.openxmlformats.org/officeDocument/2006/relationships/slideLayout" Target="../slideLayouts/slideLayout2805.xml"/><Relationship Id="rId689" Type="http://schemas.openxmlformats.org/officeDocument/2006/relationships/slideLayout" Target="../slideLayouts/slideLayout2847.xml"/><Relationship Id="rId854" Type="http://schemas.openxmlformats.org/officeDocument/2006/relationships/slideLayout" Target="../slideLayouts/slideLayout3012.xml"/><Relationship Id="rId896" Type="http://schemas.openxmlformats.org/officeDocument/2006/relationships/slideLayout" Target="../slideLayouts/slideLayout3054.xml"/><Relationship Id="rId39" Type="http://schemas.openxmlformats.org/officeDocument/2006/relationships/slideLayout" Target="../slideLayouts/slideLayout2197.xml"/><Relationship Id="rId286" Type="http://schemas.openxmlformats.org/officeDocument/2006/relationships/slideLayout" Target="../slideLayouts/slideLayout2444.xml"/><Relationship Id="rId451" Type="http://schemas.openxmlformats.org/officeDocument/2006/relationships/slideLayout" Target="../slideLayouts/slideLayout2609.xml"/><Relationship Id="rId493" Type="http://schemas.openxmlformats.org/officeDocument/2006/relationships/slideLayout" Target="../slideLayouts/slideLayout2651.xml"/><Relationship Id="rId507" Type="http://schemas.openxmlformats.org/officeDocument/2006/relationships/slideLayout" Target="../slideLayouts/slideLayout2665.xml"/><Relationship Id="rId549" Type="http://schemas.openxmlformats.org/officeDocument/2006/relationships/slideLayout" Target="../slideLayouts/slideLayout2707.xml"/><Relationship Id="rId714" Type="http://schemas.openxmlformats.org/officeDocument/2006/relationships/slideLayout" Target="../slideLayouts/slideLayout2872.xml"/><Relationship Id="rId756" Type="http://schemas.openxmlformats.org/officeDocument/2006/relationships/slideLayout" Target="../slideLayouts/slideLayout2914.xml"/><Relationship Id="rId921" Type="http://schemas.openxmlformats.org/officeDocument/2006/relationships/slideLayout" Target="../slideLayouts/slideLayout3079.xml"/><Relationship Id="rId50" Type="http://schemas.openxmlformats.org/officeDocument/2006/relationships/slideLayout" Target="../slideLayouts/slideLayout2208.xml"/><Relationship Id="rId104" Type="http://schemas.openxmlformats.org/officeDocument/2006/relationships/slideLayout" Target="../slideLayouts/slideLayout2262.xml"/><Relationship Id="rId146" Type="http://schemas.openxmlformats.org/officeDocument/2006/relationships/slideLayout" Target="../slideLayouts/slideLayout2304.xml"/><Relationship Id="rId188" Type="http://schemas.openxmlformats.org/officeDocument/2006/relationships/slideLayout" Target="../slideLayouts/slideLayout2346.xml"/><Relationship Id="rId311" Type="http://schemas.openxmlformats.org/officeDocument/2006/relationships/slideLayout" Target="../slideLayouts/slideLayout2469.xml"/><Relationship Id="rId353" Type="http://schemas.openxmlformats.org/officeDocument/2006/relationships/slideLayout" Target="../slideLayouts/slideLayout2511.xml"/><Relationship Id="rId395" Type="http://schemas.openxmlformats.org/officeDocument/2006/relationships/slideLayout" Target="../slideLayouts/slideLayout2553.xml"/><Relationship Id="rId409" Type="http://schemas.openxmlformats.org/officeDocument/2006/relationships/slideLayout" Target="../slideLayouts/slideLayout2567.xml"/><Relationship Id="rId560" Type="http://schemas.openxmlformats.org/officeDocument/2006/relationships/slideLayout" Target="../slideLayouts/slideLayout2718.xml"/><Relationship Id="rId798" Type="http://schemas.openxmlformats.org/officeDocument/2006/relationships/slideLayout" Target="../slideLayouts/slideLayout2956.xml"/><Relationship Id="rId963" Type="http://schemas.openxmlformats.org/officeDocument/2006/relationships/slideLayout" Target="../slideLayouts/slideLayout3121.xml"/><Relationship Id="rId92" Type="http://schemas.openxmlformats.org/officeDocument/2006/relationships/slideLayout" Target="../slideLayouts/slideLayout2250.xml"/><Relationship Id="rId213" Type="http://schemas.openxmlformats.org/officeDocument/2006/relationships/slideLayout" Target="../slideLayouts/slideLayout2371.xml"/><Relationship Id="rId420" Type="http://schemas.openxmlformats.org/officeDocument/2006/relationships/slideLayout" Target="../slideLayouts/slideLayout2578.xml"/><Relationship Id="rId616" Type="http://schemas.openxmlformats.org/officeDocument/2006/relationships/slideLayout" Target="../slideLayouts/slideLayout2774.xml"/><Relationship Id="rId658" Type="http://schemas.openxmlformats.org/officeDocument/2006/relationships/slideLayout" Target="../slideLayouts/slideLayout2816.xml"/><Relationship Id="rId823" Type="http://schemas.openxmlformats.org/officeDocument/2006/relationships/slideLayout" Target="../slideLayouts/slideLayout2981.xml"/><Relationship Id="rId865" Type="http://schemas.openxmlformats.org/officeDocument/2006/relationships/slideLayout" Target="../slideLayouts/slideLayout3023.xml"/><Relationship Id="rId255" Type="http://schemas.openxmlformats.org/officeDocument/2006/relationships/slideLayout" Target="../slideLayouts/slideLayout2413.xml"/><Relationship Id="rId297" Type="http://schemas.openxmlformats.org/officeDocument/2006/relationships/slideLayout" Target="../slideLayouts/slideLayout2455.xml"/><Relationship Id="rId462" Type="http://schemas.openxmlformats.org/officeDocument/2006/relationships/slideLayout" Target="../slideLayouts/slideLayout2620.xml"/><Relationship Id="rId518" Type="http://schemas.openxmlformats.org/officeDocument/2006/relationships/slideLayout" Target="../slideLayouts/slideLayout2676.xml"/><Relationship Id="rId725" Type="http://schemas.openxmlformats.org/officeDocument/2006/relationships/slideLayout" Target="../slideLayouts/slideLayout2883.xml"/><Relationship Id="rId932" Type="http://schemas.openxmlformats.org/officeDocument/2006/relationships/slideLayout" Target="../slideLayouts/slideLayout3090.xml"/><Relationship Id="rId115" Type="http://schemas.openxmlformats.org/officeDocument/2006/relationships/slideLayout" Target="../slideLayouts/slideLayout2273.xml"/><Relationship Id="rId157" Type="http://schemas.openxmlformats.org/officeDocument/2006/relationships/slideLayout" Target="../slideLayouts/slideLayout2315.xml"/><Relationship Id="rId322" Type="http://schemas.openxmlformats.org/officeDocument/2006/relationships/slideLayout" Target="../slideLayouts/slideLayout2480.xml"/><Relationship Id="rId364" Type="http://schemas.openxmlformats.org/officeDocument/2006/relationships/slideLayout" Target="../slideLayouts/slideLayout2522.xml"/><Relationship Id="rId767" Type="http://schemas.openxmlformats.org/officeDocument/2006/relationships/slideLayout" Target="../slideLayouts/slideLayout2925.xml"/><Relationship Id="rId61" Type="http://schemas.openxmlformats.org/officeDocument/2006/relationships/slideLayout" Target="../slideLayouts/slideLayout2219.xml"/><Relationship Id="rId199" Type="http://schemas.openxmlformats.org/officeDocument/2006/relationships/slideLayout" Target="../slideLayouts/slideLayout2357.xml"/><Relationship Id="rId571" Type="http://schemas.openxmlformats.org/officeDocument/2006/relationships/slideLayout" Target="../slideLayouts/slideLayout2729.xml"/><Relationship Id="rId627" Type="http://schemas.openxmlformats.org/officeDocument/2006/relationships/slideLayout" Target="../slideLayouts/slideLayout2785.xml"/><Relationship Id="rId669" Type="http://schemas.openxmlformats.org/officeDocument/2006/relationships/slideLayout" Target="../slideLayouts/slideLayout2827.xml"/><Relationship Id="rId834" Type="http://schemas.openxmlformats.org/officeDocument/2006/relationships/slideLayout" Target="../slideLayouts/slideLayout2992.xml"/><Relationship Id="rId876" Type="http://schemas.openxmlformats.org/officeDocument/2006/relationships/slideLayout" Target="../slideLayouts/slideLayout3034.xml"/><Relationship Id="rId19" Type="http://schemas.openxmlformats.org/officeDocument/2006/relationships/slideLayout" Target="../slideLayouts/slideLayout2177.xml"/><Relationship Id="rId224" Type="http://schemas.openxmlformats.org/officeDocument/2006/relationships/slideLayout" Target="../slideLayouts/slideLayout2382.xml"/><Relationship Id="rId266" Type="http://schemas.openxmlformats.org/officeDocument/2006/relationships/slideLayout" Target="../slideLayouts/slideLayout2424.xml"/><Relationship Id="rId431" Type="http://schemas.openxmlformats.org/officeDocument/2006/relationships/slideLayout" Target="../slideLayouts/slideLayout2589.xml"/><Relationship Id="rId473" Type="http://schemas.openxmlformats.org/officeDocument/2006/relationships/slideLayout" Target="../slideLayouts/slideLayout2631.xml"/><Relationship Id="rId529" Type="http://schemas.openxmlformats.org/officeDocument/2006/relationships/slideLayout" Target="../slideLayouts/slideLayout2687.xml"/><Relationship Id="rId680" Type="http://schemas.openxmlformats.org/officeDocument/2006/relationships/slideLayout" Target="../slideLayouts/slideLayout2838.xml"/><Relationship Id="rId736" Type="http://schemas.openxmlformats.org/officeDocument/2006/relationships/slideLayout" Target="../slideLayouts/slideLayout2894.xml"/><Relationship Id="rId901" Type="http://schemas.openxmlformats.org/officeDocument/2006/relationships/slideLayout" Target="../slideLayouts/slideLayout3059.xml"/><Relationship Id="rId30" Type="http://schemas.openxmlformats.org/officeDocument/2006/relationships/slideLayout" Target="../slideLayouts/slideLayout2188.xml"/><Relationship Id="rId126" Type="http://schemas.openxmlformats.org/officeDocument/2006/relationships/slideLayout" Target="../slideLayouts/slideLayout2284.xml"/><Relationship Id="rId168" Type="http://schemas.openxmlformats.org/officeDocument/2006/relationships/slideLayout" Target="../slideLayouts/slideLayout2326.xml"/><Relationship Id="rId333" Type="http://schemas.openxmlformats.org/officeDocument/2006/relationships/slideLayout" Target="../slideLayouts/slideLayout2491.xml"/><Relationship Id="rId540" Type="http://schemas.openxmlformats.org/officeDocument/2006/relationships/slideLayout" Target="../slideLayouts/slideLayout2698.xml"/><Relationship Id="rId778" Type="http://schemas.openxmlformats.org/officeDocument/2006/relationships/slideLayout" Target="../slideLayouts/slideLayout2936.xml"/><Relationship Id="rId943" Type="http://schemas.openxmlformats.org/officeDocument/2006/relationships/slideLayout" Target="../slideLayouts/slideLayout3101.xml"/><Relationship Id="rId72" Type="http://schemas.openxmlformats.org/officeDocument/2006/relationships/slideLayout" Target="../slideLayouts/slideLayout2230.xml"/><Relationship Id="rId375" Type="http://schemas.openxmlformats.org/officeDocument/2006/relationships/slideLayout" Target="../slideLayouts/slideLayout2533.xml"/><Relationship Id="rId582" Type="http://schemas.openxmlformats.org/officeDocument/2006/relationships/slideLayout" Target="../slideLayouts/slideLayout2740.xml"/><Relationship Id="rId638" Type="http://schemas.openxmlformats.org/officeDocument/2006/relationships/slideLayout" Target="../slideLayouts/slideLayout2796.xml"/><Relationship Id="rId803" Type="http://schemas.openxmlformats.org/officeDocument/2006/relationships/slideLayout" Target="../slideLayouts/slideLayout2961.xml"/><Relationship Id="rId845" Type="http://schemas.openxmlformats.org/officeDocument/2006/relationships/slideLayout" Target="../slideLayouts/slideLayout3003.xml"/><Relationship Id="rId3" Type="http://schemas.openxmlformats.org/officeDocument/2006/relationships/slideLayout" Target="../slideLayouts/slideLayout2161.xml"/><Relationship Id="rId235" Type="http://schemas.openxmlformats.org/officeDocument/2006/relationships/slideLayout" Target="../slideLayouts/slideLayout2393.xml"/><Relationship Id="rId277" Type="http://schemas.openxmlformats.org/officeDocument/2006/relationships/slideLayout" Target="../slideLayouts/slideLayout2435.xml"/><Relationship Id="rId400" Type="http://schemas.openxmlformats.org/officeDocument/2006/relationships/slideLayout" Target="../slideLayouts/slideLayout2558.xml"/><Relationship Id="rId442" Type="http://schemas.openxmlformats.org/officeDocument/2006/relationships/slideLayout" Target="../slideLayouts/slideLayout2600.xml"/><Relationship Id="rId484" Type="http://schemas.openxmlformats.org/officeDocument/2006/relationships/slideLayout" Target="../slideLayouts/slideLayout2642.xml"/><Relationship Id="rId705" Type="http://schemas.openxmlformats.org/officeDocument/2006/relationships/slideLayout" Target="../slideLayouts/slideLayout2863.xml"/><Relationship Id="rId887" Type="http://schemas.openxmlformats.org/officeDocument/2006/relationships/slideLayout" Target="../slideLayouts/slideLayout3045.xml"/><Relationship Id="rId137" Type="http://schemas.openxmlformats.org/officeDocument/2006/relationships/slideLayout" Target="../slideLayouts/slideLayout2295.xml"/><Relationship Id="rId302" Type="http://schemas.openxmlformats.org/officeDocument/2006/relationships/slideLayout" Target="../slideLayouts/slideLayout2460.xml"/><Relationship Id="rId344" Type="http://schemas.openxmlformats.org/officeDocument/2006/relationships/slideLayout" Target="../slideLayouts/slideLayout2502.xml"/><Relationship Id="rId691" Type="http://schemas.openxmlformats.org/officeDocument/2006/relationships/slideLayout" Target="../slideLayouts/slideLayout2849.xml"/><Relationship Id="rId747" Type="http://schemas.openxmlformats.org/officeDocument/2006/relationships/slideLayout" Target="../slideLayouts/slideLayout2905.xml"/><Relationship Id="rId789" Type="http://schemas.openxmlformats.org/officeDocument/2006/relationships/slideLayout" Target="../slideLayouts/slideLayout2947.xml"/><Relationship Id="rId912" Type="http://schemas.openxmlformats.org/officeDocument/2006/relationships/slideLayout" Target="../slideLayouts/slideLayout3070.xml"/><Relationship Id="rId954" Type="http://schemas.openxmlformats.org/officeDocument/2006/relationships/slideLayout" Target="../slideLayouts/slideLayout3112.xml"/><Relationship Id="rId41" Type="http://schemas.openxmlformats.org/officeDocument/2006/relationships/slideLayout" Target="../slideLayouts/slideLayout2199.xml"/><Relationship Id="rId83" Type="http://schemas.openxmlformats.org/officeDocument/2006/relationships/slideLayout" Target="../slideLayouts/slideLayout2241.xml"/><Relationship Id="rId179" Type="http://schemas.openxmlformats.org/officeDocument/2006/relationships/slideLayout" Target="../slideLayouts/slideLayout2337.xml"/><Relationship Id="rId386" Type="http://schemas.openxmlformats.org/officeDocument/2006/relationships/slideLayout" Target="../slideLayouts/slideLayout2544.xml"/><Relationship Id="rId551" Type="http://schemas.openxmlformats.org/officeDocument/2006/relationships/slideLayout" Target="../slideLayouts/slideLayout2709.xml"/><Relationship Id="rId593" Type="http://schemas.openxmlformats.org/officeDocument/2006/relationships/slideLayout" Target="../slideLayouts/slideLayout2751.xml"/><Relationship Id="rId607" Type="http://schemas.openxmlformats.org/officeDocument/2006/relationships/slideLayout" Target="../slideLayouts/slideLayout2765.xml"/><Relationship Id="rId649" Type="http://schemas.openxmlformats.org/officeDocument/2006/relationships/slideLayout" Target="../slideLayouts/slideLayout2807.xml"/><Relationship Id="rId814" Type="http://schemas.openxmlformats.org/officeDocument/2006/relationships/slideLayout" Target="../slideLayouts/slideLayout2972.xml"/><Relationship Id="rId856" Type="http://schemas.openxmlformats.org/officeDocument/2006/relationships/slideLayout" Target="../slideLayouts/slideLayout3014.xml"/><Relationship Id="rId190" Type="http://schemas.openxmlformats.org/officeDocument/2006/relationships/slideLayout" Target="../slideLayouts/slideLayout2348.xml"/><Relationship Id="rId204" Type="http://schemas.openxmlformats.org/officeDocument/2006/relationships/slideLayout" Target="../slideLayouts/slideLayout2362.xml"/><Relationship Id="rId246" Type="http://schemas.openxmlformats.org/officeDocument/2006/relationships/slideLayout" Target="../slideLayouts/slideLayout2404.xml"/><Relationship Id="rId288" Type="http://schemas.openxmlformats.org/officeDocument/2006/relationships/slideLayout" Target="../slideLayouts/slideLayout2446.xml"/><Relationship Id="rId411" Type="http://schemas.openxmlformats.org/officeDocument/2006/relationships/slideLayout" Target="../slideLayouts/slideLayout2569.xml"/><Relationship Id="rId453" Type="http://schemas.openxmlformats.org/officeDocument/2006/relationships/slideLayout" Target="../slideLayouts/slideLayout2611.xml"/><Relationship Id="rId509" Type="http://schemas.openxmlformats.org/officeDocument/2006/relationships/slideLayout" Target="../slideLayouts/slideLayout2667.xml"/><Relationship Id="rId660" Type="http://schemas.openxmlformats.org/officeDocument/2006/relationships/slideLayout" Target="../slideLayouts/slideLayout2818.xml"/><Relationship Id="rId898" Type="http://schemas.openxmlformats.org/officeDocument/2006/relationships/slideLayout" Target="../slideLayouts/slideLayout3056.xml"/><Relationship Id="rId106" Type="http://schemas.openxmlformats.org/officeDocument/2006/relationships/slideLayout" Target="../slideLayouts/slideLayout2264.xml"/><Relationship Id="rId313" Type="http://schemas.openxmlformats.org/officeDocument/2006/relationships/slideLayout" Target="../slideLayouts/slideLayout2471.xml"/><Relationship Id="rId495" Type="http://schemas.openxmlformats.org/officeDocument/2006/relationships/slideLayout" Target="../slideLayouts/slideLayout2653.xml"/><Relationship Id="rId716" Type="http://schemas.openxmlformats.org/officeDocument/2006/relationships/slideLayout" Target="../slideLayouts/slideLayout2874.xml"/><Relationship Id="rId758" Type="http://schemas.openxmlformats.org/officeDocument/2006/relationships/slideLayout" Target="../slideLayouts/slideLayout2916.xml"/><Relationship Id="rId923" Type="http://schemas.openxmlformats.org/officeDocument/2006/relationships/slideLayout" Target="../slideLayouts/slideLayout3081.xml"/><Relationship Id="rId965" Type="http://schemas.openxmlformats.org/officeDocument/2006/relationships/slideLayout" Target="../slideLayouts/slideLayout3123.xml"/><Relationship Id="rId10" Type="http://schemas.openxmlformats.org/officeDocument/2006/relationships/slideLayout" Target="../slideLayouts/slideLayout2168.xml"/><Relationship Id="rId52" Type="http://schemas.openxmlformats.org/officeDocument/2006/relationships/slideLayout" Target="../slideLayouts/slideLayout2210.xml"/><Relationship Id="rId94" Type="http://schemas.openxmlformats.org/officeDocument/2006/relationships/slideLayout" Target="../slideLayouts/slideLayout2252.xml"/><Relationship Id="rId148" Type="http://schemas.openxmlformats.org/officeDocument/2006/relationships/slideLayout" Target="../slideLayouts/slideLayout2306.xml"/><Relationship Id="rId355" Type="http://schemas.openxmlformats.org/officeDocument/2006/relationships/slideLayout" Target="../slideLayouts/slideLayout2513.xml"/><Relationship Id="rId397" Type="http://schemas.openxmlformats.org/officeDocument/2006/relationships/slideLayout" Target="../slideLayouts/slideLayout2555.xml"/><Relationship Id="rId520" Type="http://schemas.openxmlformats.org/officeDocument/2006/relationships/slideLayout" Target="../slideLayouts/slideLayout2678.xml"/><Relationship Id="rId562" Type="http://schemas.openxmlformats.org/officeDocument/2006/relationships/slideLayout" Target="../slideLayouts/slideLayout2720.xml"/><Relationship Id="rId618" Type="http://schemas.openxmlformats.org/officeDocument/2006/relationships/slideLayout" Target="../slideLayouts/slideLayout2776.xml"/><Relationship Id="rId825" Type="http://schemas.openxmlformats.org/officeDocument/2006/relationships/slideLayout" Target="../slideLayouts/slideLayout2983.xml"/><Relationship Id="rId215" Type="http://schemas.openxmlformats.org/officeDocument/2006/relationships/slideLayout" Target="../slideLayouts/slideLayout2373.xml"/><Relationship Id="rId257" Type="http://schemas.openxmlformats.org/officeDocument/2006/relationships/slideLayout" Target="../slideLayouts/slideLayout2415.xml"/><Relationship Id="rId422" Type="http://schemas.openxmlformats.org/officeDocument/2006/relationships/slideLayout" Target="../slideLayouts/slideLayout2580.xml"/><Relationship Id="rId464" Type="http://schemas.openxmlformats.org/officeDocument/2006/relationships/slideLayout" Target="../slideLayouts/slideLayout2622.xml"/><Relationship Id="rId867" Type="http://schemas.openxmlformats.org/officeDocument/2006/relationships/slideLayout" Target="../slideLayouts/slideLayout3025.xml"/><Relationship Id="rId299" Type="http://schemas.openxmlformats.org/officeDocument/2006/relationships/slideLayout" Target="../slideLayouts/slideLayout2457.xml"/><Relationship Id="rId727" Type="http://schemas.openxmlformats.org/officeDocument/2006/relationships/slideLayout" Target="../slideLayouts/slideLayout2885.xml"/><Relationship Id="rId934" Type="http://schemas.openxmlformats.org/officeDocument/2006/relationships/slideLayout" Target="../slideLayouts/slideLayout3092.xml"/><Relationship Id="rId63" Type="http://schemas.openxmlformats.org/officeDocument/2006/relationships/slideLayout" Target="../slideLayouts/slideLayout2221.xml"/><Relationship Id="rId159" Type="http://schemas.openxmlformats.org/officeDocument/2006/relationships/slideLayout" Target="../slideLayouts/slideLayout2317.xml"/><Relationship Id="rId366" Type="http://schemas.openxmlformats.org/officeDocument/2006/relationships/slideLayout" Target="../slideLayouts/slideLayout2524.xml"/><Relationship Id="rId573" Type="http://schemas.openxmlformats.org/officeDocument/2006/relationships/slideLayout" Target="../slideLayouts/slideLayout2731.xml"/><Relationship Id="rId780" Type="http://schemas.openxmlformats.org/officeDocument/2006/relationships/slideLayout" Target="../slideLayouts/slideLayout2938.xml"/><Relationship Id="rId226" Type="http://schemas.openxmlformats.org/officeDocument/2006/relationships/slideLayout" Target="../slideLayouts/slideLayout2384.xml"/><Relationship Id="rId433" Type="http://schemas.openxmlformats.org/officeDocument/2006/relationships/slideLayout" Target="../slideLayouts/slideLayout2591.xml"/><Relationship Id="rId878" Type="http://schemas.openxmlformats.org/officeDocument/2006/relationships/slideLayout" Target="../slideLayouts/slideLayout3036.xml"/><Relationship Id="rId640" Type="http://schemas.openxmlformats.org/officeDocument/2006/relationships/slideLayout" Target="../slideLayouts/slideLayout2798.xml"/><Relationship Id="rId738" Type="http://schemas.openxmlformats.org/officeDocument/2006/relationships/slideLayout" Target="../slideLayouts/slideLayout2896.xml"/><Relationship Id="rId945" Type="http://schemas.openxmlformats.org/officeDocument/2006/relationships/slideLayout" Target="../slideLayouts/slideLayout3103.xml"/><Relationship Id="rId74" Type="http://schemas.openxmlformats.org/officeDocument/2006/relationships/slideLayout" Target="../slideLayouts/slideLayout2232.xml"/><Relationship Id="rId377" Type="http://schemas.openxmlformats.org/officeDocument/2006/relationships/slideLayout" Target="../slideLayouts/slideLayout2535.xml"/><Relationship Id="rId500" Type="http://schemas.openxmlformats.org/officeDocument/2006/relationships/slideLayout" Target="../slideLayouts/slideLayout2658.xml"/><Relationship Id="rId584" Type="http://schemas.openxmlformats.org/officeDocument/2006/relationships/slideLayout" Target="../slideLayouts/slideLayout2742.xml"/><Relationship Id="rId805" Type="http://schemas.openxmlformats.org/officeDocument/2006/relationships/slideLayout" Target="../slideLayouts/slideLayout2963.xml"/><Relationship Id="rId5" Type="http://schemas.openxmlformats.org/officeDocument/2006/relationships/slideLayout" Target="../slideLayouts/slideLayout2163.xml"/><Relationship Id="rId237" Type="http://schemas.openxmlformats.org/officeDocument/2006/relationships/slideLayout" Target="../slideLayouts/slideLayout2395.xml"/><Relationship Id="rId791" Type="http://schemas.openxmlformats.org/officeDocument/2006/relationships/slideLayout" Target="../slideLayouts/slideLayout2949.xml"/><Relationship Id="rId889" Type="http://schemas.openxmlformats.org/officeDocument/2006/relationships/slideLayout" Target="../slideLayouts/slideLayout3047.xml"/><Relationship Id="rId444" Type="http://schemas.openxmlformats.org/officeDocument/2006/relationships/slideLayout" Target="../slideLayouts/slideLayout2602.xml"/><Relationship Id="rId651" Type="http://schemas.openxmlformats.org/officeDocument/2006/relationships/slideLayout" Target="../slideLayouts/slideLayout2809.xml"/><Relationship Id="rId749" Type="http://schemas.openxmlformats.org/officeDocument/2006/relationships/slideLayout" Target="../slideLayouts/slideLayout2907.xml"/><Relationship Id="rId290" Type="http://schemas.openxmlformats.org/officeDocument/2006/relationships/slideLayout" Target="../slideLayouts/slideLayout2448.xml"/><Relationship Id="rId304" Type="http://schemas.openxmlformats.org/officeDocument/2006/relationships/slideLayout" Target="../slideLayouts/slideLayout2462.xml"/><Relationship Id="rId388" Type="http://schemas.openxmlformats.org/officeDocument/2006/relationships/slideLayout" Target="../slideLayouts/slideLayout2546.xml"/><Relationship Id="rId511" Type="http://schemas.openxmlformats.org/officeDocument/2006/relationships/slideLayout" Target="../slideLayouts/slideLayout2669.xml"/><Relationship Id="rId609" Type="http://schemas.openxmlformats.org/officeDocument/2006/relationships/slideLayout" Target="../slideLayouts/slideLayout2767.xml"/><Relationship Id="rId956" Type="http://schemas.openxmlformats.org/officeDocument/2006/relationships/slideLayout" Target="../slideLayouts/slideLayout3114.xml"/><Relationship Id="rId85" Type="http://schemas.openxmlformats.org/officeDocument/2006/relationships/slideLayout" Target="../slideLayouts/slideLayout2243.xml"/><Relationship Id="rId150" Type="http://schemas.openxmlformats.org/officeDocument/2006/relationships/slideLayout" Target="../slideLayouts/slideLayout2308.xml"/><Relationship Id="rId595" Type="http://schemas.openxmlformats.org/officeDocument/2006/relationships/slideLayout" Target="../slideLayouts/slideLayout2753.xml"/><Relationship Id="rId816" Type="http://schemas.openxmlformats.org/officeDocument/2006/relationships/slideLayout" Target="../slideLayouts/slideLayout2974.xml"/><Relationship Id="rId248" Type="http://schemas.openxmlformats.org/officeDocument/2006/relationships/slideLayout" Target="../slideLayouts/slideLayout2406.xml"/><Relationship Id="rId455" Type="http://schemas.openxmlformats.org/officeDocument/2006/relationships/slideLayout" Target="../slideLayouts/slideLayout2613.xml"/><Relationship Id="rId662" Type="http://schemas.openxmlformats.org/officeDocument/2006/relationships/slideLayout" Target="../slideLayouts/slideLayout2820.xml"/><Relationship Id="rId12" Type="http://schemas.openxmlformats.org/officeDocument/2006/relationships/slideLayout" Target="../slideLayouts/slideLayout2170.xml"/><Relationship Id="rId108" Type="http://schemas.openxmlformats.org/officeDocument/2006/relationships/slideLayout" Target="../slideLayouts/slideLayout2266.xml"/><Relationship Id="rId315" Type="http://schemas.openxmlformats.org/officeDocument/2006/relationships/slideLayout" Target="../slideLayouts/slideLayout2473.xml"/><Relationship Id="rId522" Type="http://schemas.openxmlformats.org/officeDocument/2006/relationships/slideLayout" Target="../slideLayouts/slideLayout2680.xml"/><Relationship Id="rId967" Type="http://schemas.openxmlformats.org/officeDocument/2006/relationships/slideLayout" Target="../slideLayouts/slideLayout3125.xml"/><Relationship Id="rId96" Type="http://schemas.openxmlformats.org/officeDocument/2006/relationships/slideLayout" Target="../slideLayouts/slideLayout2254.xml"/><Relationship Id="rId161" Type="http://schemas.openxmlformats.org/officeDocument/2006/relationships/slideLayout" Target="../slideLayouts/slideLayout2319.xml"/><Relationship Id="rId399" Type="http://schemas.openxmlformats.org/officeDocument/2006/relationships/slideLayout" Target="../slideLayouts/slideLayout2557.xml"/><Relationship Id="rId827" Type="http://schemas.openxmlformats.org/officeDocument/2006/relationships/slideLayout" Target="../slideLayouts/slideLayout2985.xml"/><Relationship Id="rId259" Type="http://schemas.openxmlformats.org/officeDocument/2006/relationships/slideLayout" Target="../slideLayouts/slideLayout2417.xml"/><Relationship Id="rId466" Type="http://schemas.openxmlformats.org/officeDocument/2006/relationships/slideLayout" Target="../slideLayouts/slideLayout2624.xml"/><Relationship Id="rId673" Type="http://schemas.openxmlformats.org/officeDocument/2006/relationships/slideLayout" Target="../slideLayouts/slideLayout2831.xml"/><Relationship Id="rId880" Type="http://schemas.openxmlformats.org/officeDocument/2006/relationships/slideLayout" Target="../slideLayouts/slideLayout3038.xml"/><Relationship Id="rId23" Type="http://schemas.openxmlformats.org/officeDocument/2006/relationships/slideLayout" Target="../slideLayouts/slideLayout2181.xml"/><Relationship Id="rId119" Type="http://schemas.openxmlformats.org/officeDocument/2006/relationships/slideLayout" Target="../slideLayouts/slideLayout2277.xml"/><Relationship Id="rId326" Type="http://schemas.openxmlformats.org/officeDocument/2006/relationships/slideLayout" Target="../slideLayouts/slideLayout2484.xml"/><Relationship Id="rId533" Type="http://schemas.openxmlformats.org/officeDocument/2006/relationships/slideLayout" Target="../slideLayouts/slideLayout2691.xml"/><Relationship Id="rId740" Type="http://schemas.openxmlformats.org/officeDocument/2006/relationships/slideLayout" Target="../slideLayouts/slideLayout2898.xml"/><Relationship Id="rId838" Type="http://schemas.openxmlformats.org/officeDocument/2006/relationships/slideLayout" Target="../slideLayouts/slideLayout2996.xml"/><Relationship Id="rId172" Type="http://schemas.openxmlformats.org/officeDocument/2006/relationships/slideLayout" Target="../slideLayouts/slideLayout2330.xml"/><Relationship Id="rId477" Type="http://schemas.openxmlformats.org/officeDocument/2006/relationships/slideLayout" Target="../slideLayouts/slideLayout2635.xml"/><Relationship Id="rId600" Type="http://schemas.openxmlformats.org/officeDocument/2006/relationships/slideLayout" Target="../slideLayouts/slideLayout2758.xml"/><Relationship Id="rId684" Type="http://schemas.openxmlformats.org/officeDocument/2006/relationships/slideLayout" Target="../slideLayouts/slideLayout2842.xml"/><Relationship Id="rId337" Type="http://schemas.openxmlformats.org/officeDocument/2006/relationships/slideLayout" Target="../slideLayouts/slideLayout2495.xml"/><Relationship Id="rId891" Type="http://schemas.openxmlformats.org/officeDocument/2006/relationships/slideLayout" Target="../slideLayouts/slideLayout3049.xml"/><Relationship Id="rId905" Type="http://schemas.openxmlformats.org/officeDocument/2006/relationships/slideLayout" Target="../slideLayouts/slideLayout3063.xml"/><Relationship Id="rId34" Type="http://schemas.openxmlformats.org/officeDocument/2006/relationships/slideLayout" Target="../slideLayouts/slideLayout2192.xml"/><Relationship Id="rId544" Type="http://schemas.openxmlformats.org/officeDocument/2006/relationships/slideLayout" Target="../slideLayouts/slideLayout2702.xml"/><Relationship Id="rId751" Type="http://schemas.openxmlformats.org/officeDocument/2006/relationships/slideLayout" Target="../slideLayouts/slideLayout2909.xml"/><Relationship Id="rId849" Type="http://schemas.openxmlformats.org/officeDocument/2006/relationships/slideLayout" Target="../slideLayouts/slideLayout3007.xml"/><Relationship Id="rId183" Type="http://schemas.openxmlformats.org/officeDocument/2006/relationships/slideLayout" Target="../slideLayouts/slideLayout2341.xml"/><Relationship Id="rId390" Type="http://schemas.openxmlformats.org/officeDocument/2006/relationships/slideLayout" Target="../slideLayouts/slideLayout2548.xml"/><Relationship Id="rId404" Type="http://schemas.openxmlformats.org/officeDocument/2006/relationships/slideLayout" Target="../slideLayouts/slideLayout2562.xml"/><Relationship Id="rId611" Type="http://schemas.openxmlformats.org/officeDocument/2006/relationships/slideLayout" Target="../slideLayouts/slideLayout2769.xml"/><Relationship Id="rId250" Type="http://schemas.openxmlformats.org/officeDocument/2006/relationships/slideLayout" Target="../slideLayouts/slideLayout2408.xml"/><Relationship Id="rId488" Type="http://schemas.openxmlformats.org/officeDocument/2006/relationships/slideLayout" Target="../slideLayouts/slideLayout2646.xml"/><Relationship Id="rId695" Type="http://schemas.openxmlformats.org/officeDocument/2006/relationships/slideLayout" Target="../slideLayouts/slideLayout2853.xml"/><Relationship Id="rId709" Type="http://schemas.openxmlformats.org/officeDocument/2006/relationships/slideLayout" Target="../slideLayouts/slideLayout2867.xml"/><Relationship Id="rId916" Type="http://schemas.openxmlformats.org/officeDocument/2006/relationships/slideLayout" Target="../slideLayouts/slideLayout3074.xml"/><Relationship Id="rId45" Type="http://schemas.openxmlformats.org/officeDocument/2006/relationships/slideLayout" Target="../slideLayouts/slideLayout2203.xml"/><Relationship Id="rId110" Type="http://schemas.openxmlformats.org/officeDocument/2006/relationships/slideLayout" Target="../slideLayouts/slideLayout2268.xml"/><Relationship Id="rId348" Type="http://schemas.openxmlformats.org/officeDocument/2006/relationships/slideLayout" Target="../slideLayouts/slideLayout2506.xml"/><Relationship Id="rId555" Type="http://schemas.openxmlformats.org/officeDocument/2006/relationships/slideLayout" Target="../slideLayouts/slideLayout2713.xml"/><Relationship Id="rId762" Type="http://schemas.openxmlformats.org/officeDocument/2006/relationships/slideLayout" Target="../slideLayouts/slideLayout2920.xml"/><Relationship Id="rId194" Type="http://schemas.openxmlformats.org/officeDocument/2006/relationships/slideLayout" Target="../slideLayouts/slideLayout2352.xml"/><Relationship Id="rId208" Type="http://schemas.openxmlformats.org/officeDocument/2006/relationships/slideLayout" Target="../slideLayouts/slideLayout2366.xml"/><Relationship Id="rId415" Type="http://schemas.openxmlformats.org/officeDocument/2006/relationships/slideLayout" Target="../slideLayouts/slideLayout2573.xml"/><Relationship Id="rId622" Type="http://schemas.openxmlformats.org/officeDocument/2006/relationships/slideLayout" Target="../slideLayouts/slideLayout2780.xml"/><Relationship Id="rId261" Type="http://schemas.openxmlformats.org/officeDocument/2006/relationships/slideLayout" Target="../slideLayouts/slideLayout2419.xml"/><Relationship Id="rId499" Type="http://schemas.openxmlformats.org/officeDocument/2006/relationships/slideLayout" Target="../slideLayouts/slideLayout2657.xml"/><Relationship Id="rId927" Type="http://schemas.openxmlformats.org/officeDocument/2006/relationships/slideLayout" Target="../slideLayouts/slideLayout3085.xml"/><Relationship Id="rId56" Type="http://schemas.openxmlformats.org/officeDocument/2006/relationships/slideLayout" Target="../slideLayouts/slideLayout2214.xml"/><Relationship Id="rId359" Type="http://schemas.openxmlformats.org/officeDocument/2006/relationships/slideLayout" Target="../slideLayouts/slideLayout2517.xml"/><Relationship Id="rId566" Type="http://schemas.openxmlformats.org/officeDocument/2006/relationships/slideLayout" Target="../slideLayouts/slideLayout2724.xml"/><Relationship Id="rId773" Type="http://schemas.openxmlformats.org/officeDocument/2006/relationships/slideLayout" Target="../slideLayouts/slideLayout2931.xml"/><Relationship Id="rId121" Type="http://schemas.openxmlformats.org/officeDocument/2006/relationships/slideLayout" Target="../slideLayouts/slideLayout2279.xml"/><Relationship Id="rId219" Type="http://schemas.openxmlformats.org/officeDocument/2006/relationships/slideLayout" Target="../slideLayouts/slideLayout2377.xml"/><Relationship Id="rId426" Type="http://schemas.openxmlformats.org/officeDocument/2006/relationships/slideLayout" Target="../slideLayouts/slideLayout2584.xml"/><Relationship Id="rId633" Type="http://schemas.openxmlformats.org/officeDocument/2006/relationships/slideLayout" Target="../slideLayouts/slideLayout2791.xml"/><Relationship Id="rId840" Type="http://schemas.openxmlformats.org/officeDocument/2006/relationships/slideLayout" Target="../slideLayouts/slideLayout2998.xml"/><Relationship Id="rId938" Type="http://schemas.openxmlformats.org/officeDocument/2006/relationships/slideLayout" Target="../slideLayouts/slideLayout3096.xml"/><Relationship Id="rId67" Type="http://schemas.openxmlformats.org/officeDocument/2006/relationships/slideLayout" Target="../slideLayouts/slideLayout2225.xml"/><Relationship Id="rId272" Type="http://schemas.openxmlformats.org/officeDocument/2006/relationships/slideLayout" Target="../slideLayouts/slideLayout2430.xml"/><Relationship Id="rId577" Type="http://schemas.openxmlformats.org/officeDocument/2006/relationships/slideLayout" Target="../slideLayouts/slideLayout2735.xml"/><Relationship Id="rId700" Type="http://schemas.openxmlformats.org/officeDocument/2006/relationships/slideLayout" Target="../slideLayouts/slideLayout2858.xml"/><Relationship Id="rId132" Type="http://schemas.openxmlformats.org/officeDocument/2006/relationships/slideLayout" Target="../slideLayouts/slideLayout2290.xml"/><Relationship Id="rId784" Type="http://schemas.openxmlformats.org/officeDocument/2006/relationships/slideLayout" Target="../slideLayouts/slideLayout2942.xml"/><Relationship Id="rId437" Type="http://schemas.openxmlformats.org/officeDocument/2006/relationships/slideLayout" Target="../slideLayouts/slideLayout2595.xml"/><Relationship Id="rId644" Type="http://schemas.openxmlformats.org/officeDocument/2006/relationships/slideLayout" Target="../slideLayouts/slideLayout2802.xml"/><Relationship Id="rId851" Type="http://schemas.openxmlformats.org/officeDocument/2006/relationships/slideLayout" Target="../slideLayouts/slideLayout3009.xml"/><Relationship Id="rId283" Type="http://schemas.openxmlformats.org/officeDocument/2006/relationships/slideLayout" Target="../slideLayouts/slideLayout2441.xml"/><Relationship Id="rId490" Type="http://schemas.openxmlformats.org/officeDocument/2006/relationships/slideLayout" Target="../slideLayouts/slideLayout2648.xml"/><Relationship Id="rId504" Type="http://schemas.openxmlformats.org/officeDocument/2006/relationships/slideLayout" Target="../slideLayouts/slideLayout2662.xml"/><Relationship Id="rId711" Type="http://schemas.openxmlformats.org/officeDocument/2006/relationships/slideLayout" Target="../slideLayouts/slideLayout2869.xml"/><Relationship Id="rId949" Type="http://schemas.openxmlformats.org/officeDocument/2006/relationships/slideLayout" Target="../slideLayouts/slideLayout3107.xml"/><Relationship Id="rId78" Type="http://schemas.openxmlformats.org/officeDocument/2006/relationships/slideLayout" Target="../slideLayouts/slideLayout2236.xml"/><Relationship Id="rId143" Type="http://schemas.openxmlformats.org/officeDocument/2006/relationships/slideLayout" Target="../slideLayouts/slideLayout2301.xml"/><Relationship Id="rId350" Type="http://schemas.openxmlformats.org/officeDocument/2006/relationships/slideLayout" Target="../slideLayouts/slideLayout2508.xml"/><Relationship Id="rId588" Type="http://schemas.openxmlformats.org/officeDocument/2006/relationships/slideLayout" Target="../slideLayouts/slideLayout2746.xml"/><Relationship Id="rId795" Type="http://schemas.openxmlformats.org/officeDocument/2006/relationships/slideLayout" Target="../slideLayouts/slideLayout2953.xml"/><Relationship Id="rId809" Type="http://schemas.openxmlformats.org/officeDocument/2006/relationships/slideLayout" Target="../slideLayouts/slideLayout2967.xml"/><Relationship Id="rId9" Type="http://schemas.openxmlformats.org/officeDocument/2006/relationships/slideLayout" Target="../slideLayouts/slideLayout2167.xml"/><Relationship Id="rId210" Type="http://schemas.openxmlformats.org/officeDocument/2006/relationships/slideLayout" Target="../slideLayouts/slideLayout2368.xml"/><Relationship Id="rId448" Type="http://schemas.openxmlformats.org/officeDocument/2006/relationships/slideLayout" Target="../slideLayouts/slideLayout2606.xml"/><Relationship Id="rId655" Type="http://schemas.openxmlformats.org/officeDocument/2006/relationships/slideLayout" Target="../slideLayouts/slideLayout2813.xml"/><Relationship Id="rId862" Type="http://schemas.openxmlformats.org/officeDocument/2006/relationships/slideLayout" Target="../slideLayouts/slideLayout3020.xml"/><Relationship Id="rId294" Type="http://schemas.openxmlformats.org/officeDocument/2006/relationships/slideLayout" Target="../slideLayouts/slideLayout2452.xml"/><Relationship Id="rId308" Type="http://schemas.openxmlformats.org/officeDocument/2006/relationships/slideLayout" Target="../slideLayouts/slideLayout2466.xml"/><Relationship Id="rId515" Type="http://schemas.openxmlformats.org/officeDocument/2006/relationships/slideLayout" Target="../slideLayouts/slideLayout2673.xml"/><Relationship Id="rId722" Type="http://schemas.openxmlformats.org/officeDocument/2006/relationships/slideLayout" Target="../slideLayouts/slideLayout2880.xml"/><Relationship Id="rId89" Type="http://schemas.openxmlformats.org/officeDocument/2006/relationships/slideLayout" Target="../slideLayouts/slideLayout2247.xml"/><Relationship Id="rId154" Type="http://schemas.openxmlformats.org/officeDocument/2006/relationships/slideLayout" Target="../slideLayouts/slideLayout2312.xml"/><Relationship Id="rId361" Type="http://schemas.openxmlformats.org/officeDocument/2006/relationships/slideLayout" Target="../slideLayouts/slideLayout2519.xml"/><Relationship Id="rId599" Type="http://schemas.openxmlformats.org/officeDocument/2006/relationships/slideLayout" Target="../slideLayouts/slideLayout2757.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3246.xml"/><Relationship Id="rId671" Type="http://schemas.openxmlformats.org/officeDocument/2006/relationships/slideLayout" Target="../slideLayouts/slideLayout3800.xml"/><Relationship Id="rId769" Type="http://schemas.openxmlformats.org/officeDocument/2006/relationships/slideLayout" Target="../slideLayouts/slideLayout3898.xml"/><Relationship Id="rId21" Type="http://schemas.openxmlformats.org/officeDocument/2006/relationships/slideLayout" Target="../slideLayouts/slideLayout3150.xml"/><Relationship Id="rId324" Type="http://schemas.openxmlformats.org/officeDocument/2006/relationships/slideLayout" Target="../slideLayouts/slideLayout3453.xml"/><Relationship Id="rId531" Type="http://schemas.openxmlformats.org/officeDocument/2006/relationships/slideLayout" Target="../slideLayouts/slideLayout3660.xml"/><Relationship Id="rId629" Type="http://schemas.openxmlformats.org/officeDocument/2006/relationships/slideLayout" Target="../slideLayouts/slideLayout3758.xml"/><Relationship Id="rId170" Type="http://schemas.openxmlformats.org/officeDocument/2006/relationships/slideLayout" Target="../slideLayouts/slideLayout3299.xml"/><Relationship Id="rId836" Type="http://schemas.openxmlformats.org/officeDocument/2006/relationships/slideLayout" Target="../slideLayouts/slideLayout3965.xml"/><Relationship Id="rId268" Type="http://schemas.openxmlformats.org/officeDocument/2006/relationships/slideLayout" Target="../slideLayouts/slideLayout3397.xml"/><Relationship Id="rId475" Type="http://schemas.openxmlformats.org/officeDocument/2006/relationships/slideLayout" Target="../slideLayouts/slideLayout3604.xml"/><Relationship Id="rId682" Type="http://schemas.openxmlformats.org/officeDocument/2006/relationships/slideLayout" Target="../slideLayouts/slideLayout3811.xml"/><Relationship Id="rId903" Type="http://schemas.openxmlformats.org/officeDocument/2006/relationships/slideLayout" Target="../slideLayouts/slideLayout4032.xml"/><Relationship Id="rId32" Type="http://schemas.openxmlformats.org/officeDocument/2006/relationships/slideLayout" Target="../slideLayouts/slideLayout3161.xml"/><Relationship Id="rId128" Type="http://schemas.openxmlformats.org/officeDocument/2006/relationships/slideLayout" Target="../slideLayouts/slideLayout3257.xml"/><Relationship Id="rId335" Type="http://schemas.openxmlformats.org/officeDocument/2006/relationships/slideLayout" Target="../slideLayouts/slideLayout3464.xml"/><Relationship Id="rId542" Type="http://schemas.openxmlformats.org/officeDocument/2006/relationships/slideLayout" Target="../slideLayouts/slideLayout3671.xml"/><Relationship Id="rId181" Type="http://schemas.openxmlformats.org/officeDocument/2006/relationships/slideLayout" Target="../slideLayouts/slideLayout3310.xml"/><Relationship Id="rId402" Type="http://schemas.openxmlformats.org/officeDocument/2006/relationships/slideLayout" Target="../slideLayouts/slideLayout3531.xml"/><Relationship Id="rId847" Type="http://schemas.openxmlformats.org/officeDocument/2006/relationships/slideLayout" Target="../slideLayouts/slideLayout3976.xml"/><Relationship Id="rId279" Type="http://schemas.openxmlformats.org/officeDocument/2006/relationships/slideLayout" Target="../slideLayouts/slideLayout3408.xml"/><Relationship Id="rId486" Type="http://schemas.openxmlformats.org/officeDocument/2006/relationships/slideLayout" Target="../slideLayouts/slideLayout3615.xml"/><Relationship Id="rId693" Type="http://schemas.openxmlformats.org/officeDocument/2006/relationships/slideLayout" Target="../slideLayouts/slideLayout3822.xml"/><Relationship Id="rId707" Type="http://schemas.openxmlformats.org/officeDocument/2006/relationships/slideLayout" Target="../slideLayouts/slideLayout3836.xml"/><Relationship Id="rId914" Type="http://schemas.openxmlformats.org/officeDocument/2006/relationships/slideLayout" Target="../slideLayouts/slideLayout4043.xml"/><Relationship Id="rId43" Type="http://schemas.openxmlformats.org/officeDocument/2006/relationships/slideLayout" Target="../slideLayouts/slideLayout3172.xml"/><Relationship Id="rId139" Type="http://schemas.openxmlformats.org/officeDocument/2006/relationships/slideLayout" Target="../slideLayouts/slideLayout3268.xml"/><Relationship Id="rId346" Type="http://schemas.openxmlformats.org/officeDocument/2006/relationships/slideLayout" Target="../slideLayouts/slideLayout3475.xml"/><Relationship Id="rId553" Type="http://schemas.openxmlformats.org/officeDocument/2006/relationships/slideLayout" Target="../slideLayouts/slideLayout3682.xml"/><Relationship Id="rId760" Type="http://schemas.openxmlformats.org/officeDocument/2006/relationships/slideLayout" Target="../slideLayouts/slideLayout3889.xml"/><Relationship Id="rId192" Type="http://schemas.openxmlformats.org/officeDocument/2006/relationships/slideLayout" Target="../slideLayouts/slideLayout3321.xml"/><Relationship Id="rId206" Type="http://schemas.openxmlformats.org/officeDocument/2006/relationships/slideLayout" Target="../slideLayouts/slideLayout3335.xml"/><Relationship Id="rId413" Type="http://schemas.openxmlformats.org/officeDocument/2006/relationships/slideLayout" Target="../slideLayouts/slideLayout3542.xml"/><Relationship Id="rId858" Type="http://schemas.openxmlformats.org/officeDocument/2006/relationships/slideLayout" Target="../slideLayouts/slideLayout3987.xml"/><Relationship Id="rId497" Type="http://schemas.openxmlformats.org/officeDocument/2006/relationships/slideLayout" Target="../slideLayouts/slideLayout3626.xml"/><Relationship Id="rId620" Type="http://schemas.openxmlformats.org/officeDocument/2006/relationships/slideLayout" Target="../slideLayouts/slideLayout3749.xml"/><Relationship Id="rId718" Type="http://schemas.openxmlformats.org/officeDocument/2006/relationships/slideLayout" Target="../slideLayouts/slideLayout3847.xml"/><Relationship Id="rId925" Type="http://schemas.openxmlformats.org/officeDocument/2006/relationships/slideLayout" Target="../slideLayouts/slideLayout4054.xml"/><Relationship Id="rId357" Type="http://schemas.openxmlformats.org/officeDocument/2006/relationships/slideLayout" Target="../slideLayouts/slideLayout3486.xml"/><Relationship Id="rId54" Type="http://schemas.openxmlformats.org/officeDocument/2006/relationships/slideLayout" Target="../slideLayouts/slideLayout3183.xml"/><Relationship Id="rId217" Type="http://schemas.openxmlformats.org/officeDocument/2006/relationships/slideLayout" Target="../slideLayouts/slideLayout3346.xml"/><Relationship Id="rId564" Type="http://schemas.openxmlformats.org/officeDocument/2006/relationships/slideLayout" Target="../slideLayouts/slideLayout3693.xml"/><Relationship Id="rId771" Type="http://schemas.openxmlformats.org/officeDocument/2006/relationships/slideLayout" Target="../slideLayouts/slideLayout3900.xml"/><Relationship Id="rId869" Type="http://schemas.openxmlformats.org/officeDocument/2006/relationships/slideLayout" Target="../slideLayouts/slideLayout3998.xml"/><Relationship Id="rId424" Type="http://schemas.openxmlformats.org/officeDocument/2006/relationships/slideLayout" Target="../slideLayouts/slideLayout3553.xml"/><Relationship Id="rId631" Type="http://schemas.openxmlformats.org/officeDocument/2006/relationships/slideLayout" Target="../slideLayouts/slideLayout3760.xml"/><Relationship Id="rId729" Type="http://schemas.openxmlformats.org/officeDocument/2006/relationships/slideLayout" Target="../slideLayouts/slideLayout3858.xml"/><Relationship Id="rId270" Type="http://schemas.openxmlformats.org/officeDocument/2006/relationships/slideLayout" Target="../slideLayouts/slideLayout3399.xml"/><Relationship Id="rId936" Type="http://schemas.openxmlformats.org/officeDocument/2006/relationships/slideLayout" Target="../slideLayouts/slideLayout4065.xml"/><Relationship Id="rId65" Type="http://schemas.openxmlformats.org/officeDocument/2006/relationships/slideLayout" Target="../slideLayouts/slideLayout3194.xml"/><Relationship Id="rId130" Type="http://schemas.openxmlformats.org/officeDocument/2006/relationships/slideLayout" Target="../slideLayouts/slideLayout3259.xml"/><Relationship Id="rId368" Type="http://schemas.openxmlformats.org/officeDocument/2006/relationships/slideLayout" Target="../slideLayouts/slideLayout3497.xml"/><Relationship Id="rId575" Type="http://schemas.openxmlformats.org/officeDocument/2006/relationships/slideLayout" Target="../slideLayouts/slideLayout3704.xml"/><Relationship Id="rId782" Type="http://schemas.openxmlformats.org/officeDocument/2006/relationships/slideLayout" Target="../slideLayouts/slideLayout3911.xml"/><Relationship Id="rId228" Type="http://schemas.openxmlformats.org/officeDocument/2006/relationships/slideLayout" Target="../slideLayouts/slideLayout3357.xml"/><Relationship Id="rId435" Type="http://schemas.openxmlformats.org/officeDocument/2006/relationships/slideLayout" Target="../slideLayouts/slideLayout3564.xml"/><Relationship Id="rId642" Type="http://schemas.openxmlformats.org/officeDocument/2006/relationships/slideLayout" Target="../slideLayouts/slideLayout3771.xml"/><Relationship Id="rId281" Type="http://schemas.openxmlformats.org/officeDocument/2006/relationships/slideLayout" Target="../slideLayouts/slideLayout3410.xml"/><Relationship Id="rId502" Type="http://schemas.openxmlformats.org/officeDocument/2006/relationships/slideLayout" Target="../slideLayouts/slideLayout3631.xml"/><Relationship Id="rId947" Type="http://schemas.openxmlformats.org/officeDocument/2006/relationships/slideLayout" Target="../slideLayouts/slideLayout4076.xml"/><Relationship Id="rId76" Type="http://schemas.openxmlformats.org/officeDocument/2006/relationships/slideLayout" Target="../slideLayouts/slideLayout3205.xml"/><Relationship Id="rId141" Type="http://schemas.openxmlformats.org/officeDocument/2006/relationships/slideLayout" Target="../slideLayouts/slideLayout3270.xml"/><Relationship Id="rId379" Type="http://schemas.openxmlformats.org/officeDocument/2006/relationships/slideLayout" Target="../slideLayouts/slideLayout3508.xml"/><Relationship Id="rId586" Type="http://schemas.openxmlformats.org/officeDocument/2006/relationships/slideLayout" Target="../slideLayouts/slideLayout3715.xml"/><Relationship Id="rId793" Type="http://schemas.openxmlformats.org/officeDocument/2006/relationships/slideLayout" Target="../slideLayouts/slideLayout3922.xml"/><Relationship Id="rId807" Type="http://schemas.openxmlformats.org/officeDocument/2006/relationships/slideLayout" Target="../slideLayouts/slideLayout3936.xml"/><Relationship Id="rId7" Type="http://schemas.openxmlformats.org/officeDocument/2006/relationships/slideLayout" Target="../slideLayouts/slideLayout3136.xml"/><Relationship Id="rId239" Type="http://schemas.openxmlformats.org/officeDocument/2006/relationships/slideLayout" Target="../slideLayouts/slideLayout3368.xml"/><Relationship Id="rId446" Type="http://schemas.openxmlformats.org/officeDocument/2006/relationships/slideLayout" Target="../slideLayouts/slideLayout3575.xml"/><Relationship Id="rId653" Type="http://schemas.openxmlformats.org/officeDocument/2006/relationships/slideLayout" Target="../slideLayouts/slideLayout3782.xml"/><Relationship Id="rId292" Type="http://schemas.openxmlformats.org/officeDocument/2006/relationships/slideLayout" Target="../slideLayouts/slideLayout3421.xml"/><Relationship Id="rId306" Type="http://schemas.openxmlformats.org/officeDocument/2006/relationships/slideLayout" Target="../slideLayouts/slideLayout3435.xml"/><Relationship Id="rId860" Type="http://schemas.openxmlformats.org/officeDocument/2006/relationships/slideLayout" Target="../slideLayouts/slideLayout3989.xml"/><Relationship Id="rId958" Type="http://schemas.openxmlformats.org/officeDocument/2006/relationships/slideLayout" Target="../slideLayouts/slideLayout4087.xml"/><Relationship Id="rId87" Type="http://schemas.openxmlformats.org/officeDocument/2006/relationships/slideLayout" Target="../slideLayouts/slideLayout3216.xml"/><Relationship Id="rId513" Type="http://schemas.openxmlformats.org/officeDocument/2006/relationships/slideLayout" Target="../slideLayouts/slideLayout3642.xml"/><Relationship Id="rId597" Type="http://schemas.openxmlformats.org/officeDocument/2006/relationships/slideLayout" Target="../slideLayouts/slideLayout3726.xml"/><Relationship Id="rId720" Type="http://schemas.openxmlformats.org/officeDocument/2006/relationships/slideLayout" Target="../slideLayouts/slideLayout3849.xml"/><Relationship Id="rId818" Type="http://schemas.openxmlformats.org/officeDocument/2006/relationships/slideLayout" Target="../slideLayouts/slideLayout3947.xml"/><Relationship Id="rId152" Type="http://schemas.openxmlformats.org/officeDocument/2006/relationships/slideLayout" Target="../slideLayouts/slideLayout3281.xml"/><Relationship Id="rId457" Type="http://schemas.openxmlformats.org/officeDocument/2006/relationships/slideLayout" Target="../slideLayouts/slideLayout3586.xml"/><Relationship Id="rId664" Type="http://schemas.openxmlformats.org/officeDocument/2006/relationships/slideLayout" Target="../slideLayouts/slideLayout3793.xml"/><Relationship Id="rId871" Type="http://schemas.openxmlformats.org/officeDocument/2006/relationships/slideLayout" Target="../slideLayouts/slideLayout4000.xml"/><Relationship Id="rId969" Type="http://schemas.openxmlformats.org/officeDocument/2006/relationships/slideLayout" Target="../slideLayouts/slideLayout4098.xml"/><Relationship Id="rId14" Type="http://schemas.openxmlformats.org/officeDocument/2006/relationships/slideLayout" Target="../slideLayouts/slideLayout3143.xml"/><Relationship Id="rId317" Type="http://schemas.openxmlformats.org/officeDocument/2006/relationships/slideLayout" Target="../slideLayouts/slideLayout3446.xml"/><Relationship Id="rId524" Type="http://schemas.openxmlformats.org/officeDocument/2006/relationships/slideLayout" Target="../slideLayouts/slideLayout3653.xml"/><Relationship Id="rId731" Type="http://schemas.openxmlformats.org/officeDocument/2006/relationships/slideLayout" Target="../slideLayouts/slideLayout3860.xml"/><Relationship Id="rId98" Type="http://schemas.openxmlformats.org/officeDocument/2006/relationships/slideLayout" Target="../slideLayouts/slideLayout3227.xml"/><Relationship Id="rId163" Type="http://schemas.openxmlformats.org/officeDocument/2006/relationships/slideLayout" Target="../slideLayouts/slideLayout3292.xml"/><Relationship Id="rId370" Type="http://schemas.openxmlformats.org/officeDocument/2006/relationships/slideLayout" Target="../slideLayouts/slideLayout3499.xml"/><Relationship Id="rId829" Type="http://schemas.openxmlformats.org/officeDocument/2006/relationships/slideLayout" Target="../slideLayouts/slideLayout3958.xml"/><Relationship Id="rId230" Type="http://schemas.openxmlformats.org/officeDocument/2006/relationships/slideLayout" Target="../slideLayouts/slideLayout3359.xml"/><Relationship Id="rId468" Type="http://schemas.openxmlformats.org/officeDocument/2006/relationships/slideLayout" Target="../slideLayouts/slideLayout3597.xml"/><Relationship Id="rId675" Type="http://schemas.openxmlformats.org/officeDocument/2006/relationships/slideLayout" Target="../slideLayouts/slideLayout3804.xml"/><Relationship Id="rId882" Type="http://schemas.openxmlformats.org/officeDocument/2006/relationships/slideLayout" Target="../slideLayouts/slideLayout4011.xml"/><Relationship Id="rId25" Type="http://schemas.openxmlformats.org/officeDocument/2006/relationships/slideLayout" Target="../slideLayouts/slideLayout3154.xml"/><Relationship Id="rId328" Type="http://schemas.openxmlformats.org/officeDocument/2006/relationships/slideLayout" Target="../slideLayouts/slideLayout3457.xml"/><Relationship Id="rId535" Type="http://schemas.openxmlformats.org/officeDocument/2006/relationships/slideLayout" Target="../slideLayouts/slideLayout3664.xml"/><Relationship Id="rId742" Type="http://schemas.openxmlformats.org/officeDocument/2006/relationships/slideLayout" Target="../slideLayouts/slideLayout3871.xml"/><Relationship Id="rId174" Type="http://schemas.openxmlformats.org/officeDocument/2006/relationships/slideLayout" Target="../slideLayouts/slideLayout3303.xml"/><Relationship Id="rId381" Type="http://schemas.openxmlformats.org/officeDocument/2006/relationships/slideLayout" Target="../slideLayouts/slideLayout3510.xml"/><Relationship Id="rId602" Type="http://schemas.openxmlformats.org/officeDocument/2006/relationships/slideLayout" Target="../slideLayouts/slideLayout3731.xml"/><Relationship Id="rId241" Type="http://schemas.openxmlformats.org/officeDocument/2006/relationships/slideLayout" Target="../slideLayouts/slideLayout3370.xml"/><Relationship Id="rId479" Type="http://schemas.openxmlformats.org/officeDocument/2006/relationships/slideLayout" Target="../slideLayouts/slideLayout3608.xml"/><Relationship Id="rId686" Type="http://schemas.openxmlformats.org/officeDocument/2006/relationships/slideLayout" Target="../slideLayouts/slideLayout3815.xml"/><Relationship Id="rId893" Type="http://schemas.openxmlformats.org/officeDocument/2006/relationships/slideLayout" Target="../slideLayouts/slideLayout4022.xml"/><Relationship Id="rId907" Type="http://schemas.openxmlformats.org/officeDocument/2006/relationships/slideLayout" Target="../slideLayouts/slideLayout4036.xml"/><Relationship Id="rId36" Type="http://schemas.openxmlformats.org/officeDocument/2006/relationships/slideLayout" Target="../slideLayouts/slideLayout3165.xml"/><Relationship Id="rId339" Type="http://schemas.openxmlformats.org/officeDocument/2006/relationships/slideLayout" Target="../slideLayouts/slideLayout3468.xml"/><Relationship Id="rId546" Type="http://schemas.openxmlformats.org/officeDocument/2006/relationships/slideLayout" Target="../slideLayouts/slideLayout3675.xml"/><Relationship Id="rId753" Type="http://schemas.openxmlformats.org/officeDocument/2006/relationships/slideLayout" Target="../slideLayouts/slideLayout3882.xml"/><Relationship Id="rId101" Type="http://schemas.openxmlformats.org/officeDocument/2006/relationships/slideLayout" Target="../slideLayouts/slideLayout3230.xml"/><Relationship Id="rId185" Type="http://schemas.openxmlformats.org/officeDocument/2006/relationships/slideLayout" Target="../slideLayouts/slideLayout3314.xml"/><Relationship Id="rId406" Type="http://schemas.openxmlformats.org/officeDocument/2006/relationships/slideLayout" Target="../slideLayouts/slideLayout3535.xml"/><Relationship Id="rId960" Type="http://schemas.openxmlformats.org/officeDocument/2006/relationships/slideLayout" Target="../slideLayouts/slideLayout4089.xml"/><Relationship Id="rId392" Type="http://schemas.openxmlformats.org/officeDocument/2006/relationships/slideLayout" Target="../slideLayouts/slideLayout3521.xml"/><Relationship Id="rId613" Type="http://schemas.openxmlformats.org/officeDocument/2006/relationships/slideLayout" Target="../slideLayouts/slideLayout3742.xml"/><Relationship Id="rId697" Type="http://schemas.openxmlformats.org/officeDocument/2006/relationships/slideLayout" Target="../slideLayouts/slideLayout3826.xml"/><Relationship Id="rId820" Type="http://schemas.openxmlformats.org/officeDocument/2006/relationships/slideLayout" Target="../slideLayouts/slideLayout3949.xml"/><Relationship Id="rId918" Type="http://schemas.openxmlformats.org/officeDocument/2006/relationships/slideLayout" Target="../slideLayouts/slideLayout4047.xml"/><Relationship Id="rId252" Type="http://schemas.openxmlformats.org/officeDocument/2006/relationships/slideLayout" Target="../slideLayouts/slideLayout3381.xml"/><Relationship Id="rId47" Type="http://schemas.openxmlformats.org/officeDocument/2006/relationships/slideLayout" Target="../slideLayouts/slideLayout3176.xml"/><Relationship Id="rId112" Type="http://schemas.openxmlformats.org/officeDocument/2006/relationships/slideLayout" Target="../slideLayouts/slideLayout3241.xml"/><Relationship Id="rId557" Type="http://schemas.openxmlformats.org/officeDocument/2006/relationships/slideLayout" Target="../slideLayouts/slideLayout3686.xml"/><Relationship Id="rId764" Type="http://schemas.openxmlformats.org/officeDocument/2006/relationships/slideLayout" Target="../slideLayouts/slideLayout3893.xml"/><Relationship Id="rId971" Type="http://schemas.openxmlformats.org/officeDocument/2006/relationships/slideLayout" Target="../slideLayouts/slideLayout4100.xml"/><Relationship Id="rId196" Type="http://schemas.openxmlformats.org/officeDocument/2006/relationships/slideLayout" Target="../slideLayouts/slideLayout3325.xml"/><Relationship Id="rId417" Type="http://schemas.openxmlformats.org/officeDocument/2006/relationships/slideLayout" Target="../slideLayouts/slideLayout3546.xml"/><Relationship Id="rId459" Type="http://schemas.openxmlformats.org/officeDocument/2006/relationships/slideLayout" Target="../slideLayouts/slideLayout3588.xml"/><Relationship Id="rId624" Type="http://schemas.openxmlformats.org/officeDocument/2006/relationships/slideLayout" Target="../slideLayouts/slideLayout3753.xml"/><Relationship Id="rId666" Type="http://schemas.openxmlformats.org/officeDocument/2006/relationships/slideLayout" Target="../slideLayouts/slideLayout3795.xml"/><Relationship Id="rId831" Type="http://schemas.openxmlformats.org/officeDocument/2006/relationships/slideLayout" Target="../slideLayouts/slideLayout3960.xml"/><Relationship Id="rId873" Type="http://schemas.openxmlformats.org/officeDocument/2006/relationships/slideLayout" Target="../slideLayouts/slideLayout4002.xml"/><Relationship Id="rId16" Type="http://schemas.openxmlformats.org/officeDocument/2006/relationships/slideLayout" Target="../slideLayouts/slideLayout3145.xml"/><Relationship Id="rId221" Type="http://schemas.openxmlformats.org/officeDocument/2006/relationships/slideLayout" Target="../slideLayouts/slideLayout3350.xml"/><Relationship Id="rId263" Type="http://schemas.openxmlformats.org/officeDocument/2006/relationships/slideLayout" Target="../slideLayouts/slideLayout3392.xml"/><Relationship Id="rId319" Type="http://schemas.openxmlformats.org/officeDocument/2006/relationships/slideLayout" Target="../slideLayouts/slideLayout3448.xml"/><Relationship Id="rId470" Type="http://schemas.openxmlformats.org/officeDocument/2006/relationships/slideLayout" Target="../slideLayouts/slideLayout3599.xml"/><Relationship Id="rId526" Type="http://schemas.openxmlformats.org/officeDocument/2006/relationships/slideLayout" Target="../slideLayouts/slideLayout3655.xml"/><Relationship Id="rId929" Type="http://schemas.openxmlformats.org/officeDocument/2006/relationships/slideLayout" Target="../slideLayouts/slideLayout4058.xml"/><Relationship Id="rId58" Type="http://schemas.openxmlformats.org/officeDocument/2006/relationships/slideLayout" Target="../slideLayouts/slideLayout3187.xml"/><Relationship Id="rId123" Type="http://schemas.openxmlformats.org/officeDocument/2006/relationships/slideLayout" Target="../slideLayouts/slideLayout3252.xml"/><Relationship Id="rId330" Type="http://schemas.openxmlformats.org/officeDocument/2006/relationships/slideLayout" Target="../slideLayouts/slideLayout3459.xml"/><Relationship Id="rId568" Type="http://schemas.openxmlformats.org/officeDocument/2006/relationships/slideLayout" Target="../slideLayouts/slideLayout3697.xml"/><Relationship Id="rId733" Type="http://schemas.openxmlformats.org/officeDocument/2006/relationships/slideLayout" Target="../slideLayouts/slideLayout3862.xml"/><Relationship Id="rId775" Type="http://schemas.openxmlformats.org/officeDocument/2006/relationships/slideLayout" Target="../slideLayouts/slideLayout3904.xml"/><Relationship Id="rId940" Type="http://schemas.openxmlformats.org/officeDocument/2006/relationships/slideLayout" Target="../slideLayouts/slideLayout4069.xml"/><Relationship Id="rId165" Type="http://schemas.openxmlformats.org/officeDocument/2006/relationships/slideLayout" Target="../slideLayouts/slideLayout3294.xml"/><Relationship Id="rId372" Type="http://schemas.openxmlformats.org/officeDocument/2006/relationships/slideLayout" Target="../slideLayouts/slideLayout3501.xml"/><Relationship Id="rId428" Type="http://schemas.openxmlformats.org/officeDocument/2006/relationships/slideLayout" Target="../slideLayouts/slideLayout3557.xml"/><Relationship Id="rId635" Type="http://schemas.openxmlformats.org/officeDocument/2006/relationships/slideLayout" Target="../slideLayouts/slideLayout3764.xml"/><Relationship Id="rId677" Type="http://schemas.openxmlformats.org/officeDocument/2006/relationships/slideLayout" Target="../slideLayouts/slideLayout3806.xml"/><Relationship Id="rId800" Type="http://schemas.openxmlformats.org/officeDocument/2006/relationships/slideLayout" Target="../slideLayouts/slideLayout3929.xml"/><Relationship Id="rId842" Type="http://schemas.openxmlformats.org/officeDocument/2006/relationships/slideLayout" Target="../slideLayouts/slideLayout3971.xml"/><Relationship Id="rId232" Type="http://schemas.openxmlformats.org/officeDocument/2006/relationships/slideLayout" Target="../slideLayouts/slideLayout3361.xml"/><Relationship Id="rId274" Type="http://schemas.openxmlformats.org/officeDocument/2006/relationships/slideLayout" Target="../slideLayouts/slideLayout3403.xml"/><Relationship Id="rId481" Type="http://schemas.openxmlformats.org/officeDocument/2006/relationships/slideLayout" Target="../slideLayouts/slideLayout3610.xml"/><Relationship Id="rId702" Type="http://schemas.openxmlformats.org/officeDocument/2006/relationships/slideLayout" Target="../slideLayouts/slideLayout3831.xml"/><Relationship Id="rId884" Type="http://schemas.openxmlformats.org/officeDocument/2006/relationships/slideLayout" Target="../slideLayouts/slideLayout4013.xml"/><Relationship Id="rId27" Type="http://schemas.openxmlformats.org/officeDocument/2006/relationships/slideLayout" Target="../slideLayouts/slideLayout3156.xml"/><Relationship Id="rId69" Type="http://schemas.openxmlformats.org/officeDocument/2006/relationships/slideLayout" Target="../slideLayouts/slideLayout3198.xml"/><Relationship Id="rId134" Type="http://schemas.openxmlformats.org/officeDocument/2006/relationships/slideLayout" Target="../slideLayouts/slideLayout3263.xml"/><Relationship Id="rId537" Type="http://schemas.openxmlformats.org/officeDocument/2006/relationships/slideLayout" Target="../slideLayouts/slideLayout3666.xml"/><Relationship Id="rId579" Type="http://schemas.openxmlformats.org/officeDocument/2006/relationships/slideLayout" Target="../slideLayouts/slideLayout3708.xml"/><Relationship Id="rId744" Type="http://schemas.openxmlformats.org/officeDocument/2006/relationships/slideLayout" Target="../slideLayouts/slideLayout3873.xml"/><Relationship Id="rId786" Type="http://schemas.openxmlformats.org/officeDocument/2006/relationships/slideLayout" Target="../slideLayouts/slideLayout3915.xml"/><Relationship Id="rId951" Type="http://schemas.openxmlformats.org/officeDocument/2006/relationships/slideLayout" Target="../slideLayouts/slideLayout4080.xml"/><Relationship Id="rId80" Type="http://schemas.openxmlformats.org/officeDocument/2006/relationships/slideLayout" Target="../slideLayouts/slideLayout3209.xml"/><Relationship Id="rId176" Type="http://schemas.openxmlformats.org/officeDocument/2006/relationships/slideLayout" Target="../slideLayouts/slideLayout3305.xml"/><Relationship Id="rId341" Type="http://schemas.openxmlformats.org/officeDocument/2006/relationships/slideLayout" Target="../slideLayouts/slideLayout3470.xml"/><Relationship Id="rId383" Type="http://schemas.openxmlformats.org/officeDocument/2006/relationships/slideLayout" Target="../slideLayouts/slideLayout3512.xml"/><Relationship Id="rId439" Type="http://schemas.openxmlformats.org/officeDocument/2006/relationships/slideLayout" Target="../slideLayouts/slideLayout3568.xml"/><Relationship Id="rId590" Type="http://schemas.openxmlformats.org/officeDocument/2006/relationships/slideLayout" Target="../slideLayouts/slideLayout3719.xml"/><Relationship Id="rId604" Type="http://schemas.openxmlformats.org/officeDocument/2006/relationships/slideLayout" Target="../slideLayouts/slideLayout3733.xml"/><Relationship Id="rId646" Type="http://schemas.openxmlformats.org/officeDocument/2006/relationships/slideLayout" Target="../slideLayouts/slideLayout3775.xml"/><Relationship Id="rId811" Type="http://schemas.openxmlformats.org/officeDocument/2006/relationships/slideLayout" Target="../slideLayouts/slideLayout3940.xml"/><Relationship Id="rId201" Type="http://schemas.openxmlformats.org/officeDocument/2006/relationships/slideLayout" Target="../slideLayouts/slideLayout3330.xml"/><Relationship Id="rId243" Type="http://schemas.openxmlformats.org/officeDocument/2006/relationships/slideLayout" Target="../slideLayouts/slideLayout3372.xml"/><Relationship Id="rId285" Type="http://schemas.openxmlformats.org/officeDocument/2006/relationships/slideLayout" Target="../slideLayouts/slideLayout3414.xml"/><Relationship Id="rId450" Type="http://schemas.openxmlformats.org/officeDocument/2006/relationships/slideLayout" Target="../slideLayouts/slideLayout3579.xml"/><Relationship Id="rId506" Type="http://schemas.openxmlformats.org/officeDocument/2006/relationships/slideLayout" Target="../slideLayouts/slideLayout3635.xml"/><Relationship Id="rId688" Type="http://schemas.openxmlformats.org/officeDocument/2006/relationships/slideLayout" Target="../slideLayouts/slideLayout3817.xml"/><Relationship Id="rId853" Type="http://schemas.openxmlformats.org/officeDocument/2006/relationships/slideLayout" Target="../slideLayouts/slideLayout3982.xml"/><Relationship Id="rId895" Type="http://schemas.openxmlformats.org/officeDocument/2006/relationships/slideLayout" Target="../slideLayouts/slideLayout4024.xml"/><Relationship Id="rId909" Type="http://schemas.openxmlformats.org/officeDocument/2006/relationships/slideLayout" Target="../slideLayouts/slideLayout4038.xml"/><Relationship Id="rId38" Type="http://schemas.openxmlformats.org/officeDocument/2006/relationships/slideLayout" Target="../slideLayouts/slideLayout3167.xml"/><Relationship Id="rId103" Type="http://schemas.openxmlformats.org/officeDocument/2006/relationships/slideLayout" Target="../slideLayouts/slideLayout3232.xml"/><Relationship Id="rId310" Type="http://schemas.openxmlformats.org/officeDocument/2006/relationships/slideLayout" Target="../slideLayouts/slideLayout3439.xml"/><Relationship Id="rId492" Type="http://schemas.openxmlformats.org/officeDocument/2006/relationships/slideLayout" Target="../slideLayouts/slideLayout3621.xml"/><Relationship Id="rId548" Type="http://schemas.openxmlformats.org/officeDocument/2006/relationships/slideLayout" Target="../slideLayouts/slideLayout3677.xml"/><Relationship Id="rId713" Type="http://schemas.openxmlformats.org/officeDocument/2006/relationships/slideLayout" Target="../slideLayouts/slideLayout3842.xml"/><Relationship Id="rId755" Type="http://schemas.openxmlformats.org/officeDocument/2006/relationships/slideLayout" Target="../slideLayouts/slideLayout3884.xml"/><Relationship Id="rId797" Type="http://schemas.openxmlformats.org/officeDocument/2006/relationships/slideLayout" Target="../slideLayouts/slideLayout3926.xml"/><Relationship Id="rId920" Type="http://schemas.openxmlformats.org/officeDocument/2006/relationships/slideLayout" Target="../slideLayouts/slideLayout4049.xml"/><Relationship Id="rId962" Type="http://schemas.openxmlformats.org/officeDocument/2006/relationships/slideLayout" Target="../slideLayouts/slideLayout4091.xml"/><Relationship Id="rId91" Type="http://schemas.openxmlformats.org/officeDocument/2006/relationships/slideLayout" Target="../slideLayouts/slideLayout3220.xml"/><Relationship Id="rId145" Type="http://schemas.openxmlformats.org/officeDocument/2006/relationships/slideLayout" Target="../slideLayouts/slideLayout3274.xml"/><Relationship Id="rId187" Type="http://schemas.openxmlformats.org/officeDocument/2006/relationships/slideLayout" Target="../slideLayouts/slideLayout3316.xml"/><Relationship Id="rId352" Type="http://schemas.openxmlformats.org/officeDocument/2006/relationships/slideLayout" Target="../slideLayouts/slideLayout3481.xml"/><Relationship Id="rId394" Type="http://schemas.openxmlformats.org/officeDocument/2006/relationships/slideLayout" Target="../slideLayouts/slideLayout3523.xml"/><Relationship Id="rId408" Type="http://schemas.openxmlformats.org/officeDocument/2006/relationships/slideLayout" Target="../slideLayouts/slideLayout3537.xml"/><Relationship Id="rId615" Type="http://schemas.openxmlformats.org/officeDocument/2006/relationships/slideLayout" Target="../slideLayouts/slideLayout3744.xml"/><Relationship Id="rId822" Type="http://schemas.openxmlformats.org/officeDocument/2006/relationships/slideLayout" Target="../slideLayouts/slideLayout3951.xml"/><Relationship Id="rId212" Type="http://schemas.openxmlformats.org/officeDocument/2006/relationships/slideLayout" Target="../slideLayouts/slideLayout3341.xml"/><Relationship Id="rId254" Type="http://schemas.openxmlformats.org/officeDocument/2006/relationships/slideLayout" Target="../slideLayouts/slideLayout3383.xml"/><Relationship Id="rId657" Type="http://schemas.openxmlformats.org/officeDocument/2006/relationships/slideLayout" Target="../slideLayouts/slideLayout3786.xml"/><Relationship Id="rId699" Type="http://schemas.openxmlformats.org/officeDocument/2006/relationships/slideLayout" Target="../slideLayouts/slideLayout3828.xml"/><Relationship Id="rId864" Type="http://schemas.openxmlformats.org/officeDocument/2006/relationships/slideLayout" Target="../slideLayouts/slideLayout3993.xml"/><Relationship Id="rId49" Type="http://schemas.openxmlformats.org/officeDocument/2006/relationships/slideLayout" Target="../slideLayouts/slideLayout3178.xml"/><Relationship Id="rId114" Type="http://schemas.openxmlformats.org/officeDocument/2006/relationships/slideLayout" Target="../slideLayouts/slideLayout3243.xml"/><Relationship Id="rId296" Type="http://schemas.openxmlformats.org/officeDocument/2006/relationships/slideLayout" Target="../slideLayouts/slideLayout3425.xml"/><Relationship Id="rId461" Type="http://schemas.openxmlformats.org/officeDocument/2006/relationships/slideLayout" Target="../slideLayouts/slideLayout3590.xml"/><Relationship Id="rId517" Type="http://schemas.openxmlformats.org/officeDocument/2006/relationships/slideLayout" Target="../slideLayouts/slideLayout3646.xml"/><Relationship Id="rId559" Type="http://schemas.openxmlformats.org/officeDocument/2006/relationships/slideLayout" Target="../slideLayouts/slideLayout3688.xml"/><Relationship Id="rId724" Type="http://schemas.openxmlformats.org/officeDocument/2006/relationships/slideLayout" Target="../slideLayouts/slideLayout3853.xml"/><Relationship Id="rId766" Type="http://schemas.openxmlformats.org/officeDocument/2006/relationships/slideLayout" Target="../slideLayouts/slideLayout3895.xml"/><Relationship Id="rId931" Type="http://schemas.openxmlformats.org/officeDocument/2006/relationships/slideLayout" Target="../slideLayouts/slideLayout4060.xml"/><Relationship Id="rId60" Type="http://schemas.openxmlformats.org/officeDocument/2006/relationships/slideLayout" Target="../slideLayouts/slideLayout3189.xml"/><Relationship Id="rId156" Type="http://schemas.openxmlformats.org/officeDocument/2006/relationships/slideLayout" Target="../slideLayouts/slideLayout3285.xml"/><Relationship Id="rId198" Type="http://schemas.openxmlformats.org/officeDocument/2006/relationships/slideLayout" Target="../slideLayouts/slideLayout3327.xml"/><Relationship Id="rId321" Type="http://schemas.openxmlformats.org/officeDocument/2006/relationships/slideLayout" Target="../slideLayouts/slideLayout3450.xml"/><Relationship Id="rId363" Type="http://schemas.openxmlformats.org/officeDocument/2006/relationships/slideLayout" Target="../slideLayouts/slideLayout3492.xml"/><Relationship Id="rId419" Type="http://schemas.openxmlformats.org/officeDocument/2006/relationships/slideLayout" Target="../slideLayouts/slideLayout3548.xml"/><Relationship Id="rId570" Type="http://schemas.openxmlformats.org/officeDocument/2006/relationships/slideLayout" Target="../slideLayouts/slideLayout3699.xml"/><Relationship Id="rId626" Type="http://schemas.openxmlformats.org/officeDocument/2006/relationships/slideLayout" Target="../slideLayouts/slideLayout3755.xml"/><Relationship Id="rId223" Type="http://schemas.openxmlformats.org/officeDocument/2006/relationships/slideLayout" Target="../slideLayouts/slideLayout3352.xml"/><Relationship Id="rId430" Type="http://schemas.openxmlformats.org/officeDocument/2006/relationships/slideLayout" Target="../slideLayouts/slideLayout3559.xml"/><Relationship Id="rId668" Type="http://schemas.openxmlformats.org/officeDocument/2006/relationships/slideLayout" Target="../slideLayouts/slideLayout3797.xml"/><Relationship Id="rId833" Type="http://schemas.openxmlformats.org/officeDocument/2006/relationships/slideLayout" Target="../slideLayouts/slideLayout3962.xml"/><Relationship Id="rId875" Type="http://schemas.openxmlformats.org/officeDocument/2006/relationships/slideLayout" Target="../slideLayouts/slideLayout4004.xml"/><Relationship Id="rId18" Type="http://schemas.openxmlformats.org/officeDocument/2006/relationships/slideLayout" Target="../slideLayouts/slideLayout3147.xml"/><Relationship Id="rId265" Type="http://schemas.openxmlformats.org/officeDocument/2006/relationships/slideLayout" Target="../slideLayouts/slideLayout3394.xml"/><Relationship Id="rId472" Type="http://schemas.openxmlformats.org/officeDocument/2006/relationships/slideLayout" Target="../slideLayouts/slideLayout3601.xml"/><Relationship Id="rId528" Type="http://schemas.openxmlformats.org/officeDocument/2006/relationships/slideLayout" Target="../slideLayouts/slideLayout3657.xml"/><Relationship Id="rId735" Type="http://schemas.openxmlformats.org/officeDocument/2006/relationships/slideLayout" Target="../slideLayouts/slideLayout3864.xml"/><Relationship Id="rId900" Type="http://schemas.openxmlformats.org/officeDocument/2006/relationships/slideLayout" Target="../slideLayouts/slideLayout4029.xml"/><Relationship Id="rId942" Type="http://schemas.openxmlformats.org/officeDocument/2006/relationships/slideLayout" Target="../slideLayouts/slideLayout4071.xml"/><Relationship Id="rId125" Type="http://schemas.openxmlformats.org/officeDocument/2006/relationships/slideLayout" Target="../slideLayouts/slideLayout3254.xml"/><Relationship Id="rId167" Type="http://schemas.openxmlformats.org/officeDocument/2006/relationships/slideLayout" Target="../slideLayouts/slideLayout3296.xml"/><Relationship Id="rId332" Type="http://schemas.openxmlformats.org/officeDocument/2006/relationships/slideLayout" Target="../slideLayouts/slideLayout3461.xml"/><Relationship Id="rId374" Type="http://schemas.openxmlformats.org/officeDocument/2006/relationships/slideLayout" Target="../slideLayouts/slideLayout3503.xml"/><Relationship Id="rId581" Type="http://schemas.openxmlformats.org/officeDocument/2006/relationships/slideLayout" Target="../slideLayouts/slideLayout3710.xml"/><Relationship Id="rId777" Type="http://schemas.openxmlformats.org/officeDocument/2006/relationships/slideLayout" Target="../slideLayouts/slideLayout3906.xml"/><Relationship Id="rId71" Type="http://schemas.openxmlformats.org/officeDocument/2006/relationships/slideLayout" Target="../slideLayouts/slideLayout3200.xml"/><Relationship Id="rId234" Type="http://schemas.openxmlformats.org/officeDocument/2006/relationships/slideLayout" Target="../slideLayouts/slideLayout3363.xml"/><Relationship Id="rId637" Type="http://schemas.openxmlformats.org/officeDocument/2006/relationships/slideLayout" Target="../slideLayouts/slideLayout3766.xml"/><Relationship Id="rId679" Type="http://schemas.openxmlformats.org/officeDocument/2006/relationships/slideLayout" Target="../slideLayouts/slideLayout3808.xml"/><Relationship Id="rId802" Type="http://schemas.openxmlformats.org/officeDocument/2006/relationships/slideLayout" Target="../slideLayouts/slideLayout3931.xml"/><Relationship Id="rId844" Type="http://schemas.openxmlformats.org/officeDocument/2006/relationships/slideLayout" Target="../slideLayouts/slideLayout3973.xml"/><Relationship Id="rId886" Type="http://schemas.openxmlformats.org/officeDocument/2006/relationships/slideLayout" Target="../slideLayouts/slideLayout4015.xml"/><Relationship Id="rId2" Type="http://schemas.openxmlformats.org/officeDocument/2006/relationships/slideLayout" Target="../slideLayouts/slideLayout3131.xml"/><Relationship Id="rId29" Type="http://schemas.openxmlformats.org/officeDocument/2006/relationships/slideLayout" Target="../slideLayouts/slideLayout3158.xml"/><Relationship Id="rId276" Type="http://schemas.openxmlformats.org/officeDocument/2006/relationships/slideLayout" Target="../slideLayouts/slideLayout3405.xml"/><Relationship Id="rId441" Type="http://schemas.openxmlformats.org/officeDocument/2006/relationships/slideLayout" Target="../slideLayouts/slideLayout3570.xml"/><Relationship Id="rId483" Type="http://schemas.openxmlformats.org/officeDocument/2006/relationships/slideLayout" Target="../slideLayouts/slideLayout3612.xml"/><Relationship Id="rId539" Type="http://schemas.openxmlformats.org/officeDocument/2006/relationships/slideLayout" Target="../slideLayouts/slideLayout3668.xml"/><Relationship Id="rId690" Type="http://schemas.openxmlformats.org/officeDocument/2006/relationships/slideLayout" Target="../slideLayouts/slideLayout3819.xml"/><Relationship Id="rId704" Type="http://schemas.openxmlformats.org/officeDocument/2006/relationships/slideLayout" Target="../slideLayouts/slideLayout3833.xml"/><Relationship Id="rId746" Type="http://schemas.openxmlformats.org/officeDocument/2006/relationships/slideLayout" Target="../slideLayouts/slideLayout3875.xml"/><Relationship Id="rId911" Type="http://schemas.openxmlformats.org/officeDocument/2006/relationships/slideLayout" Target="../slideLayouts/slideLayout4040.xml"/><Relationship Id="rId40" Type="http://schemas.openxmlformats.org/officeDocument/2006/relationships/slideLayout" Target="../slideLayouts/slideLayout3169.xml"/><Relationship Id="rId136" Type="http://schemas.openxmlformats.org/officeDocument/2006/relationships/slideLayout" Target="../slideLayouts/slideLayout3265.xml"/><Relationship Id="rId178" Type="http://schemas.openxmlformats.org/officeDocument/2006/relationships/slideLayout" Target="../slideLayouts/slideLayout3307.xml"/><Relationship Id="rId301" Type="http://schemas.openxmlformats.org/officeDocument/2006/relationships/slideLayout" Target="../slideLayouts/slideLayout3430.xml"/><Relationship Id="rId343" Type="http://schemas.openxmlformats.org/officeDocument/2006/relationships/slideLayout" Target="../slideLayouts/slideLayout3472.xml"/><Relationship Id="rId550" Type="http://schemas.openxmlformats.org/officeDocument/2006/relationships/slideLayout" Target="../slideLayouts/slideLayout3679.xml"/><Relationship Id="rId788" Type="http://schemas.openxmlformats.org/officeDocument/2006/relationships/slideLayout" Target="../slideLayouts/slideLayout3917.xml"/><Relationship Id="rId953" Type="http://schemas.openxmlformats.org/officeDocument/2006/relationships/slideLayout" Target="../slideLayouts/slideLayout4082.xml"/><Relationship Id="rId82" Type="http://schemas.openxmlformats.org/officeDocument/2006/relationships/slideLayout" Target="../slideLayouts/slideLayout3211.xml"/><Relationship Id="rId203" Type="http://schemas.openxmlformats.org/officeDocument/2006/relationships/slideLayout" Target="../slideLayouts/slideLayout3332.xml"/><Relationship Id="rId385" Type="http://schemas.openxmlformats.org/officeDocument/2006/relationships/slideLayout" Target="../slideLayouts/slideLayout3514.xml"/><Relationship Id="rId592" Type="http://schemas.openxmlformats.org/officeDocument/2006/relationships/slideLayout" Target="../slideLayouts/slideLayout3721.xml"/><Relationship Id="rId606" Type="http://schemas.openxmlformats.org/officeDocument/2006/relationships/slideLayout" Target="../slideLayouts/slideLayout3735.xml"/><Relationship Id="rId648" Type="http://schemas.openxmlformats.org/officeDocument/2006/relationships/slideLayout" Target="../slideLayouts/slideLayout3777.xml"/><Relationship Id="rId813" Type="http://schemas.openxmlformats.org/officeDocument/2006/relationships/slideLayout" Target="../slideLayouts/slideLayout3942.xml"/><Relationship Id="rId855" Type="http://schemas.openxmlformats.org/officeDocument/2006/relationships/slideLayout" Target="../slideLayouts/slideLayout3984.xml"/><Relationship Id="rId245" Type="http://schemas.openxmlformats.org/officeDocument/2006/relationships/slideLayout" Target="../slideLayouts/slideLayout3374.xml"/><Relationship Id="rId287" Type="http://schemas.openxmlformats.org/officeDocument/2006/relationships/slideLayout" Target="../slideLayouts/slideLayout3416.xml"/><Relationship Id="rId410" Type="http://schemas.openxmlformats.org/officeDocument/2006/relationships/slideLayout" Target="../slideLayouts/slideLayout3539.xml"/><Relationship Id="rId452" Type="http://schemas.openxmlformats.org/officeDocument/2006/relationships/slideLayout" Target="../slideLayouts/slideLayout3581.xml"/><Relationship Id="rId494" Type="http://schemas.openxmlformats.org/officeDocument/2006/relationships/slideLayout" Target="../slideLayouts/slideLayout3623.xml"/><Relationship Id="rId508" Type="http://schemas.openxmlformats.org/officeDocument/2006/relationships/slideLayout" Target="../slideLayouts/slideLayout3637.xml"/><Relationship Id="rId715" Type="http://schemas.openxmlformats.org/officeDocument/2006/relationships/slideLayout" Target="../slideLayouts/slideLayout3844.xml"/><Relationship Id="rId897" Type="http://schemas.openxmlformats.org/officeDocument/2006/relationships/slideLayout" Target="../slideLayouts/slideLayout4026.xml"/><Relationship Id="rId922" Type="http://schemas.openxmlformats.org/officeDocument/2006/relationships/slideLayout" Target="../slideLayouts/slideLayout4051.xml"/><Relationship Id="rId105" Type="http://schemas.openxmlformats.org/officeDocument/2006/relationships/slideLayout" Target="../slideLayouts/slideLayout3234.xml"/><Relationship Id="rId147" Type="http://schemas.openxmlformats.org/officeDocument/2006/relationships/slideLayout" Target="../slideLayouts/slideLayout3276.xml"/><Relationship Id="rId312" Type="http://schemas.openxmlformats.org/officeDocument/2006/relationships/slideLayout" Target="../slideLayouts/slideLayout3441.xml"/><Relationship Id="rId354" Type="http://schemas.openxmlformats.org/officeDocument/2006/relationships/slideLayout" Target="../slideLayouts/slideLayout3483.xml"/><Relationship Id="rId757" Type="http://schemas.openxmlformats.org/officeDocument/2006/relationships/slideLayout" Target="../slideLayouts/slideLayout3886.xml"/><Relationship Id="rId799" Type="http://schemas.openxmlformats.org/officeDocument/2006/relationships/slideLayout" Target="../slideLayouts/slideLayout3928.xml"/><Relationship Id="rId964" Type="http://schemas.openxmlformats.org/officeDocument/2006/relationships/slideLayout" Target="../slideLayouts/slideLayout4093.xml"/><Relationship Id="rId51" Type="http://schemas.openxmlformats.org/officeDocument/2006/relationships/slideLayout" Target="../slideLayouts/slideLayout3180.xml"/><Relationship Id="rId93" Type="http://schemas.openxmlformats.org/officeDocument/2006/relationships/slideLayout" Target="../slideLayouts/slideLayout3222.xml"/><Relationship Id="rId189" Type="http://schemas.openxmlformats.org/officeDocument/2006/relationships/slideLayout" Target="../slideLayouts/slideLayout3318.xml"/><Relationship Id="rId396" Type="http://schemas.openxmlformats.org/officeDocument/2006/relationships/slideLayout" Target="../slideLayouts/slideLayout3525.xml"/><Relationship Id="rId561" Type="http://schemas.openxmlformats.org/officeDocument/2006/relationships/slideLayout" Target="../slideLayouts/slideLayout3690.xml"/><Relationship Id="rId617" Type="http://schemas.openxmlformats.org/officeDocument/2006/relationships/slideLayout" Target="../slideLayouts/slideLayout3746.xml"/><Relationship Id="rId659" Type="http://schemas.openxmlformats.org/officeDocument/2006/relationships/slideLayout" Target="../slideLayouts/slideLayout3788.xml"/><Relationship Id="rId824" Type="http://schemas.openxmlformats.org/officeDocument/2006/relationships/slideLayout" Target="../slideLayouts/slideLayout3953.xml"/><Relationship Id="rId866" Type="http://schemas.openxmlformats.org/officeDocument/2006/relationships/slideLayout" Target="../slideLayouts/slideLayout3995.xml"/><Relationship Id="rId214" Type="http://schemas.openxmlformats.org/officeDocument/2006/relationships/slideLayout" Target="../slideLayouts/slideLayout3343.xml"/><Relationship Id="rId256" Type="http://schemas.openxmlformats.org/officeDocument/2006/relationships/slideLayout" Target="../slideLayouts/slideLayout3385.xml"/><Relationship Id="rId298" Type="http://schemas.openxmlformats.org/officeDocument/2006/relationships/slideLayout" Target="../slideLayouts/slideLayout3427.xml"/><Relationship Id="rId421" Type="http://schemas.openxmlformats.org/officeDocument/2006/relationships/slideLayout" Target="../slideLayouts/slideLayout3550.xml"/><Relationship Id="rId463" Type="http://schemas.openxmlformats.org/officeDocument/2006/relationships/slideLayout" Target="../slideLayouts/slideLayout3592.xml"/><Relationship Id="rId519" Type="http://schemas.openxmlformats.org/officeDocument/2006/relationships/slideLayout" Target="../slideLayouts/slideLayout3648.xml"/><Relationship Id="rId670" Type="http://schemas.openxmlformats.org/officeDocument/2006/relationships/slideLayout" Target="../slideLayouts/slideLayout3799.xml"/><Relationship Id="rId116" Type="http://schemas.openxmlformats.org/officeDocument/2006/relationships/slideLayout" Target="../slideLayouts/slideLayout3245.xml"/><Relationship Id="rId158" Type="http://schemas.openxmlformats.org/officeDocument/2006/relationships/slideLayout" Target="../slideLayouts/slideLayout3287.xml"/><Relationship Id="rId323" Type="http://schemas.openxmlformats.org/officeDocument/2006/relationships/slideLayout" Target="../slideLayouts/slideLayout3452.xml"/><Relationship Id="rId530" Type="http://schemas.openxmlformats.org/officeDocument/2006/relationships/slideLayout" Target="../slideLayouts/slideLayout3659.xml"/><Relationship Id="rId726" Type="http://schemas.openxmlformats.org/officeDocument/2006/relationships/slideLayout" Target="../slideLayouts/slideLayout3855.xml"/><Relationship Id="rId768" Type="http://schemas.openxmlformats.org/officeDocument/2006/relationships/slideLayout" Target="../slideLayouts/slideLayout3897.xml"/><Relationship Id="rId933" Type="http://schemas.openxmlformats.org/officeDocument/2006/relationships/slideLayout" Target="../slideLayouts/slideLayout4062.xml"/><Relationship Id="rId20" Type="http://schemas.openxmlformats.org/officeDocument/2006/relationships/slideLayout" Target="../slideLayouts/slideLayout3149.xml"/><Relationship Id="rId62" Type="http://schemas.openxmlformats.org/officeDocument/2006/relationships/slideLayout" Target="../slideLayouts/slideLayout3191.xml"/><Relationship Id="rId365" Type="http://schemas.openxmlformats.org/officeDocument/2006/relationships/slideLayout" Target="../slideLayouts/slideLayout3494.xml"/><Relationship Id="rId572" Type="http://schemas.openxmlformats.org/officeDocument/2006/relationships/slideLayout" Target="../slideLayouts/slideLayout3701.xml"/><Relationship Id="rId628" Type="http://schemas.openxmlformats.org/officeDocument/2006/relationships/slideLayout" Target="../slideLayouts/slideLayout3757.xml"/><Relationship Id="rId835" Type="http://schemas.openxmlformats.org/officeDocument/2006/relationships/slideLayout" Target="../slideLayouts/slideLayout3964.xml"/><Relationship Id="rId225" Type="http://schemas.openxmlformats.org/officeDocument/2006/relationships/slideLayout" Target="../slideLayouts/slideLayout3354.xml"/><Relationship Id="rId267" Type="http://schemas.openxmlformats.org/officeDocument/2006/relationships/slideLayout" Target="../slideLayouts/slideLayout3396.xml"/><Relationship Id="rId432" Type="http://schemas.openxmlformats.org/officeDocument/2006/relationships/slideLayout" Target="../slideLayouts/slideLayout3561.xml"/><Relationship Id="rId474" Type="http://schemas.openxmlformats.org/officeDocument/2006/relationships/slideLayout" Target="../slideLayouts/slideLayout3603.xml"/><Relationship Id="rId877" Type="http://schemas.openxmlformats.org/officeDocument/2006/relationships/slideLayout" Target="../slideLayouts/slideLayout4006.xml"/><Relationship Id="rId127" Type="http://schemas.openxmlformats.org/officeDocument/2006/relationships/slideLayout" Target="../slideLayouts/slideLayout3256.xml"/><Relationship Id="rId681" Type="http://schemas.openxmlformats.org/officeDocument/2006/relationships/slideLayout" Target="../slideLayouts/slideLayout3810.xml"/><Relationship Id="rId737" Type="http://schemas.openxmlformats.org/officeDocument/2006/relationships/slideLayout" Target="../slideLayouts/slideLayout3866.xml"/><Relationship Id="rId779" Type="http://schemas.openxmlformats.org/officeDocument/2006/relationships/slideLayout" Target="../slideLayouts/slideLayout3908.xml"/><Relationship Id="rId902" Type="http://schemas.openxmlformats.org/officeDocument/2006/relationships/slideLayout" Target="../slideLayouts/slideLayout4031.xml"/><Relationship Id="rId944" Type="http://schemas.openxmlformats.org/officeDocument/2006/relationships/slideLayout" Target="../slideLayouts/slideLayout4073.xml"/><Relationship Id="rId31" Type="http://schemas.openxmlformats.org/officeDocument/2006/relationships/slideLayout" Target="../slideLayouts/slideLayout3160.xml"/><Relationship Id="rId73" Type="http://schemas.openxmlformats.org/officeDocument/2006/relationships/slideLayout" Target="../slideLayouts/slideLayout3202.xml"/><Relationship Id="rId169" Type="http://schemas.openxmlformats.org/officeDocument/2006/relationships/slideLayout" Target="../slideLayouts/slideLayout3298.xml"/><Relationship Id="rId334" Type="http://schemas.openxmlformats.org/officeDocument/2006/relationships/slideLayout" Target="../slideLayouts/slideLayout3463.xml"/><Relationship Id="rId376" Type="http://schemas.openxmlformats.org/officeDocument/2006/relationships/slideLayout" Target="../slideLayouts/slideLayout3505.xml"/><Relationship Id="rId541" Type="http://schemas.openxmlformats.org/officeDocument/2006/relationships/slideLayout" Target="../slideLayouts/slideLayout3670.xml"/><Relationship Id="rId583" Type="http://schemas.openxmlformats.org/officeDocument/2006/relationships/slideLayout" Target="../slideLayouts/slideLayout3712.xml"/><Relationship Id="rId639" Type="http://schemas.openxmlformats.org/officeDocument/2006/relationships/slideLayout" Target="../slideLayouts/slideLayout3768.xml"/><Relationship Id="rId790" Type="http://schemas.openxmlformats.org/officeDocument/2006/relationships/slideLayout" Target="../slideLayouts/slideLayout3919.xml"/><Relationship Id="rId804" Type="http://schemas.openxmlformats.org/officeDocument/2006/relationships/slideLayout" Target="../slideLayouts/slideLayout3933.xml"/><Relationship Id="rId4" Type="http://schemas.openxmlformats.org/officeDocument/2006/relationships/slideLayout" Target="../slideLayouts/slideLayout3133.xml"/><Relationship Id="rId180" Type="http://schemas.openxmlformats.org/officeDocument/2006/relationships/slideLayout" Target="../slideLayouts/slideLayout3309.xml"/><Relationship Id="rId236" Type="http://schemas.openxmlformats.org/officeDocument/2006/relationships/slideLayout" Target="../slideLayouts/slideLayout3365.xml"/><Relationship Id="rId278" Type="http://schemas.openxmlformats.org/officeDocument/2006/relationships/slideLayout" Target="../slideLayouts/slideLayout3407.xml"/><Relationship Id="rId401" Type="http://schemas.openxmlformats.org/officeDocument/2006/relationships/slideLayout" Target="../slideLayouts/slideLayout3530.xml"/><Relationship Id="rId443" Type="http://schemas.openxmlformats.org/officeDocument/2006/relationships/slideLayout" Target="../slideLayouts/slideLayout3572.xml"/><Relationship Id="rId650" Type="http://schemas.openxmlformats.org/officeDocument/2006/relationships/slideLayout" Target="../slideLayouts/slideLayout3779.xml"/><Relationship Id="rId846" Type="http://schemas.openxmlformats.org/officeDocument/2006/relationships/slideLayout" Target="../slideLayouts/slideLayout3975.xml"/><Relationship Id="rId888" Type="http://schemas.openxmlformats.org/officeDocument/2006/relationships/slideLayout" Target="../slideLayouts/slideLayout4017.xml"/><Relationship Id="rId303" Type="http://schemas.openxmlformats.org/officeDocument/2006/relationships/slideLayout" Target="../slideLayouts/slideLayout3432.xml"/><Relationship Id="rId485" Type="http://schemas.openxmlformats.org/officeDocument/2006/relationships/slideLayout" Target="../slideLayouts/slideLayout3614.xml"/><Relationship Id="rId692" Type="http://schemas.openxmlformats.org/officeDocument/2006/relationships/slideLayout" Target="../slideLayouts/slideLayout3821.xml"/><Relationship Id="rId706" Type="http://schemas.openxmlformats.org/officeDocument/2006/relationships/slideLayout" Target="../slideLayouts/slideLayout3835.xml"/><Relationship Id="rId748" Type="http://schemas.openxmlformats.org/officeDocument/2006/relationships/slideLayout" Target="../slideLayouts/slideLayout3877.xml"/><Relationship Id="rId913" Type="http://schemas.openxmlformats.org/officeDocument/2006/relationships/slideLayout" Target="../slideLayouts/slideLayout4042.xml"/><Relationship Id="rId955" Type="http://schemas.openxmlformats.org/officeDocument/2006/relationships/slideLayout" Target="../slideLayouts/slideLayout4084.xml"/><Relationship Id="rId42" Type="http://schemas.openxmlformats.org/officeDocument/2006/relationships/slideLayout" Target="../slideLayouts/slideLayout3171.xml"/><Relationship Id="rId84" Type="http://schemas.openxmlformats.org/officeDocument/2006/relationships/slideLayout" Target="../slideLayouts/slideLayout3213.xml"/><Relationship Id="rId138" Type="http://schemas.openxmlformats.org/officeDocument/2006/relationships/slideLayout" Target="../slideLayouts/slideLayout3267.xml"/><Relationship Id="rId345" Type="http://schemas.openxmlformats.org/officeDocument/2006/relationships/slideLayout" Target="../slideLayouts/slideLayout3474.xml"/><Relationship Id="rId387" Type="http://schemas.openxmlformats.org/officeDocument/2006/relationships/slideLayout" Target="../slideLayouts/slideLayout3516.xml"/><Relationship Id="rId510" Type="http://schemas.openxmlformats.org/officeDocument/2006/relationships/slideLayout" Target="../slideLayouts/slideLayout3639.xml"/><Relationship Id="rId552" Type="http://schemas.openxmlformats.org/officeDocument/2006/relationships/slideLayout" Target="../slideLayouts/slideLayout3681.xml"/><Relationship Id="rId594" Type="http://schemas.openxmlformats.org/officeDocument/2006/relationships/slideLayout" Target="../slideLayouts/slideLayout3723.xml"/><Relationship Id="rId608" Type="http://schemas.openxmlformats.org/officeDocument/2006/relationships/slideLayout" Target="../slideLayouts/slideLayout3737.xml"/><Relationship Id="rId815" Type="http://schemas.openxmlformats.org/officeDocument/2006/relationships/slideLayout" Target="../slideLayouts/slideLayout3944.xml"/><Relationship Id="rId191" Type="http://schemas.openxmlformats.org/officeDocument/2006/relationships/slideLayout" Target="../slideLayouts/slideLayout3320.xml"/><Relationship Id="rId205" Type="http://schemas.openxmlformats.org/officeDocument/2006/relationships/slideLayout" Target="../slideLayouts/slideLayout3334.xml"/><Relationship Id="rId247" Type="http://schemas.openxmlformats.org/officeDocument/2006/relationships/slideLayout" Target="../slideLayouts/slideLayout3376.xml"/><Relationship Id="rId412" Type="http://schemas.openxmlformats.org/officeDocument/2006/relationships/slideLayout" Target="../slideLayouts/slideLayout3541.xml"/><Relationship Id="rId857" Type="http://schemas.openxmlformats.org/officeDocument/2006/relationships/slideLayout" Target="../slideLayouts/slideLayout3986.xml"/><Relationship Id="rId899" Type="http://schemas.openxmlformats.org/officeDocument/2006/relationships/slideLayout" Target="../slideLayouts/slideLayout4028.xml"/><Relationship Id="rId107" Type="http://schemas.openxmlformats.org/officeDocument/2006/relationships/slideLayout" Target="../slideLayouts/slideLayout3236.xml"/><Relationship Id="rId289" Type="http://schemas.openxmlformats.org/officeDocument/2006/relationships/slideLayout" Target="../slideLayouts/slideLayout3418.xml"/><Relationship Id="rId454" Type="http://schemas.openxmlformats.org/officeDocument/2006/relationships/slideLayout" Target="../slideLayouts/slideLayout3583.xml"/><Relationship Id="rId496" Type="http://schemas.openxmlformats.org/officeDocument/2006/relationships/slideLayout" Target="../slideLayouts/slideLayout3625.xml"/><Relationship Id="rId661" Type="http://schemas.openxmlformats.org/officeDocument/2006/relationships/slideLayout" Target="../slideLayouts/slideLayout3790.xml"/><Relationship Id="rId717" Type="http://schemas.openxmlformats.org/officeDocument/2006/relationships/slideLayout" Target="../slideLayouts/slideLayout3846.xml"/><Relationship Id="rId759" Type="http://schemas.openxmlformats.org/officeDocument/2006/relationships/slideLayout" Target="../slideLayouts/slideLayout3888.xml"/><Relationship Id="rId924" Type="http://schemas.openxmlformats.org/officeDocument/2006/relationships/slideLayout" Target="../slideLayouts/slideLayout4053.xml"/><Relationship Id="rId966" Type="http://schemas.openxmlformats.org/officeDocument/2006/relationships/slideLayout" Target="../slideLayouts/slideLayout4095.xml"/><Relationship Id="rId11" Type="http://schemas.openxmlformats.org/officeDocument/2006/relationships/slideLayout" Target="../slideLayouts/slideLayout3140.xml"/><Relationship Id="rId53" Type="http://schemas.openxmlformats.org/officeDocument/2006/relationships/slideLayout" Target="../slideLayouts/slideLayout3182.xml"/><Relationship Id="rId149" Type="http://schemas.openxmlformats.org/officeDocument/2006/relationships/slideLayout" Target="../slideLayouts/slideLayout3278.xml"/><Relationship Id="rId314" Type="http://schemas.openxmlformats.org/officeDocument/2006/relationships/slideLayout" Target="../slideLayouts/slideLayout3443.xml"/><Relationship Id="rId356" Type="http://schemas.openxmlformats.org/officeDocument/2006/relationships/slideLayout" Target="../slideLayouts/slideLayout3485.xml"/><Relationship Id="rId398" Type="http://schemas.openxmlformats.org/officeDocument/2006/relationships/slideLayout" Target="../slideLayouts/slideLayout3527.xml"/><Relationship Id="rId521" Type="http://schemas.openxmlformats.org/officeDocument/2006/relationships/slideLayout" Target="../slideLayouts/slideLayout3650.xml"/><Relationship Id="rId563" Type="http://schemas.openxmlformats.org/officeDocument/2006/relationships/slideLayout" Target="../slideLayouts/slideLayout3692.xml"/><Relationship Id="rId619" Type="http://schemas.openxmlformats.org/officeDocument/2006/relationships/slideLayout" Target="../slideLayouts/slideLayout3748.xml"/><Relationship Id="rId770" Type="http://schemas.openxmlformats.org/officeDocument/2006/relationships/slideLayout" Target="../slideLayouts/slideLayout3899.xml"/><Relationship Id="rId95" Type="http://schemas.openxmlformats.org/officeDocument/2006/relationships/slideLayout" Target="../slideLayouts/slideLayout3224.xml"/><Relationship Id="rId160" Type="http://schemas.openxmlformats.org/officeDocument/2006/relationships/slideLayout" Target="../slideLayouts/slideLayout3289.xml"/><Relationship Id="rId216" Type="http://schemas.openxmlformats.org/officeDocument/2006/relationships/slideLayout" Target="../slideLayouts/slideLayout3345.xml"/><Relationship Id="rId423" Type="http://schemas.openxmlformats.org/officeDocument/2006/relationships/slideLayout" Target="../slideLayouts/slideLayout3552.xml"/><Relationship Id="rId826" Type="http://schemas.openxmlformats.org/officeDocument/2006/relationships/slideLayout" Target="../slideLayouts/slideLayout3955.xml"/><Relationship Id="rId868" Type="http://schemas.openxmlformats.org/officeDocument/2006/relationships/slideLayout" Target="../slideLayouts/slideLayout3997.xml"/><Relationship Id="rId258" Type="http://schemas.openxmlformats.org/officeDocument/2006/relationships/slideLayout" Target="../slideLayouts/slideLayout3387.xml"/><Relationship Id="rId465" Type="http://schemas.openxmlformats.org/officeDocument/2006/relationships/slideLayout" Target="../slideLayouts/slideLayout3594.xml"/><Relationship Id="rId630" Type="http://schemas.openxmlformats.org/officeDocument/2006/relationships/slideLayout" Target="../slideLayouts/slideLayout3759.xml"/><Relationship Id="rId672" Type="http://schemas.openxmlformats.org/officeDocument/2006/relationships/slideLayout" Target="../slideLayouts/slideLayout3801.xml"/><Relationship Id="rId728" Type="http://schemas.openxmlformats.org/officeDocument/2006/relationships/slideLayout" Target="../slideLayouts/slideLayout3857.xml"/><Relationship Id="rId935" Type="http://schemas.openxmlformats.org/officeDocument/2006/relationships/slideLayout" Target="../slideLayouts/slideLayout4064.xml"/><Relationship Id="rId22" Type="http://schemas.openxmlformats.org/officeDocument/2006/relationships/slideLayout" Target="../slideLayouts/slideLayout3151.xml"/><Relationship Id="rId64" Type="http://schemas.openxmlformats.org/officeDocument/2006/relationships/slideLayout" Target="../slideLayouts/slideLayout3193.xml"/><Relationship Id="rId118" Type="http://schemas.openxmlformats.org/officeDocument/2006/relationships/slideLayout" Target="../slideLayouts/slideLayout3247.xml"/><Relationship Id="rId325" Type="http://schemas.openxmlformats.org/officeDocument/2006/relationships/slideLayout" Target="../slideLayouts/slideLayout3454.xml"/><Relationship Id="rId367" Type="http://schemas.openxmlformats.org/officeDocument/2006/relationships/slideLayout" Target="../slideLayouts/slideLayout3496.xml"/><Relationship Id="rId532" Type="http://schemas.openxmlformats.org/officeDocument/2006/relationships/slideLayout" Target="../slideLayouts/slideLayout3661.xml"/><Relationship Id="rId574" Type="http://schemas.openxmlformats.org/officeDocument/2006/relationships/slideLayout" Target="../slideLayouts/slideLayout3703.xml"/><Relationship Id="rId171" Type="http://schemas.openxmlformats.org/officeDocument/2006/relationships/slideLayout" Target="../slideLayouts/slideLayout3300.xml"/><Relationship Id="rId227" Type="http://schemas.openxmlformats.org/officeDocument/2006/relationships/slideLayout" Target="../slideLayouts/slideLayout3356.xml"/><Relationship Id="rId781" Type="http://schemas.openxmlformats.org/officeDocument/2006/relationships/slideLayout" Target="../slideLayouts/slideLayout3910.xml"/><Relationship Id="rId837" Type="http://schemas.openxmlformats.org/officeDocument/2006/relationships/slideLayout" Target="../slideLayouts/slideLayout3966.xml"/><Relationship Id="rId879" Type="http://schemas.openxmlformats.org/officeDocument/2006/relationships/slideLayout" Target="../slideLayouts/slideLayout4008.xml"/><Relationship Id="rId269" Type="http://schemas.openxmlformats.org/officeDocument/2006/relationships/slideLayout" Target="../slideLayouts/slideLayout3398.xml"/><Relationship Id="rId434" Type="http://schemas.openxmlformats.org/officeDocument/2006/relationships/slideLayout" Target="../slideLayouts/slideLayout3563.xml"/><Relationship Id="rId476" Type="http://schemas.openxmlformats.org/officeDocument/2006/relationships/slideLayout" Target="../slideLayouts/slideLayout3605.xml"/><Relationship Id="rId641" Type="http://schemas.openxmlformats.org/officeDocument/2006/relationships/slideLayout" Target="../slideLayouts/slideLayout3770.xml"/><Relationship Id="rId683" Type="http://schemas.openxmlformats.org/officeDocument/2006/relationships/slideLayout" Target="../slideLayouts/slideLayout3812.xml"/><Relationship Id="rId739" Type="http://schemas.openxmlformats.org/officeDocument/2006/relationships/slideLayout" Target="../slideLayouts/slideLayout3868.xml"/><Relationship Id="rId890" Type="http://schemas.openxmlformats.org/officeDocument/2006/relationships/slideLayout" Target="../slideLayouts/slideLayout4019.xml"/><Relationship Id="rId904" Type="http://schemas.openxmlformats.org/officeDocument/2006/relationships/slideLayout" Target="../slideLayouts/slideLayout4033.xml"/><Relationship Id="rId33" Type="http://schemas.openxmlformats.org/officeDocument/2006/relationships/slideLayout" Target="../slideLayouts/slideLayout3162.xml"/><Relationship Id="rId129" Type="http://schemas.openxmlformats.org/officeDocument/2006/relationships/slideLayout" Target="../slideLayouts/slideLayout3258.xml"/><Relationship Id="rId280" Type="http://schemas.openxmlformats.org/officeDocument/2006/relationships/slideLayout" Target="../slideLayouts/slideLayout3409.xml"/><Relationship Id="rId336" Type="http://schemas.openxmlformats.org/officeDocument/2006/relationships/slideLayout" Target="../slideLayouts/slideLayout3465.xml"/><Relationship Id="rId501" Type="http://schemas.openxmlformats.org/officeDocument/2006/relationships/slideLayout" Target="../slideLayouts/slideLayout3630.xml"/><Relationship Id="rId543" Type="http://schemas.openxmlformats.org/officeDocument/2006/relationships/slideLayout" Target="../slideLayouts/slideLayout3672.xml"/><Relationship Id="rId946" Type="http://schemas.openxmlformats.org/officeDocument/2006/relationships/slideLayout" Target="../slideLayouts/slideLayout4075.xml"/><Relationship Id="rId75" Type="http://schemas.openxmlformats.org/officeDocument/2006/relationships/slideLayout" Target="../slideLayouts/slideLayout3204.xml"/><Relationship Id="rId140" Type="http://schemas.openxmlformats.org/officeDocument/2006/relationships/slideLayout" Target="../slideLayouts/slideLayout3269.xml"/><Relationship Id="rId182" Type="http://schemas.openxmlformats.org/officeDocument/2006/relationships/slideLayout" Target="../slideLayouts/slideLayout3311.xml"/><Relationship Id="rId378" Type="http://schemas.openxmlformats.org/officeDocument/2006/relationships/slideLayout" Target="../slideLayouts/slideLayout3507.xml"/><Relationship Id="rId403" Type="http://schemas.openxmlformats.org/officeDocument/2006/relationships/slideLayout" Target="../slideLayouts/slideLayout3532.xml"/><Relationship Id="rId585" Type="http://schemas.openxmlformats.org/officeDocument/2006/relationships/slideLayout" Target="../slideLayouts/slideLayout3714.xml"/><Relationship Id="rId750" Type="http://schemas.openxmlformats.org/officeDocument/2006/relationships/slideLayout" Target="../slideLayouts/slideLayout3879.xml"/><Relationship Id="rId792" Type="http://schemas.openxmlformats.org/officeDocument/2006/relationships/slideLayout" Target="../slideLayouts/slideLayout3921.xml"/><Relationship Id="rId806" Type="http://schemas.openxmlformats.org/officeDocument/2006/relationships/slideLayout" Target="../slideLayouts/slideLayout3935.xml"/><Relationship Id="rId848" Type="http://schemas.openxmlformats.org/officeDocument/2006/relationships/slideLayout" Target="../slideLayouts/slideLayout3977.xml"/><Relationship Id="rId6" Type="http://schemas.openxmlformats.org/officeDocument/2006/relationships/slideLayout" Target="../slideLayouts/slideLayout3135.xml"/><Relationship Id="rId238" Type="http://schemas.openxmlformats.org/officeDocument/2006/relationships/slideLayout" Target="../slideLayouts/slideLayout3367.xml"/><Relationship Id="rId445" Type="http://schemas.openxmlformats.org/officeDocument/2006/relationships/slideLayout" Target="../slideLayouts/slideLayout3574.xml"/><Relationship Id="rId487" Type="http://schemas.openxmlformats.org/officeDocument/2006/relationships/slideLayout" Target="../slideLayouts/slideLayout3616.xml"/><Relationship Id="rId610" Type="http://schemas.openxmlformats.org/officeDocument/2006/relationships/slideLayout" Target="../slideLayouts/slideLayout3739.xml"/><Relationship Id="rId652" Type="http://schemas.openxmlformats.org/officeDocument/2006/relationships/slideLayout" Target="../slideLayouts/slideLayout3781.xml"/><Relationship Id="rId694" Type="http://schemas.openxmlformats.org/officeDocument/2006/relationships/slideLayout" Target="../slideLayouts/slideLayout3823.xml"/><Relationship Id="rId708" Type="http://schemas.openxmlformats.org/officeDocument/2006/relationships/slideLayout" Target="../slideLayouts/slideLayout3837.xml"/><Relationship Id="rId915" Type="http://schemas.openxmlformats.org/officeDocument/2006/relationships/slideLayout" Target="../slideLayouts/slideLayout4044.xml"/><Relationship Id="rId291" Type="http://schemas.openxmlformats.org/officeDocument/2006/relationships/slideLayout" Target="../slideLayouts/slideLayout3420.xml"/><Relationship Id="rId305" Type="http://schemas.openxmlformats.org/officeDocument/2006/relationships/slideLayout" Target="../slideLayouts/slideLayout3434.xml"/><Relationship Id="rId347" Type="http://schemas.openxmlformats.org/officeDocument/2006/relationships/slideLayout" Target="../slideLayouts/slideLayout3476.xml"/><Relationship Id="rId512" Type="http://schemas.openxmlformats.org/officeDocument/2006/relationships/slideLayout" Target="../slideLayouts/slideLayout3641.xml"/><Relationship Id="rId957" Type="http://schemas.openxmlformats.org/officeDocument/2006/relationships/slideLayout" Target="../slideLayouts/slideLayout4086.xml"/><Relationship Id="rId44" Type="http://schemas.openxmlformats.org/officeDocument/2006/relationships/slideLayout" Target="../slideLayouts/slideLayout3173.xml"/><Relationship Id="rId86" Type="http://schemas.openxmlformats.org/officeDocument/2006/relationships/slideLayout" Target="../slideLayouts/slideLayout3215.xml"/><Relationship Id="rId151" Type="http://schemas.openxmlformats.org/officeDocument/2006/relationships/slideLayout" Target="../slideLayouts/slideLayout3280.xml"/><Relationship Id="rId389" Type="http://schemas.openxmlformats.org/officeDocument/2006/relationships/slideLayout" Target="../slideLayouts/slideLayout3518.xml"/><Relationship Id="rId554" Type="http://schemas.openxmlformats.org/officeDocument/2006/relationships/slideLayout" Target="../slideLayouts/slideLayout3683.xml"/><Relationship Id="rId596" Type="http://schemas.openxmlformats.org/officeDocument/2006/relationships/slideLayout" Target="../slideLayouts/slideLayout3725.xml"/><Relationship Id="rId761" Type="http://schemas.openxmlformats.org/officeDocument/2006/relationships/slideLayout" Target="../slideLayouts/slideLayout3890.xml"/><Relationship Id="rId817" Type="http://schemas.openxmlformats.org/officeDocument/2006/relationships/slideLayout" Target="../slideLayouts/slideLayout3946.xml"/><Relationship Id="rId859" Type="http://schemas.openxmlformats.org/officeDocument/2006/relationships/slideLayout" Target="../slideLayouts/slideLayout3988.xml"/><Relationship Id="rId193" Type="http://schemas.openxmlformats.org/officeDocument/2006/relationships/slideLayout" Target="../slideLayouts/slideLayout3322.xml"/><Relationship Id="rId207" Type="http://schemas.openxmlformats.org/officeDocument/2006/relationships/slideLayout" Target="../slideLayouts/slideLayout3336.xml"/><Relationship Id="rId249" Type="http://schemas.openxmlformats.org/officeDocument/2006/relationships/slideLayout" Target="../slideLayouts/slideLayout3378.xml"/><Relationship Id="rId414" Type="http://schemas.openxmlformats.org/officeDocument/2006/relationships/slideLayout" Target="../slideLayouts/slideLayout3543.xml"/><Relationship Id="rId456" Type="http://schemas.openxmlformats.org/officeDocument/2006/relationships/slideLayout" Target="../slideLayouts/slideLayout3585.xml"/><Relationship Id="rId498" Type="http://schemas.openxmlformats.org/officeDocument/2006/relationships/slideLayout" Target="../slideLayouts/slideLayout3627.xml"/><Relationship Id="rId621" Type="http://schemas.openxmlformats.org/officeDocument/2006/relationships/slideLayout" Target="../slideLayouts/slideLayout3750.xml"/><Relationship Id="rId663" Type="http://schemas.openxmlformats.org/officeDocument/2006/relationships/slideLayout" Target="../slideLayouts/slideLayout3792.xml"/><Relationship Id="rId870" Type="http://schemas.openxmlformats.org/officeDocument/2006/relationships/slideLayout" Target="../slideLayouts/slideLayout3999.xml"/><Relationship Id="rId13" Type="http://schemas.openxmlformats.org/officeDocument/2006/relationships/slideLayout" Target="../slideLayouts/slideLayout3142.xml"/><Relationship Id="rId109" Type="http://schemas.openxmlformats.org/officeDocument/2006/relationships/slideLayout" Target="../slideLayouts/slideLayout3238.xml"/><Relationship Id="rId260" Type="http://schemas.openxmlformats.org/officeDocument/2006/relationships/slideLayout" Target="../slideLayouts/slideLayout3389.xml"/><Relationship Id="rId316" Type="http://schemas.openxmlformats.org/officeDocument/2006/relationships/slideLayout" Target="../slideLayouts/slideLayout3445.xml"/><Relationship Id="rId523" Type="http://schemas.openxmlformats.org/officeDocument/2006/relationships/slideLayout" Target="../slideLayouts/slideLayout3652.xml"/><Relationship Id="rId719" Type="http://schemas.openxmlformats.org/officeDocument/2006/relationships/slideLayout" Target="../slideLayouts/slideLayout3848.xml"/><Relationship Id="rId926" Type="http://schemas.openxmlformats.org/officeDocument/2006/relationships/slideLayout" Target="../slideLayouts/slideLayout4055.xml"/><Relationship Id="rId968" Type="http://schemas.openxmlformats.org/officeDocument/2006/relationships/slideLayout" Target="../slideLayouts/slideLayout4097.xml"/><Relationship Id="rId55" Type="http://schemas.openxmlformats.org/officeDocument/2006/relationships/slideLayout" Target="../slideLayouts/slideLayout3184.xml"/><Relationship Id="rId97" Type="http://schemas.openxmlformats.org/officeDocument/2006/relationships/slideLayout" Target="../slideLayouts/slideLayout3226.xml"/><Relationship Id="rId120" Type="http://schemas.openxmlformats.org/officeDocument/2006/relationships/slideLayout" Target="../slideLayouts/slideLayout3249.xml"/><Relationship Id="rId358" Type="http://schemas.openxmlformats.org/officeDocument/2006/relationships/slideLayout" Target="../slideLayouts/slideLayout3487.xml"/><Relationship Id="rId565" Type="http://schemas.openxmlformats.org/officeDocument/2006/relationships/slideLayout" Target="../slideLayouts/slideLayout3694.xml"/><Relationship Id="rId730" Type="http://schemas.openxmlformats.org/officeDocument/2006/relationships/slideLayout" Target="../slideLayouts/slideLayout3859.xml"/><Relationship Id="rId772" Type="http://schemas.openxmlformats.org/officeDocument/2006/relationships/slideLayout" Target="../slideLayouts/slideLayout3901.xml"/><Relationship Id="rId828" Type="http://schemas.openxmlformats.org/officeDocument/2006/relationships/slideLayout" Target="../slideLayouts/slideLayout3957.xml"/><Relationship Id="rId162" Type="http://schemas.openxmlformats.org/officeDocument/2006/relationships/slideLayout" Target="../slideLayouts/slideLayout3291.xml"/><Relationship Id="rId218" Type="http://schemas.openxmlformats.org/officeDocument/2006/relationships/slideLayout" Target="../slideLayouts/slideLayout3347.xml"/><Relationship Id="rId425" Type="http://schemas.openxmlformats.org/officeDocument/2006/relationships/slideLayout" Target="../slideLayouts/slideLayout3554.xml"/><Relationship Id="rId467" Type="http://schemas.openxmlformats.org/officeDocument/2006/relationships/slideLayout" Target="../slideLayouts/slideLayout3596.xml"/><Relationship Id="rId632" Type="http://schemas.openxmlformats.org/officeDocument/2006/relationships/slideLayout" Target="../slideLayouts/slideLayout3761.xml"/><Relationship Id="rId271" Type="http://schemas.openxmlformats.org/officeDocument/2006/relationships/slideLayout" Target="../slideLayouts/slideLayout3400.xml"/><Relationship Id="rId674" Type="http://schemas.openxmlformats.org/officeDocument/2006/relationships/slideLayout" Target="../slideLayouts/slideLayout3803.xml"/><Relationship Id="rId881" Type="http://schemas.openxmlformats.org/officeDocument/2006/relationships/slideLayout" Target="../slideLayouts/slideLayout4010.xml"/><Relationship Id="rId937" Type="http://schemas.openxmlformats.org/officeDocument/2006/relationships/slideLayout" Target="../slideLayouts/slideLayout4066.xml"/><Relationship Id="rId24" Type="http://schemas.openxmlformats.org/officeDocument/2006/relationships/slideLayout" Target="../slideLayouts/slideLayout3153.xml"/><Relationship Id="rId66" Type="http://schemas.openxmlformats.org/officeDocument/2006/relationships/slideLayout" Target="../slideLayouts/slideLayout3195.xml"/><Relationship Id="rId131" Type="http://schemas.openxmlformats.org/officeDocument/2006/relationships/slideLayout" Target="../slideLayouts/slideLayout3260.xml"/><Relationship Id="rId327" Type="http://schemas.openxmlformats.org/officeDocument/2006/relationships/slideLayout" Target="../slideLayouts/slideLayout3456.xml"/><Relationship Id="rId369" Type="http://schemas.openxmlformats.org/officeDocument/2006/relationships/slideLayout" Target="../slideLayouts/slideLayout3498.xml"/><Relationship Id="rId534" Type="http://schemas.openxmlformats.org/officeDocument/2006/relationships/slideLayout" Target="../slideLayouts/slideLayout3663.xml"/><Relationship Id="rId576" Type="http://schemas.openxmlformats.org/officeDocument/2006/relationships/slideLayout" Target="../slideLayouts/slideLayout3705.xml"/><Relationship Id="rId741" Type="http://schemas.openxmlformats.org/officeDocument/2006/relationships/slideLayout" Target="../slideLayouts/slideLayout3870.xml"/><Relationship Id="rId783" Type="http://schemas.openxmlformats.org/officeDocument/2006/relationships/slideLayout" Target="../slideLayouts/slideLayout3912.xml"/><Relationship Id="rId839" Type="http://schemas.openxmlformats.org/officeDocument/2006/relationships/slideLayout" Target="../slideLayouts/slideLayout3968.xml"/><Relationship Id="rId173" Type="http://schemas.openxmlformats.org/officeDocument/2006/relationships/slideLayout" Target="../slideLayouts/slideLayout3302.xml"/><Relationship Id="rId229" Type="http://schemas.openxmlformats.org/officeDocument/2006/relationships/slideLayout" Target="../slideLayouts/slideLayout3358.xml"/><Relationship Id="rId380" Type="http://schemas.openxmlformats.org/officeDocument/2006/relationships/slideLayout" Target="../slideLayouts/slideLayout3509.xml"/><Relationship Id="rId436" Type="http://schemas.openxmlformats.org/officeDocument/2006/relationships/slideLayout" Target="../slideLayouts/slideLayout3565.xml"/><Relationship Id="rId601" Type="http://schemas.openxmlformats.org/officeDocument/2006/relationships/slideLayout" Target="../slideLayouts/slideLayout3730.xml"/><Relationship Id="rId643" Type="http://schemas.openxmlformats.org/officeDocument/2006/relationships/slideLayout" Target="../slideLayouts/slideLayout3772.xml"/><Relationship Id="rId240" Type="http://schemas.openxmlformats.org/officeDocument/2006/relationships/slideLayout" Target="../slideLayouts/slideLayout3369.xml"/><Relationship Id="rId478" Type="http://schemas.openxmlformats.org/officeDocument/2006/relationships/slideLayout" Target="../slideLayouts/slideLayout3607.xml"/><Relationship Id="rId685" Type="http://schemas.openxmlformats.org/officeDocument/2006/relationships/slideLayout" Target="../slideLayouts/slideLayout3814.xml"/><Relationship Id="rId850" Type="http://schemas.openxmlformats.org/officeDocument/2006/relationships/slideLayout" Target="../slideLayouts/slideLayout3979.xml"/><Relationship Id="rId892" Type="http://schemas.openxmlformats.org/officeDocument/2006/relationships/slideLayout" Target="../slideLayouts/slideLayout4021.xml"/><Relationship Id="rId906" Type="http://schemas.openxmlformats.org/officeDocument/2006/relationships/slideLayout" Target="../slideLayouts/slideLayout4035.xml"/><Relationship Id="rId948" Type="http://schemas.openxmlformats.org/officeDocument/2006/relationships/slideLayout" Target="../slideLayouts/slideLayout4077.xml"/><Relationship Id="rId35" Type="http://schemas.openxmlformats.org/officeDocument/2006/relationships/slideLayout" Target="../slideLayouts/slideLayout3164.xml"/><Relationship Id="rId77" Type="http://schemas.openxmlformats.org/officeDocument/2006/relationships/slideLayout" Target="../slideLayouts/slideLayout3206.xml"/><Relationship Id="rId100" Type="http://schemas.openxmlformats.org/officeDocument/2006/relationships/slideLayout" Target="../slideLayouts/slideLayout3229.xml"/><Relationship Id="rId282" Type="http://schemas.openxmlformats.org/officeDocument/2006/relationships/slideLayout" Target="../slideLayouts/slideLayout3411.xml"/><Relationship Id="rId338" Type="http://schemas.openxmlformats.org/officeDocument/2006/relationships/slideLayout" Target="../slideLayouts/slideLayout3467.xml"/><Relationship Id="rId503" Type="http://schemas.openxmlformats.org/officeDocument/2006/relationships/slideLayout" Target="../slideLayouts/slideLayout3632.xml"/><Relationship Id="rId545" Type="http://schemas.openxmlformats.org/officeDocument/2006/relationships/slideLayout" Target="../slideLayouts/slideLayout3674.xml"/><Relationship Id="rId587" Type="http://schemas.openxmlformats.org/officeDocument/2006/relationships/slideLayout" Target="../slideLayouts/slideLayout3716.xml"/><Relationship Id="rId710" Type="http://schemas.openxmlformats.org/officeDocument/2006/relationships/slideLayout" Target="../slideLayouts/slideLayout3839.xml"/><Relationship Id="rId752" Type="http://schemas.openxmlformats.org/officeDocument/2006/relationships/slideLayout" Target="../slideLayouts/slideLayout3881.xml"/><Relationship Id="rId808" Type="http://schemas.openxmlformats.org/officeDocument/2006/relationships/slideLayout" Target="../slideLayouts/slideLayout3937.xml"/><Relationship Id="rId8" Type="http://schemas.openxmlformats.org/officeDocument/2006/relationships/slideLayout" Target="../slideLayouts/slideLayout3137.xml"/><Relationship Id="rId142" Type="http://schemas.openxmlformats.org/officeDocument/2006/relationships/slideLayout" Target="../slideLayouts/slideLayout3271.xml"/><Relationship Id="rId184" Type="http://schemas.openxmlformats.org/officeDocument/2006/relationships/slideLayout" Target="../slideLayouts/slideLayout3313.xml"/><Relationship Id="rId391" Type="http://schemas.openxmlformats.org/officeDocument/2006/relationships/slideLayout" Target="../slideLayouts/slideLayout3520.xml"/><Relationship Id="rId405" Type="http://schemas.openxmlformats.org/officeDocument/2006/relationships/slideLayout" Target="../slideLayouts/slideLayout3534.xml"/><Relationship Id="rId447" Type="http://schemas.openxmlformats.org/officeDocument/2006/relationships/slideLayout" Target="../slideLayouts/slideLayout3576.xml"/><Relationship Id="rId612" Type="http://schemas.openxmlformats.org/officeDocument/2006/relationships/slideLayout" Target="../slideLayouts/slideLayout3741.xml"/><Relationship Id="rId794" Type="http://schemas.openxmlformats.org/officeDocument/2006/relationships/slideLayout" Target="../slideLayouts/slideLayout3923.xml"/><Relationship Id="rId251" Type="http://schemas.openxmlformats.org/officeDocument/2006/relationships/slideLayout" Target="../slideLayouts/slideLayout3380.xml"/><Relationship Id="rId489" Type="http://schemas.openxmlformats.org/officeDocument/2006/relationships/slideLayout" Target="../slideLayouts/slideLayout3618.xml"/><Relationship Id="rId654" Type="http://schemas.openxmlformats.org/officeDocument/2006/relationships/slideLayout" Target="../slideLayouts/slideLayout3783.xml"/><Relationship Id="rId696" Type="http://schemas.openxmlformats.org/officeDocument/2006/relationships/slideLayout" Target="../slideLayouts/slideLayout3825.xml"/><Relationship Id="rId861" Type="http://schemas.openxmlformats.org/officeDocument/2006/relationships/slideLayout" Target="../slideLayouts/slideLayout3990.xml"/><Relationship Id="rId917" Type="http://schemas.openxmlformats.org/officeDocument/2006/relationships/slideLayout" Target="../slideLayouts/slideLayout4046.xml"/><Relationship Id="rId959" Type="http://schemas.openxmlformats.org/officeDocument/2006/relationships/slideLayout" Target="../slideLayouts/slideLayout4088.xml"/><Relationship Id="rId46" Type="http://schemas.openxmlformats.org/officeDocument/2006/relationships/slideLayout" Target="../slideLayouts/slideLayout3175.xml"/><Relationship Id="rId293" Type="http://schemas.openxmlformats.org/officeDocument/2006/relationships/slideLayout" Target="../slideLayouts/slideLayout3422.xml"/><Relationship Id="rId307" Type="http://schemas.openxmlformats.org/officeDocument/2006/relationships/slideLayout" Target="../slideLayouts/slideLayout3436.xml"/><Relationship Id="rId349" Type="http://schemas.openxmlformats.org/officeDocument/2006/relationships/slideLayout" Target="../slideLayouts/slideLayout3478.xml"/><Relationship Id="rId514" Type="http://schemas.openxmlformats.org/officeDocument/2006/relationships/slideLayout" Target="../slideLayouts/slideLayout3643.xml"/><Relationship Id="rId556" Type="http://schemas.openxmlformats.org/officeDocument/2006/relationships/slideLayout" Target="../slideLayouts/slideLayout3685.xml"/><Relationship Id="rId721" Type="http://schemas.openxmlformats.org/officeDocument/2006/relationships/slideLayout" Target="../slideLayouts/slideLayout3850.xml"/><Relationship Id="rId763" Type="http://schemas.openxmlformats.org/officeDocument/2006/relationships/slideLayout" Target="../slideLayouts/slideLayout3892.xml"/><Relationship Id="rId88" Type="http://schemas.openxmlformats.org/officeDocument/2006/relationships/slideLayout" Target="../slideLayouts/slideLayout3217.xml"/><Relationship Id="rId111" Type="http://schemas.openxmlformats.org/officeDocument/2006/relationships/slideLayout" Target="../slideLayouts/slideLayout3240.xml"/><Relationship Id="rId153" Type="http://schemas.openxmlformats.org/officeDocument/2006/relationships/slideLayout" Target="../slideLayouts/slideLayout3282.xml"/><Relationship Id="rId195" Type="http://schemas.openxmlformats.org/officeDocument/2006/relationships/slideLayout" Target="../slideLayouts/slideLayout3324.xml"/><Relationship Id="rId209" Type="http://schemas.openxmlformats.org/officeDocument/2006/relationships/slideLayout" Target="../slideLayouts/slideLayout3338.xml"/><Relationship Id="rId360" Type="http://schemas.openxmlformats.org/officeDocument/2006/relationships/slideLayout" Target="../slideLayouts/slideLayout3489.xml"/><Relationship Id="rId416" Type="http://schemas.openxmlformats.org/officeDocument/2006/relationships/slideLayout" Target="../slideLayouts/slideLayout3545.xml"/><Relationship Id="rId598" Type="http://schemas.openxmlformats.org/officeDocument/2006/relationships/slideLayout" Target="../slideLayouts/slideLayout3727.xml"/><Relationship Id="rId819" Type="http://schemas.openxmlformats.org/officeDocument/2006/relationships/slideLayout" Target="../slideLayouts/slideLayout3948.xml"/><Relationship Id="rId970" Type="http://schemas.openxmlformats.org/officeDocument/2006/relationships/slideLayout" Target="../slideLayouts/slideLayout4099.xml"/><Relationship Id="rId220" Type="http://schemas.openxmlformats.org/officeDocument/2006/relationships/slideLayout" Target="../slideLayouts/slideLayout3349.xml"/><Relationship Id="rId458" Type="http://schemas.openxmlformats.org/officeDocument/2006/relationships/slideLayout" Target="../slideLayouts/slideLayout3587.xml"/><Relationship Id="rId623" Type="http://schemas.openxmlformats.org/officeDocument/2006/relationships/slideLayout" Target="../slideLayouts/slideLayout3752.xml"/><Relationship Id="rId665" Type="http://schemas.openxmlformats.org/officeDocument/2006/relationships/slideLayout" Target="../slideLayouts/slideLayout3794.xml"/><Relationship Id="rId830" Type="http://schemas.openxmlformats.org/officeDocument/2006/relationships/slideLayout" Target="../slideLayouts/slideLayout3959.xml"/><Relationship Id="rId872" Type="http://schemas.openxmlformats.org/officeDocument/2006/relationships/slideLayout" Target="../slideLayouts/slideLayout4001.xml"/><Relationship Id="rId928" Type="http://schemas.openxmlformats.org/officeDocument/2006/relationships/slideLayout" Target="../slideLayouts/slideLayout4057.xml"/><Relationship Id="rId15" Type="http://schemas.openxmlformats.org/officeDocument/2006/relationships/slideLayout" Target="../slideLayouts/slideLayout3144.xml"/><Relationship Id="rId57" Type="http://schemas.openxmlformats.org/officeDocument/2006/relationships/slideLayout" Target="../slideLayouts/slideLayout3186.xml"/><Relationship Id="rId262" Type="http://schemas.openxmlformats.org/officeDocument/2006/relationships/slideLayout" Target="../slideLayouts/slideLayout3391.xml"/><Relationship Id="rId318" Type="http://schemas.openxmlformats.org/officeDocument/2006/relationships/slideLayout" Target="../slideLayouts/slideLayout3447.xml"/><Relationship Id="rId525" Type="http://schemas.openxmlformats.org/officeDocument/2006/relationships/slideLayout" Target="../slideLayouts/slideLayout3654.xml"/><Relationship Id="rId567" Type="http://schemas.openxmlformats.org/officeDocument/2006/relationships/slideLayout" Target="../slideLayouts/slideLayout3696.xml"/><Relationship Id="rId732" Type="http://schemas.openxmlformats.org/officeDocument/2006/relationships/slideLayout" Target="../slideLayouts/slideLayout3861.xml"/><Relationship Id="rId99" Type="http://schemas.openxmlformats.org/officeDocument/2006/relationships/slideLayout" Target="../slideLayouts/slideLayout3228.xml"/><Relationship Id="rId122" Type="http://schemas.openxmlformats.org/officeDocument/2006/relationships/slideLayout" Target="../slideLayouts/slideLayout3251.xml"/><Relationship Id="rId164" Type="http://schemas.openxmlformats.org/officeDocument/2006/relationships/slideLayout" Target="../slideLayouts/slideLayout3293.xml"/><Relationship Id="rId371" Type="http://schemas.openxmlformats.org/officeDocument/2006/relationships/slideLayout" Target="../slideLayouts/slideLayout3500.xml"/><Relationship Id="rId774" Type="http://schemas.openxmlformats.org/officeDocument/2006/relationships/slideLayout" Target="../slideLayouts/slideLayout3903.xml"/><Relationship Id="rId427" Type="http://schemas.openxmlformats.org/officeDocument/2006/relationships/slideLayout" Target="../slideLayouts/slideLayout3556.xml"/><Relationship Id="rId469" Type="http://schemas.openxmlformats.org/officeDocument/2006/relationships/slideLayout" Target="../slideLayouts/slideLayout3598.xml"/><Relationship Id="rId634" Type="http://schemas.openxmlformats.org/officeDocument/2006/relationships/slideLayout" Target="../slideLayouts/slideLayout3763.xml"/><Relationship Id="rId676" Type="http://schemas.openxmlformats.org/officeDocument/2006/relationships/slideLayout" Target="../slideLayouts/slideLayout3805.xml"/><Relationship Id="rId841" Type="http://schemas.openxmlformats.org/officeDocument/2006/relationships/slideLayout" Target="../slideLayouts/slideLayout3970.xml"/><Relationship Id="rId883" Type="http://schemas.openxmlformats.org/officeDocument/2006/relationships/slideLayout" Target="../slideLayouts/slideLayout4012.xml"/><Relationship Id="rId26" Type="http://schemas.openxmlformats.org/officeDocument/2006/relationships/slideLayout" Target="../slideLayouts/slideLayout3155.xml"/><Relationship Id="rId231" Type="http://schemas.openxmlformats.org/officeDocument/2006/relationships/slideLayout" Target="../slideLayouts/slideLayout3360.xml"/><Relationship Id="rId273" Type="http://schemas.openxmlformats.org/officeDocument/2006/relationships/slideLayout" Target="../slideLayouts/slideLayout3402.xml"/><Relationship Id="rId329" Type="http://schemas.openxmlformats.org/officeDocument/2006/relationships/slideLayout" Target="../slideLayouts/slideLayout3458.xml"/><Relationship Id="rId480" Type="http://schemas.openxmlformats.org/officeDocument/2006/relationships/slideLayout" Target="../slideLayouts/slideLayout3609.xml"/><Relationship Id="rId536" Type="http://schemas.openxmlformats.org/officeDocument/2006/relationships/slideLayout" Target="../slideLayouts/slideLayout3665.xml"/><Relationship Id="rId701" Type="http://schemas.openxmlformats.org/officeDocument/2006/relationships/slideLayout" Target="../slideLayouts/slideLayout3830.xml"/><Relationship Id="rId939" Type="http://schemas.openxmlformats.org/officeDocument/2006/relationships/slideLayout" Target="../slideLayouts/slideLayout4068.xml"/><Relationship Id="rId68" Type="http://schemas.openxmlformats.org/officeDocument/2006/relationships/slideLayout" Target="../slideLayouts/slideLayout3197.xml"/><Relationship Id="rId133" Type="http://schemas.openxmlformats.org/officeDocument/2006/relationships/slideLayout" Target="../slideLayouts/slideLayout3262.xml"/><Relationship Id="rId175" Type="http://schemas.openxmlformats.org/officeDocument/2006/relationships/slideLayout" Target="../slideLayouts/slideLayout3304.xml"/><Relationship Id="rId340" Type="http://schemas.openxmlformats.org/officeDocument/2006/relationships/slideLayout" Target="../slideLayouts/slideLayout3469.xml"/><Relationship Id="rId578" Type="http://schemas.openxmlformats.org/officeDocument/2006/relationships/slideLayout" Target="../slideLayouts/slideLayout3707.xml"/><Relationship Id="rId743" Type="http://schemas.openxmlformats.org/officeDocument/2006/relationships/slideLayout" Target="../slideLayouts/slideLayout3872.xml"/><Relationship Id="rId785" Type="http://schemas.openxmlformats.org/officeDocument/2006/relationships/slideLayout" Target="../slideLayouts/slideLayout3914.xml"/><Relationship Id="rId950" Type="http://schemas.openxmlformats.org/officeDocument/2006/relationships/slideLayout" Target="../slideLayouts/slideLayout4079.xml"/><Relationship Id="rId200" Type="http://schemas.openxmlformats.org/officeDocument/2006/relationships/slideLayout" Target="../slideLayouts/slideLayout3329.xml"/><Relationship Id="rId382" Type="http://schemas.openxmlformats.org/officeDocument/2006/relationships/slideLayout" Target="../slideLayouts/slideLayout3511.xml"/><Relationship Id="rId438" Type="http://schemas.openxmlformats.org/officeDocument/2006/relationships/slideLayout" Target="../slideLayouts/slideLayout3567.xml"/><Relationship Id="rId603" Type="http://schemas.openxmlformats.org/officeDocument/2006/relationships/slideLayout" Target="../slideLayouts/slideLayout3732.xml"/><Relationship Id="rId645" Type="http://schemas.openxmlformats.org/officeDocument/2006/relationships/slideLayout" Target="../slideLayouts/slideLayout3774.xml"/><Relationship Id="rId687" Type="http://schemas.openxmlformats.org/officeDocument/2006/relationships/slideLayout" Target="../slideLayouts/slideLayout3816.xml"/><Relationship Id="rId810" Type="http://schemas.openxmlformats.org/officeDocument/2006/relationships/slideLayout" Target="../slideLayouts/slideLayout3939.xml"/><Relationship Id="rId852" Type="http://schemas.openxmlformats.org/officeDocument/2006/relationships/slideLayout" Target="../slideLayouts/slideLayout3981.xml"/><Relationship Id="rId908" Type="http://schemas.openxmlformats.org/officeDocument/2006/relationships/slideLayout" Target="../slideLayouts/slideLayout4037.xml"/><Relationship Id="rId242" Type="http://schemas.openxmlformats.org/officeDocument/2006/relationships/slideLayout" Target="../slideLayouts/slideLayout3371.xml"/><Relationship Id="rId284" Type="http://schemas.openxmlformats.org/officeDocument/2006/relationships/slideLayout" Target="../slideLayouts/slideLayout3413.xml"/><Relationship Id="rId491" Type="http://schemas.openxmlformats.org/officeDocument/2006/relationships/slideLayout" Target="../slideLayouts/slideLayout3620.xml"/><Relationship Id="rId505" Type="http://schemas.openxmlformats.org/officeDocument/2006/relationships/slideLayout" Target="../slideLayouts/slideLayout3634.xml"/><Relationship Id="rId712" Type="http://schemas.openxmlformats.org/officeDocument/2006/relationships/slideLayout" Target="../slideLayouts/slideLayout3841.xml"/><Relationship Id="rId894" Type="http://schemas.openxmlformats.org/officeDocument/2006/relationships/slideLayout" Target="../slideLayouts/slideLayout4023.xml"/><Relationship Id="rId37" Type="http://schemas.openxmlformats.org/officeDocument/2006/relationships/slideLayout" Target="../slideLayouts/slideLayout3166.xml"/><Relationship Id="rId79" Type="http://schemas.openxmlformats.org/officeDocument/2006/relationships/slideLayout" Target="../slideLayouts/slideLayout3208.xml"/><Relationship Id="rId102" Type="http://schemas.openxmlformats.org/officeDocument/2006/relationships/slideLayout" Target="../slideLayouts/slideLayout3231.xml"/><Relationship Id="rId144" Type="http://schemas.openxmlformats.org/officeDocument/2006/relationships/slideLayout" Target="../slideLayouts/slideLayout3273.xml"/><Relationship Id="rId547" Type="http://schemas.openxmlformats.org/officeDocument/2006/relationships/slideLayout" Target="../slideLayouts/slideLayout3676.xml"/><Relationship Id="rId589" Type="http://schemas.openxmlformats.org/officeDocument/2006/relationships/slideLayout" Target="../slideLayouts/slideLayout3718.xml"/><Relationship Id="rId754" Type="http://schemas.openxmlformats.org/officeDocument/2006/relationships/slideLayout" Target="../slideLayouts/slideLayout3883.xml"/><Relationship Id="rId796" Type="http://schemas.openxmlformats.org/officeDocument/2006/relationships/slideLayout" Target="../slideLayouts/slideLayout3925.xml"/><Relationship Id="rId961" Type="http://schemas.openxmlformats.org/officeDocument/2006/relationships/slideLayout" Target="../slideLayouts/slideLayout4090.xml"/><Relationship Id="rId90" Type="http://schemas.openxmlformats.org/officeDocument/2006/relationships/slideLayout" Target="../slideLayouts/slideLayout3219.xml"/><Relationship Id="rId186" Type="http://schemas.openxmlformats.org/officeDocument/2006/relationships/slideLayout" Target="../slideLayouts/slideLayout3315.xml"/><Relationship Id="rId351" Type="http://schemas.openxmlformats.org/officeDocument/2006/relationships/slideLayout" Target="../slideLayouts/slideLayout3480.xml"/><Relationship Id="rId393" Type="http://schemas.openxmlformats.org/officeDocument/2006/relationships/slideLayout" Target="../slideLayouts/slideLayout3522.xml"/><Relationship Id="rId407" Type="http://schemas.openxmlformats.org/officeDocument/2006/relationships/slideLayout" Target="../slideLayouts/slideLayout3536.xml"/><Relationship Id="rId449" Type="http://schemas.openxmlformats.org/officeDocument/2006/relationships/slideLayout" Target="../slideLayouts/slideLayout3578.xml"/><Relationship Id="rId614" Type="http://schemas.openxmlformats.org/officeDocument/2006/relationships/slideLayout" Target="../slideLayouts/slideLayout3743.xml"/><Relationship Id="rId656" Type="http://schemas.openxmlformats.org/officeDocument/2006/relationships/slideLayout" Target="../slideLayouts/slideLayout3785.xml"/><Relationship Id="rId821" Type="http://schemas.openxmlformats.org/officeDocument/2006/relationships/slideLayout" Target="../slideLayouts/slideLayout3950.xml"/><Relationship Id="rId863" Type="http://schemas.openxmlformats.org/officeDocument/2006/relationships/slideLayout" Target="../slideLayouts/slideLayout3992.xml"/><Relationship Id="rId211" Type="http://schemas.openxmlformats.org/officeDocument/2006/relationships/slideLayout" Target="../slideLayouts/slideLayout3340.xml"/><Relationship Id="rId253" Type="http://schemas.openxmlformats.org/officeDocument/2006/relationships/slideLayout" Target="../slideLayouts/slideLayout3382.xml"/><Relationship Id="rId295" Type="http://schemas.openxmlformats.org/officeDocument/2006/relationships/slideLayout" Target="../slideLayouts/slideLayout3424.xml"/><Relationship Id="rId309" Type="http://schemas.openxmlformats.org/officeDocument/2006/relationships/slideLayout" Target="../slideLayouts/slideLayout3438.xml"/><Relationship Id="rId460" Type="http://schemas.openxmlformats.org/officeDocument/2006/relationships/slideLayout" Target="../slideLayouts/slideLayout3589.xml"/><Relationship Id="rId516" Type="http://schemas.openxmlformats.org/officeDocument/2006/relationships/slideLayout" Target="../slideLayouts/slideLayout3645.xml"/><Relationship Id="rId698" Type="http://schemas.openxmlformats.org/officeDocument/2006/relationships/slideLayout" Target="../slideLayouts/slideLayout3827.xml"/><Relationship Id="rId919" Type="http://schemas.openxmlformats.org/officeDocument/2006/relationships/slideLayout" Target="../slideLayouts/slideLayout4048.xml"/><Relationship Id="rId48" Type="http://schemas.openxmlformats.org/officeDocument/2006/relationships/slideLayout" Target="../slideLayouts/slideLayout3177.xml"/><Relationship Id="rId113" Type="http://schemas.openxmlformats.org/officeDocument/2006/relationships/slideLayout" Target="../slideLayouts/slideLayout3242.xml"/><Relationship Id="rId320" Type="http://schemas.openxmlformats.org/officeDocument/2006/relationships/slideLayout" Target="../slideLayouts/slideLayout3449.xml"/><Relationship Id="rId558" Type="http://schemas.openxmlformats.org/officeDocument/2006/relationships/slideLayout" Target="../slideLayouts/slideLayout3687.xml"/><Relationship Id="rId723" Type="http://schemas.openxmlformats.org/officeDocument/2006/relationships/slideLayout" Target="../slideLayouts/slideLayout3852.xml"/><Relationship Id="rId765" Type="http://schemas.openxmlformats.org/officeDocument/2006/relationships/slideLayout" Target="../slideLayouts/slideLayout3894.xml"/><Relationship Id="rId930" Type="http://schemas.openxmlformats.org/officeDocument/2006/relationships/slideLayout" Target="../slideLayouts/slideLayout4059.xml"/><Relationship Id="rId972" Type="http://schemas.openxmlformats.org/officeDocument/2006/relationships/theme" Target="../theme/theme5.xml"/><Relationship Id="rId155" Type="http://schemas.openxmlformats.org/officeDocument/2006/relationships/slideLayout" Target="../slideLayouts/slideLayout3284.xml"/><Relationship Id="rId197" Type="http://schemas.openxmlformats.org/officeDocument/2006/relationships/slideLayout" Target="../slideLayouts/slideLayout3326.xml"/><Relationship Id="rId362" Type="http://schemas.openxmlformats.org/officeDocument/2006/relationships/slideLayout" Target="../slideLayouts/slideLayout3491.xml"/><Relationship Id="rId418" Type="http://schemas.openxmlformats.org/officeDocument/2006/relationships/slideLayout" Target="../slideLayouts/slideLayout3547.xml"/><Relationship Id="rId625" Type="http://schemas.openxmlformats.org/officeDocument/2006/relationships/slideLayout" Target="../slideLayouts/slideLayout3754.xml"/><Relationship Id="rId832" Type="http://schemas.openxmlformats.org/officeDocument/2006/relationships/slideLayout" Target="../slideLayouts/slideLayout3961.xml"/><Relationship Id="rId222" Type="http://schemas.openxmlformats.org/officeDocument/2006/relationships/slideLayout" Target="../slideLayouts/slideLayout3351.xml"/><Relationship Id="rId264" Type="http://schemas.openxmlformats.org/officeDocument/2006/relationships/slideLayout" Target="../slideLayouts/slideLayout3393.xml"/><Relationship Id="rId471" Type="http://schemas.openxmlformats.org/officeDocument/2006/relationships/slideLayout" Target="../slideLayouts/slideLayout3600.xml"/><Relationship Id="rId667" Type="http://schemas.openxmlformats.org/officeDocument/2006/relationships/slideLayout" Target="../slideLayouts/slideLayout3796.xml"/><Relationship Id="rId874" Type="http://schemas.openxmlformats.org/officeDocument/2006/relationships/slideLayout" Target="../slideLayouts/slideLayout4003.xml"/><Relationship Id="rId17" Type="http://schemas.openxmlformats.org/officeDocument/2006/relationships/slideLayout" Target="../slideLayouts/slideLayout3146.xml"/><Relationship Id="rId59" Type="http://schemas.openxmlformats.org/officeDocument/2006/relationships/slideLayout" Target="../slideLayouts/slideLayout3188.xml"/><Relationship Id="rId124" Type="http://schemas.openxmlformats.org/officeDocument/2006/relationships/slideLayout" Target="../slideLayouts/slideLayout3253.xml"/><Relationship Id="rId527" Type="http://schemas.openxmlformats.org/officeDocument/2006/relationships/slideLayout" Target="../slideLayouts/slideLayout3656.xml"/><Relationship Id="rId569" Type="http://schemas.openxmlformats.org/officeDocument/2006/relationships/slideLayout" Target="../slideLayouts/slideLayout3698.xml"/><Relationship Id="rId734" Type="http://schemas.openxmlformats.org/officeDocument/2006/relationships/slideLayout" Target="../slideLayouts/slideLayout3863.xml"/><Relationship Id="rId776" Type="http://schemas.openxmlformats.org/officeDocument/2006/relationships/slideLayout" Target="../slideLayouts/slideLayout3905.xml"/><Relationship Id="rId941" Type="http://schemas.openxmlformats.org/officeDocument/2006/relationships/slideLayout" Target="../slideLayouts/slideLayout4070.xml"/><Relationship Id="rId70" Type="http://schemas.openxmlformats.org/officeDocument/2006/relationships/slideLayout" Target="../slideLayouts/slideLayout3199.xml"/><Relationship Id="rId166" Type="http://schemas.openxmlformats.org/officeDocument/2006/relationships/slideLayout" Target="../slideLayouts/slideLayout3295.xml"/><Relationship Id="rId331" Type="http://schemas.openxmlformats.org/officeDocument/2006/relationships/slideLayout" Target="../slideLayouts/slideLayout3460.xml"/><Relationship Id="rId373" Type="http://schemas.openxmlformats.org/officeDocument/2006/relationships/slideLayout" Target="../slideLayouts/slideLayout3502.xml"/><Relationship Id="rId429" Type="http://schemas.openxmlformats.org/officeDocument/2006/relationships/slideLayout" Target="../slideLayouts/slideLayout3558.xml"/><Relationship Id="rId580" Type="http://schemas.openxmlformats.org/officeDocument/2006/relationships/slideLayout" Target="../slideLayouts/slideLayout3709.xml"/><Relationship Id="rId636" Type="http://schemas.openxmlformats.org/officeDocument/2006/relationships/slideLayout" Target="../slideLayouts/slideLayout3765.xml"/><Relationship Id="rId801" Type="http://schemas.openxmlformats.org/officeDocument/2006/relationships/slideLayout" Target="../slideLayouts/slideLayout3930.xml"/><Relationship Id="rId1" Type="http://schemas.openxmlformats.org/officeDocument/2006/relationships/slideLayout" Target="../slideLayouts/slideLayout3130.xml"/><Relationship Id="rId233" Type="http://schemas.openxmlformats.org/officeDocument/2006/relationships/slideLayout" Target="../slideLayouts/slideLayout3362.xml"/><Relationship Id="rId440" Type="http://schemas.openxmlformats.org/officeDocument/2006/relationships/slideLayout" Target="../slideLayouts/slideLayout3569.xml"/><Relationship Id="rId678" Type="http://schemas.openxmlformats.org/officeDocument/2006/relationships/slideLayout" Target="../slideLayouts/slideLayout3807.xml"/><Relationship Id="rId843" Type="http://schemas.openxmlformats.org/officeDocument/2006/relationships/slideLayout" Target="../slideLayouts/slideLayout3972.xml"/><Relationship Id="rId885" Type="http://schemas.openxmlformats.org/officeDocument/2006/relationships/slideLayout" Target="../slideLayouts/slideLayout4014.xml"/><Relationship Id="rId28" Type="http://schemas.openxmlformats.org/officeDocument/2006/relationships/slideLayout" Target="../slideLayouts/slideLayout3157.xml"/><Relationship Id="rId275" Type="http://schemas.openxmlformats.org/officeDocument/2006/relationships/slideLayout" Target="../slideLayouts/slideLayout3404.xml"/><Relationship Id="rId300" Type="http://schemas.openxmlformats.org/officeDocument/2006/relationships/slideLayout" Target="../slideLayouts/slideLayout3429.xml"/><Relationship Id="rId482" Type="http://schemas.openxmlformats.org/officeDocument/2006/relationships/slideLayout" Target="../slideLayouts/slideLayout3611.xml"/><Relationship Id="rId538" Type="http://schemas.openxmlformats.org/officeDocument/2006/relationships/slideLayout" Target="../slideLayouts/slideLayout3667.xml"/><Relationship Id="rId703" Type="http://schemas.openxmlformats.org/officeDocument/2006/relationships/slideLayout" Target="../slideLayouts/slideLayout3832.xml"/><Relationship Id="rId745" Type="http://schemas.openxmlformats.org/officeDocument/2006/relationships/slideLayout" Target="../slideLayouts/slideLayout3874.xml"/><Relationship Id="rId910" Type="http://schemas.openxmlformats.org/officeDocument/2006/relationships/slideLayout" Target="../slideLayouts/slideLayout4039.xml"/><Relationship Id="rId952" Type="http://schemas.openxmlformats.org/officeDocument/2006/relationships/slideLayout" Target="../slideLayouts/slideLayout4081.xml"/><Relationship Id="rId81" Type="http://schemas.openxmlformats.org/officeDocument/2006/relationships/slideLayout" Target="../slideLayouts/slideLayout3210.xml"/><Relationship Id="rId135" Type="http://schemas.openxmlformats.org/officeDocument/2006/relationships/slideLayout" Target="../slideLayouts/slideLayout3264.xml"/><Relationship Id="rId177" Type="http://schemas.openxmlformats.org/officeDocument/2006/relationships/slideLayout" Target="../slideLayouts/slideLayout3306.xml"/><Relationship Id="rId342" Type="http://schemas.openxmlformats.org/officeDocument/2006/relationships/slideLayout" Target="../slideLayouts/slideLayout3471.xml"/><Relationship Id="rId384" Type="http://schemas.openxmlformats.org/officeDocument/2006/relationships/slideLayout" Target="../slideLayouts/slideLayout3513.xml"/><Relationship Id="rId591" Type="http://schemas.openxmlformats.org/officeDocument/2006/relationships/slideLayout" Target="../slideLayouts/slideLayout3720.xml"/><Relationship Id="rId605" Type="http://schemas.openxmlformats.org/officeDocument/2006/relationships/slideLayout" Target="../slideLayouts/slideLayout3734.xml"/><Relationship Id="rId787" Type="http://schemas.openxmlformats.org/officeDocument/2006/relationships/slideLayout" Target="../slideLayouts/slideLayout3916.xml"/><Relationship Id="rId812" Type="http://schemas.openxmlformats.org/officeDocument/2006/relationships/slideLayout" Target="../slideLayouts/slideLayout3941.xml"/><Relationship Id="rId202" Type="http://schemas.openxmlformats.org/officeDocument/2006/relationships/slideLayout" Target="../slideLayouts/slideLayout3331.xml"/><Relationship Id="rId244" Type="http://schemas.openxmlformats.org/officeDocument/2006/relationships/slideLayout" Target="../slideLayouts/slideLayout3373.xml"/><Relationship Id="rId647" Type="http://schemas.openxmlformats.org/officeDocument/2006/relationships/slideLayout" Target="../slideLayouts/slideLayout3776.xml"/><Relationship Id="rId689" Type="http://schemas.openxmlformats.org/officeDocument/2006/relationships/slideLayout" Target="../slideLayouts/slideLayout3818.xml"/><Relationship Id="rId854" Type="http://schemas.openxmlformats.org/officeDocument/2006/relationships/slideLayout" Target="../slideLayouts/slideLayout3983.xml"/><Relationship Id="rId896" Type="http://schemas.openxmlformats.org/officeDocument/2006/relationships/slideLayout" Target="../slideLayouts/slideLayout4025.xml"/><Relationship Id="rId39" Type="http://schemas.openxmlformats.org/officeDocument/2006/relationships/slideLayout" Target="../slideLayouts/slideLayout3168.xml"/><Relationship Id="rId286" Type="http://schemas.openxmlformats.org/officeDocument/2006/relationships/slideLayout" Target="../slideLayouts/slideLayout3415.xml"/><Relationship Id="rId451" Type="http://schemas.openxmlformats.org/officeDocument/2006/relationships/slideLayout" Target="../slideLayouts/slideLayout3580.xml"/><Relationship Id="rId493" Type="http://schemas.openxmlformats.org/officeDocument/2006/relationships/slideLayout" Target="../slideLayouts/slideLayout3622.xml"/><Relationship Id="rId507" Type="http://schemas.openxmlformats.org/officeDocument/2006/relationships/slideLayout" Target="../slideLayouts/slideLayout3636.xml"/><Relationship Id="rId549" Type="http://schemas.openxmlformats.org/officeDocument/2006/relationships/slideLayout" Target="../slideLayouts/slideLayout3678.xml"/><Relationship Id="rId714" Type="http://schemas.openxmlformats.org/officeDocument/2006/relationships/slideLayout" Target="../slideLayouts/slideLayout3843.xml"/><Relationship Id="rId756" Type="http://schemas.openxmlformats.org/officeDocument/2006/relationships/slideLayout" Target="../slideLayouts/slideLayout3885.xml"/><Relationship Id="rId921" Type="http://schemas.openxmlformats.org/officeDocument/2006/relationships/slideLayout" Target="../slideLayouts/slideLayout4050.xml"/><Relationship Id="rId50" Type="http://schemas.openxmlformats.org/officeDocument/2006/relationships/slideLayout" Target="../slideLayouts/slideLayout3179.xml"/><Relationship Id="rId104" Type="http://schemas.openxmlformats.org/officeDocument/2006/relationships/slideLayout" Target="../slideLayouts/slideLayout3233.xml"/><Relationship Id="rId146" Type="http://schemas.openxmlformats.org/officeDocument/2006/relationships/slideLayout" Target="../slideLayouts/slideLayout3275.xml"/><Relationship Id="rId188" Type="http://schemas.openxmlformats.org/officeDocument/2006/relationships/slideLayout" Target="../slideLayouts/slideLayout3317.xml"/><Relationship Id="rId311" Type="http://schemas.openxmlformats.org/officeDocument/2006/relationships/slideLayout" Target="../slideLayouts/slideLayout3440.xml"/><Relationship Id="rId353" Type="http://schemas.openxmlformats.org/officeDocument/2006/relationships/slideLayout" Target="../slideLayouts/slideLayout3482.xml"/><Relationship Id="rId395" Type="http://schemas.openxmlformats.org/officeDocument/2006/relationships/slideLayout" Target="../slideLayouts/slideLayout3524.xml"/><Relationship Id="rId409" Type="http://schemas.openxmlformats.org/officeDocument/2006/relationships/slideLayout" Target="../slideLayouts/slideLayout3538.xml"/><Relationship Id="rId560" Type="http://schemas.openxmlformats.org/officeDocument/2006/relationships/slideLayout" Target="../slideLayouts/slideLayout3689.xml"/><Relationship Id="rId798" Type="http://schemas.openxmlformats.org/officeDocument/2006/relationships/slideLayout" Target="../slideLayouts/slideLayout3927.xml"/><Relationship Id="rId963" Type="http://schemas.openxmlformats.org/officeDocument/2006/relationships/slideLayout" Target="../slideLayouts/slideLayout4092.xml"/><Relationship Id="rId92" Type="http://schemas.openxmlformats.org/officeDocument/2006/relationships/slideLayout" Target="../slideLayouts/slideLayout3221.xml"/><Relationship Id="rId213" Type="http://schemas.openxmlformats.org/officeDocument/2006/relationships/slideLayout" Target="../slideLayouts/slideLayout3342.xml"/><Relationship Id="rId420" Type="http://schemas.openxmlformats.org/officeDocument/2006/relationships/slideLayout" Target="../slideLayouts/slideLayout3549.xml"/><Relationship Id="rId616" Type="http://schemas.openxmlformats.org/officeDocument/2006/relationships/slideLayout" Target="../slideLayouts/slideLayout3745.xml"/><Relationship Id="rId658" Type="http://schemas.openxmlformats.org/officeDocument/2006/relationships/slideLayout" Target="../slideLayouts/slideLayout3787.xml"/><Relationship Id="rId823" Type="http://schemas.openxmlformats.org/officeDocument/2006/relationships/slideLayout" Target="../slideLayouts/slideLayout3952.xml"/><Relationship Id="rId865" Type="http://schemas.openxmlformats.org/officeDocument/2006/relationships/slideLayout" Target="../slideLayouts/slideLayout3994.xml"/><Relationship Id="rId255" Type="http://schemas.openxmlformats.org/officeDocument/2006/relationships/slideLayout" Target="../slideLayouts/slideLayout3384.xml"/><Relationship Id="rId297" Type="http://schemas.openxmlformats.org/officeDocument/2006/relationships/slideLayout" Target="../slideLayouts/slideLayout3426.xml"/><Relationship Id="rId462" Type="http://schemas.openxmlformats.org/officeDocument/2006/relationships/slideLayout" Target="../slideLayouts/slideLayout3591.xml"/><Relationship Id="rId518" Type="http://schemas.openxmlformats.org/officeDocument/2006/relationships/slideLayout" Target="../slideLayouts/slideLayout3647.xml"/><Relationship Id="rId725" Type="http://schemas.openxmlformats.org/officeDocument/2006/relationships/slideLayout" Target="../slideLayouts/slideLayout3854.xml"/><Relationship Id="rId932" Type="http://schemas.openxmlformats.org/officeDocument/2006/relationships/slideLayout" Target="../slideLayouts/slideLayout4061.xml"/><Relationship Id="rId115" Type="http://schemas.openxmlformats.org/officeDocument/2006/relationships/slideLayout" Target="../slideLayouts/slideLayout3244.xml"/><Relationship Id="rId157" Type="http://schemas.openxmlformats.org/officeDocument/2006/relationships/slideLayout" Target="../slideLayouts/slideLayout3286.xml"/><Relationship Id="rId322" Type="http://schemas.openxmlformats.org/officeDocument/2006/relationships/slideLayout" Target="../slideLayouts/slideLayout3451.xml"/><Relationship Id="rId364" Type="http://schemas.openxmlformats.org/officeDocument/2006/relationships/slideLayout" Target="../slideLayouts/slideLayout3493.xml"/><Relationship Id="rId767" Type="http://schemas.openxmlformats.org/officeDocument/2006/relationships/slideLayout" Target="../slideLayouts/slideLayout3896.xml"/><Relationship Id="rId61" Type="http://schemas.openxmlformats.org/officeDocument/2006/relationships/slideLayout" Target="../slideLayouts/slideLayout3190.xml"/><Relationship Id="rId199" Type="http://schemas.openxmlformats.org/officeDocument/2006/relationships/slideLayout" Target="../slideLayouts/slideLayout3328.xml"/><Relationship Id="rId571" Type="http://schemas.openxmlformats.org/officeDocument/2006/relationships/slideLayout" Target="../slideLayouts/slideLayout3700.xml"/><Relationship Id="rId627" Type="http://schemas.openxmlformats.org/officeDocument/2006/relationships/slideLayout" Target="../slideLayouts/slideLayout3756.xml"/><Relationship Id="rId669" Type="http://schemas.openxmlformats.org/officeDocument/2006/relationships/slideLayout" Target="../slideLayouts/slideLayout3798.xml"/><Relationship Id="rId834" Type="http://schemas.openxmlformats.org/officeDocument/2006/relationships/slideLayout" Target="../slideLayouts/slideLayout3963.xml"/><Relationship Id="rId876" Type="http://schemas.openxmlformats.org/officeDocument/2006/relationships/slideLayout" Target="../slideLayouts/slideLayout4005.xml"/><Relationship Id="rId19" Type="http://schemas.openxmlformats.org/officeDocument/2006/relationships/slideLayout" Target="../slideLayouts/slideLayout3148.xml"/><Relationship Id="rId224" Type="http://schemas.openxmlformats.org/officeDocument/2006/relationships/slideLayout" Target="../slideLayouts/slideLayout3353.xml"/><Relationship Id="rId266" Type="http://schemas.openxmlformats.org/officeDocument/2006/relationships/slideLayout" Target="../slideLayouts/slideLayout3395.xml"/><Relationship Id="rId431" Type="http://schemas.openxmlformats.org/officeDocument/2006/relationships/slideLayout" Target="../slideLayouts/slideLayout3560.xml"/><Relationship Id="rId473" Type="http://schemas.openxmlformats.org/officeDocument/2006/relationships/slideLayout" Target="../slideLayouts/slideLayout3602.xml"/><Relationship Id="rId529" Type="http://schemas.openxmlformats.org/officeDocument/2006/relationships/slideLayout" Target="../slideLayouts/slideLayout3658.xml"/><Relationship Id="rId680" Type="http://schemas.openxmlformats.org/officeDocument/2006/relationships/slideLayout" Target="../slideLayouts/slideLayout3809.xml"/><Relationship Id="rId736" Type="http://schemas.openxmlformats.org/officeDocument/2006/relationships/slideLayout" Target="../slideLayouts/slideLayout3865.xml"/><Relationship Id="rId901" Type="http://schemas.openxmlformats.org/officeDocument/2006/relationships/slideLayout" Target="../slideLayouts/slideLayout4030.xml"/><Relationship Id="rId30" Type="http://schemas.openxmlformats.org/officeDocument/2006/relationships/slideLayout" Target="../slideLayouts/slideLayout3159.xml"/><Relationship Id="rId126" Type="http://schemas.openxmlformats.org/officeDocument/2006/relationships/slideLayout" Target="../slideLayouts/slideLayout3255.xml"/><Relationship Id="rId168" Type="http://schemas.openxmlformats.org/officeDocument/2006/relationships/slideLayout" Target="../slideLayouts/slideLayout3297.xml"/><Relationship Id="rId333" Type="http://schemas.openxmlformats.org/officeDocument/2006/relationships/slideLayout" Target="../slideLayouts/slideLayout3462.xml"/><Relationship Id="rId540" Type="http://schemas.openxmlformats.org/officeDocument/2006/relationships/slideLayout" Target="../slideLayouts/slideLayout3669.xml"/><Relationship Id="rId778" Type="http://schemas.openxmlformats.org/officeDocument/2006/relationships/slideLayout" Target="../slideLayouts/slideLayout3907.xml"/><Relationship Id="rId943" Type="http://schemas.openxmlformats.org/officeDocument/2006/relationships/slideLayout" Target="../slideLayouts/slideLayout4072.xml"/><Relationship Id="rId72" Type="http://schemas.openxmlformats.org/officeDocument/2006/relationships/slideLayout" Target="../slideLayouts/slideLayout3201.xml"/><Relationship Id="rId375" Type="http://schemas.openxmlformats.org/officeDocument/2006/relationships/slideLayout" Target="../slideLayouts/slideLayout3504.xml"/><Relationship Id="rId582" Type="http://schemas.openxmlformats.org/officeDocument/2006/relationships/slideLayout" Target="../slideLayouts/slideLayout3711.xml"/><Relationship Id="rId638" Type="http://schemas.openxmlformats.org/officeDocument/2006/relationships/slideLayout" Target="../slideLayouts/slideLayout3767.xml"/><Relationship Id="rId803" Type="http://schemas.openxmlformats.org/officeDocument/2006/relationships/slideLayout" Target="../slideLayouts/slideLayout3932.xml"/><Relationship Id="rId845" Type="http://schemas.openxmlformats.org/officeDocument/2006/relationships/slideLayout" Target="../slideLayouts/slideLayout3974.xml"/><Relationship Id="rId3" Type="http://schemas.openxmlformats.org/officeDocument/2006/relationships/slideLayout" Target="../slideLayouts/slideLayout3132.xml"/><Relationship Id="rId235" Type="http://schemas.openxmlformats.org/officeDocument/2006/relationships/slideLayout" Target="../slideLayouts/slideLayout3364.xml"/><Relationship Id="rId277" Type="http://schemas.openxmlformats.org/officeDocument/2006/relationships/slideLayout" Target="../slideLayouts/slideLayout3406.xml"/><Relationship Id="rId400" Type="http://schemas.openxmlformats.org/officeDocument/2006/relationships/slideLayout" Target="../slideLayouts/slideLayout3529.xml"/><Relationship Id="rId442" Type="http://schemas.openxmlformats.org/officeDocument/2006/relationships/slideLayout" Target="../slideLayouts/slideLayout3571.xml"/><Relationship Id="rId484" Type="http://schemas.openxmlformats.org/officeDocument/2006/relationships/slideLayout" Target="../slideLayouts/slideLayout3613.xml"/><Relationship Id="rId705" Type="http://schemas.openxmlformats.org/officeDocument/2006/relationships/slideLayout" Target="../slideLayouts/slideLayout3834.xml"/><Relationship Id="rId887" Type="http://schemas.openxmlformats.org/officeDocument/2006/relationships/slideLayout" Target="../slideLayouts/slideLayout4016.xml"/><Relationship Id="rId137" Type="http://schemas.openxmlformats.org/officeDocument/2006/relationships/slideLayout" Target="../slideLayouts/slideLayout3266.xml"/><Relationship Id="rId302" Type="http://schemas.openxmlformats.org/officeDocument/2006/relationships/slideLayout" Target="../slideLayouts/slideLayout3431.xml"/><Relationship Id="rId344" Type="http://schemas.openxmlformats.org/officeDocument/2006/relationships/slideLayout" Target="../slideLayouts/slideLayout3473.xml"/><Relationship Id="rId691" Type="http://schemas.openxmlformats.org/officeDocument/2006/relationships/slideLayout" Target="../slideLayouts/slideLayout3820.xml"/><Relationship Id="rId747" Type="http://schemas.openxmlformats.org/officeDocument/2006/relationships/slideLayout" Target="../slideLayouts/slideLayout3876.xml"/><Relationship Id="rId789" Type="http://schemas.openxmlformats.org/officeDocument/2006/relationships/slideLayout" Target="../slideLayouts/slideLayout3918.xml"/><Relationship Id="rId912" Type="http://schemas.openxmlformats.org/officeDocument/2006/relationships/slideLayout" Target="../slideLayouts/slideLayout4041.xml"/><Relationship Id="rId954" Type="http://schemas.openxmlformats.org/officeDocument/2006/relationships/slideLayout" Target="../slideLayouts/slideLayout4083.xml"/><Relationship Id="rId41" Type="http://schemas.openxmlformats.org/officeDocument/2006/relationships/slideLayout" Target="../slideLayouts/slideLayout3170.xml"/><Relationship Id="rId83" Type="http://schemas.openxmlformats.org/officeDocument/2006/relationships/slideLayout" Target="../slideLayouts/slideLayout3212.xml"/><Relationship Id="rId179" Type="http://schemas.openxmlformats.org/officeDocument/2006/relationships/slideLayout" Target="../slideLayouts/slideLayout3308.xml"/><Relationship Id="rId386" Type="http://schemas.openxmlformats.org/officeDocument/2006/relationships/slideLayout" Target="../slideLayouts/slideLayout3515.xml"/><Relationship Id="rId551" Type="http://schemas.openxmlformats.org/officeDocument/2006/relationships/slideLayout" Target="../slideLayouts/slideLayout3680.xml"/><Relationship Id="rId593" Type="http://schemas.openxmlformats.org/officeDocument/2006/relationships/slideLayout" Target="../slideLayouts/slideLayout3722.xml"/><Relationship Id="rId607" Type="http://schemas.openxmlformats.org/officeDocument/2006/relationships/slideLayout" Target="../slideLayouts/slideLayout3736.xml"/><Relationship Id="rId649" Type="http://schemas.openxmlformats.org/officeDocument/2006/relationships/slideLayout" Target="../slideLayouts/slideLayout3778.xml"/><Relationship Id="rId814" Type="http://schemas.openxmlformats.org/officeDocument/2006/relationships/slideLayout" Target="../slideLayouts/slideLayout3943.xml"/><Relationship Id="rId856" Type="http://schemas.openxmlformats.org/officeDocument/2006/relationships/slideLayout" Target="../slideLayouts/slideLayout3985.xml"/><Relationship Id="rId190" Type="http://schemas.openxmlformats.org/officeDocument/2006/relationships/slideLayout" Target="../slideLayouts/slideLayout3319.xml"/><Relationship Id="rId204" Type="http://schemas.openxmlformats.org/officeDocument/2006/relationships/slideLayout" Target="../slideLayouts/slideLayout3333.xml"/><Relationship Id="rId246" Type="http://schemas.openxmlformats.org/officeDocument/2006/relationships/slideLayout" Target="../slideLayouts/slideLayout3375.xml"/><Relationship Id="rId288" Type="http://schemas.openxmlformats.org/officeDocument/2006/relationships/slideLayout" Target="../slideLayouts/slideLayout3417.xml"/><Relationship Id="rId411" Type="http://schemas.openxmlformats.org/officeDocument/2006/relationships/slideLayout" Target="../slideLayouts/slideLayout3540.xml"/><Relationship Id="rId453" Type="http://schemas.openxmlformats.org/officeDocument/2006/relationships/slideLayout" Target="../slideLayouts/slideLayout3582.xml"/><Relationship Id="rId509" Type="http://schemas.openxmlformats.org/officeDocument/2006/relationships/slideLayout" Target="../slideLayouts/slideLayout3638.xml"/><Relationship Id="rId660" Type="http://schemas.openxmlformats.org/officeDocument/2006/relationships/slideLayout" Target="../slideLayouts/slideLayout3789.xml"/><Relationship Id="rId898" Type="http://schemas.openxmlformats.org/officeDocument/2006/relationships/slideLayout" Target="../slideLayouts/slideLayout4027.xml"/><Relationship Id="rId106" Type="http://schemas.openxmlformats.org/officeDocument/2006/relationships/slideLayout" Target="../slideLayouts/slideLayout3235.xml"/><Relationship Id="rId313" Type="http://schemas.openxmlformats.org/officeDocument/2006/relationships/slideLayout" Target="../slideLayouts/slideLayout3442.xml"/><Relationship Id="rId495" Type="http://schemas.openxmlformats.org/officeDocument/2006/relationships/slideLayout" Target="../slideLayouts/slideLayout3624.xml"/><Relationship Id="rId716" Type="http://schemas.openxmlformats.org/officeDocument/2006/relationships/slideLayout" Target="../slideLayouts/slideLayout3845.xml"/><Relationship Id="rId758" Type="http://schemas.openxmlformats.org/officeDocument/2006/relationships/slideLayout" Target="../slideLayouts/slideLayout3887.xml"/><Relationship Id="rId923" Type="http://schemas.openxmlformats.org/officeDocument/2006/relationships/slideLayout" Target="../slideLayouts/slideLayout4052.xml"/><Relationship Id="rId965" Type="http://schemas.openxmlformats.org/officeDocument/2006/relationships/slideLayout" Target="../slideLayouts/slideLayout4094.xml"/><Relationship Id="rId10" Type="http://schemas.openxmlformats.org/officeDocument/2006/relationships/slideLayout" Target="../slideLayouts/slideLayout3139.xml"/><Relationship Id="rId52" Type="http://schemas.openxmlformats.org/officeDocument/2006/relationships/slideLayout" Target="../slideLayouts/slideLayout3181.xml"/><Relationship Id="rId94" Type="http://schemas.openxmlformats.org/officeDocument/2006/relationships/slideLayout" Target="../slideLayouts/slideLayout3223.xml"/><Relationship Id="rId148" Type="http://schemas.openxmlformats.org/officeDocument/2006/relationships/slideLayout" Target="../slideLayouts/slideLayout3277.xml"/><Relationship Id="rId355" Type="http://schemas.openxmlformats.org/officeDocument/2006/relationships/slideLayout" Target="../slideLayouts/slideLayout3484.xml"/><Relationship Id="rId397" Type="http://schemas.openxmlformats.org/officeDocument/2006/relationships/slideLayout" Target="../slideLayouts/slideLayout3526.xml"/><Relationship Id="rId520" Type="http://schemas.openxmlformats.org/officeDocument/2006/relationships/slideLayout" Target="../slideLayouts/slideLayout3649.xml"/><Relationship Id="rId562" Type="http://schemas.openxmlformats.org/officeDocument/2006/relationships/slideLayout" Target="../slideLayouts/slideLayout3691.xml"/><Relationship Id="rId618" Type="http://schemas.openxmlformats.org/officeDocument/2006/relationships/slideLayout" Target="../slideLayouts/slideLayout3747.xml"/><Relationship Id="rId825" Type="http://schemas.openxmlformats.org/officeDocument/2006/relationships/slideLayout" Target="../slideLayouts/slideLayout3954.xml"/><Relationship Id="rId215" Type="http://schemas.openxmlformats.org/officeDocument/2006/relationships/slideLayout" Target="../slideLayouts/slideLayout3344.xml"/><Relationship Id="rId257" Type="http://schemas.openxmlformats.org/officeDocument/2006/relationships/slideLayout" Target="../slideLayouts/slideLayout3386.xml"/><Relationship Id="rId422" Type="http://schemas.openxmlformats.org/officeDocument/2006/relationships/slideLayout" Target="../slideLayouts/slideLayout3551.xml"/><Relationship Id="rId464" Type="http://schemas.openxmlformats.org/officeDocument/2006/relationships/slideLayout" Target="../slideLayouts/slideLayout3593.xml"/><Relationship Id="rId867" Type="http://schemas.openxmlformats.org/officeDocument/2006/relationships/slideLayout" Target="../slideLayouts/slideLayout3996.xml"/><Relationship Id="rId299" Type="http://schemas.openxmlformats.org/officeDocument/2006/relationships/slideLayout" Target="../slideLayouts/slideLayout3428.xml"/><Relationship Id="rId727" Type="http://schemas.openxmlformats.org/officeDocument/2006/relationships/slideLayout" Target="../slideLayouts/slideLayout3856.xml"/><Relationship Id="rId934" Type="http://schemas.openxmlformats.org/officeDocument/2006/relationships/slideLayout" Target="../slideLayouts/slideLayout4063.xml"/><Relationship Id="rId63" Type="http://schemas.openxmlformats.org/officeDocument/2006/relationships/slideLayout" Target="../slideLayouts/slideLayout3192.xml"/><Relationship Id="rId159" Type="http://schemas.openxmlformats.org/officeDocument/2006/relationships/slideLayout" Target="../slideLayouts/slideLayout3288.xml"/><Relationship Id="rId366" Type="http://schemas.openxmlformats.org/officeDocument/2006/relationships/slideLayout" Target="../slideLayouts/slideLayout3495.xml"/><Relationship Id="rId573" Type="http://schemas.openxmlformats.org/officeDocument/2006/relationships/slideLayout" Target="../slideLayouts/slideLayout3702.xml"/><Relationship Id="rId780" Type="http://schemas.openxmlformats.org/officeDocument/2006/relationships/slideLayout" Target="../slideLayouts/slideLayout3909.xml"/><Relationship Id="rId226" Type="http://schemas.openxmlformats.org/officeDocument/2006/relationships/slideLayout" Target="../slideLayouts/slideLayout3355.xml"/><Relationship Id="rId433" Type="http://schemas.openxmlformats.org/officeDocument/2006/relationships/slideLayout" Target="../slideLayouts/slideLayout3562.xml"/><Relationship Id="rId878" Type="http://schemas.openxmlformats.org/officeDocument/2006/relationships/slideLayout" Target="../slideLayouts/slideLayout4007.xml"/><Relationship Id="rId640" Type="http://schemas.openxmlformats.org/officeDocument/2006/relationships/slideLayout" Target="../slideLayouts/slideLayout3769.xml"/><Relationship Id="rId738" Type="http://schemas.openxmlformats.org/officeDocument/2006/relationships/slideLayout" Target="../slideLayouts/slideLayout3867.xml"/><Relationship Id="rId945" Type="http://schemas.openxmlformats.org/officeDocument/2006/relationships/slideLayout" Target="../slideLayouts/slideLayout4074.xml"/><Relationship Id="rId74" Type="http://schemas.openxmlformats.org/officeDocument/2006/relationships/slideLayout" Target="../slideLayouts/slideLayout3203.xml"/><Relationship Id="rId377" Type="http://schemas.openxmlformats.org/officeDocument/2006/relationships/slideLayout" Target="../slideLayouts/slideLayout3506.xml"/><Relationship Id="rId500" Type="http://schemas.openxmlformats.org/officeDocument/2006/relationships/slideLayout" Target="../slideLayouts/slideLayout3629.xml"/><Relationship Id="rId584" Type="http://schemas.openxmlformats.org/officeDocument/2006/relationships/slideLayout" Target="../slideLayouts/slideLayout3713.xml"/><Relationship Id="rId805" Type="http://schemas.openxmlformats.org/officeDocument/2006/relationships/slideLayout" Target="../slideLayouts/slideLayout3934.xml"/><Relationship Id="rId5" Type="http://schemas.openxmlformats.org/officeDocument/2006/relationships/slideLayout" Target="../slideLayouts/slideLayout3134.xml"/><Relationship Id="rId237" Type="http://schemas.openxmlformats.org/officeDocument/2006/relationships/slideLayout" Target="../slideLayouts/slideLayout3366.xml"/><Relationship Id="rId791" Type="http://schemas.openxmlformats.org/officeDocument/2006/relationships/slideLayout" Target="../slideLayouts/slideLayout3920.xml"/><Relationship Id="rId889" Type="http://schemas.openxmlformats.org/officeDocument/2006/relationships/slideLayout" Target="../slideLayouts/slideLayout4018.xml"/><Relationship Id="rId444" Type="http://schemas.openxmlformats.org/officeDocument/2006/relationships/slideLayout" Target="../slideLayouts/slideLayout3573.xml"/><Relationship Id="rId651" Type="http://schemas.openxmlformats.org/officeDocument/2006/relationships/slideLayout" Target="../slideLayouts/slideLayout3780.xml"/><Relationship Id="rId749" Type="http://schemas.openxmlformats.org/officeDocument/2006/relationships/slideLayout" Target="../slideLayouts/slideLayout3878.xml"/><Relationship Id="rId290" Type="http://schemas.openxmlformats.org/officeDocument/2006/relationships/slideLayout" Target="../slideLayouts/slideLayout3419.xml"/><Relationship Id="rId304" Type="http://schemas.openxmlformats.org/officeDocument/2006/relationships/slideLayout" Target="../slideLayouts/slideLayout3433.xml"/><Relationship Id="rId388" Type="http://schemas.openxmlformats.org/officeDocument/2006/relationships/slideLayout" Target="../slideLayouts/slideLayout3517.xml"/><Relationship Id="rId511" Type="http://schemas.openxmlformats.org/officeDocument/2006/relationships/slideLayout" Target="../slideLayouts/slideLayout3640.xml"/><Relationship Id="rId609" Type="http://schemas.openxmlformats.org/officeDocument/2006/relationships/slideLayout" Target="../slideLayouts/slideLayout3738.xml"/><Relationship Id="rId956" Type="http://schemas.openxmlformats.org/officeDocument/2006/relationships/slideLayout" Target="../slideLayouts/slideLayout4085.xml"/><Relationship Id="rId85" Type="http://schemas.openxmlformats.org/officeDocument/2006/relationships/slideLayout" Target="../slideLayouts/slideLayout3214.xml"/><Relationship Id="rId150" Type="http://schemas.openxmlformats.org/officeDocument/2006/relationships/slideLayout" Target="../slideLayouts/slideLayout3279.xml"/><Relationship Id="rId595" Type="http://schemas.openxmlformats.org/officeDocument/2006/relationships/slideLayout" Target="../slideLayouts/slideLayout3724.xml"/><Relationship Id="rId816" Type="http://schemas.openxmlformats.org/officeDocument/2006/relationships/slideLayout" Target="../slideLayouts/slideLayout3945.xml"/><Relationship Id="rId248" Type="http://schemas.openxmlformats.org/officeDocument/2006/relationships/slideLayout" Target="../slideLayouts/slideLayout3377.xml"/><Relationship Id="rId455" Type="http://schemas.openxmlformats.org/officeDocument/2006/relationships/slideLayout" Target="../slideLayouts/slideLayout3584.xml"/><Relationship Id="rId662" Type="http://schemas.openxmlformats.org/officeDocument/2006/relationships/slideLayout" Target="../slideLayouts/slideLayout3791.xml"/><Relationship Id="rId12" Type="http://schemas.openxmlformats.org/officeDocument/2006/relationships/slideLayout" Target="../slideLayouts/slideLayout3141.xml"/><Relationship Id="rId108" Type="http://schemas.openxmlformats.org/officeDocument/2006/relationships/slideLayout" Target="../slideLayouts/slideLayout3237.xml"/><Relationship Id="rId315" Type="http://schemas.openxmlformats.org/officeDocument/2006/relationships/slideLayout" Target="../slideLayouts/slideLayout3444.xml"/><Relationship Id="rId522" Type="http://schemas.openxmlformats.org/officeDocument/2006/relationships/slideLayout" Target="../slideLayouts/slideLayout3651.xml"/><Relationship Id="rId967" Type="http://schemas.openxmlformats.org/officeDocument/2006/relationships/slideLayout" Target="../slideLayouts/slideLayout4096.xml"/><Relationship Id="rId96" Type="http://schemas.openxmlformats.org/officeDocument/2006/relationships/slideLayout" Target="../slideLayouts/slideLayout3225.xml"/><Relationship Id="rId161" Type="http://schemas.openxmlformats.org/officeDocument/2006/relationships/slideLayout" Target="../slideLayouts/slideLayout3290.xml"/><Relationship Id="rId399" Type="http://schemas.openxmlformats.org/officeDocument/2006/relationships/slideLayout" Target="../slideLayouts/slideLayout3528.xml"/><Relationship Id="rId827" Type="http://schemas.openxmlformats.org/officeDocument/2006/relationships/slideLayout" Target="../slideLayouts/slideLayout3956.xml"/><Relationship Id="rId259" Type="http://schemas.openxmlformats.org/officeDocument/2006/relationships/slideLayout" Target="../slideLayouts/slideLayout3388.xml"/><Relationship Id="rId466" Type="http://schemas.openxmlformats.org/officeDocument/2006/relationships/slideLayout" Target="../slideLayouts/slideLayout3595.xml"/><Relationship Id="rId673" Type="http://schemas.openxmlformats.org/officeDocument/2006/relationships/slideLayout" Target="../slideLayouts/slideLayout3802.xml"/><Relationship Id="rId880" Type="http://schemas.openxmlformats.org/officeDocument/2006/relationships/slideLayout" Target="../slideLayouts/slideLayout4009.xml"/><Relationship Id="rId23" Type="http://schemas.openxmlformats.org/officeDocument/2006/relationships/slideLayout" Target="../slideLayouts/slideLayout3152.xml"/><Relationship Id="rId119" Type="http://schemas.openxmlformats.org/officeDocument/2006/relationships/slideLayout" Target="../slideLayouts/slideLayout3248.xml"/><Relationship Id="rId326" Type="http://schemas.openxmlformats.org/officeDocument/2006/relationships/slideLayout" Target="../slideLayouts/slideLayout3455.xml"/><Relationship Id="rId533" Type="http://schemas.openxmlformats.org/officeDocument/2006/relationships/slideLayout" Target="../slideLayouts/slideLayout3662.xml"/><Relationship Id="rId740" Type="http://schemas.openxmlformats.org/officeDocument/2006/relationships/slideLayout" Target="../slideLayouts/slideLayout3869.xml"/><Relationship Id="rId838" Type="http://schemas.openxmlformats.org/officeDocument/2006/relationships/slideLayout" Target="../slideLayouts/slideLayout3967.xml"/><Relationship Id="rId172" Type="http://schemas.openxmlformats.org/officeDocument/2006/relationships/slideLayout" Target="../slideLayouts/slideLayout3301.xml"/><Relationship Id="rId477" Type="http://schemas.openxmlformats.org/officeDocument/2006/relationships/slideLayout" Target="../slideLayouts/slideLayout3606.xml"/><Relationship Id="rId600" Type="http://schemas.openxmlformats.org/officeDocument/2006/relationships/slideLayout" Target="../slideLayouts/slideLayout3729.xml"/><Relationship Id="rId684" Type="http://schemas.openxmlformats.org/officeDocument/2006/relationships/slideLayout" Target="../slideLayouts/slideLayout3813.xml"/><Relationship Id="rId337" Type="http://schemas.openxmlformats.org/officeDocument/2006/relationships/slideLayout" Target="../slideLayouts/slideLayout3466.xml"/><Relationship Id="rId891" Type="http://schemas.openxmlformats.org/officeDocument/2006/relationships/slideLayout" Target="../slideLayouts/slideLayout4020.xml"/><Relationship Id="rId905" Type="http://schemas.openxmlformats.org/officeDocument/2006/relationships/slideLayout" Target="../slideLayouts/slideLayout4034.xml"/><Relationship Id="rId34" Type="http://schemas.openxmlformats.org/officeDocument/2006/relationships/slideLayout" Target="../slideLayouts/slideLayout3163.xml"/><Relationship Id="rId544" Type="http://schemas.openxmlformats.org/officeDocument/2006/relationships/slideLayout" Target="../slideLayouts/slideLayout3673.xml"/><Relationship Id="rId751" Type="http://schemas.openxmlformats.org/officeDocument/2006/relationships/slideLayout" Target="../slideLayouts/slideLayout3880.xml"/><Relationship Id="rId849" Type="http://schemas.openxmlformats.org/officeDocument/2006/relationships/slideLayout" Target="../slideLayouts/slideLayout3978.xml"/><Relationship Id="rId183" Type="http://schemas.openxmlformats.org/officeDocument/2006/relationships/slideLayout" Target="../slideLayouts/slideLayout3312.xml"/><Relationship Id="rId390" Type="http://schemas.openxmlformats.org/officeDocument/2006/relationships/slideLayout" Target="../slideLayouts/slideLayout3519.xml"/><Relationship Id="rId404" Type="http://schemas.openxmlformats.org/officeDocument/2006/relationships/slideLayout" Target="../slideLayouts/slideLayout3533.xml"/><Relationship Id="rId611" Type="http://schemas.openxmlformats.org/officeDocument/2006/relationships/slideLayout" Target="../slideLayouts/slideLayout3740.xml"/><Relationship Id="rId250" Type="http://schemas.openxmlformats.org/officeDocument/2006/relationships/slideLayout" Target="../slideLayouts/slideLayout3379.xml"/><Relationship Id="rId488" Type="http://schemas.openxmlformats.org/officeDocument/2006/relationships/slideLayout" Target="../slideLayouts/slideLayout3617.xml"/><Relationship Id="rId695" Type="http://schemas.openxmlformats.org/officeDocument/2006/relationships/slideLayout" Target="../slideLayouts/slideLayout3824.xml"/><Relationship Id="rId709" Type="http://schemas.openxmlformats.org/officeDocument/2006/relationships/slideLayout" Target="../slideLayouts/slideLayout3838.xml"/><Relationship Id="rId916" Type="http://schemas.openxmlformats.org/officeDocument/2006/relationships/slideLayout" Target="../slideLayouts/slideLayout4045.xml"/><Relationship Id="rId45" Type="http://schemas.openxmlformats.org/officeDocument/2006/relationships/slideLayout" Target="../slideLayouts/slideLayout3174.xml"/><Relationship Id="rId110" Type="http://schemas.openxmlformats.org/officeDocument/2006/relationships/slideLayout" Target="../slideLayouts/slideLayout3239.xml"/><Relationship Id="rId348" Type="http://schemas.openxmlformats.org/officeDocument/2006/relationships/slideLayout" Target="../slideLayouts/slideLayout3477.xml"/><Relationship Id="rId555" Type="http://schemas.openxmlformats.org/officeDocument/2006/relationships/slideLayout" Target="../slideLayouts/slideLayout3684.xml"/><Relationship Id="rId762" Type="http://schemas.openxmlformats.org/officeDocument/2006/relationships/slideLayout" Target="../slideLayouts/slideLayout3891.xml"/><Relationship Id="rId194" Type="http://schemas.openxmlformats.org/officeDocument/2006/relationships/slideLayout" Target="../slideLayouts/slideLayout3323.xml"/><Relationship Id="rId208" Type="http://schemas.openxmlformats.org/officeDocument/2006/relationships/slideLayout" Target="../slideLayouts/slideLayout3337.xml"/><Relationship Id="rId415" Type="http://schemas.openxmlformats.org/officeDocument/2006/relationships/slideLayout" Target="../slideLayouts/slideLayout3544.xml"/><Relationship Id="rId622" Type="http://schemas.openxmlformats.org/officeDocument/2006/relationships/slideLayout" Target="../slideLayouts/slideLayout3751.xml"/><Relationship Id="rId261" Type="http://schemas.openxmlformats.org/officeDocument/2006/relationships/slideLayout" Target="../slideLayouts/slideLayout3390.xml"/><Relationship Id="rId499" Type="http://schemas.openxmlformats.org/officeDocument/2006/relationships/slideLayout" Target="../slideLayouts/slideLayout3628.xml"/><Relationship Id="rId927" Type="http://schemas.openxmlformats.org/officeDocument/2006/relationships/slideLayout" Target="../slideLayouts/slideLayout4056.xml"/><Relationship Id="rId56" Type="http://schemas.openxmlformats.org/officeDocument/2006/relationships/slideLayout" Target="../slideLayouts/slideLayout3185.xml"/><Relationship Id="rId359" Type="http://schemas.openxmlformats.org/officeDocument/2006/relationships/slideLayout" Target="../slideLayouts/slideLayout3488.xml"/><Relationship Id="rId566" Type="http://schemas.openxmlformats.org/officeDocument/2006/relationships/slideLayout" Target="../slideLayouts/slideLayout3695.xml"/><Relationship Id="rId773" Type="http://schemas.openxmlformats.org/officeDocument/2006/relationships/slideLayout" Target="../slideLayouts/slideLayout3902.xml"/><Relationship Id="rId121" Type="http://schemas.openxmlformats.org/officeDocument/2006/relationships/slideLayout" Target="../slideLayouts/slideLayout3250.xml"/><Relationship Id="rId219" Type="http://schemas.openxmlformats.org/officeDocument/2006/relationships/slideLayout" Target="../slideLayouts/slideLayout3348.xml"/><Relationship Id="rId426" Type="http://schemas.openxmlformats.org/officeDocument/2006/relationships/slideLayout" Target="../slideLayouts/slideLayout3555.xml"/><Relationship Id="rId633" Type="http://schemas.openxmlformats.org/officeDocument/2006/relationships/slideLayout" Target="../slideLayouts/slideLayout3762.xml"/><Relationship Id="rId840" Type="http://schemas.openxmlformats.org/officeDocument/2006/relationships/slideLayout" Target="../slideLayouts/slideLayout3969.xml"/><Relationship Id="rId938" Type="http://schemas.openxmlformats.org/officeDocument/2006/relationships/slideLayout" Target="../slideLayouts/slideLayout4067.xml"/><Relationship Id="rId67" Type="http://schemas.openxmlformats.org/officeDocument/2006/relationships/slideLayout" Target="../slideLayouts/slideLayout3196.xml"/><Relationship Id="rId272" Type="http://schemas.openxmlformats.org/officeDocument/2006/relationships/slideLayout" Target="../slideLayouts/slideLayout3401.xml"/><Relationship Id="rId577" Type="http://schemas.openxmlformats.org/officeDocument/2006/relationships/slideLayout" Target="../slideLayouts/slideLayout3706.xml"/><Relationship Id="rId700" Type="http://schemas.openxmlformats.org/officeDocument/2006/relationships/slideLayout" Target="../slideLayouts/slideLayout3829.xml"/><Relationship Id="rId132" Type="http://schemas.openxmlformats.org/officeDocument/2006/relationships/slideLayout" Target="../slideLayouts/slideLayout3261.xml"/><Relationship Id="rId784" Type="http://schemas.openxmlformats.org/officeDocument/2006/relationships/slideLayout" Target="../slideLayouts/slideLayout3913.xml"/><Relationship Id="rId437" Type="http://schemas.openxmlformats.org/officeDocument/2006/relationships/slideLayout" Target="../slideLayouts/slideLayout3566.xml"/><Relationship Id="rId644" Type="http://schemas.openxmlformats.org/officeDocument/2006/relationships/slideLayout" Target="../slideLayouts/slideLayout3773.xml"/><Relationship Id="rId851" Type="http://schemas.openxmlformats.org/officeDocument/2006/relationships/slideLayout" Target="../slideLayouts/slideLayout3980.xml"/><Relationship Id="rId283" Type="http://schemas.openxmlformats.org/officeDocument/2006/relationships/slideLayout" Target="../slideLayouts/slideLayout3412.xml"/><Relationship Id="rId490" Type="http://schemas.openxmlformats.org/officeDocument/2006/relationships/slideLayout" Target="../slideLayouts/slideLayout3619.xml"/><Relationship Id="rId504" Type="http://schemas.openxmlformats.org/officeDocument/2006/relationships/slideLayout" Target="../slideLayouts/slideLayout3633.xml"/><Relationship Id="rId711" Type="http://schemas.openxmlformats.org/officeDocument/2006/relationships/slideLayout" Target="../slideLayouts/slideLayout3840.xml"/><Relationship Id="rId949" Type="http://schemas.openxmlformats.org/officeDocument/2006/relationships/slideLayout" Target="../slideLayouts/slideLayout4078.xml"/><Relationship Id="rId78" Type="http://schemas.openxmlformats.org/officeDocument/2006/relationships/slideLayout" Target="../slideLayouts/slideLayout3207.xml"/><Relationship Id="rId143" Type="http://schemas.openxmlformats.org/officeDocument/2006/relationships/slideLayout" Target="../slideLayouts/slideLayout3272.xml"/><Relationship Id="rId350" Type="http://schemas.openxmlformats.org/officeDocument/2006/relationships/slideLayout" Target="../slideLayouts/slideLayout3479.xml"/><Relationship Id="rId588" Type="http://schemas.openxmlformats.org/officeDocument/2006/relationships/slideLayout" Target="../slideLayouts/slideLayout3717.xml"/><Relationship Id="rId795" Type="http://schemas.openxmlformats.org/officeDocument/2006/relationships/slideLayout" Target="../slideLayouts/slideLayout3924.xml"/><Relationship Id="rId809" Type="http://schemas.openxmlformats.org/officeDocument/2006/relationships/slideLayout" Target="../slideLayouts/slideLayout3938.xml"/><Relationship Id="rId9" Type="http://schemas.openxmlformats.org/officeDocument/2006/relationships/slideLayout" Target="../slideLayouts/slideLayout3138.xml"/><Relationship Id="rId210" Type="http://schemas.openxmlformats.org/officeDocument/2006/relationships/slideLayout" Target="../slideLayouts/slideLayout3339.xml"/><Relationship Id="rId448" Type="http://schemas.openxmlformats.org/officeDocument/2006/relationships/slideLayout" Target="../slideLayouts/slideLayout3577.xml"/><Relationship Id="rId655" Type="http://schemas.openxmlformats.org/officeDocument/2006/relationships/slideLayout" Target="../slideLayouts/slideLayout3784.xml"/><Relationship Id="rId862" Type="http://schemas.openxmlformats.org/officeDocument/2006/relationships/slideLayout" Target="../slideLayouts/slideLayout3991.xml"/><Relationship Id="rId294" Type="http://schemas.openxmlformats.org/officeDocument/2006/relationships/slideLayout" Target="../slideLayouts/slideLayout3423.xml"/><Relationship Id="rId308" Type="http://schemas.openxmlformats.org/officeDocument/2006/relationships/slideLayout" Target="../slideLayouts/slideLayout3437.xml"/><Relationship Id="rId515" Type="http://schemas.openxmlformats.org/officeDocument/2006/relationships/slideLayout" Target="../slideLayouts/slideLayout3644.xml"/><Relationship Id="rId722" Type="http://schemas.openxmlformats.org/officeDocument/2006/relationships/slideLayout" Target="../slideLayouts/slideLayout3851.xml"/><Relationship Id="rId89" Type="http://schemas.openxmlformats.org/officeDocument/2006/relationships/slideLayout" Target="../slideLayouts/slideLayout3218.xml"/><Relationship Id="rId154" Type="http://schemas.openxmlformats.org/officeDocument/2006/relationships/slideLayout" Target="../slideLayouts/slideLayout3283.xml"/><Relationship Id="rId361" Type="http://schemas.openxmlformats.org/officeDocument/2006/relationships/slideLayout" Target="../slideLayouts/slideLayout3490.xml"/><Relationship Id="rId599" Type="http://schemas.openxmlformats.org/officeDocument/2006/relationships/slideLayout" Target="../slideLayouts/slideLayout3728.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4217.xml"/><Relationship Id="rId671" Type="http://schemas.openxmlformats.org/officeDocument/2006/relationships/slideLayout" Target="../slideLayouts/slideLayout4771.xml"/><Relationship Id="rId769" Type="http://schemas.openxmlformats.org/officeDocument/2006/relationships/slideLayout" Target="../slideLayouts/slideLayout4869.xml"/><Relationship Id="rId21" Type="http://schemas.openxmlformats.org/officeDocument/2006/relationships/slideLayout" Target="../slideLayouts/slideLayout4121.xml"/><Relationship Id="rId324" Type="http://schemas.openxmlformats.org/officeDocument/2006/relationships/slideLayout" Target="../slideLayouts/slideLayout4424.xml"/><Relationship Id="rId531" Type="http://schemas.openxmlformats.org/officeDocument/2006/relationships/slideLayout" Target="../slideLayouts/slideLayout4631.xml"/><Relationship Id="rId629" Type="http://schemas.openxmlformats.org/officeDocument/2006/relationships/slideLayout" Target="../slideLayouts/slideLayout4729.xml"/><Relationship Id="rId170" Type="http://schemas.openxmlformats.org/officeDocument/2006/relationships/slideLayout" Target="../slideLayouts/slideLayout4270.xml"/><Relationship Id="rId836" Type="http://schemas.openxmlformats.org/officeDocument/2006/relationships/slideLayout" Target="../slideLayouts/slideLayout4936.xml"/><Relationship Id="rId268" Type="http://schemas.openxmlformats.org/officeDocument/2006/relationships/slideLayout" Target="../slideLayouts/slideLayout4368.xml"/><Relationship Id="rId475" Type="http://schemas.openxmlformats.org/officeDocument/2006/relationships/slideLayout" Target="../slideLayouts/slideLayout4575.xml"/><Relationship Id="rId682" Type="http://schemas.openxmlformats.org/officeDocument/2006/relationships/slideLayout" Target="../slideLayouts/slideLayout4782.xml"/><Relationship Id="rId903" Type="http://schemas.openxmlformats.org/officeDocument/2006/relationships/slideLayout" Target="../slideLayouts/slideLayout5003.xml"/><Relationship Id="rId32" Type="http://schemas.openxmlformats.org/officeDocument/2006/relationships/slideLayout" Target="../slideLayouts/slideLayout4132.xml"/><Relationship Id="rId128" Type="http://schemas.openxmlformats.org/officeDocument/2006/relationships/slideLayout" Target="../slideLayouts/slideLayout4228.xml"/><Relationship Id="rId335" Type="http://schemas.openxmlformats.org/officeDocument/2006/relationships/slideLayout" Target="../slideLayouts/slideLayout4435.xml"/><Relationship Id="rId542" Type="http://schemas.openxmlformats.org/officeDocument/2006/relationships/slideLayout" Target="../slideLayouts/slideLayout4642.xml"/><Relationship Id="rId181" Type="http://schemas.openxmlformats.org/officeDocument/2006/relationships/slideLayout" Target="../slideLayouts/slideLayout4281.xml"/><Relationship Id="rId402" Type="http://schemas.openxmlformats.org/officeDocument/2006/relationships/slideLayout" Target="../slideLayouts/slideLayout4502.xml"/><Relationship Id="rId847" Type="http://schemas.openxmlformats.org/officeDocument/2006/relationships/slideLayout" Target="../slideLayouts/slideLayout4947.xml"/><Relationship Id="rId279" Type="http://schemas.openxmlformats.org/officeDocument/2006/relationships/slideLayout" Target="../slideLayouts/slideLayout4379.xml"/><Relationship Id="rId486" Type="http://schemas.openxmlformats.org/officeDocument/2006/relationships/slideLayout" Target="../slideLayouts/slideLayout4586.xml"/><Relationship Id="rId693" Type="http://schemas.openxmlformats.org/officeDocument/2006/relationships/slideLayout" Target="../slideLayouts/slideLayout4793.xml"/><Relationship Id="rId707" Type="http://schemas.openxmlformats.org/officeDocument/2006/relationships/slideLayout" Target="../slideLayouts/slideLayout4807.xml"/><Relationship Id="rId914" Type="http://schemas.openxmlformats.org/officeDocument/2006/relationships/slideLayout" Target="../slideLayouts/slideLayout5014.xml"/><Relationship Id="rId43" Type="http://schemas.openxmlformats.org/officeDocument/2006/relationships/slideLayout" Target="../slideLayouts/slideLayout4143.xml"/><Relationship Id="rId139" Type="http://schemas.openxmlformats.org/officeDocument/2006/relationships/slideLayout" Target="../slideLayouts/slideLayout4239.xml"/><Relationship Id="rId346" Type="http://schemas.openxmlformats.org/officeDocument/2006/relationships/slideLayout" Target="../slideLayouts/slideLayout4446.xml"/><Relationship Id="rId553" Type="http://schemas.openxmlformats.org/officeDocument/2006/relationships/slideLayout" Target="../slideLayouts/slideLayout4653.xml"/><Relationship Id="rId760" Type="http://schemas.openxmlformats.org/officeDocument/2006/relationships/slideLayout" Target="../slideLayouts/slideLayout4860.xml"/><Relationship Id="rId192" Type="http://schemas.openxmlformats.org/officeDocument/2006/relationships/slideLayout" Target="../slideLayouts/slideLayout4292.xml"/><Relationship Id="rId206" Type="http://schemas.openxmlformats.org/officeDocument/2006/relationships/slideLayout" Target="../slideLayouts/slideLayout4306.xml"/><Relationship Id="rId413" Type="http://schemas.openxmlformats.org/officeDocument/2006/relationships/slideLayout" Target="../slideLayouts/slideLayout4513.xml"/><Relationship Id="rId858" Type="http://schemas.openxmlformats.org/officeDocument/2006/relationships/slideLayout" Target="../slideLayouts/slideLayout4958.xml"/><Relationship Id="rId497" Type="http://schemas.openxmlformats.org/officeDocument/2006/relationships/slideLayout" Target="../slideLayouts/slideLayout4597.xml"/><Relationship Id="rId620" Type="http://schemas.openxmlformats.org/officeDocument/2006/relationships/slideLayout" Target="../slideLayouts/slideLayout4720.xml"/><Relationship Id="rId718" Type="http://schemas.openxmlformats.org/officeDocument/2006/relationships/slideLayout" Target="../slideLayouts/slideLayout4818.xml"/><Relationship Id="rId925" Type="http://schemas.openxmlformats.org/officeDocument/2006/relationships/slideLayout" Target="../slideLayouts/slideLayout5025.xml"/><Relationship Id="rId357" Type="http://schemas.openxmlformats.org/officeDocument/2006/relationships/slideLayout" Target="../slideLayouts/slideLayout4457.xml"/><Relationship Id="rId54" Type="http://schemas.openxmlformats.org/officeDocument/2006/relationships/slideLayout" Target="../slideLayouts/slideLayout4154.xml"/><Relationship Id="rId217" Type="http://schemas.openxmlformats.org/officeDocument/2006/relationships/slideLayout" Target="../slideLayouts/slideLayout4317.xml"/><Relationship Id="rId564" Type="http://schemas.openxmlformats.org/officeDocument/2006/relationships/slideLayout" Target="../slideLayouts/slideLayout4664.xml"/><Relationship Id="rId771" Type="http://schemas.openxmlformats.org/officeDocument/2006/relationships/slideLayout" Target="../slideLayouts/slideLayout4871.xml"/><Relationship Id="rId869" Type="http://schemas.openxmlformats.org/officeDocument/2006/relationships/slideLayout" Target="../slideLayouts/slideLayout4969.xml"/><Relationship Id="rId424" Type="http://schemas.openxmlformats.org/officeDocument/2006/relationships/slideLayout" Target="../slideLayouts/slideLayout4524.xml"/><Relationship Id="rId631" Type="http://schemas.openxmlformats.org/officeDocument/2006/relationships/slideLayout" Target="../slideLayouts/slideLayout4731.xml"/><Relationship Id="rId729" Type="http://schemas.openxmlformats.org/officeDocument/2006/relationships/slideLayout" Target="../slideLayouts/slideLayout4829.xml"/><Relationship Id="rId270" Type="http://schemas.openxmlformats.org/officeDocument/2006/relationships/slideLayout" Target="../slideLayouts/slideLayout4370.xml"/><Relationship Id="rId936" Type="http://schemas.openxmlformats.org/officeDocument/2006/relationships/slideLayout" Target="../slideLayouts/slideLayout5036.xml"/><Relationship Id="rId65" Type="http://schemas.openxmlformats.org/officeDocument/2006/relationships/slideLayout" Target="../slideLayouts/slideLayout4165.xml"/><Relationship Id="rId130" Type="http://schemas.openxmlformats.org/officeDocument/2006/relationships/slideLayout" Target="../slideLayouts/slideLayout4230.xml"/><Relationship Id="rId368" Type="http://schemas.openxmlformats.org/officeDocument/2006/relationships/slideLayout" Target="../slideLayouts/slideLayout4468.xml"/><Relationship Id="rId575" Type="http://schemas.openxmlformats.org/officeDocument/2006/relationships/slideLayout" Target="../slideLayouts/slideLayout4675.xml"/><Relationship Id="rId782" Type="http://schemas.openxmlformats.org/officeDocument/2006/relationships/slideLayout" Target="../slideLayouts/slideLayout4882.xml"/><Relationship Id="rId228" Type="http://schemas.openxmlformats.org/officeDocument/2006/relationships/slideLayout" Target="../slideLayouts/slideLayout4328.xml"/><Relationship Id="rId435" Type="http://schemas.openxmlformats.org/officeDocument/2006/relationships/slideLayout" Target="../slideLayouts/slideLayout4535.xml"/><Relationship Id="rId642" Type="http://schemas.openxmlformats.org/officeDocument/2006/relationships/slideLayout" Target="../slideLayouts/slideLayout4742.xml"/><Relationship Id="rId281" Type="http://schemas.openxmlformats.org/officeDocument/2006/relationships/slideLayout" Target="../slideLayouts/slideLayout4381.xml"/><Relationship Id="rId502" Type="http://schemas.openxmlformats.org/officeDocument/2006/relationships/slideLayout" Target="../slideLayouts/slideLayout4602.xml"/><Relationship Id="rId947" Type="http://schemas.openxmlformats.org/officeDocument/2006/relationships/slideLayout" Target="../slideLayouts/slideLayout5047.xml"/><Relationship Id="rId76" Type="http://schemas.openxmlformats.org/officeDocument/2006/relationships/slideLayout" Target="../slideLayouts/slideLayout4176.xml"/><Relationship Id="rId141" Type="http://schemas.openxmlformats.org/officeDocument/2006/relationships/slideLayout" Target="../slideLayouts/slideLayout4241.xml"/><Relationship Id="rId379" Type="http://schemas.openxmlformats.org/officeDocument/2006/relationships/slideLayout" Target="../slideLayouts/slideLayout4479.xml"/><Relationship Id="rId586" Type="http://schemas.openxmlformats.org/officeDocument/2006/relationships/slideLayout" Target="../slideLayouts/slideLayout4686.xml"/><Relationship Id="rId793" Type="http://schemas.openxmlformats.org/officeDocument/2006/relationships/slideLayout" Target="../slideLayouts/slideLayout4893.xml"/><Relationship Id="rId807" Type="http://schemas.openxmlformats.org/officeDocument/2006/relationships/slideLayout" Target="../slideLayouts/slideLayout4907.xml"/><Relationship Id="rId7" Type="http://schemas.openxmlformats.org/officeDocument/2006/relationships/slideLayout" Target="../slideLayouts/slideLayout4107.xml"/><Relationship Id="rId239" Type="http://schemas.openxmlformats.org/officeDocument/2006/relationships/slideLayout" Target="../slideLayouts/slideLayout4339.xml"/><Relationship Id="rId446" Type="http://schemas.openxmlformats.org/officeDocument/2006/relationships/slideLayout" Target="../slideLayouts/slideLayout4546.xml"/><Relationship Id="rId653" Type="http://schemas.openxmlformats.org/officeDocument/2006/relationships/slideLayout" Target="../slideLayouts/slideLayout4753.xml"/><Relationship Id="rId292" Type="http://schemas.openxmlformats.org/officeDocument/2006/relationships/slideLayout" Target="../slideLayouts/slideLayout4392.xml"/><Relationship Id="rId306" Type="http://schemas.openxmlformats.org/officeDocument/2006/relationships/slideLayout" Target="../slideLayouts/slideLayout4406.xml"/><Relationship Id="rId860" Type="http://schemas.openxmlformats.org/officeDocument/2006/relationships/slideLayout" Target="../slideLayouts/slideLayout4960.xml"/><Relationship Id="rId958" Type="http://schemas.openxmlformats.org/officeDocument/2006/relationships/slideLayout" Target="../slideLayouts/slideLayout5058.xml"/><Relationship Id="rId87" Type="http://schemas.openxmlformats.org/officeDocument/2006/relationships/slideLayout" Target="../slideLayouts/slideLayout4187.xml"/><Relationship Id="rId513" Type="http://schemas.openxmlformats.org/officeDocument/2006/relationships/slideLayout" Target="../slideLayouts/slideLayout4613.xml"/><Relationship Id="rId597" Type="http://schemas.openxmlformats.org/officeDocument/2006/relationships/slideLayout" Target="../slideLayouts/slideLayout4697.xml"/><Relationship Id="rId720" Type="http://schemas.openxmlformats.org/officeDocument/2006/relationships/slideLayout" Target="../slideLayouts/slideLayout4820.xml"/><Relationship Id="rId818" Type="http://schemas.openxmlformats.org/officeDocument/2006/relationships/slideLayout" Target="../slideLayouts/slideLayout4918.xml"/><Relationship Id="rId152" Type="http://schemas.openxmlformats.org/officeDocument/2006/relationships/slideLayout" Target="../slideLayouts/slideLayout4252.xml"/><Relationship Id="rId457" Type="http://schemas.openxmlformats.org/officeDocument/2006/relationships/slideLayout" Target="../slideLayouts/slideLayout4557.xml"/><Relationship Id="rId664" Type="http://schemas.openxmlformats.org/officeDocument/2006/relationships/slideLayout" Target="../slideLayouts/slideLayout4764.xml"/><Relationship Id="rId871" Type="http://schemas.openxmlformats.org/officeDocument/2006/relationships/slideLayout" Target="../slideLayouts/slideLayout4971.xml"/><Relationship Id="rId969" Type="http://schemas.openxmlformats.org/officeDocument/2006/relationships/slideLayout" Target="../slideLayouts/slideLayout5069.xml"/><Relationship Id="rId14" Type="http://schemas.openxmlformats.org/officeDocument/2006/relationships/slideLayout" Target="../slideLayouts/slideLayout4114.xml"/><Relationship Id="rId317" Type="http://schemas.openxmlformats.org/officeDocument/2006/relationships/slideLayout" Target="../slideLayouts/slideLayout4417.xml"/><Relationship Id="rId524" Type="http://schemas.openxmlformats.org/officeDocument/2006/relationships/slideLayout" Target="../slideLayouts/slideLayout4624.xml"/><Relationship Id="rId731" Type="http://schemas.openxmlformats.org/officeDocument/2006/relationships/slideLayout" Target="../slideLayouts/slideLayout4831.xml"/><Relationship Id="rId98" Type="http://schemas.openxmlformats.org/officeDocument/2006/relationships/slideLayout" Target="../slideLayouts/slideLayout4198.xml"/><Relationship Id="rId163" Type="http://schemas.openxmlformats.org/officeDocument/2006/relationships/slideLayout" Target="../slideLayouts/slideLayout4263.xml"/><Relationship Id="rId370" Type="http://schemas.openxmlformats.org/officeDocument/2006/relationships/slideLayout" Target="../slideLayouts/slideLayout4470.xml"/><Relationship Id="rId829" Type="http://schemas.openxmlformats.org/officeDocument/2006/relationships/slideLayout" Target="../slideLayouts/slideLayout4929.xml"/><Relationship Id="rId230" Type="http://schemas.openxmlformats.org/officeDocument/2006/relationships/slideLayout" Target="../slideLayouts/slideLayout4330.xml"/><Relationship Id="rId468" Type="http://schemas.openxmlformats.org/officeDocument/2006/relationships/slideLayout" Target="../slideLayouts/slideLayout4568.xml"/><Relationship Id="rId675" Type="http://schemas.openxmlformats.org/officeDocument/2006/relationships/slideLayout" Target="../slideLayouts/slideLayout4775.xml"/><Relationship Id="rId882" Type="http://schemas.openxmlformats.org/officeDocument/2006/relationships/slideLayout" Target="../slideLayouts/slideLayout4982.xml"/><Relationship Id="rId25" Type="http://schemas.openxmlformats.org/officeDocument/2006/relationships/slideLayout" Target="../slideLayouts/slideLayout4125.xml"/><Relationship Id="rId328" Type="http://schemas.openxmlformats.org/officeDocument/2006/relationships/slideLayout" Target="../slideLayouts/slideLayout4428.xml"/><Relationship Id="rId535" Type="http://schemas.openxmlformats.org/officeDocument/2006/relationships/slideLayout" Target="../slideLayouts/slideLayout4635.xml"/><Relationship Id="rId742" Type="http://schemas.openxmlformats.org/officeDocument/2006/relationships/slideLayout" Target="../slideLayouts/slideLayout4842.xml"/><Relationship Id="rId174" Type="http://schemas.openxmlformats.org/officeDocument/2006/relationships/slideLayout" Target="../slideLayouts/slideLayout4274.xml"/><Relationship Id="rId381" Type="http://schemas.openxmlformats.org/officeDocument/2006/relationships/slideLayout" Target="../slideLayouts/slideLayout4481.xml"/><Relationship Id="rId602" Type="http://schemas.openxmlformats.org/officeDocument/2006/relationships/slideLayout" Target="../slideLayouts/slideLayout4702.xml"/><Relationship Id="rId241" Type="http://schemas.openxmlformats.org/officeDocument/2006/relationships/slideLayout" Target="../slideLayouts/slideLayout4341.xml"/><Relationship Id="rId479" Type="http://schemas.openxmlformats.org/officeDocument/2006/relationships/slideLayout" Target="../slideLayouts/slideLayout4579.xml"/><Relationship Id="rId686" Type="http://schemas.openxmlformats.org/officeDocument/2006/relationships/slideLayout" Target="../slideLayouts/slideLayout4786.xml"/><Relationship Id="rId893" Type="http://schemas.openxmlformats.org/officeDocument/2006/relationships/slideLayout" Target="../slideLayouts/slideLayout4993.xml"/><Relationship Id="rId907" Type="http://schemas.openxmlformats.org/officeDocument/2006/relationships/slideLayout" Target="../slideLayouts/slideLayout5007.xml"/><Relationship Id="rId36" Type="http://schemas.openxmlformats.org/officeDocument/2006/relationships/slideLayout" Target="../slideLayouts/slideLayout4136.xml"/><Relationship Id="rId339" Type="http://schemas.openxmlformats.org/officeDocument/2006/relationships/slideLayout" Target="../slideLayouts/slideLayout4439.xml"/><Relationship Id="rId546" Type="http://schemas.openxmlformats.org/officeDocument/2006/relationships/slideLayout" Target="../slideLayouts/slideLayout4646.xml"/><Relationship Id="rId753" Type="http://schemas.openxmlformats.org/officeDocument/2006/relationships/slideLayout" Target="../slideLayouts/slideLayout4853.xml"/><Relationship Id="rId101" Type="http://schemas.openxmlformats.org/officeDocument/2006/relationships/slideLayout" Target="../slideLayouts/slideLayout4201.xml"/><Relationship Id="rId185" Type="http://schemas.openxmlformats.org/officeDocument/2006/relationships/slideLayout" Target="../slideLayouts/slideLayout4285.xml"/><Relationship Id="rId406" Type="http://schemas.openxmlformats.org/officeDocument/2006/relationships/slideLayout" Target="../slideLayouts/slideLayout4506.xml"/><Relationship Id="rId960" Type="http://schemas.openxmlformats.org/officeDocument/2006/relationships/slideLayout" Target="../slideLayouts/slideLayout5060.xml"/><Relationship Id="rId392" Type="http://schemas.openxmlformats.org/officeDocument/2006/relationships/slideLayout" Target="../slideLayouts/slideLayout4492.xml"/><Relationship Id="rId613" Type="http://schemas.openxmlformats.org/officeDocument/2006/relationships/slideLayout" Target="../slideLayouts/slideLayout4713.xml"/><Relationship Id="rId697" Type="http://schemas.openxmlformats.org/officeDocument/2006/relationships/slideLayout" Target="../slideLayouts/slideLayout4797.xml"/><Relationship Id="rId820" Type="http://schemas.openxmlformats.org/officeDocument/2006/relationships/slideLayout" Target="../slideLayouts/slideLayout4920.xml"/><Relationship Id="rId918" Type="http://schemas.openxmlformats.org/officeDocument/2006/relationships/slideLayout" Target="../slideLayouts/slideLayout5018.xml"/><Relationship Id="rId252" Type="http://schemas.openxmlformats.org/officeDocument/2006/relationships/slideLayout" Target="../slideLayouts/slideLayout4352.xml"/><Relationship Id="rId47" Type="http://schemas.openxmlformats.org/officeDocument/2006/relationships/slideLayout" Target="../slideLayouts/slideLayout4147.xml"/><Relationship Id="rId112" Type="http://schemas.openxmlformats.org/officeDocument/2006/relationships/slideLayout" Target="../slideLayouts/slideLayout4212.xml"/><Relationship Id="rId557" Type="http://schemas.openxmlformats.org/officeDocument/2006/relationships/slideLayout" Target="../slideLayouts/slideLayout4657.xml"/><Relationship Id="rId764" Type="http://schemas.openxmlformats.org/officeDocument/2006/relationships/slideLayout" Target="../slideLayouts/slideLayout4864.xml"/><Relationship Id="rId971" Type="http://schemas.openxmlformats.org/officeDocument/2006/relationships/slideLayout" Target="../slideLayouts/slideLayout5071.xml"/><Relationship Id="rId196" Type="http://schemas.openxmlformats.org/officeDocument/2006/relationships/slideLayout" Target="../slideLayouts/slideLayout4296.xml"/><Relationship Id="rId417" Type="http://schemas.openxmlformats.org/officeDocument/2006/relationships/slideLayout" Target="../slideLayouts/slideLayout4517.xml"/><Relationship Id="rId459" Type="http://schemas.openxmlformats.org/officeDocument/2006/relationships/slideLayout" Target="../slideLayouts/slideLayout4559.xml"/><Relationship Id="rId624" Type="http://schemas.openxmlformats.org/officeDocument/2006/relationships/slideLayout" Target="../slideLayouts/slideLayout4724.xml"/><Relationship Id="rId666" Type="http://schemas.openxmlformats.org/officeDocument/2006/relationships/slideLayout" Target="../slideLayouts/slideLayout4766.xml"/><Relationship Id="rId831" Type="http://schemas.openxmlformats.org/officeDocument/2006/relationships/slideLayout" Target="../slideLayouts/slideLayout4931.xml"/><Relationship Id="rId873" Type="http://schemas.openxmlformats.org/officeDocument/2006/relationships/slideLayout" Target="../slideLayouts/slideLayout4973.xml"/><Relationship Id="rId16" Type="http://schemas.openxmlformats.org/officeDocument/2006/relationships/slideLayout" Target="../slideLayouts/slideLayout4116.xml"/><Relationship Id="rId221" Type="http://schemas.openxmlformats.org/officeDocument/2006/relationships/slideLayout" Target="../slideLayouts/slideLayout4321.xml"/><Relationship Id="rId263" Type="http://schemas.openxmlformats.org/officeDocument/2006/relationships/slideLayout" Target="../slideLayouts/slideLayout4363.xml"/><Relationship Id="rId319" Type="http://schemas.openxmlformats.org/officeDocument/2006/relationships/slideLayout" Target="../slideLayouts/slideLayout4419.xml"/><Relationship Id="rId470" Type="http://schemas.openxmlformats.org/officeDocument/2006/relationships/slideLayout" Target="../slideLayouts/slideLayout4570.xml"/><Relationship Id="rId526" Type="http://schemas.openxmlformats.org/officeDocument/2006/relationships/slideLayout" Target="../slideLayouts/slideLayout4626.xml"/><Relationship Id="rId929" Type="http://schemas.openxmlformats.org/officeDocument/2006/relationships/slideLayout" Target="../slideLayouts/slideLayout5029.xml"/><Relationship Id="rId58" Type="http://schemas.openxmlformats.org/officeDocument/2006/relationships/slideLayout" Target="../slideLayouts/slideLayout4158.xml"/><Relationship Id="rId123" Type="http://schemas.openxmlformats.org/officeDocument/2006/relationships/slideLayout" Target="../slideLayouts/slideLayout4223.xml"/><Relationship Id="rId330" Type="http://schemas.openxmlformats.org/officeDocument/2006/relationships/slideLayout" Target="../slideLayouts/slideLayout4430.xml"/><Relationship Id="rId568" Type="http://schemas.openxmlformats.org/officeDocument/2006/relationships/slideLayout" Target="../slideLayouts/slideLayout4668.xml"/><Relationship Id="rId733" Type="http://schemas.openxmlformats.org/officeDocument/2006/relationships/slideLayout" Target="../slideLayouts/slideLayout4833.xml"/><Relationship Id="rId775" Type="http://schemas.openxmlformats.org/officeDocument/2006/relationships/slideLayout" Target="../slideLayouts/slideLayout4875.xml"/><Relationship Id="rId940" Type="http://schemas.openxmlformats.org/officeDocument/2006/relationships/slideLayout" Target="../slideLayouts/slideLayout5040.xml"/><Relationship Id="rId165" Type="http://schemas.openxmlformats.org/officeDocument/2006/relationships/slideLayout" Target="../slideLayouts/slideLayout4265.xml"/><Relationship Id="rId372" Type="http://schemas.openxmlformats.org/officeDocument/2006/relationships/slideLayout" Target="../slideLayouts/slideLayout4472.xml"/><Relationship Id="rId428" Type="http://schemas.openxmlformats.org/officeDocument/2006/relationships/slideLayout" Target="../slideLayouts/slideLayout4528.xml"/><Relationship Id="rId635" Type="http://schemas.openxmlformats.org/officeDocument/2006/relationships/slideLayout" Target="../slideLayouts/slideLayout4735.xml"/><Relationship Id="rId677" Type="http://schemas.openxmlformats.org/officeDocument/2006/relationships/slideLayout" Target="../slideLayouts/slideLayout4777.xml"/><Relationship Id="rId800" Type="http://schemas.openxmlformats.org/officeDocument/2006/relationships/slideLayout" Target="../slideLayouts/slideLayout4900.xml"/><Relationship Id="rId842" Type="http://schemas.openxmlformats.org/officeDocument/2006/relationships/slideLayout" Target="../slideLayouts/slideLayout4942.xml"/><Relationship Id="rId232" Type="http://schemas.openxmlformats.org/officeDocument/2006/relationships/slideLayout" Target="../slideLayouts/slideLayout4332.xml"/><Relationship Id="rId274" Type="http://schemas.openxmlformats.org/officeDocument/2006/relationships/slideLayout" Target="../slideLayouts/slideLayout4374.xml"/><Relationship Id="rId481" Type="http://schemas.openxmlformats.org/officeDocument/2006/relationships/slideLayout" Target="../slideLayouts/slideLayout4581.xml"/><Relationship Id="rId702" Type="http://schemas.openxmlformats.org/officeDocument/2006/relationships/slideLayout" Target="../slideLayouts/slideLayout4802.xml"/><Relationship Id="rId884" Type="http://schemas.openxmlformats.org/officeDocument/2006/relationships/slideLayout" Target="../slideLayouts/slideLayout4984.xml"/><Relationship Id="rId27" Type="http://schemas.openxmlformats.org/officeDocument/2006/relationships/slideLayout" Target="../slideLayouts/slideLayout4127.xml"/><Relationship Id="rId69" Type="http://schemas.openxmlformats.org/officeDocument/2006/relationships/slideLayout" Target="../slideLayouts/slideLayout4169.xml"/><Relationship Id="rId134" Type="http://schemas.openxmlformats.org/officeDocument/2006/relationships/slideLayout" Target="../slideLayouts/slideLayout4234.xml"/><Relationship Id="rId537" Type="http://schemas.openxmlformats.org/officeDocument/2006/relationships/slideLayout" Target="../slideLayouts/slideLayout4637.xml"/><Relationship Id="rId579" Type="http://schemas.openxmlformats.org/officeDocument/2006/relationships/slideLayout" Target="../slideLayouts/slideLayout4679.xml"/><Relationship Id="rId744" Type="http://schemas.openxmlformats.org/officeDocument/2006/relationships/slideLayout" Target="../slideLayouts/slideLayout4844.xml"/><Relationship Id="rId786" Type="http://schemas.openxmlformats.org/officeDocument/2006/relationships/slideLayout" Target="../slideLayouts/slideLayout4886.xml"/><Relationship Id="rId951" Type="http://schemas.openxmlformats.org/officeDocument/2006/relationships/slideLayout" Target="../slideLayouts/slideLayout5051.xml"/><Relationship Id="rId80" Type="http://schemas.openxmlformats.org/officeDocument/2006/relationships/slideLayout" Target="../slideLayouts/slideLayout4180.xml"/><Relationship Id="rId176" Type="http://schemas.openxmlformats.org/officeDocument/2006/relationships/slideLayout" Target="../slideLayouts/slideLayout4276.xml"/><Relationship Id="rId341" Type="http://schemas.openxmlformats.org/officeDocument/2006/relationships/slideLayout" Target="../slideLayouts/slideLayout4441.xml"/><Relationship Id="rId383" Type="http://schemas.openxmlformats.org/officeDocument/2006/relationships/slideLayout" Target="../slideLayouts/slideLayout4483.xml"/><Relationship Id="rId439" Type="http://schemas.openxmlformats.org/officeDocument/2006/relationships/slideLayout" Target="../slideLayouts/slideLayout4539.xml"/><Relationship Id="rId590" Type="http://schemas.openxmlformats.org/officeDocument/2006/relationships/slideLayout" Target="../slideLayouts/slideLayout4690.xml"/><Relationship Id="rId604" Type="http://schemas.openxmlformats.org/officeDocument/2006/relationships/slideLayout" Target="../slideLayouts/slideLayout4704.xml"/><Relationship Id="rId646" Type="http://schemas.openxmlformats.org/officeDocument/2006/relationships/slideLayout" Target="../slideLayouts/slideLayout4746.xml"/><Relationship Id="rId811" Type="http://schemas.openxmlformats.org/officeDocument/2006/relationships/slideLayout" Target="../slideLayouts/slideLayout4911.xml"/><Relationship Id="rId201" Type="http://schemas.openxmlformats.org/officeDocument/2006/relationships/slideLayout" Target="../slideLayouts/slideLayout4301.xml"/><Relationship Id="rId243" Type="http://schemas.openxmlformats.org/officeDocument/2006/relationships/slideLayout" Target="../slideLayouts/slideLayout4343.xml"/><Relationship Id="rId285" Type="http://schemas.openxmlformats.org/officeDocument/2006/relationships/slideLayout" Target="../slideLayouts/slideLayout4385.xml"/><Relationship Id="rId450" Type="http://schemas.openxmlformats.org/officeDocument/2006/relationships/slideLayout" Target="../slideLayouts/slideLayout4550.xml"/><Relationship Id="rId506" Type="http://schemas.openxmlformats.org/officeDocument/2006/relationships/slideLayout" Target="../slideLayouts/slideLayout4606.xml"/><Relationship Id="rId688" Type="http://schemas.openxmlformats.org/officeDocument/2006/relationships/slideLayout" Target="../slideLayouts/slideLayout4788.xml"/><Relationship Id="rId853" Type="http://schemas.openxmlformats.org/officeDocument/2006/relationships/slideLayout" Target="../slideLayouts/slideLayout4953.xml"/><Relationship Id="rId895" Type="http://schemas.openxmlformats.org/officeDocument/2006/relationships/slideLayout" Target="../slideLayouts/slideLayout4995.xml"/><Relationship Id="rId909" Type="http://schemas.openxmlformats.org/officeDocument/2006/relationships/slideLayout" Target="../slideLayouts/slideLayout5009.xml"/><Relationship Id="rId38" Type="http://schemas.openxmlformats.org/officeDocument/2006/relationships/slideLayout" Target="../slideLayouts/slideLayout4138.xml"/><Relationship Id="rId103" Type="http://schemas.openxmlformats.org/officeDocument/2006/relationships/slideLayout" Target="../slideLayouts/slideLayout4203.xml"/><Relationship Id="rId310" Type="http://schemas.openxmlformats.org/officeDocument/2006/relationships/slideLayout" Target="../slideLayouts/slideLayout4410.xml"/><Relationship Id="rId492" Type="http://schemas.openxmlformats.org/officeDocument/2006/relationships/slideLayout" Target="../slideLayouts/slideLayout4592.xml"/><Relationship Id="rId548" Type="http://schemas.openxmlformats.org/officeDocument/2006/relationships/slideLayout" Target="../slideLayouts/slideLayout4648.xml"/><Relationship Id="rId713" Type="http://schemas.openxmlformats.org/officeDocument/2006/relationships/slideLayout" Target="../slideLayouts/slideLayout4813.xml"/><Relationship Id="rId755" Type="http://schemas.openxmlformats.org/officeDocument/2006/relationships/slideLayout" Target="../slideLayouts/slideLayout4855.xml"/><Relationship Id="rId797" Type="http://schemas.openxmlformats.org/officeDocument/2006/relationships/slideLayout" Target="../slideLayouts/slideLayout4897.xml"/><Relationship Id="rId920" Type="http://schemas.openxmlformats.org/officeDocument/2006/relationships/slideLayout" Target="../slideLayouts/slideLayout5020.xml"/><Relationship Id="rId962" Type="http://schemas.openxmlformats.org/officeDocument/2006/relationships/slideLayout" Target="../slideLayouts/slideLayout5062.xml"/><Relationship Id="rId91" Type="http://schemas.openxmlformats.org/officeDocument/2006/relationships/slideLayout" Target="../slideLayouts/slideLayout4191.xml"/><Relationship Id="rId145" Type="http://schemas.openxmlformats.org/officeDocument/2006/relationships/slideLayout" Target="../slideLayouts/slideLayout4245.xml"/><Relationship Id="rId187" Type="http://schemas.openxmlformats.org/officeDocument/2006/relationships/slideLayout" Target="../slideLayouts/slideLayout4287.xml"/><Relationship Id="rId352" Type="http://schemas.openxmlformats.org/officeDocument/2006/relationships/slideLayout" Target="../slideLayouts/slideLayout4452.xml"/><Relationship Id="rId394" Type="http://schemas.openxmlformats.org/officeDocument/2006/relationships/slideLayout" Target="../slideLayouts/slideLayout4494.xml"/><Relationship Id="rId408" Type="http://schemas.openxmlformats.org/officeDocument/2006/relationships/slideLayout" Target="../slideLayouts/slideLayout4508.xml"/><Relationship Id="rId615" Type="http://schemas.openxmlformats.org/officeDocument/2006/relationships/slideLayout" Target="../slideLayouts/slideLayout4715.xml"/><Relationship Id="rId822" Type="http://schemas.openxmlformats.org/officeDocument/2006/relationships/slideLayout" Target="../slideLayouts/slideLayout4922.xml"/><Relationship Id="rId212" Type="http://schemas.openxmlformats.org/officeDocument/2006/relationships/slideLayout" Target="../slideLayouts/slideLayout4312.xml"/><Relationship Id="rId254" Type="http://schemas.openxmlformats.org/officeDocument/2006/relationships/slideLayout" Target="../slideLayouts/slideLayout4354.xml"/><Relationship Id="rId657" Type="http://schemas.openxmlformats.org/officeDocument/2006/relationships/slideLayout" Target="../slideLayouts/slideLayout4757.xml"/><Relationship Id="rId699" Type="http://schemas.openxmlformats.org/officeDocument/2006/relationships/slideLayout" Target="../slideLayouts/slideLayout4799.xml"/><Relationship Id="rId864" Type="http://schemas.openxmlformats.org/officeDocument/2006/relationships/slideLayout" Target="../slideLayouts/slideLayout4964.xml"/><Relationship Id="rId49" Type="http://schemas.openxmlformats.org/officeDocument/2006/relationships/slideLayout" Target="../slideLayouts/slideLayout4149.xml"/><Relationship Id="rId114" Type="http://schemas.openxmlformats.org/officeDocument/2006/relationships/slideLayout" Target="../slideLayouts/slideLayout4214.xml"/><Relationship Id="rId296" Type="http://schemas.openxmlformats.org/officeDocument/2006/relationships/slideLayout" Target="../slideLayouts/slideLayout4396.xml"/><Relationship Id="rId461" Type="http://schemas.openxmlformats.org/officeDocument/2006/relationships/slideLayout" Target="../slideLayouts/slideLayout4561.xml"/><Relationship Id="rId517" Type="http://schemas.openxmlformats.org/officeDocument/2006/relationships/slideLayout" Target="../slideLayouts/slideLayout4617.xml"/><Relationship Id="rId559" Type="http://schemas.openxmlformats.org/officeDocument/2006/relationships/slideLayout" Target="../slideLayouts/slideLayout4659.xml"/><Relationship Id="rId724" Type="http://schemas.openxmlformats.org/officeDocument/2006/relationships/slideLayout" Target="../slideLayouts/slideLayout4824.xml"/><Relationship Id="rId766" Type="http://schemas.openxmlformats.org/officeDocument/2006/relationships/slideLayout" Target="../slideLayouts/slideLayout4866.xml"/><Relationship Id="rId931" Type="http://schemas.openxmlformats.org/officeDocument/2006/relationships/slideLayout" Target="../slideLayouts/slideLayout5031.xml"/><Relationship Id="rId60" Type="http://schemas.openxmlformats.org/officeDocument/2006/relationships/slideLayout" Target="../slideLayouts/slideLayout4160.xml"/><Relationship Id="rId156" Type="http://schemas.openxmlformats.org/officeDocument/2006/relationships/slideLayout" Target="../slideLayouts/slideLayout4256.xml"/><Relationship Id="rId198" Type="http://schemas.openxmlformats.org/officeDocument/2006/relationships/slideLayout" Target="../slideLayouts/slideLayout4298.xml"/><Relationship Id="rId321" Type="http://schemas.openxmlformats.org/officeDocument/2006/relationships/slideLayout" Target="../slideLayouts/slideLayout4421.xml"/><Relationship Id="rId363" Type="http://schemas.openxmlformats.org/officeDocument/2006/relationships/slideLayout" Target="../slideLayouts/slideLayout4463.xml"/><Relationship Id="rId419" Type="http://schemas.openxmlformats.org/officeDocument/2006/relationships/slideLayout" Target="../slideLayouts/slideLayout4519.xml"/><Relationship Id="rId570" Type="http://schemas.openxmlformats.org/officeDocument/2006/relationships/slideLayout" Target="../slideLayouts/slideLayout4670.xml"/><Relationship Id="rId626" Type="http://schemas.openxmlformats.org/officeDocument/2006/relationships/slideLayout" Target="../slideLayouts/slideLayout4726.xml"/><Relationship Id="rId223" Type="http://schemas.openxmlformats.org/officeDocument/2006/relationships/slideLayout" Target="../slideLayouts/slideLayout4323.xml"/><Relationship Id="rId430" Type="http://schemas.openxmlformats.org/officeDocument/2006/relationships/slideLayout" Target="../slideLayouts/slideLayout4530.xml"/><Relationship Id="rId668" Type="http://schemas.openxmlformats.org/officeDocument/2006/relationships/slideLayout" Target="../slideLayouts/slideLayout4768.xml"/><Relationship Id="rId833" Type="http://schemas.openxmlformats.org/officeDocument/2006/relationships/slideLayout" Target="../slideLayouts/slideLayout4933.xml"/><Relationship Id="rId875" Type="http://schemas.openxmlformats.org/officeDocument/2006/relationships/slideLayout" Target="../slideLayouts/slideLayout4975.xml"/><Relationship Id="rId18" Type="http://schemas.openxmlformats.org/officeDocument/2006/relationships/slideLayout" Target="../slideLayouts/slideLayout4118.xml"/><Relationship Id="rId265" Type="http://schemas.openxmlformats.org/officeDocument/2006/relationships/slideLayout" Target="../slideLayouts/slideLayout4365.xml"/><Relationship Id="rId472" Type="http://schemas.openxmlformats.org/officeDocument/2006/relationships/slideLayout" Target="../slideLayouts/slideLayout4572.xml"/><Relationship Id="rId528" Type="http://schemas.openxmlformats.org/officeDocument/2006/relationships/slideLayout" Target="../slideLayouts/slideLayout4628.xml"/><Relationship Id="rId735" Type="http://schemas.openxmlformats.org/officeDocument/2006/relationships/slideLayout" Target="../slideLayouts/slideLayout4835.xml"/><Relationship Id="rId900" Type="http://schemas.openxmlformats.org/officeDocument/2006/relationships/slideLayout" Target="../slideLayouts/slideLayout5000.xml"/><Relationship Id="rId942" Type="http://schemas.openxmlformats.org/officeDocument/2006/relationships/slideLayout" Target="../slideLayouts/slideLayout5042.xml"/><Relationship Id="rId125" Type="http://schemas.openxmlformats.org/officeDocument/2006/relationships/slideLayout" Target="../slideLayouts/slideLayout4225.xml"/><Relationship Id="rId167" Type="http://schemas.openxmlformats.org/officeDocument/2006/relationships/slideLayout" Target="../slideLayouts/slideLayout4267.xml"/><Relationship Id="rId332" Type="http://schemas.openxmlformats.org/officeDocument/2006/relationships/slideLayout" Target="../slideLayouts/slideLayout4432.xml"/><Relationship Id="rId374" Type="http://schemas.openxmlformats.org/officeDocument/2006/relationships/slideLayout" Target="../slideLayouts/slideLayout4474.xml"/><Relationship Id="rId581" Type="http://schemas.openxmlformats.org/officeDocument/2006/relationships/slideLayout" Target="../slideLayouts/slideLayout4681.xml"/><Relationship Id="rId777" Type="http://schemas.openxmlformats.org/officeDocument/2006/relationships/slideLayout" Target="../slideLayouts/slideLayout4877.xml"/><Relationship Id="rId71" Type="http://schemas.openxmlformats.org/officeDocument/2006/relationships/slideLayout" Target="../slideLayouts/slideLayout4171.xml"/><Relationship Id="rId234" Type="http://schemas.openxmlformats.org/officeDocument/2006/relationships/slideLayout" Target="../slideLayouts/slideLayout4334.xml"/><Relationship Id="rId637" Type="http://schemas.openxmlformats.org/officeDocument/2006/relationships/slideLayout" Target="../slideLayouts/slideLayout4737.xml"/><Relationship Id="rId679" Type="http://schemas.openxmlformats.org/officeDocument/2006/relationships/slideLayout" Target="../slideLayouts/slideLayout4779.xml"/><Relationship Id="rId802" Type="http://schemas.openxmlformats.org/officeDocument/2006/relationships/slideLayout" Target="../slideLayouts/slideLayout4902.xml"/><Relationship Id="rId844" Type="http://schemas.openxmlformats.org/officeDocument/2006/relationships/slideLayout" Target="../slideLayouts/slideLayout4944.xml"/><Relationship Id="rId886" Type="http://schemas.openxmlformats.org/officeDocument/2006/relationships/slideLayout" Target="../slideLayouts/slideLayout4986.xml"/><Relationship Id="rId2" Type="http://schemas.openxmlformats.org/officeDocument/2006/relationships/slideLayout" Target="../slideLayouts/slideLayout4102.xml"/><Relationship Id="rId29" Type="http://schemas.openxmlformats.org/officeDocument/2006/relationships/slideLayout" Target="../slideLayouts/slideLayout4129.xml"/><Relationship Id="rId276" Type="http://schemas.openxmlformats.org/officeDocument/2006/relationships/slideLayout" Target="../slideLayouts/slideLayout4376.xml"/><Relationship Id="rId441" Type="http://schemas.openxmlformats.org/officeDocument/2006/relationships/slideLayout" Target="../slideLayouts/slideLayout4541.xml"/><Relationship Id="rId483" Type="http://schemas.openxmlformats.org/officeDocument/2006/relationships/slideLayout" Target="../slideLayouts/slideLayout4583.xml"/><Relationship Id="rId539" Type="http://schemas.openxmlformats.org/officeDocument/2006/relationships/slideLayout" Target="../slideLayouts/slideLayout4639.xml"/><Relationship Id="rId690" Type="http://schemas.openxmlformats.org/officeDocument/2006/relationships/slideLayout" Target="../slideLayouts/slideLayout4790.xml"/><Relationship Id="rId704" Type="http://schemas.openxmlformats.org/officeDocument/2006/relationships/slideLayout" Target="../slideLayouts/slideLayout4804.xml"/><Relationship Id="rId746" Type="http://schemas.openxmlformats.org/officeDocument/2006/relationships/slideLayout" Target="../slideLayouts/slideLayout4846.xml"/><Relationship Id="rId911" Type="http://schemas.openxmlformats.org/officeDocument/2006/relationships/slideLayout" Target="../slideLayouts/slideLayout5011.xml"/><Relationship Id="rId40" Type="http://schemas.openxmlformats.org/officeDocument/2006/relationships/slideLayout" Target="../slideLayouts/slideLayout4140.xml"/><Relationship Id="rId136" Type="http://schemas.openxmlformats.org/officeDocument/2006/relationships/slideLayout" Target="../slideLayouts/slideLayout4236.xml"/><Relationship Id="rId178" Type="http://schemas.openxmlformats.org/officeDocument/2006/relationships/slideLayout" Target="../slideLayouts/slideLayout4278.xml"/><Relationship Id="rId301" Type="http://schemas.openxmlformats.org/officeDocument/2006/relationships/slideLayout" Target="../slideLayouts/slideLayout4401.xml"/><Relationship Id="rId343" Type="http://schemas.openxmlformats.org/officeDocument/2006/relationships/slideLayout" Target="../slideLayouts/slideLayout4443.xml"/><Relationship Id="rId550" Type="http://schemas.openxmlformats.org/officeDocument/2006/relationships/slideLayout" Target="../slideLayouts/slideLayout4650.xml"/><Relationship Id="rId788" Type="http://schemas.openxmlformats.org/officeDocument/2006/relationships/slideLayout" Target="../slideLayouts/slideLayout4888.xml"/><Relationship Id="rId953" Type="http://schemas.openxmlformats.org/officeDocument/2006/relationships/slideLayout" Target="../slideLayouts/slideLayout5053.xml"/><Relationship Id="rId82" Type="http://schemas.openxmlformats.org/officeDocument/2006/relationships/slideLayout" Target="../slideLayouts/slideLayout4182.xml"/><Relationship Id="rId203" Type="http://schemas.openxmlformats.org/officeDocument/2006/relationships/slideLayout" Target="../slideLayouts/slideLayout4303.xml"/><Relationship Id="rId385" Type="http://schemas.openxmlformats.org/officeDocument/2006/relationships/slideLayout" Target="../slideLayouts/slideLayout4485.xml"/><Relationship Id="rId592" Type="http://schemas.openxmlformats.org/officeDocument/2006/relationships/slideLayout" Target="../slideLayouts/slideLayout4692.xml"/><Relationship Id="rId606" Type="http://schemas.openxmlformats.org/officeDocument/2006/relationships/slideLayout" Target="../slideLayouts/slideLayout4706.xml"/><Relationship Id="rId648" Type="http://schemas.openxmlformats.org/officeDocument/2006/relationships/slideLayout" Target="../slideLayouts/slideLayout4748.xml"/><Relationship Id="rId813" Type="http://schemas.openxmlformats.org/officeDocument/2006/relationships/slideLayout" Target="../slideLayouts/slideLayout4913.xml"/><Relationship Id="rId855" Type="http://schemas.openxmlformats.org/officeDocument/2006/relationships/slideLayout" Target="../slideLayouts/slideLayout4955.xml"/><Relationship Id="rId245" Type="http://schemas.openxmlformats.org/officeDocument/2006/relationships/slideLayout" Target="../slideLayouts/slideLayout4345.xml"/><Relationship Id="rId287" Type="http://schemas.openxmlformats.org/officeDocument/2006/relationships/slideLayout" Target="../slideLayouts/slideLayout4387.xml"/><Relationship Id="rId410" Type="http://schemas.openxmlformats.org/officeDocument/2006/relationships/slideLayout" Target="../slideLayouts/slideLayout4510.xml"/><Relationship Id="rId452" Type="http://schemas.openxmlformats.org/officeDocument/2006/relationships/slideLayout" Target="../slideLayouts/slideLayout4552.xml"/><Relationship Id="rId494" Type="http://schemas.openxmlformats.org/officeDocument/2006/relationships/slideLayout" Target="../slideLayouts/slideLayout4594.xml"/><Relationship Id="rId508" Type="http://schemas.openxmlformats.org/officeDocument/2006/relationships/slideLayout" Target="../slideLayouts/slideLayout4608.xml"/><Relationship Id="rId715" Type="http://schemas.openxmlformats.org/officeDocument/2006/relationships/slideLayout" Target="../slideLayouts/slideLayout4815.xml"/><Relationship Id="rId897" Type="http://schemas.openxmlformats.org/officeDocument/2006/relationships/slideLayout" Target="../slideLayouts/slideLayout4997.xml"/><Relationship Id="rId922" Type="http://schemas.openxmlformats.org/officeDocument/2006/relationships/slideLayout" Target="../slideLayouts/slideLayout5022.xml"/><Relationship Id="rId105" Type="http://schemas.openxmlformats.org/officeDocument/2006/relationships/slideLayout" Target="../slideLayouts/slideLayout4205.xml"/><Relationship Id="rId147" Type="http://schemas.openxmlformats.org/officeDocument/2006/relationships/slideLayout" Target="../slideLayouts/slideLayout4247.xml"/><Relationship Id="rId312" Type="http://schemas.openxmlformats.org/officeDocument/2006/relationships/slideLayout" Target="../slideLayouts/slideLayout4412.xml"/><Relationship Id="rId354" Type="http://schemas.openxmlformats.org/officeDocument/2006/relationships/slideLayout" Target="../slideLayouts/slideLayout4454.xml"/><Relationship Id="rId757" Type="http://schemas.openxmlformats.org/officeDocument/2006/relationships/slideLayout" Target="../slideLayouts/slideLayout4857.xml"/><Relationship Id="rId799" Type="http://schemas.openxmlformats.org/officeDocument/2006/relationships/slideLayout" Target="../slideLayouts/slideLayout4899.xml"/><Relationship Id="rId964" Type="http://schemas.openxmlformats.org/officeDocument/2006/relationships/slideLayout" Target="../slideLayouts/slideLayout5064.xml"/><Relationship Id="rId51" Type="http://schemas.openxmlformats.org/officeDocument/2006/relationships/slideLayout" Target="../slideLayouts/slideLayout4151.xml"/><Relationship Id="rId93" Type="http://schemas.openxmlformats.org/officeDocument/2006/relationships/slideLayout" Target="../slideLayouts/slideLayout4193.xml"/><Relationship Id="rId189" Type="http://schemas.openxmlformats.org/officeDocument/2006/relationships/slideLayout" Target="../slideLayouts/slideLayout4289.xml"/><Relationship Id="rId396" Type="http://schemas.openxmlformats.org/officeDocument/2006/relationships/slideLayout" Target="../slideLayouts/slideLayout4496.xml"/><Relationship Id="rId561" Type="http://schemas.openxmlformats.org/officeDocument/2006/relationships/slideLayout" Target="../slideLayouts/slideLayout4661.xml"/><Relationship Id="rId617" Type="http://schemas.openxmlformats.org/officeDocument/2006/relationships/slideLayout" Target="../slideLayouts/slideLayout4717.xml"/><Relationship Id="rId659" Type="http://schemas.openxmlformats.org/officeDocument/2006/relationships/slideLayout" Target="../slideLayouts/slideLayout4759.xml"/><Relationship Id="rId824" Type="http://schemas.openxmlformats.org/officeDocument/2006/relationships/slideLayout" Target="../slideLayouts/slideLayout4924.xml"/><Relationship Id="rId866" Type="http://schemas.openxmlformats.org/officeDocument/2006/relationships/slideLayout" Target="../slideLayouts/slideLayout4966.xml"/><Relationship Id="rId214" Type="http://schemas.openxmlformats.org/officeDocument/2006/relationships/slideLayout" Target="../slideLayouts/slideLayout4314.xml"/><Relationship Id="rId256" Type="http://schemas.openxmlformats.org/officeDocument/2006/relationships/slideLayout" Target="../slideLayouts/slideLayout4356.xml"/><Relationship Id="rId298" Type="http://schemas.openxmlformats.org/officeDocument/2006/relationships/slideLayout" Target="../slideLayouts/slideLayout4398.xml"/><Relationship Id="rId421" Type="http://schemas.openxmlformats.org/officeDocument/2006/relationships/slideLayout" Target="../slideLayouts/slideLayout4521.xml"/><Relationship Id="rId463" Type="http://schemas.openxmlformats.org/officeDocument/2006/relationships/slideLayout" Target="../slideLayouts/slideLayout4563.xml"/><Relationship Id="rId519" Type="http://schemas.openxmlformats.org/officeDocument/2006/relationships/slideLayout" Target="../slideLayouts/slideLayout4619.xml"/><Relationship Id="rId670" Type="http://schemas.openxmlformats.org/officeDocument/2006/relationships/slideLayout" Target="../slideLayouts/slideLayout4770.xml"/><Relationship Id="rId116" Type="http://schemas.openxmlformats.org/officeDocument/2006/relationships/slideLayout" Target="../slideLayouts/slideLayout4216.xml"/><Relationship Id="rId158" Type="http://schemas.openxmlformats.org/officeDocument/2006/relationships/slideLayout" Target="../slideLayouts/slideLayout4258.xml"/><Relationship Id="rId323" Type="http://schemas.openxmlformats.org/officeDocument/2006/relationships/slideLayout" Target="../slideLayouts/slideLayout4423.xml"/><Relationship Id="rId530" Type="http://schemas.openxmlformats.org/officeDocument/2006/relationships/slideLayout" Target="../slideLayouts/slideLayout4630.xml"/><Relationship Id="rId726" Type="http://schemas.openxmlformats.org/officeDocument/2006/relationships/slideLayout" Target="../slideLayouts/slideLayout4826.xml"/><Relationship Id="rId768" Type="http://schemas.openxmlformats.org/officeDocument/2006/relationships/slideLayout" Target="../slideLayouts/slideLayout4868.xml"/><Relationship Id="rId933" Type="http://schemas.openxmlformats.org/officeDocument/2006/relationships/slideLayout" Target="../slideLayouts/slideLayout5033.xml"/><Relationship Id="rId20" Type="http://schemas.openxmlformats.org/officeDocument/2006/relationships/slideLayout" Target="../slideLayouts/slideLayout4120.xml"/><Relationship Id="rId62" Type="http://schemas.openxmlformats.org/officeDocument/2006/relationships/slideLayout" Target="../slideLayouts/slideLayout4162.xml"/><Relationship Id="rId365" Type="http://schemas.openxmlformats.org/officeDocument/2006/relationships/slideLayout" Target="../slideLayouts/slideLayout4465.xml"/><Relationship Id="rId572" Type="http://schemas.openxmlformats.org/officeDocument/2006/relationships/slideLayout" Target="../slideLayouts/slideLayout4672.xml"/><Relationship Id="rId628" Type="http://schemas.openxmlformats.org/officeDocument/2006/relationships/slideLayout" Target="../slideLayouts/slideLayout4728.xml"/><Relationship Id="rId835" Type="http://schemas.openxmlformats.org/officeDocument/2006/relationships/slideLayout" Target="../slideLayouts/slideLayout4935.xml"/><Relationship Id="rId225" Type="http://schemas.openxmlformats.org/officeDocument/2006/relationships/slideLayout" Target="../slideLayouts/slideLayout4325.xml"/><Relationship Id="rId267" Type="http://schemas.openxmlformats.org/officeDocument/2006/relationships/slideLayout" Target="../slideLayouts/slideLayout4367.xml"/><Relationship Id="rId432" Type="http://schemas.openxmlformats.org/officeDocument/2006/relationships/slideLayout" Target="../slideLayouts/slideLayout4532.xml"/><Relationship Id="rId474" Type="http://schemas.openxmlformats.org/officeDocument/2006/relationships/slideLayout" Target="../slideLayouts/slideLayout4574.xml"/><Relationship Id="rId877" Type="http://schemas.openxmlformats.org/officeDocument/2006/relationships/slideLayout" Target="../slideLayouts/slideLayout4977.xml"/><Relationship Id="rId127" Type="http://schemas.openxmlformats.org/officeDocument/2006/relationships/slideLayout" Target="../slideLayouts/slideLayout4227.xml"/><Relationship Id="rId681" Type="http://schemas.openxmlformats.org/officeDocument/2006/relationships/slideLayout" Target="../slideLayouts/slideLayout4781.xml"/><Relationship Id="rId737" Type="http://schemas.openxmlformats.org/officeDocument/2006/relationships/slideLayout" Target="../slideLayouts/slideLayout4837.xml"/><Relationship Id="rId779" Type="http://schemas.openxmlformats.org/officeDocument/2006/relationships/slideLayout" Target="../slideLayouts/slideLayout4879.xml"/><Relationship Id="rId902" Type="http://schemas.openxmlformats.org/officeDocument/2006/relationships/slideLayout" Target="../slideLayouts/slideLayout5002.xml"/><Relationship Id="rId944" Type="http://schemas.openxmlformats.org/officeDocument/2006/relationships/slideLayout" Target="../slideLayouts/slideLayout5044.xml"/><Relationship Id="rId31" Type="http://schemas.openxmlformats.org/officeDocument/2006/relationships/slideLayout" Target="../slideLayouts/slideLayout4131.xml"/><Relationship Id="rId73" Type="http://schemas.openxmlformats.org/officeDocument/2006/relationships/slideLayout" Target="../slideLayouts/slideLayout4173.xml"/><Relationship Id="rId169" Type="http://schemas.openxmlformats.org/officeDocument/2006/relationships/slideLayout" Target="../slideLayouts/slideLayout4269.xml"/><Relationship Id="rId334" Type="http://schemas.openxmlformats.org/officeDocument/2006/relationships/slideLayout" Target="../slideLayouts/slideLayout4434.xml"/><Relationship Id="rId376" Type="http://schemas.openxmlformats.org/officeDocument/2006/relationships/slideLayout" Target="../slideLayouts/slideLayout4476.xml"/><Relationship Id="rId541" Type="http://schemas.openxmlformats.org/officeDocument/2006/relationships/slideLayout" Target="../slideLayouts/slideLayout4641.xml"/><Relationship Id="rId583" Type="http://schemas.openxmlformats.org/officeDocument/2006/relationships/slideLayout" Target="../slideLayouts/slideLayout4683.xml"/><Relationship Id="rId639" Type="http://schemas.openxmlformats.org/officeDocument/2006/relationships/slideLayout" Target="../slideLayouts/slideLayout4739.xml"/><Relationship Id="rId790" Type="http://schemas.openxmlformats.org/officeDocument/2006/relationships/slideLayout" Target="../slideLayouts/slideLayout4890.xml"/><Relationship Id="rId804" Type="http://schemas.openxmlformats.org/officeDocument/2006/relationships/slideLayout" Target="../slideLayouts/slideLayout4904.xml"/><Relationship Id="rId4" Type="http://schemas.openxmlformats.org/officeDocument/2006/relationships/slideLayout" Target="../slideLayouts/slideLayout4104.xml"/><Relationship Id="rId180" Type="http://schemas.openxmlformats.org/officeDocument/2006/relationships/slideLayout" Target="../slideLayouts/slideLayout4280.xml"/><Relationship Id="rId236" Type="http://schemas.openxmlformats.org/officeDocument/2006/relationships/slideLayout" Target="../slideLayouts/slideLayout4336.xml"/><Relationship Id="rId278" Type="http://schemas.openxmlformats.org/officeDocument/2006/relationships/slideLayout" Target="../slideLayouts/slideLayout4378.xml"/><Relationship Id="rId401" Type="http://schemas.openxmlformats.org/officeDocument/2006/relationships/slideLayout" Target="../slideLayouts/slideLayout4501.xml"/><Relationship Id="rId443" Type="http://schemas.openxmlformats.org/officeDocument/2006/relationships/slideLayout" Target="../slideLayouts/slideLayout4543.xml"/><Relationship Id="rId650" Type="http://schemas.openxmlformats.org/officeDocument/2006/relationships/slideLayout" Target="../slideLayouts/slideLayout4750.xml"/><Relationship Id="rId846" Type="http://schemas.openxmlformats.org/officeDocument/2006/relationships/slideLayout" Target="../slideLayouts/slideLayout4946.xml"/><Relationship Id="rId888" Type="http://schemas.openxmlformats.org/officeDocument/2006/relationships/slideLayout" Target="../slideLayouts/slideLayout4988.xml"/><Relationship Id="rId303" Type="http://schemas.openxmlformats.org/officeDocument/2006/relationships/slideLayout" Target="../slideLayouts/slideLayout4403.xml"/><Relationship Id="rId485" Type="http://schemas.openxmlformats.org/officeDocument/2006/relationships/slideLayout" Target="../slideLayouts/slideLayout4585.xml"/><Relationship Id="rId692" Type="http://schemas.openxmlformats.org/officeDocument/2006/relationships/slideLayout" Target="../slideLayouts/slideLayout4792.xml"/><Relationship Id="rId706" Type="http://schemas.openxmlformats.org/officeDocument/2006/relationships/slideLayout" Target="../slideLayouts/slideLayout4806.xml"/><Relationship Id="rId748" Type="http://schemas.openxmlformats.org/officeDocument/2006/relationships/slideLayout" Target="../slideLayouts/slideLayout4848.xml"/><Relationship Id="rId913" Type="http://schemas.openxmlformats.org/officeDocument/2006/relationships/slideLayout" Target="../slideLayouts/slideLayout5013.xml"/><Relationship Id="rId955" Type="http://schemas.openxmlformats.org/officeDocument/2006/relationships/slideLayout" Target="../slideLayouts/slideLayout5055.xml"/><Relationship Id="rId42" Type="http://schemas.openxmlformats.org/officeDocument/2006/relationships/slideLayout" Target="../slideLayouts/slideLayout4142.xml"/><Relationship Id="rId84" Type="http://schemas.openxmlformats.org/officeDocument/2006/relationships/slideLayout" Target="../slideLayouts/slideLayout4184.xml"/><Relationship Id="rId138" Type="http://schemas.openxmlformats.org/officeDocument/2006/relationships/slideLayout" Target="../slideLayouts/slideLayout4238.xml"/><Relationship Id="rId345" Type="http://schemas.openxmlformats.org/officeDocument/2006/relationships/slideLayout" Target="../slideLayouts/slideLayout4445.xml"/><Relationship Id="rId387" Type="http://schemas.openxmlformats.org/officeDocument/2006/relationships/slideLayout" Target="../slideLayouts/slideLayout4487.xml"/><Relationship Id="rId510" Type="http://schemas.openxmlformats.org/officeDocument/2006/relationships/slideLayout" Target="../slideLayouts/slideLayout4610.xml"/><Relationship Id="rId552" Type="http://schemas.openxmlformats.org/officeDocument/2006/relationships/slideLayout" Target="../slideLayouts/slideLayout4652.xml"/><Relationship Id="rId594" Type="http://schemas.openxmlformats.org/officeDocument/2006/relationships/slideLayout" Target="../slideLayouts/slideLayout4694.xml"/><Relationship Id="rId608" Type="http://schemas.openxmlformats.org/officeDocument/2006/relationships/slideLayout" Target="../slideLayouts/slideLayout4708.xml"/><Relationship Id="rId815" Type="http://schemas.openxmlformats.org/officeDocument/2006/relationships/slideLayout" Target="../slideLayouts/slideLayout4915.xml"/><Relationship Id="rId191" Type="http://schemas.openxmlformats.org/officeDocument/2006/relationships/slideLayout" Target="../slideLayouts/slideLayout4291.xml"/><Relationship Id="rId205" Type="http://schemas.openxmlformats.org/officeDocument/2006/relationships/slideLayout" Target="../slideLayouts/slideLayout4305.xml"/><Relationship Id="rId247" Type="http://schemas.openxmlformats.org/officeDocument/2006/relationships/slideLayout" Target="../slideLayouts/slideLayout4347.xml"/><Relationship Id="rId412" Type="http://schemas.openxmlformats.org/officeDocument/2006/relationships/slideLayout" Target="../slideLayouts/slideLayout4512.xml"/><Relationship Id="rId857" Type="http://schemas.openxmlformats.org/officeDocument/2006/relationships/slideLayout" Target="../slideLayouts/slideLayout4957.xml"/><Relationship Id="rId899" Type="http://schemas.openxmlformats.org/officeDocument/2006/relationships/slideLayout" Target="../slideLayouts/slideLayout4999.xml"/><Relationship Id="rId107" Type="http://schemas.openxmlformats.org/officeDocument/2006/relationships/slideLayout" Target="../slideLayouts/slideLayout4207.xml"/><Relationship Id="rId289" Type="http://schemas.openxmlformats.org/officeDocument/2006/relationships/slideLayout" Target="../slideLayouts/slideLayout4389.xml"/><Relationship Id="rId454" Type="http://schemas.openxmlformats.org/officeDocument/2006/relationships/slideLayout" Target="../slideLayouts/slideLayout4554.xml"/><Relationship Id="rId496" Type="http://schemas.openxmlformats.org/officeDocument/2006/relationships/slideLayout" Target="../slideLayouts/slideLayout4596.xml"/><Relationship Id="rId661" Type="http://schemas.openxmlformats.org/officeDocument/2006/relationships/slideLayout" Target="../slideLayouts/slideLayout4761.xml"/><Relationship Id="rId717" Type="http://schemas.openxmlformats.org/officeDocument/2006/relationships/slideLayout" Target="../slideLayouts/slideLayout4817.xml"/><Relationship Id="rId759" Type="http://schemas.openxmlformats.org/officeDocument/2006/relationships/slideLayout" Target="../slideLayouts/slideLayout4859.xml"/><Relationship Id="rId924" Type="http://schemas.openxmlformats.org/officeDocument/2006/relationships/slideLayout" Target="../slideLayouts/slideLayout5024.xml"/><Relationship Id="rId966" Type="http://schemas.openxmlformats.org/officeDocument/2006/relationships/slideLayout" Target="../slideLayouts/slideLayout5066.xml"/><Relationship Id="rId11" Type="http://schemas.openxmlformats.org/officeDocument/2006/relationships/slideLayout" Target="../slideLayouts/slideLayout4111.xml"/><Relationship Id="rId53" Type="http://schemas.openxmlformats.org/officeDocument/2006/relationships/slideLayout" Target="../slideLayouts/slideLayout4153.xml"/><Relationship Id="rId149" Type="http://schemas.openxmlformats.org/officeDocument/2006/relationships/slideLayout" Target="../slideLayouts/slideLayout4249.xml"/><Relationship Id="rId314" Type="http://schemas.openxmlformats.org/officeDocument/2006/relationships/slideLayout" Target="../slideLayouts/slideLayout4414.xml"/><Relationship Id="rId356" Type="http://schemas.openxmlformats.org/officeDocument/2006/relationships/slideLayout" Target="../slideLayouts/slideLayout4456.xml"/><Relationship Id="rId398" Type="http://schemas.openxmlformats.org/officeDocument/2006/relationships/slideLayout" Target="../slideLayouts/slideLayout4498.xml"/><Relationship Id="rId521" Type="http://schemas.openxmlformats.org/officeDocument/2006/relationships/slideLayout" Target="../slideLayouts/slideLayout4621.xml"/><Relationship Id="rId563" Type="http://schemas.openxmlformats.org/officeDocument/2006/relationships/slideLayout" Target="../slideLayouts/slideLayout4663.xml"/><Relationship Id="rId619" Type="http://schemas.openxmlformats.org/officeDocument/2006/relationships/slideLayout" Target="../slideLayouts/slideLayout4719.xml"/><Relationship Id="rId770" Type="http://schemas.openxmlformats.org/officeDocument/2006/relationships/slideLayout" Target="../slideLayouts/slideLayout4870.xml"/><Relationship Id="rId95" Type="http://schemas.openxmlformats.org/officeDocument/2006/relationships/slideLayout" Target="../slideLayouts/slideLayout4195.xml"/><Relationship Id="rId160" Type="http://schemas.openxmlformats.org/officeDocument/2006/relationships/slideLayout" Target="../slideLayouts/slideLayout4260.xml"/><Relationship Id="rId216" Type="http://schemas.openxmlformats.org/officeDocument/2006/relationships/slideLayout" Target="../slideLayouts/slideLayout4316.xml"/><Relationship Id="rId423" Type="http://schemas.openxmlformats.org/officeDocument/2006/relationships/slideLayout" Target="../slideLayouts/slideLayout4523.xml"/><Relationship Id="rId826" Type="http://schemas.openxmlformats.org/officeDocument/2006/relationships/slideLayout" Target="../slideLayouts/slideLayout4926.xml"/><Relationship Id="rId868" Type="http://schemas.openxmlformats.org/officeDocument/2006/relationships/slideLayout" Target="../slideLayouts/slideLayout4968.xml"/><Relationship Id="rId258" Type="http://schemas.openxmlformats.org/officeDocument/2006/relationships/slideLayout" Target="../slideLayouts/slideLayout4358.xml"/><Relationship Id="rId465" Type="http://schemas.openxmlformats.org/officeDocument/2006/relationships/slideLayout" Target="../slideLayouts/slideLayout4565.xml"/><Relationship Id="rId630" Type="http://schemas.openxmlformats.org/officeDocument/2006/relationships/slideLayout" Target="../slideLayouts/slideLayout4730.xml"/><Relationship Id="rId672" Type="http://schemas.openxmlformats.org/officeDocument/2006/relationships/slideLayout" Target="../slideLayouts/slideLayout4772.xml"/><Relationship Id="rId728" Type="http://schemas.openxmlformats.org/officeDocument/2006/relationships/slideLayout" Target="../slideLayouts/slideLayout4828.xml"/><Relationship Id="rId935" Type="http://schemas.openxmlformats.org/officeDocument/2006/relationships/slideLayout" Target="../slideLayouts/slideLayout5035.xml"/><Relationship Id="rId22" Type="http://schemas.openxmlformats.org/officeDocument/2006/relationships/slideLayout" Target="../slideLayouts/slideLayout4122.xml"/><Relationship Id="rId64" Type="http://schemas.openxmlformats.org/officeDocument/2006/relationships/slideLayout" Target="../slideLayouts/slideLayout4164.xml"/><Relationship Id="rId118" Type="http://schemas.openxmlformats.org/officeDocument/2006/relationships/slideLayout" Target="../slideLayouts/slideLayout4218.xml"/><Relationship Id="rId325" Type="http://schemas.openxmlformats.org/officeDocument/2006/relationships/slideLayout" Target="../slideLayouts/slideLayout4425.xml"/><Relationship Id="rId367" Type="http://schemas.openxmlformats.org/officeDocument/2006/relationships/slideLayout" Target="../slideLayouts/slideLayout4467.xml"/><Relationship Id="rId532" Type="http://schemas.openxmlformats.org/officeDocument/2006/relationships/slideLayout" Target="../slideLayouts/slideLayout4632.xml"/><Relationship Id="rId574" Type="http://schemas.openxmlformats.org/officeDocument/2006/relationships/slideLayout" Target="../slideLayouts/slideLayout4674.xml"/><Relationship Id="rId171" Type="http://schemas.openxmlformats.org/officeDocument/2006/relationships/slideLayout" Target="../slideLayouts/slideLayout4271.xml"/><Relationship Id="rId227" Type="http://schemas.openxmlformats.org/officeDocument/2006/relationships/slideLayout" Target="../slideLayouts/slideLayout4327.xml"/><Relationship Id="rId781" Type="http://schemas.openxmlformats.org/officeDocument/2006/relationships/slideLayout" Target="../slideLayouts/slideLayout4881.xml"/><Relationship Id="rId837" Type="http://schemas.openxmlformats.org/officeDocument/2006/relationships/slideLayout" Target="../slideLayouts/slideLayout4937.xml"/><Relationship Id="rId879" Type="http://schemas.openxmlformats.org/officeDocument/2006/relationships/slideLayout" Target="../slideLayouts/slideLayout4979.xml"/><Relationship Id="rId269" Type="http://schemas.openxmlformats.org/officeDocument/2006/relationships/slideLayout" Target="../slideLayouts/slideLayout4369.xml"/><Relationship Id="rId434" Type="http://schemas.openxmlformats.org/officeDocument/2006/relationships/slideLayout" Target="../slideLayouts/slideLayout4534.xml"/><Relationship Id="rId476" Type="http://schemas.openxmlformats.org/officeDocument/2006/relationships/slideLayout" Target="../slideLayouts/slideLayout4576.xml"/><Relationship Id="rId641" Type="http://schemas.openxmlformats.org/officeDocument/2006/relationships/slideLayout" Target="../slideLayouts/slideLayout4741.xml"/><Relationship Id="rId683" Type="http://schemas.openxmlformats.org/officeDocument/2006/relationships/slideLayout" Target="../slideLayouts/slideLayout4783.xml"/><Relationship Id="rId739" Type="http://schemas.openxmlformats.org/officeDocument/2006/relationships/slideLayout" Target="../slideLayouts/slideLayout4839.xml"/><Relationship Id="rId890" Type="http://schemas.openxmlformats.org/officeDocument/2006/relationships/slideLayout" Target="../slideLayouts/slideLayout4990.xml"/><Relationship Id="rId904" Type="http://schemas.openxmlformats.org/officeDocument/2006/relationships/slideLayout" Target="../slideLayouts/slideLayout5004.xml"/><Relationship Id="rId33" Type="http://schemas.openxmlformats.org/officeDocument/2006/relationships/slideLayout" Target="../slideLayouts/slideLayout4133.xml"/><Relationship Id="rId129" Type="http://schemas.openxmlformats.org/officeDocument/2006/relationships/slideLayout" Target="../slideLayouts/slideLayout4229.xml"/><Relationship Id="rId280" Type="http://schemas.openxmlformats.org/officeDocument/2006/relationships/slideLayout" Target="../slideLayouts/slideLayout4380.xml"/><Relationship Id="rId336" Type="http://schemas.openxmlformats.org/officeDocument/2006/relationships/slideLayout" Target="../slideLayouts/slideLayout4436.xml"/><Relationship Id="rId501" Type="http://schemas.openxmlformats.org/officeDocument/2006/relationships/slideLayout" Target="../slideLayouts/slideLayout4601.xml"/><Relationship Id="rId543" Type="http://schemas.openxmlformats.org/officeDocument/2006/relationships/slideLayout" Target="../slideLayouts/slideLayout4643.xml"/><Relationship Id="rId946" Type="http://schemas.openxmlformats.org/officeDocument/2006/relationships/slideLayout" Target="../slideLayouts/slideLayout5046.xml"/><Relationship Id="rId75" Type="http://schemas.openxmlformats.org/officeDocument/2006/relationships/slideLayout" Target="../slideLayouts/slideLayout4175.xml"/><Relationship Id="rId140" Type="http://schemas.openxmlformats.org/officeDocument/2006/relationships/slideLayout" Target="../slideLayouts/slideLayout4240.xml"/><Relationship Id="rId182" Type="http://schemas.openxmlformats.org/officeDocument/2006/relationships/slideLayout" Target="../slideLayouts/slideLayout4282.xml"/><Relationship Id="rId378" Type="http://schemas.openxmlformats.org/officeDocument/2006/relationships/slideLayout" Target="../slideLayouts/slideLayout4478.xml"/><Relationship Id="rId403" Type="http://schemas.openxmlformats.org/officeDocument/2006/relationships/slideLayout" Target="../slideLayouts/slideLayout4503.xml"/><Relationship Id="rId585" Type="http://schemas.openxmlformats.org/officeDocument/2006/relationships/slideLayout" Target="../slideLayouts/slideLayout4685.xml"/><Relationship Id="rId750" Type="http://schemas.openxmlformats.org/officeDocument/2006/relationships/slideLayout" Target="../slideLayouts/slideLayout4850.xml"/><Relationship Id="rId792" Type="http://schemas.openxmlformats.org/officeDocument/2006/relationships/slideLayout" Target="../slideLayouts/slideLayout4892.xml"/><Relationship Id="rId806" Type="http://schemas.openxmlformats.org/officeDocument/2006/relationships/slideLayout" Target="../slideLayouts/slideLayout4906.xml"/><Relationship Id="rId848" Type="http://schemas.openxmlformats.org/officeDocument/2006/relationships/slideLayout" Target="../slideLayouts/slideLayout4948.xml"/><Relationship Id="rId6" Type="http://schemas.openxmlformats.org/officeDocument/2006/relationships/slideLayout" Target="../slideLayouts/slideLayout4106.xml"/><Relationship Id="rId238" Type="http://schemas.openxmlformats.org/officeDocument/2006/relationships/slideLayout" Target="../slideLayouts/slideLayout4338.xml"/><Relationship Id="rId445" Type="http://schemas.openxmlformats.org/officeDocument/2006/relationships/slideLayout" Target="../slideLayouts/slideLayout4545.xml"/><Relationship Id="rId487" Type="http://schemas.openxmlformats.org/officeDocument/2006/relationships/slideLayout" Target="../slideLayouts/slideLayout4587.xml"/><Relationship Id="rId610" Type="http://schemas.openxmlformats.org/officeDocument/2006/relationships/slideLayout" Target="../slideLayouts/slideLayout4710.xml"/><Relationship Id="rId652" Type="http://schemas.openxmlformats.org/officeDocument/2006/relationships/slideLayout" Target="../slideLayouts/slideLayout4752.xml"/><Relationship Id="rId694" Type="http://schemas.openxmlformats.org/officeDocument/2006/relationships/slideLayout" Target="../slideLayouts/slideLayout4794.xml"/><Relationship Id="rId708" Type="http://schemas.openxmlformats.org/officeDocument/2006/relationships/slideLayout" Target="../slideLayouts/slideLayout4808.xml"/><Relationship Id="rId915" Type="http://schemas.openxmlformats.org/officeDocument/2006/relationships/slideLayout" Target="../slideLayouts/slideLayout5015.xml"/><Relationship Id="rId291" Type="http://schemas.openxmlformats.org/officeDocument/2006/relationships/slideLayout" Target="../slideLayouts/slideLayout4391.xml"/><Relationship Id="rId305" Type="http://schemas.openxmlformats.org/officeDocument/2006/relationships/slideLayout" Target="../slideLayouts/slideLayout4405.xml"/><Relationship Id="rId347" Type="http://schemas.openxmlformats.org/officeDocument/2006/relationships/slideLayout" Target="../slideLayouts/slideLayout4447.xml"/><Relationship Id="rId512" Type="http://schemas.openxmlformats.org/officeDocument/2006/relationships/slideLayout" Target="../slideLayouts/slideLayout4612.xml"/><Relationship Id="rId957" Type="http://schemas.openxmlformats.org/officeDocument/2006/relationships/slideLayout" Target="../slideLayouts/slideLayout5057.xml"/><Relationship Id="rId44" Type="http://schemas.openxmlformats.org/officeDocument/2006/relationships/slideLayout" Target="../slideLayouts/slideLayout4144.xml"/><Relationship Id="rId86" Type="http://schemas.openxmlformats.org/officeDocument/2006/relationships/slideLayout" Target="../slideLayouts/slideLayout4186.xml"/><Relationship Id="rId151" Type="http://schemas.openxmlformats.org/officeDocument/2006/relationships/slideLayout" Target="../slideLayouts/slideLayout4251.xml"/><Relationship Id="rId389" Type="http://schemas.openxmlformats.org/officeDocument/2006/relationships/slideLayout" Target="../slideLayouts/slideLayout4489.xml"/><Relationship Id="rId554" Type="http://schemas.openxmlformats.org/officeDocument/2006/relationships/slideLayout" Target="../slideLayouts/slideLayout4654.xml"/><Relationship Id="rId596" Type="http://schemas.openxmlformats.org/officeDocument/2006/relationships/slideLayout" Target="../slideLayouts/slideLayout4696.xml"/><Relationship Id="rId761" Type="http://schemas.openxmlformats.org/officeDocument/2006/relationships/slideLayout" Target="../slideLayouts/slideLayout4861.xml"/><Relationship Id="rId817" Type="http://schemas.openxmlformats.org/officeDocument/2006/relationships/slideLayout" Target="../slideLayouts/slideLayout4917.xml"/><Relationship Id="rId859" Type="http://schemas.openxmlformats.org/officeDocument/2006/relationships/slideLayout" Target="../slideLayouts/slideLayout4959.xml"/><Relationship Id="rId193" Type="http://schemas.openxmlformats.org/officeDocument/2006/relationships/slideLayout" Target="../slideLayouts/slideLayout4293.xml"/><Relationship Id="rId207" Type="http://schemas.openxmlformats.org/officeDocument/2006/relationships/slideLayout" Target="../slideLayouts/slideLayout4307.xml"/><Relationship Id="rId249" Type="http://schemas.openxmlformats.org/officeDocument/2006/relationships/slideLayout" Target="../slideLayouts/slideLayout4349.xml"/><Relationship Id="rId414" Type="http://schemas.openxmlformats.org/officeDocument/2006/relationships/slideLayout" Target="../slideLayouts/slideLayout4514.xml"/><Relationship Id="rId456" Type="http://schemas.openxmlformats.org/officeDocument/2006/relationships/slideLayout" Target="../slideLayouts/slideLayout4556.xml"/><Relationship Id="rId498" Type="http://schemas.openxmlformats.org/officeDocument/2006/relationships/slideLayout" Target="../slideLayouts/slideLayout4598.xml"/><Relationship Id="rId621" Type="http://schemas.openxmlformats.org/officeDocument/2006/relationships/slideLayout" Target="../slideLayouts/slideLayout4721.xml"/><Relationship Id="rId663" Type="http://schemas.openxmlformats.org/officeDocument/2006/relationships/slideLayout" Target="../slideLayouts/slideLayout4763.xml"/><Relationship Id="rId870" Type="http://schemas.openxmlformats.org/officeDocument/2006/relationships/slideLayout" Target="../slideLayouts/slideLayout4970.xml"/><Relationship Id="rId13" Type="http://schemas.openxmlformats.org/officeDocument/2006/relationships/slideLayout" Target="../slideLayouts/slideLayout4113.xml"/><Relationship Id="rId109" Type="http://schemas.openxmlformats.org/officeDocument/2006/relationships/slideLayout" Target="../slideLayouts/slideLayout4209.xml"/><Relationship Id="rId260" Type="http://schemas.openxmlformats.org/officeDocument/2006/relationships/slideLayout" Target="../slideLayouts/slideLayout4360.xml"/><Relationship Id="rId316" Type="http://schemas.openxmlformats.org/officeDocument/2006/relationships/slideLayout" Target="../slideLayouts/slideLayout4416.xml"/><Relationship Id="rId523" Type="http://schemas.openxmlformats.org/officeDocument/2006/relationships/slideLayout" Target="../slideLayouts/slideLayout4623.xml"/><Relationship Id="rId719" Type="http://schemas.openxmlformats.org/officeDocument/2006/relationships/slideLayout" Target="../slideLayouts/slideLayout4819.xml"/><Relationship Id="rId926" Type="http://schemas.openxmlformats.org/officeDocument/2006/relationships/slideLayout" Target="../slideLayouts/slideLayout5026.xml"/><Relationship Id="rId968" Type="http://schemas.openxmlformats.org/officeDocument/2006/relationships/slideLayout" Target="../slideLayouts/slideLayout5068.xml"/><Relationship Id="rId55" Type="http://schemas.openxmlformats.org/officeDocument/2006/relationships/slideLayout" Target="../slideLayouts/slideLayout4155.xml"/><Relationship Id="rId97" Type="http://schemas.openxmlformats.org/officeDocument/2006/relationships/slideLayout" Target="../slideLayouts/slideLayout4197.xml"/><Relationship Id="rId120" Type="http://schemas.openxmlformats.org/officeDocument/2006/relationships/slideLayout" Target="../slideLayouts/slideLayout4220.xml"/><Relationship Id="rId358" Type="http://schemas.openxmlformats.org/officeDocument/2006/relationships/slideLayout" Target="../slideLayouts/slideLayout4458.xml"/><Relationship Id="rId565" Type="http://schemas.openxmlformats.org/officeDocument/2006/relationships/slideLayout" Target="../slideLayouts/slideLayout4665.xml"/><Relationship Id="rId730" Type="http://schemas.openxmlformats.org/officeDocument/2006/relationships/slideLayout" Target="../slideLayouts/slideLayout4830.xml"/><Relationship Id="rId772" Type="http://schemas.openxmlformats.org/officeDocument/2006/relationships/slideLayout" Target="../slideLayouts/slideLayout4872.xml"/><Relationship Id="rId828" Type="http://schemas.openxmlformats.org/officeDocument/2006/relationships/slideLayout" Target="../slideLayouts/slideLayout4928.xml"/><Relationship Id="rId162" Type="http://schemas.openxmlformats.org/officeDocument/2006/relationships/slideLayout" Target="../slideLayouts/slideLayout4262.xml"/><Relationship Id="rId218" Type="http://schemas.openxmlformats.org/officeDocument/2006/relationships/slideLayout" Target="../slideLayouts/slideLayout4318.xml"/><Relationship Id="rId425" Type="http://schemas.openxmlformats.org/officeDocument/2006/relationships/slideLayout" Target="../slideLayouts/slideLayout4525.xml"/><Relationship Id="rId467" Type="http://schemas.openxmlformats.org/officeDocument/2006/relationships/slideLayout" Target="../slideLayouts/slideLayout4567.xml"/><Relationship Id="rId632" Type="http://schemas.openxmlformats.org/officeDocument/2006/relationships/slideLayout" Target="../slideLayouts/slideLayout4732.xml"/><Relationship Id="rId271" Type="http://schemas.openxmlformats.org/officeDocument/2006/relationships/slideLayout" Target="../slideLayouts/slideLayout4371.xml"/><Relationship Id="rId674" Type="http://schemas.openxmlformats.org/officeDocument/2006/relationships/slideLayout" Target="../slideLayouts/slideLayout4774.xml"/><Relationship Id="rId881" Type="http://schemas.openxmlformats.org/officeDocument/2006/relationships/slideLayout" Target="../slideLayouts/slideLayout4981.xml"/><Relationship Id="rId937" Type="http://schemas.openxmlformats.org/officeDocument/2006/relationships/slideLayout" Target="../slideLayouts/slideLayout5037.xml"/><Relationship Id="rId24" Type="http://schemas.openxmlformats.org/officeDocument/2006/relationships/slideLayout" Target="../slideLayouts/slideLayout4124.xml"/><Relationship Id="rId66" Type="http://schemas.openxmlformats.org/officeDocument/2006/relationships/slideLayout" Target="../slideLayouts/slideLayout4166.xml"/><Relationship Id="rId131" Type="http://schemas.openxmlformats.org/officeDocument/2006/relationships/slideLayout" Target="../slideLayouts/slideLayout4231.xml"/><Relationship Id="rId327" Type="http://schemas.openxmlformats.org/officeDocument/2006/relationships/slideLayout" Target="../slideLayouts/slideLayout4427.xml"/><Relationship Id="rId369" Type="http://schemas.openxmlformats.org/officeDocument/2006/relationships/slideLayout" Target="../slideLayouts/slideLayout4469.xml"/><Relationship Id="rId534" Type="http://schemas.openxmlformats.org/officeDocument/2006/relationships/slideLayout" Target="../slideLayouts/slideLayout4634.xml"/><Relationship Id="rId576" Type="http://schemas.openxmlformats.org/officeDocument/2006/relationships/slideLayout" Target="../slideLayouts/slideLayout4676.xml"/><Relationship Id="rId741" Type="http://schemas.openxmlformats.org/officeDocument/2006/relationships/slideLayout" Target="../slideLayouts/slideLayout4841.xml"/><Relationship Id="rId783" Type="http://schemas.openxmlformats.org/officeDocument/2006/relationships/slideLayout" Target="../slideLayouts/slideLayout4883.xml"/><Relationship Id="rId839" Type="http://schemas.openxmlformats.org/officeDocument/2006/relationships/slideLayout" Target="../slideLayouts/slideLayout4939.xml"/><Relationship Id="rId173" Type="http://schemas.openxmlformats.org/officeDocument/2006/relationships/slideLayout" Target="../slideLayouts/slideLayout4273.xml"/><Relationship Id="rId229" Type="http://schemas.openxmlformats.org/officeDocument/2006/relationships/slideLayout" Target="../slideLayouts/slideLayout4329.xml"/><Relationship Id="rId380" Type="http://schemas.openxmlformats.org/officeDocument/2006/relationships/slideLayout" Target="../slideLayouts/slideLayout4480.xml"/><Relationship Id="rId436" Type="http://schemas.openxmlformats.org/officeDocument/2006/relationships/slideLayout" Target="../slideLayouts/slideLayout4536.xml"/><Relationship Id="rId601" Type="http://schemas.openxmlformats.org/officeDocument/2006/relationships/slideLayout" Target="../slideLayouts/slideLayout4701.xml"/><Relationship Id="rId643" Type="http://schemas.openxmlformats.org/officeDocument/2006/relationships/slideLayout" Target="../slideLayouts/slideLayout4743.xml"/><Relationship Id="rId240" Type="http://schemas.openxmlformats.org/officeDocument/2006/relationships/slideLayout" Target="../slideLayouts/slideLayout4340.xml"/><Relationship Id="rId478" Type="http://schemas.openxmlformats.org/officeDocument/2006/relationships/slideLayout" Target="../slideLayouts/slideLayout4578.xml"/><Relationship Id="rId685" Type="http://schemas.openxmlformats.org/officeDocument/2006/relationships/slideLayout" Target="../slideLayouts/slideLayout4785.xml"/><Relationship Id="rId850" Type="http://schemas.openxmlformats.org/officeDocument/2006/relationships/slideLayout" Target="../slideLayouts/slideLayout4950.xml"/><Relationship Id="rId892" Type="http://schemas.openxmlformats.org/officeDocument/2006/relationships/slideLayout" Target="../slideLayouts/slideLayout4992.xml"/><Relationship Id="rId906" Type="http://schemas.openxmlformats.org/officeDocument/2006/relationships/slideLayout" Target="../slideLayouts/slideLayout5006.xml"/><Relationship Id="rId948" Type="http://schemas.openxmlformats.org/officeDocument/2006/relationships/slideLayout" Target="../slideLayouts/slideLayout5048.xml"/><Relationship Id="rId35" Type="http://schemas.openxmlformats.org/officeDocument/2006/relationships/slideLayout" Target="../slideLayouts/slideLayout4135.xml"/><Relationship Id="rId77" Type="http://schemas.openxmlformats.org/officeDocument/2006/relationships/slideLayout" Target="../slideLayouts/slideLayout4177.xml"/><Relationship Id="rId100" Type="http://schemas.openxmlformats.org/officeDocument/2006/relationships/slideLayout" Target="../slideLayouts/slideLayout4200.xml"/><Relationship Id="rId282" Type="http://schemas.openxmlformats.org/officeDocument/2006/relationships/slideLayout" Target="../slideLayouts/slideLayout4382.xml"/><Relationship Id="rId338" Type="http://schemas.openxmlformats.org/officeDocument/2006/relationships/slideLayout" Target="../slideLayouts/slideLayout4438.xml"/><Relationship Id="rId503" Type="http://schemas.openxmlformats.org/officeDocument/2006/relationships/slideLayout" Target="../slideLayouts/slideLayout4603.xml"/><Relationship Id="rId545" Type="http://schemas.openxmlformats.org/officeDocument/2006/relationships/slideLayout" Target="../slideLayouts/slideLayout4645.xml"/><Relationship Id="rId587" Type="http://schemas.openxmlformats.org/officeDocument/2006/relationships/slideLayout" Target="../slideLayouts/slideLayout4687.xml"/><Relationship Id="rId710" Type="http://schemas.openxmlformats.org/officeDocument/2006/relationships/slideLayout" Target="../slideLayouts/slideLayout4810.xml"/><Relationship Id="rId752" Type="http://schemas.openxmlformats.org/officeDocument/2006/relationships/slideLayout" Target="../slideLayouts/slideLayout4852.xml"/><Relationship Id="rId808" Type="http://schemas.openxmlformats.org/officeDocument/2006/relationships/slideLayout" Target="../slideLayouts/slideLayout4908.xml"/><Relationship Id="rId8" Type="http://schemas.openxmlformats.org/officeDocument/2006/relationships/slideLayout" Target="../slideLayouts/slideLayout4108.xml"/><Relationship Id="rId142" Type="http://schemas.openxmlformats.org/officeDocument/2006/relationships/slideLayout" Target="../slideLayouts/slideLayout4242.xml"/><Relationship Id="rId184" Type="http://schemas.openxmlformats.org/officeDocument/2006/relationships/slideLayout" Target="../slideLayouts/slideLayout4284.xml"/><Relationship Id="rId391" Type="http://schemas.openxmlformats.org/officeDocument/2006/relationships/slideLayout" Target="../slideLayouts/slideLayout4491.xml"/><Relationship Id="rId405" Type="http://schemas.openxmlformats.org/officeDocument/2006/relationships/slideLayout" Target="../slideLayouts/slideLayout4505.xml"/><Relationship Id="rId447" Type="http://schemas.openxmlformats.org/officeDocument/2006/relationships/slideLayout" Target="../slideLayouts/slideLayout4547.xml"/><Relationship Id="rId612" Type="http://schemas.openxmlformats.org/officeDocument/2006/relationships/slideLayout" Target="../slideLayouts/slideLayout4712.xml"/><Relationship Id="rId794" Type="http://schemas.openxmlformats.org/officeDocument/2006/relationships/slideLayout" Target="../slideLayouts/slideLayout4894.xml"/><Relationship Id="rId251" Type="http://schemas.openxmlformats.org/officeDocument/2006/relationships/slideLayout" Target="../slideLayouts/slideLayout4351.xml"/><Relationship Id="rId489" Type="http://schemas.openxmlformats.org/officeDocument/2006/relationships/slideLayout" Target="../slideLayouts/slideLayout4589.xml"/><Relationship Id="rId654" Type="http://schemas.openxmlformats.org/officeDocument/2006/relationships/slideLayout" Target="../slideLayouts/slideLayout4754.xml"/><Relationship Id="rId696" Type="http://schemas.openxmlformats.org/officeDocument/2006/relationships/slideLayout" Target="../slideLayouts/slideLayout4796.xml"/><Relationship Id="rId861" Type="http://schemas.openxmlformats.org/officeDocument/2006/relationships/slideLayout" Target="../slideLayouts/slideLayout4961.xml"/><Relationship Id="rId917" Type="http://schemas.openxmlformats.org/officeDocument/2006/relationships/slideLayout" Target="../slideLayouts/slideLayout5017.xml"/><Relationship Id="rId959" Type="http://schemas.openxmlformats.org/officeDocument/2006/relationships/slideLayout" Target="../slideLayouts/slideLayout5059.xml"/><Relationship Id="rId46" Type="http://schemas.openxmlformats.org/officeDocument/2006/relationships/slideLayout" Target="../slideLayouts/slideLayout4146.xml"/><Relationship Id="rId293" Type="http://schemas.openxmlformats.org/officeDocument/2006/relationships/slideLayout" Target="../slideLayouts/slideLayout4393.xml"/><Relationship Id="rId307" Type="http://schemas.openxmlformats.org/officeDocument/2006/relationships/slideLayout" Target="../slideLayouts/slideLayout4407.xml"/><Relationship Id="rId349" Type="http://schemas.openxmlformats.org/officeDocument/2006/relationships/slideLayout" Target="../slideLayouts/slideLayout4449.xml"/><Relationship Id="rId514" Type="http://schemas.openxmlformats.org/officeDocument/2006/relationships/slideLayout" Target="../slideLayouts/slideLayout4614.xml"/><Relationship Id="rId556" Type="http://schemas.openxmlformats.org/officeDocument/2006/relationships/slideLayout" Target="../slideLayouts/slideLayout4656.xml"/><Relationship Id="rId721" Type="http://schemas.openxmlformats.org/officeDocument/2006/relationships/slideLayout" Target="../slideLayouts/slideLayout4821.xml"/><Relationship Id="rId763" Type="http://schemas.openxmlformats.org/officeDocument/2006/relationships/slideLayout" Target="../slideLayouts/slideLayout4863.xml"/><Relationship Id="rId88" Type="http://schemas.openxmlformats.org/officeDocument/2006/relationships/slideLayout" Target="../slideLayouts/slideLayout4188.xml"/><Relationship Id="rId111" Type="http://schemas.openxmlformats.org/officeDocument/2006/relationships/slideLayout" Target="../slideLayouts/slideLayout4211.xml"/><Relationship Id="rId153" Type="http://schemas.openxmlformats.org/officeDocument/2006/relationships/slideLayout" Target="../slideLayouts/slideLayout4253.xml"/><Relationship Id="rId195" Type="http://schemas.openxmlformats.org/officeDocument/2006/relationships/slideLayout" Target="../slideLayouts/slideLayout4295.xml"/><Relationship Id="rId209" Type="http://schemas.openxmlformats.org/officeDocument/2006/relationships/slideLayout" Target="../slideLayouts/slideLayout4309.xml"/><Relationship Id="rId360" Type="http://schemas.openxmlformats.org/officeDocument/2006/relationships/slideLayout" Target="../slideLayouts/slideLayout4460.xml"/><Relationship Id="rId416" Type="http://schemas.openxmlformats.org/officeDocument/2006/relationships/slideLayout" Target="../slideLayouts/slideLayout4516.xml"/><Relationship Id="rId598" Type="http://schemas.openxmlformats.org/officeDocument/2006/relationships/slideLayout" Target="../slideLayouts/slideLayout4698.xml"/><Relationship Id="rId819" Type="http://schemas.openxmlformats.org/officeDocument/2006/relationships/slideLayout" Target="../slideLayouts/slideLayout4919.xml"/><Relationship Id="rId970" Type="http://schemas.openxmlformats.org/officeDocument/2006/relationships/slideLayout" Target="../slideLayouts/slideLayout5070.xml"/><Relationship Id="rId220" Type="http://schemas.openxmlformats.org/officeDocument/2006/relationships/slideLayout" Target="../slideLayouts/slideLayout4320.xml"/><Relationship Id="rId458" Type="http://schemas.openxmlformats.org/officeDocument/2006/relationships/slideLayout" Target="../slideLayouts/slideLayout4558.xml"/><Relationship Id="rId623" Type="http://schemas.openxmlformats.org/officeDocument/2006/relationships/slideLayout" Target="../slideLayouts/slideLayout4723.xml"/><Relationship Id="rId665" Type="http://schemas.openxmlformats.org/officeDocument/2006/relationships/slideLayout" Target="../slideLayouts/slideLayout4765.xml"/><Relationship Id="rId830" Type="http://schemas.openxmlformats.org/officeDocument/2006/relationships/slideLayout" Target="../slideLayouts/slideLayout4930.xml"/><Relationship Id="rId872" Type="http://schemas.openxmlformats.org/officeDocument/2006/relationships/slideLayout" Target="../slideLayouts/slideLayout4972.xml"/><Relationship Id="rId928" Type="http://schemas.openxmlformats.org/officeDocument/2006/relationships/slideLayout" Target="../slideLayouts/slideLayout5028.xml"/><Relationship Id="rId15" Type="http://schemas.openxmlformats.org/officeDocument/2006/relationships/slideLayout" Target="../slideLayouts/slideLayout4115.xml"/><Relationship Id="rId57" Type="http://schemas.openxmlformats.org/officeDocument/2006/relationships/slideLayout" Target="../slideLayouts/slideLayout4157.xml"/><Relationship Id="rId262" Type="http://schemas.openxmlformats.org/officeDocument/2006/relationships/slideLayout" Target="../slideLayouts/slideLayout4362.xml"/><Relationship Id="rId318" Type="http://schemas.openxmlformats.org/officeDocument/2006/relationships/slideLayout" Target="../slideLayouts/slideLayout4418.xml"/><Relationship Id="rId525" Type="http://schemas.openxmlformats.org/officeDocument/2006/relationships/slideLayout" Target="../slideLayouts/slideLayout4625.xml"/><Relationship Id="rId567" Type="http://schemas.openxmlformats.org/officeDocument/2006/relationships/slideLayout" Target="../slideLayouts/slideLayout4667.xml"/><Relationship Id="rId732" Type="http://schemas.openxmlformats.org/officeDocument/2006/relationships/slideLayout" Target="../slideLayouts/slideLayout4832.xml"/><Relationship Id="rId99" Type="http://schemas.openxmlformats.org/officeDocument/2006/relationships/slideLayout" Target="../slideLayouts/slideLayout4199.xml"/><Relationship Id="rId122" Type="http://schemas.openxmlformats.org/officeDocument/2006/relationships/slideLayout" Target="../slideLayouts/slideLayout4222.xml"/><Relationship Id="rId164" Type="http://schemas.openxmlformats.org/officeDocument/2006/relationships/slideLayout" Target="../slideLayouts/slideLayout4264.xml"/><Relationship Id="rId371" Type="http://schemas.openxmlformats.org/officeDocument/2006/relationships/slideLayout" Target="../slideLayouts/slideLayout4471.xml"/><Relationship Id="rId774" Type="http://schemas.openxmlformats.org/officeDocument/2006/relationships/slideLayout" Target="../slideLayouts/slideLayout4874.xml"/><Relationship Id="rId427" Type="http://schemas.openxmlformats.org/officeDocument/2006/relationships/slideLayout" Target="../slideLayouts/slideLayout4527.xml"/><Relationship Id="rId469" Type="http://schemas.openxmlformats.org/officeDocument/2006/relationships/slideLayout" Target="../slideLayouts/slideLayout4569.xml"/><Relationship Id="rId634" Type="http://schemas.openxmlformats.org/officeDocument/2006/relationships/slideLayout" Target="../slideLayouts/slideLayout4734.xml"/><Relationship Id="rId676" Type="http://schemas.openxmlformats.org/officeDocument/2006/relationships/slideLayout" Target="../slideLayouts/slideLayout4776.xml"/><Relationship Id="rId841" Type="http://schemas.openxmlformats.org/officeDocument/2006/relationships/slideLayout" Target="../slideLayouts/slideLayout4941.xml"/><Relationship Id="rId883" Type="http://schemas.openxmlformats.org/officeDocument/2006/relationships/slideLayout" Target="../slideLayouts/slideLayout4983.xml"/><Relationship Id="rId26" Type="http://schemas.openxmlformats.org/officeDocument/2006/relationships/slideLayout" Target="../slideLayouts/slideLayout4126.xml"/><Relationship Id="rId231" Type="http://schemas.openxmlformats.org/officeDocument/2006/relationships/slideLayout" Target="../slideLayouts/slideLayout4331.xml"/><Relationship Id="rId273" Type="http://schemas.openxmlformats.org/officeDocument/2006/relationships/slideLayout" Target="../slideLayouts/slideLayout4373.xml"/><Relationship Id="rId329" Type="http://schemas.openxmlformats.org/officeDocument/2006/relationships/slideLayout" Target="../slideLayouts/slideLayout4429.xml"/><Relationship Id="rId480" Type="http://schemas.openxmlformats.org/officeDocument/2006/relationships/slideLayout" Target="../slideLayouts/slideLayout4580.xml"/><Relationship Id="rId536" Type="http://schemas.openxmlformats.org/officeDocument/2006/relationships/slideLayout" Target="../slideLayouts/slideLayout4636.xml"/><Relationship Id="rId701" Type="http://schemas.openxmlformats.org/officeDocument/2006/relationships/slideLayout" Target="../slideLayouts/slideLayout4801.xml"/><Relationship Id="rId939" Type="http://schemas.openxmlformats.org/officeDocument/2006/relationships/slideLayout" Target="../slideLayouts/slideLayout5039.xml"/><Relationship Id="rId68" Type="http://schemas.openxmlformats.org/officeDocument/2006/relationships/slideLayout" Target="../slideLayouts/slideLayout4168.xml"/><Relationship Id="rId133" Type="http://schemas.openxmlformats.org/officeDocument/2006/relationships/slideLayout" Target="../slideLayouts/slideLayout4233.xml"/><Relationship Id="rId175" Type="http://schemas.openxmlformats.org/officeDocument/2006/relationships/slideLayout" Target="../slideLayouts/slideLayout4275.xml"/><Relationship Id="rId340" Type="http://schemas.openxmlformats.org/officeDocument/2006/relationships/slideLayout" Target="../slideLayouts/slideLayout4440.xml"/><Relationship Id="rId578" Type="http://schemas.openxmlformats.org/officeDocument/2006/relationships/slideLayout" Target="../slideLayouts/slideLayout4678.xml"/><Relationship Id="rId743" Type="http://schemas.openxmlformats.org/officeDocument/2006/relationships/slideLayout" Target="../slideLayouts/slideLayout4843.xml"/><Relationship Id="rId785" Type="http://schemas.openxmlformats.org/officeDocument/2006/relationships/slideLayout" Target="../slideLayouts/slideLayout4885.xml"/><Relationship Id="rId950" Type="http://schemas.openxmlformats.org/officeDocument/2006/relationships/slideLayout" Target="../slideLayouts/slideLayout5050.xml"/><Relationship Id="rId200" Type="http://schemas.openxmlformats.org/officeDocument/2006/relationships/slideLayout" Target="../slideLayouts/slideLayout4300.xml"/><Relationship Id="rId382" Type="http://schemas.openxmlformats.org/officeDocument/2006/relationships/slideLayout" Target="../slideLayouts/slideLayout4482.xml"/><Relationship Id="rId438" Type="http://schemas.openxmlformats.org/officeDocument/2006/relationships/slideLayout" Target="../slideLayouts/slideLayout4538.xml"/><Relationship Id="rId603" Type="http://schemas.openxmlformats.org/officeDocument/2006/relationships/slideLayout" Target="../slideLayouts/slideLayout4703.xml"/><Relationship Id="rId645" Type="http://schemas.openxmlformats.org/officeDocument/2006/relationships/slideLayout" Target="../slideLayouts/slideLayout4745.xml"/><Relationship Id="rId687" Type="http://schemas.openxmlformats.org/officeDocument/2006/relationships/slideLayout" Target="../slideLayouts/slideLayout4787.xml"/><Relationship Id="rId810" Type="http://schemas.openxmlformats.org/officeDocument/2006/relationships/slideLayout" Target="../slideLayouts/slideLayout4910.xml"/><Relationship Id="rId852" Type="http://schemas.openxmlformats.org/officeDocument/2006/relationships/slideLayout" Target="../slideLayouts/slideLayout4952.xml"/><Relationship Id="rId908" Type="http://schemas.openxmlformats.org/officeDocument/2006/relationships/slideLayout" Target="../slideLayouts/slideLayout5008.xml"/><Relationship Id="rId242" Type="http://schemas.openxmlformats.org/officeDocument/2006/relationships/slideLayout" Target="../slideLayouts/slideLayout4342.xml"/><Relationship Id="rId284" Type="http://schemas.openxmlformats.org/officeDocument/2006/relationships/slideLayout" Target="../slideLayouts/slideLayout4384.xml"/><Relationship Id="rId491" Type="http://schemas.openxmlformats.org/officeDocument/2006/relationships/slideLayout" Target="../slideLayouts/slideLayout4591.xml"/><Relationship Id="rId505" Type="http://schemas.openxmlformats.org/officeDocument/2006/relationships/slideLayout" Target="../slideLayouts/slideLayout4605.xml"/><Relationship Id="rId712" Type="http://schemas.openxmlformats.org/officeDocument/2006/relationships/slideLayout" Target="../slideLayouts/slideLayout4812.xml"/><Relationship Id="rId894" Type="http://schemas.openxmlformats.org/officeDocument/2006/relationships/slideLayout" Target="../slideLayouts/slideLayout4994.xml"/><Relationship Id="rId37" Type="http://schemas.openxmlformats.org/officeDocument/2006/relationships/slideLayout" Target="../slideLayouts/slideLayout4137.xml"/><Relationship Id="rId79" Type="http://schemas.openxmlformats.org/officeDocument/2006/relationships/slideLayout" Target="../slideLayouts/slideLayout4179.xml"/><Relationship Id="rId102" Type="http://schemas.openxmlformats.org/officeDocument/2006/relationships/slideLayout" Target="../slideLayouts/slideLayout4202.xml"/><Relationship Id="rId144" Type="http://schemas.openxmlformats.org/officeDocument/2006/relationships/slideLayout" Target="../slideLayouts/slideLayout4244.xml"/><Relationship Id="rId547" Type="http://schemas.openxmlformats.org/officeDocument/2006/relationships/slideLayout" Target="../slideLayouts/slideLayout4647.xml"/><Relationship Id="rId589" Type="http://schemas.openxmlformats.org/officeDocument/2006/relationships/slideLayout" Target="../slideLayouts/slideLayout4689.xml"/><Relationship Id="rId754" Type="http://schemas.openxmlformats.org/officeDocument/2006/relationships/slideLayout" Target="../slideLayouts/slideLayout4854.xml"/><Relationship Id="rId796" Type="http://schemas.openxmlformats.org/officeDocument/2006/relationships/slideLayout" Target="../slideLayouts/slideLayout4896.xml"/><Relationship Id="rId961" Type="http://schemas.openxmlformats.org/officeDocument/2006/relationships/slideLayout" Target="../slideLayouts/slideLayout5061.xml"/><Relationship Id="rId90" Type="http://schemas.openxmlformats.org/officeDocument/2006/relationships/slideLayout" Target="../slideLayouts/slideLayout4190.xml"/><Relationship Id="rId186" Type="http://schemas.openxmlformats.org/officeDocument/2006/relationships/slideLayout" Target="../slideLayouts/slideLayout4286.xml"/><Relationship Id="rId351" Type="http://schemas.openxmlformats.org/officeDocument/2006/relationships/slideLayout" Target="../slideLayouts/slideLayout4451.xml"/><Relationship Id="rId393" Type="http://schemas.openxmlformats.org/officeDocument/2006/relationships/slideLayout" Target="../slideLayouts/slideLayout4493.xml"/><Relationship Id="rId407" Type="http://schemas.openxmlformats.org/officeDocument/2006/relationships/slideLayout" Target="../slideLayouts/slideLayout4507.xml"/><Relationship Id="rId449" Type="http://schemas.openxmlformats.org/officeDocument/2006/relationships/slideLayout" Target="../slideLayouts/slideLayout4549.xml"/><Relationship Id="rId614" Type="http://schemas.openxmlformats.org/officeDocument/2006/relationships/slideLayout" Target="../slideLayouts/slideLayout4714.xml"/><Relationship Id="rId656" Type="http://schemas.openxmlformats.org/officeDocument/2006/relationships/slideLayout" Target="../slideLayouts/slideLayout4756.xml"/><Relationship Id="rId821" Type="http://schemas.openxmlformats.org/officeDocument/2006/relationships/slideLayout" Target="../slideLayouts/slideLayout4921.xml"/><Relationship Id="rId863" Type="http://schemas.openxmlformats.org/officeDocument/2006/relationships/slideLayout" Target="../slideLayouts/slideLayout4963.xml"/><Relationship Id="rId211" Type="http://schemas.openxmlformats.org/officeDocument/2006/relationships/slideLayout" Target="../slideLayouts/slideLayout4311.xml"/><Relationship Id="rId253" Type="http://schemas.openxmlformats.org/officeDocument/2006/relationships/slideLayout" Target="../slideLayouts/slideLayout4353.xml"/><Relationship Id="rId295" Type="http://schemas.openxmlformats.org/officeDocument/2006/relationships/slideLayout" Target="../slideLayouts/slideLayout4395.xml"/><Relationship Id="rId309" Type="http://schemas.openxmlformats.org/officeDocument/2006/relationships/slideLayout" Target="../slideLayouts/slideLayout4409.xml"/><Relationship Id="rId460" Type="http://schemas.openxmlformats.org/officeDocument/2006/relationships/slideLayout" Target="../slideLayouts/slideLayout4560.xml"/><Relationship Id="rId516" Type="http://schemas.openxmlformats.org/officeDocument/2006/relationships/slideLayout" Target="../slideLayouts/slideLayout4616.xml"/><Relationship Id="rId698" Type="http://schemas.openxmlformats.org/officeDocument/2006/relationships/slideLayout" Target="../slideLayouts/slideLayout4798.xml"/><Relationship Id="rId919" Type="http://schemas.openxmlformats.org/officeDocument/2006/relationships/slideLayout" Target="../slideLayouts/slideLayout5019.xml"/><Relationship Id="rId48" Type="http://schemas.openxmlformats.org/officeDocument/2006/relationships/slideLayout" Target="../slideLayouts/slideLayout4148.xml"/><Relationship Id="rId113" Type="http://schemas.openxmlformats.org/officeDocument/2006/relationships/slideLayout" Target="../slideLayouts/slideLayout4213.xml"/><Relationship Id="rId320" Type="http://schemas.openxmlformats.org/officeDocument/2006/relationships/slideLayout" Target="../slideLayouts/slideLayout4420.xml"/><Relationship Id="rId558" Type="http://schemas.openxmlformats.org/officeDocument/2006/relationships/slideLayout" Target="../slideLayouts/slideLayout4658.xml"/><Relationship Id="rId723" Type="http://schemas.openxmlformats.org/officeDocument/2006/relationships/slideLayout" Target="../slideLayouts/slideLayout4823.xml"/><Relationship Id="rId765" Type="http://schemas.openxmlformats.org/officeDocument/2006/relationships/slideLayout" Target="../slideLayouts/slideLayout4865.xml"/><Relationship Id="rId930" Type="http://schemas.openxmlformats.org/officeDocument/2006/relationships/slideLayout" Target="../slideLayouts/slideLayout5030.xml"/><Relationship Id="rId972" Type="http://schemas.openxmlformats.org/officeDocument/2006/relationships/theme" Target="../theme/theme6.xml"/><Relationship Id="rId155" Type="http://schemas.openxmlformats.org/officeDocument/2006/relationships/slideLayout" Target="../slideLayouts/slideLayout4255.xml"/><Relationship Id="rId197" Type="http://schemas.openxmlformats.org/officeDocument/2006/relationships/slideLayout" Target="../slideLayouts/slideLayout4297.xml"/><Relationship Id="rId362" Type="http://schemas.openxmlformats.org/officeDocument/2006/relationships/slideLayout" Target="../slideLayouts/slideLayout4462.xml"/><Relationship Id="rId418" Type="http://schemas.openxmlformats.org/officeDocument/2006/relationships/slideLayout" Target="../slideLayouts/slideLayout4518.xml"/><Relationship Id="rId625" Type="http://schemas.openxmlformats.org/officeDocument/2006/relationships/slideLayout" Target="../slideLayouts/slideLayout4725.xml"/><Relationship Id="rId832" Type="http://schemas.openxmlformats.org/officeDocument/2006/relationships/slideLayout" Target="../slideLayouts/slideLayout4932.xml"/><Relationship Id="rId222" Type="http://schemas.openxmlformats.org/officeDocument/2006/relationships/slideLayout" Target="../slideLayouts/slideLayout4322.xml"/><Relationship Id="rId264" Type="http://schemas.openxmlformats.org/officeDocument/2006/relationships/slideLayout" Target="../slideLayouts/slideLayout4364.xml"/><Relationship Id="rId471" Type="http://schemas.openxmlformats.org/officeDocument/2006/relationships/slideLayout" Target="../slideLayouts/slideLayout4571.xml"/><Relationship Id="rId667" Type="http://schemas.openxmlformats.org/officeDocument/2006/relationships/slideLayout" Target="../slideLayouts/slideLayout4767.xml"/><Relationship Id="rId874" Type="http://schemas.openxmlformats.org/officeDocument/2006/relationships/slideLayout" Target="../slideLayouts/slideLayout4974.xml"/><Relationship Id="rId17" Type="http://schemas.openxmlformats.org/officeDocument/2006/relationships/slideLayout" Target="../slideLayouts/slideLayout4117.xml"/><Relationship Id="rId59" Type="http://schemas.openxmlformats.org/officeDocument/2006/relationships/slideLayout" Target="../slideLayouts/slideLayout4159.xml"/><Relationship Id="rId124" Type="http://schemas.openxmlformats.org/officeDocument/2006/relationships/slideLayout" Target="../slideLayouts/slideLayout4224.xml"/><Relationship Id="rId527" Type="http://schemas.openxmlformats.org/officeDocument/2006/relationships/slideLayout" Target="../slideLayouts/slideLayout4627.xml"/><Relationship Id="rId569" Type="http://schemas.openxmlformats.org/officeDocument/2006/relationships/slideLayout" Target="../slideLayouts/slideLayout4669.xml"/><Relationship Id="rId734" Type="http://schemas.openxmlformats.org/officeDocument/2006/relationships/slideLayout" Target="../slideLayouts/slideLayout4834.xml"/><Relationship Id="rId776" Type="http://schemas.openxmlformats.org/officeDocument/2006/relationships/slideLayout" Target="../slideLayouts/slideLayout4876.xml"/><Relationship Id="rId941" Type="http://schemas.openxmlformats.org/officeDocument/2006/relationships/slideLayout" Target="../slideLayouts/slideLayout5041.xml"/><Relationship Id="rId70" Type="http://schemas.openxmlformats.org/officeDocument/2006/relationships/slideLayout" Target="../slideLayouts/slideLayout4170.xml"/><Relationship Id="rId166" Type="http://schemas.openxmlformats.org/officeDocument/2006/relationships/slideLayout" Target="../slideLayouts/slideLayout4266.xml"/><Relationship Id="rId331" Type="http://schemas.openxmlformats.org/officeDocument/2006/relationships/slideLayout" Target="../slideLayouts/slideLayout4431.xml"/><Relationship Id="rId373" Type="http://schemas.openxmlformats.org/officeDocument/2006/relationships/slideLayout" Target="../slideLayouts/slideLayout4473.xml"/><Relationship Id="rId429" Type="http://schemas.openxmlformats.org/officeDocument/2006/relationships/slideLayout" Target="../slideLayouts/slideLayout4529.xml"/><Relationship Id="rId580" Type="http://schemas.openxmlformats.org/officeDocument/2006/relationships/slideLayout" Target="../slideLayouts/slideLayout4680.xml"/><Relationship Id="rId636" Type="http://schemas.openxmlformats.org/officeDocument/2006/relationships/slideLayout" Target="../slideLayouts/slideLayout4736.xml"/><Relationship Id="rId801" Type="http://schemas.openxmlformats.org/officeDocument/2006/relationships/slideLayout" Target="../slideLayouts/slideLayout4901.xml"/><Relationship Id="rId1" Type="http://schemas.openxmlformats.org/officeDocument/2006/relationships/slideLayout" Target="../slideLayouts/slideLayout4101.xml"/><Relationship Id="rId233" Type="http://schemas.openxmlformats.org/officeDocument/2006/relationships/slideLayout" Target="../slideLayouts/slideLayout4333.xml"/><Relationship Id="rId440" Type="http://schemas.openxmlformats.org/officeDocument/2006/relationships/slideLayout" Target="../slideLayouts/slideLayout4540.xml"/><Relationship Id="rId678" Type="http://schemas.openxmlformats.org/officeDocument/2006/relationships/slideLayout" Target="../slideLayouts/slideLayout4778.xml"/><Relationship Id="rId843" Type="http://schemas.openxmlformats.org/officeDocument/2006/relationships/slideLayout" Target="../slideLayouts/slideLayout4943.xml"/><Relationship Id="rId885" Type="http://schemas.openxmlformats.org/officeDocument/2006/relationships/slideLayout" Target="../slideLayouts/slideLayout4985.xml"/><Relationship Id="rId28" Type="http://schemas.openxmlformats.org/officeDocument/2006/relationships/slideLayout" Target="../slideLayouts/slideLayout4128.xml"/><Relationship Id="rId275" Type="http://schemas.openxmlformats.org/officeDocument/2006/relationships/slideLayout" Target="../slideLayouts/slideLayout4375.xml"/><Relationship Id="rId300" Type="http://schemas.openxmlformats.org/officeDocument/2006/relationships/slideLayout" Target="../slideLayouts/slideLayout4400.xml"/><Relationship Id="rId482" Type="http://schemas.openxmlformats.org/officeDocument/2006/relationships/slideLayout" Target="../slideLayouts/slideLayout4582.xml"/><Relationship Id="rId538" Type="http://schemas.openxmlformats.org/officeDocument/2006/relationships/slideLayout" Target="../slideLayouts/slideLayout4638.xml"/><Relationship Id="rId703" Type="http://schemas.openxmlformats.org/officeDocument/2006/relationships/slideLayout" Target="../slideLayouts/slideLayout4803.xml"/><Relationship Id="rId745" Type="http://schemas.openxmlformats.org/officeDocument/2006/relationships/slideLayout" Target="../slideLayouts/slideLayout4845.xml"/><Relationship Id="rId910" Type="http://schemas.openxmlformats.org/officeDocument/2006/relationships/slideLayout" Target="../slideLayouts/slideLayout5010.xml"/><Relationship Id="rId952" Type="http://schemas.openxmlformats.org/officeDocument/2006/relationships/slideLayout" Target="../slideLayouts/slideLayout5052.xml"/><Relationship Id="rId81" Type="http://schemas.openxmlformats.org/officeDocument/2006/relationships/slideLayout" Target="../slideLayouts/slideLayout4181.xml"/><Relationship Id="rId135" Type="http://schemas.openxmlformats.org/officeDocument/2006/relationships/slideLayout" Target="../slideLayouts/slideLayout4235.xml"/><Relationship Id="rId177" Type="http://schemas.openxmlformats.org/officeDocument/2006/relationships/slideLayout" Target="../slideLayouts/slideLayout4277.xml"/><Relationship Id="rId342" Type="http://schemas.openxmlformats.org/officeDocument/2006/relationships/slideLayout" Target="../slideLayouts/slideLayout4442.xml"/><Relationship Id="rId384" Type="http://schemas.openxmlformats.org/officeDocument/2006/relationships/slideLayout" Target="../slideLayouts/slideLayout4484.xml"/><Relationship Id="rId591" Type="http://schemas.openxmlformats.org/officeDocument/2006/relationships/slideLayout" Target="../slideLayouts/slideLayout4691.xml"/><Relationship Id="rId605" Type="http://schemas.openxmlformats.org/officeDocument/2006/relationships/slideLayout" Target="../slideLayouts/slideLayout4705.xml"/><Relationship Id="rId787" Type="http://schemas.openxmlformats.org/officeDocument/2006/relationships/slideLayout" Target="../slideLayouts/slideLayout4887.xml"/><Relationship Id="rId812" Type="http://schemas.openxmlformats.org/officeDocument/2006/relationships/slideLayout" Target="../slideLayouts/slideLayout4912.xml"/><Relationship Id="rId202" Type="http://schemas.openxmlformats.org/officeDocument/2006/relationships/slideLayout" Target="../slideLayouts/slideLayout4302.xml"/><Relationship Id="rId244" Type="http://schemas.openxmlformats.org/officeDocument/2006/relationships/slideLayout" Target="../slideLayouts/slideLayout4344.xml"/><Relationship Id="rId647" Type="http://schemas.openxmlformats.org/officeDocument/2006/relationships/slideLayout" Target="../slideLayouts/slideLayout4747.xml"/><Relationship Id="rId689" Type="http://schemas.openxmlformats.org/officeDocument/2006/relationships/slideLayout" Target="../slideLayouts/slideLayout4789.xml"/><Relationship Id="rId854" Type="http://schemas.openxmlformats.org/officeDocument/2006/relationships/slideLayout" Target="../slideLayouts/slideLayout4954.xml"/><Relationship Id="rId896" Type="http://schemas.openxmlformats.org/officeDocument/2006/relationships/slideLayout" Target="../slideLayouts/slideLayout4996.xml"/><Relationship Id="rId39" Type="http://schemas.openxmlformats.org/officeDocument/2006/relationships/slideLayout" Target="../slideLayouts/slideLayout4139.xml"/><Relationship Id="rId286" Type="http://schemas.openxmlformats.org/officeDocument/2006/relationships/slideLayout" Target="../slideLayouts/slideLayout4386.xml"/><Relationship Id="rId451" Type="http://schemas.openxmlformats.org/officeDocument/2006/relationships/slideLayout" Target="../slideLayouts/slideLayout4551.xml"/><Relationship Id="rId493" Type="http://schemas.openxmlformats.org/officeDocument/2006/relationships/slideLayout" Target="../slideLayouts/slideLayout4593.xml"/><Relationship Id="rId507" Type="http://schemas.openxmlformats.org/officeDocument/2006/relationships/slideLayout" Target="../slideLayouts/slideLayout4607.xml"/><Relationship Id="rId549" Type="http://schemas.openxmlformats.org/officeDocument/2006/relationships/slideLayout" Target="../slideLayouts/slideLayout4649.xml"/><Relationship Id="rId714" Type="http://schemas.openxmlformats.org/officeDocument/2006/relationships/slideLayout" Target="../slideLayouts/slideLayout4814.xml"/><Relationship Id="rId756" Type="http://schemas.openxmlformats.org/officeDocument/2006/relationships/slideLayout" Target="../slideLayouts/slideLayout4856.xml"/><Relationship Id="rId921" Type="http://schemas.openxmlformats.org/officeDocument/2006/relationships/slideLayout" Target="../slideLayouts/slideLayout5021.xml"/><Relationship Id="rId50" Type="http://schemas.openxmlformats.org/officeDocument/2006/relationships/slideLayout" Target="../slideLayouts/slideLayout4150.xml"/><Relationship Id="rId104" Type="http://schemas.openxmlformats.org/officeDocument/2006/relationships/slideLayout" Target="../slideLayouts/slideLayout4204.xml"/><Relationship Id="rId146" Type="http://schemas.openxmlformats.org/officeDocument/2006/relationships/slideLayout" Target="../slideLayouts/slideLayout4246.xml"/><Relationship Id="rId188" Type="http://schemas.openxmlformats.org/officeDocument/2006/relationships/slideLayout" Target="../slideLayouts/slideLayout4288.xml"/><Relationship Id="rId311" Type="http://schemas.openxmlformats.org/officeDocument/2006/relationships/slideLayout" Target="../slideLayouts/slideLayout4411.xml"/><Relationship Id="rId353" Type="http://schemas.openxmlformats.org/officeDocument/2006/relationships/slideLayout" Target="../slideLayouts/slideLayout4453.xml"/><Relationship Id="rId395" Type="http://schemas.openxmlformats.org/officeDocument/2006/relationships/slideLayout" Target="../slideLayouts/slideLayout4495.xml"/><Relationship Id="rId409" Type="http://schemas.openxmlformats.org/officeDocument/2006/relationships/slideLayout" Target="../slideLayouts/slideLayout4509.xml"/><Relationship Id="rId560" Type="http://schemas.openxmlformats.org/officeDocument/2006/relationships/slideLayout" Target="../slideLayouts/slideLayout4660.xml"/><Relationship Id="rId798" Type="http://schemas.openxmlformats.org/officeDocument/2006/relationships/slideLayout" Target="../slideLayouts/slideLayout4898.xml"/><Relationship Id="rId963" Type="http://schemas.openxmlformats.org/officeDocument/2006/relationships/slideLayout" Target="../slideLayouts/slideLayout5063.xml"/><Relationship Id="rId92" Type="http://schemas.openxmlformats.org/officeDocument/2006/relationships/slideLayout" Target="../slideLayouts/slideLayout4192.xml"/><Relationship Id="rId213" Type="http://schemas.openxmlformats.org/officeDocument/2006/relationships/slideLayout" Target="../slideLayouts/slideLayout4313.xml"/><Relationship Id="rId420" Type="http://schemas.openxmlformats.org/officeDocument/2006/relationships/slideLayout" Target="../slideLayouts/slideLayout4520.xml"/><Relationship Id="rId616" Type="http://schemas.openxmlformats.org/officeDocument/2006/relationships/slideLayout" Target="../slideLayouts/slideLayout4716.xml"/><Relationship Id="rId658" Type="http://schemas.openxmlformats.org/officeDocument/2006/relationships/slideLayout" Target="../slideLayouts/slideLayout4758.xml"/><Relationship Id="rId823" Type="http://schemas.openxmlformats.org/officeDocument/2006/relationships/slideLayout" Target="../slideLayouts/slideLayout4923.xml"/><Relationship Id="rId865" Type="http://schemas.openxmlformats.org/officeDocument/2006/relationships/slideLayout" Target="../slideLayouts/slideLayout4965.xml"/><Relationship Id="rId255" Type="http://schemas.openxmlformats.org/officeDocument/2006/relationships/slideLayout" Target="../slideLayouts/slideLayout4355.xml"/><Relationship Id="rId297" Type="http://schemas.openxmlformats.org/officeDocument/2006/relationships/slideLayout" Target="../slideLayouts/slideLayout4397.xml"/><Relationship Id="rId462" Type="http://schemas.openxmlformats.org/officeDocument/2006/relationships/slideLayout" Target="../slideLayouts/slideLayout4562.xml"/><Relationship Id="rId518" Type="http://schemas.openxmlformats.org/officeDocument/2006/relationships/slideLayout" Target="../slideLayouts/slideLayout4618.xml"/><Relationship Id="rId725" Type="http://schemas.openxmlformats.org/officeDocument/2006/relationships/slideLayout" Target="../slideLayouts/slideLayout4825.xml"/><Relationship Id="rId932" Type="http://schemas.openxmlformats.org/officeDocument/2006/relationships/slideLayout" Target="../slideLayouts/slideLayout5032.xml"/><Relationship Id="rId115" Type="http://schemas.openxmlformats.org/officeDocument/2006/relationships/slideLayout" Target="../slideLayouts/slideLayout4215.xml"/><Relationship Id="rId157" Type="http://schemas.openxmlformats.org/officeDocument/2006/relationships/slideLayout" Target="../slideLayouts/slideLayout4257.xml"/><Relationship Id="rId322" Type="http://schemas.openxmlformats.org/officeDocument/2006/relationships/slideLayout" Target="../slideLayouts/slideLayout4422.xml"/><Relationship Id="rId364" Type="http://schemas.openxmlformats.org/officeDocument/2006/relationships/slideLayout" Target="../slideLayouts/slideLayout4464.xml"/><Relationship Id="rId767" Type="http://schemas.openxmlformats.org/officeDocument/2006/relationships/slideLayout" Target="../slideLayouts/slideLayout4867.xml"/><Relationship Id="rId61" Type="http://schemas.openxmlformats.org/officeDocument/2006/relationships/slideLayout" Target="../slideLayouts/slideLayout4161.xml"/><Relationship Id="rId199" Type="http://schemas.openxmlformats.org/officeDocument/2006/relationships/slideLayout" Target="../slideLayouts/slideLayout4299.xml"/><Relationship Id="rId571" Type="http://schemas.openxmlformats.org/officeDocument/2006/relationships/slideLayout" Target="../slideLayouts/slideLayout4671.xml"/><Relationship Id="rId627" Type="http://schemas.openxmlformats.org/officeDocument/2006/relationships/slideLayout" Target="../slideLayouts/slideLayout4727.xml"/><Relationship Id="rId669" Type="http://schemas.openxmlformats.org/officeDocument/2006/relationships/slideLayout" Target="../slideLayouts/slideLayout4769.xml"/><Relationship Id="rId834" Type="http://schemas.openxmlformats.org/officeDocument/2006/relationships/slideLayout" Target="../slideLayouts/slideLayout4934.xml"/><Relationship Id="rId876" Type="http://schemas.openxmlformats.org/officeDocument/2006/relationships/slideLayout" Target="../slideLayouts/slideLayout4976.xml"/><Relationship Id="rId19" Type="http://schemas.openxmlformats.org/officeDocument/2006/relationships/slideLayout" Target="../slideLayouts/slideLayout4119.xml"/><Relationship Id="rId224" Type="http://schemas.openxmlformats.org/officeDocument/2006/relationships/slideLayout" Target="../slideLayouts/slideLayout4324.xml"/><Relationship Id="rId266" Type="http://schemas.openxmlformats.org/officeDocument/2006/relationships/slideLayout" Target="../slideLayouts/slideLayout4366.xml"/><Relationship Id="rId431" Type="http://schemas.openxmlformats.org/officeDocument/2006/relationships/slideLayout" Target="../slideLayouts/slideLayout4531.xml"/><Relationship Id="rId473" Type="http://schemas.openxmlformats.org/officeDocument/2006/relationships/slideLayout" Target="../slideLayouts/slideLayout4573.xml"/><Relationship Id="rId529" Type="http://schemas.openxmlformats.org/officeDocument/2006/relationships/slideLayout" Target="../slideLayouts/slideLayout4629.xml"/><Relationship Id="rId680" Type="http://schemas.openxmlformats.org/officeDocument/2006/relationships/slideLayout" Target="../slideLayouts/slideLayout4780.xml"/><Relationship Id="rId736" Type="http://schemas.openxmlformats.org/officeDocument/2006/relationships/slideLayout" Target="../slideLayouts/slideLayout4836.xml"/><Relationship Id="rId901" Type="http://schemas.openxmlformats.org/officeDocument/2006/relationships/slideLayout" Target="../slideLayouts/slideLayout5001.xml"/><Relationship Id="rId30" Type="http://schemas.openxmlformats.org/officeDocument/2006/relationships/slideLayout" Target="../slideLayouts/slideLayout4130.xml"/><Relationship Id="rId126" Type="http://schemas.openxmlformats.org/officeDocument/2006/relationships/slideLayout" Target="../slideLayouts/slideLayout4226.xml"/><Relationship Id="rId168" Type="http://schemas.openxmlformats.org/officeDocument/2006/relationships/slideLayout" Target="../slideLayouts/slideLayout4268.xml"/><Relationship Id="rId333" Type="http://schemas.openxmlformats.org/officeDocument/2006/relationships/slideLayout" Target="../slideLayouts/slideLayout4433.xml"/><Relationship Id="rId540" Type="http://schemas.openxmlformats.org/officeDocument/2006/relationships/slideLayout" Target="../slideLayouts/slideLayout4640.xml"/><Relationship Id="rId778" Type="http://schemas.openxmlformats.org/officeDocument/2006/relationships/slideLayout" Target="../slideLayouts/slideLayout4878.xml"/><Relationship Id="rId943" Type="http://schemas.openxmlformats.org/officeDocument/2006/relationships/slideLayout" Target="../slideLayouts/slideLayout5043.xml"/><Relationship Id="rId72" Type="http://schemas.openxmlformats.org/officeDocument/2006/relationships/slideLayout" Target="../slideLayouts/slideLayout4172.xml"/><Relationship Id="rId375" Type="http://schemas.openxmlformats.org/officeDocument/2006/relationships/slideLayout" Target="../slideLayouts/slideLayout4475.xml"/><Relationship Id="rId582" Type="http://schemas.openxmlformats.org/officeDocument/2006/relationships/slideLayout" Target="../slideLayouts/slideLayout4682.xml"/><Relationship Id="rId638" Type="http://schemas.openxmlformats.org/officeDocument/2006/relationships/slideLayout" Target="../slideLayouts/slideLayout4738.xml"/><Relationship Id="rId803" Type="http://schemas.openxmlformats.org/officeDocument/2006/relationships/slideLayout" Target="../slideLayouts/slideLayout4903.xml"/><Relationship Id="rId845" Type="http://schemas.openxmlformats.org/officeDocument/2006/relationships/slideLayout" Target="../slideLayouts/slideLayout4945.xml"/><Relationship Id="rId3" Type="http://schemas.openxmlformats.org/officeDocument/2006/relationships/slideLayout" Target="../slideLayouts/slideLayout4103.xml"/><Relationship Id="rId235" Type="http://schemas.openxmlformats.org/officeDocument/2006/relationships/slideLayout" Target="../slideLayouts/slideLayout4335.xml"/><Relationship Id="rId277" Type="http://schemas.openxmlformats.org/officeDocument/2006/relationships/slideLayout" Target="../slideLayouts/slideLayout4377.xml"/><Relationship Id="rId400" Type="http://schemas.openxmlformats.org/officeDocument/2006/relationships/slideLayout" Target="../slideLayouts/slideLayout4500.xml"/><Relationship Id="rId442" Type="http://schemas.openxmlformats.org/officeDocument/2006/relationships/slideLayout" Target="../slideLayouts/slideLayout4542.xml"/><Relationship Id="rId484" Type="http://schemas.openxmlformats.org/officeDocument/2006/relationships/slideLayout" Target="../slideLayouts/slideLayout4584.xml"/><Relationship Id="rId705" Type="http://schemas.openxmlformats.org/officeDocument/2006/relationships/slideLayout" Target="../slideLayouts/slideLayout4805.xml"/><Relationship Id="rId887" Type="http://schemas.openxmlformats.org/officeDocument/2006/relationships/slideLayout" Target="../slideLayouts/slideLayout4987.xml"/><Relationship Id="rId137" Type="http://schemas.openxmlformats.org/officeDocument/2006/relationships/slideLayout" Target="../slideLayouts/slideLayout4237.xml"/><Relationship Id="rId302" Type="http://schemas.openxmlformats.org/officeDocument/2006/relationships/slideLayout" Target="../slideLayouts/slideLayout4402.xml"/><Relationship Id="rId344" Type="http://schemas.openxmlformats.org/officeDocument/2006/relationships/slideLayout" Target="../slideLayouts/slideLayout4444.xml"/><Relationship Id="rId691" Type="http://schemas.openxmlformats.org/officeDocument/2006/relationships/slideLayout" Target="../slideLayouts/slideLayout4791.xml"/><Relationship Id="rId747" Type="http://schemas.openxmlformats.org/officeDocument/2006/relationships/slideLayout" Target="../slideLayouts/slideLayout4847.xml"/><Relationship Id="rId789" Type="http://schemas.openxmlformats.org/officeDocument/2006/relationships/slideLayout" Target="../slideLayouts/slideLayout4889.xml"/><Relationship Id="rId912" Type="http://schemas.openxmlformats.org/officeDocument/2006/relationships/slideLayout" Target="../slideLayouts/slideLayout5012.xml"/><Relationship Id="rId954" Type="http://schemas.openxmlformats.org/officeDocument/2006/relationships/slideLayout" Target="../slideLayouts/slideLayout5054.xml"/><Relationship Id="rId41" Type="http://schemas.openxmlformats.org/officeDocument/2006/relationships/slideLayout" Target="../slideLayouts/slideLayout4141.xml"/><Relationship Id="rId83" Type="http://schemas.openxmlformats.org/officeDocument/2006/relationships/slideLayout" Target="../slideLayouts/slideLayout4183.xml"/><Relationship Id="rId179" Type="http://schemas.openxmlformats.org/officeDocument/2006/relationships/slideLayout" Target="../slideLayouts/slideLayout4279.xml"/><Relationship Id="rId386" Type="http://schemas.openxmlformats.org/officeDocument/2006/relationships/slideLayout" Target="../slideLayouts/slideLayout4486.xml"/><Relationship Id="rId551" Type="http://schemas.openxmlformats.org/officeDocument/2006/relationships/slideLayout" Target="../slideLayouts/slideLayout4651.xml"/><Relationship Id="rId593" Type="http://schemas.openxmlformats.org/officeDocument/2006/relationships/slideLayout" Target="../slideLayouts/slideLayout4693.xml"/><Relationship Id="rId607" Type="http://schemas.openxmlformats.org/officeDocument/2006/relationships/slideLayout" Target="../slideLayouts/slideLayout4707.xml"/><Relationship Id="rId649" Type="http://schemas.openxmlformats.org/officeDocument/2006/relationships/slideLayout" Target="../slideLayouts/slideLayout4749.xml"/><Relationship Id="rId814" Type="http://schemas.openxmlformats.org/officeDocument/2006/relationships/slideLayout" Target="../slideLayouts/slideLayout4914.xml"/><Relationship Id="rId856" Type="http://schemas.openxmlformats.org/officeDocument/2006/relationships/slideLayout" Target="../slideLayouts/slideLayout4956.xml"/><Relationship Id="rId190" Type="http://schemas.openxmlformats.org/officeDocument/2006/relationships/slideLayout" Target="../slideLayouts/slideLayout4290.xml"/><Relationship Id="rId204" Type="http://schemas.openxmlformats.org/officeDocument/2006/relationships/slideLayout" Target="../slideLayouts/slideLayout4304.xml"/><Relationship Id="rId246" Type="http://schemas.openxmlformats.org/officeDocument/2006/relationships/slideLayout" Target="../slideLayouts/slideLayout4346.xml"/><Relationship Id="rId288" Type="http://schemas.openxmlformats.org/officeDocument/2006/relationships/slideLayout" Target="../slideLayouts/slideLayout4388.xml"/><Relationship Id="rId411" Type="http://schemas.openxmlformats.org/officeDocument/2006/relationships/slideLayout" Target="../slideLayouts/slideLayout4511.xml"/><Relationship Id="rId453" Type="http://schemas.openxmlformats.org/officeDocument/2006/relationships/slideLayout" Target="../slideLayouts/slideLayout4553.xml"/><Relationship Id="rId509" Type="http://schemas.openxmlformats.org/officeDocument/2006/relationships/slideLayout" Target="../slideLayouts/slideLayout4609.xml"/><Relationship Id="rId660" Type="http://schemas.openxmlformats.org/officeDocument/2006/relationships/slideLayout" Target="../slideLayouts/slideLayout4760.xml"/><Relationship Id="rId898" Type="http://schemas.openxmlformats.org/officeDocument/2006/relationships/slideLayout" Target="../slideLayouts/slideLayout4998.xml"/><Relationship Id="rId106" Type="http://schemas.openxmlformats.org/officeDocument/2006/relationships/slideLayout" Target="../slideLayouts/slideLayout4206.xml"/><Relationship Id="rId313" Type="http://schemas.openxmlformats.org/officeDocument/2006/relationships/slideLayout" Target="../slideLayouts/slideLayout4413.xml"/><Relationship Id="rId495" Type="http://schemas.openxmlformats.org/officeDocument/2006/relationships/slideLayout" Target="../slideLayouts/slideLayout4595.xml"/><Relationship Id="rId716" Type="http://schemas.openxmlformats.org/officeDocument/2006/relationships/slideLayout" Target="../slideLayouts/slideLayout4816.xml"/><Relationship Id="rId758" Type="http://schemas.openxmlformats.org/officeDocument/2006/relationships/slideLayout" Target="../slideLayouts/slideLayout4858.xml"/><Relationship Id="rId923" Type="http://schemas.openxmlformats.org/officeDocument/2006/relationships/slideLayout" Target="../slideLayouts/slideLayout5023.xml"/><Relationship Id="rId965" Type="http://schemas.openxmlformats.org/officeDocument/2006/relationships/slideLayout" Target="../slideLayouts/slideLayout5065.xml"/><Relationship Id="rId10" Type="http://schemas.openxmlformats.org/officeDocument/2006/relationships/slideLayout" Target="../slideLayouts/slideLayout4110.xml"/><Relationship Id="rId52" Type="http://schemas.openxmlformats.org/officeDocument/2006/relationships/slideLayout" Target="../slideLayouts/slideLayout4152.xml"/><Relationship Id="rId94" Type="http://schemas.openxmlformats.org/officeDocument/2006/relationships/slideLayout" Target="../slideLayouts/slideLayout4194.xml"/><Relationship Id="rId148" Type="http://schemas.openxmlformats.org/officeDocument/2006/relationships/slideLayout" Target="../slideLayouts/slideLayout4248.xml"/><Relationship Id="rId355" Type="http://schemas.openxmlformats.org/officeDocument/2006/relationships/slideLayout" Target="../slideLayouts/slideLayout4455.xml"/><Relationship Id="rId397" Type="http://schemas.openxmlformats.org/officeDocument/2006/relationships/slideLayout" Target="../slideLayouts/slideLayout4497.xml"/><Relationship Id="rId520" Type="http://schemas.openxmlformats.org/officeDocument/2006/relationships/slideLayout" Target="../slideLayouts/slideLayout4620.xml"/><Relationship Id="rId562" Type="http://schemas.openxmlformats.org/officeDocument/2006/relationships/slideLayout" Target="../slideLayouts/slideLayout4662.xml"/><Relationship Id="rId618" Type="http://schemas.openxmlformats.org/officeDocument/2006/relationships/slideLayout" Target="../slideLayouts/slideLayout4718.xml"/><Relationship Id="rId825" Type="http://schemas.openxmlformats.org/officeDocument/2006/relationships/slideLayout" Target="../slideLayouts/slideLayout4925.xml"/><Relationship Id="rId215" Type="http://schemas.openxmlformats.org/officeDocument/2006/relationships/slideLayout" Target="../slideLayouts/slideLayout4315.xml"/><Relationship Id="rId257" Type="http://schemas.openxmlformats.org/officeDocument/2006/relationships/slideLayout" Target="../slideLayouts/slideLayout4357.xml"/><Relationship Id="rId422" Type="http://schemas.openxmlformats.org/officeDocument/2006/relationships/slideLayout" Target="../slideLayouts/slideLayout4522.xml"/><Relationship Id="rId464" Type="http://schemas.openxmlformats.org/officeDocument/2006/relationships/slideLayout" Target="../slideLayouts/slideLayout4564.xml"/><Relationship Id="rId867" Type="http://schemas.openxmlformats.org/officeDocument/2006/relationships/slideLayout" Target="../slideLayouts/slideLayout4967.xml"/><Relationship Id="rId299" Type="http://schemas.openxmlformats.org/officeDocument/2006/relationships/slideLayout" Target="../slideLayouts/slideLayout4399.xml"/><Relationship Id="rId727" Type="http://schemas.openxmlformats.org/officeDocument/2006/relationships/slideLayout" Target="../slideLayouts/slideLayout4827.xml"/><Relationship Id="rId934" Type="http://schemas.openxmlformats.org/officeDocument/2006/relationships/slideLayout" Target="../slideLayouts/slideLayout5034.xml"/><Relationship Id="rId63" Type="http://schemas.openxmlformats.org/officeDocument/2006/relationships/slideLayout" Target="../slideLayouts/slideLayout4163.xml"/><Relationship Id="rId159" Type="http://schemas.openxmlformats.org/officeDocument/2006/relationships/slideLayout" Target="../slideLayouts/slideLayout4259.xml"/><Relationship Id="rId366" Type="http://schemas.openxmlformats.org/officeDocument/2006/relationships/slideLayout" Target="../slideLayouts/slideLayout4466.xml"/><Relationship Id="rId573" Type="http://schemas.openxmlformats.org/officeDocument/2006/relationships/slideLayout" Target="../slideLayouts/slideLayout4673.xml"/><Relationship Id="rId780" Type="http://schemas.openxmlformats.org/officeDocument/2006/relationships/slideLayout" Target="../slideLayouts/slideLayout4880.xml"/><Relationship Id="rId226" Type="http://schemas.openxmlformats.org/officeDocument/2006/relationships/slideLayout" Target="../slideLayouts/slideLayout4326.xml"/><Relationship Id="rId433" Type="http://schemas.openxmlformats.org/officeDocument/2006/relationships/slideLayout" Target="../slideLayouts/slideLayout4533.xml"/><Relationship Id="rId878" Type="http://schemas.openxmlformats.org/officeDocument/2006/relationships/slideLayout" Target="../slideLayouts/slideLayout4978.xml"/><Relationship Id="rId640" Type="http://schemas.openxmlformats.org/officeDocument/2006/relationships/slideLayout" Target="../slideLayouts/slideLayout4740.xml"/><Relationship Id="rId738" Type="http://schemas.openxmlformats.org/officeDocument/2006/relationships/slideLayout" Target="../slideLayouts/slideLayout4838.xml"/><Relationship Id="rId945" Type="http://schemas.openxmlformats.org/officeDocument/2006/relationships/slideLayout" Target="../slideLayouts/slideLayout5045.xml"/><Relationship Id="rId74" Type="http://schemas.openxmlformats.org/officeDocument/2006/relationships/slideLayout" Target="../slideLayouts/slideLayout4174.xml"/><Relationship Id="rId377" Type="http://schemas.openxmlformats.org/officeDocument/2006/relationships/slideLayout" Target="../slideLayouts/slideLayout4477.xml"/><Relationship Id="rId500" Type="http://schemas.openxmlformats.org/officeDocument/2006/relationships/slideLayout" Target="../slideLayouts/slideLayout4600.xml"/><Relationship Id="rId584" Type="http://schemas.openxmlformats.org/officeDocument/2006/relationships/slideLayout" Target="../slideLayouts/slideLayout4684.xml"/><Relationship Id="rId805" Type="http://schemas.openxmlformats.org/officeDocument/2006/relationships/slideLayout" Target="../slideLayouts/slideLayout4905.xml"/><Relationship Id="rId5" Type="http://schemas.openxmlformats.org/officeDocument/2006/relationships/slideLayout" Target="../slideLayouts/slideLayout4105.xml"/><Relationship Id="rId237" Type="http://schemas.openxmlformats.org/officeDocument/2006/relationships/slideLayout" Target="../slideLayouts/slideLayout4337.xml"/><Relationship Id="rId791" Type="http://schemas.openxmlformats.org/officeDocument/2006/relationships/slideLayout" Target="../slideLayouts/slideLayout4891.xml"/><Relationship Id="rId889" Type="http://schemas.openxmlformats.org/officeDocument/2006/relationships/slideLayout" Target="../slideLayouts/slideLayout4989.xml"/><Relationship Id="rId444" Type="http://schemas.openxmlformats.org/officeDocument/2006/relationships/slideLayout" Target="../slideLayouts/slideLayout4544.xml"/><Relationship Id="rId651" Type="http://schemas.openxmlformats.org/officeDocument/2006/relationships/slideLayout" Target="../slideLayouts/slideLayout4751.xml"/><Relationship Id="rId749" Type="http://schemas.openxmlformats.org/officeDocument/2006/relationships/slideLayout" Target="../slideLayouts/slideLayout4849.xml"/><Relationship Id="rId290" Type="http://schemas.openxmlformats.org/officeDocument/2006/relationships/slideLayout" Target="../slideLayouts/slideLayout4390.xml"/><Relationship Id="rId304" Type="http://schemas.openxmlformats.org/officeDocument/2006/relationships/slideLayout" Target="../slideLayouts/slideLayout4404.xml"/><Relationship Id="rId388" Type="http://schemas.openxmlformats.org/officeDocument/2006/relationships/slideLayout" Target="../slideLayouts/slideLayout4488.xml"/><Relationship Id="rId511" Type="http://schemas.openxmlformats.org/officeDocument/2006/relationships/slideLayout" Target="../slideLayouts/slideLayout4611.xml"/><Relationship Id="rId609" Type="http://schemas.openxmlformats.org/officeDocument/2006/relationships/slideLayout" Target="../slideLayouts/slideLayout4709.xml"/><Relationship Id="rId956" Type="http://schemas.openxmlformats.org/officeDocument/2006/relationships/slideLayout" Target="../slideLayouts/slideLayout5056.xml"/><Relationship Id="rId85" Type="http://schemas.openxmlformats.org/officeDocument/2006/relationships/slideLayout" Target="../slideLayouts/slideLayout4185.xml"/><Relationship Id="rId150" Type="http://schemas.openxmlformats.org/officeDocument/2006/relationships/slideLayout" Target="../slideLayouts/slideLayout4250.xml"/><Relationship Id="rId595" Type="http://schemas.openxmlformats.org/officeDocument/2006/relationships/slideLayout" Target="../slideLayouts/slideLayout4695.xml"/><Relationship Id="rId816" Type="http://schemas.openxmlformats.org/officeDocument/2006/relationships/slideLayout" Target="../slideLayouts/slideLayout4916.xml"/><Relationship Id="rId248" Type="http://schemas.openxmlformats.org/officeDocument/2006/relationships/slideLayout" Target="../slideLayouts/slideLayout4348.xml"/><Relationship Id="rId455" Type="http://schemas.openxmlformats.org/officeDocument/2006/relationships/slideLayout" Target="../slideLayouts/slideLayout4555.xml"/><Relationship Id="rId662" Type="http://schemas.openxmlformats.org/officeDocument/2006/relationships/slideLayout" Target="../slideLayouts/slideLayout4762.xml"/><Relationship Id="rId12" Type="http://schemas.openxmlformats.org/officeDocument/2006/relationships/slideLayout" Target="../slideLayouts/slideLayout4112.xml"/><Relationship Id="rId108" Type="http://schemas.openxmlformats.org/officeDocument/2006/relationships/slideLayout" Target="../slideLayouts/slideLayout4208.xml"/><Relationship Id="rId315" Type="http://schemas.openxmlformats.org/officeDocument/2006/relationships/slideLayout" Target="../slideLayouts/slideLayout4415.xml"/><Relationship Id="rId522" Type="http://schemas.openxmlformats.org/officeDocument/2006/relationships/slideLayout" Target="../slideLayouts/slideLayout4622.xml"/><Relationship Id="rId967" Type="http://schemas.openxmlformats.org/officeDocument/2006/relationships/slideLayout" Target="../slideLayouts/slideLayout5067.xml"/><Relationship Id="rId96" Type="http://schemas.openxmlformats.org/officeDocument/2006/relationships/slideLayout" Target="../slideLayouts/slideLayout4196.xml"/><Relationship Id="rId161" Type="http://schemas.openxmlformats.org/officeDocument/2006/relationships/slideLayout" Target="../slideLayouts/slideLayout4261.xml"/><Relationship Id="rId399" Type="http://schemas.openxmlformats.org/officeDocument/2006/relationships/slideLayout" Target="../slideLayouts/slideLayout4499.xml"/><Relationship Id="rId827" Type="http://schemas.openxmlformats.org/officeDocument/2006/relationships/slideLayout" Target="../slideLayouts/slideLayout4927.xml"/><Relationship Id="rId259" Type="http://schemas.openxmlformats.org/officeDocument/2006/relationships/slideLayout" Target="../slideLayouts/slideLayout4359.xml"/><Relationship Id="rId466" Type="http://schemas.openxmlformats.org/officeDocument/2006/relationships/slideLayout" Target="../slideLayouts/slideLayout4566.xml"/><Relationship Id="rId673" Type="http://schemas.openxmlformats.org/officeDocument/2006/relationships/slideLayout" Target="../slideLayouts/slideLayout4773.xml"/><Relationship Id="rId880" Type="http://schemas.openxmlformats.org/officeDocument/2006/relationships/slideLayout" Target="../slideLayouts/slideLayout4980.xml"/><Relationship Id="rId23" Type="http://schemas.openxmlformats.org/officeDocument/2006/relationships/slideLayout" Target="../slideLayouts/slideLayout4123.xml"/><Relationship Id="rId119" Type="http://schemas.openxmlformats.org/officeDocument/2006/relationships/slideLayout" Target="../slideLayouts/slideLayout4219.xml"/><Relationship Id="rId326" Type="http://schemas.openxmlformats.org/officeDocument/2006/relationships/slideLayout" Target="../slideLayouts/slideLayout4426.xml"/><Relationship Id="rId533" Type="http://schemas.openxmlformats.org/officeDocument/2006/relationships/slideLayout" Target="../slideLayouts/slideLayout4633.xml"/><Relationship Id="rId740" Type="http://schemas.openxmlformats.org/officeDocument/2006/relationships/slideLayout" Target="../slideLayouts/slideLayout4840.xml"/><Relationship Id="rId838" Type="http://schemas.openxmlformats.org/officeDocument/2006/relationships/slideLayout" Target="../slideLayouts/slideLayout4938.xml"/><Relationship Id="rId172" Type="http://schemas.openxmlformats.org/officeDocument/2006/relationships/slideLayout" Target="../slideLayouts/slideLayout4272.xml"/><Relationship Id="rId477" Type="http://schemas.openxmlformats.org/officeDocument/2006/relationships/slideLayout" Target="../slideLayouts/slideLayout4577.xml"/><Relationship Id="rId600" Type="http://schemas.openxmlformats.org/officeDocument/2006/relationships/slideLayout" Target="../slideLayouts/slideLayout4700.xml"/><Relationship Id="rId684" Type="http://schemas.openxmlformats.org/officeDocument/2006/relationships/slideLayout" Target="../slideLayouts/slideLayout4784.xml"/><Relationship Id="rId337" Type="http://schemas.openxmlformats.org/officeDocument/2006/relationships/slideLayout" Target="../slideLayouts/slideLayout4437.xml"/><Relationship Id="rId891" Type="http://schemas.openxmlformats.org/officeDocument/2006/relationships/slideLayout" Target="../slideLayouts/slideLayout4991.xml"/><Relationship Id="rId905" Type="http://schemas.openxmlformats.org/officeDocument/2006/relationships/slideLayout" Target="../slideLayouts/slideLayout5005.xml"/><Relationship Id="rId34" Type="http://schemas.openxmlformats.org/officeDocument/2006/relationships/slideLayout" Target="../slideLayouts/slideLayout4134.xml"/><Relationship Id="rId544" Type="http://schemas.openxmlformats.org/officeDocument/2006/relationships/slideLayout" Target="../slideLayouts/slideLayout4644.xml"/><Relationship Id="rId751" Type="http://schemas.openxmlformats.org/officeDocument/2006/relationships/slideLayout" Target="../slideLayouts/slideLayout4851.xml"/><Relationship Id="rId849" Type="http://schemas.openxmlformats.org/officeDocument/2006/relationships/slideLayout" Target="../slideLayouts/slideLayout4949.xml"/><Relationship Id="rId183" Type="http://schemas.openxmlformats.org/officeDocument/2006/relationships/slideLayout" Target="../slideLayouts/slideLayout4283.xml"/><Relationship Id="rId390" Type="http://schemas.openxmlformats.org/officeDocument/2006/relationships/slideLayout" Target="../slideLayouts/slideLayout4490.xml"/><Relationship Id="rId404" Type="http://schemas.openxmlformats.org/officeDocument/2006/relationships/slideLayout" Target="../slideLayouts/slideLayout4504.xml"/><Relationship Id="rId611" Type="http://schemas.openxmlformats.org/officeDocument/2006/relationships/slideLayout" Target="../slideLayouts/slideLayout4711.xml"/><Relationship Id="rId250" Type="http://schemas.openxmlformats.org/officeDocument/2006/relationships/slideLayout" Target="../slideLayouts/slideLayout4350.xml"/><Relationship Id="rId488" Type="http://schemas.openxmlformats.org/officeDocument/2006/relationships/slideLayout" Target="../slideLayouts/slideLayout4588.xml"/><Relationship Id="rId695" Type="http://schemas.openxmlformats.org/officeDocument/2006/relationships/slideLayout" Target="../slideLayouts/slideLayout4795.xml"/><Relationship Id="rId709" Type="http://schemas.openxmlformats.org/officeDocument/2006/relationships/slideLayout" Target="../slideLayouts/slideLayout4809.xml"/><Relationship Id="rId916" Type="http://schemas.openxmlformats.org/officeDocument/2006/relationships/slideLayout" Target="../slideLayouts/slideLayout5016.xml"/><Relationship Id="rId45" Type="http://schemas.openxmlformats.org/officeDocument/2006/relationships/slideLayout" Target="../slideLayouts/slideLayout4145.xml"/><Relationship Id="rId110" Type="http://schemas.openxmlformats.org/officeDocument/2006/relationships/slideLayout" Target="../slideLayouts/slideLayout4210.xml"/><Relationship Id="rId348" Type="http://schemas.openxmlformats.org/officeDocument/2006/relationships/slideLayout" Target="../slideLayouts/slideLayout4448.xml"/><Relationship Id="rId555" Type="http://schemas.openxmlformats.org/officeDocument/2006/relationships/slideLayout" Target="../slideLayouts/slideLayout4655.xml"/><Relationship Id="rId762" Type="http://schemas.openxmlformats.org/officeDocument/2006/relationships/slideLayout" Target="../slideLayouts/slideLayout4862.xml"/><Relationship Id="rId194" Type="http://schemas.openxmlformats.org/officeDocument/2006/relationships/slideLayout" Target="../slideLayouts/slideLayout4294.xml"/><Relationship Id="rId208" Type="http://schemas.openxmlformats.org/officeDocument/2006/relationships/slideLayout" Target="../slideLayouts/slideLayout4308.xml"/><Relationship Id="rId415" Type="http://schemas.openxmlformats.org/officeDocument/2006/relationships/slideLayout" Target="../slideLayouts/slideLayout4515.xml"/><Relationship Id="rId622" Type="http://schemas.openxmlformats.org/officeDocument/2006/relationships/slideLayout" Target="../slideLayouts/slideLayout4722.xml"/><Relationship Id="rId261" Type="http://schemas.openxmlformats.org/officeDocument/2006/relationships/slideLayout" Target="../slideLayouts/slideLayout4361.xml"/><Relationship Id="rId499" Type="http://schemas.openxmlformats.org/officeDocument/2006/relationships/slideLayout" Target="../slideLayouts/slideLayout4599.xml"/><Relationship Id="rId927" Type="http://schemas.openxmlformats.org/officeDocument/2006/relationships/slideLayout" Target="../slideLayouts/slideLayout5027.xml"/><Relationship Id="rId56" Type="http://schemas.openxmlformats.org/officeDocument/2006/relationships/slideLayout" Target="../slideLayouts/slideLayout4156.xml"/><Relationship Id="rId359" Type="http://schemas.openxmlformats.org/officeDocument/2006/relationships/slideLayout" Target="../slideLayouts/slideLayout4459.xml"/><Relationship Id="rId566" Type="http://schemas.openxmlformats.org/officeDocument/2006/relationships/slideLayout" Target="../slideLayouts/slideLayout4666.xml"/><Relationship Id="rId773" Type="http://schemas.openxmlformats.org/officeDocument/2006/relationships/slideLayout" Target="../slideLayouts/slideLayout4873.xml"/><Relationship Id="rId121" Type="http://schemas.openxmlformats.org/officeDocument/2006/relationships/slideLayout" Target="../slideLayouts/slideLayout4221.xml"/><Relationship Id="rId219" Type="http://schemas.openxmlformats.org/officeDocument/2006/relationships/slideLayout" Target="../slideLayouts/slideLayout4319.xml"/><Relationship Id="rId426" Type="http://schemas.openxmlformats.org/officeDocument/2006/relationships/slideLayout" Target="../slideLayouts/slideLayout4526.xml"/><Relationship Id="rId633" Type="http://schemas.openxmlformats.org/officeDocument/2006/relationships/slideLayout" Target="../slideLayouts/slideLayout4733.xml"/><Relationship Id="rId840" Type="http://schemas.openxmlformats.org/officeDocument/2006/relationships/slideLayout" Target="../slideLayouts/slideLayout4940.xml"/><Relationship Id="rId938" Type="http://schemas.openxmlformats.org/officeDocument/2006/relationships/slideLayout" Target="../slideLayouts/slideLayout5038.xml"/><Relationship Id="rId67" Type="http://schemas.openxmlformats.org/officeDocument/2006/relationships/slideLayout" Target="../slideLayouts/slideLayout4167.xml"/><Relationship Id="rId272" Type="http://schemas.openxmlformats.org/officeDocument/2006/relationships/slideLayout" Target="../slideLayouts/slideLayout4372.xml"/><Relationship Id="rId577" Type="http://schemas.openxmlformats.org/officeDocument/2006/relationships/slideLayout" Target="../slideLayouts/slideLayout4677.xml"/><Relationship Id="rId700" Type="http://schemas.openxmlformats.org/officeDocument/2006/relationships/slideLayout" Target="../slideLayouts/slideLayout4800.xml"/><Relationship Id="rId132" Type="http://schemas.openxmlformats.org/officeDocument/2006/relationships/slideLayout" Target="../slideLayouts/slideLayout4232.xml"/><Relationship Id="rId784" Type="http://schemas.openxmlformats.org/officeDocument/2006/relationships/slideLayout" Target="../slideLayouts/slideLayout4884.xml"/><Relationship Id="rId437" Type="http://schemas.openxmlformats.org/officeDocument/2006/relationships/slideLayout" Target="../slideLayouts/slideLayout4537.xml"/><Relationship Id="rId644" Type="http://schemas.openxmlformats.org/officeDocument/2006/relationships/slideLayout" Target="../slideLayouts/slideLayout4744.xml"/><Relationship Id="rId851" Type="http://schemas.openxmlformats.org/officeDocument/2006/relationships/slideLayout" Target="../slideLayouts/slideLayout4951.xml"/><Relationship Id="rId283" Type="http://schemas.openxmlformats.org/officeDocument/2006/relationships/slideLayout" Target="../slideLayouts/slideLayout4383.xml"/><Relationship Id="rId490" Type="http://schemas.openxmlformats.org/officeDocument/2006/relationships/slideLayout" Target="../slideLayouts/slideLayout4590.xml"/><Relationship Id="rId504" Type="http://schemas.openxmlformats.org/officeDocument/2006/relationships/slideLayout" Target="../slideLayouts/slideLayout4604.xml"/><Relationship Id="rId711" Type="http://schemas.openxmlformats.org/officeDocument/2006/relationships/slideLayout" Target="../slideLayouts/slideLayout4811.xml"/><Relationship Id="rId949" Type="http://schemas.openxmlformats.org/officeDocument/2006/relationships/slideLayout" Target="../slideLayouts/slideLayout5049.xml"/><Relationship Id="rId78" Type="http://schemas.openxmlformats.org/officeDocument/2006/relationships/slideLayout" Target="../slideLayouts/slideLayout4178.xml"/><Relationship Id="rId143" Type="http://schemas.openxmlformats.org/officeDocument/2006/relationships/slideLayout" Target="../slideLayouts/slideLayout4243.xml"/><Relationship Id="rId350" Type="http://schemas.openxmlformats.org/officeDocument/2006/relationships/slideLayout" Target="../slideLayouts/slideLayout4450.xml"/><Relationship Id="rId588" Type="http://schemas.openxmlformats.org/officeDocument/2006/relationships/slideLayout" Target="../slideLayouts/slideLayout4688.xml"/><Relationship Id="rId795" Type="http://schemas.openxmlformats.org/officeDocument/2006/relationships/slideLayout" Target="../slideLayouts/slideLayout4895.xml"/><Relationship Id="rId809" Type="http://schemas.openxmlformats.org/officeDocument/2006/relationships/slideLayout" Target="../slideLayouts/slideLayout4909.xml"/><Relationship Id="rId9" Type="http://schemas.openxmlformats.org/officeDocument/2006/relationships/slideLayout" Target="../slideLayouts/slideLayout4109.xml"/><Relationship Id="rId210" Type="http://schemas.openxmlformats.org/officeDocument/2006/relationships/slideLayout" Target="../slideLayouts/slideLayout4310.xml"/><Relationship Id="rId448" Type="http://schemas.openxmlformats.org/officeDocument/2006/relationships/slideLayout" Target="../slideLayouts/slideLayout4548.xml"/><Relationship Id="rId655" Type="http://schemas.openxmlformats.org/officeDocument/2006/relationships/slideLayout" Target="../slideLayouts/slideLayout4755.xml"/><Relationship Id="rId862" Type="http://schemas.openxmlformats.org/officeDocument/2006/relationships/slideLayout" Target="../slideLayouts/slideLayout4962.xml"/><Relationship Id="rId294" Type="http://schemas.openxmlformats.org/officeDocument/2006/relationships/slideLayout" Target="../slideLayouts/slideLayout4394.xml"/><Relationship Id="rId308" Type="http://schemas.openxmlformats.org/officeDocument/2006/relationships/slideLayout" Target="../slideLayouts/slideLayout4408.xml"/><Relationship Id="rId515" Type="http://schemas.openxmlformats.org/officeDocument/2006/relationships/slideLayout" Target="../slideLayouts/slideLayout4615.xml"/><Relationship Id="rId722" Type="http://schemas.openxmlformats.org/officeDocument/2006/relationships/slideLayout" Target="../slideLayouts/slideLayout4822.xml"/><Relationship Id="rId89" Type="http://schemas.openxmlformats.org/officeDocument/2006/relationships/slideLayout" Target="../slideLayouts/slideLayout4189.xml"/><Relationship Id="rId154" Type="http://schemas.openxmlformats.org/officeDocument/2006/relationships/slideLayout" Target="../slideLayouts/slideLayout4254.xml"/><Relationship Id="rId361" Type="http://schemas.openxmlformats.org/officeDocument/2006/relationships/slideLayout" Target="../slideLayouts/slideLayout4461.xml"/><Relationship Id="rId599" Type="http://schemas.openxmlformats.org/officeDocument/2006/relationships/slideLayout" Target="../slideLayouts/slideLayout4699.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5188.xml"/><Relationship Id="rId671" Type="http://schemas.openxmlformats.org/officeDocument/2006/relationships/slideLayout" Target="../slideLayouts/slideLayout5742.xml"/><Relationship Id="rId769" Type="http://schemas.openxmlformats.org/officeDocument/2006/relationships/slideLayout" Target="../slideLayouts/slideLayout5840.xml"/><Relationship Id="rId21" Type="http://schemas.openxmlformats.org/officeDocument/2006/relationships/slideLayout" Target="../slideLayouts/slideLayout5092.xml"/><Relationship Id="rId324" Type="http://schemas.openxmlformats.org/officeDocument/2006/relationships/slideLayout" Target="../slideLayouts/slideLayout5395.xml"/><Relationship Id="rId531" Type="http://schemas.openxmlformats.org/officeDocument/2006/relationships/slideLayout" Target="../slideLayouts/slideLayout5602.xml"/><Relationship Id="rId629" Type="http://schemas.openxmlformats.org/officeDocument/2006/relationships/slideLayout" Target="../slideLayouts/slideLayout5700.xml"/><Relationship Id="rId170" Type="http://schemas.openxmlformats.org/officeDocument/2006/relationships/slideLayout" Target="../slideLayouts/slideLayout5241.xml"/><Relationship Id="rId836" Type="http://schemas.openxmlformats.org/officeDocument/2006/relationships/slideLayout" Target="../slideLayouts/slideLayout5907.xml"/><Relationship Id="rId268" Type="http://schemas.openxmlformats.org/officeDocument/2006/relationships/slideLayout" Target="../slideLayouts/slideLayout5339.xml"/><Relationship Id="rId475" Type="http://schemas.openxmlformats.org/officeDocument/2006/relationships/slideLayout" Target="../slideLayouts/slideLayout5546.xml"/><Relationship Id="rId682" Type="http://schemas.openxmlformats.org/officeDocument/2006/relationships/slideLayout" Target="../slideLayouts/slideLayout5753.xml"/><Relationship Id="rId903" Type="http://schemas.openxmlformats.org/officeDocument/2006/relationships/slideLayout" Target="../slideLayouts/slideLayout5974.xml"/><Relationship Id="rId32" Type="http://schemas.openxmlformats.org/officeDocument/2006/relationships/slideLayout" Target="../slideLayouts/slideLayout5103.xml"/><Relationship Id="rId128" Type="http://schemas.openxmlformats.org/officeDocument/2006/relationships/slideLayout" Target="../slideLayouts/slideLayout5199.xml"/><Relationship Id="rId335" Type="http://schemas.openxmlformats.org/officeDocument/2006/relationships/slideLayout" Target="../slideLayouts/slideLayout5406.xml"/><Relationship Id="rId542" Type="http://schemas.openxmlformats.org/officeDocument/2006/relationships/slideLayout" Target="../slideLayouts/slideLayout5613.xml"/><Relationship Id="rId181" Type="http://schemas.openxmlformats.org/officeDocument/2006/relationships/slideLayout" Target="../slideLayouts/slideLayout5252.xml"/><Relationship Id="rId402" Type="http://schemas.openxmlformats.org/officeDocument/2006/relationships/slideLayout" Target="../slideLayouts/slideLayout5473.xml"/><Relationship Id="rId847" Type="http://schemas.openxmlformats.org/officeDocument/2006/relationships/slideLayout" Target="../slideLayouts/slideLayout5918.xml"/><Relationship Id="rId279" Type="http://schemas.openxmlformats.org/officeDocument/2006/relationships/slideLayout" Target="../slideLayouts/slideLayout5350.xml"/><Relationship Id="rId486" Type="http://schemas.openxmlformats.org/officeDocument/2006/relationships/slideLayout" Target="../slideLayouts/slideLayout5557.xml"/><Relationship Id="rId693" Type="http://schemas.openxmlformats.org/officeDocument/2006/relationships/slideLayout" Target="../slideLayouts/slideLayout5764.xml"/><Relationship Id="rId707" Type="http://schemas.openxmlformats.org/officeDocument/2006/relationships/slideLayout" Target="../slideLayouts/slideLayout5778.xml"/><Relationship Id="rId914" Type="http://schemas.openxmlformats.org/officeDocument/2006/relationships/slideLayout" Target="../slideLayouts/slideLayout5985.xml"/><Relationship Id="rId43" Type="http://schemas.openxmlformats.org/officeDocument/2006/relationships/slideLayout" Target="../slideLayouts/slideLayout5114.xml"/><Relationship Id="rId139" Type="http://schemas.openxmlformats.org/officeDocument/2006/relationships/slideLayout" Target="../slideLayouts/slideLayout5210.xml"/><Relationship Id="rId346" Type="http://schemas.openxmlformats.org/officeDocument/2006/relationships/slideLayout" Target="../slideLayouts/slideLayout5417.xml"/><Relationship Id="rId553" Type="http://schemas.openxmlformats.org/officeDocument/2006/relationships/slideLayout" Target="../slideLayouts/slideLayout5624.xml"/><Relationship Id="rId760" Type="http://schemas.openxmlformats.org/officeDocument/2006/relationships/slideLayout" Target="../slideLayouts/slideLayout5831.xml"/><Relationship Id="rId192" Type="http://schemas.openxmlformats.org/officeDocument/2006/relationships/slideLayout" Target="../slideLayouts/slideLayout5263.xml"/><Relationship Id="rId206" Type="http://schemas.openxmlformats.org/officeDocument/2006/relationships/slideLayout" Target="../slideLayouts/slideLayout5277.xml"/><Relationship Id="rId413" Type="http://schemas.openxmlformats.org/officeDocument/2006/relationships/slideLayout" Target="../slideLayouts/slideLayout5484.xml"/><Relationship Id="rId858" Type="http://schemas.openxmlformats.org/officeDocument/2006/relationships/slideLayout" Target="../slideLayouts/slideLayout5929.xml"/><Relationship Id="rId497" Type="http://schemas.openxmlformats.org/officeDocument/2006/relationships/slideLayout" Target="../slideLayouts/slideLayout5568.xml"/><Relationship Id="rId620" Type="http://schemas.openxmlformats.org/officeDocument/2006/relationships/slideLayout" Target="../slideLayouts/slideLayout5691.xml"/><Relationship Id="rId718" Type="http://schemas.openxmlformats.org/officeDocument/2006/relationships/slideLayout" Target="../slideLayouts/slideLayout5789.xml"/><Relationship Id="rId925" Type="http://schemas.openxmlformats.org/officeDocument/2006/relationships/slideLayout" Target="../slideLayouts/slideLayout5996.xml"/><Relationship Id="rId357" Type="http://schemas.openxmlformats.org/officeDocument/2006/relationships/slideLayout" Target="../slideLayouts/slideLayout5428.xml"/><Relationship Id="rId54" Type="http://schemas.openxmlformats.org/officeDocument/2006/relationships/slideLayout" Target="../slideLayouts/slideLayout5125.xml"/><Relationship Id="rId217" Type="http://schemas.openxmlformats.org/officeDocument/2006/relationships/slideLayout" Target="../slideLayouts/slideLayout5288.xml"/><Relationship Id="rId564" Type="http://schemas.openxmlformats.org/officeDocument/2006/relationships/slideLayout" Target="../slideLayouts/slideLayout5635.xml"/><Relationship Id="rId771" Type="http://schemas.openxmlformats.org/officeDocument/2006/relationships/slideLayout" Target="../slideLayouts/slideLayout5842.xml"/><Relationship Id="rId869" Type="http://schemas.openxmlformats.org/officeDocument/2006/relationships/slideLayout" Target="../slideLayouts/slideLayout5940.xml"/><Relationship Id="rId424" Type="http://schemas.openxmlformats.org/officeDocument/2006/relationships/slideLayout" Target="../slideLayouts/slideLayout5495.xml"/><Relationship Id="rId631" Type="http://schemas.openxmlformats.org/officeDocument/2006/relationships/slideLayout" Target="../slideLayouts/slideLayout5702.xml"/><Relationship Id="rId729" Type="http://schemas.openxmlformats.org/officeDocument/2006/relationships/slideLayout" Target="../slideLayouts/slideLayout5800.xml"/><Relationship Id="rId270" Type="http://schemas.openxmlformats.org/officeDocument/2006/relationships/slideLayout" Target="../slideLayouts/slideLayout5341.xml"/><Relationship Id="rId936" Type="http://schemas.openxmlformats.org/officeDocument/2006/relationships/slideLayout" Target="../slideLayouts/slideLayout6007.xml"/><Relationship Id="rId65" Type="http://schemas.openxmlformats.org/officeDocument/2006/relationships/slideLayout" Target="../slideLayouts/slideLayout5136.xml"/><Relationship Id="rId130" Type="http://schemas.openxmlformats.org/officeDocument/2006/relationships/slideLayout" Target="../slideLayouts/slideLayout5201.xml"/><Relationship Id="rId368" Type="http://schemas.openxmlformats.org/officeDocument/2006/relationships/slideLayout" Target="../slideLayouts/slideLayout5439.xml"/><Relationship Id="rId575" Type="http://schemas.openxmlformats.org/officeDocument/2006/relationships/slideLayout" Target="../slideLayouts/slideLayout5646.xml"/><Relationship Id="rId782" Type="http://schemas.openxmlformats.org/officeDocument/2006/relationships/slideLayout" Target="../slideLayouts/slideLayout5853.xml"/><Relationship Id="rId228" Type="http://schemas.openxmlformats.org/officeDocument/2006/relationships/slideLayout" Target="../slideLayouts/slideLayout5299.xml"/><Relationship Id="rId435" Type="http://schemas.openxmlformats.org/officeDocument/2006/relationships/slideLayout" Target="../slideLayouts/slideLayout5506.xml"/><Relationship Id="rId642" Type="http://schemas.openxmlformats.org/officeDocument/2006/relationships/slideLayout" Target="../slideLayouts/slideLayout5713.xml"/><Relationship Id="rId281" Type="http://schemas.openxmlformats.org/officeDocument/2006/relationships/slideLayout" Target="../slideLayouts/slideLayout5352.xml"/><Relationship Id="rId502" Type="http://schemas.openxmlformats.org/officeDocument/2006/relationships/slideLayout" Target="../slideLayouts/slideLayout5573.xml"/><Relationship Id="rId947" Type="http://schemas.openxmlformats.org/officeDocument/2006/relationships/slideLayout" Target="../slideLayouts/slideLayout6018.xml"/><Relationship Id="rId76" Type="http://schemas.openxmlformats.org/officeDocument/2006/relationships/slideLayout" Target="../slideLayouts/slideLayout5147.xml"/><Relationship Id="rId141" Type="http://schemas.openxmlformats.org/officeDocument/2006/relationships/slideLayout" Target="../slideLayouts/slideLayout5212.xml"/><Relationship Id="rId379" Type="http://schemas.openxmlformats.org/officeDocument/2006/relationships/slideLayout" Target="../slideLayouts/slideLayout5450.xml"/><Relationship Id="rId586" Type="http://schemas.openxmlformats.org/officeDocument/2006/relationships/slideLayout" Target="../slideLayouts/slideLayout5657.xml"/><Relationship Id="rId793" Type="http://schemas.openxmlformats.org/officeDocument/2006/relationships/slideLayout" Target="../slideLayouts/slideLayout5864.xml"/><Relationship Id="rId807" Type="http://schemas.openxmlformats.org/officeDocument/2006/relationships/slideLayout" Target="../slideLayouts/slideLayout5878.xml"/><Relationship Id="rId7" Type="http://schemas.openxmlformats.org/officeDocument/2006/relationships/slideLayout" Target="../slideLayouts/slideLayout5078.xml"/><Relationship Id="rId239" Type="http://schemas.openxmlformats.org/officeDocument/2006/relationships/slideLayout" Target="../slideLayouts/slideLayout5310.xml"/><Relationship Id="rId446" Type="http://schemas.openxmlformats.org/officeDocument/2006/relationships/slideLayout" Target="../slideLayouts/slideLayout5517.xml"/><Relationship Id="rId653" Type="http://schemas.openxmlformats.org/officeDocument/2006/relationships/slideLayout" Target="../slideLayouts/slideLayout5724.xml"/><Relationship Id="rId292" Type="http://schemas.openxmlformats.org/officeDocument/2006/relationships/slideLayout" Target="../slideLayouts/slideLayout5363.xml"/><Relationship Id="rId306" Type="http://schemas.openxmlformats.org/officeDocument/2006/relationships/slideLayout" Target="../slideLayouts/slideLayout5377.xml"/><Relationship Id="rId860" Type="http://schemas.openxmlformats.org/officeDocument/2006/relationships/slideLayout" Target="../slideLayouts/slideLayout5931.xml"/><Relationship Id="rId958" Type="http://schemas.openxmlformats.org/officeDocument/2006/relationships/slideLayout" Target="../slideLayouts/slideLayout6029.xml"/><Relationship Id="rId87" Type="http://schemas.openxmlformats.org/officeDocument/2006/relationships/slideLayout" Target="../slideLayouts/slideLayout5158.xml"/><Relationship Id="rId513" Type="http://schemas.openxmlformats.org/officeDocument/2006/relationships/slideLayout" Target="../slideLayouts/slideLayout5584.xml"/><Relationship Id="rId597" Type="http://schemas.openxmlformats.org/officeDocument/2006/relationships/slideLayout" Target="../slideLayouts/slideLayout5668.xml"/><Relationship Id="rId720" Type="http://schemas.openxmlformats.org/officeDocument/2006/relationships/slideLayout" Target="../slideLayouts/slideLayout5791.xml"/><Relationship Id="rId818" Type="http://schemas.openxmlformats.org/officeDocument/2006/relationships/slideLayout" Target="../slideLayouts/slideLayout5889.xml"/><Relationship Id="rId152" Type="http://schemas.openxmlformats.org/officeDocument/2006/relationships/slideLayout" Target="../slideLayouts/slideLayout5223.xml"/><Relationship Id="rId457" Type="http://schemas.openxmlformats.org/officeDocument/2006/relationships/slideLayout" Target="../slideLayouts/slideLayout5528.xml"/><Relationship Id="rId664" Type="http://schemas.openxmlformats.org/officeDocument/2006/relationships/slideLayout" Target="../slideLayouts/slideLayout5735.xml"/><Relationship Id="rId871" Type="http://schemas.openxmlformats.org/officeDocument/2006/relationships/slideLayout" Target="../slideLayouts/slideLayout5942.xml"/><Relationship Id="rId969" Type="http://schemas.openxmlformats.org/officeDocument/2006/relationships/slideLayout" Target="../slideLayouts/slideLayout6040.xml"/><Relationship Id="rId14" Type="http://schemas.openxmlformats.org/officeDocument/2006/relationships/slideLayout" Target="../slideLayouts/slideLayout5085.xml"/><Relationship Id="rId317" Type="http://schemas.openxmlformats.org/officeDocument/2006/relationships/slideLayout" Target="../slideLayouts/slideLayout5388.xml"/><Relationship Id="rId524" Type="http://schemas.openxmlformats.org/officeDocument/2006/relationships/slideLayout" Target="../slideLayouts/slideLayout5595.xml"/><Relationship Id="rId731" Type="http://schemas.openxmlformats.org/officeDocument/2006/relationships/slideLayout" Target="../slideLayouts/slideLayout5802.xml"/><Relationship Id="rId98" Type="http://schemas.openxmlformats.org/officeDocument/2006/relationships/slideLayout" Target="../slideLayouts/slideLayout5169.xml"/><Relationship Id="rId163" Type="http://schemas.openxmlformats.org/officeDocument/2006/relationships/slideLayout" Target="../slideLayouts/slideLayout5234.xml"/><Relationship Id="rId370" Type="http://schemas.openxmlformats.org/officeDocument/2006/relationships/slideLayout" Target="../slideLayouts/slideLayout5441.xml"/><Relationship Id="rId829" Type="http://schemas.openxmlformats.org/officeDocument/2006/relationships/slideLayout" Target="../slideLayouts/slideLayout5900.xml"/><Relationship Id="rId230" Type="http://schemas.openxmlformats.org/officeDocument/2006/relationships/slideLayout" Target="../slideLayouts/slideLayout5301.xml"/><Relationship Id="rId468" Type="http://schemas.openxmlformats.org/officeDocument/2006/relationships/slideLayout" Target="../slideLayouts/slideLayout5539.xml"/><Relationship Id="rId675" Type="http://schemas.openxmlformats.org/officeDocument/2006/relationships/slideLayout" Target="../slideLayouts/slideLayout5746.xml"/><Relationship Id="rId882" Type="http://schemas.openxmlformats.org/officeDocument/2006/relationships/slideLayout" Target="../slideLayouts/slideLayout5953.xml"/><Relationship Id="rId25" Type="http://schemas.openxmlformats.org/officeDocument/2006/relationships/slideLayout" Target="../slideLayouts/slideLayout5096.xml"/><Relationship Id="rId328" Type="http://schemas.openxmlformats.org/officeDocument/2006/relationships/slideLayout" Target="../slideLayouts/slideLayout5399.xml"/><Relationship Id="rId535" Type="http://schemas.openxmlformats.org/officeDocument/2006/relationships/slideLayout" Target="../slideLayouts/slideLayout5606.xml"/><Relationship Id="rId742" Type="http://schemas.openxmlformats.org/officeDocument/2006/relationships/slideLayout" Target="../slideLayouts/slideLayout5813.xml"/><Relationship Id="rId174" Type="http://schemas.openxmlformats.org/officeDocument/2006/relationships/slideLayout" Target="../slideLayouts/slideLayout5245.xml"/><Relationship Id="rId381" Type="http://schemas.openxmlformats.org/officeDocument/2006/relationships/slideLayout" Target="../slideLayouts/slideLayout5452.xml"/><Relationship Id="rId602" Type="http://schemas.openxmlformats.org/officeDocument/2006/relationships/slideLayout" Target="../slideLayouts/slideLayout5673.xml"/><Relationship Id="rId241" Type="http://schemas.openxmlformats.org/officeDocument/2006/relationships/slideLayout" Target="../slideLayouts/slideLayout5312.xml"/><Relationship Id="rId479" Type="http://schemas.openxmlformats.org/officeDocument/2006/relationships/slideLayout" Target="../slideLayouts/slideLayout5550.xml"/><Relationship Id="rId686" Type="http://schemas.openxmlformats.org/officeDocument/2006/relationships/slideLayout" Target="../slideLayouts/slideLayout5757.xml"/><Relationship Id="rId893" Type="http://schemas.openxmlformats.org/officeDocument/2006/relationships/slideLayout" Target="../slideLayouts/slideLayout5964.xml"/><Relationship Id="rId907" Type="http://schemas.openxmlformats.org/officeDocument/2006/relationships/slideLayout" Target="../slideLayouts/slideLayout5978.xml"/><Relationship Id="rId36" Type="http://schemas.openxmlformats.org/officeDocument/2006/relationships/slideLayout" Target="../slideLayouts/slideLayout5107.xml"/><Relationship Id="rId339" Type="http://schemas.openxmlformats.org/officeDocument/2006/relationships/slideLayout" Target="../slideLayouts/slideLayout5410.xml"/><Relationship Id="rId546" Type="http://schemas.openxmlformats.org/officeDocument/2006/relationships/slideLayout" Target="../slideLayouts/slideLayout5617.xml"/><Relationship Id="rId753" Type="http://schemas.openxmlformats.org/officeDocument/2006/relationships/slideLayout" Target="../slideLayouts/slideLayout5824.xml"/><Relationship Id="rId101" Type="http://schemas.openxmlformats.org/officeDocument/2006/relationships/slideLayout" Target="../slideLayouts/slideLayout5172.xml"/><Relationship Id="rId185" Type="http://schemas.openxmlformats.org/officeDocument/2006/relationships/slideLayout" Target="../slideLayouts/slideLayout5256.xml"/><Relationship Id="rId406" Type="http://schemas.openxmlformats.org/officeDocument/2006/relationships/slideLayout" Target="../slideLayouts/slideLayout5477.xml"/><Relationship Id="rId960" Type="http://schemas.openxmlformats.org/officeDocument/2006/relationships/slideLayout" Target="../slideLayouts/slideLayout6031.xml"/><Relationship Id="rId392" Type="http://schemas.openxmlformats.org/officeDocument/2006/relationships/slideLayout" Target="../slideLayouts/slideLayout5463.xml"/><Relationship Id="rId613" Type="http://schemas.openxmlformats.org/officeDocument/2006/relationships/slideLayout" Target="../slideLayouts/slideLayout5684.xml"/><Relationship Id="rId697" Type="http://schemas.openxmlformats.org/officeDocument/2006/relationships/slideLayout" Target="../slideLayouts/slideLayout5768.xml"/><Relationship Id="rId820" Type="http://schemas.openxmlformats.org/officeDocument/2006/relationships/slideLayout" Target="../slideLayouts/slideLayout5891.xml"/><Relationship Id="rId918" Type="http://schemas.openxmlformats.org/officeDocument/2006/relationships/slideLayout" Target="../slideLayouts/slideLayout5989.xml"/><Relationship Id="rId252" Type="http://schemas.openxmlformats.org/officeDocument/2006/relationships/slideLayout" Target="../slideLayouts/slideLayout5323.xml"/><Relationship Id="rId47" Type="http://schemas.openxmlformats.org/officeDocument/2006/relationships/slideLayout" Target="../slideLayouts/slideLayout5118.xml"/><Relationship Id="rId112" Type="http://schemas.openxmlformats.org/officeDocument/2006/relationships/slideLayout" Target="../slideLayouts/slideLayout5183.xml"/><Relationship Id="rId557" Type="http://schemas.openxmlformats.org/officeDocument/2006/relationships/slideLayout" Target="../slideLayouts/slideLayout5628.xml"/><Relationship Id="rId764" Type="http://schemas.openxmlformats.org/officeDocument/2006/relationships/slideLayout" Target="../slideLayouts/slideLayout5835.xml"/><Relationship Id="rId971" Type="http://schemas.openxmlformats.org/officeDocument/2006/relationships/slideLayout" Target="../slideLayouts/slideLayout6042.xml"/><Relationship Id="rId196" Type="http://schemas.openxmlformats.org/officeDocument/2006/relationships/slideLayout" Target="../slideLayouts/slideLayout5267.xml"/><Relationship Id="rId417" Type="http://schemas.openxmlformats.org/officeDocument/2006/relationships/slideLayout" Target="../slideLayouts/slideLayout5488.xml"/><Relationship Id="rId624" Type="http://schemas.openxmlformats.org/officeDocument/2006/relationships/slideLayout" Target="../slideLayouts/slideLayout5695.xml"/><Relationship Id="rId831" Type="http://schemas.openxmlformats.org/officeDocument/2006/relationships/slideLayout" Target="../slideLayouts/slideLayout5902.xml"/><Relationship Id="rId16" Type="http://schemas.openxmlformats.org/officeDocument/2006/relationships/slideLayout" Target="../slideLayouts/slideLayout5087.xml"/><Relationship Id="rId221" Type="http://schemas.openxmlformats.org/officeDocument/2006/relationships/slideLayout" Target="../slideLayouts/slideLayout5292.xml"/><Relationship Id="rId263" Type="http://schemas.openxmlformats.org/officeDocument/2006/relationships/slideLayout" Target="../slideLayouts/slideLayout5334.xml"/><Relationship Id="rId319" Type="http://schemas.openxmlformats.org/officeDocument/2006/relationships/slideLayout" Target="../slideLayouts/slideLayout5390.xml"/><Relationship Id="rId470" Type="http://schemas.openxmlformats.org/officeDocument/2006/relationships/slideLayout" Target="../slideLayouts/slideLayout5541.xml"/><Relationship Id="rId526" Type="http://schemas.openxmlformats.org/officeDocument/2006/relationships/slideLayout" Target="../slideLayouts/slideLayout5597.xml"/><Relationship Id="rId929" Type="http://schemas.openxmlformats.org/officeDocument/2006/relationships/slideLayout" Target="../slideLayouts/slideLayout6000.xml"/><Relationship Id="rId58" Type="http://schemas.openxmlformats.org/officeDocument/2006/relationships/slideLayout" Target="../slideLayouts/slideLayout5129.xml"/><Relationship Id="rId123" Type="http://schemas.openxmlformats.org/officeDocument/2006/relationships/slideLayout" Target="../slideLayouts/slideLayout5194.xml"/><Relationship Id="rId330" Type="http://schemas.openxmlformats.org/officeDocument/2006/relationships/slideLayout" Target="../slideLayouts/slideLayout5401.xml"/><Relationship Id="rId568" Type="http://schemas.openxmlformats.org/officeDocument/2006/relationships/slideLayout" Target="../slideLayouts/slideLayout5639.xml"/><Relationship Id="rId733" Type="http://schemas.openxmlformats.org/officeDocument/2006/relationships/slideLayout" Target="../slideLayouts/slideLayout5804.xml"/><Relationship Id="rId775" Type="http://schemas.openxmlformats.org/officeDocument/2006/relationships/slideLayout" Target="../slideLayouts/slideLayout5846.xml"/><Relationship Id="rId940" Type="http://schemas.openxmlformats.org/officeDocument/2006/relationships/slideLayout" Target="../slideLayouts/slideLayout6011.xml"/><Relationship Id="rId165" Type="http://schemas.openxmlformats.org/officeDocument/2006/relationships/slideLayout" Target="../slideLayouts/slideLayout5236.xml"/><Relationship Id="rId372" Type="http://schemas.openxmlformats.org/officeDocument/2006/relationships/slideLayout" Target="../slideLayouts/slideLayout5443.xml"/><Relationship Id="rId428" Type="http://schemas.openxmlformats.org/officeDocument/2006/relationships/slideLayout" Target="../slideLayouts/slideLayout5499.xml"/><Relationship Id="rId635" Type="http://schemas.openxmlformats.org/officeDocument/2006/relationships/slideLayout" Target="../slideLayouts/slideLayout5706.xml"/><Relationship Id="rId677" Type="http://schemas.openxmlformats.org/officeDocument/2006/relationships/slideLayout" Target="../slideLayouts/slideLayout5748.xml"/><Relationship Id="rId800" Type="http://schemas.openxmlformats.org/officeDocument/2006/relationships/slideLayout" Target="../slideLayouts/slideLayout5871.xml"/><Relationship Id="rId842" Type="http://schemas.openxmlformats.org/officeDocument/2006/relationships/slideLayout" Target="../slideLayouts/slideLayout5913.xml"/><Relationship Id="rId232" Type="http://schemas.openxmlformats.org/officeDocument/2006/relationships/slideLayout" Target="../slideLayouts/slideLayout5303.xml"/><Relationship Id="rId274" Type="http://schemas.openxmlformats.org/officeDocument/2006/relationships/slideLayout" Target="../slideLayouts/slideLayout5345.xml"/><Relationship Id="rId481" Type="http://schemas.openxmlformats.org/officeDocument/2006/relationships/slideLayout" Target="../slideLayouts/slideLayout5552.xml"/><Relationship Id="rId702" Type="http://schemas.openxmlformats.org/officeDocument/2006/relationships/slideLayout" Target="../slideLayouts/slideLayout5773.xml"/><Relationship Id="rId884" Type="http://schemas.openxmlformats.org/officeDocument/2006/relationships/slideLayout" Target="../slideLayouts/slideLayout5955.xml"/><Relationship Id="rId27" Type="http://schemas.openxmlformats.org/officeDocument/2006/relationships/slideLayout" Target="../slideLayouts/slideLayout5098.xml"/><Relationship Id="rId69" Type="http://schemas.openxmlformats.org/officeDocument/2006/relationships/slideLayout" Target="../slideLayouts/slideLayout5140.xml"/><Relationship Id="rId134" Type="http://schemas.openxmlformats.org/officeDocument/2006/relationships/slideLayout" Target="../slideLayouts/slideLayout5205.xml"/><Relationship Id="rId537" Type="http://schemas.openxmlformats.org/officeDocument/2006/relationships/slideLayout" Target="../slideLayouts/slideLayout5608.xml"/><Relationship Id="rId579" Type="http://schemas.openxmlformats.org/officeDocument/2006/relationships/slideLayout" Target="../slideLayouts/slideLayout5650.xml"/><Relationship Id="rId744" Type="http://schemas.openxmlformats.org/officeDocument/2006/relationships/slideLayout" Target="../slideLayouts/slideLayout5815.xml"/><Relationship Id="rId786" Type="http://schemas.openxmlformats.org/officeDocument/2006/relationships/slideLayout" Target="../slideLayouts/slideLayout5857.xml"/><Relationship Id="rId951" Type="http://schemas.openxmlformats.org/officeDocument/2006/relationships/slideLayout" Target="../slideLayouts/slideLayout6022.xml"/><Relationship Id="rId80" Type="http://schemas.openxmlformats.org/officeDocument/2006/relationships/slideLayout" Target="../slideLayouts/slideLayout5151.xml"/><Relationship Id="rId176" Type="http://schemas.openxmlformats.org/officeDocument/2006/relationships/slideLayout" Target="../slideLayouts/slideLayout5247.xml"/><Relationship Id="rId341" Type="http://schemas.openxmlformats.org/officeDocument/2006/relationships/slideLayout" Target="../slideLayouts/slideLayout5412.xml"/><Relationship Id="rId383" Type="http://schemas.openxmlformats.org/officeDocument/2006/relationships/slideLayout" Target="../slideLayouts/slideLayout5454.xml"/><Relationship Id="rId439" Type="http://schemas.openxmlformats.org/officeDocument/2006/relationships/slideLayout" Target="../slideLayouts/slideLayout5510.xml"/><Relationship Id="rId590" Type="http://schemas.openxmlformats.org/officeDocument/2006/relationships/slideLayout" Target="../slideLayouts/slideLayout5661.xml"/><Relationship Id="rId604" Type="http://schemas.openxmlformats.org/officeDocument/2006/relationships/slideLayout" Target="../slideLayouts/slideLayout5675.xml"/><Relationship Id="rId646" Type="http://schemas.openxmlformats.org/officeDocument/2006/relationships/slideLayout" Target="../slideLayouts/slideLayout5717.xml"/><Relationship Id="rId811" Type="http://schemas.openxmlformats.org/officeDocument/2006/relationships/slideLayout" Target="../slideLayouts/slideLayout5882.xml"/><Relationship Id="rId201" Type="http://schemas.openxmlformats.org/officeDocument/2006/relationships/slideLayout" Target="../slideLayouts/slideLayout5272.xml"/><Relationship Id="rId243" Type="http://schemas.openxmlformats.org/officeDocument/2006/relationships/slideLayout" Target="../slideLayouts/slideLayout5314.xml"/><Relationship Id="rId285" Type="http://schemas.openxmlformats.org/officeDocument/2006/relationships/slideLayout" Target="../slideLayouts/slideLayout5356.xml"/><Relationship Id="rId450" Type="http://schemas.openxmlformats.org/officeDocument/2006/relationships/slideLayout" Target="../slideLayouts/slideLayout5521.xml"/><Relationship Id="rId506" Type="http://schemas.openxmlformats.org/officeDocument/2006/relationships/slideLayout" Target="../slideLayouts/slideLayout5577.xml"/><Relationship Id="rId688" Type="http://schemas.openxmlformats.org/officeDocument/2006/relationships/slideLayout" Target="../slideLayouts/slideLayout5759.xml"/><Relationship Id="rId853" Type="http://schemas.openxmlformats.org/officeDocument/2006/relationships/slideLayout" Target="../slideLayouts/slideLayout5924.xml"/><Relationship Id="rId895" Type="http://schemas.openxmlformats.org/officeDocument/2006/relationships/slideLayout" Target="../slideLayouts/slideLayout5966.xml"/><Relationship Id="rId909" Type="http://schemas.openxmlformats.org/officeDocument/2006/relationships/slideLayout" Target="../slideLayouts/slideLayout5980.xml"/><Relationship Id="rId38" Type="http://schemas.openxmlformats.org/officeDocument/2006/relationships/slideLayout" Target="../slideLayouts/slideLayout5109.xml"/><Relationship Id="rId103" Type="http://schemas.openxmlformats.org/officeDocument/2006/relationships/slideLayout" Target="../slideLayouts/slideLayout5174.xml"/><Relationship Id="rId310" Type="http://schemas.openxmlformats.org/officeDocument/2006/relationships/slideLayout" Target="../slideLayouts/slideLayout5381.xml"/><Relationship Id="rId492" Type="http://schemas.openxmlformats.org/officeDocument/2006/relationships/slideLayout" Target="../slideLayouts/slideLayout5563.xml"/><Relationship Id="rId548" Type="http://schemas.openxmlformats.org/officeDocument/2006/relationships/slideLayout" Target="../slideLayouts/slideLayout5619.xml"/><Relationship Id="rId713" Type="http://schemas.openxmlformats.org/officeDocument/2006/relationships/slideLayout" Target="../slideLayouts/slideLayout5784.xml"/><Relationship Id="rId755" Type="http://schemas.openxmlformats.org/officeDocument/2006/relationships/slideLayout" Target="../slideLayouts/slideLayout5826.xml"/><Relationship Id="rId797" Type="http://schemas.openxmlformats.org/officeDocument/2006/relationships/slideLayout" Target="../slideLayouts/slideLayout5868.xml"/><Relationship Id="rId920" Type="http://schemas.openxmlformats.org/officeDocument/2006/relationships/slideLayout" Target="../slideLayouts/slideLayout5991.xml"/><Relationship Id="rId962" Type="http://schemas.openxmlformats.org/officeDocument/2006/relationships/slideLayout" Target="../slideLayouts/slideLayout6033.xml"/><Relationship Id="rId91" Type="http://schemas.openxmlformats.org/officeDocument/2006/relationships/slideLayout" Target="../slideLayouts/slideLayout5162.xml"/><Relationship Id="rId145" Type="http://schemas.openxmlformats.org/officeDocument/2006/relationships/slideLayout" Target="../slideLayouts/slideLayout5216.xml"/><Relationship Id="rId187" Type="http://schemas.openxmlformats.org/officeDocument/2006/relationships/slideLayout" Target="../slideLayouts/slideLayout5258.xml"/><Relationship Id="rId352" Type="http://schemas.openxmlformats.org/officeDocument/2006/relationships/slideLayout" Target="../slideLayouts/slideLayout5423.xml"/><Relationship Id="rId394" Type="http://schemas.openxmlformats.org/officeDocument/2006/relationships/slideLayout" Target="../slideLayouts/slideLayout5465.xml"/><Relationship Id="rId408" Type="http://schemas.openxmlformats.org/officeDocument/2006/relationships/slideLayout" Target="../slideLayouts/slideLayout5479.xml"/><Relationship Id="rId615" Type="http://schemas.openxmlformats.org/officeDocument/2006/relationships/slideLayout" Target="../slideLayouts/slideLayout5686.xml"/><Relationship Id="rId822" Type="http://schemas.openxmlformats.org/officeDocument/2006/relationships/slideLayout" Target="../slideLayouts/slideLayout5893.xml"/><Relationship Id="rId212" Type="http://schemas.openxmlformats.org/officeDocument/2006/relationships/slideLayout" Target="../slideLayouts/slideLayout5283.xml"/><Relationship Id="rId254" Type="http://schemas.openxmlformats.org/officeDocument/2006/relationships/slideLayout" Target="../slideLayouts/slideLayout5325.xml"/><Relationship Id="rId657" Type="http://schemas.openxmlformats.org/officeDocument/2006/relationships/slideLayout" Target="../slideLayouts/slideLayout5728.xml"/><Relationship Id="rId699" Type="http://schemas.openxmlformats.org/officeDocument/2006/relationships/slideLayout" Target="../slideLayouts/slideLayout5770.xml"/><Relationship Id="rId864" Type="http://schemas.openxmlformats.org/officeDocument/2006/relationships/slideLayout" Target="../slideLayouts/slideLayout5935.xml"/><Relationship Id="rId49" Type="http://schemas.openxmlformats.org/officeDocument/2006/relationships/slideLayout" Target="../slideLayouts/slideLayout5120.xml"/><Relationship Id="rId114" Type="http://schemas.openxmlformats.org/officeDocument/2006/relationships/slideLayout" Target="../slideLayouts/slideLayout5185.xml"/><Relationship Id="rId296" Type="http://schemas.openxmlformats.org/officeDocument/2006/relationships/slideLayout" Target="../slideLayouts/slideLayout5367.xml"/><Relationship Id="rId461" Type="http://schemas.openxmlformats.org/officeDocument/2006/relationships/slideLayout" Target="../slideLayouts/slideLayout5532.xml"/><Relationship Id="rId517" Type="http://schemas.openxmlformats.org/officeDocument/2006/relationships/slideLayout" Target="../slideLayouts/slideLayout5588.xml"/><Relationship Id="rId559" Type="http://schemas.openxmlformats.org/officeDocument/2006/relationships/slideLayout" Target="../slideLayouts/slideLayout5630.xml"/><Relationship Id="rId724" Type="http://schemas.openxmlformats.org/officeDocument/2006/relationships/slideLayout" Target="../slideLayouts/slideLayout5795.xml"/><Relationship Id="rId766" Type="http://schemas.openxmlformats.org/officeDocument/2006/relationships/slideLayout" Target="../slideLayouts/slideLayout5837.xml"/><Relationship Id="rId931" Type="http://schemas.openxmlformats.org/officeDocument/2006/relationships/slideLayout" Target="../slideLayouts/slideLayout6002.xml"/><Relationship Id="rId60" Type="http://schemas.openxmlformats.org/officeDocument/2006/relationships/slideLayout" Target="../slideLayouts/slideLayout5131.xml"/><Relationship Id="rId156" Type="http://schemas.openxmlformats.org/officeDocument/2006/relationships/slideLayout" Target="../slideLayouts/slideLayout5227.xml"/><Relationship Id="rId198" Type="http://schemas.openxmlformats.org/officeDocument/2006/relationships/slideLayout" Target="../slideLayouts/slideLayout5269.xml"/><Relationship Id="rId321" Type="http://schemas.openxmlformats.org/officeDocument/2006/relationships/slideLayout" Target="../slideLayouts/slideLayout5392.xml"/><Relationship Id="rId363" Type="http://schemas.openxmlformats.org/officeDocument/2006/relationships/slideLayout" Target="../slideLayouts/slideLayout5434.xml"/><Relationship Id="rId419" Type="http://schemas.openxmlformats.org/officeDocument/2006/relationships/slideLayout" Target="../slideLayouts/slideLayout5490.xml"/><Relationship Id="rId570" Type="http://schemas.openxmlformats.org/officeDocument/2006/relationships/slideLayout" Target="../slideLayouts/slideLayout5641.xml"/><Relationship Id="rId626" Type="http://schemas.openxmlformats.org/officeDocument/2006/relationships/slideLayout" Target="../slideLayouts/slideLayout5697.xml"/><Relationship Id="rId973" Type="http://schemas.openxmlformats.org/officeDocument/2006/relationships/theme" Target="../theme/theme7.xml"/><Relationship Id="rId223" Type="http://schemas.openxmlformats.org/officeDocument/2006/relationships/slideLayout" Target="../slideLayouts/slideLayout5294.xml"/><Relationship Id="rId430" Type="http://schemas.openxmlformats.org/officeDocument/2006/relationships/slideLayout" Target="../slideLayouts/slideLayout5501.xml"/><Relationship Id="rId668" Type="http://schemas.openxmlformats.org/officeDocument/2006/relationships/slideLayout" Target="../slideLayouts/slideLayout5739.xml"/><Relationship Id="rId833" Type="http://schemas.openxmlformats.org/officeDocument/2006/relationships/slideLayout" Target="../slideLayouts/slideLayout5904.xml"/><Relationship Id="rId875" Type="http://schemas.openxmlformats.org/officeDocument/2006/relationships/slideLayout" Target="../slideLayouts/slideLayout5946.xml"/><Relationship Id="rId18" Type="http://schemas.openxmlformats.org/officeDocument/2006/relationships/slideLayout" Target="../slideLayouts/slideLayout5089.xml"/><Relationship Id="rId265" Type="http://schemas.openxmlformats.org/officeDocument/2006/relationships/slideLayout" Target="../slideLayouts/slideLayout5336.xml"/><Relationship Id="rId472" Type="http://schemas.openxmlformats.org/officeDocument/2006/relationships/slideLayout" Target="../slideLayouts/slideLayout5543.xml"/><Relationship Id="rId528" Type="http://schemas.openxmlformats.org/officeDocument/2006/relationships/slideLayout" Target="../slideLayouts/slideLayout5599.xml"/><Relationship Id="rId735" Type="http://schemas.openxmlformats.org/officeDocument/2006/relationships/slideLayout" Target="../slideLayouts/slideLayout5806.xml"/><Relationship Id="rId900" Type="http://schemas.openxmlformats.org/officeDocument/2006/relationships/slideLayout" Target="../slideLayouts/slideLayout5971.xml"/><Relationship Id="rId942" Type="http://schemas.openxmlformats.org/officeDocument/2006/relationships/slideLayout" Target="../slideLayouts/slideLayout6013.xml"/><Relationship Id="rId125" Type="http://schemas.openxmlformats.org/officeDocument/2006/relationships/slideLayout" Target="../slideLayouts/slideLayout5196.xml"/><Relationship Id="rId167" Type="http://schemas.openxmlformats.org/officeDocument/2006/relationships/slideLayout" Target="../slideLayouts/slideLayout5238.xml"/><Relationship Id="rId332" Type="http://schemas.openxmlformats.org/officeDocument/2006/relationships/slideLayout" Target="../slideLayouts/slideLayout5403.xml"/><Relationship Id="rId374" Type="http://schemas.openxmlformats.org/officeDocument/2006/relationships/slideLayout" Target="../slideLayouts/slideLayout5445.xml"/><Relationship Id="rId581" Type="http://schemas.openxmlformats.org/officeDocument/2006/relationships/slideLayout" Target="../slideLayouts/slideLayout5652.xml"/><Relationship Id="rId777" Type="http://schemas.openxmlformats.org/officeDocument/2006/relationships/slideLayout" Target="../slideLayouts/slideLayout5848.xml"/><Relationship Id="rId71" Type="http://schemas.openxmlformats.org/officeDocument/2006/relationships/slideLayout" Target="../slideLayouts/slideLayout5142.xml"/><Relationship Id="rId234" Type="http://schemas.openxmlformats.org/officeDocument/2006/relationships/slideLayout" Target="../slideLayouts/slideLayout5305.xml"/><Relationship Id="rId637" Type="http://schemas.openxmlformats.org/officeDocument/2006/relationships/slideLayout" Target="../slideLayouts/slideLayout5708.xml"/><Relationship Id="rId679" Type="http://schemas.openxmlformats.org/officeDocument/2006/relationships/slideLayout" Target="../slideLayouts/slideLayout5750.xml"/><Relationship Id="rId802" Type="http://schemas.openxmlformats.org/officeDocument/2006/relationships/slideLayout" Target="../slideLayouts/slideLayout5873.xml"/><Relationship Id="rId844" Type="http://schemas.openxmlformats.org/officeDocument/2006/relationships/slideLayout" Target="../slideLayouts/slideLayout5915.xml"/><Relationship Id="rId886" Type="http://schemas.openxmlformats.org/officeDocument/2006/relationships/slideLayout" Target="../slideLayouts/slideLayout5957.xml"/><Relationship Id="rId2" Type="http://schemas.openxmlformats.org/officeDocument/2006/relationships/slideLayout" Target="../slideLayouts/slideLayout5073.xml"/><Relationship Id="rId29" Type="http://schemas.openxmlformats.org/officeDocument/2006/relationships/slideLayout" Target="../slideLayouts/slideLayout5100.xml"/><Relationship Id="rId276" Type="http://schemas.openxmlformats.org/officeDocument/2006/relationships/slideLayout" Target="../slideLayouts/slideLayout5347.xml"/><Relationship Id="rId441" Type="http://schemas.openxmlformats.org/officeDocument/2006/relationships/slideLayout" Target="../slideLayouts/slideLayout5512.xml"/><Relationship Id="rId483" Type="http://schemas.openxmlformats.org/officeDocument/2006/relationships/slideLayout" Target="../slideLayouts/slideLayout5554.xml"/><Relationship Id="rId539" Type="http://schemas.openxmlformats.org/officeDocument/2006/relationships/slideLayout" Target="../slideLayouts/slideLayout5610.xml"/><Relationship Id="rId690" Type="http://schemas.openxmlformats.org/officeDocument/2006/relationships/slideLayout" Target="../slideLayouts/slideLayout5761.xml"/><Relationship Id="rId704" Type="http://schemas.openxmlformats.org/officeDocument/2006/relationships/slideLayout" Target="../slideLayouts/slideLayout5775.xml"/><Relationship Id="rId746" Type="http://schemas.openxmlformats.org/officeDocument/2006/relationships/slideLayout" Target="../slideLayouts/slideLayout5817.xml"/><Relationship Id="rId911" Type="http://schemas.openxmlformats.org/officeDocument/2006/relationships/slideLayout" Target="../slideLayouts/slideLayout5982.xml"/><Relationship Id="rId40" Type="http://schemas.openxmlformats.org/officeDocument/2006/relationships/slideLayout" Target="../slideLayouts/slideLayout5111.xml"/><Relationship Id="rId136" Type="http://schemas.openxmlformats.org/officeDocument/2006/relationships/slideLayout" Target="../slideLayouts/slideLayout5207.xml"/><Relationship Id="rId178" Type="http://schemas.openxmlformats.org/officeDocument/2006/relationships/slideLayout" Target="../slideLayouts/slideLayout5249.xml"/><Relationship Id="rId301" Type="http://schemas.openxmlformats.org/officeDocument/2006/relationships/slideLayout" Target="../slideLayouts/slideLayout5372.xml"/><Relationship Id="rId343" Type="http://schemas.openxmlformats.org/officeDocument/2006/relationships/slideLayout" Target="../slideLayouts/slideLayout5414.xml"/><Relationship Id="rId550" Type="http://schemas.openxmlformats.org/officeDocument/2006/relationships/slideLayout" Target="../slideLayouts/slideLayout5621.xml"/><Relationship Id="rId788" Type="http://schemas.openxmlformats.org/officeDocument/2006/relationships/slideLayout" Target="../slideLayouts/slideLayout5859.xml"/><Relationship Id="rId953" Type="http://schemas.openxmlformats.org/officeDocument/2006/relationships/slideLayout" Target="../slideLayouts/slideLayout6024.xml"/><Relationship Id="rId82" Type="http://schemas.openxmlformats.org/officeDocument/2006/relationships/slideLayout" Target="../slideLayouts/slideLayout5153.xml"/><Relationship Id="rId203" Type="http://schemas.openxmlformats.org/officeDocument/2006/relationships/slideLayout" Target="../slideLayouts/slideLayout5274.xml"/><Relationship Id="rId385" Type="http://schemas.openxmlformats.org/officeDocument/2006/relationships/slideLayout" Target="../slideLayouts/slideLayout5456.xml"/><Relationship Id="rId592" Type="http://schemas.openxmlformats.org/officeDocument/2006/relationships/slideLayout" Target="../slideLayouts/slideLayout5663.xml"/><Relationship Id="rId606" Type="http://schemas.openxmlformats.org/officeDocument/2006/relationships/slideLayout" Target="../slideLayouts/slideLayout5677.xml"/><Relationship Id="rId648" Type="http://schemas.openxmlformats.org/officeDocument/2006/relationships/slideLayout" Target="../slideLayouts/slideLayout5719.xml"/><Relationship Id="rId813" Type="http://schemas.openxmlformats.org/officeDocument/2006/relationships/slideLayout" Target="../slideLayouts/slideLayout5884.xml"/><Relationship Id="rId855" Type="http://schemas.openxmlformats.org/officeDocument/2006/relationships/slideLayout" Target="../slideLayouts/slideLayout5926.xml"/><Relationship Id="rId245" Type="http://schemas.openxmlformats.org/officeDocument/2006/relationships/slideLayout" Target="../slideLayouts/slideLayout5316.xml"/><Relationship Id="rId287" Type="http://schemas.openxmlformats.org/officeDocument/2006/relationships/slideLayout" Target="../slideLayouts/slideLayout5358.xml"/><Relationship Id="rId410" Type="http://schemas.openxmlformats.org/officeDocument/2006/relationships/slideLayout" Target="../slideLayouts/slideLayout5481.xml"/><Relationship Id="rId452" Type="http://schemas.openxmlformats.org/officeDocument/2006/relationships/slideLayout" Target="../slideLayouts/slideLayout5523.xml"/><Relationship Id="rId494" Type="http://schemas.openxmlformats.org/officeDocument/2006/relationships/slideLayout" Target="../slideLayouts/slideLayout5565.xml"/><Relationship Id="rId508" Type="http://schemas.openxmlformats.org/officeDocument/2006/relationships/slideLayout" Target="../slideLayouts/slideLayout5579.xml"/><Relationship Id="rId715" Type="http://schemas.openxmlformats.org/officeDocument/2006/relationships/slideLayout" Target="../slideLayouts/slideLayout5786.xml"/><Relationship Id="rId897" Type="http://schemas.openxmlformats.org/officeDocument/2006/relationships/slideLayout" Target="../slideLayouts/slideLayout5968.xml"/><Relationship Id="rId922" Type="http://schemas.openxmlformats.org/officeDocument/2006/relationships/slideLayout" Target="../slideLayouts/slideLayout5993.xml"/><Relationship Id="rId105" Type="http://schemas.openxmlformats.org/officeDocument/2006/relationships/slideLayout" Target="../slideLayouts/slideLayout5176.xml"/><Relationship Id="rId147" Type="http://schemas.openxmlformats.org/officeDocument/2006/relationships/slideLayout" Target="../slideLayouts/slideLayout5218.xml"/><Relationship Id="rId312" Type="http://schemas.openxmlformats.org/officeDocument/2006/relationships/slideLayout" Target="../slideLayouts/slideLayout5383.xml"/><Relationship Id="rId354" Type="http://schemas.openxmlformats.org/officeDocument/2006/relationships/slideLayout" Target="../slideLayouts/slideLayout5425.xml"/><Relationship Id="rId757" Type="http://schemas.openxmlformats.org/officeDocument/2006/relationships/slideLayout" Target="../slideLayouts/slideLayout5828.xml"/><Relationship Id="rId799" Type="http://schemas.openxmlformats.org/officeDocument/2006/relationships/slideLayout" Target="../slideLayouts/slideLayout5870.xml"/><Relationship Id="rId964" Type="http://schemas.openxmlformats.org/officeDocument/2006/relationships/slideLayout" Target="../slideLayouts/slideLayout6035.xml"/><Relationship Id="rId51" Type="http://schemas.openxmlformats.org/officeDocument/2006/relationships/slideLayout" Target="../slideLayouts/slideLayout5122.xml"/><Relationship Id="rId93" Type="http://schemas.openxmlformats.org/officeDocument/2006/relationships/slideLayout" Target="../slideLayouts/slideLayout5164.xml"/><Relationship Id="rId189" Type="http://schemas.openxmlformats.org/officeDocument/2006/relationships/slideLayout" Target="../slideLayouts/slideLayout5260.xml"/><Relationship Id="rId396" Type="http://schemas.openxmlformats.org/officeDocument/2006/relationships/slideLayout" Target="../slideLayouts/slideLayout5467.xml"/><Relationship Id="rId561" Type="http://schemas.openxmlformats.org/officeDocument/2006/relationships/slideLayout" Target="../slideLayouts/slideLayout5632.xml"/><Relationship Id="rId617" Type="http://schemas.openxmlformats.org/officeDocument/2006/relationships/slideLayout" Target="../slideLayouts/slideLayout5688.xml"/><Relationship Id="rId659" Type="http://schemas.openxmlformats.org/officeDocument/2006/relationships/slideLayout" Target="../slideLayouts/slideLayout5730.xml"/><Relationship Id="rId824" Type="http://schemas.openxmlformats.org/officeDocument/2006/relationships/slideLayout" Target="../slideLayouts/slideLayout5895.xml"/><Relationship Id="rId866" Type="http://schemas.openxmlformats.org/officeDocument/2006/relationships/slideLayout" Target="../slideLayouts/slideLayout5937.xml"/><Relationship Id="rId214" Type="http://schemas.openxmlformats.org/officeDocument/2006/relationships/slideLayout" Target="../slideLayouts/slideLayout5285.xml"/><Relationship Id="rId256" Type="http://schemas.openxmlformats.org/officeDocument/2006/relationships/slideLayout" Target="../slideLayouts/slideLayout5327.xml"/><Relationship Id="rId298" Type="http://schemas.openxmlformats.org/officeDocument/2006/relationships/slideLayout" Target="../slideLayouts/slideLayout5369.xml"/><Relationship Id="rId421" Type="http://schemas.openxmlformats.org/officeDocument/2006/relationships/slideLayout" Target="../slideLayouts/slideLayout5492.xml"/><Relationship Id="rId463" Type="http://schemas.openxmlformats.org/officeDocument/2006/relationships/slideLayout" Target="../slideLayouts/slideLayout5534.xml"/><Relationship Id="rId519" Type="http://schemas.openxmlformats.org/officeDocument/2006/relationships/slideLayout" Target="../slideLayouts/slideLayout5590.xml"/><Relationship Id="rId670" Type="http://schemas.openxmlformats.org/officeDocument/2006/relationships/slideLayout" Target="../slideLayouts/slideLayout5741.xml"/><Relationship Id="rId116" Type="http://schemas.openxmlformats.org/officeDocument/2006/relationships/slideLayout" Target="../slideLayouts/slideLayout5187.xml"/><Relationship Id="rId158" Type="http://schemas.openxmlformats.org/officeDocument/2006/relationships/slideLayout" Target="../slideLayouts/slideLayout5229.xml"/><Relationship Id="rId323" Type="http://schemas.openxmlformats.org/officeDocument/2006/relationships/slideLayout" Target="../slideLayouts/slideLayout5394.xml"/><Relationship Id="rId530" Type="http://schemas.openxmlformats.org/officeDocument/2006/relationships/slideLayout" Target="../slideLayouts/slideLayout5601.xml"/><Relationship Id="rId726" Type="http://schemas.openxmlformats.org/officeDocument/2006/relationships/slideLayout" Target="../slideLayouts/slideLayout5797.xml"/><Relationship Id="rId768" Type="http://schemas.openxmlformats.org/officeDocument/2006/relationships/slideLayout" Target="../slideLayouts/slideLayout5839.xml"/><Relationship Id="rId933" Type="http://schemas.openxmlformats.org/officeDocument/2006/relationships/slideLayout" Target="../slideLayouts/slideLayout6004.xml"/><Relationship Id="rId20" Type="http://schemas.openxmlformats.org/officeDocument/2006/relationships/slideLayout" Target="../slideLayouts/slideLayout5091.xml"/><Relationship Id="rId62" Type="http://schemas.openxmlformats.org/officeDocument/2006/relationships/slideLayout" Target="../slideLayouts/slideLayout5133.xml"/><Relationship Id="rId365" Type="http://schemas.openxmlformats.org/officeDocument/2006/relationships/slideLayout" Target="../slideLayouts/slideLayout5436.xml"/><Relationship Id="rId572" Type="http://schemas.openxmlformats.org/officeDocument/2006/relationships/slideLayout" Target="../slideLayouts/slideLayout5643.xml"/><Relationship Id="rId628" Type="http://schemas.openxmlformats.org/officeDocument/2006/relationships/slideLayout" Target="../slideLayouts/slideLayout5699.xml"/><Relationship Id="rId835" Type="http://schemas.openxmlformats.org/officeDocument/2006/relationships/slideLayout" Target="../slideLayouts/slideLayout5906.xml"/><Relationship Id="rId225" Type="http://schemas.openxmlformats.org/officeDocument/2006/relationships/slideLayout" Target="../slideLayouts/slideLayout5296.xml"/><Relationship Id="rId267" Type="http://schemas.openxmlformats.org/officeDocument/2006/relationships/slideLayout" Target="../slideLayouts/slideLayout5338.xml"/><Relationship Id="rId432" Type="http://schemas.openxmlformats.org/officeDocument/2006/relationships/slideLayout" Target="../slideLayouts/slideLayout5503.xml"/><Relationship Id="rId474" Type="http://schemas.openxmlformats.org/officeDocument/2006/relationships/slideLayout" Target="../slideLayouts/slideLayout5545.xml"/><Relationship Id="rId877" Type="http://schemas.openxmlformats.org/officeDocument/2006/relationships/slideLayout" Target="../slideLayouts/slideLayout5948.xml"/><Relationship Id="rId127" Type="http://schemas.openxmlformats.org/officeDocument/2006/relationships/slideLayout" Target="../slideLayouts/slideLayout5198.xml"/><Relationship Id="rId681" Type="http://schemas.openxmlformats.org/officeDocument/2006/relationships/slideLayout" Target="../slideLayouts/slideLayout5752.xml"/><Relationship Id="rId737" Type="http://schemas.openxmlformats.org/officeDocument/2006/relationships/slideLayout" Target="../slideLayouts/slideLayout5808.xml"/><Relationship Id="rId779" Type="http://schemas.openxmlformats.org/officeDocument/2006/relationships/slideLayout" Target="../slideLayouts/slideLayout5850.xml"/><Relationship Id="rId902" Type="http://schemas.openxmlformats.org/officeDocument/2006/relationships/slideLayout" Target="../slideLayouts/slideLayout5973.xml"/><Relationship Id="rId944" Type="http://schemas.openxmlformats.org/officeDocument/2006/relationships/slideLayout" Target="../slideLayouts/slideLayout6015.xml"/><Relationship Id="rId31" Type="http://schemas.openxmlformats.org/officeDocument/2006/relationships/slideLayout" Target="../slideLayouts/slideLayout5102.xml"/><Relationship Id="rId73" Type="http://schemas.openxmlformats.org/officeDocument/2006/relationships/slideLayout" Target="../slideLayouts/slideLayout5144.xml"/><Relationship Id="rId169" Type="http://schemas.openxmlformats.org/officeDocument/2006/relationships/slideLayout" Target="../slideLayouts/slideLayout5240.xml"/><Relationship Id="rId334" Type="http://schemas.openxmlformats.org/officeDocument/2006/relationships/slideLayout" Target="../slideLayouts/slideLayout5405.xml"/><Relationship Id="rId376" Type="http://schemas.openxmlformats.org/officeDocument/2006/relationships/slideLayout" Target="../slideLayouts/slideLayout5447.xml"/><Relationship Id="rId541" Type="http://schemas.openxmlformats.org/officeDocument/2006/relationships/slideLayout" Target="../slideLayouts/slideLayout5612.xml"/><Relationship Id="rId583" Type="http://schemas.openxmlformats.org/officeDocument/2006/relationships/slideLayout" Target="../slideLayouts/slideLayout5654.xml"/><Relationship Id="rId639" Type="http://schemas.openxmlformats.org/officeDocument/2006/relationships/slideLayout" Target="../slideLayouts/slideLayout5710.xml"/><Relationship Id="rId790" Type="http://schemas.openxmlformats.org/officeDocument/2006/relationships/slideLayout" Target="../slideLayouts/slideLayout5861.xml"/><Relationship Id="rId804" Type="http://schemas.openxmlformats.org/officeDocument/2006/relationships/slideLayout" Target="../slideLayouts/slideLayout5875.xml"/><Relationship Id="rId4" Type="http://schemas.openxmlformats.org/officeDocument/2006/relationships/slideLayout" Target="../slideLayouts/slideLayout5075.xml"/><Relationship Id="rId180" Type="http://schemas.openxmlformats.org/officeDocument/2006/relationships/slideLayout" Target="../slideLayouts/slideLayout5251.xml"/><Relationship Id="rId236" Type="http://schemas.openxmlformats.org/officeDocument/2006/relationships/slideLayout" Target="../slideLayouts/slideLayout5307.xml"/><Relationship Id="rId278" Type="http://schemas.openxmlformats.org/officeDocument/2006/relationships/slideLayout" Target="../slideLayouts/slideLayout5349.xml"/><Relationship Id="rId401" Type="http://schemas.openxmlformats.org/officeDocument/2006/relationships/slideLayout" Target="../slideLayouts/slideLayout5472.xml"/><Relationship Id="rId443" Type="http://schemas.openxmlformats.org/officeDocument/2006/relationships/slideLayout" Target="../slideLayouts/slideLayout5514.xml"/><Relationship Id="rId650" Type="http://schemas.openxmlformats.org/officeDocument/2006/relationships/slideLayout" Target="../slideLayouts/slideLayout5721.xml"/><Relationship Id="rId846" Type="http://schemas.openxmlformats.org/officeDocument/2006/relationships/slideLayout" Target="../slideLayouts/slideLayout5917.xml"/><Relationship Id="rId888" Type="http://schemas.openxmlformats.org/officeDocument/2006/relationships/slideLayout" Target="../slideLayouts/slideLayout5959.xml"/><Relationship Id="rId303" Type="http://schemas.openxmlformats.org/officeDocument/2006/relationships/slideLayout" Target="../slideLayouts/slideLayout5374.xml"/><Relationship Id="rId485" Type="http://schemas.openxmlformats.org/officeDocument/2006/relationships/slideLayout" Target="../slideLayouts/slideLayout5556.xml"/><Relationship Id="rId692" Type="http://schemas.openxmlformats.org/officeDocument/2006/relationships/slideLayout" Target="../slideLayouts/slideLayout5763.xml"/><Relationship Id="rId706" Type="http://schemas.openxmlformats.org/officeDocument/2006/relationships/slideLayout" Target="../slideLayouts/slideLayout5777.xml"/><Relationship Id="rId748" Type="http://schemas.openxmlformats.org/officeDocument/2006/relationships/slideLayout" Target="../slideLayouts/slideLayout5819.xml"/><Relationship Id="rId913" Type="http://schemas.openxmlformats.org/officeDocument/2006/relationships/slideLayout" Target="../slideLayouts/slideLayout5984.xml"/><Relationship Id="rId955" Type="http://schemas.openxmlformats.org/officeDocument/2006/relationships/slideLayout" Target="../slideLayouts/slideLayout6026.xml"/><Relationship Id="rId42" Type="http://schemas.openxmlformats.org/officeDocument/2006/relationships/slideLayout" Target="../slideLayouts/slideLayout5113.xml"/><Relationship Id="rId84" Type="http://schemas.openxmlformats.org/officeDocument/2006/relationships/slideLayout" Target="../slideLayouts/slideLayout5155.xml"/><Relationship Id="rId138" Type="http://schemas.openxmlformats.org/officeDocument/2006/relationships/slideLayout" Target="../slideLayouts/slideLayout5209.xml"/><Relationship Id="rId345" Type="http://schemas.openxmlformats.org/officeDocument/2006/relationships/slideLayout" Target="../slideLayouts/slideLayout5416.xml"/><Relationship Id="rId387" Type="http://schemas.openxmlformats.org/officeDocument/2006/relationships/slideLayout" Target="../slideLayouts/slideLayout5458.xml"/><Relationship Id="rId510" Type="http://schemas.openxmlformats.org/officeDocument/2006/relationships/slideLayout" Target="../slideLayouts/slideLayout5581.xml"/><Relationship Id="rId552" Type="http://schemas.openxmlformats.org/officeDocument/2006/relationships/slideLayout" Target="../slideLayouts/slideLayout5623.xml"/><Relationship Id="rId594" Type="http://schemas.openxmlformats.org/officeDocument/2006/relationships/slideLayout" Target="../slideLayouts/slideLayout5665.xml"/><Relationship Id="rId608" Type="http://schemas.openxmlformats.org/officeDocument/2006/relationships/slideLayout" Target="../slideLayouts/slideLayout5679.xml"/><Relationship Id="rId815" Type="http://schemas.openxmlformats.org/officeDocument/2006/relationships/slideLayout" Target="../slideLayouts/slideLayout5886.xml"/><Relationship Id="rId191" Type="http://schemas.openxmlformats.org/officeDocument/2006/relationships/slideLayout" Target="../slideLayouts/slideLayout5262.xml"/><Relationship Id="rId205" Type="http://schemas.openxmlformats.org/officeDocument/2006/relationships/slideLayout" Target="../slideLayouts/slideLayout5276.xml"/><Relationship Id="rId247" Type="http://schemas.openxmlformats.org/officeDocument/2006/relationships/slideLayout" Target="../slideLayouts/slideLayout5318.xml"/><Relationship Id="rId412" Type="http://schemas.openxmlformats.org/officeDocument/2006/relationships/slideLayout" Target="../slideLayouts/slideLayout5483.xml"/><Relationship Id="rId857" Type="http://schemas.openxmlformats.org/officeDocument/2006/relationships/slideLayout" Target="../slideLayouts/slideLayout5928.xml"/><Relationship Id="rId899" Type="http://schemas.openxmlformats.org/officeDocument/2006/relationships/slideLayout" Target="../slideLayouts/slideLayout5970.xml"/><Relationship Id="rId107" Type="http://schemas.openxmlformats.org/officeDocument/2006/relationships/slideLayout" Target="../slideLayouts/slideLayout5178.xml"/><Relationship Id="rId289" Type="http://schemas.openxmlformats.org/officeDocument/2006/relationships/slideLayout" Target="../slideLayouts/slideLayout5360.xml"/><Relationship Id="rId454" Type="http://schemas.openxmlformats.org/officeDocument/2006/relationships/slideLayout" Target="../slideLayouts/slideLayout5525.xml"/><Relationship Id="rId496" Type="http://schemas.openxmlformats.org/officeDocument/2006/relationships/slideLayout" Target="../slideLayouts/slideLayout5567.xml"/><Relationship Id="rId661" Type="http://schemas.openxmlformats.org/officeDocument/2006/relationships/slideLayout" Target="../slideLayouts/slideLayout5732.xml"/><Relationship Id="rId717" Type="http://schemas.openxmlformats.org/officeDocument/2006/relationships/slideLayout" Target="../slideLayouts/slideLayout5788.xml"/><Relationship Id="rId759" Type="http://schemas.openxmlformats.org/officeDocument/2006/relationships/slideLayout" Target="../slideLayouts/slideLayout5830.xml"/><Relationship Id="rId924" Type="http://schemas.openxmlformats.org/officeDocument/2006/relationships/slideLayout" Target="../slideLayouts/slideLayout5995.xml"/><Relationship Id="rId966" Type="http://schemas.openxmlformats.org/officeDocument/2006/relationships/slideLayout" Target="../slideLayouts/slideLayout6037.xml"/><Relationship Id="rId11" Type="http://schemas.openxmlformats.org/officeDocument/2006/relationships/slideLayout" Target="../slideLayouts/slideLayout5082.xml"/><Relationship Id="rId53" Type="http://schemas.openxmlformats.org/officeDocument/2006/relationships/slideLayout" Target="../slideLayouts/slideLayout5124.xml"/><Relationship Id="rId149" Type="http://schemas.openxmlformats.org/officeDocument/2006/relationships/slideLayout" Target="../slideLayouts/slideLayout5220.xml"/><Relationship Id="rId314" Type="http://schemas.openxmlformats.org/officeDocument/2006/relationships/slideLayout" Target="../slideLayouts/slideLayout5385.xml"/><Relationship Id="rId356" Type="http://schemas.openxmlformats.org/officeDocument/2006/relationships/slideLayout" Target="../slideLayouts/slideLayout5427.xml"/><Relationship Id="rId398" Type="http://schemas.openxmlformats.org/officeDocument/2006/relationships/slideLayout" Target="../slideLayouts/slideLayout5469.xml"/><Relationship Id="rId521" Type="http://schemas.openxmlformats.org/officeDocument/2006/relationships/slideLayout" Target="../slideLayouts/slideLayout5592.xml"/><Relationship Id="rId563" Type="http://schemas.openxmlformats.org/officeDocument/2006/relationships/slideLayout" Target="../slideLayouts/slideLayout5634.xml"/><Relationship Id="rId619" Type="http://schemas.openxmlformats.org/officeDocument/2006/relationships/slideLayout" Target="../slideLayouts/slideLayout5690.xml"/><Relationship Id="rId770" Type="http://schemas.openxmlformats.org/officeDocument/2006/relationships/slideLayout" Target="../slideLayouts/slideLayout5841.xml"/><Relationship Id="rId95" Type="http://schemas.openxmlformats.org/officeDocument/2006/relationships/slideLayout" Target="../slideLayouts/slideLayout5166.xml"/><Relationship Id="rId160" Type="http://schemas.openxmlformats.org/officeDocument/2006/relationships/slideLayout" Target="../slideLayouts/slideLayout5231.xml"/><Relationship Id="rId216" Type="http://schemas.openxmlformats.org/officeDocument/2006/relationships/slideLayout" Target="../slideLayouts/slideLayout5287.xml"/><Relationship Id="rId423" Type="http://schemas.openxmlformats.org/officeDocument/2006/relationships/slideLayout" Target="../slideLayouts/slideLayout5494.xml"/><Relationship Id="rId826" Type="http://schemas.openxmlformats.org/officeDocument/2006/relationships/slideLayout" Target="../slideLayouts/slideLayout5897.xml"/><Relationship Id="rId868" Type="http://schemas.openxmlformats.org/officeDocument/2006/relationships/slideLayout" Target="../slideLayouts/slideLayout5939.xml"/><Relationship Id="rId258" Type="http://schemas.openxmlformats.org/officeDocument/2006/relationships/slideLayout" Target="../slideLayouts/slideLayout5329.xml"/><Relationship Id="rId465" Type="http://schemas.openxmlformats.org/officeDocument/2006/relationships/slideLayout" Target="../slideLayouts/slideLayout5536.xml"/><Relationship Id="rId630" Type="http://schemas.openxmlformats.org/officeDocument/2006/relationships/slideLayout" Target="../slideLayouts/slideLayout5701.xml"/><Relationship Id="rId672" Type="http://schemas.openxmlformats.org/officeDocument/2006/relationships/slideLayout" Target="../slideLayouts/slideLayout5743.xml"/><Relationship Id="rId728" Type="http://schemas.openxmlformats.org/officeDocument/2006/relationships/slideLayout" Target="../slideLayouts/slideLayout5799.xml"/><Relationship Id="rId935" Type="http://schemas.openxmlformats.org/officeDocument/2006/relationships/slideLayout" Target="../slideLayouts/slideLayout6006.xml"/><Relationship Id="rId22" Type="http://schemas.openxmlformats.org/officeDocument/2006/relationships/slideLayout" Target="../slideLayouts/slideLayout5093.xml"/><Relationship Id="rId64" Type="http://schemas.openxmlformats.org/officeDocument/2006/relationships/slideLayout" Target="../slideLayouts/slideLayout5135.xml"/><Relationship Id="rId118" Type="http://schemas.openxmlformats.org/officeDocument/2006/relationships/slideLayout" Target="../slideLayouts/slideLayout5189.xml"/><Relationship Id="rId325" Type="http://schemas.openxmlformats.org/officeDocument/2006/relationships/slideLayout" Target="../slideLayouts/slideLayout5396.xml"/><Relationship Id="rId367" Type="http://schemas.openxmlformats.org/officeDocument/2006/relationships/slideLayout" Target="../slideLayouts/slideLayout5438.xml"/><Relationship Id="rId532" Type="http://schemas.openxmlformats.org/officeDocument/2006/relationships/slideLayout" Target="../slideLayouts/slideLayout5603.xml"/><Relationship Id="rId574" Type="http://schemas.openxmlformats.org/officeDocument/2006/relationships/slideLayout" Target="../slideLayouts/slideLayout5645.xml"/><Relationship Id="rId171" Type="http://schemas.openxmlformats.org/officeDocument/2006/relationships/slideLayout" Target="../slideLayouts/slideLayout5242.xml"/><Relationship Id="rId227" Type="http://schemas.openxmlformats.org/officeDocument/2006/relationships/slideLayout" Target="../slideLayouts/slideLayout5298.xml"/><Relationship Id="rId781" Type="http://schemas.openxmlformats.org/officeDocument/2006/relationships/slideLayout" Target="../slideLayouts/slideLayout5852.xml"/><Relationship Id="rId837" Type="http://schemas.openxmlformats.org/officeDocument/2006/relationships/slideLayout" Target="../slideLayouts/slideLayout5908.xml"/><Relationship Id="rId879" Type="http://schemas.openxmlformats.org/officeDocument/2006/relationships/slideLayout" Target="../slideLayouts/slideLayout5950.xml"/><Relationship Id="rId269" Type="http://schemas.openxmlformats.org/officeDocument/2006/relationships/slideLayout" Target="../slideLayouts/slideLayout5340.xml"/><Relationship Id="rId434" Type="http://schemas.openxmlformats.org/officeDocument/2006/relationships/slideLayout" Target="../slideLayouts/slideLayout5505.xml"/><Relationship Id="rId476" Type="http://schemas.openxmlformats.org/officeDocument/2006/relationships/slideLayout" Target="../slideLayouts/slideLayout5547.xml"/><Relationship Id="rId641" Type="http://schemas.openxmlformats.org/officeDocument/2006/relationships/slideLayout" Target="../slideLayouts/slideLayout5712.xml"/><Relationship Id="rId683" Type="http://schemas.openxmlformats.org/officeDocument/2006/relationships/slideLayout" Target="../slideLayouts/slideLayout5754.xml"/><Relationship Id="rId739" Type="http://schemas.openxmlformats.org/officeDocument/2006/relationships/slideLayout" Target="../slideLayouts/slideLayout5810.xml"/><Relationship Id="rId890" Type="http://schemas.openxmlformats.org/officeDocument/2006/relationships/slideLayout" Target="../slideLayouts/slideLayout5961.xml"/><Relationship Id="rId904" Type="http://schemas.openxmlformats.org/officeDocument/2006/relationships/slideLayout" Target="../slideLayouts/slideLayout5975.xml"/><Relationship Id="rId33" Type="http://schemas.openxmlformats.org/officeDocument/2006/relationships/slideLayout" Target="../slideLayouts/slideLayout5104.xml"/><Relationship Id="rId129" Type="http://schemas.openxmlformats.org/officeDocument/2006/relationships/slideLayout" Target="../slideLayouts/slideLayout5200.xml"/><Relationship Id="rId280" Type="http://schemas.openxmlformats.org/officeDocument/2006/relationships/slideLayout" Target="../slideLayouts/slideLayout5351.xml"/><Relationship Id="rId336" Type="http://schemas.openxmlformats.org/officeDocument/2006/relationships/slideLayout" Target="../slideLayouts/slideLayout5407.xml"/><Relationship Id="rId501" Type="http://schemas.openxmlformats.org/officeDocument/2006/relationships/slideLayout" Target="../slideLayouts/slideLayout5572.xml"/><Relationship Id="rId543" Type="http://schemas.openxmlformats.org/officeDocument/2006/relationships/slideLayout" Target="../slideLayouts/slideLayout5614.xml"/><Relationship Id="rId946" Type="http://schemas.openxmlformats.org/officeDocument/2006/relationships/slideLayout" Target="../slideLayouts/slideLayout6017.xml"/><Relationship Id="rId75" Type="http://schemas.openxmlformats.org/officeDocument/2006/relationships/slideLayout" Target="../slideLayouts/slideLayout5146.xml"/><Relationship Id="rId140" Type="http://schemas.openxmlformats.org/officeDocument/2006/relationships/slideLayout" Target="../slideLayouts/slideLayout5211.xml"/><Relationship Id="rId182" Type="http://schemas.openxmlformats.org/officeDocument/2006/relationships/slideLayout" Target="../slideLayouts/slideLayout5253.xml"/><Relationship Id="rId378" Type="http://schemas.openxmlformats.org/officeDocument/2006/relationships/slideLayout" Target="../slideLayouts/slideLayout5449.xml"/><Relationship Id="rId403" Type="http://schemas.openxmlformats.org/officeDocument/2006/relationships/slideLayout" Target="../slideLayouts/slideLayout5474.xml"/><Relationship Id="rId585" Type="http://schemas.openxmlformats.org/officeDocument/2006/relationships/slideLayout" Target="../slideLayouts/slideLayout5656.xml"/><Relationship Id="rId750" Type="http://schemas.openxmlformats.org/officeDocument/2006/relationships/slideLayout" Target="../slideLayouts/slideLayout5821.xml"/><Relationship Id="rId792" Type="http://schemas.openxmlformats.org/officeDocument/2006/relationships/slideLayout" Target="../slideLayouts/slideLayout5863.xml"/><Relationship Id="rId806" Type="http://schemas.openxmlformats.org/officeDocument/2006/relationships/slideLayout" Target="../slideLayouts/slideLayout5877.xml"/><Relationship Id="rId848" Type="http://schemas.openxmlformats.org/officeDocument/2006/relationships/slideLayout" Target="../slideLayouts/slideLayout5919.xml"/><Relationship Id="rId6" Type="http://schemas.openxmlformats.org/officeDocument/2006/relationships/slideLayout" Target="../slideLayouts/slideLayout5077.xml"/><Relationship Id="rId238" Type="http://schemas.openxmlformats.org/officeDocument/2006/relationships/slideLayout" Target="../slideLayouts/slideLayout5309.xml"/><Relationship Id="rId445" Type="http://schemas.openxmlformats.org/officeDocument/2006/relationships/slideLayout" Target="../slideLayouts/slideLayout5516.xml"/><Relationship Id="rId487" Type="http://schemas.openxmlformats.org/officeDocument/2006/relationships/slideLayout" Target="../slideLayouts/slideLayout5558.xml"/><Relationship Id="rId610" Type="http://schemas.openxmlformats.org/officeDocument/2006/relationships/slideLayout" Target="../slideLayouts/slideLayout5681.xml"/><Relationship Id="rId652" Type="http://schemas.openxmlformats.org/officeDocument/2006/relationships/slideLayout" Target="../slideLayouts/slideLayout5723.xml"/><Relationship Id="rId694" Type="http://schemas.openxmlformats.org/officeDocument/2006/relationships/slideLayout" Target="../slideLayouts/slideLayout5765.xml"/><Relationship Id="rId708" Type="http://schemas.openxmlformats.org/officeDocument/2006/relationships/slideLayout" Target="../slideLayouts/slideLayout5779.xml"/><Relationship Id="rId915" Type="http://schemas.openxmlformats.org/officeDocument/2006/relationships/slideLayout" Target="../slideLayouts/slideLayout5986.xml"/><Relationship Id="rId291" Type="http://schemas.openxmlformats.org/officeDocument/2006/relationships/slideLayout" Target="../slideLayouts/slideLayout5362.xml"/><Relationship Id="rId305" Type="http://schemas.openxmlformats.org/officeDocument/2006/relationships/slideLayout" Target="../slideLayouts/slideLayout5376.xml"/><Relationship Id="rId347" Type="http://schemas.openxmlformats.org/officeDocument/2006/relationships/slideLayout" Target="../slideLayouts/slideLayout5418.xml"/><Relationship Id="rId512" Type="http://schemas.openxmlformats.org/officeDocument/2006/relationships/slideLayout" Target="../slideLayouts/slideLayout5583.xml"/><Relationship Id="rId957" Type="http://schemas.openxmlformats.org/officeDocument/2006/relationships/slideLayout" Target="../slideLayouts/slideLayout6028.xml"/><Relationship Id="rId44" Type="http://schemas.openxmlformats.org/officeDocument/2006/relationships/slideLayout" Target="../slideLayouts/slideLayout5115.xml"/><Relationship Id="rId86" Type="http://schemas.openxmlformats.org/officeDocument/2006/relationships/slideLayout" Target="../slideLayouts/slideLayout5157.xml"/><Relationship Id="rId151" Type="http://schemas.openxmlformats.org/officeDocument/2006/relationships/slideLayout" Target="../slideLayouts/slideLayout5222.xml"/><Relationship Id="rId389" Type="http://schemas.openxmlformats.org/officeDocument/2006/relationships/slideLayout" Target="../slideLayouts/slideLayout5460.xml"/><Relationship Id="rId554" Type="http://schemas.openxmlformats.org/officeDocument/2006/relationships/slideLayout" Target="../slideLayouts/slideLayout5625.xml"/><Relationship Id="rId596" Type="http://schemas.openxmlformats.org/officeDocument/2006/relationships/slideLayout" Target="../slideLayouts/slideLayout5667.xml"/><Relationship Id="rId761" Type="http://schemas.openxmlformats.org/officeDocument/2006/relationships/slideLayout" Target="../slideLayouts/slideLayout5832.xml"/><Relationship Id="rId817" Type="http://schemas.openxmlformats.org/officeDocument/2006/relationships/slideLayout" Target="../slideLayouts/slideLayout5888.xml"/><Relationship Id="rId859" Type="http://schemas.openxmlformats.org/officeDocument/2006/relationships/slideLayout" Target="../slideLayouts/slideLayout5930.xml"/><Relationship Id="rId193" Type="http://schemas.openxmlformats.org/officeDocument/2006/relationships/slideLayout" Target="../slideLayouts/slideLayout5264.xml"/><Relationship Id="rId207" Type="http://schemas.openxmlformats.org/officeDocument/2006/relationships/slideLayout" Target="../slideLayouts/slideLayout5278.xml"/><Relationship Id="rId249" Type="http://schemas.openxmlformats.org/officeDocument/2006/relationships/slideLayout" Target="../slideLayouts/slideLayout5320.xml"/><Relationship Id="rId414" Type="http://schemas.openxmlformats.org/officeDocument/2006/relationships/slideLayout" Target="../slideLayouts/slideLayout5485.xml"/><Relationship Id="rId456" Type="http://schemas.openxmlformats.org/officeDocument/2006/relationships/slideLayout" Target="../slideLayouts/slideLayout5527.xml"/><Relationship Id="rId498" Type="http://schemas.openxmlformats.org/officeDocument/2006/relationships/slideLayout" Target="../slideLayouts/slideLayout5569.xml"/><Relationship Id="rId621" Type="http://schemas.openxmlformats.org/officeDocument/2006/relationships/slideLayout" Target="../slideLayouts/slideLayout5692.xml"/><Relationship Id="rId663" Type="http://schemas.openxmlformats.org/officeDocument/2006/relationships/slideLayout" Target="../slideLayouts/slideLayout5734.xml"/><Relationship Id="rId870" Type="http://schemas.openxmlformats.org/officeDocument/2006/relationships/slideLayout" Target="../slideLayouts/slideLayout5941.xml"/><Relationship Id="rId13" Type="http://schemas.openxmlformats.org/officeDocument/2006/relationships/slideLayout" Target="../slideLayouts/slideLayout5084.xml"/><Relationship Id="rId109" Type="http://schemas.openxmlformats.org/officeDocument/2006/relationships/slideLayout" Target="../slideLayouts/slideLayout5180.xml"/><Relationship Id="rId260" Type="http://schemas.openxmlformats.org/officeDocument/2006/relationships/slideLayout" Target="../slideLayouts/slideLayout5331.xml"/><Relationship Id="rId316" Type="http://schemas.openxmlformats.org/officeDocument/2006/relationships/slideLayout" Target="../slideLayouts/slideLayout5387.xml"/><Relationship Id="rId523" Type="http://schemas.openxmlformats.org/officeDocument/2006/relationships/slideLayout" Target="../slideLayouts/slideLayout5594.xml"/><Relationship Id="rId719" Type="http://schemas.openxmlformats.org/officeDocument/2006/relationships/slideLayout" Target="../slideLayouts/slideLayout5790.xml"/><Relationship Id="rId926" Type="http://schemas.openxmlformats.org/officeDocument/2006/relationships/slideLayout" Target="../slideLayouts/slideLayout5997.xml"/><Relationship Id="rId968" Type="http://schemas.openxmlformats.org/officeDocument/2006/relationships/slideLayout" Target="../slideLayouts/slideLayout6039.xml"/><Relationship Id="rId55" Type="http://schemas.openxmlformats.org/officeDocument/2006/relationships/slideLayout" Target="../slideLayouts/slideLayout5126.xml"/><Relationship Id="rId97" Type="http://schemas.openxmlformats.org/officeDocument/2006/relationships/slideLayout" Target="../slideLayouts/slideLayout5168.xml"/><Relationship Id="rId120" Type="http://schemas.openxmlformats.org/officeDocument/2006/relationships/slideLayout" Target="../slideLayouts/slideLayout5191.xml"/><Relationship Id="rId358" Type="http://schemas.openxmlformats.org/officeDocument/2006/relationships/slideLayout" Target="../slideLayouts/slideLayout5429.xml"/><Relationship Id="rId565" Type="http://schemas.openxmlformats.org/officeDocument/2006/relationships/slideLayout" Target="../slideLayouts/slideLayout5636.xml"/><Relationship Id="rId730" Type="http://schemas.openxmlformats.org/officeDocument/2006/relationships/slideLayout" Target="../slideLayouts/slideLayout5801.xml"/><Relationship Id="rId772" Type="http://schemas.openxmlformats.org/officeDocument/2006/relationships/slideLayout" Target="../slideLayouts/slideLayout5843.xml"/><Relationship Id="rId828" Type="http://schemas.openxmlformats.org/officeDocument/2006/relationships/slideLayout" Target="../slideLayouts/slideLayout5899.xml"/><Relationship Id="rId162" Type="http://schemas.openxmlformats.org/officeDocument/2006/relationships/slideLayout" Target="../slideLayouts/slideLayout5233.xml"/><Relationship Id="rId218" Type="http://schemas.openxmlformats.org/officeDocument/2006/relationships/slideLayout" Target="../slideLayouts/slideLayout5289.xml"/><Relationship Id="rId425" Type="http://schemas.openxmlformats.org/officeDocument/2006/relationships/slideLayout" Target="../slideLayouts/slideLayout5496.xml"/><Relationship Id="rId467" Type="http://schemas.openxmlformats.org/officeDocument/2006/relationships/slideLayout" Target="../slideLayouts/slideLayout5538.xml"/><Relationship Id="rId632" Type="http://schemas.openxmlformats.org/officeDocument/2006/relationships/slideLayout" Target="../slideLayouts/slideLayout5703.xml"/><Relationship Id="rId271" Type="http://schemas.openxmlformats.org/officeDocument/2006/relationships/slideLayout" Target="../slideLayouts/slideLayout5342.xml"/><Relationship Id="rId674" Type="http://schemas.openxmlformats.org/officeDocument/2006/relationships/slideLayout" Target="../slideLayouts/slideLayout5745.xml"/><Relationship Id="rId881" Type="http://schemas.openxmlformats.org/officeDocument/2006/relationships/slideLayout" Target="../slideLayouts/slideLayout5952.xml"/><Relationship Id="rId937" Type="http://schemas.openxmlformats.org/officeDocument/2006/relationships/slideLayout" Target="../slideLayouts/slideLayout6008.xml"/><Relationship Id="rId24" Type="http://schemas.openxmlformats.org/officeDocument/2006/relationships/slideLayout" Target="../slideLayouts/slideLayout5095.xml"/><Relationship Id="rId66" Type="http://schemas.openxmlformats.org/officeDocument/2006/relationships/slideLayout" Target="../slideLayouts/slideLayout5137.xml"/><Relationship Id="rId131" Type="http://schemas.openxmlformats.org/officeDocument/2006/relationships/slideLayout" Target="../slideLayouts/slideLayout5202.xml"/><Relationship Id="rId327" Type="http://schemas.openxmlformats.org/officeDocument/2006/relationships/slideLayout" Target="../slideLayouts/slideLayout5398.xml"/><Relationship Id="rId369" Type="http://schemas.openxmlformats.org/officeDocument/2006/relationships/slideLayout" Target="../slideLayouts/slideLayout5440.xml"/><Relationship Id="rId534" Type="http://schemas.openxmlformats.org/officeDocument/2006/relationships/slideLayout" Target="../slideLayouts/slideLayout5605.xml"/><Relationship Id="rId576" Type="http://schemas.openxmlformats.org/officeDocument/2006/relationships/slideLayout" Target="../slideLayouts/slideLayout5647.xml"/><Relationship Id="rId741" Type="http://schemas.openxmlformats.org/officeDocument/2006/relationships/slideLayout" Target="../slideLayouts/slideLayout5812.xml"/><Relationship Id="rId783" Type="http://schemas.openxmlformats.org/officeDocument/2006/relationships/slideLayout" Target="../slideLayouts/slideLayout5854.xml"/><Relationship Id="rId839" Type="http://schemas.openxmlformats.org/officeDocument/2006/relationships/slideLayout" Target="../slideLayouts/slideLayout5910.xml"/><Relationship Id="rId173" Type="http://schemas.openxmlformats.org/officeDocument/2006/relationships/slideLayout" Target="../slideLayouts/slideLayout5244.xml"/><Relationship Id="rId229" Type="http://schemas.openxmlformats.org/officeDocument/2006/relationships/slideLayout" Target="../slideLayouts/slideLayout5300.xml"/><Relationship Id="rId380" Type="http://schemas.openxmlformats.org/officeDocument/2006/relationships/slideLayout" Target="../slideLayouts/slideLayout5451.xml"/><Relationship Id="rId436" Type="http://schemas.openxmlformats.org/officeDocument/2006/relationships/slideLayout" Target="../slideLayouts/slideLayout5507.xml"/><Relationship Id="rId601" Type="http://schemas.openxmlformats.org/officeDocument/2006/relationships/slideLayout" Target="../slideLayouts/slideLayout5672.xml"/><Relationship Id="rId643" Type="http://schemas.openxmlformats.org/officeDocument/2006/relationships/slideLayout" Target="../slideLayouts/slideLayout5714.xml"/><Relationship Id="rId240" Type="http://schemas.openxmlformats.org/officeDocument/2006/relationships/slideLayout" Target="../slideLayouts/slideLayout5311.xml"/><Relationship Id="rId478" Type="http://schemas.openxmlformats.org/officeDocument/2006/relationships/slideLayout" Target="../slideLayouts/slideLayout5549.xml"/><Relationship Id="rId685" Type="http://schemas.openxmlformats.org/officeDocument/2006/relationships/slideLayout" Target="../slideLayouts/slideLayout5756.xml"/><Relationship Id="rId850" Type="http://schemas.openxmlformats.org/officeDocument/2006/relationships/slideLayout" Target="../slideLayouts/slideLayout5921.xml"/><Relationship Id="rId892" Type="http://schemas.openxmlformats.org/officeDocument/2006/relationships/slideLayout" Target="../slideLayouts/slideLayout5963.xml"/><Relationship Id="rId906" Type="http://schemas.openxmlformats.org/officeDocument/2006/relationships/slideLayout" Target="../slideLayouts/slideLayout5977.xml"/><Relationship Id="rId948" Type="http://schemas.openxmlformats.org/officeDocument/2006/relationships/slideLayout" Target="../slideLayouts/slideLayout6019.xml"/><Relationship Id="rId35" Type="http://schemas.openxmlformats.org/officeDocument/2006/relationships/slideLayout" Target="../slideLayouts/slideLayout5106.xml"/><Relationship Id="rId77" Type="http://schemas.openxmlformats.org/officeDocument/2006/relationships/slideLayout" Target="../slideLayouts/slideLayout5148.xml"/><Relationship Id="rId100" Type="http://schemas.openxmlformats.org/officeDocument/2006/relationships/slideLayout" Target="../slideLayouts/slideLayout5171.xml"/><Relationship Id="rId282" Type="http://schemas.openxmlformats.org/officeDocument/2006/relationships/slideLayout" Target="../slideLayouts/slideLayout5353.xml"/><Relationship Id="rId338" Type="http://schemas.openxmlformats.org/officeDocument/2006/relationships/slideLayout" Target="../slideLayouts/slideLayout5409.xml"/><Relationship Id="rId503" Type="http://schemas.openxmlformats.org/officeDocument/2006/relationships/slideLayout" Target="../slideLayouts/slideLayout5574.xml"/><Relationship Id="rId545" Type="http://schemas.openxmlformats.org/officeDocument/2006/relationships/slideLayout" Target="../slideLayouts/slideLayout5616.xml"/><Relationship Id="rId587" Type="http://schemas.openxmlformats.org/officeDocument/2006/relationships/slideLayout" Target="../slideLayouts/slideLayout5658.xml"/><Relationship Id="rId710" Type="http://schemas.openxmlformats.org/officeDocument/2006/relationships/slideLayout" Target="../slideLayouts/slideLayout5781.xml"/><Relationship Id="rId752" Type="http://schemas.openxmlformats.org/officeDocument/2006/relationships/slideLayout" Target="../slideLayouts/slideLayout5823.xml"/><Relationship Id="rId808" Type="http://schemas.openxmlformats.org/officeDocument/2006/relationships/slideLayout" Target="../slideLayouts/slideLayout5879.xml"/><Relationship Id="rId8" Type="http://schemas.openxmlformats.org/officeDocument/2006/relationships/slideLayout" Target="../slideLayouts/slideLayout5079.xml"/><Relationship Id="rId142" Type="http://schemas.openxmlformats.org/officeDocument/2006/relationships/slideLayout" Target="../slideLayouts/slideLayout5213.xml"/><Relationship Id="rId184" Type="http://schemas.openxmlformats.org/officeDocument/2006/relationships/slideLayout" Target="../slideLayouts/slideLayout5255.xml"/><Relationship Id="rId391" Type="http://schemas.openxmlformats.org/officeDocument/2006/relationships/slideLayout" Target="../slideLayouts/slideLayout5462.xml"/><Relationship Id="rId405" Type="http://schemas.openxmlformats.org/officeDocument/2006/relationships/slideLayout" Target="../slideLayouts/slideLayout5476.xml"/><Relationship Id="rId447" Type="http://schemas.openxmlformats.org/officeDocument/2006/relationships/slideLayout" Target="../slideLayouts/slideLayout5518.xml"/><Relationship Id="rId612" Type="http://schemas.openxmlformats.org/officeDocument/2006/relationships/slideLayout" Target="../slideLayouts/slideLayout5683.xml"/><Relationship Id="rId794" Type="http://schemas.openxmlformats.org/officeDocument/2006/relationships/slideLayout" Target="../slideLayouts/slideLayout5865.xml"/><Relationship Id="rId251" Type="http://schemas.openxmlformats.org/officeDocument/2006/relationships/slideLayout" Target="../slideLayouts/slideLayout5322.xml"/><Relationship Id="rId489" Type="http://schemas.openxmlformats.org/officeDocument/2006/relationships/slideLayout" Target="../slideLayouts/slideLayout5560.xml"/><Relationship Id="rId654" Type="http://schemas.openxmlformats.org/officeDocument/2006/relationships/slideLayout" Target="../slideLayouts/slideLayout5725.xml"/><Relationship Id="rId696" Type="http://schemas.openxmlformats.org/officeDocument/2006/relationships/slideLayout" Target="../slideLayouts/slideLayout5767.xml"/><Relationship Id="rId861" Type="http://schemas.openxmlformats.org/officeDocument/2006/relationships/slideLayout" Target="../slideLayouts/slideLayout5932.xml"/><Relationship Id="rId917" Type="http://schemas.openxmlformats.org/officeDocument/2006/relationships/slideLayout" Target="../slideLayouts/slideLayout5988.xml"/><Relationship Id="rId959" Type="http://schemas.openxmlformats.org/officeDocument/2006/relationships/slideLayout" Target="../slideLayouts/slideLayout6030.xml"/><Relationship Id="rId46" Type="http://schemas.openxmlformats.org/officeDocument/2006/relationships/slideLayout" Target="../slideLayouts/slideLayout5117.xml"/><Relationship Id="rId293" Type="http://schemas.openxmlformats.org/officeDocument/2006/relationships/slideLayout" Target="../slideLayouts/slideLayout5364.xml"/><Relationship Id="rId307" Type="http://schemas.openxmlformats.org/officeDocument/2006/relationships/slideLayout" Target="../slideLayouts/slideLayout5378.xml"/><Relationship Id="rId349" Type="http://schemas.openxmlformats.org/officeDocument/2006/relationships/slideLayout" Target="../slideLayouts/slideLayout5420.xml"/><Relationship Id="rId514" Type="http://schemas.openxmlformats.org/officeDocument/2006/relationships/slideLayout" Target="../slideLayouts/slideLayout5585.xml"/><Relationship Id="rId556" Type="http://schemas.openxmlformats.org/officeDocument/2006/relationships/slideLayout" Target="../slideLayouts/slideLayout5627.xml"/><Relationship Id="rId721" Type="http://schemas.openxmlformats.org/officeDocument/2006/relationships/slideLayout" Target="../slideLayouts/slideLayout5792.xml"/><Relationship Id="rId763" Type="http://schemas.openxmlformats.org/officeDocument/2006/relationships/slideLayout" Target="../slideLayouts/slideLayout5834.xml"/><Relationship Id="rId88" Type="http://schemas.openxmlformats.org/officeDocument/2006/relationships/slideLayout" Target="../slideLayouts/slideLayout5159.xml"/><Relationship Id="rId111" Type="http://schemas.openxmlformats.org/officeDocument/2006/relationships/slideLayout" Target="../slideLayouts/slideLayout5182.xml"/><Relationship Id="rId153" Type="http://schemas.openxmlformats.org/officeDocument/2006/relationships/slideLayout" Target="../slideLayouts/slideLayout5224.xml"/><Relationship Id="rId195" Type="http://schemas.openxmlformats.org/officeDocument/2006/relationships/slideLayout" Target="../slideLayouts/slideLayout5266.xml"/><Relationship Id="rId209" Type="http://schemas.openxmlformats.org/officeDocument/2006/relationships/slideLayout" Target="../slideLayouts/slideLayout5280.xml"/><Relationship Id="rId360" Type="http://schemas.openxmlformats.org/officeDocument/2006/relationships/slideLayout" Target="../slideLayouts/slideLayout5431.xml"/><Relationship Id="rId416" Type="http://schemas.openxmlformats.org/officeDocument/2006/relationships/slideLayout" Target="../slideLayouts/slideLayout5487.xml"/><Relationship Id="rId598" Type="http://schemas.openxmlformats.org/officeDocument/2006/relationships/slideLayout" Target="../slideLayouts/slideLayout5669.xml"/><Relationship Id="rId819" Type="http://schemas.openxmlformats.org/officeDocument/2006/relationships/slideLayout" Target="../slideLayouts/slideLayout5890.xml"/><Relationship Id="rId970" Type="http://schemas.openxmlformats.org/officeDocument/2006/relationships/slideLayout" Target="../slideLayouts/slideLayout6041.xml"/><Relationship Id="rId220" Type="http://schemas.openxmlformats.org/officeDocument/2006/relationships/slideLayout" Target="../slideLayouts/slideLayout5291.xml"/><Relationship Id="rId458" Type="http://schemas.openxmlformats.org/officeDocument/2006/relationships/slideLayout" Target="../slideLayouts/slideLayout5529.xml"/><Relationship Id="rId623" Type="http://schemas.openxmlformats.org/officeDocument/2006/relationships/slideLayout" Target="../slideLayouts/slideLayout5694.xml"/><Relationship Id="rId665" Type="http://schemas.openxmlformats.org/officeDocument/2006/relationships/slideLayout" Target="../slideLayouts/slideLayout5736.xml"/><Relationship Id="rId830" Type="http://schemas.openxmlformats.org/officeDocument/2006/relationships/slideLayout" Target="../slideLayouts/slideLayout5901.xml"/><Relationship Id="rId872" Type="http://schemas.openxmlformats.org/officeDocument/2006/relationships/slideLayout" Target="../slideLayouts/slideLayout5943.xml"/><Relationship Id="rId928" Type="http://schemas.openxmlformats.org/officeDocument/2006/relationships/slideLayout" Target="../slideLayouts/slideLayout5999.xml"/><Relationship Id="rId15" Type="http://schemas.openxmlformats.org/officeDocument/2006/relationships/slideLayout" Target="../slideLayouts/slideLayout5086.xml"/><Relationship Id="rId57" Type="http://schemas.openxmlformats.org/officeDocument/2006/relationships/slideLayout" Target="../slideLayouts/slideLayout5128.xml"/><Relationship Id="rId262" Type="http://schemas.openxmlformats.org/officeDocument/2006/relationships/slideLayout" Target="../slideLayouts/slideLayout5333.xml"/><Relationship Id="rId318" Type="http://schemas.openxmlformats.org/officeDocument/2006/relationships/slideLayout" Target="../slideLayouts/slideLayout5389.xml"/><Relationship Id="rId525" Type="http://schemas.openxmlformats.org/officeDocument/2006/relationships/slideLayout" Target="../slideLayouts/slideLayout5596.xml"/><Relationship Id="rId567" Type="http://schemas.openxmlformats.org/officeDocument/2006/relationships/slideLayout" Target="../slideLayouts/slideLayout5638.xml"/><Relationship Id="rId732" Type="http://schemas.openxmlformats.org/officeDocument/2006/relationships/slideLayout" Target="../slideLayouts/slideLayout5803.xml"/><Relationship Id="rId99" Type="http://schemas.openxmlformats.org/officeDocument/2006/relationships/slideLayout" Target="../slideLayouts/slideLayout5170.xml"/><Relationship Id="rId122" Type="http://schemas.openxmlformats.org/officeDocument/2006/relationships/slideLayout" Target="../slideLayouts/slideLayout5193.xml"/><Relationship Id="rId164" Type="http://schemas.openxmlformats.org/officeDocument/2006/relationships/slideLayout" Target="../slideLayouts/slideLayout5235.xml"/><Relationship Id="rId371" Type="http://schemas.openxmlformats.org/officeDocument/2006/relationships/slideLayout" Target="../slideLayouts/slideLayout5442.xml"/><Relationship Id="rId774" Type="http://schemas.openxmlformats.org/officeDocument/2006/relationships/slideLayout" Target="../slideLayouts/slideLayout5845.xml"/><Relationship Id="rId427" Type="http://schemas.openxmlformats.org/officeDocument/2006/relationships/slideLayout" Target="../slideLayouts/slideLayout5498.xml"/><Relationship Id="rId469" Type="http://schemas.openxmlformats.org/officeDocument/2006/relationships/slideLayout" Target="../slideLayouts/slideLayout5540.xml"/><Relationship Id="rId634" Type="http://schemas.openxmlformats.org/officeDocument/2006/relationships/slideLayout" Target="../slideLayouts/slideLayout5705.xml"/><Relationship Id="rId676" Type="http://schemas.openxmlformats.org/officeDocument/2006/relationships/slideLayout" Target="../slideLayouts/slideLayout5747.xml"/><Relationship Id="rId841" Type="http://schemas.openxmlformats.org/officeDocument/2006/relationships/slideLayout" Target="../slideLayouts/slideLayout5912.xml"/><Relationship Id="rId883" Type="http://schemas.openxmlformats.org/officeDocument/2006/relationships/slideLayout" Target="../slideLayouts/slideLayout5954.xml"/><Relationship Id="rId26" Type="http://schemas.openxmlformats.org/officeDocument/2006/relationships/slideLayout" Target="../slideLayouts/slideLayout5097.xml"/><Relationship Id="rId231" Type="http://schemas.openxmlformats.org/officeDocument/2006/relationships/slideLayout" Target="../slideLayouts/slideLayout5302.xml"/><Relationship Id="rId273" Type="http://schemas.openxmlformats.org/officeDocument/2006/relationships/slideLayout" Target="../slideLayouts/slideLayout5344.xml"/><Relationship Id="rId329" Type="http://schemas.openxmlformats.org/officeDocument/2006/relationships/slideLayout" Target="../slideLayouts/slideLayout5400.xml"/><Relationship Id="rId480" Type="http://schemas.openxmlformats.org/officeDocument/2006/relationships/slideLayout" Target="../slideLayouts/slideLayout5551.xml"/><Relationship Id="rId536" Type="http://schemas.openxmlformats.org/officeDocument/2006/relationships/slideLayout" Target="../slideLayouts/slideLayout5607.xml"/><Relationship Id="rId701" Type="http://schemas.openxmlformats.org/officeDocument/2006/relationships/slideLayout" Target="../slideLayouts/slideLayout5772.xml"/><Relationship Id="rId939" Type="http://schemas.openxmlformats.org/officeDocument/2006/relationships/slideLayout" Target="../slideLayouts/slideLayout6010.xml"/><Relationship Id="rId68" Type="http://schemas.openxmlformats.org/officeDocument/2006/relationships/slideLayout" Target="../slideLayouts/slideLayout5139.xml"/><Relationship Id="rId133" Type="http://schemas.openxmlformats.org/officeDocument/2006/relationships/slideLayout" Target="../slideLayouts/slideLayout5204.xml"/><Relationship Id="rId175" Type="http://schemas.openxmlformats.org/officeDocument/2006/relationships/slideLayout" Target="../slideLayouts/slideLayout5246.xml"/><Relationship Id="rId340" Type="http://schemas.openxmlformats.org/officeDocument/2006/relationships/slideLayout" Target="../slideLayouts/slideLayout5411.xml"/><Relationship Id="rId578" Type="http://schemas.openxmlformats.org/officeDocument/2006/relationships/slideLayout" Target="../slideLayouts/slideLayout5649.xml"/><Relationship Id="rId743" Type="http://schemas.openxmlformats.org/officeDocument/2006/relationships/slideLayout" Target="../slideLayouts/slideLayout5814.xml"/><Relationship Id="rId785" Type="http://schemas.openxmlformats.org/officeDocument/2006/relationships/slideLayout" Target="../slideLayouts/slideLayout5856.xml"/><Relationship Id="rId950" Type="http://schemas.openxmlformats.org/officeDocument/2006/relationships/slideLayout" Target="../slideLayouts/slideLayout6021.xml"/><Relationship Id="rId200" Type="http://schemas.openxmlformats.org/officeDocument/2006/relationships/slideLayout" Target="../slideLayouts/slideLayout5271.xml"/><Relationship Id="rId382" Type="http://schemas.openxmlformats.org/officeDocument/2006/relationships/slideLayout" Target="../slideLayouts/slideLayout5453.xml"/><Relationship Id="rId438" Type="http://schemas.openxmlformats.org/officeDocument/2006/relationships/slideLayout" Target="../slideLayouts/slideLayout5509.xml"/><Relationship Id="rId603" Type="http://schemas.openxmlformats.org/officeDocument/2006/relationships/slideLayout" Target="../slideLayouts/slideLayout5674.xml"/><Relationship Id="rId645" Type="http://schemas.openxmlformats.org/officeDocument/2006/relationships/slideLayout" Target="../slideLayouts/slideLayout5716.xml"/><Relationship Id="rId687" Type="http://schemas.openxmlformats.org/officeDocument/2006/relationships/slideLayout" Target="../slideLayouts/slideLayout5758.xml"/><Relationship Id="rId810" Type="http://schemas.openxmlformats.org/officeDocument/2006/relationships/slideLayout" Target="../slideLayouts/slideLayout5881.xml"/><Relationship Id="rId852" Type="http://schemas.openxmlformats.org/officeDocument/2006/relationships/slideLayout" Target="../slideLayouts/slideLayout5923.xml"/><Relationship Id="rId908" Type="http://schemas.openxmlformats.org/officeDocument/2006/relationships/slideLayout" Target="../slideLayouts/slideLayout5979.xml"/><Relationship Id="rId242" Type="http://schemas.openxmlformats.org/officeDocument/2006/relationships/slideLayout" Target="../slideLayouts/slideLayout5313.xml"/><Relationship Id="rId284" Type="http://schemas.openxmlformats.org/officeDocument/2006/relationships/slideLayout" Target="../slideLayouts/slideLayout5355.xml"/><Relationship Id="rId491" Type="http://schemas.openxmlformats.org/officeDocument/2006/relationships/slideLayout" Target="../slideLayouts/slideLayout5562.xml"/><Relationship Id="rId505" Type="http://schemas.openxmlformats.org/officeDocument/2006/relationships/slideLayout" Target="../slideLayouts/slideLayout5576.xml"/><Relationship Id="rId712" Type="http://schemas.openxmlformats.org/officeDocument/2006/relationships/slideLayout" Target="../slideLayouts/slideLayout5783.xml"/><Relationship Id="rId894" Type="http://schemas.openxmlformats.org/officeDocument/2006/relationships/slideLayout" Target="../slideLayouts/slideLayout5965.xml"/><Relationship Id="rId37" Type="http://schemas.openxmlformats.org/officeDocument/2006/relationships/slideLayout" Target="../slideLayouts/slideLayout5108.xml"/><Relationship Id="rId79" Type="http://schemas.openxmlformats.org/officeDocument/2006/relationships/slideLayout" Target="../slideLayouts/slideLayout5150.xml"/><Relationship Id="rId102" Type="http://schemas.openxmlformats.org/officeDocument/2006/relationships/slideLayout" Target="../slideLayouts/slideLayout5173.xml"/><Relationship Id="rId144" Type="http://schemas.openxmlformats.org/officeDocument/2006/relationships/slideLayout" Target="../slideLayouts/slideLayout5215.xml"/><Relationship Id="rId547" Type="http://schemas.openxmlformats.org/officeDocument/2006/relationships/slideLayout" Target="../slideLayouts/slideLayout5618.xml"/><Relationship Id="rId589" Type="http://schemas.openxmlformats.org/officeDocument/2006/relationships/slideLayout" Target="../slideLayouts/slideLayout5660.xml"/><Relationship Id="rId754" Type="http://schemas.openxmlformats.org/officeDocument/2006/relationships/slideLayout" Target="../slideLayouts/slideLayout5825.xml"/><Relationship Id="rId796" Type="http://schemas.openxmlformats.org/officeDocument/2006/relationships/slideLayout" Target="../slideLayouts/slideLayout5867.xml"/><Relationship Id="rId961" Type="http://schemas.openxmlformats.org/officeDocument/2006/relationships/slideLayout" Target="../slideLayouts/slideLayout6032.xml"/><Relationship Id="rId90" Type="http://schemas.openxmlformats.org/officeDocument/2006/relationships/slideLayout" Target="../slideLayouts/slideLayout5161.xml"/><Relationship Id="rId186" Type="http://schemas.openxmlformats.org/officeDocument/2006/relationships/slideLayout" Target="../slideLayouts/slideLayout5257.xml"/><Relationship Id="rId351" Type="http://schemas.openxmlformats.org/officeDocument/2006/relationships/slideLayout" Target="../slideLayouts/slideLayout5422.xml"/><Relationship Id="rId393" Type="http://schemas.openxmlformats.org/officeDocument/2006/relationships/slideLayout" Target="../slideLayouts/slideLayout5464.xml"/><Relationship Id="rId407" Type="http://schemas.openxmlformats.org/officeDocument/2006/relationships/slideLayout" Target="../slideLayouts/slideLayout5478.xml"/><Relationship Id="rId449" Type="http://schemas.openxmlformats.org/officeDocument/2006/relationships/slideLayout" Target="../slideLayouts/slideLayout5520.xml"/><Relationship Id="rId614" Type="http://schemas.openxmlformats.org/officeDocument/2006/relationships/slideLayout" Target="../slideLayouts/slideLayout5685.xml"/><Relationship Id="rId656" Type="http://schemas.openxmlformats.org/officeDocument/2006/relationships/slideLayout" Target="../slideLayouts/slideLayout5727.xml"/><Relationship Id="rId821" Type="http://schemas.openxmlformats.org/officeDocument/2006/relationships/slideLayout" Target="../slideLayouts/slideLayout5892.xml"/><Relationship Id="rId863" Type="http://schemas.openxmlformats.org/officeDocument/2006/relationships/slideLayout" Target="../slideLayouts/slideLayout5934.xml"/><Relationship Id="rId211" Type="http://schemas.openxmlformats.org/officeDocument/2006/relationships/slideLayout" Target="../slideLayouts/slideLayout5282.xml"/><Relationship Id="rId253" Type="http://schemas.openxmlformats.org/officeDocument/2006/relationships/slideLayout" Target="../slideLayouts/slideLayout5324.xml"/><Relationship Id="rId295" Type="http://schemas.openxmlformats.org/officeDocument/2006/relationships/slideLayout" Target="../slideLayouts/slideLayout5366.xml"/><Relationship Id="rId309" Type="http://schemas.openxmlformats.org/officeDocument/2006/relationships/slideLayout" Target="../slideLayouts/slideLayout5380.xml"/><Relationship Id="rId460" Type="http://schemas.openxmlformats.org/officeDocument/2006/relationships/slideLayout" Target="../slideLayouts/slideLayout5531.xml"/><Relationship Id="rId516" Type="http://schemas.openxmlformats.org/officeDocument/2006/relationships/slideLayout" Target="../slideLayouts/slideLayout5587.xml"/><Relationship Id="rId698" Type="http://schemas.openxmlformats.org/officeDocument/2006/relationships/slideLayout" Target="../slideLayouts/slideLayout5769.xml"/><Relationship Id="rId919" Type="http://schemas.openxmlformats.org/officeDocument/2006/relationships/slideLayout" Target="../slideLayouts/slideLayout5990.xml"/><Relationship Id="rId48" Type="http://schemas.openxmlformats.org/officeDocument/2006/relationships/slideLayout" Target="../slideLayouts/slideLayout5119.xml"/><Relationship Id="rId113" Type="http://schemas.openxmlformats.org/officeDocument/2006/relationships/slideLayout" Target="../slideLayouts/slideLayout5184.xml"/><Relationship Id="rId320" Type="http://schemas.openxmlformats.org/officeDocument/2006/relationships/slideLayout" Target="../slideLayouts/slideLayout5391.xml"/><Relationship Id="rId558" Type="http://schemas.openxmlformats.org/officeDocument/2006/relationships/slideLayout" Target="../slideLayouts/slideLayout5629.xml"/><Relationship Id="rId723" Type="http://schemas.openxmlformats.org/officeDocument/2006/relationships/slideLayout" Target="../slideLayouts/slideLayout5794.xml"/><Relationship Id="rId765" Type="http://schemas.openxmlformats.org/officeDocument/2006/relationships/slideLayout" Target="../slideLayouts/slideLayout5836.xml"/><Relationship Id="rId930" Type="http://schemas.openxmlformats.org/officeDocument/2006/relationships/slideLayout" Target="../slideLayouts/slideLayout6001.xml"/><Relationship Id="rId972" Type="http://schemas.openxmlformats.org/officeDocument/2006/relationships/slideLayout" Target="../slideLayouts/slideLayout6043.xml"/><Relationship Id="rId155" Type="http://schemas.openxmlformats.org/officeDocument/2006/relationships/slideLayout" Target="../slideLayouts/slideLayout5226.xml"/><Relationship Id="rId197" Type="http://schemas.openxmlformats.org/officeDocument/2006/relationships/slideLayout" Target="../slideLayouts/slideLayout5268.xml"/><Relationship Id="rId362" Type="http://schemas.openxmlformats.org/officeDocument/2006/relationships/slideLayout" Target="../slideLayouts/slideLayout5433.xml"/><Relationship Id="rId418" Type="http://schemas.openxmlformats.org/officeDocument/2006/relationships/slideLayout" Target="../slideLayouts/slideLayout5489.xml"/><Relationship Id="rId625" Type="http://schemas.openxmlformats.org/officeDocument/2006/relationships/slideLayout" Target="../slideLayouts/slideLayout5696.xml"/><Relationship Id="rId832" Type="http://schemas.openxmlformats.org/officeDocument/2006/relationships/slideLayout" Target="../slideLayouts/slideLayout5903.xml"/><Relationship Id="rId222" Type="http://schemas.openxmlformats.org/officeDocument/2006/relationships/slideLayout" Target="../slideLayouts/slideLayout5293.xml"/><Relationship Id="rId264" Type="http://schemas.openxmlformats.org/officeDocument/2006/relationships/slideLayout" Target="../slideLayouts/slideLayout5335.xml"/><Relationship Id="rId471" Type="http://schemas.openxmlformats.org/officeDocument/2006/relationships/slideLayout" Target="../slideLayouts/slideLayout5542.xml"/><Relationship Id="rId667" Type="http://schemas.openxmlformats.org/officeDocument/2006/relationships/slideLayout" Target="../slideLayouts/slideLayout5738.xml"/><Relationship Id="rId874" Type="http://schemas.openxmlformats.org/officeDocument/2006/relationships/slideLayout" Target="../slideLayouts/slideLayout5945.xml"/><Relationship Id="rId17" Type="http://schemas.openxmlformats.org/officeDocument/2006/relationships/slideLayout" Target="../slideLayouts/slideLayout5088.xml"/><Relationship Id="rId59" Type="http://schemas.openxmlformats.org/officeDocument/2006/relationships/slideLayout" Target="../slideLayouts/slideLayout5130.xml"/><Relationship Id="rId124" Type="http://schemas.openxmlformats.org/officeDocument/2006/relationships/slideLayout" Target="../slideLayouts/slideLayout5195.xml"/><Relationship Id="rId527" Type="http://schemas.openxmlformats.org/officeDocument/2006/relationships/slideLayout" Target="../slideLayouts/slideLayout5598.xml"/><Relationship Id="rId569" Type="http://schemas.openxmlformats.org/officeDocument/2006/relationships/slideLayout" Target="../slideLayouts/slideLayout5640.xml"/><Relationship Id="rId734" Type="http://schemas.openxmlformats.org/officeDocument/2006/relationships/slideLayout" Target="../slideLayouts/slideLayout5805.xml"/><Relationship Id="rId776" Type="http://schemas.openxmlformats.org/officeDocument/2006/relationships/slideLayout" Target="../slideLayouts/slideLayout5847.xml"/><Relationship Id="rId941" Type="http://schemas.openxmlformats.org/officeDocument/2006/relationships/slideLayout" Target="../slideLayouts/slideLayout6012.xml"/><Relationship Id="rId70" Type="http://schemas.openxmlformats.org/officeDocument/2006/relationships/slideLayout" Target="../slideLayouts/slideLayout5141.xml"/><Relationship Id="rId166" Type="http://schemas.openxmlformats.org/officeDocument/2006/relationships/slideLayout" Target="../slideLayouts/slideLayout5237.xml"/><Relationship Id="rId331" Type="http://schemas.openxmlformats.org/officeDocument/2006/relationships/slideLayout" Target="../slideLayouts/slideLayout5402.xml"/><Relationship Id="rId373" Type="http://schemas.openxmlformats.org/officeDocument/2006/relationships/slideLayout" Target="../slideLayouts/slideLayout5444.xml"/><Relationship Id="rId429" Type="http://schemas.openxmlformats.org/officeDocument/2006/relationships/slideLayout" Target="../slideLayouts/slideLayout5500.xml"/><Relationship Id="rId580" Type="http://schemas.openxmlformats.org/officeDocument/2006/relationships/slideLayout" Target="../slideLayouts/slideLayout5651.xml"/><Relationship Id="rId636" Type="http://schemas.openxmlformats.org/officeDocument/2006/relationships/slideLayout" Target="../slideLayouts/slideLayout5707.xml"/><Relationship Id="rId801" Type="http://schemas.openxmlformats.org/officeDocument/2006/relationships/slideLayout" Target="../slideLayouts/slideLayout5872.xml"/><Relationship Id="rId1" Type="http://schemas.openxmlformats.org/officeDocument/2006/relationships/slideLayout" Target="../slideLayouts/slideLayout5072.xml"/><Relationship Id="rId233" Type="http://schemas.openxmlformats.org/officeDocument/2006/relationships/slideLayout" Target="../slideLayouts/slideLayout5304.xml"/><Relationship Id="rId440" Type="http://schemas.openxmlformats.org/officeDocument/2006/relationships/slideLayout" Target="../slideLayouts/slideLayout5511.xml"/><Relationship Id="rId678" Type="http://schemas.openxmlformats.org/officeDocument/2006/relationships/slideLayout" Target="../slideLayouts/slideLayout5749.xml"/><Relationship Id="rId843" Type="http://schemas.openxmlformats.org/officeDocument/2006/relationships/slideLayout" Target="../slideLayouts/slideLayout5914.xml"/><Relationship Id="rId885" Type="http://schemas.openxmlformats.org/officeDocument/2006/relationships/slideLayout" Target="../slideLayouts/slideLayout5956.xml"/><Relationship Id="rId28" Type="http://schemas.openxmlformats.org/officeDocument/2006/relationships/slideLayout" Target="../slideLayouts/slideLayout5099.xml"/><Relationship Id="rId275" Type="http://schemas.openxmlformats.org/officeDocument/2006/relationships/slideLayout" Target="../slideLayouts/slideLayout5346.xml"/><Relationship Id="rId300" Type="http://schemas.openxmlformats.org/officeDocument/2006/relationships/slideLayout" Target="../slideLayouts/slideLayout5371.xml"/><Relationship Id="rId482" Type="http://schemas.openxmlformats.org/officeDocument/2006/relationships/slideLayout" Target="../slideLayouts/slideLayout5553.xml"/><Relationship Id="rId538" Type="http://schemas.openxmlformats.org/officeDocument/2006/relationships/slideLayout" Target="../slideLayouts/slideLayout5609.xml"/><Relationship Id="rId703" Type="http://schemas.openxmlformats.org/officeDocument/2006/relationships/slideLayout" Target="../slideLayouts/slideLayout5774.xml"/><Relationship Id="rId745" Type="http://schemas.openxmlformats.org/officeDocument/2006/relationships/slideLayout" Target="../slideLayouts/slideLayout5816.xml"/><Relationship Id="rId910" Type="http://schemas.openxmlformats.org/officeDocument/2006/relationships/slideLayout" Target="../slideLayouts/slideLayout5981.xml"/><Relationship Id="rId952" Type="http://schemas.openxmlformats.org/officeDocument/2006/relationships/slideLayout" Target="../slideLayouts/slideLayout6023.xml"/><Relationship Id="rId81" Type="http://schemas.openxmlformats.org/officeDocument/2006/relationships/slideLayout" Target="../slideLayouts/slideLayout5152.xml"/><Relationship Id="rId135" Type="http://schemas.openxmlformats.org/officeDocument/2006/relationships/slideLayout" Target="../slideLayouts/slideLayout5206.xml"/><Relationship Id="rId177" Type="http://schemas.openxmlformats.org/officeDocument/2006/relationships/slideLayout" Target="../slideLayouts/slideLayout5248.xml"/><Relationship Id="rId342" Type="http://schemas.openxmlformats.org/officeDocument/2006/relationships/slideLayout" Target="../slideLayouts/slideLayout5413.xml"/><Relationship Id="rId384" Type="http://schemas.openxmlformats.org/officeDocument/2006/relationships/slideLayout" Target="../slideLayouts/slideLayout5455.xml"/><Relationship Id="rId591" Type="http://schemas.openxmlformats.org/officeDocument/2006/relationships/slideLayout" Target="../slideLayouts/slideLayout5662.xml"/><Relationship Id="rId605" Type="http://schemas.openxmlformats.org/officeDocument/2006/relationships/slideLayout" Target="../slideLayouts/slideLayout5676.xml"/><Relationship Id="rId787" Type="http://schemas.openxmlformats.org/officeDocument/2006/relationships/slideLayout" Target="../slideLayouts/slideLayout5858.xml"/><Relationship Id="rId812" Type="http://schemas.openxmlformats.org/officeDocument/2006/relationships/slideLayout" Target="../slideLayouts/slideLayout5883.xml"/><Relationship Id="rId202" Type="http://schemas.openxmlformats.org/officeDocument/2006/relationships/slideLayout" Target="../slideLayouts/slideLayout5273.xml"/><Relationship Id="rId244" Type="http://schemas.openxmlformats.org/officeDocument/2006/relationships/slideLayout" Target="../slideLayouts/slideLayout5315.xml"/><Relationship Id="rId647" Type="http://schemas.openxmlformats.org/officeDocument/2006/relationships/slideLayout" Target="../slideLayouts/slideLayout5718.xml"/><Relationship Id="rId689" Type="http://schemas.openxmlformats.org/officeDocument/2006/relationships/slideLayout" Target="../slideLayouts/slideLayout5760.xml"/><Relationship Id="rId854" Type="http://schemas.openxmlformats.org/officeDocument/2006/relationships/slideLayout" Target="../slideLayouts/slideLayout5925.xml"/><Relationship Id="rId896" Type="http://schemas.openxmlformats.org/officeDocument/2006/relationships/slideLayout" Target="../slideLayouts/slideLayout5967.xml"/><Relationship Id="rId39" Type="http://schemas.openxmlformats.org/officeDocument/2006/relationships/slideLayout" Target="../slideLayouts/slideLayout5110.xml"/><Relationship Id="rId286" Type="http://schemas.openxmlformats.org/officeDocument/2006/relationships/slideLayout" Target="../slideLayouts/slideLayout5357.xml"/><Relationship Id="rId451" Type="http://schemas.openxmlformats.org/officeDocument/2006/relationships/slideLayout" Target="../slideLayouts/slideLayout5522.xml"/><Relationship Id="rId493" Type="http://schemas.openxmlformats.org/officeDocument/2006/relationships/slideLayout" Target="../slideLayouts/slideLayout5564.xml"/><Relationship Id="rId507" Type="http://schemas.openxmlformats.org/officeDocument/2006/relationships/slideLayout" Target="../slideLayouts/slideLayout5578.xml"/><Relationship Id="rId549" Type="http://schemas.openxmlformats.org/officeDocument/2006/relationships/slideLayout" Target="../slideLayouts/slideLayout5620.xml"/><Relationship Id="rId714" Type="http://schemas.openxmlformats.org/officeDocument/2006/relationships/slideLayout" Target="../slideLayouts/slideLayout5785.xml"/><Relationship Id="rId756" Type="http://schemas.openxmlformats.org/officeDocument/2006/relationships/slideLayout" Target="../slideLayouts/slideLayout5827.xml"/><Relationship Id="rId921" Type="http://schemas.openxmlformats.org/officeDocument/2006/relationships/slideLayout" Target="../slideLayouts/slideLayout5992.xml"/><Relationship Id="rId50" Type="http://schemas.openxmlformats.org/officeDocument/2006/relationships/slideLayout" Target="../slideLayouts/slideLayout5121.xml"/><Relationship Id="rId104" Type="http://schemas.openxmlformats.org/officeDocument/2006/relationships/slideLayout" Target="../slideLayouts/slideLayout5175.xml"/><Relationship Id="rId146" Type="http://schemas.openxmlformats.org/officeDocument/2006/relationships/slideLayout" Target="../slideLayouts/slideLayout5217.xml"/><Relationship Id="rId188" Type="http://schemas.openxmlformats.org/officeDocument/2006/relationships/slideLayout" Target="../slideLayouts/slideLayout5259.xml"/><Relationship Id="rId311" Type="http://schemas.openxmlformats.org/officeDocument/2006/relationships/slideLayout" Target="../slideLayouts/slideLayout5382.xml"/><Relationship Id="rId353" Type="http://schemas.openxmlformats.org/officeDocument/2006/relationships/slideLayout" Target="../slideLayouts/slideLayout5424.xml"/><Relationship Id="rId395" Type="http://schemas.openxmlformats.org/officeDocument/2006/relationships/slideLayout" Target="../slideLayouts/slideLayout5466.xml"/><Relationship Id="rId409" Type="http://schemas.openxmlformats.org/officeDocument/2006/relationships/slideLayout" Target="../slideLayouts/slideLayout5480.xml"/><Relationship Id="rId560" Type="http://schemas.openxmlformats.org/officeDocument/2006/relationships/slideLayout" Target="../slideLayouts/slideLayout5631.xml"/><Relationship Id="rId798" Type="http://schemas.openxmlformats.org/officeDocument/2006/relationships/slideLayout" Target="../slideLayouts/slideLayout5869.xml"/><Relationship Id="rId963" Type="http://schemas.openxmlformats.org/officeDocument/2006/relationships/slideLayout" Target="../slideLayouts/slideLayout6034.xml"/><Relationship Id="rId92" Type="http://schemas.openxmlformats.org/officeDocument/2006/relationships/slideLayout" Target="../slideLayouts/slideLayout5163.xml"/><Relationship Id="rId213" Type="http://schemas.openxmlformats.org/officeDocument/2006/relationships/slideLayout" Target="../slideLayouts/slideLayout5284.xml"/><Relationship Id="rId420" Type="http://schemas.openxmlformats.org/officeDocument/2006/relationships/slideLayout" Target="../slideLayouts/slideLayout5491.xml"/><Relationship Id="rId616" Type="http://schemas.openxmlformats.org/officeDocument/2006/relationships/slideLayout" Target="../slideLayouts/slideLayout5687.xml"/><Relationship Id="rId658" Type="http://schemas.openxmlformats.org/officeDocument/2006/relationships/slideLayout" Target="../slideLayouts/slideLayout5729.xml"/><Relationship Id="rId823" Type="http://schemas.openxmlformats.org/officeDocument/2006/relationships/slideLayout" Target="../slideLayouts/slideLayout5894.xml"/><Relationship Id="rId865" Type="http://schemas.openxmlformats.org/officeDocument/2006/relationships/slideLayout" Target="../slideLayouts/slideLayout5936.xml"/><Relationship Id="rId255" Type="http://schemas.openxmlformats.org/officeDocument/2006/relationships/slideLayout" Target="../slideLayouts/slideLayout5326.xml"/><Relationship Id="rId297" Type="http://schemas.openxmlformats.org/officeDocument/2006/relationships/slideLayout" Target="../slideLayouts/slideLayout5368.xml"/><Relationship Id="rId462" Type="http://schemas.openxmlformats.org/officeDocument/2006/relationships/slideLayout" Target="../slideLayouts/slideLayout5533.xml"/><Relationship Id="rId518" Type="http://schemas.openxmlformats.org/officeDocument/2006/relationships/slideLayout" Target="../slideLayouts/slideLayout5589.xml"/><Relationship Id="rId725" Type="http://schemas.openxmlformats.org/officeDocument/2006/relationships/slideLayout" Target="../slideLayouts/slideLayout5796.xml"/><Relationship Id="rId932" Type="http://schemas.openxmlformats.org/officeDocument/2006/relationships/slideLayout" Target="../slideLayouts/slideLayout6003.xml"/><Relationship Id="rId115" Type="http://schemas.openxmlformats.org/officeDocument/2006/relationships/slideLayout" Target="../slideLayouts/slideLayout5186.xml"/><Relationship Id="rId157" Type="http://schemas.openxmlformats.org/officeDocument/2006/relationships/slideLayout" Target="../slideLayouts/slideLayout5228.xml"/><Relationship Id="rId322" Type="http://schemas.openxmlformats.org/officeDocument/2006/relationships/slideLayout" Target="../slideLayouts/slideLayout5393.xml"/><Relationship Id="rId364" Type="http://schemas.openxmlformats.org/officeDocument/2006/relationships/slideLayout" Target="../slideLayouts/slideLayout5435.xml"/><Relationship Id="rId767" Type="http://schemas.openxmlformats.org/officeDocument/2006/relationships/slideLayout" Target="../slideLayouts/slideLayout5838.xml"/><Relationship Id="rId61" Type="http://schemas.openxmlformats.org/officeDocument/2006/relationships/slideLayout" Target="../slideLayouts/slideLayout5132.xml"/><Relationship Id="rId199" Type="http://schemas.openxmlformats.org/officeDocument/2006/relationships/slideLayout" Target="../slideLayouts/slideLayout5270.xml"/><Relationship Id="rId571" Type="http://schemas.openxmlformats.org/officeDocument/2006/relationships/slideLayout" Target="../slideLayouts/slideLayout5642.xml"/><Relationship Id="rId627" Type="http://schemas.openxmlformats.org/officeDocument/2006/relationships/slideLayout" Target="../slideLayouts/slideLayout5698.xml"/><Relationship Id="rId669" Type="http://schemas.openxmlformats.org/officeDocument/2006/relationships/slideLayout" Target="../slideLayouts/slideLayout5740.xml"/><Relationship Id="rId834" Type="http://schemas.openxmlformats.org/officeDocument/2006/relationships/slideLayout" Target="../slideLayouts/slideLayout5905.xml"/><Relationship Id="rId876" Type="http://schemas.openxmlformats.org/officeDocument/2006/relationships/slideLayout" Target="../slideLayouts/slideLayout5947.xml"/><Relationship Id="rId19" Type="http://schemas.openxmlformats.org/officeDocument/2006/relationships/slideLayout" Target="../slideLayouts/slideLayout5090.xml"/><Relationship Id="rId224" Type="http://schemas.openxmlformats.org/officeDocument/2006/relationships/slideLayout" Target="../slideLayouts/slideLayout5295.xml"/><Relationship Id="rId266" Type="http://schemas.openxmlformats.org/officeDocument/2006/relationships/slideLayout" Target="../slideLayouts/slideLayout5337.xml"/><Relationship Id="rId431" Type="http://schemas.openxmlformats.org/officeDocument/2006/relationships/slideLayout" Target="../slideLayouts/slideLayout5502.xml"/><Relationship Id="rId473" Type="http://schemas.openxmlformats.org/officeDocument/2006/relationships/slideLayout" Target="../slideLayouts/slideLayout5544.xml"/><Relationship Id="rId529" Type="http://schemas.openxmlformats.org/officeDocument/2006/relationships/slideLayout" Target="../slideLayouts/slideLayout5600.xml"/><Relationship Id="rId680" Type="http://schemas.openxmlformats.org/officeDocument/2006/relationships/slideLayout" Target="../slideLayouts/slideLayout5751.xml"/><Relationship Id="rId736" Type="http://schemas.openxmlformats.org/officeDocument/2006/relationships/slideLayout" Target="../slideLayouts/slideLayout5807.xml"/><Relationship Id="rId901" Type="http://schemas.openxmlformats.org/officeDocument/2006/relationships/slideLayout" Target="../slideLayouts/slideLayout5972.xml"/><Relationship Id="rId30" Type="http://schemas.openxmlformats.org/officeDocument/2006/relationships/slideLayout" Target="../slideLayouts/slideLayout5101.xml"/><Relationship Id="rId126" Type="http://schemas.openxmlformats.org/officeDocument/2006/relationships/slideLayout" Target="../slideLayouts/slideLayout5197.xml"/><Relationship Id="rId168" Type="http://schemas.openxmlformats.org/officeDocument/2006/relationships/slideLayout" Target="../slideLayouts/slideLayout5239.xml"/><Relationship Id="rId333" Type="http://schemas.openxmlformats.org/officeDocument/2006/relationships/slideLayout" Target="../slideLayouts/slideLayout5404.xml"/><Relationship Id="rId540" Type="http://schemas.openxmlformats.org/officeDocument/2006/relationships/slideLayout" Target="../slideLayouts/slideLayout5611.xml"/><Relationship Id="rId778" Type="http://schemas.openxmlformats.org/officeDocument/2006/relationships/slideLayout" Target="../slideLayouts/slideLayout5849.xml"/><Relationship Id="rId943" Type="http://schemas.openxmlformats.org/officeDocument/2006/relationships/slideLayout" Target="../slideLayouts/slideLayout6014.xml"/><Relationship Id="rId72" Type="http://schemas.openxmlformats.org/officeDocument/2006/relationships/slideLayout" Target="../slideLayouts/slideLayout5143.xml"/><Relationship Id="rId375" Type="http://schemas.openxmlformats.org/officeDocument/2006/relationships/slideLayout" Target="../slideLayouts/slideLayout5446.xml"/><Relationship Id="rId582" Type="http://schemas.openxmlformats.org/officeDocument/2006/relationships/slideLayout" Target="../slideLayouts/slideLayout5653.xml"/><Relationship Id="rId638" Type="http://schemas.openxmlformats.org/officeDocument/2006/relationships/slideLayout" Target="../slideLayouts/slideLayout5709.xml"/><Relationship Id="rId803" Type="http://schemas.openxmlformats.org/officeDocument/2006/relationships/slideLayout" Target="../slideLayouts/slideLayout5874.xml"/><Relationship Id="rId845" Type="http://schemas.openxmlformats.org/officeDocument/2006/relationships/slideLayout" Target="../slideLayouts/slideLayout5916.xml"/><Relationship Id="rId3" Type="http://schemas.openxmlformats.org/officeDocument/2006/relationships/slideLayout" Target="../slideLayouts/slideLayout5074.xml"/><Relationship Id="rId235" Type="http://schemas.openxmlformats.org/officeDocument/2006/relationships/slideLayout" Target="../slideLayouts/slideLayout5306.xml"/><Relationship Id="rId277" Type="http://schemas.openxmlformats.org/officeDocument/2006/relationships/slideLayout" Target="../slideLayouts/slideLayout5348.xml"/><Relationship Id="rId400" Type="http://schemas.openxmlformats.org/officeDocument/2006/relationships/slideLayout" Target="../slideLayouts/slideLayout5471.xml"/><Relationship Id="rId442" Type="http://schemas.openxmlformats.org/officeDocument/2006/relationships/slideLayout" Target="../slideLayouts/slideLayout5513.xml"/><Relationship Id="rId484" Type="http://schemas.openxmlformats.org/officeDocument/2006/relationships/slideLayout" Target="../slideLayouts/slideLayout5555.xml"/><Relationship Id="rId705" Type="http://schemas.openxmlformats.org/officeDocument/2006/relationships/slideLayout" Target="../slideLayouts/slideLayout5776.xml"/><Relationship Id="rId887" Type="http://schemas.openxmlformats.org/officeDocument/2006/relationships/slideLayout" Target="../slideLayouts/slideLayout5958.xml"/><Relationship Id="rId137" Type="http://schemas.openxmlformats.org/officeDocument/2006/relationships/slideLayout" Target="../slideLayouts/slideLayout5208.xml"/><Relationship Id="rId302" Type="http://schemas.openxmlformats.org/officeDocument/2006/relationships/slideLayout" Target="../slideLayouts/slideLayout5373.xml"/><Relationship Id="rId344" Type="http://schemas.openxmlformats.org/officeDocument/2006/relationships/slideLayout" Target="../slideLayouts/slideLayout5415.xml"/><Relationship Id="rId691" Type="http://schemas.openxmlformats.org/officeDocument/2006/relationships/slideLayout" Target="../slideLayouts/slideLayout5762.xml"/><Relationship Id="rId747" Type="http://schemas.openxmlformats.org/officeDocument/2006/relationships/slideLayout" Target="../slideLayouts/slideLayout5818.xml"/><Relationship Id="rId789" Type="http://schemas.openxmlformats.org/officeDocument/2006/relationships/slideLayout" Target="../slideLayouts/slideLayout5860.xml"/><Relationship Id="rId912" Type="http://schemas.openxmlformats.org/officeDocument/2006/relationships/slideLayout" Target="../slideLayouts/slideLayout5983.xml"/><Relationship Id="rId954" Type="http://schemas.openxmlformats.org/officeDocument/2006/relationships/slideLayout" Target="../slideLayouts/slideLayout6025.xml"/><Relationship Id="rId41" Type="http://schemas.openxmlformats.org/officeDocument/2006/relationships/slideLayout" Target="../slideLayouts/slideLayout5112.xml"/><Relationship Id="rId83" Type="http://schemas.openxmlformats.org/officeDocument/2006/relationships/slideLayout" Target="../slideLayouts/slideLayout5154.xml"/><Relationship Id="rId179" Type="http://schemas.openxmlformats.org/officeDocument/2006/relationships/slideLayout" Target="../slideLayouts/slideLayout5250.xml"/><Relationship Id="rId386" Type="http://schemas.openxmlformats.org/officeDocument/2006/relationships/slideLayout" Target="../slideLayouts/slideLayout5457.xml"/><Relationship Id="rId551" Type="http://schemas.openxmlformats.org/officeDocument/2006/relationships/slideLayout" Target="../slideLayouts/slideLayout5622.xml"/><Relationship Id="rId593" Type="http://schemas.openxmlformats.org/officeDocument/2006/relationships/slideLayout" Target="../slideLayouts/slideLayout5664.xml"/><Relationship Id="rId607" Type="http://schemas.openxmlformats.org/officeDocument/2006/relationships/slideLayout" Target="../slideLayouts/slideLayout5678.xml"/><Relationship Id="rId649" Type="http://schemas.openxmlformats.org/officeDocument/2006/relationships/slideLayout" Target="../slideLayouts/slideLayout5720.xml"/><Relationship Id="rId814" Type="http://schemas.openxmlformats.org/officeDocument/2006/relationships/slideLayout" Target="../slideLayouts/slideLayout5885.xml"/><Relationship Id="rId856" Type="http://schemas.openxmlformats.org/officeDocument/2006/relationships/slideLayout" Target="../slideLayouts/slideLayout5927.xml"/><Relationship Id="rId190" Type="http://schemas.openxmlformats.org/officeDocument/2006/relationships/slideLayout" Target="../slideLayouts/slideLayout5261.xml"/><Relationship Id="rId204" Type="http://schemas.openxmlformats.org/officeDocument/2006/relationships/slideLayout" Target="../slideLayouts/slideLayout5275.xml"/><Relationship Id="rId246" Type="http://schemas.openxmlformats.org/officeDocument/2006/relationships/slideLayout" Target="../slideLayouts/slideLayout5317.xml"/><Relationship Id="rId288" Type="http://schemas.openxmlformats.org/officeDocument/2006/relationships/slideLayout" Target="../slideLayouts/slideLayout5359.xml"/><Relationship Id="rId411" Type="http://schemas.openxmlformats.org/officeDocument/2006/relationships/slideLayout" Target="../slideLayouts/slideLayout5482.xml"/><Relationship Id="rId453" Type="http://schemas.openxmlformats.org/officeDocument/2006/relationships/slideLayout" Target="../slideLayouts/slideLayout5524.xml"/><Relationship Id="rId509" Type="http://schemas.openxmlformats.org/officeDocument/2006/relationships/slideLayout" Target="../slideLayouts/slideLayout5580.xml"/><Relationship Id="rId660" Type="http://schemas.openxmlformats.org/officeDocument/2006/relationships/slideLayout" Target="../slideLayouts/slideLayout5731.xml"/><Relationship Id="rId898" Type="http://schemas.openxmlformats.org/officeDocument/2006/relationships/slideLayout" Target="../slideLayouts/slideLayout5969.xml"/><Relationship Id="rId106" Type="http://schemas.openxmlformats.org/officeDocument/2006/relationships/slideLayout" Target="../slideLayouts/slideLayout5177.xml"/><Relationship Id="rId313" Type="http://schemas.openxmlformats.org/officeDocument/2006/relationships/slideLayout" Target="../slideLayouts/slideLayout5384.xml"/><Relationship Id="rId495" Type="http://schemas.openxmlformats.org/officeDocument/2006/relationships/slideLayout" Target="../slideLayouts/slideLayout5566.xml"/><Relationship Id="rId716" Type="http://schemas.openxmlformats.org/officeDocument/2006/relationships/slideLayout" Target="../slideLayouts/slideLayout5787.xml"/><Relationship Id="rId758" Type="http://schemas.openxmlformats.org/officeDocument/2006/relationships/slideLayout" Target="../slideLayouts/slideLayout5829.xml"/><Relationship Id="rId923" Type="http://schemas.openxmlformats.org/officeDocument/2006/relationships/slideLayout" Target="../slideLayouts/slideLayout5994.xml"/><Relationship Id="rId965" Type="http://schemas.openxmlformats.org/officeDocument/2006/relationships/slideLayout" Target="../slideLayouts/slideLayout6036.xml"/><Relationship Id="rId10" Type="http://schemas.openxmlformats.org/officeDocument/2006/relationships/slideLayout" Target="../slideLayouts/slideLayout5081.xml"/><Relationship Id="rId52" Type="http://schemas.openxmlformats.org/officeDocument/2006/relationships/slideLayout" Target="../slideLayouts/slideLayout5123.xml"/><Relationship Id="rId94" Type="http://schemas.openxmlformats.org/officeDocument/2006/relationships/slideLayout" Target="../slideLayouts/slideLayout5165.xml"/><Relationship Id="rId148" Type="http://schemas.openxmlformats.org/officeDocument/2006/relationships/slideLayout" Target="../slideLayouts/slideLayout5219.xml"/><Relationship Id="rId355" Type="http://schemas.openxmlformats.org/officeDocument/2006/relationships/slideLayout" Target="../slideLayouts/slideLayout5426.xml"/><Relationship Id="rId397" Type="http://schemas.openxmlformats.org/officeDocument/2006/relationships/slideLayout" Target="../slideLayouts/slideLayout5468.xml"/><Relationship Id="rId520" Type="http://schemas.openxmlformats.org/officeDocument/2006/relationships/slideLayout" Target="../slideLayouts/slideLayout5591.xml"/><Relationship Id="rId562" Type="http://schemas.openxmlformats.org/officeDocument/2006/relationships/slideLayout" Target="../slideLayouts/slideLayout5633.xml"/><Relationship Id="rId618" Type="http://schemas.openxmlformats.org/officeDocument/2006/relationships/slideLayout" Target="../slideLayouts/slideLayout5689.xml"/><Relationship Id="rId825" Type="http://schemas.openxmlformats.org/officeDocument/2006/relationships/slideLayout" Target="../slideLayouts/slideLayout5896.xml"/><Relationship Id="rId215" Type="http://schemas.openxmlformats.org/officeDocument/2006/relationships/slideLayout" Target="../slideLayouts/slideLayout5286.xml"/><Relationship Id="rId257" Type="http://schemas.openxmlformats.org/officeDocument/2006/relationships/slideLayout" Target="../slideLayouts/slideLayout5328.xml"/><Relationship Id="rId422" Type="http://schemas.openxmlformats.org/officeDocument/2006/relationships/slideLayout" Target="../slideLayouts/slideLayout5493.xml"/><Relationship Id="rId464" Type="http://schemas.openxmlformats.org/officeDocument/2006/relationships/slideLayout" Target="../slideLayouts/slideLayout5535.xml"/><Relationship Id="rId867" Type="http://schemas.openxmlformats.org/officeDocument/2006/relationships/slideLayout" Target="../slideLayouts/slideLayout5938.xml"/><Relationship Id="rId299" Type="http://schemas.openxmlformats.org/officeDocument/2006/relationships/slideLayout" Target="../slideLayouts/slideLayout5370.xml"/><Relationship Id="rId727" Type="http://schemas.openxmlformats.org/officeDocument/2006/relationships/slideLayout" Target="../slideLayouts/slideLayout5798.xml"/><Relationship Id="rId934" Type="http://schemas.openxmlformats.org/officeDocument/2006/relationships/slideLayout" Target="../slideLayouts/slideLayout6005.xml"/><Relationship Id="rId63" Type="http://schemas.openxmlformats.org/officeDocument/2006/relationships/slideLayout" Target="../slideLayouts/slideLayout5134.xml"/><Relationship Id="rId159" Type="http://schemas.openxmlformats.org/officeDocument/2006/relationships/slideLayout" Target="../slideLayouts/slideLayout5230.xml"/><Relationship Id="rId366" Type="http://schemas.openxmlformats.org/officeDocument/2006/relationships/slideLayout" Target="../slideLayouts/slideLayout5437.xml"/><Relationship Id="rId573" Type="http://schemas.openxmlformats.org/officeDocument/2006/relationships/slideLayout" Target="../slideLayouts/slideLayout5644.xml"/><Relationship Id="rId780" Type="http://schemas.openxmlformats.org/officeDocument/2006/relationships/slideLayout" Target="../slideLayouts/slideLayout5851.xml"/><Relationship Id="rId226" Type="http://schemas.openxmlformats.org/officeDocument/2006/relationships/slideLayout" Target="../slideLayouts/slideLayout5297.xml"/><Relationship Id="rId433" Type="http://schemas.openxmlformats.org/officeDocument/2006/relationships/slideLayout" Target="../slideLayouts/slideLayout5504.xml"/><Relationship Id="rId878" Type="http://schemas.openxmlformats.org/officeDocument/2006/relationships/slideLayout" Target="../slideLayouts/slideLayout5949.xml"/><Relationship Id="rId640" Type="http://schemas.openxmlformats.org/officeDocument/2006/relationships/slideLayout" Target="../slideLayouts/slideLayout5711.xml"/><Relationship Id="rId738" Type="http://schemas.openxmlformats.org/officeDocument/2006/relationships/slideLayout" Target="../slideLayouts/slideLayout5809.xml"/><Relationship Id="rId945" Type="http://schemas.openxmlformats.org/officeDocument/2006/relationships/slideLayout" Target="../slideLayouts/slideLayout6016.xml"/><Relationship Id="rId74" Type="http://schemas.openxmlformats.org/officeDocument/2006/relationships/slideLayout" Target="../slideLayouts/slideLayout5145.xml"/><Relationship Id="rId377" Type="http://schemas.openxmlformats.org/officeDocument/2006/relationships/slideLayout" Target="../slideLayouts/slideLayout5448.xml"/><Relationship Id="rId500" Type="http://schemas.openxmlformats.org/officeDocument/2006/relationships/slideLayout" Target="../slideLayouts/slideLayout5571.xml"/><Relationship Id="rId584" Type="http://schemas.openxmlformats.org/officeDocument/2006/relationships/slideLayout" Target="../slideLayouts/slideLayout5655.xml"/><Relationship Id="rId805" Type="http://schemas.openxmlformats.org/officeDocument/2006/relationships/slideLayout" Target="../slideLayouts/slideLayout5876.xml"/><Relationship Id="rId5" Type="http://schemas.openxmlformats.org/officeDocument/2006/relationships/slideLayout" Target="../slideLayouts/slideLayout5076.xml"/><Relationship Id="rId237" Type="http://schemas.openxmlformats.org/officeDocument/2006/relationships/slideLayout" Target="../slideLayouts/slideLayout5308.xml"/><Relationship Id="rId791" Type="http://schemas.openxmlformats.org/officeDocument/2006/relationships/slideLayout" Target="../slideLayouts/slideLayout5862.xml"/><Relationship Id="rId889" Type="http://schemas.openxmlformats.org/officeDocument/2006/relationships/slideLayout" Target="../slideLayouts/slideLayout5960.xml"/><Relationship Id="rId444" Type="http://schemas.openxmlformats.org/officeDocument/2006/relationships/slideLayout" Target="../slideLayouts/slideLayout5515.xml"/><Relationship Id="rId651" Type="http://schemas.openxmlformats.org/officeDocument/2006/relationships/slideLayout" Target="../slideLayouts/slideLayout5722.xml"/><Relationship Id="rId749" Type="http://schemas.openxmlformats.org/officeDocument/2006/relationships/slideLayout" Target="../slideLayouts/slideLayout5820.xml"/><Relationship Id="rId290" Type="http://schemas.openxmlformats.org/officeDocument/2006/relationships/slideLayout" Target="../slideLayouts/slideLayout5361.xml"/><Relationship Id="rId304" Type="http://schemas.openxmlformats.org/officeDocument/2006/relationships/slideLayout" Target="../slideLayouts/slideLayout5375.xml"/><Relationship Id="rId388" Type="http://schemas.openxmlformats.org/officeDocument/2006/relationships/slideLayout" Target="../slideLayouts/slideLayout5459.xml"/><Relationship Id="rId511" Type="http://schemas.openxmlformats.org/officeDocument/2006/relationships/slideLayout" Target="../slideLayouts/slideLayout5582.xml"/><Relationship Id="rId609" Type="http://schemas.openxmlformats.org/officeDocument/2006/relationships/slideLayout" Target="../slideLayouts/slideLayout5680.xml"/><Relationship Id="rId956" Type="http://schemas.openxmlformats.org/officeDocument/2006/relationships/slideLayout" Target="../slideLayouts/slideLayout6027.xml"/><Relationship Id="rId85" Type="http://schemas.openxmlformats.org/officeDocument/2006/relationships/slideLayout" Target="../slideLayouts/slideLayout5156.xml"/><Relationship Id="rId150" Type="http://schemas.openxmlformats.org/officeDocument/2006/relationships/slideLayout" Target="../slideLayouts/slideLayout5221.xml"/><Relationship Id="rId595" Type="http://schemas.openxmlformats.org/officeDocument/2006/relationships/slideLayout" Target="../slideLayouts/slideLayout5666.xml"/><Relationship Id="rId816" Type="http://schemas.openxmlformats.org/officeDocument/2006/relationships/slideLayout" Target="../slideLayouts/slideLayout5887.xml"/><Relationship Id="rId248" Type="http://schemas.openxmlformats.org/officeDocument/2006/relationships/slideLayout" Target="../slideLayouts/slideLayout5319.xml"/><Relationship Id="rId455" Type="http://schemas.openxmlformats.org/officeDocument/2006/relationships/slideLayout" Target="../slideLayouts/slideLayout5526.xml"/><Relationship Id="rId662" Type="http://schemas.openxmlformats.org/officeDocument/2006/relationships/slideLayout" Target="../slideLayouts/slideLayout5733.xml"/><Relationship Id="rId12" Type="http://schemas.openxmlformats.org/officeDocument/2006/relationships/slideLayout" Target="../slideLayouts/slideLayout5083.xml"/><Relationship Id="rId108" Type="http://schemas.openxmlformats.org/officeDocument/2006/relationships/slideLayout" Target="../slideLayouts/slideLayout5179.xml"/><Relationship Id="rId315" Type="http://schemas.openxmlformats.org/officeDocument/2006/relationships/slideLayout" Target="../slideLayouts/slideLayout5386.xml"/><Relationship Id="rId522" Type="http://schemas.openxmlformats.org/officeDocument/2006/relationships/slideLayout" Target="../slideLayouts/slideLayout5593.xml"/><Relationship Id="rId967" Type="http://schemas.openxmlformats.org/officeDocument/2006/relationships/slideLayout" Target="../slideLayouts/slideLayout6038.xml"/><Relationship Id="rId96" Type="http://schemas.openxmlformats.org/officeDocument/2006/relationships/slideLayout" Target="../slideLayouts/slideLayout5167.xml"/><Relationship Id="rId161" Type="http://schemas.openxmlformats.org/officeDocument/2006/relationships/slideLayout" Target="../slideLayouts/slideLayout5232.xml"/><Relationship Id="rId399" Type="http://schemas.openxmlformats.org/officeDocument/2006/relationships/slideLayout" Target="../slideLayouts/slideLayout5470.xml"/><Relationship Id="rId827" Type="http://schemas.openxmlformats.org/officeDocument/2006/relationships/slideLayout" Target="../slideLayouts/slideLayout5898.xml"/><Relationship Id="rId259" Type="http://schemas.openxmlformats.org/officeDocument/2006/relationships/slideLayout" Target="../slideLayouts/slideLayout5330.xml"/><Relationship Id="rId466" Type="http://schemas.openxmlformats.org/officeDocument/2006/relationships/slideLayout" Target="../slideLayouts/slideLayout5537.xml"/><Relationship Id="rId673" Type="http://schemas.openxmlformats.org/officeDocument/2006/relationships/slideLayout" Target="../slideLayouts/slideLayout5744.xml"/><Relationship Id="rId880" Type="http://schemas.openxmlformats.org/officeDocument/2006/relationships/slideLayout" Target="../slideLayouts/slideLayout5951.xml"/><Relationship Id="rId23" Type="http://schemas.openxmlformats.org/officeDocument/2006/relationships/slideLayout" Target="../slideLayouts/slideLayout5094.xml"/><Relationship Id="rId119" Type="http://schemas.openxmlformats.org/officeDocument/2006/relationships/slideLayout" Target="../slideLayouts/slideLayout5190.xml"/><Relationship Id="rId326" Type="http://schemas.openxmlformats.org/officeDocument/2006/relationships/slideLayout" Target="../slideLayouts/slideLayout5397.xml"/><Relationship Id="rId533" Type="http://schemas.openxmlformats.org/officeDocument/2006/relationships/slideLayout" Target="../slideLayouts/slideLayout5604.xml"/><Relationship Id="rId740" Type="http://schemas.openxmlformats.org/officeDocument/2006/relationships/slideLayout" Target="../slideLayouts/slideLayout5811.xml"/><Relationship Id="rId838" Type="http://schemas.openxmlformats.org/officeDocument/2006/relationships/slideLayout" Target="../slideLayouts/slideLayout5909.xml"/><Relationship Id="rId172" Type="http://schemas.openxmlformats.org/officeDocument/2006/relationships/slideLayout" Target="../slideLayouts/slideLayout5243.xml"/><Relationship Id="rId477" Type="http://schemas.openxmlformats.org/officeDocument/2006/relationships/slideLayout" Target="../slideLayouts/slideLayout5548.xml"/><Relationship Id="rId600" Type="http://schemas.openxmlformats.org/officeDocument/2006/relationships/slideLayout" Target="../slideLayouts/slideLayout5671.xml"/><Relationship Id="rId684" Type="http://schemas.openxmlformats.org/officeDocument/2006/relationships/slideLayout" Target="../slideLayouts/slideLayout5755.xml"/><Relationship Id="rId337" Type="http://schemas.openxmlformats.org/officeDocument/2006/relationships/slideLayout" Target="../slideLayouts/slideLayout5408.xml"/><Relationship Id="rId891" Type="http://schemas.openxmlformats.org/officeDocument/2006/relationships/slideLayout" Target="../slideLayouts/slideLayout5962.xml"/><Relationship Id="rId905" Type="http://schemas.openxmlformats.org/officeDocument/2006/relationships/slideLayout" Target="../slideLayouts/slideLayout5976.xml"/><Relationship Id="rId34" Type="http://schemas.openxmlformats.org/officeDocument/2006/relationships/slideLayout" Target="../slideLayouts/slideLayout5105.xml"/><Relationship Id="rId544" Type="http://schemas.openxmlformats.org/officeDocument/2006/relationships/slideLayout" Target="../slideLayouts/slideLayout5615.xml"/><Relationship Id="rId751" Type="http://schemas.openxmlformats.org/officeDocument/2006/relationships/slideLayout" Target="../slideLayouts/slideLayout5822.xml"/><Relationship Id="rId849" Type="http://schemas.openxmlformats.org/officeDocument/2006/relationships/slideLayout" Target="../slideLayouts/slideLayout5920.xml"/><Relationship Id="rId183" Type="http://schemas.openxmlformats.org/officeDocument/2006/relationships/slideLayout" Target="../slideLayouts/slideLayout5254.xml"/><Relationship Id="rId390" Type="http://schemas.openxmlformats.org/officeDocument/2006/relationships/slideLayout" Target="../slideLayouts/slideLayout5461.xml"/><Relationship Id="rId404" Type="http://schemas.openxmlformats.org/officeDocument/2006/relationships/slideLayout" Target="../slideLayouts/slideLayout5475.xml"/><Relationship Id="rId611" Type="http://schemas.openxmlformats.org/officeDocument/2006/relationships/slideLayout" Target="../slideLayouts/slideLayout5682.xml"/><Relationship Id="rId250" Type="http://schemas.openxmlformats.org/officeDocument/2006/relationships/slideLayout" Target="../slideLayouts/slideLayout5321.xml"/><Relationship Id="rId488" Type="http://schemas.openxmlformats.org/officeDocument/2006/relationships/slideLayout" Target="../slideLayouts/slideLayout5559.xml"/><Relationship Id="rId695" Type="http://schemas.openxmlformats.org/officeDocument/2006/relationships/slideLayout" Target="../slideLayouts/slideLayout5766.xml"/><Relationship Id="rId709" Type="http://schemas.openxmlformats.org/officeDocument/2006/relationships/slideLayout" Target="../slideLayouts/slideLayout5780.xml"/><Relationship Id="rId916" Type="http://schemas.openxmlformats.org/officeDocument/2006/relationships/slideLayout" Target="../slideLayouts/slideLayout5987.xml"/><Relationship Id="rId45" Type="http://schemas.openxmlformats.org/officeDocument/2006/relationships/slideLayout" Target="../slideLayouts/slideLayout5116.xml"/><Relationship Id="rId110" Type="http://schemas.openxmlformats.org/officeDocument/2006/relationships/slideLayout" Target="../slideLayouts/slideLayout5181.xml"/><Relationship Id="rId348" Type="http://schemas.openxmlformats.org/officeDocument/2006/relationships/slideLayout" Target="../slideLayouts/slideLayout5419.xml"/><Relationship Id="rId555" Type="http://schemas.openxmlformats.org/officeDocument/2006/relationships/slideLayout" Target="../slideLayouts/slideLayout5626.xml"/><Relationship Id="rId762" Type="http://schemas.openxmlformats.org/officeDocument/2006/relationships/slideLayout" Target="../slideLayouts/slideLayout5833.xml"/><Relationship Id="rId194" Type="http://schemas.openxmlformats.org/officeDocument/2006/relationships/slideLayout" Target="../slideLayouts/slideLayout5265.xml"/><Relationship Id="rId208" Type="http://schemas.openxmlformats.org/officeDocument/2006/relationships/slideLayout" Target="../slideLayouts/slideLayout5279.xml"/><Relationship Id="rId415" Type="http://schemas.openxmlformats.org/officeDocument/2006/relationships/slideLayout" Target="../slideLayouts/slideLayout5486.xml"/><Relationship Id="rId622" Type="http://schemas.openxmlformats.org/officeDocument/2006/relationships/slideLayout" Target="../slideLayouts/slideLayout5693.xml"/><Relationship Id="rId261" Type="http://schemas.openxmlformats.org/officeDocument/2006/relationships/slideLayout" Target="../slideLayouts/slideLayout5332.xml"/><Relationship Id="rId499" Type="http://schemas.openxmlformats.org/officeDocument/2006/relationships/slideLayout" Target="../slideLayouts/slideLayout5570.xml"/><Relationship Id="rId927" Type="http://schemas.openxmlformats.org/officeDocument/2006/relationships/slideLayout" Target="../slideLayouts/slideLayout5998.xml"/><Relationship Id="rId56" Type="http://schemas.openxmlformats.org/officeDocument/2006/relationships/slideLayout" Target="../slideLayouts/slideLayout5127.xml"/><Relationship Id="rId359" Type="http://schemas.openxmlformats.org/officeDocument/2006/relationships/slideLayout" Target="../slideLayouts/slideLayout5430.xml"/><Relationship Id="rId566" Type="http://schemas.openxmlformats.org/officeDocument/2006/relationships/slideLayout" Target="../slideLayouts/slideLayout5637.xml"/><Relationship Id="rId773" Type="http://schemas.openxmlformats.org/officeDocument/2006/relationships/slideLayout" Target="../slideLayouts/slideLayout5844.xml"/><Relationship Id="rId121" Type="http://schemas.openxmlformats.org/officeDocument/2006/relationships/slideLayout" Target="../slideLayouts/slideLayout5192.xml"/><Relationship Id="rId219" Type="http://schemas.openxmlformats.org/officeDocument/2006/relationships/slideLayout" Target="../slideLayouts/slideLayout5290.xml"/><Relationship Id="rId426" Type="http://schemas.openxmlformats.org/officeDocument/2006/relationships/slideLayout" Target="../slideLayouts/slideLayout5497.xml"/><Relationship Id="rId633" Type="http://schemas.openxmlformats.org/officeDocument/2006/relationships/slideLayout" Target="../slideLayouts/slideLayout5704.xml"/><Relationship Id="rId840" Type="http://schemas.openxmlformats.org/officeDocument/2006/relationships/slideLayout" Target="../slideLayouts/slideLayout5911.xml"/><Relationship Id="rId938" Type="http://schemas.openxmlformats.org/officeDocument/2006/relationships/slideLayout" Target="../slideLayouts/slideLayout6009.xml"/><Relationship Id="rId67" Type="http://schemas.openxmlformats.org/officeDocument/2006/relationships/slideLayout" Target="../slideLayouts/slideLayout5138.xml"/><Relationship Id="rId272" Type="http://schemas.openxmlformats.org/officeDocument/2006/relationships/slideLayout" Target="../slideLayouts/slideLayout5343.xml"/><Relationship Id="rId577" Type="http://schemas.openxmlformats.org/officeDocument/2006/relationships/slideLayout" Target="../slideLayouts/slideLayout5648.xml"/><Relationship Id="rId700" Type="http://schemas.openxmlformats.org/officeDocument/2006/relationships/slideLayout" Target="../slideLayouts/slideLayout5771.xml"/><Relationship Id="rId132" Type="http://schemas.openxmlformats.org/officeDocument/2006/relationships/slideLayout" Target="../slideLayouts/slideLayout5203.xml"/><Relationship Id="rId784" Type="http://schemas.openxmlformats.org/officeDocument/2006/relationships/slideLayout" Target="../slideLayouts/slideLayout5855.xml"/><Relationship Id="rId437" Type="http://schemas.openxmlformats.org/officeDocument/2006/relationships/slideLayout" Target="../slideLayouts/slideLayout5508.xml"/><Relationship Id="rId644" Type="http://schemas.openxmlformats.org/officeDocument/2006/relationships/slideLayout" Target="../slideLayouts/slideLayout5715.xml"/><Relationship Id="rId851" Type="http://schemas.openxmlformats.org/officeDocument/2006/relationships/slideLayout" Target="../slideLayouts/slideLayout5922.xml"/><Relationship Id="rId283" Type="http://schemas.openxmlformats.org/officeDocument/2006/relationships/slideLayout" Target="../slideLayouts/slideLayout5354.xml"/><Relationship Id="rId490" Type="http://schemas.openxmlformats.org/officeDocument/2006/relationships/slideLayout" Target="../slideLayouts/slideLayout5561.xml"/><Relationship Id="rId504" Type="http://schemas.openxmlformats.org/officeDocument/2006/relationships/slideLayout" Target="../slideLayouts/slideLayout5575.xml"/><Relationship Id="rId711" Type="http://schemas.openxmlformats.org/officeDocument/2006/relationships/slideLayout" Target="../slideLayouts/slideLayout5782.xml"/><Relationship Id="rId949" Type="http://schemas.openxmlformats.org/officeDocument/2006/relationships/slideLayout" Target="../slideLayouts/slideLayout6020.xml"/><Relationship Id="rId78" Type="http://schemas.openxmlformats.org/officeDocument/2006/relationships/slideLayout" Target="../slideLayouts/slideLayout5149.xml"/><Relationship Id="rId143" Type="http://schemas.openxmlformats.org/officeDocument/2006/relationships/slideLayout" Target="../slideLayouts/slideLayout5214.xml"/><Relationship Id="rId350" Type="http://schemas.openxmlformats.org/officeDocument/2006/relationships/slideLayout" Target="../slideLayouts/slideLayout5421.xml"/><Relationship Id="rId588" Type="http://schemas.openxmlformats.org/officeDocument/2006/relationships/slideLayout" Target="../slideLayouts/slideLayout5659.xml"/><Relationship Id="rId795" Type="http://schemas.openxmlformats.org/officeDocument/2006/relationships/slideLayout" Target="../slideLayouts/slideLayout5866.xml"/><Relationship Id="rId809" Type="http://schemas.openxmlformats.org/officeDocument/2006/relationships/slideLayout" Target="../slideLayouts/slideLayout5880.xml"/><Relationship Id="rId9" Type="http://schemas.openxmlformats.org/officeDocument/2006/relationships/slideLayout" Target="../slideLayouts/slideLayout5080.xml"/><Relationship Id="rId210" Type="http://schemas.openxmlformats.org/officeDocument/2006/relationships/slideLayout" Target="../slideLayouts/slideLayout5281.xml"/><Relationship Id="rId448" Type="http://schemas.openxmlformats.org/officeDocument/2006/relationships/slideLayout" Target="../slideLayouts/slideLayout5519.xml"/><Relationship Id="rId655" Type="http://schemas.openxmlformats.org/officeDocument/2006/relationships/slideLayout" Target="../slideLayouts/slideLayout5726.xml"/><Relationship Id="rId862" Type="http://schemas.openxmlformats.org/officeDocument/2006/relationships/slideLayout" Target="../slideLayouts/slideLayout5933.xml"/><Relationship Id="rId294" Type="http://schemas.openxmlformats.org/officeDocument/2006/relationships/slideLayout" Target="../slideLayouts/slideLayout5365.xml"/><Relationship Id="rId308" Type="http://schemas.openxmlformats.org/officeDocument/2006/relationships/slideLayout" Target="../slideLayouts/slideLayout5379.xml"/><Relationship Id="rId515" Type="http://schemas.openxmlformats.org/officeDocument/2006/relationships/slideLayout" Target="../slideLayouts/slideLayout5586.xml"/><Relationship Id="rId722" Type="http://schemas.openxmlformats.org/officeDocument/2006/relationships/slideLayout" Target="../slideLayouts/slideLayout5793.xml"/><Relationship Id="rId89" Type="http://schemas.openxmlformats.org/officeDocument/2006/relationships/slideLayout" Target="../slideLayouts/slideLayout5160.xml"/><Relationship Id="rId154" Type="http://schemas.openxmlformats.org/officeDocument/2006/relationships/slideLayout" Target="../slideLayouts/slideLayout5225.xml"/><Relationship Id="rId361" Type="http://schemas.openxmlformats.org/officeDocument/2006/relationships/slideLayout" Target="../slideLayouts/slideLayout5432.xml"/><Relationship Id="rId599" Type="http://schemas.openxmlformats.org/officeDocument/2006/relationships/slideLayout" Target="../slideLayouts/slideLayout5670.xml"/><Relationship Id="rId459" Type="http://schemas.openxmlformats.org/officeDocument/2006/relationships/slideLayout" Target="../slideLayouts/slideLayout5530.xml"/><Relationship Id="rId666" Type="http://schemas.openxmlformats.org/officeDocument/2006/relationships/slideLayout" Target="../slideLayouts/slideLayout5737.xml"/><Relationship Id="rId873" Type="http://schemas.openxmlformats.org/officeDocument/2006/relationships/slideLayout" Target="../slideLayouts/slideLayout5944.xml"/></Relationships>
</file>

<file path=ppt/slideMasters/_rels/slideMaster8.xml.rels><?xml version="1.0" encoding="UTF-8" standalone="yes"?>
<Relationships xmlns="http://schemas.openxmlformats.org/package/2006/relationships"><Relationship Id="rId117" Type="http://schemas.openxmlformats.org/officeDocument/2006/relationships/slideLayout" Target="../slideLayouts/slideLayout6160.xml"/><Relationship Id="rId671" Type="http://schemas.openxmlformats.org/officeDocument/2006/relationships/slideLayout" Target="../slideLayouts/slideLayout6714.xml"/><Relationship Id="rId769" Type="http://schemas.openxmlformats.org/officeDocument/2006/relationships/slideLayout" Target="../slideLayouts/slideLayout6812.xml"/><Relationship Id="rId21" Type="http://schemas.openxmlformats.org/officeDocument/2006/relationships/slideLayout" Target="../slideLayouts/slideLayout6064.xml"/><Relationship Id="rId324" Type="http://schemas.openxmlformats.org/officeDocument/2006/relationships/slideLayout" Target="../slideLayouts/slideLayout6367.xml"/><Relationship Id="rId531" Type="http://schemas.openxmlformats.org/officeDocument/2006/relationships/slideLayout" Target="../slideLayouts/slideLayout6574.xml"/><Relationship Id="rId629" Type="http://schemas.openxmlformats.org/officeDocument/2006/relationships/slideLayout" Target="../slideLayouts/slideLayout6672.xml"/><Relationship Id="rId170" Type="http://schemas.openxmlformats.org/officeDocument/2006/relationships/slideLayout" Target="../slideLayouts/slideLayout6213.xml"/><Relationship Id="rId836" Type="http://schemas.openxmlformats.org/officeDocument/2006/relationships/slideLayout" Target="../slideLayouts/slideLayout6879.xml"/><Relationship Id="rId268" Type="http://schemas.openxmlformats.org/officeDocument/2006/relationships/slideLayout" Target="../slideLayouts/slideLayout6311.xml"/><Relationship Id="rId475" Type="http://schemas.openxmlformats.org/officeDocument/2006/relationships/slideLayout" Target="../slideLayouts/slideLayout6518.xml"/><Relationship Id="rId682" Type="http://schemas.openxmlformats.org/officeDocument/2006/relationships/slideLayout" Target="../slideLayouts/slideLayout6725.xml"/><Relationship Id="rId903" Type="http://schemas.openxmlformats.org/officeDocument/2006/relationships/slideLayout" Target="../slideLayouts/slideLayout6946.xml"/><Relationship Id="rId32" Type="http://schemas.openxmlformats.org/officeDocument/2006/relationships/slideLayout" Target="../slideLayouts/slideLayout6075.xml"/><Relationship Id="rId128" Type="http://schemas.openxmlformats.org/officeDocument/2006/relationships/slideLayout" Target="../slideLayouts/slideLayout6171.xml"/><Relationship Id="rId335" Type="http://schemas.openxmlformats.org/officeDocument/2006/relationships/slideLayout" Target="../slideLayouts/slideLayout6378.xml"/><Relationship Id="rId542" Type="http://schemas.openxmlformats.org/officeDocument/2006/relationships/slideLayout" Target="../slideLayouts/slideLayout6585.xml"/><Relationship Id="rId181" Type="http://schemas.openxmlformats.org/officeDocument/2006/relationships/slideLayout" Target="../slideLayouts/slideLayout6224.xml"/><Relationship Id="rId402" Type="http://schemas.openxmlformats.org/officeDocument/2006/relationships/slideLayout" Target="../slideLayouts/slideLayout6445.xml"/><Relationship Id="rId847" Type="http://schemas.openxmlformats.org/officeDocument/2006/relationships/slideLayout" Target="../slideLayouts/slideLayout6890.xml"/><Relationship Id="rId279" Type="http://schemas.openxmlformats.org/officeDocument/2006/relationships/slideLayout" Target="../slideLayouts/slideLayout6322.xml"/><Relationship Id="rId486" Type="http://schemas.openxmlformats.org/officeDocument/2006/relationships/slideLayout" Target="../slideLayouts/slideLayout6529.xml"/><Relationship Id="rId693" Type="http://schemas.openxmlformats.org/officeDocument/2006/relationships/slideLayout" Target="../slideLayouts/slideLayout6736.xml"/><Relationship Id="rId707" Type="http://schemas.openxmlformats.org/officeDocument/2006/relationships/slideLayout" Target="../slideLayouts/slideLayout6750.xml"/><Relationship Id="rId914" Type="http://schemas.openxmlformats.org/officeDocument/2006/relationships/slideLayout" Target="../slideLayouts/slideLayout6957.xml"/><Relationship Id="rId43" Type="http://schemas.openxmlformats.org/officeDocument/2006/relationships/slideLayout" Target="../slideLayouts/slideLayout6086.xml"/><Relationship Id="rId139" Type="http://schemas.openxmlformats.org/officeDocument/2006/relationships/slideLayout" Target="../slideLayouts/slideLayout6182.xml"/><Relationship Id="rId346" Type="http://schemas.openxmlformats.org/officeDocument/2006/relationships/slideLayout" Target="../slideLayouts/slideLayout6389.xml"/><Relationship Id="rId553" Type="http://schemas.openxmlformats.org/officeDocument/2006/relationships/slideLayout" Target="../slideLayouts/slideLayout6596.xml"/><Relationship Id="rId760" Type="http://schemas.openxmlformats.org/officeDocument/2006/relationships/slideLayout" Target="../slideLayouts/slideLayout6803.xml"/><Relationship Id="rId192" Type="http://schemas.openxmlformats.org/officeDocument/2006/relationships/slideLayout" Target="../slideLayouts/slideLayout6235.xml"/><Relationship Id="rId206" Type="http://schemas.openxmlformats.org/officeDocument/2006/relationships/slideLayout" Target="../slideLayouts/slideLayout6249.xml"/><Relationship Id="rId413" Type="http://schemas.openxmlformats.org/officeDocument/2006/relationships/slideLayout" Target="../slideLayouts/slideLayout6456.xml"/><Relationship Id="rId858" Type="http://schemas.openxmlformats.org/officeDocument/2006/relationships/slideLayout" Target="../slideLayouts/slideLayout6901.xml"/><Relationship Id="rId497" Type="http://schemas.openxmlformats.org/officeDocument/2006/relationships/slideLayout" Target="../slideLayouts/slideLayout6540.xml"/><Relationship Id="rId620" Type="http://schemas.openxmlformats.org/officeDocument/2006/relationships/slideLayout" Target="../slideLayouts/slideLayout6663.xml"/><Relationship Id="rId718" Type="http://schemas.openxmlformats.org/officeDocument/2006/relationships/slideLayout" Target="../slideLayouts/slideLayout6761.xml"/><Relationship Id="rId925" Type="http://schemas.openxmlformats.org/officeDocument/2006/relationships/slideLayout" Target="../slideLayouts/slideLayout6968.xml"/><Relationship Id="rId357" Type="http://schemas.openxmlformats.org/officeDocument/2006/relationships/slideLayout" Target="../slideLayouts/slideLayout6400.xml"/><Relationship Id="rId54" Type="http://schemas.openxmlformats.org/officeDocument/2006/relationships/slideLayout" Target="../slideLayouts/slideLayout6097.xml"/><Relationship Id="rId217" Type="http://schemas.openxmlformats.org/officeDocument/2006/relationships/slideLayout" Target="../slideLayouts/slideLayout6260.xml"/><Relationship Id="rId564" Type="http://schemas.openxmlformats.org/officeDocument/2006/relationships/slideLayout" Target="../slideLayouts/slideLayout6607.xml"/><Relationship Id="rId771" Type="http://schemas.openxmlformats.org/officeDocument/2006/relationships/slideLayout" Target="../slideLayouts/slideLayout6814.xml"/><Relationship Id="rId869" Type="http://schemas.openxmlformats.org/officeDocument/2006/relationships/slideLayout" Target="../slideLayouts/slideLayout6912.xml"/><Relationship Id="rId424" Type="http://schemas.openxmlformats.org/officeDocument/2006/relationships/slideLayout" Target="../slideLayouts/slideLayout6467.xml"/><Relationship Id="rId631" Type="http://schemas.openxmlformats.org/officeDocument/2006/relationships/slideLayout" Target="../slideLayouts/slideLayout6674.xml"/><Relationship Id="rId729" Type="http://schemas.openxmlformats.org/officeDocument/2006/relationships/slideLayout" Target="../slideLayouts/slideLayout6772.xml"/><Relationship Id="rId270" Type="http://schemas.openxmlformats.org/officeDocument/2006/relationships/slideLayout" Target="../slideLayouts/slideLayout6313.xml"/><Relationship Id="rId936" Type="http://schemas.openxmlformats.org/officeDocument/2006/relationships/slideLayout" Target="../slideLayouts/slideLayout6979.xml"/><Relationship Id="rId65" Type="http://schemas.openxmlformats.org/officeDocument/2006/relationships/slideLayout" Target="../slideLayouts/slideLayout6108.xml"/><Relationship Id="rId130" Type="http://schemas.openxmlformats.org/officeDocument/2006/relationships/slideLayout" Target="../slideLayouts/slideLayout6173.xml"/><Relationship Id="rId368" Type="http://schemas.openxmlformats.org/officeDocument/2006/relationships/slideLayout" Target="../slideLayouts/slideLayout6411.xml"/><Relationship Id="rId575" Type="http://schemas.openxmlformats.org/officeDocument/2006/relationships/slideLayout" Target="../slideLayouts/slideLayout6618.xml"/><Relationship Id="rId782" Type="http://schemas.openxmlformats.org/officeDocument/2006/relationships/slideLayout" Target="../slideLayouts/slideLayout6825.xml"/><Relationship Id="rId228" Type="http://schemas.openxmlformats.org/officeDocument/2006/relationships/slideLayout" Target="../slideLayouts/slideLayout6271.xml"/><Relationship Id="rId435" Type="http://schemas.openxmlformats.org/officeDocument/2006/relationships/slideLayout" Target="../slideLayouts/slideLayout6478.xml"/><Relationship Id="rId642" Type="http://schemas.openxmlformats.org/officeDocument/2006/relationships/slideLayout" Target="../slideLayouts/slideLayout6685.xml"/><Relationship Id="rId281" Type="http://schemas.openxmlformats.org/officeDocument/2006/relationships/slideLayout" Target="../slideLayouts/slideLayout6324.xml"/><Relationship Id="rId502" Type="http://schemas.openxmlformats.org/officeDocument/2006/relationships/slideLayout" Target="../slideLayouts/slideLayout6545.xml"/><Relationship Id="rId947" Type="http://schemas.openxmlformats.org/officeDocument/2006/relationships/slideLayout" Target="../slideLayouts/slideLayout6990.xml"/><Relationship Id="rId76" Type="http://schemas.openxmlformats.org/officeDocument/2006/relationships/slideLayout" Target="../slideLayouts/slideLayout6119.xml"/><Relationship Id="rId141" Type="http://schemas.openxmlformats.org/officeDocument/2006/relationships/slideLayout" Target="../slideLayouts/slideLayout6184.xml"/><Relationship Id="rId379" Type="http://schemas.openxmlformats.org/officeDocument/2006/relationships/slideLayout" Target="../slideLayouts/slideLayout6422.xml"/><Relationship Id="rId586" Type="http://schemas.openxmlformats.org/officeDocument/2006/relationships/slideLayout" Target="../slideLayouts/slideLayout6629.xml"/><Relationship Id="rId793" Type="http://schemas.openxmlformats.org/officeDocument/2006/relationships/slideLayout" Target="../slideLayouts/slideLayout6836.xml"/><Relationship Id="rId807" Type="http://schemas.openxmlformats.org/officeDocument/2006/relationships/slideLayout" Target="../slideLayouts/slideLayout6850.xml"/><Relationship Id="rId7" Type="http://schemas.openxmlformats.org/officeDocument/2006/relationships/slideLayout" Target="../slideLayouts/slideLayout6050.xml"/><Relationship Id="rId239" Type="http://schemas.openxmlformats.org/officeDocument/2006/relationships/slideLayout" Target="../slideLayouts/slideLayout6282.xml"/><Relationship Id="rId446" Type="http://schemas.openxmlformats.org/officeDocument/2006/relationships/slideLayout" Target="../slideLayouts/slideLayout6489.xml"/><Relationship Id="rId653" Type="http://schemas.openxmlformats.org/officeDocument/2006/relationships/slideLayout" Target="../slideLayouts/slideLayout6696.xml"/><Relationship Id="rId292" Type="http://schemas.openxmlformats.org/officeDocument/2006/relationships/slideLayout" Target="../slideLayouts/slideLayout6335.xml"/><Relationship Id="rId306" Type="http://schemas.openxmlformats.org/officeDocument/2006/relationships/slideLayout" Target="../slideLayouts/slideLayout6349.xml"/><Relationship Id="rId860" Type="http://schemas.openxmlformats.org/officeDocument/2006/relationships/slideLayout" Target="../slideLayouts/slideLayout6903.xml"/><Relationship Id="rId958" Type="http://schemas.openxmlformats.org/officeDocument/2006/relationships/slideLayout" Target="../slideLayouts/slideLayout7001.xml"/><Relationship Id="rId87" Type="http://schemas.openxmlformats.org/officeDocument/2006/relationships/slideLayout" Target="../slideLayouts/slideLayout6130.xml"/><Relationship Id="rId513" Type="http://schemas.openxmlformats.org/officeDocument/2006/relationships/slideLayout" Target="../slideLayouts/slideLayout6556.xml"/><Relationship Id="rId597" Type="http://schemas.openxmlformats.org/officeDocument/2006/relationships/slideLayout" Target="../slideLayouts/slideLayout6640.xml"/><Relationship Id="rId720" Type="http://schemas.openxmlformats.org/officeDocument/2006/relationships/slideLayout" Target="../slideLayouts/slideLayout6763.xml"/><Relationship Id="rId818" Type="http://schemas.openxmlformats.org/officeDocument/2006/relationships/slideLayout" Target="../slideLayouts/slideLayout6861.xml"/><Relationship Id="rId152" Type="http://schemas.openxmlformats.org/officeDocument/2006/relationships/slideLayout" Target="../slideLayouts/slideLayout6195.xml"/><Relationship Id="rId457" Type="http://schemas.openxmlformats.org/officeDocument/2006/relationships/slideLayout" Target="../slideLayouts/slideLayout6500.xml"/><Relationship Id="rId664" Type="http://schemas.openxmlformats.org/officeDocument/2006/relationships/slideLayout" Target="../slideLayouts/slideLayout6707.xml"/><Relationship Id="rId871" Type="http://schemas.openxmlformats.org/officeDocument/2006/relationships/slideLayout" Target="../slideLayouts/slideLayout6914.xml"/><Relationship Id="rId969" Type="http://schemas.openxmlformats.org/officeDocument/2006/relationships/slideLayout" Target="../slideLayouts/slideLayout7012.xml"/><Relationship Id="rId14" Type="http://schemas.openxmlformats.org/officeDocument/2006/relationships/slideLayout" Target="../slideLayouts/slideLayout6057.xml"/><Relationship Id="rId317" Type="http://schemas.openxmlformats.org/officeDocument/2006/relationships/slideLayout" Target="../slideLayouts/slideLayout6360.xml"/><Relationship Id="rId524" Type="http://schemas.openxmlformats.org/officeDocument/2006/relationships/slideLayout" Target="../slideLayouts/slideLayout6567.xml"/><Relationship Id="rId731" Type="http://schemas.openxmlformats.org/officeDocument/2006/relationships/slideLayout" Target="../slideLayouts/slideLayout6774.xml"/><Relationship Id="rId98" Type="http://schemas.openxmlformats.org/officeDocument/2006/relationships/slideLayout" Target="../slideLayouts/slideLayout6141.xml"/><Relationship Id="rId163" Type="http://schemas.openxmlformats.org/officeDocument/2006/relationships/slideLayout" Target="../slideLayouts/slideLayout6206.xml"/><Relationship Id="rId370" Type="http://schemas.openxmlformats.org/officeDocument/2006/relationships/slideLayout" Target="../slideLayouts/slideLayout6413.xml"/><Relationship Id="rId829" Type="http://schemas.openxmlformats.org/officeDocument/2006/relationships/slideLayout" Target="../slideLayouts/slideLayout6872.xml"/><Relationship Id="rId230" Type="http://schemas.openxmlformats.org/officeDocument/2006/relationships/slideLayout" Target="../slideLayouts/slideLayout6273.xml"/><Relationship Id="rId468" Type="http://schemas.openxmlformats.org/officeDocument/2006/relationships/slideLayout" Target="../slideLayouts/slideLayout6511.xml"/><Relationship Id="rId675" Type="http://schemas.openxmlformats.org/officeDocument/2006/relationships/slideLayout" Target="../slideLayouts/slideLayout6718.xml"/><Relationship Id="rId882" Type="http://schemas.openxmlformats.org/officeDocument/2006/relationships/slideLayout" Target="../slideLayouts/slideLayout6925.xml"/><Relationship Id="rId25" Type="http://schemas.openxmlformats.org/officeDocument/2006/relationships/slideLayout" Target="../slideLayouts/slideLayout6068.xml"/><Relationship Id="rId328" Type="http://schemas.openxmlformats.org/officeDocument/2006/relationships/slideLayout" Target="../slideLayouts/slideLayout6371.xml"/><Relationship Id="rId535" Type="http://schemas.openxmlformats.org/officeDocument/2006/relationships/slideLayout" Target="../slideLayouts/slideLayout6578.xml"/><Relationship Id="rId742" Type="http://schemas.openxmlformats.org/officeDocument/2006/relationships/slideLayout" Target="../slideLayouts/slideLayout6785.xml"/><Relationship Id="rId174" Type="http://schemas.openxmlformats.org/officeDocument/2006/relationships/slideLayout" Target="../slideLayouts/slideLayout6217.xml"/><Relationship Id="rId381" Type="http://schemas.openxmlformats.org/officeDocument/2006/relationships/slideLayout" Target="../slideLayouts/slideLayout6424.xml"/><Relationship Id="rId602" Type="http://schemas.openxmlformats.org/officeDocument/2006/relationships/slideLayout" Target="../slideLayouts/slideLayout6645.xml"/><Relationship Id="rId241" Type="http://schemas.openxmlformats.org/officeDocument/2006/relationships/slideLayout" Target="../slideLayouts/slideLayout6284.xml"/><Relationship Id="rId479" Type="http://schemas.openxmlformats.org/officeDocument/2006/relationships/slideLayout" Target="../slideLayouts/slideLayout6522.xml"/><Relationship Id="rId686" Type="http://schemas.openxmlformats.org/officeDocument/2006/relationships/slideLayout" Target="../slideLayouts/slideLayout6729.xml"/><Relationship Id="rId893" Type="http://schemas.openxmlformats.org/officeDocument/2006/relationships/slideLayout" Target="../slideLayouts/slideLayout6936.xml"/><Relationship Id="rId907" Type="http://schemas.openxmlformats.org/officeDocument/2006/relationships/slideLayout" Target="../slideLayouts/slideLayout6950.xml"/><Relationship Id="rId36" Type="http://schemas.openxmlformats.org/officeDocument/2006/relationships/slideLayout" Target="../slideLayouts/slideLayout6079.xml"/><Relationship Id="rId339" Type="http://schemas.openxmlformats.org/officeDocument/2006/relationships/slideLayout" Target="../slideLayouts/slideLayout6382.xml"/><Relationship Id="rId546" Type="http://schemas.openxmlformats.org/officeDocument/2006/relationships/slideLayout" Target="../slideLayouts/slideLayout6589.xml"/><Relationship Id="rId753" Type="http://schemas.openxmlformats.org/officeDocument/2006/relationships/slideLayout" Target="../slideLayouts/slideLayout6796.xml"/><Relationship Id="rId101" Type="http://schemas.openxmlformats.org/officeDocument/2006/relationships/slideLayout" Target="../slideLayouts/slideLayout6144.xml"/><Relationship Id="rId185" Type="http://schemas.openxmlformats.org/officeDocument/2006/relationships/slideLayout" Target="../slideLayouts/slideLayout6228.xml"/><Relationship Id="rId406" Type="http://schemas.openxmlformats.org/officeDocument/2006/relationships/slideLayout" Target="../slideLayouts/slideLayout6449.xml"/><Relationship Id="rId960" Type="http://schemas.openxmlformats.org/officeDocument/2006/relationships/slideLayout" Target="../slideLayouts/slideLayout7003.xml"/><Relationship Id="rId392" Type="http://schemas.openxmlformats.org/officeDocument/2006/relationships/slideLayout" Target="../slideLayouts/slideLayout6435.xml"/><Relationship Id="rId613" Type="http://schemas.openxmlformats.org/officeDocument/2006/relationships/slideLayout" Target="../slideLayouts/slideLayout6656.xml"/><Relationship Id="rId697" Type="http://schemas.openxmlformats.org/officeDocument/2006/relationships/slideLayout" Target="../slideLayouts/slideLayout6740.xml"/><Relationship Id="rId820" Type="http://schemas.openxmlformats.org/officeDocument/2006/relationships/slideLayout" Target="../slideLayouts/slideLayout6863.xml"/><Relationship Id="rId918" Type="http://schemas.openxmlformats.org/officeDocument/2006/relationships/slideLayout" Target="../slideLayouts/slideLayout6961.xml"/><Relationship Id="rId252" Type="http://schemas.openxmlformats.org/officeDocument/2006/relationships/slideLayout" Target="../slideLayouts/slideLayout6295.xml"/><Relationship Id="rId47" Type="http://schemas.openxmlformats.org/officeDocument/2006/relationships/slideLayout" Target="../slideLayouts/slideLayout6090.xml"/><Relationship Id="rId112" Type="http://schemas.openxmlformats.org/officeDocument/2006/relationships/slideLayout" Target="../slideLayouts/slideLayout6155.xml"/><Relationship Id="rId557" Type="http://schemas.openxmlformats.org/officeDocument/2006/relationships/slideLayout" Target="../slideLayouts/slideLayout6600.xml"/><Relationship Id="rId764" Type="http://schemas.openxmlformats.org/officeDocument/2006/relationships/slideLayout" Target="../slideLayouts/slideLayout6807.xml"/><Relationship Id="rId971" Type="http://schemas.openxmlformats.org/officeDocument/2006/relationships/slideLayout" Target="../slideLayouts/slideLayout7014.xml"/><Relationship Id="rId196" Type="http://schemas.openxmlformats.org/officeDocument/2006/relationships/slideLayout" Target="../slideLayouts/slideLayout6239.xml"/><Relationship Id="rId417" Type="http://schemas.openxmlformats.org/officeDocument/2006/relationships/slideLayout" Target="../slideLayouts/slideLayout6460.xml"/><Relationship Id="rId459" Type="http://schemas.openxmlformats.org/officeDocument/2006/relationships/slideLayout" Target="../slideLayouts/slideLayout6502.xml"/><Relationship Id="rId624" Type="http://schemas.openxmlformats.org/officeDocument/2006/relationships/slideLayout" Target="../slideLayouts/slideLayout6667.xml"/><Relationship Id="rId666" Type="http://schemas.openxmlformats.org/officeDocument/2006/relationships/slideLayout" Target="../slideLayouts/slideLayout6709.xml"/><Relationship Id="rId831" Type="http://schemas.openxmlformats.org/officeDocument/2006/relationships/slideLayout" Target="../slideLayouts/slideLayout6874.xml"/><Relationship Id="rId873" Type="http://schemas.openxmlformats.org/officeDocument/2006/relationships/slideLayout" Target="../slideLayouts/slideLayout6916.xml"/><Relationship Id="rId16" Type="http://schemas.openxmlformats.org/officeDocument/2006/relationships/slideLayout" Target="../slideLayouts/slideLayout6059.xml"/><Relationship Id="rId221" Type="http://schemas.openxmlformats.org/officeDocument/2006/relationships/slideLayout" Target="../slideLayouts/slideLayout6264.xml"/><Relationship Id="rId263" Type="http://schemas.openxmlformats.org/officeDocument/2006/relationships/slideLayout" Target="../slideLayouts/slideLayout6306.xml"/><Relationship Id="rId319" Type="http://schemas.openxmlformats.org/officeDocument/2006/relationships/slideLayout" Target="../slideLayouts/slideLayout6362.xml"/><Relationship Id="rId470" Type="http://schemas.openxmlformats.org/officeDocument/2006/relationships/slideLayout" Target="../slideLayouts/slideLayout6513.xml"/><Relationship Id="rId526" Type="http://schemas.openxmlformats.org/officeDocument/2006/relationships/slideLayout" Target="../slideLayouts/slideLayout6569.xml"/><Relationship Id="rId929" Type="http://schemas.openxmlformats.org/officeDocument/2006/relationships/slideLayout" Target="../slideLayouts/slideLayout6972.xml"/><Relationship Id="rId58" Type="http://schemas.openxmlformats.org/officeDocument/2006/relationships/slideLayout" Target="../slideLayouts/slideLayout6101.xml"/><Relationship Id="rId123" Type="http://schemas.openxmlformats.org/officeDocument/2006/relationships/slideLayout" Target="../slideLayouts/slideLayout6166.xml"/><Relationship Id="rId330" Type="http://schemas.openxmlformats.org/officeDocument/2006/relationships/slideLayout" Target="../slideLayouts/slideLayout6373.xml"/><Relationship Id="rId568" Type="http://schemas.openxmlformats.org/officeDocument/2006/relationships/slideLayout" Target="../slideLayouts/slideLayout6611.xml"/><Relationship Id="rId733" Type="http://schemas.openxmlformats.org/officeDocument/2006/relationships/slideLayout" Target="../slideLayouts/slideLayout6776.xml"/><Relationship Id="rId775" Type="http://schemas.openxmlformats.org/officeDocument/2006/relationships/slideLayout" Target="../slideLayouts/slideLayout6818.xml"/><Relationship Id="rId940" Type="http://schemas.openxmlformats.org/officeDocument/2006/relationships/slideLayout" Target="../slideLayouts/slideLayout6983.xml"/><Relationship Id="rId165" Type="http://schemas.openxmlformats.org/officeDocument/2006/relationships/slideLayout" Target="../slideLayouts/slideLayout6208.xml"/><Relationship Id="rId372" Type="http://schemas.openxmlformats.org/officeDocument/2006/relationships/slideLayout" Target="../slideLayouts/slideLayout6415.xml"/><Relationship Id="rId428" Type="http://schemas.openxmlformats.org/officeDocument/2006/relationships/slideLayout" Target="../slideLayouts/slideLayout6471.xml"/><Relationship Id="rId635" Type="http://schemas.openxmlformats.org/officeDocument/2006/relationships/slideLayout" Target="../slideLayouts/slideLayout6678.xml"/><Relationship Id="rId677" Type="http://schemas.openxmlformats.org/officeDocument/2006/relationships/slideLayout" Target="../slideLayouts/slideLayout6720.xml"/><Relationship Id="rId800" Type="http://schemas.openxmlformats.org/officeDocument/2006/relationships/slideLayout" Target="../slideLayouts/slideLayout6843.xml"/><Relationship Id="rId842" Type="http://schemas.openxmlformats.org/officeDocument/2006/relationships/slideLayout" Target="../slideLayouts/slideLayout6885.xml"/><Relationship Id="rId232" Type="http://schemas.openxmlformats.org/officeDocument/2006/relationships/slideLayout" Target="../slideLayouts/slideLayout6275.xml"/><Relationship Id="rId274" Type="http://schemas.openxmlformats.org/officeDocument/2006/relationships/slideLayout" Target="../slideLayouts/slideLayout6317.xml"/><Relationship Id="rId481" Type="http://schemas.openxmlformats.org/officeDocument/2006/relationships/slideLayout" Target="../slideLayouts/slideLayout6524.xml"/><Relationship Id="rId702" Type="http://schemas.openxmlformats.org/officeDocument/2006/relationships/slideLayout" Target="../slideLayouts/slideLayout6745.xml"/><Relationship Id="rId884" Type="http://schemas.openxmlformats.org/officeDocument/2006/relationships/slideLayout" Target="../slideLayouts/slideLayout6927.xml"/><Relationship Id="rId27" Type="http://schemas.openxmlformats.org/officeDocument/2006/relationships/slideLayout" Target="../slideLayouts/slideLayout6070.xml"/><Relationship Id="rId69" Type="http://schemas.openxmlformats.org/officeDocument/2006/relationships/slideLayout" Target="../slideLayouts/slideLayout6112.xml"/><Relationship Id="rId134" Type="http://schemas.openxmlformats.org/officeDocument/2006/relationships/slideLayout" Target="../slideLayouts/slideLayout6177.xml"/><Relationship Id="rId537" Type="http://schemas.openxmlformats.org/officeDocument/2006/relationships/slideLayout" Target="../slideLayouts/slideLayout6580.xml"/><Relationship Id="rId579" Type="http://schemas.openxmlformats.org/officeDocument/2006/relationships/slideLayout" Target="../slideLayouts/slideLayout6622.xml"/><Relationship Id="rId744" Type="http://schemas.openxmlformats.org/officeDocument/2006/relationships/slideLayout" Target="../slideLayouts/slideLayout6787.xml"/><Relationship Id="rId786" Type="http://schemas.openxmlformats.org/officeDocument/2006/relationships/slideLayout" Target="../slideLayouts/slideLayout6829.xml"/><Relationship Id="rId951" Type="http://schemas.openxmlformats.org/officeDocument/2006/relationships/slideLayout" Target="../slideLayouts/slideLayout6994.xml"/><Relationship Id="rId80" Type="http://schemas.openxmlformats.org/officeDocument/2006/relationships/slideLayout" Target="../slideLayouts/slideLayout6123.xml"/><Relationship Id="rId176" Type="http://schemas.openxmlformats.org/officeDocument/2006/relationships/slideLayout" Target="../slideLayouts/slideLayout6219.xml"/><Relationship Id="rId341" Type="http://schemas.openxmlformats.org/officeDocument/2006/relationships/slideLayout" Target="../slideLayouts/slideLayout6384.xml"/><Relationship Id="rId383" Type="http://schemas.openxmlformats.org/officeDocument/2006/relationships/slideLayout" Target="../slideLayouts/slideLayout6426.xml"/><Relationship Id="rId439" Type="http://schemas.openxmlformats.org/officeDocument/2006/relationships/slideLayout" Target="../slideLayouts/slideLayout6482.xml"/><Relationship Id="rId590" Type="http://schemas.openxmlformats.org/officeDocument/2006/relationships/slideLayout" Target="../slideLayouts/slideLayout6633.xml"/><Relationship Id="rId604" Type="http://schemas.openxmlformats.org/officeDocument/2006/relationships/slideLayout" Target="../slideLayouts/slideLayout6647.xml"/><Relationship Id="rId646" Type="http://schemas.openxmlformats.org/officeDocument/2006/relationships/slideLayout" Target="../slideLayouts/slideLayout6689.xml"/><Relationship Id="rId811" Type="http://schemas.openxmlformats.org/officeDocument/2006/relationships/slideLayout" Target="../slideLayouts/slideLayout6854.xml"/><Relationship Id="rId201" Type="http://schemas.openxmlformats.org/officeDocument/2006/relationships/slideLayout" Target="../slideLayouts/slideLayout6244.xml"/><Relationship Id="rId243" Type="http://schemas.openxmlformats.org/officeDocument/2006/relationships/slideLayout" Target="../slideLayouts/slideLayout6286.xml"/><Relationship Id="rId285" Type="http://schemas.openxmlformats.org/officeDocument/2006/relationships/slideLayout" Target="../slideLayouts/slideLayout6328.xml"/><Relationship Id="rId450" Type="http://schemas.openxmlformats.org/officeDocument/2006/relationships/slideLayout" Target="../slideLayouts/slideLayout6493.xml"/><Relationship Id="rId506" Type="http://schemas.openxmlformats.org/officeDocument/2006/relationships/slideLayout" Target="../slideLayouts/slideLayout6549.xml"/><Relationship Id="rId688" Type="http://schemas.openxmlformats.org/officeDocument/2006/relationships/slideLayout" Target="../slideLayouts/slideLayout6731.xml"/><Relationship Id="rId853" Type="http://schemas.openxmlformats.org/officeDocument/2006/relationships/slideLayout" Target="../slideLayouts/slideLayout6896.xml"/><Relationship Id="rId895" Type="http://schemas.openxmlformats.org/officeDocument/2006/relationships/slideLayout" Target="../slideLayouts/slideLayout6938.xml"/><Relationship Id="rId909" Type="http://schemas.openxmlformats.org/officeDocument/2006/relationships/slideLayout" Target="../slideLayouts/slideLayout6952.xml"/><Relationship Id="rId38" Type="http://schemas.openxmlformats.org/officeDocument/2006/relationships/slideLayout" Target="../slideLayouts/slideLayout6081.xml"/><Relationship Id="rId103" Type="http://schemas.openxmlformats.org/officeDocument/2006/relationships/slideLayout" Target="../slideLayouts/slideLayout6146.xml"/><Relationship Id="rId310" Type="http://schemas.openxmlformats.org/officeDocument/2006/relationships/slideLayout" Target="../slideLayouts/slideLayout6353.xml"/><Relationship Id="rId492" Type="http://schemas.openxmlformats.org/officeDocument/2006/relationships/slideLayout" Target="../slideLayouts/slideLayout6535.xml"/><Relationship Id="rId548" Type="http://schemas.openxmlformats.org/officeDocument/2006/relationships/slideLayout" Target="../slideLayouts/slideLayout6591.xml"/><Relationship Id="rId713" Type="http://schemas.openxmlformats.org/officeDocument/2006/relationships/slideLayout" Target="../slideLayouts/slideLayout6756.xml"/><Relationship Id="rId755" Type="http://schemas.openxmlformats.org/officeDocument/2006/relationships/slideLayout" Target="../slideLayouts/slideLayout6798.xml"/><Relationship Id="rId797" Type="http://schemas.openxmlformats.org/officeDocument/2006/relationships/slideLayout" Target="../slideLayouts/slideLayout6840.xml"/><Relationship Id="rId920" Type="http://schemas.openxmlformats.org/officeDocument/2006/relationships/slideLayout" Target="../slideLayouts/slideLayout6963.xml"/><Relationship Id="rId962" Type="http://schemas.openxmlformats.org/officeDocument/2006/relationships/slideLayout" Target="../slideLayouts/slideLayout7005.xml"/><Relationship Id="rId91" Type="http://schemas.openxmlformats.org/officeDocument/2006/relationships/slideLayout" Target="../slideLayouts/slideLayout6134.xml"/><Relationship Id="rId145" Type="http://schemas.openxmlformats.org/officeDocument/2006/relationships/slideLayout" Target="../slideLayouts/slideLayout6188.xml"/><Relationship Id="rId187" Type="http://schemas.openxmlformats.org/officeDocument/2006/relationships/slideLayout" Target="../slideLayouts/slideLayout6230.xml"/><Relationship Id="rId352" Type="http://schemas.openxmlformats.org/officeDocument/2006/relationships/slideLayout" Target="../slideLayouts/slideLayout6395.xml"/><Relationship Id="rId394" Type="http://schemas.openxmlformats.org/officeDocument/2006/relationships/slideLayout" Target="../slideLayouts/slideLayout6437.xml"/><Relationship Id="rId408" Type="http://schemas.openxmlformats.org/officeDocument/2006/relationships/slideLayout" Target="../slideLayouts/slideLayout6451.xml"/><Relationship Id="rId615" Type="http://schemas.openxmlformats.org/officeDocument/2006/relationships/slideLayout" Target="../slideLayouts/slideLayout6658.xml"/><Relationship Id="rId822" Type="http://schemas.openxmlformats.org/officeDocument/2006/relationships/slideLayout" Target="../slideLayouts/slideLayout6865.xml"/><Relationship Id="rId212" Type="http://schemas.openxmlformats.org/officeDocument/2006/relationships/slideLayout" Target="../slideLayouts/slideLayout6255.xml"/><Relationship Id="rId254" Type="http://schemas.openxmlformats.org/officeDocument/2006/relationships/slideLayout" Target="../slideLayouts/slideLayout6297.xml"/><Relationship Id="rId657" Type="http://schemas.openxmlformats.org/officeDocument/2006/relationships/slideLayout" Target="../slideLayouts/slideLayout6700.xml"/><Relationship Id="rId699" Type="http://schemas.openxmlformats.org/officeDocument/2006/relationships/slideLayout" Target="../slideLayouts/slideLayout6742.xml"/><Relationship Id="rId864" Type="http://schemas.openxmlformats.org/officeDocument/2006/relationships/slideLayout" Target="../slideLayouts/slideLayout6907.xml"/><Relationship Id="rId49" Type="http://schemas.openxmlformats.org/officeDocument/2006/relationships/slideLayout" Target="../slideLayouts/slideLayout6092.xml"/><Relationship Id="rId114" Type="http://schemas.openxmlformats.org/officeDocument/2006/relationships/slideLayout" Target="../slideLayouts/slideLayout6157.xml"/><Relationship Id="rId296" Type="http://schemas.openxmlformats.org/officeDocument/2006/relationships/slideLayout" Target="../slideLayouts/slideLayout6339.xml"/><Relationship Id="rId461" Type="http://schemas.openxmlformats.org/officeDocument/2006/relationships/slideLayout" Target="../slideLayouts/slideLayout6504.xml"/><Relationship Id="rId517" Type="http://schemas.openxmlformats.org/officeDocument/2006/relationships/slideLayout" Target="../slideLayouts/slideLayout6560.xml"/><Relationship Id="rId559" Type="http://schemas.openxmlformats.org/officeDocument/2006/relationships/slideLayout" Target="../slideLayouts/slideLayout6602.xml"/><Relationship Id="rId724" Type="http://schemas.openxmlformats.org/officeDocument/2006/relationships/slideLayout" Target="../slideLayouts/slideLayout6767.xml"/><Relationship Id="rId766" Type="http://schemas.openxmlformats.org/officeDocument/2006/relationships/slideLayout" Target="../slideLayouts/slideLayout6809.xml"/><Relationship Id="rId931" Type="http://schemas.openxmlformats.org/officeDocument/2006/relationships/slideLayout" Target="../slideLayouts/slideLayout6974.xml"/><Relationship Id="rId60" Type="http://schemas.openxmlformats.org/officeDocument/2006/relationships/slideLayout" Target="../slideLayouts/slideLayout6103.xml"/><Relationship Id="rId156" Type="http://schemas.openxmlformats.org/officeDocument/2006/relationships/slideLayout" Target="../slideLayouts/slideLayout6199.xml"/><Relationship Id="rId198" Type="http://schemas.openxmlformats.org/officeDocument/2006/relationships/slideLayout" Target="../slideLayouts/slideLayout6241.xml"/><Relationship Id="rId321" Type="http://schemas.openxmlformats.org/officeDocument/2006/relationships/slideLayout" Target="../slideLayouts/slideLayout6364.xml"/><Relationship Id="rId363" Type="http://schemas.openxmlformats.org/officeDocument/2006/relationships/slideLayout" Target="../slideLayouts/slideLayout6406.xml"/><Relationship Id="rId419" Type="http://schemas.openxmlformats.org/officeDocument/2006/relationships/slideLayout" Target="../slideLayouts/slideLayout6462.xml"/><Relationship Id="rId570" Type="http://schemas.openxmlformats.org/officeDocument/2006/relationships/slideLayout" Target="../slideLayouts/slideLayout6613.xml"/><Relationship Id="rId626" Type="http://schemas.openxmlformats.org/officeDocument/2006/relationships/slideLayout" Target="../slideLayouts/slideLayout6669.xml"/><Relationship Id="rId223" Type="http://schemas.openxmlformats.org/officeDocument/2006/relationships/slideLayout" Target="../slideLayouts/slideLayout6266.xml"/><Relationship Id="rId430" Type="http://schemas.openxmlformats.org/officeDocument/2006/relationships/slideLayout" Target="../slideLayouts/slideLayout6473.xml"/><Relationship Id="rId668" Type="http://schemas.openxmlformats.org/officeDocument/2006/relationships/slideLayout" Target="../slideLayouts/slideLayout6711.xml"/><Relationship Id="rId833" Type="http://schemas.openxmlformats.org/officeDocument/2006/relationships/slideLayout" Target="../slideLayouts/slideLayout6876.xml"/><Relationship Id="rId875" Type="http://schemas.openxmlformats.org/officeDocument/2006/relationships/slideLayout" Target="../slideLayouts/slideLayout6918.xml"/><Relationship Id="rId18" Type="http://schemas.openxmlformats.org/officeDocument/2006/relationships/slideLayout" Target="../slideLayouts/slideLayout6061.xml"/><Relationship Id="rId265" Type="http://schemas.openxmlformats.org/officeDocument/2006/relationships/slideLayout" Target="../slideLayouts/slideLayout6308.xml"/><Relationship Id="rId472" Type="http://schemas.openxmlformats.org/officeDocument/2006/relationships/slideLayout" Target="../slideLayouts/slideLayout6515.xml"/><Relationship Id="rId528" Type="http://schemas.openxmlformats.org/officeDocument/2006/relationships/slideLayout" Target="../slideLayouts/slideLayout6571.xml"/><Relationship Id="rId735" Type="http://schemas.openxmlformats.org/officeDocument/2006/relationships/slideLayout" Target="../slideLayouts/slideLayout6778.xml"/><Relationship Id="rId900" Type="http://schemas.openxmlformats.org/officeDocument/2006/relationships/slideLayout" Target="../slideLayouts/slideLayout6943.xml"/><Relationship Id="rId942" Type="http://schemas.openxmlformats.org/officeDocument/2006/relationships/slideLayout" Target="../slideLayouts/slideLayout6985.xml"/><Relationship Id="rId125" Type="http://schemas.openxmlformats.org/officeDocument/2006/relationships/slideLayout" Target="../slideLayouts/slideLayout6168.xml"/><Relationship Id="rId167" Type="http://schemas.openxmlformats.org/officeDocument/2006/relationships/slideLayout" Target="../slideLayouts/slideLayout6210.xml"/><Relationship Id="rId332" Type="http://schemas.openxmlformats.org/officeDocument/2006/relationships/slideLayout" Target="../slideLayouts/slideLayout6375.xml"/><Relationship Id="rId374" Type="http://schemas.openxmlformats.org/officeDocument/2006/relationships/slideLayout" Target="../slideLayouts/slideLayout6417.xml"/><Relationship Id="rId581" Type="http://schemas.openxmlformats.org/officeDocument/2006/relationships/slideLayout" Target="../slideLayouts/slideLayout6624.xml"/><Relationship Id="rId777" Type="http://schemas.openxmlformats.org/officeDocument/2006/relationships/slideLayout" Target="../slideLayouts/slideLayout6820.xml"/><Relationship Id="rId71" Type="http://schemas.openxmlformats.org/officeDocument/2006/relationships/slideLayout" Target="../slideLayouts/slideLayout6114.xml"/><Relationship Id="rId234" Type="http://schemas.openxmlformats.org/officeDocument/2006/relationships/slideLayout" Target="../slideLayouts/slideLayout6277.xml"/><Relationship Id="rId637" Type="http://schemas.openxmlformats.org/officeDocument/2006/relationships/slideLayout" Target="../slideLayouts/slideLayout6680.xml"/><Relationship Id="rId679" Type="http://schemas.openxmlformats.org/officeDocument/2006/relationships/slideLayout" Target="../slideLayouts/slideLayout6722.xml"/><Relationship Id="rId802" Type="http://schemas.openxmlformats.org/officeDocument/2006/relationships/slideLayout" Target="../slideLayouts/slideLayout6845.xml"/><Relationship Id="rId844" Type="http://schemas.openxmlformats.org/officeDocument/2006/relationships/slideLayout" Target="../slideLayouts/slideLayout6887.xml"/><Relationship Id="rId886" Type="http://schemas.openxmlformats.org/officeDocument/2006/relationships/slideLayout" Target="../slideLayouts/slideLayout6929.xml"/><Relationship Id="rId2" Type="http://schemas.openxmlformats.org/officeDocument/2006/relationships/slideLayout" Target="../slideLayouts/slideLayout6045.xml"/><Relationship Id="rId29" Type="http://schemas.openxmlformats.org/officeDocument/2006/relationships/slideLayout" Target="../slideLayouts/slideLayout6072.xml"/><Relationship Id="rId276" Type="http://schemas.openxmlformats.org/officeDocument/2006/relationships/slideLayout" Target="../slideLayouts/slideLayout6319.xml"/><Relationship Id="rId441" Type="http://schemas.openxmlformats.org/officeDocument/2006/relationships/slideLayout" Target="../slideLayouts/slideLayout6484.xml"/><Relationship Id="rId483" Type="http://schemas.openxmlformats.org/officeDocument/2006/relationships/slideLayout" Target="../slideLayouts/slideLayout6526.xml"/><Relationship Id="rId539" Type="http://schemas.openxmlformats.org/officeDocument/2006/relationships/slideLayout" Target="../slideLayouts/slideLayout6582.xml"/><Relationship Id="rId690" Type="http://schemas.openxmlformats.org/officeDocument/2006/relationships/slideLayout" Target="../slideLayouts/slideLayout6733.xml"/><Relationship Id="rId704" Type="http://schemas.openxmlformats.org/officeDocument/2006/relationships/slideLayout" Target="../slideLayouts/slideLayout6747.xml"/><Relationship Id="rId746" Type="http://schemas.openxmlformats.org/officeDocument/2006/relationships/slideLayout" Target="../slideLayouts/slideLayout6789.xml"/><Relationship Id="rId911" Type="http://schemas.openxmlformats.org/officeDocument/2006/relationships/slideLayout" Target="../slideLayouts/slideLayout6954.xml"/><Relationship Id="rId40" Type="http://schemas.openxmlformats.org/officeDocument/2006/relationships/slideLayout" Target="../slideLayouts/slideLayout6083.xml"/><Relationship Id="rId136" Type="http://schemas.openxmlformats.org/officeDocument/2006/relationships/slideLayout" Target="../slideLayouts/slideLayout6179.xml"/><Relationship Id="rId178" Type="http://schemas.openxmlformats.org/officeDocument/2006/relationships/slideLayout" Target="../slideLayouts/slideLayout6221.xml"/><Relationship Id="rId301" Type="http://schemas.openxmlformats.org/officeDocument/2006/relationships/slideLayout" Target="../slideLayouts/slideLayout6344.xml"/><Relationship Id="rId343" Type="http://schemas.openxmlformats.org/officeDocument/2006/relationships/slideLayout" Target="../slideLayouts/slideLayout6386.xml"/><Relationship Id="rId550" Type="http://schemas.openxmlformats.org/officeDocument/2006/relationships/slideLayout" Target="../slideLayouts/slideLayout6593.xml"/><Relationship Id="rId788" Type="http://schemas.openxmlformats.org/officeDocument/2006/relationships/slideLayout" Target="../slideLayouts/slideLayout6831.xml"/><Relationship Id="rId953" Type="http://schemas.openxmlformats.org/officeDocument/2006/relationships/slideLayout" Target="../slideLayouts/slideLayout6996.xml"/><Relationship Id="rId82" Type="http://schemas.openxmlformats.org/officeDocument/2006/relationships/slideLayout" Target="../slideLayouts/slideLayout6125.xml"/><Relationship Id="rId203" Type="http://schemas.openxmlformats.org/officeDocument/2006/relationships/slideLayout" Target="../slideLayouts/slideLayout6246.xml"/><Relationship Id="rId385" Type="http://schemas.openxmlformats.org/officeDocument/2006/relationships/slideLayout" Target="../slideLayouts/slideLayout6428.xml"/><Relationship Id="rId592" Type="http://schemas.openxmlformats.org/officeDocument/2006/relationships/slideLayout" Target="../slideLayouts/slideLayout6635.xml"/><Relationship Id="rId606" Type="http://schemas.openxmlformats.org/officeDocument/2006/relationships/slideLayout" Target="../slideLayouts/slideLayout6649.xml"/><Relationship Id="rId648" Type="http://schemas.openxmlformats.org/officeDocument/2006/relationships/slideLayout" Target="../slideLayouts/slideLayout6691.xml"/><Relationship Id="rId813" Type="http://schemas.openxmlformats.org/officeDocument/2006/relationships/slideLayout" Target="../slideLayouts/slideLayout6856.xml"/><Relationship Id="rId855" Type="http://schemas.openxmlformats.org/officeDocument/2006/relationships/slideLayout" Target="../slideLayouts/slideLayout6898.xml"/><Relationship Id="rId245" Type="http://schemas.openxmlformats.org/officeDocument/2006/relationships/slideLayout" Target="../slideLayouts/slideLayout6288.xml"/><Relationship Id="rId287" Type="http://schemas.openxmlformats.org/officeDocument/2006/relationships/slideLayout" Target="../slideLayouts/slideLayout6330.xml"/><Relationship Id="rId410" Type="http://schemas.openxmlformats.org/officeDocument/2006/relationships/slideLayout" Target="../slideLayouts/slideLayout6453.xml"/><Relationship Id="rId452" Type="http://schemas.openxmlformats.org/officeDocument/2006/relationships/slideLayout" Target="../slideLayouts/slideLayout6495.xml"/><Relationship Id="rId494" Type="http://schemas.openxmlformats.org/officeDocument/2006/relationships/slideLayout" Target="../slideLayouts/slideLayout6537.xml"/><Relationship Id="rId508" Type="http://schemas.openxmlformats.org/officeDocument/2006/relationships/slideLayout" Target="../slideLayouts/slideLayout6551.xml"/><Relationship Id="rId715" Type="http://schemas.openxmlformats.org/officeDocument/2006/relationships/slideLayout" Target="../slideLayouts/slideLayout6758.xml"/><Relationship Id="rId897" Type="http://schemas.openxmlformats.org/officeDocument/2006/relationships/slideLayout" Target="../slideLayouts/slideLayout6940.xml"/><Relationship Id="rId922" Type="http://schemas.openxmlformats.org/officeDocument/2006/relationships/slideLayout" Target="../slideLayouts/slideLayout6965.xml"/><Relationship Id="rId105" Type="http://schemas.openxmlformats.org/officeDocument/2006/relationships/slideLayout" Target="../slideLayouts/slideLayout6148.xml"/><Relationship Id="rId147" Type="http://schemas.openxmlformats.org/officeDocument/2006/relationships/slideLayout" Target="../slideLayouts/slideLayout6190.xml"/><Relationship Id="rId312" Type="http://schemas.openxmlformats.org/officeDocument/2006/relationships/slideLayout" Target="../slideLayouts/slideLayout6355.xml"/><Relationship Id="rId354" Type="http://schemas.openxmlformats.org/officeDocument/2006/relationships/slideLayout" Target="../slideLayouts/slideLayout6397.xml"/><Relationship Id="rId757" Type="http://schemas.openxmlformats.org/officeDocument/2006/relationships/slideLayout" Target="../slideLayouts/slideLayout6800.xml"/><Relationship Id="rId799" Type="http://schemas.openxmlformats.org/officeDocument/2006/relationships/slideLayout" Target="../slideLayouts/slideLayout6842.xml"/><Relationship Id="rId964" Type="http://schemas.openxmlformats.org/officeDocument/2006/relationships/slideLayout" Target="../slideLayouts/slideLayout7007.xml"/><Relationship Id="rId51" Type="http://schemas.openxmlformats.org/officeDocument/2006/relationships/slideLayout" Target="../slideLayouts/slideLayout6094.xml"/><Relationship Id="rId93" Type="http://schemas.openxmlformats.org/officeDocument/2006/relationships/slideLayout" Target="../slideLayouts/slideLayout6136.xml"/><Relationship Id="rId189" Type="http://schemas.openxmlformats.org/officeDocument/2006/relationships/slideLayout" Target="../slideLayouts/slideLayout6232.xml"/><Relationship Id="rId396" Type="http://schemas.openxmlformats.org/officeDocument/2006/relationships/slideLayout" Target="../slideLayouts/slideLayout6439.xml"/><Relationship Id="rId561" Type="http://schemas.openxmlformats.org/officeDocument/2006/relationships/slideLayout" Target="../slideLayouts/slideLayout6604.xml"/><Relationship Id="rId617" Type="http://schemas.openxmlformats.org/officeDocument/2006/relationships/slideLayout" Target="../slideLayouts/slideLayout6660.xml"/><Relationship Id="rId659" Type="http://schemas.openxmlformats.org/officeDocument/2006/relationships/slideLayout" Target="../slideLayouts/slideLayout6702.xml"/><Relationship Id="rId824" Type="http://schemas.openxmlformats.org/officeDocument/2006/relationships/slideLayout" Target="../slideLayouts/slideLayout6867.xml"/><Relationship Id="rId866" Type="http://schemas.openxmlformats.org/officeDocument/2006/relationships/slideLayout" Target="../slideLayouts/slideLayout6909.xml"/><Relationship Id="rId214" Type="http://schemas.openxmlformats.org/officeDocument/2006/relationships/slideLayout" Target="../slideLayouts/slideLayout6257.xml"/><Relationship Id="rId256" Type="http://schemas.openxmlformats.org/officeDocument/2006/relationships/slideLayout" Target="../slideLayouts/slideLayout6299.xml"/><Relationship Id="rId298" Type="http://schemas.openxmlformats.org/officeDocument/2006/relationships/slideLayout" Target="../slideLayouts/slideLayout6341.xml"/><Relationship Id="rId421" Type="http://schemas.openxmlformats.org/officeDocument/2006/relationships/slideLayout" Target="../slideLayouts/slideLayout6464.xml"/><Relationship Id="rId463" Type="http://schemas.openxmlformats.org/officeDocument/2006/relationships/slideLayout" Target="../slideLayouts/slideLayout6506.xml"/><Relationship Id="rId519" Type="http://schemas.openxmlformats.org/officeDocument/2006/relationships/slideLayout" Target="../slideLayouts/slideLayout6562.xml"/><Relationship Id="rId670" Type="http://schemas.openxmlformats.org/officeDocument/2006/relationships/slideLayout" Target="../slideLayouts/slideLayout6713.xml"/><Relationship Id="rId116" Type="http://schemas.openxmlformats.org/officeDocument/2006/relationships/slideLayout" Target="../slideLayouts/slideLayout6159.xml"/><Relationship Id="rId158" Type="http://schemas.openxmlformats.org/officeDocument/2006/relationships/slideLayout" Target="../slideLayouts/slideLayout6201.xml"/><Relationship Id="rId323" Type="http://schemas.openxmlformats.org/officeDocument/2006/relationships/slideLayout" Target="../slideLayouts/slideLayout6366.xml"/><Relationship Id="rId530" Type="http://schemas.openxmlformats.org/officeDocument/2006/relationships/slideLayout" Target="../slideLayouts/slideLayout6573.xml"/><Relationship Id="rId726" Type="http://schemas.openxmlformats.org/officeDocument/2006/relationships/slideLayout" Target="../slideLayouts/slideLayout6769.xml"/><Relationship Id="rId768" Type="http://schemas.openxmlformats.org/officeDocument/2006/relationships/slideLayout" Target="../slideLayouts/slideLayout6811.xml"/><Relationship Id="rId933" Type="http://schemas.openxmlformats.org/officeDocument/2006/relationships/slideLayout" Target="../slideLayouts/slideLayout6976.xml"/><Relationship Id="rId20" Type="http://schemas.openxmlformats.org/officeDocument/2006/relationships/slideLayout" Target="../slideLayouts/slideLayout6063.xml"/><Relationship Id="rId62" Type="http://schemas.openxmlformats.org/officeDocument/2006/relationships/slideLayout" Target="../slideLayouts/slideLayout6105.xml"/><Relationship Id="rId365" Type="http://schemas.openxmlformats.org/officeDocument/2006/relationships/slideLayout" Target="../slideLayouts/slideLayout6408.xml"/><Relationship Id="rId572" Type="http://schemas.openxmlformats.org/officeDocument/2006/relationships/slideLayout" Target="../slideLayouts/slideLayout6615.xml"/><Relationship Id="rId628" Type="http://schemas.openxmlformats.org/officeDocument/2006/relationships/slideLayout" Target="../slideLayouts/slideLayout6671.xml"/><Relationship Id="rId835" Type="http://schemas.openxmlformats.org/officeDocument/2006/relationships/slideLayout" Target="../slideLayouts/slideLayout6878.xml"/><Relationship Id="rId225" Type="http://schemas.openxmlformats.org/officeDocument/2006/relationships/slideLayout" Target="../slideLayouts/slideLayout6268.xml"/><Relationship Id="rId267" Type="http://schemas.openxmlformats.org/officeDocument/2006/relationships/slideLayout" Target="../slideLayouts/slideLayout6310.xml"/><Relationship Id="rId432" Type="http://schemas.openxmlformats.org/officeDocument/2006/relationships/slideLayout" Target="../slideLayouts/slideLayout6475.xml"/><Relationship Id="rId474" Type="http://schemas.openxmlformats.org/officeDocument/2006/relationships/slideLayout" Target="../slideLayouts/slideLayout6517.xml"/><Relationship Id="rId877" Type="http://schemas.openxmlformats.org/officeDocument/2006/relationships/slideLayout" Target="../slideLayouts/slideLayout6920.xml"/><Relationship Id="rId127" Type="http://schemas.openxmlformats.org/officeDocument/2006/relationships/slideLayout" Target="../slideLayouts/slideLayout6170.xml"/><Relationship Id="rId681" Type="http://schemas.openxmlformats.org/officeDocument/2006/relationships/slideLayout" Target="../slideLayouts/slideLayout6724.xml"/><Relationship Id="rId737" Type="http://schemas.openxmlformats.org/officeDocument/2006/relationships/slideLayout" Target="../slideLayouts/slideLayout6780.xml"/><Relationship Id="rId779" Type="http://schemas.openxmlformats.org/officeDocument/2006/relationships/slideLayout" Target="../slideLayouts/slideLayout6822.xml"/><Relationship Id="rId902" Type="http://schemas.openxmlformats.org/officeDocument/2006/relationships/slideLayout" Target="../slideLayouts/slideLayout6945.xml"/><Relationship Id="rId944" Type="http://schemas.openxmlformats.org/officeDocument/2006/relationships/slideLayout" Target="../slideLayouts/slideLayout6987.xml"/><Relationship Id="rId31" Type="http://schemas.openxmlformats.org/officeDocument/2006/relationships/slideLayout" Target="../slideLayouts/slideLayout6074.xml"/><Relationship Id="rId73" Type="http://schemas.openxmlformats.org/officeDocument/2006/relationships/slideLayout" Target="../slideLayouts/slideLayout6116.xml"/><Relationship Id="rId169" Type="http://schemas.openxmlformats.org/officeDocument/2006/relationships/slideLayout" Target="../slideLayouts/slideLayout6212.xml"/><Relationship Id="rId334" Type="http://schemas.openxmlformats.org/officeDocument/2006/relationships/slideLayout" Target="../slideLayouts/slideLayout6377.xml"/><Relationship Id="rId376" Type="http://schemas.openxmlformats.org/officeDocument/2006/relationships/slideLayout" Target="../slideLayouts/slideLayout6419.xml"/><Relationship Id="rId541" Type="http://schemas.openxmlformats.org/officeDocument/2006/relationships/slideLayout" Target="../slideLayouts/slideLayout6584.xml"/><Relationship Id="rId583" Type="http://schemas.openxmlformats.org/officeDocument/2006/relationships/slideLayout" Target="../slideLayouts/slideLayout6626.xml"/><Relationship Id="rId639" Type="http://schemas.openxmlformats.org/officeDocument/2006/relationships/slideLayout" Target="../slideLayouts/slideLayout6682.xml"/><Relationship Id="rId790" Type="http://schemas.openxmlformats.org/officeDocument/2006/relationships/slideLayout" Target="../slideLayouts/slideLayout6833.xml"/><Relationship Id="rId804" Type="http://schemas.openxmlformats.org/officeDocument/2006/relationships/slideLayout" Target="../slideLayouts/slideLayout6847.xml"/><Relationship Id="rId4" Type="http://schemas.openxmlformats.org/officeDocument/2006/relationships/slideLayout" Target="../slideLayouts/slideLayout6047.xml"/><Relationship Id="rId180" Type="http://schemas.openxmlformats.org/officeDocument/2006/relationships/slideLayout" Target="../slideLayouts/slideLayout6223.xml"/><Relationship Id="rId236" Type="http://schemas.openxmlformats.org/officeDocument/2006/relationships/slideLayout" Target="../slideLayouts/slideLayout6279.xml"/><Relationship Id="rId278" Type="http://schemas.openxmlformats.org/officeDocument/2006/relationships/slideLayout" Target="../slideLayouts/slideLayout6321.xml"/><Relationship Id="rId401" Type="http://schemas.openxmlformats.org/officeDocument/2006/relationships/slideLayout" Target="../slideLayouts/slideLayout6444.xml"/><Relationship Id="rId443" Type="http://schemas.openxmlformats.org/officeDocument/2006/relationships/slideLayout" Target="../slideLayouts/slideLayout6486.xml"/><Relationship Id="rId650" Type="http://schemas.openxmlformats.org/officeDocument/2006/relationships/slideLayout" Target="../slideLayouts/slideLayout6693.xml"/><Relationship Id="rId846" Type="http://schemas.openxmlformats.org/officeDocument/2006/relationships/slideLayout" Target="../slideLayouts/slideLayout6889.xml"/><Relationship Id="rId888" Type="http://schemas.openxmlformats.org/officeDocument/2006/relationships/slideLayout" Target="../slideLayouts/slideLayout6931.xml"/><Relationship Id="rId303" Type="http://schemas.openxmlformats.org/officeDocument/2006/relationships/slideLayout" Target="../slideLayouts/slideLayout6346.xml"/><Relationship Id="rId485" Type="http://schemas.openxmlformats.org/officeDocument/2006/relationships/slideLayout" Target="../slideLayouts/slideLayout6528.xml"/><Relationship Id="rId692" Type="http://schemas.openxmlformats.org/officeDocument/2006/relationships/slideLayout" Target="../slideLayouts/slideLayout6735.xml"/><Relationship Id="rId706" Type="http://schemas.openxmlformats.org/officeDocument/2006/relationships/slideLayout" Target="../slideLayouts/slideLayout6749.xml"/><Relationship Id="rId748" Type="http://schemas.openxmlformats.org/officeDocument/2006/relationships/slideLayout" Target="../slideLayouts/slideLayout6791.xml"/><Relationship Id="rId913" Type="http://schemas.openxmlformats.org/officeDocument/2006/relationships/slideLayout" Target="../slideLayouts/slideLayout6956.xml"/><Relationship Id="rId955" Type="http://schemas.openxmlformats.org/officeDocument/2006/relationships/slideLayout" Target="../slideLayouts/slideLayout6998.xml"/><Relationship Id="rId42" Type="http://schemas.openxmlformats.org/officeDocument/2006/relationships/slideLayout" Target="../slideLayouts/slideLayout6085.xml"/><Relationship Id="rId84" Type="http://schemas.openxmlformats.org/officeDocument/2006/relationships/slideLayout" Target="../slideLayouts/slideLayout6127.xml"/><Relationship Id="rId138" Type="http://schemas.openxmlformats.org/officeDocument/2006/relationships/slideLayout" Target="../slideLayouts/slideLayout6181.xml"/><Relationship Id="rId345" Type="http://schemas.openxmlformats.org/officeDocument/2006/relationships/slideLayout" Target="../slideLayouts/slideLayout6388.xml"/><Relationship Id="rId387" Type="http://schemas.openxmlformats.org/officeDocument/2006/relationships/slideLayout" Target="../slideLayouts/slideLayout6430.xml"/><Relationship Id="rId510" Type="http://schemas.openxmlformats.org/officeDocument/2006/relationships/slideLayout" Target="../slideLayouts/slideLayout6553.xml"/><Relationship Id="rId552" Type="http://schemas.openxmlformats.org/officeDocument/2006/relationships/slideLayout" Target="../slideLayouts/slideLayout6595.xml"/><Relationship Id="rId594" Type="http://schemas.openxmlformats.org/officeDocument/2006/relationships/slideLayout" Target="../slideLayouts/slideLayout6637.xml"/><Relationship Id="rId608" Type="http://schemas.openxmlformats.org/officeDocument/2006/relationships/slideLayout" Target="../slideLayouts/slideLayout6651.xml"/><Relationship Id="rId815" Type="http://schemas.openxmlformats.org/officeDocument/2006/relationships/slideLayout" Target="../slideLayouts/slideLayout6858.xml"/><Relationship Id="rId191" Type="http://schemas.openxmlformats.org/officeDocument/2006/relationships/slideLayout" Target="../slideLayouts/slideLayout6234.xml"/><Relationship Id="rId205" Type="http://schemas.openxmlformats.org/officeDocument/2006/relationships/slideLayout" Target="../slideLayouts/slideLayout6248.xml"/><Relationship Id="rId247" Type="http://schemas.openxmlformats.org/officeDocument/2006/relationships/slideLayout" Target="../slideLayouts/slideLayout6290.xml"/><Relationship Id="rId412" Type="http://schemas.openxmlformats.org/officeDocument/2006/relationships/slideLayout" Target="../slideLayouts/slideLayout6455.xml"/><Relationship Id="rId857" Type="http://schemas.openxmlformats.org/officeDocument/2006/relationships/slideLayout" Target="../slideLayouts/slideLayout6900.xml"/><Relationship Id="rId899" Type="http://schemas.openxmlformats.org/officeDocument/2006/relationships/slideLayout" Target="../slideLayouts/slideLayout6942.xml"/><Relationship Id="rId107" Type="http://schemas.openxmlformats.org/officeDocument/2006/relationships/slideLayout" Target="../slideLayouts/slideLayout6150.xml"/><Relationship Id="rId289" Type="http://schemas.openxmlformats.org/officeDocument/2006/relationships/slideLayout" Target="../slideLayouts/slideLayout6332.xml"/><Relationship Id="rId454" Type="http://schemas.openxmlformats.org/officeDocument/2006/relationships/slideLayout" Target="../slideLayouts/slideLayout6497.xml"/><Relationship Id="rId496" Type="http://schemas.openxmlformats.org/officeDocument/2006/relationships/slideLayout" Target="../slideLayouts/slideLayout6539.xml"/><Relationship Id="rId661" Type="http://schemas.openxmlformats.org/officeDocument/2006/relationships/slideLayout" Target="../slideLayouts/slideLayout6704.xml"/><Relationship Id="rId717" Type="http://schemas.openxmlformats.org/officeDocument/2006/relationships/slideLayout" Target="../slideLayouts/slideLayout6760.xml"/><Relationship Id="rId759" Type="http://schemas.openxmlformats.org/officeDocument/2006/relationships/slideLayout" Target="../slideLayouts/slideLayout6802.xml"/><Relationship Id="rId924" Type="http://schemas.openxmlformats.org/officeDocument/2006/relationships/slideLayout" Target="../slideLayouts/slideLayout6967.xml"/><Relationship Id="rId966" Type="http://schemas.openxmlformats.org/officeDocument/2006/relationships/slideLayout" Target="../slideLayouts/slideLayout7009.xml"/><Relationship Id="rId11" Type="http://schemas.openxmlformats.org/officeDocument/2006/relationships/slideLayout" Target="../slideLayouts/slideLayout6054.xml"/><Relationship Id="rId53" Type="http://schemas.openxmlformats.org/officeDocument/2006/relationships/slideLayout" Target="../slideLayouts/slideLayout6096.xml"/><Relationship Id="rId149" Type="http://schemas.openxmlformats.org/officeDocument/2006/relationships/slideLayout" Target="../slideLayouts/slideLayout6192.xml"/><Relationship Id="rId314" Type="http://schemas.openxmlformats.org/officeDocument/2006/relationships/slideLayout" Target="../slideLayouts/slideLayout6357.xml"/><Relationship Id="rId356" Type="http://schemas.openxmlformats.org/officeDocument/2006/relationships/slideLayout" Target="../slideLayouts/slideLayout6399.xml"/><Relationship Id="rId398" Type="http://schemas.openxmlformats.org/officeDocument/2006/relationships/slideLayout" Target="../slideLayouts/slideLayout6441.xml"/><Relationship Id="rId521" Type="http://schemas.openxmlformats.org/officeDocument/2006/relationships/slideLayout" Target="../slideLayouts/slideLayout6564.xml"/><Relationship Id="rId563" Type="http://schemas.openxmlformats.org/officeDocument/2006/relationships/slideLayout" Target="../slideLayouts/slideLayout6606.xml"/><Relationship Id="rId619" Type="http://schemas.openxmlformats.org/officeDocument/2006/relationships/slideLayout" Target="../slideLayouts/slideLayout6662.xml"/><Relationship Id="rId770" Type="http://schemas.openxmlformats.org/officeDocument/2006/relationships/slideLayout" Target="../slideLayouts/slideLayout6813.xml"/><Relationship Id="rId95" Type="http://schemas.openxmlformats.org/officeDocument/2006/relationships/slideLayout" Target="../slideLayouts/slideLayout6138.xml"/><Relationship Id="rId160" Type="http://schemas.openxmlformats.org/officeDocument/2006/relationships/slideLayout" Target="../slideLayouts/slideLayout6203.xml"/><Relationship Id="rId216" Type="http://schemas.openxmlformats.org/officeDocument/2006/relationships/slideLayout" Target="../slideLayouts/slideLayout6259.xml"/><Relationship Id="rId423" Type="http://schemas.openxmlformats.org/officeDocument/2006/relationships/slideLayout" Target="../slideLayouts/slideLayout6466.xml"/><Relationship Id="rId826" Type="http://schemas.openxmlformats.org/officeDocument/2006/relationships/slideLayout" Target="../slideLayouts/slideLayout6869.xml"/><Relationship Id="rId868" Type="http://schemas.openxmlformats.org/officeDocument/2006/relationships/slideLayout" Target="../slideLayouts/slideLayout6911.xml"/><Relationship Id="rId258" Type="http://schemas.openxmlformats.org/officeDocument/2006/relationships/slideLayout" Target="../slideLayouts/slideLayout6301.xml"/><Relationship Id="rId465" Type="http://schemas.openxmlformats.org/officeDocument/2006/relationships/slideLayout" Target="../slideLayouts/slideLayout6508.xml"/><Relationship Id="rId630" Type="http://schemas.openxmlformats.org/officeDocument/2006/relationships/slideLayout" Target="../slideLayouts/slideLayout6673.xml"/><Relationship Id="rId672" Type="http://schemas.openxmlformats.org/officeDocument/2006/relationships/slideLayout" Target="../slideLayouts/slideLayout6715.xml"/><Relationship Id="rId728" Type="http://schemas.openxmlformats.org/officeDocument/2006/relationships/slideLayout" Target="../slideLayouts/slideLayout6771.xml"/><Relationship Id="rId935" Type="http://schemas.openxmlformats.org/officeDocument/2006/relationships/slideLayout" Target="../slideLayouts/slideLayout6978.xml"/><Relationship Id="rId22" Type="http://schemas.openxmlformats.org/officeDocument/2006/relationships/slideLayout" Target="../slideLayouts/slideLayout6065.xml"/><Relationship Id="rId64" Type="http://schemas.openxmlformats.org/officeDocument/2006/relationships/slideLayout" Target="../slideLayouts/slideLayout6107.xml"/><Relationship Id="rId118" Type="http://schemas.openxmlformats.org/officeDocument/2006/relationships/slideLayout" Target="../slideLayouts/slideLayout6161.xml"/><Relationship Id="rId325" Type="http://schemas.openxmlformats.org/officeDocument/2006/relationships/slideLayout" Target="../slideLayouts/slideLayout6368.xml"/><Relationship Id="rId367" Type="http://schemas.openxmlformats.org/officeDocument/2006/relationships/slideLayout" Target="../slideLayouts/slideLayout6410.xml"/><Relationship Id="rId532" Type="http://schemas.openxmlformats.org/officeDocument/2006/relationships/slideLayout" Target="../slideLayouts/slideLayout6575.xml"/><Relationship Id="rId574" Type="http://schemas.openxmlformats.org/officeDocument/2006/relationships/slideLayout" Target="../slideLayouts/slideLayout6617.xml"/><Relationship Id="rId171" Type="http://schemas.openxmlformats.org/officeDocument/2006/relationships/slideLayout" Target="../slideLayouts/slideLayout6214.xml"/><Relationship Id="rId227" Type="http://schemas.openxmlformats.org/officeDocument/2006/relationships/slideLayout" Target="../slideLayouts/slideLayout6270.xml"/><Relationship Id="rId781" Type="http://schemas.openxmlformats.org/officeDocument/2006/relationships/slideLayout" Target="../slideLayouts/slideLayout6824.xml"/><Relationship Id="rId837" Type="http://schemas.openxmlformats.org/officeDocument/2006/relationships/slideLayout" Target="../slideLayouts/slideLayout6880.xml"/><Relationship Id="rId879" Type="http://schemas.openxmlformats.org/officeDocument/2006/relationships/slideLayout" Target="../slideLayouts/slideLayout6922.xml"/><Relationship Id="rId269" Type="http://schemas.openxmlformats.org/officeDocument/2006/relationships/slideLayout" Target="../slideLayouts/slideLayout6312.xml"/><Relationship Id="rId434" Type="http://schemas.openxmlformats.org/officeDocument/2006/relationships/slideLayout" Target="../slideLayouts/slideLayout6477.xml"/><Relationship Id="rId476" Type="http://schemas.openxmlformats.org/officeDocument/2006/relationships/slideLayout" Target="../slideLayouts/slideLayout6519.xml"/><Relationship Id="rId641" Type="http://schemas.openxmlformats.org/officeDocument/2006/relationships/slideLayout" Target="../slideLayouts/slideLayout6684.xml"/><Relationship Id="rId683" Type="http://schemas.openxmlformats.org/officeDocument/2006/relationships/slideLayout" Target="../slideLayouts/slideLayout6726.xml"/><Relationship Id="rId739" Type="http://schemas.openxmlformats.org/officeDocument/2006/relationships/slideLayout" Target="../slideLayouts/slideLayout6782.xml"/><Relationship Id="rId890" Type="http://schemas.openxmlformats.org/officeDocument/2006/relationships/slideLayout" Target="../slideLayouts/slideLayout6933.xml"/><Relationship Id="rId904" Type="http://schemas.openxmlformats.org/officeDocument/2006/relationships/slideLayout" Target="../slideLayouts/slideLayout6947.xml"/><Relationship Id="rId33" Type="http://schemas.openxmlformats.org/officeDocument/2006/relationships/slideLayout" Target="../slideLayouts/slideLayout6076.xml"/><Relationship Id="rId129" Type="http://schemas.openxmlformats.org/officeDocument/2006/relationships/slideLayout" Target="../slideLayouts/slideLayout6172.xml"/><Relationship Id="rId280" Type="http://schemas.openxmlformats.org/officeDocument/2006/relationships/slideLayout" Target="../slideLayouts/slideLayout6323.xml"/><Relationship Id="rId336" Type="http://schemas.openxmlformats.org/officeDocument/2006/relationships/slideLayout" Target="../slideLayouts/slideLayout6379.xml"/><Relationship Id="rId501" Type="http://schemas.openxmlformats.org/officeDocument/2006/relationships/slideLayout" Target="../slideLayouts/slideLayout6544.xml"/><Relationship Id="rId543" Type="http://schemas.openxmlformats.org/officeDocument/2006/relationships/slideLayout" Target="../slideLayouts/slideLayout6586.xml"/><Relationship Id="rId946" Type="http://schemas.openxmlformats.org/officeDocument/2006/relationships/slideLayout" Target="../slideLayouts/slideLayout6989.xml"/><Relationship Id="rId75" Type="http://schemas.openxmlformats.org/officeDocument/2006/relationships/slideLayout" Target="../slideLayouts/slideLayout6118.xml"/><Relationship Id="rId140" Type="http://schemas.openxmlformats.org/officeDocument/2006/relationships/slideLayout" Target="../slideLayouts/slideLayout6183.xml"/><Relationship Id="rId182" Type="http://schemas.openxmlformats.org/officeDocument/2006/relationships/slideLayout" Target="../slideLayouts/slideLayout6225.xml"/><Relationship Id="rId378" Type="http://schemas.openxmlformats.org/officeDocument/2006/relationships/slideLayout" Target="../slideLayouts/slideLayout6421.xml"/><Relationship Id="rId403" Type="http://schemas.openxmlformats.org/officeDocument/2006/relationships/slideLayout" Target="../slideLayouts/slideLayout6446.xml"/><Relationship Id="rId585" Type="http://schemas.openxmlformats.org/officeDocument/2006/relationships/slideLayout" Target="../slideLayouts/slideLayout6628.xml"/><Relationship Id="rId750" Type="http://schemas.openxmlformats.org/officeDocument/2006/relationships/slideLayout" Target="../slideLayouts/slideLayout6793.xml"/><Relationship Id="rId792" Type="http://schemas.openxmlformats.org/officeDocument/2006/relationships/slideLayout" Target="../slideLayouts/slideLayout6835.xml"/><Relationship Id="rId806" Type="http://schemas.openxmlformats.org/officeDocument/2006/relationships/slideLayout" Target="../slideLayouts/slideLayout6849.xml"/><Relationship Id="rId848" Type="http://schemas.openxmlformats.org/officeDocument/2006/relationships/slideLayout" Target="../slideLayouts/slideLayout6891.xml"/><Relationship Id="rId6" Type="http://schemas.openxmlformats.org/officeDocument/2006/relationships/slideLayout" Target="../slideLayouts/slideLayout6049.xml"/><Relationship Id="rId238" Type="http://schemas.openxmlformats.org/officeDocument/2006/relationships/slideLayout" Target="../slideLayouts/slideLayout6281.xml"/><Relationship Id="rId445" Type="http://schemas.openxmlformats.org/officeDocument/2006/relationships/slideLayout" Target="../slideLayouts/slideLayout6488.xml"/><Relationship Id="rId487" Type="http://schemas.openxmlformats.org/officeDocument/2006/relationships/slideLayout" Target="../slideLayouts/slideLayout6530.xml"/><Relationship Id="rId610" Type="http://schemas.openxmlformats.org/officeDocument/2006/relationships/slideLayout" Target="../slideLayouts/slideLayout6653.xml"/><Relationship Id="rId652" Type="http://schemas.openxmlformats.org/officeDocument/2006/relationships/slideLayout" Target="../slideLayouts/slideLayout6695.xml"/><Relationship Id="rId694" Type="http://schemas.openxmlformats.org/officeDocument/2006/relationships/slideLayout" Target="../slideLayouts/slideLayout6737.xml"/><Relationship Id="rId708" Type="http://schemas.openxmlformats.org/officeDocument/2006/relationships/slideLayout" Target="../slideLayouts/slideLayout6751.xml"/><Relationship Id="rId915" Type="http://schemas.openxmlformats.org/officeDocument/2006/relationships/slideLayout" Target="../slideLayouts/slideLayout6958.xml"/><Relationship Id="rId291" Type="http://schemas.openxmlformats.org/officeDocument/2006/relationships/slideLayout" Target="../slideLayouts/slideLayout6334.xml"/><Relationship Id="rId305" Type="http://schemas.openxmlformats.org/officeDocument/2006/relationships/slideLayout" Target="../slideLayouts/slideLayout6348.xml"/><Relationship Id="rId347" Type="http://schemas.openxmlformats.org/officeDocument/2006/relationships/slideLayout" Target="../slideLayouts/slideLayout6390.xml"/><Relationship Id="rId512" Type="http://schemas.openxmlformats.org/officeDocument/2006/relationships/slideLayout" Target="../slideLayouts/slideLayout6555.xml"/><Relationship Id="rId957" Type="http://schemas.openxmlformats.org/officeDocument/2006/relationships/slideLayout" Target="../slideLayouts/slideLayout7000.xml"/><Relationship Id="rId44" Type="http://schemas.openxmlformats.org/officeDocument/2006/relationships/slideLayout" Target="../slideLayouts/slideLayout6087.xml"/><Relationship Id="rId86" Type="http://schemas.openxmlformats.org/officeDocument/2006/relationships/slideLayout" Target="../slideLayouts/slideLayout6129.xml"/><Relationship Id="rId151" Type="http://schemas.openxmlformats.org/officeDocument/2006/relationships/slideLayout" Target="../slideLayouts/slideLayout6194.xml"/><Relationship Id="rId389" Type="http://schemas.openxmlformats.org/officeDocument/2006/relationships/slideLayout" Target="../slideLayouts/slideLayout6432.xml"/><Relationship Id="rId554" Type="http://schemas.openxmlformats.org/officeDocument/2006/relationships/slideLayout" Target="../slideLayouts/slideLayout6597.xml"/><Relationship Id="rId596" Type="http://schemas.openxmlformats.org/officeDocument/2006/relationships/slideLayout" Target="../slideLayouts/slideLayout6639.xml"/><Relationship Id="rId761" Type="http://schemas.openxmlformats.org/officeDocument/2006/relationships/slideLayout" Target="../slideLayouts/slideLayout6804.xml"/><Relationship Id="rId817" Type="http://schemas.openxmlformats.org/officeDocument/2006/relationships/slideLayout" Target="../slideLayouts/slideLayout6860.xml"/><Relationship Id="rId859" Type="http://schemas.openxmlformats.org/officeDocument/2006/relationships/slideLayout" Target="../slideLayouts/slideLayout6902.xml"/><Relationship Id="rId193" Type="http://schemas.openxmlformats.org/officeDocument/2006/relationships/slideLayout" Target="../slideLayouts/slideLayout6236.xml"/><Relationship Id="rId207" Type="http://schemas.openxmlformats.org/officeDocument/2006/relationships/slideLayout" Target="../slideLayouts/slideLayout6250.xml"/><Relationship Id="rId249" Type="http://schemas.openxmlformats.org/officeDocument/2006/relationships/slideLayout" Target="../slideLayouts/slideLayout6292.xml"/><Relationship Id="rId414" Type="http://schemas.openxmlformats.org/officeDocument/2006/relationships/slideLayout" Target="../slideLayouts/slideLayout6457.xml"/><Relationship Id="rId456" Type="http://schemas.openxmlformats.org/officeDocument/2006/relationships/slideLayout" Target="../slideLayouts/slideLayout6499.xml"/><Relationship Id="rId498" Type="http://schemas.openxmlformats.org/officeDocument/2006/relationships/slideLayout" Target="../slideLayouts/slideLayout6541.xml"/><Relationship Id="rId621" Type="http://schemas.openxmlformats.org/officeDocument/2006/relationships/slideLayout" Target="../slideLayouts/slideLayout6664.xml"/><Relationship Id="rId663" Type="http://schemas.openxmlformats.org/officeDocument/2006/relationships/slideLayout" Target="../slideLayouts/slideLayout6706.xml"/><Relationship Id="rId870" Type="http://schemas.openxmlformats.org/officeDocument/2006/relationships/slideLayout" Target="../slideLayouts/slideLayout6913.xml"/><Relationship Id="rId13" Type="http://schemas.openxmlformats.org/officeDocument/2006/relationships/slideLayout" Target="../slideLayouts/slideLayout6056.xml"/><Relationship Id="rId109" Type="http://schemas.openxmlformats.org/officeDocument/2006/relationships/slideLayout" Target="../slideLayouts/slideLayout6152.xml"/><Relationship Id="rId260" Type="http://schemas.openxmlformats.org/officeDocument/2006/relationships/slideLayout" Target="../slideLayouts/slideLayout6303.xml"/><Relationship Id="rId316" Type="http://schemas.openxmlformats.org/officeDocument/2006/relationships/slideLayout" Target="../slideLayouts/slideLayout6359.xml"/><Relationship Id="rId523" Type="http://schemas.openxmlformats.org/officeDocument/2006/relationships/slideLayout" Target="../slideLayouts/slideLayout6566.xml"/><Relationship Id="rId719" Type="http://schemas.openxmlformats.org/officeDocument/2006/relationships/slideLayout" Target="../slideLayouts/slideLayout6762.xml"/><Relationship Id="rId926" Type="http://schemas.openxmlformats.org/officeDocument/2006/relationships/slideLayout" Target="../slideLayouts/slideLayout6969.xml"/><Relationship Id="rId968" Type="http://schemas.openxmlformats.org/officeDocument/2006/relationships/slideLayout" Target="../slideLayouts/slideLayout7011.xml"/><Relationship Id="rId55" Type="http://schemas.openxmlformats.org/officeDocument/2006/relationships/slideLayout" Target="../slideLayouts/slideLayout6098.xml"/><Relationship Id="rId97" Type="http://schemas.openxmlformats.org/officeDocument/2006/relationships/slideLayout" Target="../slideLayouts/slideLayout6140.xml"/><Relationship Id="rId120" Type="http://schemas.openxmlformats.org/officeDocument/2006/relationships/slideLayout" Target="../slideLayouts/slideLayout6163.xml"/><Relationship Id="rId358" Type="http://schemas.openxmlformats.org/officeDocument/2006/relationships/slideLayout" Target="../slideLayouts/slideLayout6401.xml"/><Relationship Id="rId565" Type="http://schemas.openxmlformats.org/officeDocument/2006/relationships/slideLayout" Target="../slideLayouts/slideLayout6608.xml"/><Relationship Id="rId730" Type="http://schemas.openxmlformats.org/officeDocument/2006/relationships/slideLayout" Target="../slideLayouts/slideLayout6773.xml"/><Relationship Id="rId772" Type="http://schemas.openxmlformats.org/officeDocument/2006/relationships/slideLayout" Target="../slideLayouts/slideLayout6815.xml"/><Relationship Id="rId828" Type="http://schemas.openxmlformats.org/officeDocument/2006/relationships/slideLayout" Target="../slideLayouts/slideLayout6871.xml"/><Relationship Id="rId162" Type="http://schemas.openxmlformats.org/officeDocument/2006/relationships/slideLayout" Target="../slideLayouts/slideLayout6205.xml"/><Relationship Id="rId218" Type="http://schemas.openxmlformats.org/officeDocument/2006/relationships/slideLayout" Target="../slideLayouts/slideLayout6261.xml"/><Relationship Id="rId425" Type="http://schemas.openxmlformats.org/officeDocument/2006/relationships/slideLayout" Target="../slideLayouts/slideLayout6468.xml"/><Relationship Id="rId467" Type="http://schemas.openxmlformats.org/officeDocument/2006/relationships/slideLayout" Target="../slideLayouts/slideLayout6510.xml"/><Relationship Id="rId632" Type="http://schemas.openxmlformats.org/officeDocument/2006/relationships/slideLayout" Target="../slideLayouts/slideLayout6675.xml"/><Relationship Id="rId271" Type="http://schemas.openxmlformats.org/officeDocument/2006/relationships/slideLayout" Target="../slideLayouts/slideLayout6314.xml"/><Relationship Id="rId674" Type="http://schemas.openxmlformats.org/officeDocument/2006/relationships/slideLayout" Target="../slideLayouts/slideLayout6717.xml"/><Relationship Id="rId881" Type="http://schemas.openxmlformats.org/officeDocument/2006/relationships/slideLayout" Target="../slideLayouts/slideLayout6924.xml"/><Relationship Id="rId937" Type="http://schemas.openxmlformats.org/officeDocument/2006/relationships/slideLayout" Target="../slideLayouts/slideLayout6980.xml"/><Relationship Id="rId24" Type="http://schemas.openxmlformats.org/officeDocument/2006/relationships/slideLayout" Target="../slideLayouts/slideLayout6067.xml"/><Relationship Id="rId66" Type="http://schemas.openxmlformats.org/officeDocument/2006/relationships/slideLayout" Target="../slideLayouts/slideLayout6109.xml"/><Relationship Id="rId131" Type="http://schemas.openxmlformats.org/officeDocument/2006/relationships/slideLayout" Target="../slideLayouts/slideLayout6174.xml"/><Relationship Id="rId327" Type="http://schemas.openxmlformats.org/officeDocument/2006/relationships/slideLayout" Target="../slideLayouts/slideLayout6370.xml"/><Relationship Id="rId369" Type="http://schemas.openxmlformats.org/officeDocument/2006/relationships/slideLayout" Target="../slideLayouts/slideLayout6412.xml"/><Relationship Id="rId534" Type="http://schemas.openxmlformats.org/officeDocument/2006/relationships/slideLayout" Target="../slideLayouts/slideLayout6577.xml"/><Relationship Id="rId576" Type="http://schemas.openxmlformats.org/officeDocument/2006/relationships/slideLayout" Target="../slideLayouts/slideLayout6619.xml"/><Relationship Id="rId741" Type="http://schemas.openxmlformats.org/officeDocument/2006/relationships/slideLayout" Target="../slideLayouts/slideLayout6784.xml"/><Relationship Id="rId783" Type="http://schemas.openxmlformats.org/officeDocument/2006/relationships/slideLayout" Target="../slideLayouts/slideLayout6826.xml"/><Relationship Id="rId839" Type="http://schemas.openxmlformats.org/officeDocument/2006/relationships/slideLayout" Target="../slideLayouts/slideLayout6882.xml"/><Relationship Id="rId173" Type="http://schemas.openxmlformats.org/officeDocument/2006/relationships/slideLayout" Target="../slideLayouts/slideLayout6216.xml"/><Relationship Id="rId229" Type="http://schemas.openxmlformats.org/officeDocument/2006/relationships/slideLayout" Target="../slideLayouts/slideLayout6272.xml"/><Relationship Id="rId380" Type="http://schemas.openxmlformats.org/officeDocument/2006/relationships/slideLayout" Target="../slideLayouts/slideLayout6423.xml"/><Relationship Id="rId436" Type="http://schemas.openxmlformats.org/officeDocument/2006/relationships/slideLayout" Target="../slideLayouts/slideLayout6479.xml"/><Relationship Id="rId601" Type="http://schemas.openxmlformats.org/officeDocument/2006/relationships/slideLayout" Target="../slideLayouts/slideLayout6644.xml"/><Relationship Id="rId643" Type="http://schemas.openxmlformats.org/officeDocument/2006/relationships/slideLayout" Target="../slideLayouts/slideLayout6686.xml"/><Relationship Id="rId240" Type="http://schemas.openxmlformats.org/officeDocument/2006/relationships/slideLayout" Target="../slideLayouts/slideLayout6283.xml"/><Relationship Id="rId478" Type="http://schemas.openxmlformats.org/officeDocument/2006/relationships/slideLayout" Target="../slideLayouts/slideLayout6521.xml"/><Relationship Id="rId685" Type="http://schemas.openxmlformats.org/officeDocument/2006/relationships/slideLayout" Target="../slideLayouts/slideLayout6728.xml"/><Relationship Id="rId850" Type="http://schemas.openxmlformats.org/officeDocument/2006/relationships/slideLayout" Target="../slideLayouts/slideLayout6893.xml"/><Relationship Id="rId892" Type="http://schemas.openxmlformats.org/officeDocument/2006/relationships/slideLayout" Target="../slideLayouts/slideLayout6935.xml"/><Relationship Id="rId906" Type="http://schemas.openxmlformats.org/officeDocument/2006/relationships/slideLayout" Target="../slideLayouts/slideLayout6949.xml"/><Relationship Id="rId948" Type="http://schemas.openxmlformats.org/officeDocument/2006/relationships/slideLayout" Target="../slideLayouts/slideLayout6991.xml"/><Relationship Id="rId35" Type="http://schemas.openxmlformats.org/officeDocument/2006/relationships/slideLayout" Target="../slideLayouts/slideLayout6078.xml"/><Relationship Id="rId77" Type="http://schemas.openxmlformats.org/officeDocument/2006/relationships/slideLayout" Target="../slideLayouts/slideLayout6120.xml"/><Relationship Id="rId100" Type="http://schemas.openxmlformats.org/officeDocument/2006/relationships/slideLayout" Target="../slideLayouts/slideLayout6143.xml"/><Relationship Id="rId282" Type="http://schemas.openxmlformats.org/officeDocument/2006/relationships/slideLayout" Target="../slideLayouts/slideLayout6325.xml"/><Relationship Id="rId338" Type="http://schemas.openxmlformats.org/officeDocument/2006/relationships/slideLayout" Target="../slideLayouts/slideLayout6381.xml"/><Relationship Id="rId503" Type="http://schemas.openxmlformats.org/officeDocument/2006/relationships/slideLayout" Target="../slideLayouts/slideLayout6546.xml"/><Relationship Id="rId545" Type="http://schemas.openxmlformats.org/officeDocument/2006/relationships/slideLayout" Target="../slideLayouts/slideLayout6588.xml"/><Relationship Id="rId587" Type="http://schemas.openxmlformats.org/officeDocument/2006/relationships/slideLayout" Target="../slideLayouts/slideLayout6630.xml"/><Relationship Id="rId710" Type="http://schemas.openxmlformats.org/officeDocument/2006/relationships/slideLayout" Target="../slideLayouts/slideLayout6753.xml"/><Relationship Id="rId752" Type="http://schemas.openxmlformats.org/officeDocument/2006/relationships/slideLayout" Target="../slideLayouts/slideLayout6795.xml"/><Relationship Id="rId808" Type="http://schemas.openxmlformats.org/officeDocument/2006/relationships/slideLayout" Target="../slideLayouts/slideLayout6851.xml"/><Relationship Id="rId8" Type="http://schemas.openxmlformats.org/officeDocument/2006/relationships/slideLayout" Target="../slideLayouts/slideLayout6051.xml"/><Relationship Id="rId142" Type="http://schemas.openxmlformats.org/officeDocument/2006/relationships/slideLayout" Target="../slideLayouts/slideLayout6185.xml"/><Relationship Id="rId184" Type="http://schemas.openxmlformats.org/officeDocument/2006/relationships/slideLayout" Target="../slideLayouts/slideLayout6227.xml"/><Relationship Id="rId391" Type="http://schemas.openxmlformats.org/officeDocument/2006/relationships/slideLayout" Target="../slideLayouts/slideLayout6434.xml"/><Relationship Id="rId405" Type="http://schemas.openxmlformats.org/officeDocument/2006/relationships/slideLayout" Target="../slideLayouts/slideLayout6448.xml"/><Relationship Id="rId447" Type="http://schemas.openxmlformats.org/officeDocument/2006/relationships/slideLayout" Target="../slideLayouts/slideLayout6490.xml"/><Relationship Id="rId612" Type="http://schemas.openxmlformats.org/officeDocument/2006/relationships/slideLayout" Target="../slideLayouts/slideLayout6655.xml"/><Relationship Id="rId794" Type="http://schemas.openxmlformats.org/officeDocument/2006/relationships/slideLayout" Target="../slideLayouts/slideLayout6837.xml"/><Relationship Id="rId251" Type="http://schemas.openxmlformats.org/officeDocument/2006/relationships/slideLayout" Target="../slideLayouts/slideLayout6294.xml"/><Relationship Id="rId489" Type="http://schemas.openxmlformats.org/officeDocument/2006/relationships/slideLayout" Target="../slideLayouts/slideLayout6532.xml"/><Relationship Id="rId654" Type="http://schemas.openxmlformats.org/officeDocument/2006/relationships/slideLayout" Target="../slideLayouts/slideLayout6697.xml"/><Relationship Id="rId696" Type="http://schemas.openxmlformats.org/officeDocument/2006/relationships/slideLayout" Target="../slideLayouts/slideLayout6739.xml"/><Relationship Id="rId861" Type="http://schemas.openxmlformats.org/officeDocument/2006/relationships/slideLayout" Target="../slideLayouts/slideLayout6904.xml"/><Relationship Id="rId917" Type="http://schemas.openxmlformats.org/officeDocument/2006/relationships/slideLayout" Target="../slideLayouts/slideLayout6960.xml"/><Relationship Id="rId959" Type="http://schemas.openxmlformats.org/officeDocument/2006/relationships/slideLayout" Target="../slideLayouts/slideLayout7002.xml"/><Relationship Id="rId46" Type="http://schemas.openxmlformats.org/officeDocument/2006/relationships/slideLayout" Target="../slideLayouts/slideLayout6089.xml"/><Relationship Id="rId293" Type="http://schemas.openxmlformats.org/officeDocument/2006/relationships/slideLayout" Target="../slideLayouts/slideLayout6336.xml"/><Relationship Id="rId307" Type="http://schemas.openxmlformats.org/officeDocument/2006/relationships/slideLayout" Target="../slideLayouts/slideLayout6350.xml"/><Relationship Id="rId349" Type="http://schemas.openxmlformats.org/officeDocument/2006/relationships/slideLayout" Target="../slideLayouts/slideLayout6392.xml"/><Relationship Id="rId514" Type="http://schemas.openxmlformats.org/officeDocument/2006/relationships/slideLayout" Target="../slideLayouts/slideLayout6557.xml"/><Relationship Id="rId556" Type="http://schemas.openxmlformats.org/officeDocument/2006/relationships/slideLayout" Target="../slideLayouts/slideLayout6599.xml"/><Relationship Id="rId721" Type="http://schemas.openxmlformats.org/officeDocument/2006/relationships/slideLayout" Target="../slideLayouts/slideLayout6764.xml"/><Relationship Id="rId763" Type="http://schemas.openxmlformats.org/officeDocument/2006/relationships/slideLayout" Target="../slideLayouts/slideLayout6806.xml"/><Relationship Id="rId88" Type="http://schemas.openxmlformats.org/officeDocument/2006/relationships/slideLayout" Target="../slideLayouts/slideLayout6131.xml"/><Relationship Id="rId111" Type="http://schemas.openxmlformats.org/officeDocument/2006/relationships/slideLayout" Target="../slideLayouts/slideLayout6154.xml"/><Relationship Id="rId153" Type="http://schemas.openxmlformats.org/officeDocument/2006/relationships/slideLayout" Target="../slideLayouts/slideLayout6196.xml"/><Relationship Id="rId195" Type="http://schemas.openxmlformats.org/officeDocument/2006/relationships/slideLayout" Target="../slideLayouts/slideLayout6238.xml"/><Relationship Id="rId209" Type="http://schemas.openxmlformats.org/officeDocument/2006/relationships/slideLayout" Target="../slideLayouts/slideLayout6252.xml"/><Relationship Id="rId360" Type="http://schemas.openxmlformats.org/officeDocument/2006/relationships/slideLayout" Target="../slideLayouts/slideLayout6403.xml"/><Relationship Id="rId416" Type="http://schemas.openxmlformats.org/officeDocument/2006/relationships/slideLayout" Target="../slideLayouts/slideLayout6459.xml"/><Relationship Id="rId598" Type="http://schemas.openxmlformats.org/officeDocument/2006/relationships/slideLayout" Target="../slideLayouts/slideLayout6641.xml"/><Relationship Id="rId819" Type="http://schemas.openxmlformats.org/officeDocument/2006/relationships/slideLayout" Target="../slideLayouts/slideLayout6862.xml"/><Relationship Id="rId970" Type="http://schemas.openxmlformats.org/officeDocument/2006/relationships/slideLayout" Target="../slideLayouts/slideLayout7013.xml"/><Relationship Id="rId220" Type="http://schemas.openxmlformats.org/officeDocument/2006/relationships/slideLayout" Target="../slideLayouts/slideLayout6263.xml"/><Relationship Id="rId458" Type="http://schemas.openxmlformats.org/officeDocument/2006/relationships/slideLayout" Target="../slideLayouts/slideLayout6501.xml"/><Relationship Id="rId623" Type="http://schemas.openxmlformats.org/officeDocument/2006/relationships/slideLayout" Target="../slideLayouts/slideLayout6666.xml"/><Relationship Id="rId665" Type="http://schemas.openxmlformats.org/officeDocument/2006/relationships/slideLayout" Target="../slideLayouts/slideLayout6708.xml"/><Relationship Id="rId830" Type="http://schemas.openxmlformats.org/officeDocument/2006/relationships/slideLayout" Target="../slideLayouts/slideLayout6873.xml"/><Relationship Id="rId872" Type="http://schemas.openxmlformats.org/officeDocument/2006/relationships/slideLayout" Target="../slideLayouts/slideLayout6915.xml"/><Relationship Id="rId928" Type="http://schemas.openxmlformats.org/officeDocument/2006/relationships/slideLayout" Target="../slideLayouts/slideLayout6971.xml"/><Relationship Id="rId15" Type="http://schemas.openxmlformats.org/officeDocument/2006/relationships/slideLayout" Target="../slideLayouts/slideLayout6058.xml"/><Relationship Id="rId57" Type="http://schemas.openxmlformats.org/officeDocument/2006/relationships/slideLayout" Target="../slideLayouts/slideLayout6100.xml"/><Relationship Id="rId262" Type="http://schemas.openxmlformats.org/officeDocument/2006/relationships/slideLayout" Target="../slideLayouts/slideLayout6305.xml"/><Relationship Id="rId318" Type="http://schemas.openxmlformats.org/officeDocument/2006/relationships/slideLayout" Target="../slideLayouts/slideLayout6361.xml"/><Relationship Id="rId525" Type="http://schemas.openxmlformats.org/officeDocument/2006/relationships/slideLayout" Target="../slideLayouts/slideLayout6568.xml"/><Relationship Id="rId567" Type="http://schemas.openxmlformats.org/officeDocument/2006/relationships/slideLayout" Target="../slideLayouts/slideLayout6610.xml"/><Relationship Id="rId732" Type="http://schemas.openxmlformats.org/officeDocument/2006/relationships/slideLayout" Target="../slideLayouts/slideLayout6775.xml"/><Relationship Id="rId99" Type="http://schemas.openxmlformats.org/officeDocument/2006/relationships/slideLayout" Target="../slideLayouts/slideLayout6142.xml"/><Relationship Id="rId122" Type="http://schemas.openxmlformats.org/officeDocument/2006/relationships/slideLayout" Target="../slideLayouts/slideLayout6165.xml"/><Relationship Id="rId164" Type="http://schemas.openxmlformats.org/officeDocument/2006/relationships/slideLayout" Target="../slideLayouts/slideLayout6207.xml"/><Relationship Id="rId371" Type="http://schemas.openxmlformats.org/officeDocument/2006/relationships/slideLayout" Target="../slideLayouts/slideLayout6414.xml"/><Relationship Id="rId774" Type="http://schemas.openxmlformats.org/officeDocument/2006/relationships/slideLayout" Target="../slideLayouts/slideLayout6817.xml"/><Relationship Id="rId427" Type="http://schemas.openxmlformats.org/officeDocument/2006/relationships/slideLayout" Target="../slideLayouts/slideLayout6470.xml"/><Relationship Id="rId469" Type="http://schemas.openxmlformats.org/officeDocument/2006/relationships/slideLayout" Target="../slideLayouts/slideLayout6512.xml"/><Relationship Id="rId634" Type="http://schemas.openxmlformats.org/officeDocument/2006/relationships/slideLayout" Target="../slideLayouts/slideLayout6677.xml"/><Relationship Id="rId676" Type="http://schemas.openxmlformats.org/officeDocument/2006/relationships/slideLayout" Target="../slideLayouts/slideLayout6719.xml"/><Relationship Id="rId841" Type="http://schemas.openxmlformats.org/officeDocument/2006/relationships/slideLayout" Target="../slideLayouts/slideLayout6884.xml"/><Relationship Id="rId883" Type="http://schemas.openxmlformats.org/officeDocument/2006/relationships/slideLayout" Target="../slideLayouts/slideLayout6926.xml"/><Relationship Id="rId26" Type="http://schemas.openxmlformats.org/officeDocument/2006/relationships/slideLayout" Target="../slideLayouts/slideLayout6069.xml"/><Relationship Id="rId231" Type="http://schemas.openxmlformats.org/officeDocument/2006/relationships/slideLayout" Target="../slideLayouts/slideLayout6274.xml"/><Relationship Id="rId273" Type="http://schemas.openxmlformats.org/officeDocument/2006/relationships/slideLayout" Target="../slideLayouts/slideLayout6316.xml"/><Relationship Id="rId329" Type="http://schemas.openxmlformats.org/officeDocument/2006/relationships/slideLayout" Target="../slideLayouts/slideLayout6372.xml"/><Relationship Id="rId480" Type="http://schemas.openxmlformats.org/officeDocument/2006/relationships/slideLayout" Target="../slideLayouts/slideLayout6523.xml"/><Relationship Id="rId536" Type="http://schemas.openxmlformats.org/officeDocument/2006/relationships/slideLayout" Target="../slideLayouts/slideLayout6579.xml"/><Relationship Id="rId701" Type="http://schemas.openxmlformats.org/officeDocument/2006/relationships/slideLayout" Target="../slideLayouts/slideLayout6744.xml"/><Relationship Id="rId939" Type="http://schemas.openxmlformats.org/officeDocument/2006/relationships/slideLayout" Target="../slideLayouts/slideLayout6982.xml"/><Relationship Id="rId68" Type="http://schemas.openxmlformats.org/officeDocument/2006/relationships/slideLayout" Target="../slideLayouts/slideLayout6111.xml"/><Relationship Id="rId133" Type="http://schemas.openxmlformats.org/officeDocument/2006/relationships/slideLayout" Target="../slideLayouts/slideLayout6176.xml"/><Relationship Id="rId175" Type="http://schemas.openxmlformats.org/officeDocument/2006/relationships/slideLayout" Target="../slideLayouts/slideLayout6218.xml"/><Relationship Id="rId340" Type="http://schemas.openxmlformats.org/officeDocument/2006/relationships/slideLayout" Target="../slideLayouts/slideLayout6383.xml"/><Relationship Id="rId578" Type="http://schemas.openxmlformats.org/officeDocument/2006/relationships/slideLayout" Target="../slideLayouts/slideLayout6621.xml"/><Relationship Id="rId743" Type="http://schemas.openxmlformats.org/officeDocument/2006/relationships/slideLayout" Target="../slideLayouts/slideLayout6786.xml"/><Relationship Id="rId785" Type="http://schemas.openxmlformats.org/officeDocument/2006/relationships/slideLayout" Target="../slideLayouts/slideLayout6828.xml"/><Relationship Id="rId950" Type="http://schemas.openxmlformats.org/officeDocument/2006/relationships/slideLayout" Target="../slideLayouts/slideLayout6993.xml"/><Relationship Id="rId200" Type="http://schemas.openxmlformats.org/officeDocument/2006/relationships/slideLayout" Target="../slideLayouts/slideLayout6243.xml"/><Relationship Id="rId382" Type="http://schemas.openxmlformats.org/officeDocument/2006/relationships/slideLayout" Target="../slideLayouts/slideLayout6425.xml"/><Relationship Id="rId438" Type="http://schemas.openxmlformats.org/officeDocument/2006/relationships/slideLayout" Target="../slideLayouts/slideLayout6481.xml"/><Relationship Id="rId603" Type="http://schemas.openxmlformats.org/officeDocument/2006/relationships/slideLayout" Target="../slideLayouts/slideLayout6646.xml"/><Relationship Id="rId645" Type="http://schemas.openxmlformats.org/officeDocument/2006/relationships/slideLayout" Target="../slideLayouts/slideLayout6688.xml"/><Relationship Id="rId687" Type="http://schemas.openxmlformats.org/officeDocument/2006/relationships/slideLayout" Target="../slideLayouts/slideLayout6730.xml"/><Relationship Id="rId810" Type="http://schemas.openxmlformats.org/officeDocument/2006/relationships/slideLayout" Target="../slideLayouts/slideLayout6853.xml"/><Relationship Id="rId852" Type="http://schemas.openxmlformats.org/officeDocument/2006/relationships/slideLayout" Target="../slideLayouts/slideLayout6895.xml"/><Relationship Id="rId908" Type="http://schemas.openxmlformats.org/officeDocument/2006/relationships/slideLayout" Target="../slideLayouts/slideLayout6951.xml"/><Relationship Id="rId242" Type="http://schemas.openxmlformats.org/officeDocument/2006/relationships/slideLayout" Target="../slideLayouts/slideLayout6285.xml"/><Relationship Id="rId284" Type="http://schemas.openxmlformats.org/officeDocument/2006/relationships/slideLayout" Target="../slideLayouts/slideLayout6327.xml"/><Relationship Id="rId491" Type="http://schemas.openxmlformats.org/officeDocument/2006/relationships/slideLayout" Target="../slideLayouts/slideLayout6534.xml"/><Relationship Id="rId505" Type="http://schemas.openxmlformats.org/officeDocument/2006/relationships/slideLayout" Target="../slideLayouts/slideLayout6548.xml"/><Relationship Id="rId712" Type="http://schemas.openxmlformats.org/officeDocument/2006/relationships/slideLayout" Target="../slideLayouts/slideLayout6755.xml"/><Relationship Id="rId894" Type="http://schemas.openxmlformats.org/officeDocument/2006/relationships/slideLayout" Target="../slideLayouts/slideLayout6937.xml"/><Relationship Id="rId37" Type="http://schemas.openxmlformats.org/officeDocument/2006/relationships/slideLayout" Target="../slideLayouts/slideLayout6080.xml"/><Relationship Id="rId79" Type="http://schemas.openxmlformats.org/officeDocument/2006/relationships/slideLayout" Target="../slideLayouts/slideLayout6122.xml"/><Relationship Id="rId102" Type="http://schemas.openxmlformats.org/officeDocument/2006/relationships/slideLayout" Target="../slideLayouts/slideLayout6145.xml"/><Relationship Id="rId144" Type="http://schemas.openxmlformats.org/officeDocument/2006/relationships/slideLayout" Target="../slideLayouts/slideLayout6187.xml"/><Relationship Id="rId547" Type="http://schemas.openxmlformats.org/officeDocument/2006/relationships/slideLayout" Target="../slideLayouts/slideLayout6590.xml"/><Relationship Id="rId589" Type="http://schemas.openxmlformats.org/officeDocument/2006/relationships/slideLayout" Target="../slideLayouts/slideLayout6632.xml"/><Relationship Id="rId754" Type="http://schemas.openxmlformats.org/officeDocument/2006/relationships/slideLayout" Target="../slideLayouts/slideLayout6797.xml"/><Relationship Id="rId796" Type="http://schemas.openxmlformats.org/officeDocument/2006/relationships/slideLayout" Target="../slideLayouts/slideLayout6839.xml"/><Relationship Id="rId961" Type="http://schemas.openxmlformats.org/officeDocument/2006/relationships/slideLayout" Target="../slideLayouts/slideLayout7004.xml"/><Relationship Id="rId90" Type="http://schemas.openxmlformats.org/officeDocument/2006/relationships/slideLayout" Target="../slideLayouts/slideLayout6133.xml"/><Relationship Id="rId186" Type="http://schemas.openxmlformats.org/officeDocument/2006/relationships/slideLayout" Target="../slideLayouts/slideLayout6229.xml"/><Relationship Id="rId351" Type="http://schemas.openxmlformats.org/officeDocument/2006/relationships/slideLayout" Target="../slideLayouts/slideLayout6394.xml"/><Relationship Id="rId393" Type="http://schemas.openxmlformats.org/officeDocument/2006/relationships/slideLayout" Target="../slideLayouts/slideLayout6436.xml"/><Relationship Id="rId407" Type="http://schemas.openxmlformats.org/officeDocument/2006/relationships/slideLayout" Target="../slideLayouts/slideLayout6450.xml"/><Relationship Id="rId449" Type="http://schemas.openxmlformats.org/officeDocument/2006/relationships/slideLayout" Target="../slideLayouts/slideLayout6492.xml"/><Relationship Id="rId614" Type="http://schemas.openxmlformats.org/officeDocument/2006/relationships/slideLayout" Target="../slideLayouts/slideLayout6657.xml"/><Relationship Id="rId656" Type="http://schemas.openxmlformats.org/officeDocument/2006/relationships/slideLayout" Target="../slideLayouts/slideLayout6699.xml"/><Relationship Id="rId821" Type="http://schemas.openxmlformats.org/officeDocument/2006/relationships/slideLayout" Target="../slideLayouts/slideLayout6864.xml"/><Relationship Id="rId863" Type="http://schemas.openxmlformats.org/officeDocument/2006/relationships/slideLayout" Target="../slideLayouts/slideLayout6906.xml"/><Relationship Id="rId211" Type="http://schemas.openxmlformats.org/officeDocument/2006/relationships/slideLayout" Target="../slideLayouts/slideLayout6254.xml"/><Relationship Id="rId253" Type="http://schemas.openxmlformats.org/officeDocument/2006/relationships/slideLayout" Target="../slideLayouts/slideLayout6296.xml"/><Relationship Id="rId295" Type="http://schemas.openxmlformats.org/officeDocument/2006/relationships/slideLayout" Target="../slideLayouts/slideLayout6338.xml"/><Relationship Id="rId309" Type="http://schemas.openxmlformats.org/officeDocument/2006/relationships/slideLayout" Target="../slideLayouts/slideLayout6352.xml"/><Relationship Id="rId460" Type="http://schemas.openxmlformats.org/officeDocument/2006/relationships/slideLayout" Target="../slideLayouts/slideLayout6503.xml"/><Relationship Id="rId516" Type="http://schemas.openxmlformats.org/officeDocument/2006/relationships/slideLayout" Target="../slideLayouts/slideLayout6559.xml"/><Relationship Id="rId698" Type="http://schemas.openxmlformats.org/officeDocument/2006/relationships/slideLayout" Target="../slideLayouts/slideLayout6741.xml"/><Relationship Id="rId919" Type="http://schemas.openxmlformats.org/officeDocument/2006/relationships/slideLayout" Target="../slideLayouts/slideLayout6962.xml"/><Relationship Id="rId48" Type="http://schemas.openxmlformats.org/officeDocument/2006/relationships/slideLayout" Target="../slideLayouts/slideLayout6091.xml"/><Relationship Id="rId113" Type="http://schemas.openxmlformats.org/officeDocument/2006/relationships/slideLayout" Target="../slideLayouts/slideLayout6156.xml"/><Relationship Id="rId320" Type="http://schemas.openxmlformats.org/officeDocument/2006/relationships/slideLayout" Target="../slideLayouts/slideLayout6363.xml"/><Relationship Id="rId558" Type="http://schemas.openxmlformats.org/officeDocument/2006/relationships/slideLayout" Target="../slideLayouts/slideLayout6601.xml"/><Relationship Id="rId723" Type="http://schemas.openxmlformats.org/officeDocument/2006/relationships/slideLayout" Target="../slideLayouts/slideLayout6766.xml"/><Relationship Id="rId765" Type="http://schemas.openxmlformats.org/officeDocument/2006/relationships/slideLayout" Target="../slideLayouts/slideLayout6808.xml"/><Relationship Id="rId930" Type="http://schemas.openxmlformats.org/officeDocument/2006/relationships/slideLayout" Target="../slideLayouts/slideLayout6973.xml"/><Relationship Id="rId972" Type="http://schemas.openxmlformats.org/officeDocument/2006/relationships/theme" Target="../theme/theme8.xml"/><Relationship Id="rId155" Type="http://schemas.openxmlformats.org/officeDocument/2006/relationships/slideLayout" Target="../slideLayouts/slideLayout6198.xml"/><Relationship Id="rId197" Type="http://schemas.openxmlformats.org/officeDocument/2006/relationships/slideLayout" Target="../slideLayouts/slideLayout6240.xml"/><Relationship Id="rId362" Type="http://schemas.openxmlformats.org/officeDocument/2006/relationships/slideLayout" Target="../slideLayouts/slideLayout6405.xml"/><Relationship Id="rId418" Type="http://schemas.openxmlformats.org/officeDocument/2006/relationships/slideLayout" Target="../slideLayouts/slideLayout6461.xml"/><Relationship Id="rId625" Type="http://schemas.openxmlformats.org/officeDocument/2006/relationships/slideLayout" Target="../slideLayouts/slideLayout6668.xml"/><Relationship Id="rId832" Type="http://schemas.openxmlformats.org/officeDocument/2006/relationships/slideLayout" Target="../slideLayouts/slideLayout6875.xml"/><Relationship Id="rId222" Type="http://schemas.openxmlformats.org/officeDocument/2006/relationships/slideLayout" Target="../slideLayouts/slideLayout6265.xml"/><Relationship Id="rId264" Type="http://schemas.openxmlformats.org/officeDocument/2006/relationships/slideLayout" Target="../slideLayouts/slideLayout6307.xml"/><Relationship Id="rId471" Type="http://schemas.openxmlformats.org/officeDocument/2006/relationships/slideLayout" Target="../slideLayouts/slideLayout6514.xml"/><Relationship Id="rId667" Type="http://schemas.openxmlformats.org/officeDocument/2006/relationships/slideLayout" Target="../slideLayouts/slideLayout6710.xml"/><Relationship Id="rId874" Type="http://schemas.openxmlformats.org/officeDocument/2006/relationships/slideLayout" Target="../slideLayouts/slideLayout6917.xml"/><Relationship Id="rId17" Type="http://schemas.openxmlformats.org/officeDocument/2006/relationships/slideLayout" Target="../slideLayouts/slideLayout6060.xml"/><Relationship Id="rId59" Type="http://schemas.openxmlformats.org/officeDocument/2006/relationships/slideLayout" Target="../slideLayouts/slideLayout6102.xml"/><Relationship Id="rId124" Type="http://schemas.openxmlformats.org/officeDocument/2006/relationships/slideLayout" Target="../slideLayouts/slideLayout6167.xml"/><Relationship Id="rId527" Type="http://schemas.openxmlformats.org/officeDocument/2006/relationships/slideLayout" Target="../slideLayouts/slideLayout6570.xml"/><Relationship Id="rId569" Type="http://schemas.openxmlformats.org/officeDocument/2006/relationships/slideLayout" Target="../slideLayouts/slideLayout6612.xml"/><Relationship Id="rId734" Type="http://schemas.openxmlformats.org/officeDocument/2006/relationships/slideLayout" Target="../slideLayouts/slideLayout6777.xml"/><Relationship Id="rId776" Type="http://schemas.openxmlformats.org/officeDocument/2006/relationships/slideLayout" Target="../slideLayouts/slideLayout6819.xml"/><Relationship Id="rId941" Type="http://schemas.openxmlformats.org/officeDocument/2006/relationships/slideLayout" Target="../slideLayouts/slideLayout6984.xml"/><Relationship Id="rId70" Type="http://schemas.openxmlformats.org/officeDocument/2006/relationships/slideLayout" Target="../slideLayouts/slideLayout6113.xml"/><Relationship Id="rId166" Type="http://schemas.openxmlformats.org/officeDocument/2006/relationships/slideLayout" Target="../slideLayouts/slideLayout6209.xml"/><Relationship Id="rId331" Type="http://schemas.openxmlformats.org/officeDocument/2006/relationships/slideLayout" Target="../slideLayouts/slideLayout6374.xml"/><Relationship Id="rId373" Type="http://schemas.openxmlformats.org/officeDocument/2006/relationships/slideLayout" Target="../slideLayouts/slideLayout6416.xml"/><Relationship Id="rId429" Type="http://schemas.openxmlformats.org/officeDocument/2006/relationships/slideLayout" Target="../slideLayouts/slideLayout6472.xml"/><Relationship Id="rId580" Type="http://schemas.openxmlformats.org/officeDocument/2006/relationships/slideLayout" Target="../slideLayouts/slideLayout6623.xml"/><Relationship Id="rId636" Type="http://schemas.openxmlformats.org/officeDocument/2006/relationships/slideLayout" Target="../slideLayouts/slideLayout6679.xml"/><Relationship Id="rId801" Type="http://schemas.openxmlformats.org/officeDocument/2006/relationships/slideLayout" Target="../slideLayouts/slideLayout6844.xml"/><Relationship Id="rId1" Type="http://schemas.openxmlformats.org/officeDocument/2006/relationships/slideLayout" Target="../slideLayouts/slideLayout6044.xml"/><Relationship Id="rId233" Type="http://schemas.openxmlformats.org/officeDocument/2006/relationships/slideLayout" Target="../slideLayouts/slideLayout6276.xml"/><Relationship Id="rId440" Type="http://schemas.openxmlformats.org/officeDocument/2006/relationships/slideLayout" Target="../slideLayouts/slideLayout6483.xml"/><Relationship Id="rId678" Type="http://schemas.openxmlformats.org/officeDocument/2006/relationships/slideLayout" Target="../slideLayouts/slideLayout6721.xml"/><Relationship Id="rId843" Type="http://schemas.openxmlformats.org/officeDocument/2006/relationships/slideLayout" Target="../slideLayouts/slideLayout6886.xml"/><Relationship Id="rId885" Type="http://schemas.openxmlformats.org/officeDocument/2006/relationships/slideLayout" Target="../slideLayouts/slideLayout6928.xml"/><Relationship Id="rId28" Type="http://schemas.openxmlformats.org/officeDocument/2006/relationships/slideLayout" Target="../slideLayouts/slideLayout6071.xml"/><Relationship Id="rId275" Type="http://schemas.openxmlformats.org/officeDocument/2006/relationships/slideLayout" Target="../slideLayouts/slideLayout6318.xml"/><Relationship Id="rId300" Type="http://schemas.openxmlformats.org/officeDocument/2006/relationships/slideLayout" Target="../slideLayouts/slideLayout6343.xml"/><Relationship Id="rId482" Type="http://schemas.openxmlformats.org/officeDocument/2006/relationships/slideLayout" Target="../slideLayouts/slideLayout6525.xml"/><Relationship Id="rId538" Type="http://schemas.openxmlformats.org/officeDocument/2006/relationships/slideLayout" Target="../slideLayouts/slideLayout6581.xml"/><Relationship Id="rId703" Type="http://schemas.openxmlformats.org/officeDocument/2006/relationships/slideLayout" Target="../slideLayouts/slideLayout6746.xml"/><Relationship Id="rId745" Type="http://schemas.openxmlformats.org/officeDocument/2006/relationships/slideLayout" Target="../slideLayouts/slideLayout6788.xml"/><Relationship Id="rId910" Type="http://schemas.openxmlformats.org/officeDocument/2006/relationships/slideLayout" Target="../slideLayouts/slideLayout6953.xml"/><Relationship Id="rId952" Type="http://schemas.openxmlformats.org/officeDocument/2006/relationships/slideLayout" Target="../slideLayouts/slideLayout6995.xml"/><Relationship Id="rId81" Type="http://schemas.openxmlformats.org/officeDocument/2006/relationships/slideLayout" Target="../slideLayouts/slideLayout6124.xml"/><Relationship Id="rId135" Type="http://schemas.openxmlformats.org/officeDocument/2006/relationships/slideLayout" Target="../slideLayouts/slideLayout6178.xml"/><Relationship Id="rId177" Type="http://schemas.openxmlformats.org/officeDocument/2006/relationships/slideLayout" Target="../slideLayouts/slideLayout6220.xml"/><Relationship Id="rId342" Type="http://schemas.openxmlformats.org/officeDocument/2006/relationships/slideLayout" Target="../slideLayouts/slideLayout6385.xml"/><Relationship Id="rId384" Type="http://schemas.openxmlformats.org/officeDocument/2006/relationships/slideLayout" Target="../slideLayouts/slideLayout6427.xml"/><Relationship Id="rId591" Type="http://schemas.openxmlformats.org/officeDocument/2006/relationships/slideLayout" Target="../slideLayouts/slideLayout6634.xml"/><Relationship Id="rId605" Type="http://schemas.openxmlformats.org/officeDocument/2006/relationships/slideLayout" Target="../slideLayouts/slideLayout6648.xml"/><Relationship Id="rId787" Type="http://schemas.openxmlformats.org/officeDocument/2006/relationships/slideLayout" Target="../slideLayouts/slideLayout6830.xml"/><Relationship Id="rId812" Type="http://schemas.openxmlformats.org/officeDocument/2006/relationships/slideLayout" Target="../slideLayouts/slideLayout6855.xml"/><Relationship Id="rId202" Type="http://schemas.openxmlformats.org/officeDocument/2006/relationships/slideLayout" Target="../slideLayouts/slideLayout6245.xml"/><Relationship Id="rId244" Type="http://schemas.openxmlformats.org/officeDocument/2006/relationships/slideLayout" Target="../slideLayouts/slideLayout6287.xml"/><Relationship Id="rId647" Type="http://schemas.openxmlformats.org/officeDocument/2006/relationships/slideLayout" Target="../slideLayouts/slideLayout6690.xml"/><Relationship Id="rId689" Type="http://schemas.openxmlformats.org/officeDocument/2006/relationships/slideLayout" Target="../slideLayouts/slideLayout6732.xml"/><Relationship Id="rId854" Type="http://schemas.openxmlformats.org/officeDocument/2006/relationships/slideLayout" Target="../slideLayouts/slideLayout6897.xml"/><Relationship Id="rId896" Type="http://schemas.openxmlformats.org/officeDocument/2006/relationships/slideLayout" Target="../slideLayouts/slideLayout6939.xml"/><Relationship Id="rId39" Type="http://schemas.openxmlformats.org/officeDocument/2006/relationships/slideLayout" Target="../slideLayouts/slideLayout6082.xml"/><Relationship Id="rId286" Type="http://schemas.openxmlformats.org/officeDocument/2006/relationships/slideLayout" Target="../slideLayouts/slideLayout6329.xml"/><Relationship Id="rId451" Type="http://schemas.openxmlformats.org/officeDocument/2006/relationships/slideLayout" Target="../slideLayouts/slideLayout6494.xml"/><Relationship Id="rId493" Type="http://schemas.openxmlformats.org/officeDocument/2006/relationships/slideLayout" Target="../slideLayouts/slideLayout6536.xml"/><Relationship Id="rId507" Type="http://schemas.openxmlformats.org/officeDocument/2006/relationships/slideLayout" Target="../slideLayouts/slideLayout6550.xml"/><Relationship Id="rId549" Type="http://schemas.openxmlformats.org/officeDocument/2006/relationships/slideLayout" Target="../slideLayouts/slideLayout6592.xml"/><Relationship Id="rId714" Type="http://schemas.openxmlformats.org/officeDocument/2006/relationships/slideLayout" Target="../slideLayouts/slideLayout6757.xml"/><Relationship Id="rId756" Type="http://schemas.openxmlformats.org/officeDocument/2006/relationships/slideLayout" Target="../slideLayouts/slideLayout6799.xml"/><Relationship Id="rId921" Type="http://schemas.openxmlformats.org/officeDocument/2006/relationships/slideLayout" Target="../slideLayouts/slideLayout6964.xml"/><Relationship Id="rId50" Type="http://schemas.openxmlformats.org/officeDocument/2006/relationships/slideLayout" Target="../slideLayouts/slideLayout6093.xml"/><Relationship Id="rId104" Type="http://schemas.openxmlformats.org/officeDocument/2006/relationships/slideLayout" Target="../slideLayouts/slideLayout6147.xml"/><Relationship Id="rId146" Type="http://schemas.openxmlformats.org/officeDocument/2006/relationships/slideLayout" Target="../slideLayouts/slideLayout6189.xml"/><Relationship Id="rId188" Type="http://schemas.openxmlformats.org/officeDocument/2006/relationships/slideLayout" Target="../slideLayouts/slideLayout6231.xml"/><Relationship Id="rId311" Type="http://schemas.openxmlformats.org/officeDocument/2006/relationships/slideLayout" Target="../slideLayouts/slideLayout6354.xml"/><Relationship Id="rId353" Type="http://schemas.openxmlformats.org/officeDocument/2006/relationships/slideLayout" Target="../slideLayouts/slideLayout6396.xml"/><Relationship Id="rId395" Type="http://schemas.openxmlformats.org/officeDocument/2006/relationships/slideLayout" Target="../slideLayouts/slideLayout6438.xml"/><Relationship Id="rId409" Type="http://schemas.openxmlformats.org/officeDocument/2006/relationships/slideLayout" Target="../slideLayouts/slideLayout6452.xml"/><Relationship Id="rId560" Type="http://schemas.openxmlformats.org/officeDocument/2006/relationships/slideLayout" Target="../slideLayouts/slideLayout6603.xml"/><Relationship Id="rId798" Type="http://schemas.openxmlformats.org/officeDocument/2006/relationships/slideLayout" Target="../slideLayouts/slideLayout6841.xml"/><Relationship Id="rId963" Type="http://schemas.openxmlformats.org/officeDocument/2006/relationships/slideLayout" Target="../slideLayouts/slideLayout7006.xml"/><Relationship Id="rId92" Type="http://schemas.openxmlformats.org/officeDocument/2006/relationships/slideLayout" Target="../slideLayouts/slideLayout6135.xml"/><Relationship Id="rId213" Type="http://schemas.openxmlformats.org/officeDocument/2006/relationships/slideLayout" Target="../slideLayouts/slideLayout6256.xml"/><Relationship Id="rId420" Type="http://schemas.openxmlformats.org/officeDocument/2006/relationships/slideLayout" Target="../slideLayouts/slideLayout6463.xml"/><Relationship Id="rId616" Type="http://schemas.openxmlformats.org/officeDocument/2006/relationships/slideLayout" Target="../slideLayouts/slideLayout6659.xml"/><Relationship Id="rId658" Type="http://schemas.openxmlformats.org/officeDocument/2006/relationships/slideLayout" Target="../slideLayouts/slideLayout6701.xml"/><Relationship Id="rId823" Type="http://schemas.openxmlformats.org/officeDocument/2006/relationships/slideLayout" Target="../slideLayouts/slideLayout6866.xml"/><Relationship Id="rId865" Type="http://schemas.openxmlformats.org/officeDocument/2006/relationships/slideLayout" Target="../slideLayouts/slideLayout6908.xml"/><Relationship Id="rId255" Type="http://schemas.openxmlformats.org/officeDocument/2006/relationships/slideLayout" Target="../slideLayouts/slideLayout6298.xml"/><Relationship Id="rId297" Type="http://schemas.openxmlformats.org/officeDocument/2006/relationships/slideLayout" Target="../slideLayouts/slideLayout6340.xml"/><Relationship Id="rId462" Type="http://schemas.openxmlformats.org/officeDocument/2006/relationships/slideLayout" Target="../slideLayouts/slideLayout6505.xml"/><Relationship Id="rId518" Type="http://schemas.openxmlformats.org/officeDocument/2006/relationships/slideLayout" Target="../slideLayouts/slideLayout6561.xml"/><Relationship Id="rId725" Type="http://schemas.openxmlformats.org/officeDocument/2006/relationships/slideLayout" Target="../slideLayouts/slideLayout6768.xml"/><Relationship Id="rId932" Type="http://schemas.openxmlformats.org/officeDocument/2006/relationships/slideLayout" Target="../slideLayouts/slideLayout6975.xml"/><Relationship Id="rId115" Type="http://schemas.openxmlformats.org/officeDocument/2006/relationships/slideLayout" Target="../slideLayouts/slideLayout6158.xml"/><Relationship Id="rId157" Type="http://schemas.openxmlformats.org/officeDocument/2006/relationships/slideLayout" Target="../slideLayouts/slideLayout6200.xml"/><Relationship Id="rId322" Type="http://schemas.openxmlformats.org/officeDocument/2006/relationships/slideLayout" Target="../slideLayouts/slideLayout6365.xml"/><Relationship Id="rId364" Type="http://schemas.openxmlformats.org/officeDocument/2006/relationships/slideLayout" Target="../slideLayouts/slideLayout6407.xml"/><Relationship Id="rId767" Type="http://schemas.openxmlformats.org/officeDocument/2006/relationships/slideLayout" Target="../slideLayouts/slideLayout6810.xml"/><Relationship Id="rId61" Type="http://schemas.openxmlformats.org/officeDocument/2006/relationships/slideLayout" Target="../slideLayouts/slideLayout6104.xml"/><Relationship Id="rId199" Type="http://schemas.openxmlformats.org/officeDocument/2006/relationships/slideLayout" Target="../slideLayouts/slideLayout6242.xml"/><Relationship Id="rId571" Type="http://schemas.openxmlformats.org/officeDocument/2006/relationships/slideLayout" Target="../slideLayouts/slideLayout6614.xml"/><Relationship Id="rId627" Type="http://schemas.openxmlformats.org/officeDocument/2006/relationships/slideLayout" Target="../slideLayouts/slideLayout6670.xml"/><Relationship Id="rId669" Type="http://schemas.openxmlformats.org/officeDocument/2006/relationships/slideLayout" Target="../slideLayouts/slideLayout6712.xml"/><Relationship Id="rId834" Type="http://schemas.openxmlformats.org/officeDocument/2006/relationships/slideLayout" Target="../slideLayouts/slideLayout6877.xml"/><Relationship Id="rId876" Type="http://schemas.openxmlformats.org/officeDocument/2006/relationships/slideLayout" Target="../slideLayouts/slideLayout6919.xml"/><Relationship Id="rId19" Type="http://schemas.openxmlformats.org/officeDocument/2006/relationships/slideLayout" Target="../slideLayouts/slideLayout6062.xml"/><Relationship Id="rId224" Type="http://schemas.openxmlformats.org/officeDocument/2006/relationships/slideLayout" Target="../slideLayouts/slideLayout6267.xml"/><Relationship Id="rId266" Type="http://schemas.openxmlformats.org/officeDocument/2006/relationships/slideLayout" Target="../slideLayouts/slideLayout6309.xml"/><Relationship Id="rId431" Type="http://schemas.openxmlformats.org/officeDocument/2006/relationships/slideLayout" Target="../slideLayouts/slideLayout6474.xml"/><Relationship Id="rId473" Type="http://schemas.openxmlformats.org/officeDocument/2006/relationships/slideLayout" Target="../slideLayouts/slideLayout6516.xml"/><Relationship Id="rId529" Type="http://schemas.openxmlformats.org/officeDocument/2006/relationships/slideLayout" Target="../slideLayouts/slideLayout6572.xml"/><Relationship Id="rId680" Type="http://schemas.openxmlformats.org/officeDocument/2006/relationships/slideLayout" Target="../slideLayouts/slideLayout6723.xml"/><Relationship Id="rId736" Type="http://schemas.openxmlformats.org/officeDocument/2006/relationships/slideLayout" Target="../slideLayouts/slideLayout6779.xml"/><Relationship Id="rId901" Type="http://schemas.openxmlformats.org/officeDocument/2006/relationships/slideLayout" Target="../slideLayouts/slideLayout6944.xml"/><Relationship Id="rId30" Type="http://schemas.openxmlformats.org/officeDocument/2006/relationships/slideLayout" Target="../slideLayouts/slideLayout6073.xml"/><Relationship Id="rId126" Type="http://schemas.openxmlformats.org/officeDocument/2006/relationships/slideLayout" Target="../slideLayouts/slideLayout6169.xml"/><Relationship Id="rId168" Type="http://schemas.openxmlformats.org/officeDocument/2006/relationships/slideLayout" Target="../slideLayouts/slideLayout6211.xml"/><Relationship Id="rId333" Type="http://schemas.openxmlformats.org/officeDocument/2006/relationships/slideLayout" Target="../slideLayouts/slideLayout6376.xml"/><Relationship Id="rId540" Type="http://schemas.openxmlformats.org/officeDocument/2006/relationships/slideLayout" Target="../slideLayouts/slideLayout6583.xml"/><Relationship Id="rId778" Type="http://schemas.openxmlformats.org/officeDocument/2006/relationships/slideLayout" Target="../slideLayouts/slideLayout6821.xml"/><Relationship Id="rId943" Type="http://schemas.openxmlformats.org/officeDocument/2006/relationships/slideLayout" Target="../slideLayouts/slideLayout6986.xml"/><Relationship Id="rId72" Type="http://schemas.openxmlformats.org/officeDocument/2006/relationships/slideLayout" Target="../slideLayouts/slideLayout6115.xml"/><Relationship Id="rId375" Type="http://schemas.openxmlformats.org/officeDocument/2006/relationships/slideLayout" Target="../slideLayouts/slideLayout6418.xml"/><Relationship Id="rId582" Type="http://schemas.openxmlformats.org/officeDocument/2006/relationships/slideLayout" Target="../slideLayouts/slideLayout6625.xml"/><Relationship Id="rId638" Type="http://schemas.openxmlformats.org/officeDocument/2006/relationships/slideLayout" Target="../slideLayouts/slideLayout6681.xml"/><Relationship Id="rId803" Type="http://schemas.openxmlformats.org/officeDocument/2006/relationships/slideLayout" Target="../slideLayouts/slideLayout6846.xml"/><Relationship Id="rId845" Type="http://schemas.openxmlformats.org/officeDocument/2006/relationships/slideLayout" Target="../slideLayouts/slideLayout6888.xml"/><Relationship Id="rId3" Type="http://schemas.openxmlformats.org/officeDocument/2006/relationships/slideLayout" Target="../slideLayouts/slideLayout6046.xml"/><Relationship Id="rId235" Type="http://schemas.openxmlformats.org/officeDocument/2006/relationships/slideLayout" Target="../slideLayouts/slideLayout6278.xml"/><Relationship Id="rId277" Type="http://schemas.openxmlformats.org/officeDocument/2006/relationships/slideLayout" Target="../slideLayouts/slideLayout6320.xml"/><Relationship Id="rId400" Type="http://schemas.openxmlformats.org/officeDocument/2006/relationships/slideLayout" Target="../slideLayouts/slideLayout6443.xml"/><Relationship Id="rId442" Type="http://schemas.openxmlformats.org/officeDocument/2006/relationships/slideLayout" Target="../slideLayouts/slideLayout6485.xml"/><Relationship Id="rId484" Type="http://schemas.openxmlformats.org/officeDocument/2006/relationships/slideLayout" Target="../slideLayouts/slideLayout6527.xml"/><Relationship Id="rId705" Type="http://schemas.openxmlformats.org/officeDocument/2006/relationships/slideLayout" Target="../slideLayouts/slideLayout6748.xml"/><Relationship Id="rId887" Type="http://schemas.openxmlformats.org/officeDocument/2006/relationships/slideLayout" Target="../slideLayouts/slideLayout6930.xml"/><Relationship Id="rId137" Type="http://schemas.openxmlformats.org/officeDocument/2006/relationships/slideLayout" Target="../slideLayouts/slideLayout6180.xml"/><Relationship Id="rId302" Type="http://schemas.openxmlformats.org/officeDocument/2006/relationships/slideLayout" Target="../slideLayouts/slideLayout6345.xml"/><Relationship Id="rId344" Type="http://schemas.openxmlformats.org/officeDocument/2006/relationships/slideLayout" Target="../slideLayouts/slideLayout6387.xml"/><Relationship Id="rId691" Type="http://schemas.openxmlformats.org/officeDocument/2006/relationships/slideLayout" Target="../slideLayouts/slideLayout6734.xml"/><Relationship Id="rId747" Type="http://schemas.openxmlformats.org/officeDocument/2006/relationships/slideLayout" Target="../slideLayouts/slideLayout6790.xml"/><Relationship Id="rId789" Type="http://schemas.openxmlformats.org/officeDocument/2006/relationships/slideLayout" Target="../slideLayouts/slideLayout6832.xml"/><Relationship Id="rId912" Type="http://schemas.openxmlformats.org/officeDocument/2006/relationships/slideLayout" Target="../slideLayouts/slideLayout6955.xml"/><Relationship Id="rId954" Type="http://schemas.openxmlformats.org/officeDocument/2006/relationships/slideLayout" Target="../slideLayouts/slideLayout6997.xml"/><Relationship Id="rId41" Type="http://schemas.openxmlformats.org/officeDocument/2006/relationships/slideLayout" Target="../slideLayouts/slideLayout6084.xml"/><Relationship Id="rId83" Type="http://schemas.openxmlformats.org/officeDocument/2006/relationships/slideLayout" Target="../slideLayouts/slideLayout6126.xml"/><Relationship Id="rId179" Type="http://schemas.openxmlformats.org/officeDocument/2006/relationships/slideLayout" Target="../slideLayouts/slideLayout6222.xml"/><Relationship Id="rId386" Type="http://schemas.openxmlformats.org/officeDocument/2006/relationships/slideLayout" Target="../slideLayouts/slideLayout6429.xml"/><Relationship Id="rId551" Type="http://schemas.openxmlformats.org/officeDocument/2006/relationships/slideLayout" Target="../slideLayouts/slideLayout6594.xml"/><Relationship Id="rId593" Type="http://schemas.openxmlformats.org/officeDocument/2006/relationships/slideLayout" Target="../slideLayouts/slideLayout6636.xml"/><Relationship Id="rId607" Type="http://schemas.openxmlformats.org/officeDocument/2006/relationships/slideLayout" Target="../slideLayouts/slideLayout6650.xml"/><Relationship Id="rId649" Type="http://schemas.openxmlformats.org/officeDocument/2006/relationships/slideLayout" Target="../slideLayouts/slideLayout6692.xml"/><Relationship Id="rId814" Type="http://schemas.openxmlformats.org/officeDocument/2006/relationships/slideLayout" Target="../slideLayouts/slideLayout6857.xml"/><Relationship Id="rId856" Type="http://schemas.openxmlformats.org/officeDocument/2006/relationships/slideLayout" Target="../slideLayouts/slideLayout6899.xml"/><Relationship Id="rId190" Type="http://schemas.openxmlformats.org/officeDocument/2006/relationships/slideLayout" Target="../slideLayouts/slideLayout6233.xml"/><Relationship Id="rId204" Type="http://schemas.openxmlformats.org/officeDocument/2006/relationships/slideLayout" Target="../slideLayouts/slideLayout6247.xml"/><Relationship Id="rId246" Type="http://schemas.openxmlformats.org/officeDocument/2006/relationships/slideLayout" Target="../slideLayouts/slideLayout6289.xml"/><Relationship Id="rId288" Type="http://schemas.openxmlformats.org/officeDocument/2006/relationships/slideLayout" Target="../slideLayouts/slideLayout6331.xml"/><Relationship Id="rId411" Type="http://schemas.openxmlformats.org/officeDocument/2006/relationships/slideLayout" Target="../slideLayouts/slideLayout6454.xml"/><Relationship Id="rId453" Type="http://schemas.openxmlformats.org/officeDocument/2006/relationships/slideLayout" Target="../slideLayouts/slideLayout6496.xml"/><Relationship Id="rId509" Type="http://schemas.openxmlformats.org/officeDocument/2006/relationships/slideLayout" Target="../slideLayouts/slideLayout6552.xml"/><Relationship Id="rId660" Type="http://schemas.openxmlformats.org/officeDocument/2006/relationships/slideLayout" Target="../slideLayouts/slideLayout6703.xml"/><Relationship Id="rId898" Type="http://schemas.openxmlformats.org/officeDocument/2006/relationships/slideLayout" Target="../slideLayouts/slideLayout6941.xml"/><Relationship Id="rId106" Type="http://schemas.openxmlformats.org/officeDocument/2006/relationships/slideLayout" Target="../slideLayouts/slideLayout6149.xml"/><Relationship Id="rId313" Type="http://schemas.openxmlformats.org/officeDocument/2006/relationships/slideLayout" Target="../slideLayouts/slideLayout6356.xml"/><Relationship Id="rId495" Type="http://schemas.openxmlformats.org/officeDocument/2006/relationships/slideLayout" Target="../slideLayouts/slideLayout6538.xml"/><Relationship Id="rId716" Type="http://schemas.openxmlformats.org/officeDocument/2006/relationships/slideLayout" Target="../slideLayouts/slideLayout6759.xml"/><Relationship Id="rId758" Type="http://schemas.openxmlformats.org/officeDocument/2006/relationships/slideLayout" Target="../slideLayouts/slideLayout6801.xml"/><Relationship Id="rId923" Type="http://schemas.openxmlformats.org/officeDocument/2006/relationships/slideLayout" Target="../slideLayouts/slideLayout6966.xml"/><Relationship Id="rId965" Type="http://schemas.openxmlformats.org/officeDocument/2006/relationships/slideLayout" Target="../slideLayouts/slideLayout7008.xml"/><Relationship Id="rId10" Type="http://schemas.openxmlformats.org/officeDocument/2006/relationships/slideLayout" Target="../slideLayouts/slideLayout6053.xml"/><Relationship Id="rId52" Type="http://schemas.openxmlformats.org/officeDocument/2006/relationships/slideLayout" Target="../slideLayouts/slideLayout6095.xml"/><Relationship Id="rId94" Type="http://schemas.openxmlformats.org/officeDocument/2006/relationships/slideLayout" Target="../slideLayouts/slideLayout6137.xml"/><Relationship Id="rId148" Type="http://schemas.openxmlformats.org/officeDocument/2006/relationships/slideLayout" Target="../slideLayouts/slideLayout6191.xml"/><Relationship Id="rId355" Type="http://schemas.openxmlformats.org/officeDocument/2006/relationships/slideLayout" Target="../slideLayouts/slideLayout6398.xml"/><Relationship Id="rId397" Type="http://schemas.openxmlformats.org/officeDocument/2006/relationships/slideLayout" Target="../slideLayouts/slideLayout6440.xml"/><Relationship Id="rId520" Type="http://schemas.openxmlformats.org/officeDocument/2006/relationships/slideLayout" Target="../slideLayouts/slideLayout6563.xml"/><Relationship Id="rId562" Type="http://schemas.openxmlformats.org/officeDocument/2006/relationships/slideLayout" Target="../slideLayouts/slideLayout6605.xml"/><Relationship Id="rId618" Type="http://schemas.openxmlformats.org/officeDocument/2006/relationships/slideLayout" Target="../slideLayouts/slideLayout6661.xml"/><Relationship Id="rId825" Type="http://schemas.openxmlformats.org/officeDocument/2006/relationships/slideLayout" Target="../slideLayouts/slideLayout6868.xml"/><Relationship Id="rId215" Type="http://schemas.openxmlformats.org/officeDocument/2006/relationships/slideLayout" Target="../slideLayouts/slideLayout6258.xml"/><Relationship Id="rId257" Type="http://schemas.openxmlformats.org/officeDocument/2006/relationships/slideLayout" Target="../slideLayouts/slideLayout6300.xml"/><Relationship Id="rId422" Type="http://schemas.openxmlformats.org/officeDocument/2006/relationships/slideLayout" Target="../slideLayouts/slideLayout6465.xml"/><Relationship Id="rId464" Type="http://schemas.openxmlformats.org/officeDocument/2006/relationships/slideLayout" Target="../slideLayouts/slideLayout6507.xml"/><Relationship Id="rId867" Type="http://schemas.openxmlformats.org/officeDocument/2006/relationships/slideLayout" Target="../slideLayouts/slideLayout6910.xml"/><Relationship Id="rId299" Type="http://schemas.openxmlformats.org/officeDocument/2006/relationships/slideLayout" Target="../slideLayouts/slideLayout6342.xml"/><Relationship Id="rId727" Type="http://schemas.openxmlformats.org/officeDocument/2006/relationships/slideLayout" Target="../slideLayouts/slideLayout6770.xml"/><Relationship Id="rId934" Type="http://schemas.openxmlformats.org/officeDocument/2006/relationships/slideLayout" Target="../slideLayouts/slideLayout6977.xml"/><Relationship Id="rId63" Type="http://schemas.openxmlformats.org/officeDocument/2006/relationships/slideLayout" Target="../slideLayouts/slideLayout6106.xml"/><Relationship Id="rId159" Type="http://schemas.openxmlformats.org/officeDocument/2006/relationships/slideLayout" Target="../slideLayouts/slideLayout6202.xml"/><Relationship Id="rId366" Type="http://schemas.openxmlformats.org/officeDocument/2006/relationships/slideLayout" Target="../slideLayouts/slideLayout6409.xml"/><Relationship Id="rId573" Type="http://schemas.openxmlformats.org/officeDocument/2006/relationships/slideLayout" Target="../slideLayouts/slideLayout6616.xml"/><Relationship Id="rId780" Type="http://schemas.openxmlformats.org/officeDocument/2006/relationships/slideLayout" Target="../slideLayouts/slideLayout6823.xml"/><Relationship Id="rId226" Type="http://schemas.openxmlformats.org/officeDocument/2006/relationships/slideLayout" Target="../slideLayouts/slideLayout6269.xml"/><Relationship Id="rId433" Type="http://schemas.openxmlformats.org/officeDocument/2006/relationships/slideLayout" Target="../slideLayouts/slideLayout6476.xml"/><Relationship Id="rId878" Type="http://schemas.openxmlformats.org/officeDocument/2006/relationships/slideLayout" Target="../slideLayouts/slideLayout6921.xml"/><Relationship Id="rId640" Type="http://schemas.openxmlformats.org/officeDocument/2006/relationships/slideLayout" Target="../slideLayouts/slideLayout6683.xml"/><Relationship Id="rId738" Type="http://schemas.openxmlformats.org/officeDocument/2006/relationships/slideLayout" Target="../slideLayouts/slideLayout6781.xml"/><Relationship Id="rId945" Type="http://schemas.openxmlformats.org/officeDocument/2006/relationships/slideLayout" Target="../slideLayouts/slideLayout6988.xml"/><Relationship Id="rId74" Type="http://schemas.openxmlformats.org/officeDocument/2006/relationships/slideLayout" Target="../slideLayouts/slideLayout6117.xml"/><Relationship Id="rId377" Type="http://schemas.openxmlformats.org/officeDocument/2006/relationships/slideLayout" Target="../slideLayouts/slideLayout6420.xml"/><Relationship Id="rId500" Type="http://schemas.openxmlformats.org/officeDocument/2006/relationships/slideLayout" Target="../slideLayouts/slideLayout6543.xml"/><Relationship Id="rId584" Type="http://schemas.openxmlformats.org/officeDocument/2006/relationships/slideLayout" Target="../slideLayouts/slideLayout6627.xml"/><Relationship Id="rId805" Type="http://schemas.openxmlformats.org/officeDocument/2006/relationships/slideLayout" Target="../slideLayouts/slideLayout6848.xml"/><Relationship Id="rId5" Type="http://schemas.openxmlformats.org/officeDocument/2006/relationships/slideLayout" Target="../slideLayouts/slideLayout6048.xml"/><Relationship Id="rId237" Type="http://schemas.openxmlformats.org/officeDocument/2006/relationships/slideLayout" Target="../slideLayouts/slideLayout6280.xml"/><Relationship Id="rId791" Type="http://schemas.openxmlformats.org/officeDocument/2006/relationships/slideLayout" Target="../slideLayouts/slideLayout6834.xml"/><Relationship Id="rId889" Type="http://schemas.openxmlformats.org/officeDocument/2006/relationships/slideLayout" Target="../slideLayouts/slideLayout6932.xml"/><Relationship Id="rId444" Type="http://schemas.openxmlformats.org/officeDocument/2006/relationships/slideLayout" Target="../slideLayouts/slideLayout6487.xml"/><Relationship Id="rId651" Type="http://schemas.openxmlformats.org/officeDocument/2006/relationships/slideLayout" Target="../slideLayouts/slideLayout6694.xml"/><Relationship Id="rId749" Type="http://schemas.openxmlformats.org/officeDocument/2006/relationships/slideLayout" Target="../slideLayouts/slideLayout6792.xml"/><Relationship Id="rId290" Type="http://schemas.openxmlformats.org/officeDocument/2006/relationships/slideLayout" Target="../slideLayouts/slideLayout6333.xml"/><Relationship Id="rId304" Type="http://schemas.openxmlformats.org/officeDocument/2006/relationships/slideLayout" Target="../slideLayouts/slideLayout6347.xml"/><Relationship Id="rId388" Type="http://schemas.openxmlformats.org/officeDocument/2006/relationships/slideLayout" Target="../slideLayouts/slideLayout6431.xml"/><Relationship Id="rId511" Type="http://schemas.openxmlformats.org/officeDocument/2006/relationships/slideLayout" Target="../slideLayouts/slideLayout6554.xml"/><Relationship Id="rId609" Type="http://schemas.openxmlformats.org/officeDocument/2006/relationships/slideLayout" Target="../slideLayouts/slideLayout6652.xml"/><Relationship Id="rId956" Type="http://schemas.openxmlformats.org/officeDocument/2006/relationships/slideLayout" Target="../slideLayouts/slideLayout6999.xml"/><Relationship Id="rId85" Type="http://schemas.openxmlformats.org/officeDocument/2006/relationships/slideLayout" Target="../slideLayouts/slideLayout6128.xml"/><Relationship Id="rId150" Type="http://schemas.openxmlformats.org/officeDocument/2006/relationships/slideLayout" Target="../slideLayouts/slideLayout6193.xml"/><Relationship Id="rId595" Type="http://schemas.openxmlformats.org/officeDocument/2006/relationships/slideLayout" Target="../slideLayouts/slideLayout6638.xml"/><Relationship Id="rId816" Type="http://schemas.openxmlformats.org/officeDocument/2006/relationships/slideLayout" Target="../slideLayouts/slideLayout6859.xml"/><Relationship Id="rId248" Type="http://schemas.openxmlformats.org/officeDocument/2006/relationships/slideLayout" Target="../slideLayouts/slideLayout6291.xml"/><Relationship Id="rId455" Type="http://schemas.openxmlformats.org/officeDocument/2006/relationships/slideLayout" Target="../slideLayouts/slideLayout6498.xml"/><Relationship Id="rId662" Type="http://schemas.openxmlformats.org/officeDocument/2006/relationships/slideLayout" Target="../slideLayouts/slideLayout6705.xml"/><Relationship Id="rId12" Type="http://schemas.openxmlformats.org/officeDocument/2006/relationships/slideLayout" Target="../slideLayouts/slideLayout6055.xml"/><Relationship Id="rId108" Type="http://schemas.openxmlformats.org/officeDocument/2006/relationships/slideLayout" Target="../slideLayouts/slideLayout6151.xml"/><Relationship Id="rId315" Type="http://schemas.openxmlformats.org/officeDocument/2006/relationships/slideLayout" Target="../slideLayouts/slideLayout6358.xml"/><Relationship Id="rId522" Type="http://schemas.openxmlformats.org/officeDocument/2006/relationships/slideLayout" Target="../slideLayouts/slideLayout6565.xml"/><Relationship Id="rId967" Type="http://schemas.openxmlformats.org/officeDocument/2006/relationships/slideLayout" Target="../slideLayouts/slideLayout7010.xml"/><Relationship Id="rId96" Type="http://schemas.openxmlformats.org/officeDocument/2006/relationships/slideLayout" Target="../slideLayouts/slideLayout6139.xml"/><Relationship Id="rId161" Type="http://schemas.openxmlformats.org/officeDocument/2006/relationships/slideLayout" Target="../slideLayouts/slideLayout6204.xml"/><Relationship Id="rId399" Type="http://schemas.openxmlformats.org/officeDocument/2006/relationships/slideLayout" Target="../slideLayouts/slideLayout6442.xml"/><Relationship Id="rId827" Type="http://schemas.openxmlformats.org/officeDocument/2006/relationships/slideLayout" Target="../slideLayouts/slideLayout6870.xml"/><Relationship Id="rId259" Type="http://schemas.openxmlformats.org/officeDocument/2006/relationships/slideLayout" Target="../slideLayouts/slideLayout6302.xml"/><Relationship Id="rId466" Type="http://schemas.openxmlformats.org/officeDocument/2006/relationships/slideLayout" Target="../slideLayouts/slideLayout6509.xml"/><Relationship Id="rId673" Type="http://schemas.openxmlformats.org/officeDocument/2006/relationships/slideLayout" Target="../slideLayouts/slideLayout6716.xml"/><Relationship Id="rId880" Type="http://schemas.openxmlformats.org/officeDocument/2006/relationships/slideLayout" Target="../slideLayouts/slideLayout6923.xml"/><Relationship Id="rId23" Type="http://schemas.openxmlformats.org/officeDocument/2006/relationships/slideLayout" Target="../slideLayouts/slideLayout6066.xml"/><Relationship Id="rId119" Type="http://schemas.openxmlformats.org/officeDocument/2006/relationships/slideLayout" Target="../slideLayouts/slideLayout6162.xml"/><Relationship Id="rId326" Type="http://schemas.openxmlformats.org/officeDocument/2006/relationships/slideLayout" Target="../slideLayouts/slideLayout6369.xml"/><Relationship Id="rId533" Type="http://schemas.openxmlformats.org/officeDocument/2006/relationships/slideLayout" Target="../slideLayouts/slideLayout6576.xml"/><Relationship Id="rId740" Type="http://schemas.openxmlformats.org/officeDocument/2006/relationships/slideLayout" Target="../slideLayouts/slideLayout6783.xml"/><Relationship Id="rId838" Type="http://schemas.openxmlformats.org/officeDocument/2006/relationships/slideLayout" Target="../slideLayouts/slideLayout6881.xml"/><Relationship Id="rId172" Type="http://schemas.openxmlformats.org/officeDocument/2006/relationships/slideLayout" Target="../slideLayouts/slideLayout6215.xml"/><Relationship Id="rId477" Type="http://schemas.openxmlformats.org/officeDocument/2006/relationships/slideLayout" Target="../slideLayouts/slideLayout6520.xml"/><Relationship Id="rId600" Type="http://schemas.openxmlformats.org/officeDocument/2006/relationships/slideLayout" Target="../slideLayouts/slideLayout6643.xml"/><Relationship Id="rId684" Type="http://schemas.openxmlformats.org/officeDocument/2006/relationships/slideLayout" Target="../slideLayouts/slideLayout6727.xml"/><Relationship Id="rId337" Type="http://schemas.openxmlformats.org/officeDocument/2006/relationships/slideLayout" Target="../slideLayouts/slideLayout6380.xml"/><Relationship Id="rId891" Type="http://schemas.openxmlformats.org/officeDocument/2006/relationships/slideLayout" Target="../slideLayouts/slideLayout6934.xml"/><Relationship Id="rId905" Type="http://schemas.openxmlformats.org/officeDocument/2006/relationships/slideLayout" Target="../slideLayouts/slideLayout6948.xml"/><Relationship Id="rId34" Type="http://schemas.openxmlformats.org/officeDocument/2006/relationships/slideLayout" Target="../slideLayouts/slideLayout6077.xml"/><Relationship Id="rId544" Type="http://schemas.openxmlformats.org/officeDocument/2006/relationships/slideLayout" Target="../slideLayouts/slideLayout6587.xml"/><Relationship Id="rId751" Type="http://schemas.openxmlformats.org/officeDocument/2006/relationships/slideLayout" Target="../slideLayouts/slideLayout6794.xml"/><Relationship Id="rId849" Type="http://schemas.openxmlformats.org/officeDocument/2006/relationships/slideLayout" Target="../slideLayouts/slideLayout6892.xml"/><Relationship Id="rId183" Type="http://schemas.openxmlformats.org/officeDocument/2006/relationships/slideLayout" Target="../slideLayouts/slideLayout6226.xml"/><Relationship Id="rId390" Type="http://schemas.openxmlformats.org/officeDocument/2006/relationships/slideLayout" Target="../slideLayouts/slideLayout6433.xml"/><Relationship Id="rId404" Type="http://schemas.openxmlformats.org/officeDocument/2006/relationships/slideLayout" Target="../slideLayouts/slideLayout6447.xml"/><Relationship Id="rId611" Type="http://schemas.openxmlformats.org/officeDocument/2006/relationships/slideLayout" Target="../slideLayouts/slideLayout6654.xml"/><Relationship Id="rId250" Type="http://schemas.openxmlformats.org/officeDocument/2006/relationships/slideLayout" Target="../slideLayouts/slideLayout6293.xml"/><Relationship Id="rId488" Type="http://schemas.openxmlformats.org/officeDocument/2006/relationships/slideLayout" Target="../slideLayouts/slideLayout6531.xml"/><Relationship Id="rId695" Type="http://schemas.openxmlformats.org/officeDocument/2006/relationships/slideLayout" Target="../slideLayouts/slideLayout6738.xml"/><Relationship Id="rId709" Type="http://schemas.openxmlformats.org/officeDocument/2006/relationships/slideLayout" Target="../slideLayouts/slideLayout6752.xml"/><Relationship Id="rId916" Type="http://schemas.openxmlformats.org/officeDocument/2006/relationships/slideLayout" Target="../slideLayouts/slideLayout6959.xml"/><Relationship Id="rId45" Type="http://schemas.openxmlformats.org/officeDocument/2006/relationships/slideLayout" Target="../slideLayouts/slideLayout6088.xml"/><Relationship Id="rId110" Type="http://schemas.openxmlformats.org/officeDocument/2006/relationships/slideLayout" Target="../slideLayouts/slideLayout6153.xml"/><Relationship Id="rId348" Type="http://schemas.openxmlformats.org/officeDocument/2006/relationships/slideLayout" Target="../slideLayouts/slideLayout6391.xml"/><Relationship Id="rId555" Type="http://schemas.openxmlformats.org/officeDocument/2006/relationships/slideLayout" Target="../slideLayouts/slideLayout6598.xml"/><Relationship Id="rId762" Type="http://schemas.openxmlformats.org/officeDocument/2006/relationships/slideLayout" Target="../slideLayouts/slideLayout6805.xml"/><Relationship Id="rId194" Type="http://schemas.openxmlformats.org/officeDocument/2006/relationships/slideLayout" Target="../slideLayouts/slideLayout6237.xml"/><Relationship Id="rId208" Type="http://schemas.openxmlformats.org/officeDocument/2006/relationships/slideLayout" Target="../slideLayouts/slideLayout6251.xml"/><Relationship Id="rId415" Type="http://schemas.openxmlformats.org/officeDocument/2006/relationships/slideLayout" Target="../slideLayouts/slideLayout6458.xml"/><Relationship Id="rId622" Type="http://schemas.openxmlformats.org/officeDocument/2006/relationships/slideLayout" Target="../slideLayouts/slideLayout6665.xml"/><Relationship Id="rId261" Type="http://schemas.openxmlformats.org/officeDocument/2006/relationships/slideLayout" Target="../slideLayouts/slideLayout6304.xml"/><Relationship Id="rId499" Type="http://schemas.openxmlformats.org/officeDocument/2006/relationships/slideLayout" Target="../slideLayouts/slideLayout6542.xml"/><Relationship Id="rId927" Type="http://schemas.openxmlformats.org/officeDocument/2006/relationships/slideLayout" Target="../slideLayouts/slideLayout6970.xml"/><Relationship Id="rId56" Type="http://schemas.openxmlformats.org/officeDocument/2006/relationships/slideLayout" Target="../slideLayouts/slideLayout6099.xml"/><Relationship Id="rId359" Type="http://schemas.openxmlformats.org/officeDocument/2006/relationships/slideLayout" Target="../slideLayouts/slideLayout6402.xml"/><Relationship Id="rId566" Type="http://schemas.openxmlformats.org/officeDocument/2006/relationships/slideLayout" Target="../slideLayouts/slideLayout6609.xml"/><Relationship Id="rId773" Type="http://schemas.openxmlformats.org/officeDocument/2006/relationships/slideLayout" Target="../slideLayouts/slideLayout6816.xml"/><Relationship Id="rId121" Type="http://schemas.openxmlformats.org/officeDocument/2006/relationships/slideLayout" Target="../slideLayouts/slideLayout6164.xml"/><Relationship Id="rId219" Type="http://schemas.openxmlformats.org/officeDocument/2006/relationships/slideLayout" Target="../slideLayouts/slideLayout6262.xml"/><Relationship Id="rId426" Type="http://schemas.openxmlformats.org/officeDocument/2006/relationships/slideLayout" Target="../slideLayouts/slideLayout6469.xml"/><Relationship Id="rId633" Type="http://schemas.openxmlformats.org/officeDocument/2006/relationships/slideLayout" Target="../slideLayouts/slideLayout6676.xml"/><Relationship Id="rId840" Type="http://schemas.openxmlformats.org/officeDocument/2006/relationships/slideLayout" Target="../slideLayouts/slideLayout6883.xml"/><Relationship Id="rId938" Type="http://schemas.openxmlformats.org/officeDocument/2006/relationships/slideLayout" Target="../slideLayouts/slideLayout6981.xml"/><Relationship Id="rId67" Type="http://schemas.openxmlformats.org/officeDocument/2006/relationships/slideLayout" Target="../slideLayouts/slideLayout6110.xml"/><Relationship Id="rId272" Type="http://schemas.openxmlformats.org/officeDocument/2006/relationships/slideLayout" Target="../slideLayouts/slideLayout6315.xml"/><Relationship Id="rId577" Type="http://schemas.openxmlformats.org/officeDocument/2006/relationships/slideLayout" Target="../slideLayouts/slideLayout6620.xml"/><Relationship Id="rId700" Type="http://schemas.openxmlformats.org/officeDocument/2006/relationships/slideLayout" Target="../slideLayouts/slideLayout6743.xml"/><Relationship Id="rId132" Type="http://schemas.openxmlformats.org/officeDocument/2006/relationships/slideLayout" Target="../slideLayouts/slideLayout6175.xml"/><Relationship Id="rId784" Type="http://schemas.openxmlformats.org/officeDocument/2006/relationships/slideLayout" Target="../slideLayouts/slideLayout6827.xml"/><Relationship Id="rId437" Type="http://schemas.openxmlformats.org/officeDocument/2006/relationships/slideLayout" Target="../slideLayouts/slideLayout6480.xml"/><Relationship Id="rId644" Type="http://schemas.openxmlformats.org/officeDocument/2006/relationships/slideLayout" Target="../slideLayouts/slideLayout6687.xml"/><Relationship Id="rId851" Type="http://schemas.openxmlformats.org/officeDocument/2006/relationships/slideLayout" Target="../slideLayouts/slideLayout6894.xml"/><Relationship Id="rId283" Type="http://schemas.openxmlformats.org/officeDocument/2006/relationships/slideLayout" Target="../slideLayouts/slideLayout6326.xml"/><Relationship Id="rId490" Type="http://schemas.openxmlformats.org/officeDocument/2006/relationships/slideLayout" Target="../slideLayouts/slideLayout6533.xml"/><Relationship Id="rId504" Type="http://schemas.openxmlformats.org/officeDocument/2006/relationships/slideLayout" Target="../slideLayouts/slideLayout6547.xml"/><Relationship Id="rId711" Type="http://schemas.openxmlformats.org/officeDocument/2006/relationships/slideLayout" Target="../slideLayouts/slideLayout6754.xml"/><Relationship Id="rId949" Type="http://schemas.openxmlformats.org/officeDocument/2006/relationships/slideLayout" Target="../slideLayouts/slideLayout6992.xml"/><Relationship Id="rId78" Type="http://schemas.openxmlformats.org/officeDocument/2006/relationships/slideLayout" Target="../slideLayouts/slideLayout6121.xml"/><Relationship Id="rId143" Type="http://schemas.openxmlformats.org/officeDocument/2006/relationships/slideLayout" Target="../slideLayouts/slideLayout6186.xml"/><Relationship Id="rId350" Type="http://schemas.openxmlformats.org/officeDocument/2006/relationships/slideLayout" Target="../slideLayouts/slideLayout6393.xml"/><Relationship Id="rId588" Type="http://schemas.openxmlformats.org/officeDocument/2006/relationships/slideLayout" Target="../slideLayouts/slideLayout6631.xml"/><Relationship Id="rId795" Type="http://schemas.openxmlformats.org/officeDocument/2006/relationships/slideLayout" Target="../slideLayouts/slideLayout6838.xml"/><Relationship Id="rId809" Type="http://schemas.openxmlformats.org/officeDocument/2006/relationships/slideLayout" Target="../slideLayouts/slideLayout6852.xml"/><Relationship Id="rId9" Type="http://schemas.openxmlformats.org/officeDocument/2006/relationships/slideLayout" Target="../slideLayouts/slideLayout6052.xml"/><Relationship Id="rId210" Type="http://schemas.openxmlformats.org/officeDocument/2006/relationships/slideLayout" Target="../slideLayouts/slideLayout6253.xml"/><Relationship Id="rId448" Type="http://schemas.openxmlformats.org/officeDocument/2006/relationships/slideLayout" Target="../slideLayouts/slideLayout6491.xml"/><Relationship Id="rId655" Type="http://schemas.openxmlformats.org/officeDocument/2006/relationships/slideLayout" Target="../slideLayouts/slideLayout6698.xml"/><Relationship Id="rId862" Type="http://schemas.openxmlformats.org/officeDocument/2006/relationships/slideLayout" Target="../slideLayouts/slideLayout6905.xml"/><Relationship Id="rId294" Type="http://schemas.openxmlformats.org/officeDocument/2006/relationships/slideLayout" Target="../slideLayouts/slideLayout6337.xml"/><Relationship Id="rId308" Type="http://schemas.openxmlformats.org/officeDocument/2006/relationships/slideLayout" Target="../slideLayouts/slideLayout6351.xml"/><Relationship Id="rId515" Type="http://schemas.openxmlformats.org/officeDocument/2006/relationships/slideLayout" Target="../slideLayouts/slideLayout6558.xml"/><Relationship Id="rId722" Type="http://schemas.openxmlformats.org/officeDocument/2006/relationships/slideLayout" Target="../slideLayouts/slideLayout6765.xml"/><Relationship Id="rId89" Type="http://schemas.openxmlformats.org/officeDocument/2006/relationships/slideLayout" Target="../slideLayouts/slideLayout6132.xml"/><Relationship Id="rId154" Type="http://schemas.openxmlformats.org/officeDocument/2006/relationships/slideLayout" Target="../slideLayouts/slideLayout6197.xml"/><Relationship Id="rId361" Type="http://schemas.openxmlformats.org/officeDocument/2006/relationships/slideLayout" Target="../slideLayouts/slideLayout6404.xml"/><Relationship Id="rId599" Type="http://schemas.openxmlformats.org/officeDocument/2006/relationships/slideLayout" Target="../slideLayouts/slideLayout6642.xml"/></Relationships>
</file>

<file path=ppt/slideMasters/_rels/slideMaster9.xml.rels><?xml version="1.0" encoding="UTF-8" standalone="yes"?>
<Relationships xmlns="http://schemas.openxmlformats.org/package/2006/relationships"><Relationship Id="rId117" Type="http://schemas.openxmlformats.org/officeDocument/2006/relationships/slideLayout" Target="../slideLayouts/slideLayout7131.xml"/><Relationship Id="rId671" Type="http://schemas.openxmlformats.org/officeDocument/2006/relationships/slideLayout" Target="../slideLayouts/slideLayout7685.xml"/><Relationship Id="rId769" Type="http://schemas.openxmlformats.org/officeDocument/2006/relationships/slideLayout" Target="../slideLayouts/slideLayout7783.xml"/><Relationship Id="rId21" Type="http://schemas.openxmlformats.org/officeDocument/2006/relationships/slideLayout" Target="../slideLayouts/slideLayout7035.xml"/><Relationship Id="rId324" Type="http://schemas.openxmlformats.org/officeDocument/2006/relationships/slideLayout" Target="../slideLayouts/slideLayout7338.xml"/><Relationship Id="rId531" Type="http://schemas.openxmlformats.org/officeDocument/2006/relationships/slideLayout" Target="../slideLayouts/slideLayout7545.xml"/><Relationship Id="rId629" Type="http://schemas.openxmlformats.org/officeDocument/2006/relationships/slideLayout" Target="../slideLayouts/slideLayout7643.xml"/><Relationship Id="rId170" Type="http://schemas.openxmlformats.org/officeDocument/2006/relationships/slideLayout" Target="../slideLayouts/slideLayout7184.xml"/><Relationship Id="rId836" Type="http://schemas.openxmlformats.org/officeDocument/2006/relationships/slideLayout" Target="../slideLayouts/slideLayout7850.xml"/><Relationship Id="rId268" Type="http://schemas.openxmlformats.org/officeDocument/2006/relationships/slideLayout" Target="../slideLayouts/slideLayout7282.xml"/><Relationship Id="rId475" Type="http://schemas.openxmlformats.org/officeDocument/2006/relationships/slideLayout" Target="../slideLayouts/slideLayout7489.xml"/><Relationship Id="rId682" Type="http://schemas.openxmlformats.org/officeDocument/2006/relationships/slideLayout" Target="../slideLayouts/slideLayout7696.xml"/><Relationship Id="rId903" Type="http://schemas.openxmlformats.org/officeDocument/2006/relationships/slideLayout" Target="../slideLayouts/slideLayout7917.xml"/><Relationship Id="rId32" Type="http://schemas.openxmlformats.org/officeDocument/2006/relationships/slideLayout" Target="../slideLayouts/slideLayout7046.xml"/><Relationship Id="rId128" Type="http://schemas.openxmlformats.org/officeDocument/2006/relationships/slideLayout" Target="../slideLayouts/slideLayout7142.xml"/><Relationship Id="rId335" Type="http://schemas.openxmlformats.org/officeDocument/2006/relationships/slideLayout" Target="../slideLayouts/slideLayout7349.xml"/><Relationship Id="rId542" Type="http://schemas.openxmlformats.org/officeDocument/2006/relationships/slideLayout" Target="../slideLayouts/slideLayout7556.xml"/><Relationship Id="rId181" Type="http://schemas.openxmlformats.org/officeDocument/2006/relationships/slideLayout" Target="../slideLayouts/slideLayout7195.xml"/><Relationship Id="rId402" Type="http://schemas.openxmlformats.org/officeDocument/2006/relationships/slideLayout" Target="../slideLayouts/slideLayout7416.xml"/><Relationship Id="rId847" Type="http://schemas.openxmlformats.org/officeDocument/2006/relationships/slideLayout" Target="../slideLayouts/slideLayout7861.xml"/><Relationship Id="rId279" Type="http://schemas.openxmlformats.org/officeDocument/2006/relationships/slideLayout" Target="../slideLayouts/slideLayout7293.xml"/><Relationship Id="rId486" Type="http://schemas.openxmlformats.org/officeDocument/2006/relationships/slideLayout" Target="../slideLayouts/slideLayout7500.xml"/><Relationship Id="rId693" Type="http://schemas.openxmlformats.org/officeDocument/2006/relationships/slideLayout" Target="../slideLayouts/slideLayout7707.xml"/><Relationship Id="rId707" Type="http://schemas.openxmlformats.org/officeDocument/2006/relationships/slideLayout" Target="../slideLayouts/slideLayout7721.xml"/><Relationship Id="rId914" Type="http://schemas.openxmlformats.org/officeDocument/2006/relationships/slideLayout" Target="../slideLayouts/slideLayout7928.xml"/><Relationship Id="rId43" Type="http://schemas.openxmlformats.org/officeDocument/2006/relationships/slideLayout" Target="../slideLayouts/slideLayout7057.xml"/><Relationship Id="rId139" Type="http://schemas.openxmlformats.org/officeDocument/2006/relationships/slideLayout" Target="../slideLayouts/slideLayout7153.xml"/><Relationship Id="rId346" Type="http://schemas.openxmlformats.org/officeDocument/2006/relationships/slideLayout" Target="../slideLayouts/slideLayout7360.xml"/><Relationship Id="rId553" Type="http://schemas.openxmlformats.org/officeDocument/2006/relationships/slideLayout" Target="../slideLayouts/slideLayout7567.xml"/><Relationship Id="rId760" Type="http://schemas.openxmlformats.org/officeDocument/2006/relationships/slideLayout" Target="../slideLayouts/slideLayout7774.xml"/><Relationship Id="rId192" Type="http://schemas.openxmlformats.org/officeDocument/2006/relationships/slideLayout" Target="../slideLayouts/slideLayout7206.xml"/><Relationship Id="rId206" Type="http://schemas.openxmlformats.org/officeDocument/2006/relationships/slideLayout" Target="../slideLayouts/slideLayout7220.xml"/><Relationship Id="rId413" Type="http://schemas.openxmlformats.org/officeDocument/2006/relationships/slideLayout" Target="../slideLayouts/slideLayout7427.xml"/><Relationship Id="rId858" Type="http://schemas.openxmlformats.org/officeDocument/2006/relationships/slideLayout" Target="../slideLayouts/slideLayout7872.xml"/><Relationship Id="rId497" Type="http://schemas.openxmlformats.org/officeDocument/2006/relationships/slideLayout" Target="../slideLayouts/slideLayout7511.xml"/><Relationship Id="rId620" Type="http://schemas.openxmlformats.org/officeDocument/2006/relationships/slideLayout" Target="../slideLayouts/slideLayout7634.xml"/><Relationship Id="rId718" Type="http://schemas.openxmlformats.org/officeDocument/2006/relationships/slideLayout" Target="../slideLayouts/slideLayout7732.xml"/><Relationship Id="rId925" Type="http://schemas.openxmlformats.org/officeDocument/2006/relationships/slideLayout" Target="../slideLayouts/slideLayout7939.xml"/><Relationship Id="rId357" Type="http://schemas.openxmlformats.org/officeDocument/2006/relationships/slideLayout" Target="../slideLayouts/slideLayout7371.xml"/><Relationship Id="rId54" Type="http://schemas.openxmlformats.org/officeDocument/2006/relationships/slideLayout" Target="../slideLayouts/slideLayout7068.xml"/><Relationship Id="rId217" Type="http://schemas.openxmlformats.org/officeDocument/2006/relationships/slideLayout" Target="../slideLayouts/slideLayout7231.xml"/><Relationship Id="rId564" Type="http://schemas.openxmlformats.org/officeDocument/2006/relationships/slideLayout" Target="../slideLayouts/slideLayout7578.xml"/><Relationship Id="rId771" Type="http://schemas.openxmlformats.org/officeDocument/2006/relationships/slideLayout" Target="../slideLayouts/slideLayout7785.xml"/><Relationship Id="rId869" Type="http://schemas.openxmlformats.org/officeDocument/2006/relationships/slideLayout" Target="../slideLayouts/slideLayout7883.xml"/><Relationship Id="rId424" Type="http://schemas.openxmlformats.org/officeDocument/2006/relationships/slideLayout" Target="../slideLayouts/slideLayout7438.xml"/><Relationship Id="rId631" Type="http://schemas.openxmlformats.org/officeDocument/2006/relationships/slideLayout" Target="../slideLayouts/slideLayout7645.xml"/><Relationship Id="rId729" Type="http://schemas.openxmlformats.org/officeDocument/2006/relationships/slideLayout" Target="../slideLayouts/slideLayout7743.xml"/><Relationship Id="rId270" Type="http://schemas.openxmlformats.org/officeDocument/2006/relationships/slideLayout" Target="../slideLayouts/slideLayout7284.xml"/><Relationship Id="rId936" Type="http://schemas.openxmlformats.org/officeDocument/2006/relationships/slideLayout" Target="../slideLayouts/slideLayout7950.xml"/><Relationship Id="rId65" Type="http://schemas.openxmlformats.org/officeDocument/2006/relationships/slideLayout" Target="../slideLayouts/slideLayout7079.xml"/><Relationship Id="rId130" Type="http://schemas.openxmlformats.org/officeDocument/2006/relationships/slideLayout" Target="../slideLayouts/slideLayout7144.xml"/><Relationship Id="rId368" Type="http://schemas.openxmlformats.org/officeDocument/2006/relationships/slideLayout" Target="../slideLayouts/slideLayout7382.xml"/><Relationship Id="rId575" Type="http://schemas.openxmlformats.org/officeDocument/2006/relationships/slideLayout" Target="../slideLayouts/slideLayout7589.xml"/><Relationship Id="rId782" Type="http://schemas.openxmlformats.org/officeDocument/2006/relationships/slideLayout" Target="../slideLayouts/slideLayout7796.xml"/><Relationship Id="rId228" Type="http://schemas.openxmlformats.org/officeDocument/2006/relationships/slideLayout" Target="../slideLayouts/slideLayout7242.xml"/><Relationship Id="rId435" Type="http://schemas.openxmlformats.org/officeDocument/2006/relationships/slideLayout" Target="../slideLayouts/slideLayout7449.xml"/><Relationship Id="rId642" Type="http://schemas.openxmlformats.org/officeDocument/2006/relationships/slideLayout" Target="../slideLayouts/slideLayout7656.xml"/><Relationship Id="rId281" Type="http://schemas.openxmlformats.org/officeDocument/2006/relationships/slideLayout" Target="../slideLayouts/slideLayout7295.xml"/><Relationship Id="rId502" Type="http://schemas.openxmlformats.org/officeDocument/2006/relationships/slideLayout" Target="../slideLayouts/slideLayout7516.xml"/><Relationship Id="rId947" Type="http://schemas.openxmlformats.org/officeDocument/2006/relationships/slideLayout" Target="../slideLayouts/slideLayout7961.xml"/><Relationship Id="rId76" Type="http://schemas.openxmlformats.org/officeDocument/2006/relationships/slideLayout" Target="../slideLayouts/slideLayout7090.xml"/><Relationship Id="rId141" Type="http://schemas.openxmlformats.org/officeDocument/2006/relationships/slideLayout" Target="../slideLayouts/slideLayout7155.xml"/><Relationship Id="rId379" Type="http://schemas.openxmlformats.org/officeDocument/2006/relationships/slideLayout" Target="../slideLayouts/slideLayout7393.xml"/><Relationship Id="rId586" Type="http://schemas.openxmlformats.org/officeDocument/2006/relationships/slideLayout" Target="../slideLayouts/slideLayout7600.xml"/><Relationship Id="rId793" Type="http://schemas.openxmlformats.org/officeDocument/2006/relationships/slideLayout" Target="../slideLayouts/slideLayout7807.xml"/><Relationship Id="rId807" Type="http://schemas.openxmlformats.org/officeDocument/2006/relationships/slideLayout" Target="../slideLayouts/slideLayout7821.xml"/><Relationship Id="rId7" Type="http://schemas.openxmlformats.org/officeDocument/2006/relationships/slideLayout" Target="../slideLayouts/slideLayout7021.xml"/><Relationship Id="rId239" Type="http://schemas.openxmlformats.org/officeDocument/2006/relationships/slideLayout" Target="../slideLayouts/slideLayout7253.xml"/><Relationship Id="rId446" Type="http://schemas.openxmlformats.org/officeDocument/2006/relationships/slideLayout" Target="../slideLayouts/slideLayout7460.xml"/><Relationship Id="rId653" Type="http://schemas.openxmlformats.org/officeDocument/2006/relationships/slideLayout" Target="../slideLayouts/slideLayout7667.xml"/><Relationship Id="rId292" Type="http://schemas.openxmlformats.org/officeDocument/2006/relationships/slideLayout" Target="../slideLayouts/slideLayout7306.xml"/><Relationship Id="rId306" Type="http://schemas.openxmlformats.org/officeDocument/2006/relationships/slideLayout" Target="../slideLayouts/slideLayout7320.xml"/><Relationship Id="rId860" Type="http://schemas.openxmlformats.org/officeDocument/2006/relationships/slideLayout" Target="../slideLayouts/slideLayout7874.xml"/><Relationship Id="rId958" Type="http://schemas.openxmlformats.org/officeDocument/2006/relationships/slideLayout" Target="../slideLayouts/slideLayout7972.xml"/><Relationship Id="rId87" Type="http://schemas.openxmlformats.org/officeDocument/2006/relationships/slideLayout" Target="../slideLayouts/slideLayout7101.xml"/><Relationship Id="rId513" Type="http://schemas.openxmlformats.org/officeDocument/2006/relationships/slideLayout" Target="../slideLayouts/slideLayout7527.xml"/><Relationship Id="rId597" Type="http://schemas.openxmlformats.org/officeDocument/2006/relationships/slideLayout" Target="../slideLayouts/slideLayout7611.xml"/><Relationship Id="rId720" Type="http://schemas.openxmlformats.org/officeDocument/2006/relationships/slideLayout" Target="../slideLayouts/slideLayout7734.xml"/><Relationship Id="rId818" Type="http://schemas.openxmlformats.org/officeDocument/2006/relationships/slideLayout" Target="../slideLayouts/slideLayout7832.xml"/><Relationship Id="rId152" Type="http://schemas.openxmlformats.org/officeDocument/2006/relationships/slideLayout" Target="../slideLayouts/slideLayout7166.xml"/><Relationship Id="rId457" Type="http://schemas.openxmlformats.org/officeDocument/2006/relationships/slideLayout" Target="../slideLayouts/slideLayout7471.xml"/><Relationship Id="rId664" Type="http://schemas.openxmlformats.org/officeDocument/2006/relationships/slideLayout" Target="../slideLayouts/slideLayout7678.xml"/><Relationship Id="rId871" Type="http://schemas.openxmlformats.org/officeDocument/2006/relationships/slideLayout" Target="../slideLayouts/slideLayout7885.xml"/><Relationship Id="rId969" Type="http://schemas.openxmlformats.org/officeDocument/2006/relationships/slideLayout" Target="../slideLayouts/slideLayout7983.xml"/><Relationship Id="rId14" Type="http://schemas.openxmlformats.org/officeDocument/2006/relationships/slideLayout" Target="../slideLayouts/slideLayout7028.xml"/><Relationship Id="rId317" Type="http://schemas.openxmlformats.org/officeDocument/2006/relationships/slideLayout" Target="../slideLayouts/slideLayout7331.xml"/><Relationship Id="rId524" Type="http://schemas.openxmlformats.org/officeDocument/2006/relationships/slideLayout" Target="../slideLayouts/slideLayout7538.xml"/><Relationship Id="rId731" Type="http://schemas.openxmlformats.org/officeDocument/2006/relationships/slideLayout" Target="../slideLayouts/slideLayout7745.xml"/><Relationship Id="rId98" Type="http://schemas.openxmlformats.org/officeDocument/2006/relationships/slideLayout" Target="../slideLayouts/slideLayout7112.xml"/><Relationship Id="rId163" Type="http://schemas.openxmlformats.org/officeDocument/2006/relationships/slideLayout" Target="../slideLayouts/slideLayout7177.xml"/><Relationship Id="rId370" Type="http://schemas.openxmlformats.org/officeDocument/2006/relationships/slideLayout" Target="../slideLayouts/slideLayout7384.xml"/><Relationship Id="rId829" Type="http://schemas.openxmlformats.org/officeDocument/2006/relationships/slideLayout" Target="../slideLayouts/slideLayout7843.xml"/><Relationship Id="rId230" Type="http://schemas.openxmlformats.org/officeDocument/2006/relationships/slideLayout" Target="../slideLayouts/slideLayout7244.xml"/><Relationship Id="rId468" Type="http://schemas.openxmlformats.org/officeDocument/2006/relationships/slideLayout" Target="../slideLayouts/slideLayout7482.xml"/><Relationship Id="rId675" Type="http://schemas.openxmlformats.org/officeDocument/2006/relationships/slideLayout" Target="../slideLayouts/slideLayout7689.xml"/><Relationship Id="rId882" Type="http://schemas.openxmlformats.org/officeDocument/2006/relationships/slideLayout" Target="../slideLayouts/slideLayout7896.xml"/><Relationship Id="rId25" Type="http://schemas.openxmlformats.org/officeDocument/2006/relationships/slideLayout" Target="../slideLayouts/slideLayout7039.xml"/><Relationship Id="rId328" Type="http://schemas.openxmlformats.org/officeDocument/2006/relationships/slideLayout" Target="../slideLayouts/slideLayout7342.xml"/><Relationship Id="rId535" Type="http://schemas.openxmlformats.org/officeDocument/2006/relationships/slideLayout" Target="../slideLayouts/slideLayout7549.xml"/><Relationship Id="rId742" Type="http://schemas.openxmlformats.org/officeDocument/2006/relationships/slideLayout" Target="../slideLayouts/slideLayout7756.xml"/><Relationship Id="rId174" Type="http://schemas.openxmlformats.org/officeDocument/2006/relationships/slideLayout" Target="../slideLayouts/slideLayout7188.xml"/><Relationship Id="rId381" Type="http://schemas.openxmlformats.org/officeDocument/2006/relationships/slideLayout" Target="../slideLayouts/slideLayout7395.xml"/><Relationship Id="rId602" Type="http://schemas.openxmlformats.org/officeDocument/2006/relationships/slideLayout" Target="../slideLayouts/slideLayout7616.xml"/><Relationship Id="rId241" Type="http://schemas.openxmlformats.org/officeDocument/2006/relationships/slideLayout" Target="../slideLayouts/slideLayout7255.xml"/><Relationship Id="rId479" Type="http://schemas.openxmlformats.org/officeDocument/2006/relationships/slideLayout" Target="../slideLayouts/slideLayout7493.xml"/><Relationship Id="rId686" Type="http://schemas.openxmlformats.org/officeDocument/2006/relationships/slideLayout" Target="../slideLayouts/slideLayout7700.xml"/><Relationship Id="rId893" Type="http://schemas.openxmlformats.org/officeDocument/2006/relationships/slideLayout" Target="../slideLayouts/slideLayout7907.xml"/><Relationship Id="rId907" Type="http://schemas.openxmlformats.org/officeDocument/2006/relationships/slideLayout" Target="../slideLayouts/slideLayout7921.xml"/><Relationship Id="rId36" Type="http://schemas.openxmlformats.org/officeDocument/2006/relationships/slideLayout" Target="../slideLayouts/slideLayout7050.xml"/><Relationship Id="rId339" Type="http://schemas.openxmlformats.org/officeDocument/2006/relationships/slideLayout" Target="../slideLayouts/slideLayout7353.xml"/><Relationship Id="rId546" Type="http://schemas.openxmlformats.org/officeDocument/2006/relationships/slideLayout" Target="../slideLayouts/slideLayout7560.xml"/><Relationship Id="rId753" Type="http://schemas.openxmlformats.org/officeDocument/2006/relationships/slideLayout" Target="../slideLayouts/slideLayout7767.xml"/><Relationship Id="rId101" Type="http://schemas.openxmlformats.org/officeDocument/2006/relationships/slideLayout" Target="../slideLayouts/slideLayout7115.xml"/><Relationship Id="rId185" Type="http://schemas.openxmlformats.org/officeDocument/2006/relationships/slideLayout" Target="../slideLayouts/slideLayout7199.xml"/><Relationship Id="rId406" Type="http://schemas.openxmlformats.org/officeDocument/2006/relationships/slideLayout" Target="../slideLayouts/slideLayout7420.xml"/><Relationship Id="rId960" Type="http://schemas.openxmlformats.org/officeDocument/2006/relationships/slideLayout" Target="../slideLayouts/slideLayout7974.xml"/><Relationship Id="rId392" Type="http://schemas.openxmlformats.org/officeDocument/2006/relationships/slideLayout" Target="../slideLayouts/slideLayout7406.xml"/><Relationship Id="rId613" Type="http://schemas.openxmlformats.org/officeDocument/2006/relationships/slideLayout" Target="../slideLayouts/slideLayout7627.xml"/><Relationship Id="rId697" Type="http://schemas.openxmlformats.org/officeDocument/2006/relationships/slideLayout" Target="../slideLayouts/slideLayout7711.xml"/><Relationship Id="rId820" Type="http://schemas.openxmlformats.org/officeDocument/2006/relationships/slideLayout" Target="../slideLayouts/slideLayout7834.xml"/><Relationship Id="rId918" Type="http://schemas.openxmlformats.org/officeDocument/2006/relationships/slideLayout" Target="../slideLayouts/slideLayout7932.xml"/><Relationship Id="rId252" Type="http://schemas.openxmlformats.org/officeDocument/2006/relationships/slideLayout" Target="../slideLayouts/slideLayout7266.xml"/><Relationship Id="rId47" Type="http://schemas.openxmlformats.org/officeDocument/2006/relationships/slideLayout" Target="../slideLayouts/slideLayout7061.xml"/><Relationship Id="rId112" Type="http://schemas.openxmlformats.org/officeDocument/2006/relationships/slideLayout" Target="../slideLayouts/slideLayout7126.xml"/><Relationship Id="rId557" Type="http://schemas.openxmlformats.org/officeDocument/2006/relationships/slideLayout" Target="../slideLayouts/slideLayout7571.xml"/><Relationship Id="rId764" Type="http://schemas.openxmlformats.org/officeDocument/2006/relationships/slideLayout" Target="../slideLayouts/slideLayout7778.xml"/><Relationship Id="rId971" Type="http://schemas.openxmlformats.org/officeDocument/2006/relationships/slideLayout" Target="../slideLayouts/slideLayout7985.xml"/><Relationship Id="rId196" Type="http://schemas.openxmlformats.org/officeDocument/2006/relationships/slideLayout" Target="../slideLayouts/slideLayout7210.xml"/><Relationship Id="rId417" Type="http://schemas.openxmlformats.org/officeDocument/2006/relationships/slideLayout" Target="../slideLayouts/slideLayout7431.xml"/><Relationship Id="rId459" Type="http://schemas.openxmlformats.org/officeDocument/2006/relationships/slideLayout" Target="../slideLayouts/slideLayout7473.xml"/><Relationship Id="rId624" Type="http://schemas.openxmlformats.org/officeDocument/2006/relationships/slideLayout" Target="../slideLayouts/slideLayout7638.xml"/><Relationship Id="rId666" Type="http://schemas.openxmlformats.org/officeDocument/2006/relationships/slideLayout" Target="../slideLayouts/slideLayout7680.xml"/><Relationship Id="rId831" Type="http://schemas.openxmlformats.org/officeDocument/2006/relationships/slideLayout" Target="../slideLayouts/slideLayout7845.xml"/><Relationship Id="rId873" Type="http://schemas.openxmlformats.org/officeDocument/2006/relationships/slideLayout" Target="../slideLayouts/slideLayout7887.xml"/><Relationship Id="rId16" Type="http://schemas.openxmlformats.org/officeDocument/2006/relationships/slideLayout" Target="../slideLayouts/slideLayout7030.xml"/><Relationship Id="rId221" Type="http://schemas.openxmlformats.org/officeDocument/2006/relationships/slideLayout" Target="../slideLayouts/slideLayout7235.xml"/><Relationship Id="rId263" Type="http://schemas.openxmlformats.org/officeDocument/2006/relationships/slideLayout" Target="../slideLayouts/slideLayout7277.xml"/><Relationship Id="rId319" Type="http://schemas.openxmlformats.org/officeDocument/2006/relationships/slideLayout" Target="../slideLayouts/slideLayout7333.xml"/><Relationship Id="rId470" Type="http://schemas.openxmlformats.org/officeDocument/2006/relationships/slideLayout" Target="../slideLayouts/slideLayout7484.xml"/><Relationship Id="rId526" Type="http://schemas.openxmlformats.org/officeDocument/2006/relationships/slideLayout" Target="../slideLayouts/slideLayout7540.xml"/><Relationship Id="rId929" Type="http://schemas.openxmlformats.org/officeDocument/2006/relationships/slideLayout" Target="../slideLayouts/slideLayout7943.xml"/><Relationship Id="rId58" Type="http://schemas.openxmlformats.org/officeDocument/2006/relationships/slideLayout" Target="../slideLayouts/slideLayout7072.xml"/><Relationship Id="rId123" Type="http://schemas.openxmlformats.org/officeDocument/2006/relationships/slideLayout" Target="../slideLayouts/slideLayout7137.xml"/><Relationship Id="rId330" Type="http://schemas.openxmlformats.org/officeDocument/2006/relationships/slideLayout" Target="../slideLayouts/slideLayout7344.xml"/><Relationship Id="rId568" Type="http://schemas.openxmlformats.org/officeDocument/2006/relationships/slideLayout" Target="../slideLayouts/slideLayout7582.xml"/><Relationship Id="rId733" Type="http://schemas.openxmlformats.org/officeDocument/2006/relationships/slideLayout" Target="../slideLayouts/slideLayout7747.xml"/><Relationship Id="rId775" Type="http://schemas.openxmlformats.org/officeDocument/2006/relationships/slideLayout" Target="../slideLayouts/slideLayout7789.xml"/><Relationship Id="rId940" Type="http://schemas.openxmlformats.org/officeDocument/2006/relationships/slideLayout" Target="../slideLayouts/slideLayout7954.xml"/><Relationship Id="rId165" Type="http://schemas.openxmlformats.org/officeDocument/2006/relationships/slideLayout" Target="../slideLayouts/slideLayout7179.xml"/><Relationship Id="rId372" Type="http://schemas.openxmlformats.org/officeDocument/2006/relationships/slideLayout" Target="../slideLayouts/slideLayout7386.xml"/><Relationship Id="rId428" Type="http://schemas.openxmlformats.org/officeDocument/2006/relationships/slideLayout" Target="../slideLayouts/slideLayout7442.xml"/><Relationship Id="rId635" Type="http://schemas.openxmlformats.org/officeDocument/2006/relationships/slideLayout" Target="../slideLayouts/slideLayout7649.xml"/><Relationship Id="rId677" Type="http://schemas.openxmlformats.org/officeDocument/2006/relationships/slideLayout" Target="../slideLayouts/slideLayout7691.xml"/><Relationship Id="rId800" Type="http://schemas.openxmlformats.org/officeDocument/2006/relationships/slideLayout" Target="../slideLayouts/slideLayout7814.xml"/><Relationship Id="rId842" Type="http://schemas.openxmlformats.org/officeDocument/2006/relationships/slideLayout" Target="../slideLayouts/slideLayout7856.xml"/><Relationship Id="rId232" Type="http://schemas.openxmlformats.org/officeDocument/2006/relationships/slideLayout" Target="../slideLayouts/slideLayout7246.xml"/><Relationship Id="rId274" Type="http://schemas.openxmlformats.org/officeDocument/2006/relationships/slideLayout" Target="../slideLayouts/slideLayout7288.xml"/><Relationship Id="rId481" Type="http://schemas.openxmlformats.org/officeDocument/2006/relationships/slideLayout" Target="../slideLayouts/slideLayout7495.xml"/><Relationship Id="rId702" Type="http://schemas.openxmlformats.org/officeDocument/2006/relationships/slideLayout" Target="../slideLayouts/slideLayout7716.xml"/><Relationship Id="rId884" Type="http://schemas.openxmlformats.org/officeDocument/2006/relationships/slideLayout" Target="../slideLayouts/slideLayout7898.xml"/><Relationship Id="rId27" Type="http://schemas.openxmlformats.org/officeDocument/2006/relationships/slideLayout" Target="../slideLayouts/slideLayout7041.xml"/><Relationship Id="rId69" Type="http://schemas.openxmlformats.org/officeDocument/2006/relationships/slideLayout" Target="../slideLayouts/slideLayout7083.xml"/><Relationship Id="rId134" Type="http://schemas.openxmlformats.org/officeDocument/2006/relationships/slideLayout" Target="../slideLayouts/slideLayout7148.xml"/><Relationship Id="rId537" Type="http://schemas.openxmlformats.org/officeDocument/2006/relationships/slideLayout" Target="../slideLayouts/slideLayout7551.xml"/><Relationship Id="rId579" Type="http://schemas.openxmlformats.org/officeDocument/2006/relationships/slideLayout" Target="../slideLayouts/slideLayout7593.xml"/><Relationship Id="rId744" Type="http://schemas.openxmlformats.org/officeDocument/2006/relationships/slideLayout" Target="../slideLayouts/slideLayout7758.xml"/><Relationship Id="rId786" Type="http://schemas.openxmlformats.org/officeDocument/2006/relationships/slideLayout" Target="../slideLayouts/slideLayout7800.xml"/><Relationship Id="rId951" Type="http://schemas.openxmlformats.org/officeDocument/2006/relationships/slideLayout" Target="../slideLayouts/slideLayout7965.xml"/><Relationship Id="rId80" Type="http://schemas.openxmlformats.org/officeDocument/2006/relationships/slideLayout" Target="../slideLayouts/slideLayout7094.xml"/><Relationship Id="rId176" Type="http://schemas.openxmlformats.org/officeDocument/2006/relationships/slideLayout" Target="../slideLayouts/slideLayout7190.xml"/><Relationship Id="rId341" Type="http://schemas.openxmlformats.org/officeDocument/2006/relationships/slideLayout" Target="../slideLayouts/slideLayout7355.xml"/><Relationship Id="rId383" Type="http://schemas.openxmlformats.org/officeDocument/2006/relationships/slideLayout" Target="../slideLayouts/slideLayout7397.xml"/><Relationship Id="rId439" Type="http://schemas.openxmlformats.org/officeDocument/2006/relationships/slideLayout" Target="../slideLayouts/slideLayout7453.xml"/><Relationship Id="rId590" Type="http://schemas.openxmlformats.org/officeDocument/2006/relationships/slideLayout" Target="../slideLayouts/slideLayout7604.xml"/><Relationship Id="rId604" Type="http://schemas.openxmlformats.org/officeDocument/2006/relationships/slideLayout" Target="../slideLayouts/slideLayout7618.xml"/><Relationship Id="rId646" Type="http://schemas.openxmlformats.org/officeDocument/2006/relationships/slideLayout" Target="../slideLayouts/slideLayout7660.xml"/><Relationship Id="rId811" Type="http://schemas.openxmlformats.org/officeDocument/2006/relationships/slideLayout" Target="../slideLayouts/slideLayout7825.xml"/><Relationship Id="rId201" Type="http://schemas.openxmlformats.org/officeDocument/2006/relationships/slideLayout" Target="../slideLayouts/slideLayout7215.xml"/><Relationship Id="rId243" Type="http://schemas.openxmlformats.org/officeDocument/2006/relationships/slideLayout" Target="../slideLayouts/slideLayout7257.xml"/><Relationship Id="rId285" Type="http://schemas.openxmlformats.org/officeDocument/2006/relationships/slideLayout" Target="../slideLayouts/slideLayout7299.xml"/><Relationship Id="rId450" Type="http://schemas.openxmlformats.org/officeDocument/2006/relationships/slideLayout" Target="../slideLayouts/slideLayout7464.xml"/><Relationship Id="rId506" Type="http://schemas.openxmlformats.org/officeDocument/2006/relationships/slideLayout" Target="../slideLayouts/slideLayout7520.xml"/><Relationship Id="rId688" Type="http://schemas.openxmlformats.org/officeDocument/2006/relationships/slideLayout" Target="../slideLayouts/slideLayout7702.xml"/><Relationship Id="rId853" Type="http://schemas.openxmlformats.org/officeDocument/2006/relationships/slideLayout" Target="../slideLayouts/slideLayout7867.xml"/><Relationship Id="rId895" Type="http://schemas.openxmlformats.org/officeDocument/2006/relationships/slideLayout" Target="../slideLayouts/slideLayout7909.xml"/><Relationship Id="rId909" Type="http://schemas.openxmlformats.org/officeDocument/2006/relationships/slideLayout" Target="../slideLayouts/slideLayout7923.xml"/><Relationship Id="rId38" Type="http://schemas.openxmlformats.org/officeDocument/2006/relationships/slideLayout" Target="../slideLayouts/slideLayout7052.xml"/><Relationship Id="rId103" Type="http://schemas.openxmlformats.org/officeDocument/2006/relationships/slideLayout" Target="../slideLayouts/slideLayout7117.xml"/><Relationship Id="rId310" Type="http://schemas.openxmlformats.org/officeDocument/2006/relationships/slideLayout" Target="../slideLayouts/slideLayout7324.xml"/><Relationship Id="rId492" Type="http://schemas.openxmlformats.org/officeDocument/2006/relationships/slideLayout" Target="../slideLayouts/slideLayout7506.xml"/><Relationship Id="rId548" Type="http://schemas.openxmlformats.org/officeDocument/2006/relationships/slideLayout" Target="../slideLayouts/slideLayout7562.xml"/><Relationship Id="rId713" Type="http://schemas.openxmlformats.org/officeDocument/2006/relationships/slideLayout" Target="../slideLayouts/slideLayout7727.xml"/><Relationship Id="rId755" Type="http://schemas.openxmlformats.org/officeDocument/2006/relationships/slideLayout" Target="../slideLayouts/slideLayout7769.xml"/><Relationship Id="rId797" Type="http://schemas.openxmlformats.org/officeDocument/2006/relationships/slideLayout" Target="../slideLayouts/slideLayout7811.xml"/><Relationship Id="rId920" Type="http://schemas.openxmlformats.org/officeDocument/2006/relationships/slideLayout" Target="../slideLayouts/slideLayout7934.xml"/><Relationship Id="rId962" Type="http://schemas.openxmlformats.org/officeDocument/2006/relationships/slideLayout" Target="../slideLayouts/slideLayout7976.xml"/><Relationship Id="rId91" Type="http://schemas.openxmlformats.org/officeDocument/2006/relationships/slideLayout" Target="../slideLayouts/slideLayout7105.xml"/><Relationship Id="rId145" Type="http://schemas.openxmlformats.org/officeDocument/2006/relationships/slideLayout" Target="../slideLayouts/slideLayout7159.xml"/><Relationship Id="rId187" Type="http://schemas.openxmlformats.org/officeDocument/2006/relationships/slideLayout" Target="../slideLayouts/slideLayout7201.xml"/><Relationship Id="rId352" Type="http://schemas.openxmlformats.org/officeDocument/2006/relationships/slideLayout" Target="../slideLayouts/slideLayout7366.xml"/><Relationship Id="rId394" Type="http://schemas.openxmlformats.org/officeDocument/2006/relationships/slideLayout" Target="../slideLayouts/slideLayout7408.xml"/><Relationship Id="rId408" Type="http://schemas.openxmlformats.org/officeDocument/2006/relationships/slideLayout" Target="../slideLayouts/slideLayout7422.xml"/><Relationship Id="rId615" Type="http://schemas.openxmlformats.org/officeDocument/2006/relationships/slideLayout" Target="../slideLayouts/slideLayout7629.xml"/><Relationship Id="rId822" Type="http://schemas.openxmlformats.org/officeDocument/2006/relationships/slideLayout" Target="../slideLayouts/slideLayout7836.xml"/><Relationship Id="rId212" Type="http://schemas.openxmlformats.org/officeDocument/2006/relationships/slideLayout" Target="../slideLayouts/slideLayout7226.xml"/><Relationship Id="rId254" Type="http://schemas.openxmlformats.org/officeDocument/2006/relationships/slideLayout" Target="../slideLayouts/slideLayout7268.xml"/><Relationship Id="rId657" Type="http://schemas.openxmlformats.org/officeDocument/2006/relationships/slideLayout" Target="../slideLayouts/slideLayout7671.xml"/><Relationship Id="rId699" Type="http://schemas.openxmlformats.org/officeDocument/2006/relationships/slideLayout" Target="../slideLayouts/slideLayout7713.xml"/><Relationship Id="rId864" Type="http://schemas.openxmlformats.org/officeDocument/2006/relationships/slideLayout" Target="../slideLayouts/slideLayout7878.xml"/><Relationship Id="rId49" Type="http://schemas.openxmlformats.org/officeDocument/2006/relationships/slideLayout" Target="../slideLayouts/slideLayout7063.xml"/><Relationship Id="rId114" Type="http://schemas.openxmlformats.org/officeDocument/2006/relationships/slideLayout" Target="../slideLayouts/slideLayout7128.xml"/><Relationship Id="rId296" Type="http://schemas.openxmlformats.org/officeDocument/2006/relationships/slideLayout" Target="../slideLayouts/slideLayout7310.xml"/><Relationship Id="rId461" Type="http://schemas.openxmlformats.org/officeDocument/2006/relationships/slideLayout" Target="../slideLayouts/slideLayout7475.xml"/><Relationship Id="rId517" Type="http://schemas.openxmlformats.org/officeDocument/2006/relationships/slideLayout" Target="../slideLayouts/slideLayout7531.xml"/><Relationship Id="rId559" Type="http://schemas.openxmlformats.org/officeDocument/2006/relationships/slideLayout" Target="../slideLayouts/slideLayout7573.xml"/><Relationship Id="rId724" Type="http://schemas.openxmlformats.org/officeDocument/2006/relationships/slideLayout" Target="../slideLayouts/slideLayout7738.xml"/><Relationship Id="rId766" Type="http://schemas.openxmlformats.org/officeDocument/2006/relationships/slideLayout" Target="../slideLayouts/slideLayout7780.xml"/><Relationship Id="rId931" Type="http://schemas.openxmlformats.org/officeDocument/2006/relationships/slideLayout" Target="../slideLayouts/slideLayout7945.xml"/><Relationship Id="rId60" Type="http://schemas.openxmlformats.org/officeDocument/2006/relationships/slideLayout" Target="../slideLayouts/slideLayout7074.xml"/><Relationship Id="rId156" Type="http://schemas.openxmlformats.org/officeDocument/2006/relationships/slideLayout" Target="../slideLayouts/slideLayout7170.xml"/><Relationship Id="rId198" Type="http://schemas.openxmlformats.org/officeDocument/2006/relationships/slideLayout" Target="../slideLayouts/slideLayout7212.xml"/><Relationship Id="rId321" Type="http://schemas.openxmlformats.org/officeDocument/2006/relationships/slideLayout" Target="../slideLayouts/slideLayout7335.xml"/><Relationship Id="rId363" Type="http://schemas.openxmlformats.org/officeDocument/2006/relationships/slideLayout" Target="../slideLayouts/slideLayout7377.xml"/><Relationship Id="rId419" Type="http://schemas.openxmlformats.org/officeDocument/2006/relationships/slideLayout" Target="../slideLayouts/slideLayout7433.xml"/><Relationship Id="rId570" Type="http://schemas.openxmlformats.org/officeDocument/2006/relationships/slideLayout" Target="../slideLayouts/slideLayout7584.xml"/><Relationship Id="rId626" Type="http://schemas.openxmlformats.org/officeDocument/2006/relationships/slideLayout" Target="../slideLayouts/slideLayout7640.xml"/><Relationship Id="rId223" Type="http://schemas.openxmlformats.org/officeDocument/2006/relationships/slideLayout" Target="../slideLayouts/slideLayout7237.xml"/><Relationship Id="rId430" Type="http://schemas.openxmlformats.org/officeDocument/2006/relationships/slideLayout" Target="../slideLayouts/slideLayout7444.xml"/><Relationship Id="rId668" Type="http://schemas.openxmlformats.org/officeDocument/2006/relationships/slideLayout" Target="../slideLayouts/slideLayout7682.xml"/><Relationship Id="rId833" Type="http://schemas.openxmlformats.org/officeDocument/2006/relationships/slideLayout" Target="../slideLayouts/slideLayout7847.xml"/><Relationship Id="rId875" Type="http://schemas.openxmlformats.org/officeDocument/2006/relationships/slideLayout" Target="../slideLayouts/slideLayout7889.xml"/><Relationship Id="rId18" Type="http://schemas.openxmlformats.org/officeDocument/2006/relationships/slideLayout" Target="../slideLayouts/slideLayout7032.xml"/><Relationship Id="rId265" Type="http://schemas.openxmlformats.org/officeDocument/2006/relationships/slideLayout" Target="../slideLayouts/slideLayout7279.xml"/><Relationship Id="rId472" Type="http://schemas.openxmlformats.org/officeDocument/2006/relationships/slideLayout" Target="../slideLayouts/slideLayout7486.xml"/><Relationship Id="rId528" Type="http://schemas.openxmlformats.org/officeDocument/2006/relationships/slideLayout" Target="../slideLayouts/slideLayout7542.xml"/><Relationship Id="rId735" Type="http://schemas.openxmlformats.org/officeDocument/2006/relationships/slideLayout" Target="../slideLayouts/slideLayout7749.xml"/><Relationship Id="rId900" Type="http://schemas.openxmlformats.org/officeDocument/2006/relationships/slideLayout" Target="../slideLayouts/slideLayout7914.xml"/><Relationship Id="rId942" Type="http://schemas.openxmlformats.org/officeDocument/2006/relationships/slideLayout" Target="../slideLayouts/slideLayout7956.xml"/><Relationship Id="rId125" Type="http://schemas.openxmlformats.org/officeDocument/2006/relationships/slideLayout" Target="../slideLayouts/slideLayout7139.xml"/><Relationship Id="rId167" Type="http://schemas.openxmlformats.org/officeDocument/2006/relationships/slideLayout" Target="../slideLayouts/slideLayout7181.xml"/><Relationship Id="rId332" Type="http://schemas.openxmlformats.org/officeDocument/2006/relationships/slideLayout" Target="../slideLayouts/slideLayout7346.xml"/><Relationship Id="rId374" Type="http://schemas.openxmlformats.org/officeDocument/2006/relationships/slideLayout" Target="../slideLayouts/slideLayout7388.xml"/><Relationship Id="rId581" Type="http://schemas.openxmlformats.org/officeDocument/2006/relationships/slideLayout" Target="../slideLayouts/slideLayout7595.xml"/><Relationship Id="rId777" Type="http://schemas.openxmlformats.org/officeDocument/2006/relationships/slideLayout" Target="../slideLayouts/slideLayout7791.xml"/><Relationship Id="rId71" Type="http://schemas.openxmlformats.org/officeDocument/2006/relationships/slideLayout" Target="../slideLayouts/slideLayout7085.xml"/><Relationship Id="rId234" Type="http://schemas.openxmlformats.org/officeDocument/2006/relationships/slideLayout" Target="../slideLayouts/slideLayout7248.xml"/><Relationship Id="rId637" Type="http://schemas.openxmlformats.org/officeDocument/2006/relationships/slideLayout" Target="../slideLayouts/slideLayout7651.xml"/><Relationship Id="rId679" Type="http://schemas.openxmlformats.org/officeDocument/2006/relationships/slideLayout" Target="../slideLayouts/slideLayout7693.xml"/><Relationship Id="rId802" Type="http://schemas.openxmlformats.org/officeDocument/2006/relationships/slideLayout" Target="../slideLayouts/slideLayout7816.xml"/><Relationship Id="rId844" Type="http://schemas.openxmlformats.org/officeDocument/2006/relationships/slideLayout" Target="../slideLayouts/slideLayout7858.xml"/><Relationship Id="rId886" Type="http://schemas.openxmlformats.org/officeDocument/2006/relationships/slideLayout" Target="../slideLayouts/slideLayout7900.xml"/><Relationship Id="rId2" Type="http://schemas.openxmlformats.org/officeDocument/2006/relationships/slideLayout" Target="../slideLayouts/slideLayout7016.xml"/><Relationship Id="rId29" Type="http://schemas.openxmlformats.org/officeDocument/2006/relationships/slideLayout" Target="../slideLayouts/slideLayout7043.xml"/><Relationship Id="rId276" Type="http://schemas.openxmlformats.org/officeDocument/2006/relationships/slideLayout" Target="../slideLayouts/slideLayout7290.xml"/><Relationship Id="rId441" Type="http://schemas.openxmlformats.org/officeDocument/2006/relationships/slideLayout" Target="../slideLayouts/slideLayout7455.xml"/><Relationship Id="rId483" Type="http://schemas.openxmlformats.org/officeDocument/2006/relationships/slideLayout" Target="../slideLayouts/slideLayout7497.xml"/><Relationship Id="rId539" Type="http://schemas.openxmlformats.org/officeDocument/2006/relationships/slideLayout" Target="../slideLayouts/slideLayout7553.xml"/><Relationship Id="rId690" Type="http://schemas.openxmlformats.org/officeDocument/2006/relationships/slideLayout" Target="../slideLayouts/slideLayout7704.xml"/><Relationship Id="rId704" Type="http://schemas.openxmlformats.org/officeDocument/2006/relationships/slideLayout" Target="../slideLayouts/slideLayout7718.xml"/><Relationship Id="rId746" Type="http://schemas.openxmlformats.org/officeDocument/2006/relationships/slideLayout" Target="../slideLayouts/slideLayout7760.xml"/><Relationship Id="rId911" Type="http://schemas.openxmlformats.org/officeDocument/2006/relationships/slideLayout" Target="../slideLayouts/slideLayout7925.xml"/><Relationship Id="rId40" Type="http://schemas.openxmlformats.org/officeDocument/2006/relationships/slideLayout" Target="../slideLayouts/slideLayout7054.xml"/><Relationship Id="rId136" Type="http://schemas.openxmlformats.org/officeDocument/2006/relationships/slideLayout" Target="../slideLayouts/slideLayout7150.xml"/><Relationship Id="rId178" Type="http://schemas.openxmlformats.org/officeDocument/2006/relationships/slideLayout" Target="../slideLayouts/slideLayout7192.xml"/><Relationship Id="rId301" Type="http://schemas.openxmlformats.org/officeDocument/2006/relationships/slideLayout" Target="../slideLayouts/slideLayout7315.xml"/><Relationship Id="rId343" Type="http://schemas.openxmlformats.org/officeDocument/2006/relationships/slideLayout" Target="../slideLayouts/slideLayout7357.xml"/><Relationship Id="rId550" Type="http://schemas.openxmlformats.org/officeDocument/2006/relationships/slideLayout" Target="../slideLayouts/slideLayout7564.xml"/><Relationship Id="rId788" Type="http://schemas.openxmlformats.org/officeDocument/2006/relationships/slideLayout" Target="../slideLayouts/slideLayout7802.xml"/><Relationship Id="rId953" Type="http://schemas.openxmlformats.org/officeDocument/2006/relationships/slideLayout" Target="../slideLayouts/slideLayout7967.xml"/><Relationship Id="rId82" Type="http://schemas.openxmlformats.org/officeDocument/2006/relationships/slideLayout" Target="../slideLayouts/slideLayout7096.xml"/><Relationship Id="rId203" Type="http://schemas.openxmlformats.org/officeDocument/2006/relationships/slideLayout" Target="../slideLayouts/slideLayout7217.xml"/><Relationship Id="rId385" Type="http://schemas.openxmlformats.org/officeDocument/2006/relationships/slideLayout" Target="../slideLayouts/slideLayout7399.xml"/><Relationship Id="rId592" Type="http://schemas.openxmlformats.org/officeDocument/2006/relationships/slideLayout" Target="../slideLayouts/slideLayout7606.xml"/><Relationship Id="rId606" Type="http://schemas.openxmlformats.org/officeDocument/2006/relationships/slideLayout" Target="../slideLayouts/slideLayout7620.xml"/><Relationship Id="rId648" Type="http://schemas.openxmlformats.org/officeDocument/2006/relationships/slideLayout" Target="../slideLayouts/slideLayout7662.xml"/><Relationship Id="rId813" Type="http://schemas.openxmlformats.org/officeDocument/2006/relationships/slideLayout" Target="../slideLayouts/slideLayout7827.xml"/><Relationship Id="rId855" Type="http://schemas.openxmlformats.org/officeDocument/2006/relationships/slideLayout" Target="../slideLayouts/slideLayout7869.xml"/><Relationship Id="rId245" Type="http://schemas.openxmlformats.org/officeDocument/2006/relationships/slideLayout" Target="../slideLayouts/slideLayout7259.xml"/><Relationship Id="rId287" Type="http://schemas.openxmlformats.org/officeDocument/2006/relationships/slideLayout" Target="../slideLayouts/slideLayout7301.xml"/><Relationship Id="rId410" Type="http://schemas.openxmlformats.org/officeDocument/2006/relationships/slideLayout" Target="../slideLayouts/slideLayout7424.xml"/><Relationship Id="rId452" Type="http://schemas.openxmlformats.org/officeDocument/2006/relationships/slideLayout" Target="../slideLayouts/slideLayout7466.xml"/><Relationship Id="rId494" Type="http://schemas.openxmlformats.org/officeDocument/2006/relationships/slideLayout" Target="../slideLayouts/slideLayout7508.xml"/><Relationship Id="rId508" Type="http://schemas.openxmlformats.org/officeDocument/2006/relationships/slideLayout" Target="../slideLayouts/slideLayout7522.xml"/><Relationship Id="rId715" Type="http://schemas.openxmlformats.org/officeDocument/2006/relationships/slideLayout" Target="../slideLayouts/slideLayout7729.xml"/><Relationship Id="rId897" Type="http://schemas.openxmlformats.org/officeDocument/2006/relationships/slideLayout" Target="../slideLayouts/slideLayout7911.xml"/><Relationship Id="rId922" Type="http://schemas.openxmlformats.org/officeDocument/2006/relationships/slideLayout" Target="../slideLayouts/slideLayout7936.xml"/><Relationship Id="rId105" Type="http://schemas.openxmlformats.org/officeDocument/2006/relationships/slideLayout" Target="../slideLayouts/slideLayout7119.xml"/><Relationship Id="rId147" Type="http://schemas.openxmlformats.org/officeDocument/2006/relationships/slideLayout" Target="../slideLayouts/slideLayout7161.xml"/><Relationship Id="rId312" Type="http://schemas.openxmlformats.org/officeDocument/2006/relationships/slideLayout" Target="../slideLayouts/slideLayout7326.xml"/><Relationship Id="rId354" Type="http://schemas.openxmlformats.org/officeDocument/2006/relationships/slideLayout" Target="../slideLayouts/slideLayout7368.xml"/><Relationship Id="rId757" Type="http://schemas.openxmlformats.org/officeDocument/2006/relationships/slideLayout" Target="../slideLayouts/slideLayout7771.xml"/><Relationship Id="rId799" Type="http://schemas.openxmlformats.org/officeDocument/2006/relationships/slideLayout" Target="../slideLayouts/slideLayout7813.xml"/><Relationship Id="rId964" Type="http://schemas.openxmlformats.org/officeDocument/2006/relationships/slideLayout" Target="../slideLayouts/slideLayout7978.xml"/><Relationship Id="rId51" Type="http://schemas.openxmlformats.org/officeDocument/2006/relationships/slideLayout" Target="../slideLayouts/slideLayout7065.xml"/><Relationship Id="rId93" Type="http://schemas.openxmlformats.org/officeDocument/2006/relationships/slideLayout" Target="../slideLayouts/slideLayout7107.xml"/><Relationship Id="rId189" Type="http://schemas.openxmlformats.org/officeDocument/2006/relationships/slideLayout" Target="../slideLayouts/slideLayout7203.xml"/><Relationship Id="rId396" Type="http://schemas.openxmlformats.org/officeDocument/2006/relationships/slideLayout" Target="../slideLayouts/slideLayout7410.xml"/><Relationship Id="rId561" Type="http://schemas.openxmlformats.org/officeDocument/2006/relationships/slideLayout" Target="../slideLayouts/slideLayout7575.xml"/><Relationship Id="rId617" Type="http://schemas.openxmlformats.org/officeDocument/2006/relationships/slideLayout" Target="../slideLayouts/slideLayout7631.xml"/><Relationship Id="rId659" Type="http://schemas.openxmlformats.org/officeDocument/2006/relationships/slideLayout" Target="../slideLayouts/slideLayout7673.xml"/><Relationship Id="rId824" Type="http://schemas.openxmlformats.org/officeDocument/2006/relationships/slideLayout" Target="../slideLayouts/slideLayout7838.xml"/><Relationship Id="rId866" Type="http://schemas.openxmlformats.org/officeDocument/2006/relationships/slideLayout" Target="../slideLayouts/slideLayout7880.xml"/><Relationship Id="rId214" Type="http://schemas.openxmlformats.org/officeDocument/2006/relationships/slideLayout" Target="../slideLayouts/slideLayout7228.xml"/><Relationship Id="rId256" Type="http://schemas.openxmlformats.org/officeDocument/2006/relationships/slideLayout" Target="../slideLayouts/slideLayout7270.xml"/><Relationship Id="rId298" Type="http://schemas.openxmlformats.org/officeDocument/2006/relationships/slideLayout" Target="../slideLayouts/slideLayout7312.xml"/><Relationship Id="rId421" Type="http://schemas.openxmlformats.org/officeDocument/2006/relationships/slideLayout" Target="../slideLayouts/slideLayout7435.xml"/><Relationship Id="rId463" Type="http://schemas.openxmlformats.org/officeDocument/2006/relationships/slideLayout" Target="../slideLayouts/slideLayout7477.xml"/><Relationship Id="rId519" Type="http://schemas.openxmlformats.org/officeDocument/2006/relationships/slideLayout" Target="../slideLayouts/slideLayout7533.xml"/><Relationship Id="rId670" Type="http://schemas.openxmlformats.org/officeDocument/2006/relationships/slideLayout" Target="../slideLayouts/slideLayout7684.xml"/><Relationship Id="rId116" Type="http://schemas.openxmlformats.org/officeDocument/2006/relationships/slideLayout" Target="../slideLayouts/slideLayout7130.xml"/><Relationship Id="rId158" Type="http://schemas.openxmlformats.org/officeDocument/2006/relationships/slideLayout" Target="../slideLayouts/slideLayout7172.xml"/><Relationship Id="rId323" Type="http://schemas.openxmlformats.org/officeDocument/2006/relationships/slideLayout" Target="../slideLayouts/slideLayout7337.xml"/><Relationship Id="rId530" Type="http://schemas.openxmlformats.org/officeDocument/2006/relationships/slideLayout" Target="../slideLayouts/slideLayout7544.xml"/><Relationship Id="rId726" Type="http://schemas.openxmlformats.org/officeDocument/2006/relationships/slideLayout" Target="../slideLayouts/slideLayout7740.xml"/><Relationship Id="rId768" Type="http://schemas.openxmlformats.org/officeDocument/2006/relationships/slideLayout" Target="../slideLayouts/slideLayout7782.xml"/><Relationship Id="rId933" Type="http://schemas.openxmlformats.org/officeDocument/2006/relationships/slideLayout" Target="../slideLayouts/slideLayout7947.xml"/><Relationship Id="rId20" Type="http://schemas.openxmlformats.org/officeDocument/2006/relationships/slideLayout" Target="../slideLayouts/slideLayout7034.xml"/><Relationship Id="rId62" Type="http://schemas.openxmlformats.org/officeDocument/2006/relationships/slideLayout" Target="../slideLayouts/slideLayout7076.xml"/><Relationship Id="rId365" Type="http://schemas.openxmlformats.org/officeDocument/2006/relationships/slideLayout" Target="../slideLayouts/slideLayout7379.xml"/><Relationship Id="rId572" Type="http://schemas.openxmlformats.org/officeDocument/2006/relationships/slideLayout" Target="../slideLayouts/slideLayout7586.xml"/><Relationship Id="rId628" Type="http://schemas.openxmlformats.org/officeDocument/2006/relationships/slideLayout" Target="../slideLayouts/slideLayout7642.xml"/><Relationship Id="rId835" Type="http://schemas.openxmlformats.org/officeDocument/2006/relationships/slideLayout" Target="../slideLayouts/slideLayout7849.xml"/><Relationship Id="rId225" Type="http://schemas.openxmlformats.org/officeDocument/2006/relationships/slideLayout" Target="../slideLayouts/slideLayout7239.xml"/><Relationship Id="rId267" Type="http://schemas.openxmlformats.org/officeDocument/2006/relationships/slideLayout" Target="../slideLayouts/slideLayout7281.xml"/><Relationship Id="rId432" Type="http://schemas.openxmlformats.org/officeDocument/2006/relationships/slideLayout" Target="../slideLayouts/slideLayout7446.xml"/><Relationship Id="rId474" Type="http://schemas.openxmlformats.org/officeDocument/2006/relationships/slideLayout" Target="../slideLayouts/slideLayout7488.xml"/><Relationship Id="rId877" Type="http://schemas.openxmlformats.org/officeDocument/2006/relationships/slideLayout" Target="../slideLayouts/slideLayout7891.xml"/><Relationship Id="rId127" Type="http://schemas.openxmlformats.org/officeDocument/2006/relationships/slideLayout" Target="../slideLayouts/slideLayout7141.xml"/><Relationship Id="rId681" Type="http://schemas.openxmlformats.org/officeDocument/2006/relationships/slideLayout" Target="../slideLayouts/slideLayout7695.xml"/><Relationship Id="rId737" Type="http://schemas.openxmlformats.org/officeDocument/2006/relationships/slideLayout" Target="../slideLayouts/slideLayout7751.xml"/><Relationship Id="rId779" Type="http://schemas.openxmlformats.org/officeDocument/2006/relationships/slideLayout" Target="../slideLayouts/slideLayout7793.xml"/><Relationship Id="rId902" Type="http://schemas.openxmlformats.org/officeDocument/2006/relationships/slideLayout" Target="../slideLayouts/slideLayout7916.xml"/><Relationship Id="rId944" Type="http://schemas.openxmlformats.org/officeDocument/2006/relationships/slideLayout" Target="../slideLayouts/slideLayout7958.xml"/><Relationship Id="rId31" Type="http://schemas.openxmlformats.org/officeDocument/2006/relationships/slideLayout" Target="../slideLayouts/slideLayout7045.xml"/><Relationship Id="rId73" Type="http://schemas.openxmlformats.org/officeDocument/2006/relationships/slideLayout" Target="../slideLayouts/slideLayout7087.xml"/><Relationship Id="rId169" Type="http://schemas.openxmlformats.org/officeDocument/2006/relationships/slideLayout" Target="../slideLayouts/slideLayout7183.xml"/><Relationship Id="rId334" Type="http://schemas.openxmlformats.org/officeDocument/2006/relationships/slideLayout" Target="../slideLayouts/slideLayout7348.xml"/><Relationship Id="rId376" Type="http://schemas.openxmlformats.org/officeDocument/2006/relationships/slideLayout" Target="../slideLayouts/slideLayout7390.xml"/><Relationship Id="rId541" Type="http://schemas.openxmlformats.org/officeDocument/2006/relationships/slideLayout" Target="../slideLayouts/slideLayout7555.xml"/><Relationship Id="rId583" Type="http://schemas.openxmlformats.org/officeDocument/2006/relationships/slideLayout" Target="../slideLayouts/slideLayout7597.xml"/><Relationship Id="rId639" Type="http://schemas.openxmlformats.org/officeDocument/2006/relationships/slideLayout" Target="../slideLayouts/slideLayout7653.xml"/><Relationship Id="rId790" Type="http://schemas.openxmlformats.org/officeDocument/2006/relationships/slideLayout" Target="../slideLayouts/slideLayout7804.xml"/><Relationship Id="rId804" Type="http://schemas.openxmlformats.org/officeDocument/2006/relationships/slideLayout" Target="../slideLayouts/slideLayout7818.xml"/><Relationship Id="rId4" Type="http://schemas.openxmlformats.org/officeDocument/2006/relationships/slideLayout" Target="../slideLayouts/slideLayout7018.xml"/><Relationship Id="rId180" Type="http://schemas.openxmlformats.org/officeDocument/2006/relationships/slideLayout" Target="../slideLayouts/slideLayout7194.xml"/><Relationship Id="rId236" Type="http://schemas.openxmlformats.org/officeDocument/2006/relationships/slideLayout" Target="../slideLayouts/slideLayout7250.xml"/><Relationship Id="rId278" Type="http://schemas.openxmlformats.org/officeDocument/2006/relationships/slideLayout" Target="../slideLayouts/slideLayout7292.xml"/><Relationship Id="rId401" Type="http://schemas.openxmlformats.org/officeDocument/2006/relationships/slideLayout" Target="../slideLayouts/slideLayout7415.xml"/><Relationship Id="rId443" Type="http://schemas.openxmlformats.org/officeDocument/2006/relationships/slideLayout" Target="../slideLayouts/slideLayout7457.xml"/><Relationship Id="rId650" Type="http://schemas.openxmlformats.org/officeDocument/2006/relationships/slideLayout" Target="../slideLayouts/slideLayout7664.xml"/><Relationship Id="rId846" Type="http://schemas.openxmlformats.org/officeDocument/2006/relationships/slideLayout" Target="../slideLayouts/slideLayout7860.xml"/><Relationship Id="rId888" Type="http://schemas.openxmlformats.org/officeDocument/2006/relationships/slideLayout" Target="../slideLayouts/slideLayout7902.xml"/><Relationship Id="rId303" Type="http://schemas.openxmlformats.org/officeDocument/2006/relationships/slideLayout" Target="../slideLayouts/slideLayout7317.xml"/><Relationship Id="rId485" Type="http://schemas.openxmlformats.org/officeDocument/2006/relationships/slideLayout" Target="../slideLayouts/slideLayout7499.xml"/><Relationship Id="rId692" Type="http://schemas.openxmlformats.org/officeDocument/2006/relationships/slideLayout" Target="../slideLayouts/slideLayout7706.xml"/><Relationship Id="rId706" Type="http://schemas.openxmlformats.org/officeDocument/2006/relationships/slideLayout" Target="../slideLayouts/slideLayout7720.xml"/><Relationship Id="rId748" Type="http://schemas.openxmlformats.org/officeDocument/2006/relationships/slideLayout" Target="../slideLayouts/slideLayout7762.xml"/><Relationship Id="rId913" Type="http://schemas.openxmlformats.org/officeDocument/2006/relationships/slideLayout" Target="../slideLayouts/slideLayout7927.xml"/><Relationship Id="rId955" Type="http://schemas.openxmlformats.org/officeDocument/2006/relationships/slideLayout" Target="../slideLayouts/slideLayout7969.xml"/><Relationship Id="rId42" Type="http://schemas.openxmlformats.org/officeDocument/2006/relationships/slideLayout" Target="../slideLayouts/slideLayout7056.xml"/><Relationship Id="rId84" Type="http://schemas.openxmlformats.org/officeDocument/2006/relationships/slideLayout" Target="../slideLayouts/slideLayout7098.xml"/><Relationship Id="rId138" Type="http://schemas.openxmlformats.org/officeDocument/2006/relationships/slideLayout" Target="../slideLayouts/slideLayout7152.xml"/><Relationship Id="rId345" Type="http://schemas.openxmlformats.org/officeDocument/2006/relationships/slideLayout" Target="../slideLayouts/slideLayout7359.xml"/><Relationship Id="rId387" Type="http://schemas.openxmlformats.org/officeDocument/2006/relationships/slideLayout" Target="../slideLayouts/slideLayout7401.xml"/><Relationship Id="rId510" Type="http://schemas.openxmlformats.org/officeDocument/2006/relationships/slideLayout" Target="../slideLayouts/slideLayout7524.xml"/><Relationship Id="rId552" Type="http://schemas.openxmlformats.org/officeDocument/2006/relationships/slideLayout" Target="../slideLayouts/slideLayout7566.xml"/><Relationship Id="rId594" Type="http://schemas.openxmlformats.org/officeDocument/2006/relationships/slideLayout" Target="../slideLayouts/slideLayout7608.xml"/><Relationship Id="rId608" Type="http://schemas.openxmlformats.org/officeDocument/2006/relationships/slideLayout" Target="../slideLayouts/slideLayout7622.xml"/><Relationship Id="rId815" Type="http://schemas.openxmlformats.org/officeDocument/2006/relationships/slideLayout" Target="../slideLayouts/slideLayout7829.xml"/><Relationship Id="rId191" Type="http://schemas.openxmlformats.org/officeDocument/2006/relationships/slideLayout" Target="../slideLayouts/slideLayout7205.xml"/><Relationship Id="rId205" Type="http://schemas.openxmlformats.org/officeDocument/2006/relationships/slideLayout" Target="../slideLayouts/slideLayout7219.xml"/><Relationship Id="rId247" Type="http://schemas.openxmlformats.org/officeDocument/2006/relationships/slideLayout" Target="../slideLayouts/slideLayout7261.xml"/><Relationship Id="rId412" Type="http://schemas.openxmlformats.org/officeDocument/2006/relationships/slideLayout" Target="../slideLayouts/slideLayout7426.xml"/><Relationship Id="rId857" Type="http://schemas.openxmlformats.org/officeDocument/2006/relationships/slideLayout" Target="../slideLayouts/slideLayout7871.xml"/><Relationship Id="rId899" Type="http://schemas.openxmlformats.org/officeDocument/2006/relationships/slideLayout" Target="../slideLayouts/slideLayout7913.xml"/><Relationship Id="rId107" Type="http://schemas.openxmlformats.org/officeDocument/2006/relationships/slideLayout" Target="../slideLayouts/slideLayout7121.xml"/><Relationship Id="rId289" Type="http://schemas.openxmlformats.org/officeDocument/2006/relationships/slideLayout" Target="../slideLayouts/slideLayout7303.xml"/><Relationship Id="rId454" Type="http://schemas.openxmlformats.org/officeDocument/2006/relationships/slideLayout" Target="../slideLayouts/slideLayout7468.xml"/><Relationship Id="rId496" Type="http://schemas.openxmlformats.org/officeDocument/2006/relationships/slideLayout" Target="../slideLayouts/slideLayout7510.xml"/><Relationship Id="rId661" Type="http://schemas.openxmlformats.org/officeDocument/2006/relationships/slideLayout" Target="../slideLayouts/slideLayout7675.xml"/><Relationship Id="rId717" Type="http://schemas.openxmlformats.org/officeDocument/2006/relationships/slideLayout" Target="../slideLayouts/slideLayout7731.xml"/><Relationship Id="rId759" Type="http://schemas.openxmlformats.org/officeDocument/2006/relationships/slideLayout" Target="../slideLayouts/slideLayout7773.xml"/><Relationship Id="rId924" Type="http://schemas.openxmlformats.org/officeDocument/2006/relationships/slideLayout" Target="../slideLayouts/slideLayout7938.xml"/><Relationship Id="rId966" Type="http://schemas.openxmlformats.org/officeDocument/2006/relationships/slideLayout" Target="../slideLayouts/slideLayout7980.xml"/><Relationship Id="rId11" Type="http://schemas.openxmlformats.org/officeDocument/2006/relationships/slideLayout" Target="../slideLayouts/slideLayout7025.xml"/><Relationship Id="rId53" Type="http://schemas.openxmlformats.org/officeDocument/2006/relationships/slideLayout" Target="../slideLayouts/slideLayout7067.xml"/><Relationship Id="rId149" Type="http://schemas.openxmlformats.org/officeDocument/2006/relationships/slideLayout" Target="../slideLayouts/slideLayout7163.xml"/><Relationship Id="rId314" Type="http://schemas.openxmlformats.org/officeDocument/2006/relationships/slideLayout" Target="../slideLayouts/slideLayout7328.xml"/><Relationship Id="rId356" Type="http://schemas.openxmlformats.org/officeDocument/2006/relationships/slideLayout" Target="../slideLayouts/slideLayout7370.xml"/><Relationship Id="rId398" Type="http://schemas.openxmlformats.org/officeDocument/2006/relationships/slideLayout" Target="../slideLayouts/slideLayout7412.xml"/><Relationship Id="rId521" Type="http://schemas.openxmlformats.org/officeDocument/2006/relationships/slideLayout" Target="../slideLayouts/slideLayout7535.xml"/><Relationship Id="rId563" Type="http://schemas.openxmlformats.org/officeDocument/2006/relationships/slideLayout" Target="../slideLayouts/slideLayout7577.xml"/><Relationship Id="rId619" Type="http://schemas.openxmlformats.org/officeDocument/2006/relationships/slideLayout" Target="../slideLayouts/slideLayout7633.xml"/><Relationship Id="rId770" Type="http://schemas.openxmlformats.org/officeDocument/2006/relationships/slideLayout" Target="../slideLayouts/slideLayout7784.xml"/><Relationship Id="rId95" Type="http://schemas.openxmlformats.org/officeDocument/2006/relationships/slideLayout" Target="../slideLayouts/slideLayout7109.xml"/><Relationship Id="rId160" Type="http://schemas.openxmlformats.org/officeDocument/2006/relationships/slideLayout" Target="../slideLayouts/slideLayout7174.xml"/><Relationship Id="rId216" Type="http://schemas.openxmlformats.org/officeDocument/2006/relationships/slideLayout" Target="../slideLayouts/slideLayout7230.xml"/><Relationship Id="rId423" Type="http://schemas.openxmlformats.org/officeDocument/2006/relationships/slideLayout" Target="../slideLayouts/slideLayout7437.xml"/><Relationship Id="rId826" Type="http://schemas.openxmlformats.org/officeDocument/2006/relationships/slideLayout" Target="../slideLayouts/slideLayout7840.xml"/><Relationship Id="rId868" Type="http://schemas.openxmlformats.org/officeDocument/2006/relationships/slideLayout" Target="../slideLayouts/slideLayout7882.xml"/><Relationship Id="rId258" Type="http://schemas.openxmlformats.org/officeDocument/2006/relationships/slideLayout" Target="../slideLayouts/slideLayout7272.xml"/><Relationship Id="rId465" Type="http://schemas.openxmlformats.org/officeDocument/2006/relationships/slideLayout" Target="../slideLayouts/slideLayout7479.xml"/><Relationship Id="rId630" Type="http://schemas.openxmlformats.org/officeDocument/2006/relationships/slideLayout" Target="../slideLayouts/slideLayout7644.xml"/><Relationship Id="rId672" Type="http://schemas.openxmlformats.org/officeDocument/2006/relationships/slideLayout" Target="../slideLayouts/slideLayout7686.xml"/><Relationship Id="rId728" Type="http://schemas.openxmlformats.org/officeDocument/2006/relationships/slideLayout" Target="../slideLayouts/slideLayout7742.xml"/><Relationship Id="rId935" Type="http://schemas.openxmlformats.org/officeDocument/2006/relationships/slideLayout" Target="../slideLayouts/slideLayout7949.xml"/><Relationship Id="rId22" Type="http://schemas.openxmlformats.org/officeDocument/2006/relationships/slideLayout" Target="../slideLayouts/slideLayout7036.xml"/><Relationship Id="rId64" Type="http://schemas.openxmlformats.org/officeDocument/2006/relationships/slideLayout" Target="../slideLayouts/slideLayout7078.xml"/><Relationship Id="rId118" Type="http://schemas.openxmlformats.org/officeDocument/2006/relationships/slideLayout" Target="../slideLayouts/slideLayout7132.xml"/><Relationship Id="rId325" Type="http://schemas.openxmlformats.org/officeDocument/2006/relationships/slideLayout" Target="../slideLayouts/slideLayout7339.xml"/><Relationship Id="rId367" Type="http://schemas.openxmlformats.org/officeDocument/2006/relationships/slideLayout" Target="../slideLayouts/slideLayout7381.xml"/><Relationship Id="rId532" Type="http://schemas.openxmlformats.org/officeDocument/2006/relationships/slideLayout" Target="../slideLayouts/slideLayout7546.xml"/><Relationship Id="rId574" Type="http://schemas.openxmlformats.org/officeDocument/2006/relationships/slideLayout" Target="../slideLayouts/slideLayout7588.xml"/><Relationship Id="rId171" Type="http://schemas.openxmlformats.org/officeDocument/2006/relationships/slideLayout" Target="../slideLayouts/slideLayout7185.xml"/><Relationship Id="rId227" Type="http://schemas.openxmlformats.org/officeDocument/2006/relationships/slideLayout" Target="../slideLayouts/slideLayout7241.xml"/><Relationship Id="rId781" Type="http://schemas.openxmlformats.org/officeDocument/2006/relationships/slideLayout" Target="../slideLayouts/slideLayout7795.xml"/><Relationship Id="rId837" Type="http://schemas.openxmlformats.org/officeDocument/2006/relationships/slideLayout" Target="../slideLayouts/slideLayout7851.xml"/><Relationship Id="rId879" Type="http://schemas.openxmlformats.org/officeDocument/2006/relationships/slideLayout" Target="../slideLayouts/slideLayout7893.xml"/><Relationship Id="rId269" Type="http://schemas.openxmlformats.org/officeDocument/2006/relationships/slideLayout" Target="../slideLayouts/slideLayout7283.xml"/><Relationship Id="rId434" Type="http://schemas.openxmlformats.org/officeDocument/2006/relationships/slideLayout" Target="../slideLayouts/slideLayout7448.xml"/><Relationship Id="rId476" Type="http://schemas.openxmlformats.org/officeDocument/2006/relationships/slideLayout" Target="../slideLayouts/slideLayout7490.xml"/><Relationship Id="rId641" Type="http://schemas.openxmlformats.org/officeDocument/2006/relationships/slideLayout" Target="../slideLayouts/slideLayout7655.xml"/><Relationship Id="rId683" Type="http://schemas.openxmlformats.org/officeDocument/2006/relationships/slideLayout" Target="../slideLayouts/slideLayout7697.xml"/><Relationship Id="rId739" Type="http://schemas.openxmlformats.org/officeDocument/2006/relationships/slideLayout" Target="../slideLayouts/slideLayout7753.xml"/><Relationship Id="rId890" Type="http://schemas.openxmlformats.org/officeDocument/2006/relationships/slideLayout" Target="../slideLayouts/slideLayout7904.xml"/><Relationship Id="rId904" Type="http://schemas.openxmlformats.org/officeDocument/2006/relationships/slideLayout" Target="../slideLayouts/slideLayout7918.xml"/><Relationship Id="rId33" Type="http://schemas.openxmlformats.org/officeDocument/2006/relationships/slideLayout" Target="../slideLayouts/slideLayout7047.xml"/><Relationship Id="rId129" Type="http://schemas.openxmlformats.org/officeDocument/2006/relationships/slideLayout" Target="../slideLayouts/slideLayout7143.xml"/><Relationship Id="rId280" Type="http://schemas.openxmlformats.org/officeDocument/2006/relationships/slideLayout" Target="../slideLayouts/slideLayout7294.xml"/><Relationship Id="rId336" Type="http://schemas.openxmlformats.org/officeDocument/2006/relationships/slideLayout" Target="../slideLayouts/slideLayout7350.xml"/><Relationship Id="rId501" Type="http://schemas.openxmlformats.org/officeDocument/2006/relationships/slideLayout" Target="../slideLayouts/slideLayout7515.xml"/><Relationship Id="rId543" Type="http://schemas.openxmlformats.org/officeDocument/2006/relationships/slideLayout" Target="../slideLayouts/slideLayout7557.xml"/><Relationship Id="rId946" Type="http://schemas.openxmlformats.org/officeDocument/2006/relationships/slideLayout" Target="../slideLayouts/slideLayout7960.xml"/><Relationship Id="rId75" Type="http://schemas.openxmlformats.org/officeDocument/2006/relationships/slideLayout" Target="../slideLayouts/slideLayout7089.xml"/><Relationship Id="rId140" Type="http://schemas.openxmlformats.org/officeDocument/2006/relationships/slideLayout" Target="../slideLayouts/slideLayout7154.xml"/><Relationship Id="rId182" Type="http://schemas.openxmlformats.org/officeDocument/2006/relationships/slideLayout" Target="../slideLayouts/slideLayout7196.xml"/><Relationship Id="rId378" Type="http://schemas.openxmlformats.org/officeDocument/2006/relationships/slideLayout" Target="../slideLayouts/slideLayout7392.xml"/><Relationship Id="rId403" Type="http://schemas.openxmlformats.org/officeDocument/2006/relationships/slideLayout" Target="../slideLayouts/slideLayout7417.xml"/><Relationship Id="rId585" Type="http://schemas.openxmlformats.org/officeDocument/2006/relationships/slideLayout" Target="../slideLayouts/slideLayout7599.xml"/><Relationship Id="rId750" Type="http://schemas.openxmlformats.org/officeDocument/2006/relationships/slideLayout" Target="../slideLayouts/slideLayout7764.xml"/><Relationship Id="rId792" Type="http://schemas.openxmlformats.org/officeDocument/2006/relationships/slideLayout" Target="../slideLayouts/slideLayout7806.xml"/><Relationship Id="rId806" Type="http://schemas.openxmlformats.org/officeDocument/2006/relationships/slideLayout" Target="../slideLayouts/slideLayout7820.xml"/><Relationship Id="rId848" Type="http://schemas.openxmlformats.org/officeDocument/2006/relationships/slideLayout" Target="../slideLayouts/slideLayout7862.xml"/><Relationship Id="rId6" Type="http://schemas.openxmlformats.org/officeDocument/2006/relationships/slideLayout" Target="../slideLayouts/slideLayout7020.xml"/><Relationship Id="rId238" Type="http://schemas.openxmlformats.org/officeDocument/2006/relationships/slideLayout" Target="../slideLayouts/slideLayout7252.xml"/><Relationship Id="rId445" Type="http://schemas.openxmlformats.org/officeDocument/2006/relationships/slideLayout" Target="../slideLayouts/slideLayout7459.xml"/><Relationship Id="rId487" Type="http://schemas.openxmlformats.org/officeDocument/2006/relationships/slideLayout" Target="../slideLayouts/slideLayout7501.xml"/><Relationship Id="rId610" Type="http://schemas.openxmlformats.org/officeDocument/2006/relationships/slideLayout" Target="../slideLayouts/slideLayout7624.xml"/><Relationship Id="rId652" Type="http://schemas.openxmlformats.org/officeDocument/2006/relationships/slideLayout" Target="../slideLayouts/slideLayout7666.xml"/><Relationship Id="rId694" Type="http://schemas.openxmlformats.org/officeDocument/2006/relationships/slideLayout" Target="../slideLayouts/slideLayout7708.xml"/><Relationship Id="rId708" Type="http://schemas.openxmlformats.org/officeDocument/2006/relationships/slideLayout" Target="../slideLayouts/slideLayout7722.xml"/><Relationship Id="rId915" Type="http://schemas.openxmlformats.org/officeDocument/2006/relationships/slideLayout" Target="../slideLayouts/slideLayout7929.xml"/><Relationship Id="rId291" Type="http://schemas.openxmlformats.org/officeDocument/2006/relationships/slideLayout" Target="../slideLayouts/slideLayout7305.xml"/><Relationship Id="rId305" Type="http://schemas.openxmlformats.org/officeDocument/2006/relationships/slideLayout" Target="../slideLayouts/slideLayout7319.xml"/><Relationship Id="rId347" Type="http://schemas.openxmlformats.org/officeDocument/2006/relationships/slideLayout" Target="../slideLayouts/slideLayout7361.xml"/><Relationship Id="rId512" Type="http://schemas.openxmlformats.org/officeDocument/2006/relationships/slideLayout" Target="../slideLayouts/slideLayout7526.xml"/><Relationship Id="rId957" Type="http://schemas.openxmlformats.org/officeDocument/2006/relationships/slideLayout" Target="../slideLayouts/slideLayout7971.xml"/><Relationship Id="rId44" Type="http://schemas.openxmlformats.org/officeDocument/2006/relationships/slideLayout" Target="../slideLayouts/slideLayout7058.xml"/><Relationship Id="rId86" Type="http://schemas.openxmlformats.org/officeDocument/2006/relationships/slideLayout" Target="../slideLayouts/slideLayout7100.xml"/><Relationship Id="rId151" Type="http://schemas.openxmlformats.org/officeDocument/2006/relationships/slideLayout" Target="../slideLayouts/slideLayout7165.xml"/><Relationship Id="rId389" Type="http://schemas.openxmlformats.org/officeDocument/2006/relationships/slideLayout" Target="../slideLayouts/slideLayout7403.xml"/><Relationship Id="rId554" Type="http://schemas.openxmlformats.org/officeDocument/2006/relationships/slideLayout" Target="../slideLayouts/slideLayout7568.xml"/><Relationship Id="rId596" Type="http://schemas.openxmlformats.org/officeDocument/2006/relationships/slideLayout" Target="../slideLayouts/slideLayout7610.xml"/><Relationship Id="rId761" Type="http://schemas.openxmlformats.org/officeDocument/2006/relationships/slideLayout" Target="../slideLayouts/slideLayout7775.xml"/><Relationship Id="rId817" Type="http://schemas.openxmlformats.org/officeDocument/2006/relationships/slideLayout" Target="../slideLayouts/slideLayout7831.xml"/><Relationship Id="rId859" Type="http://schemas.openxmlformats.org/officeDocument/2006/relationships/slideLayout" Target="../slideLayouts/slideLayout7873.xml"/><Relationship Id="rId193" Type="http://schemas.openxmlformats.org/officeDocument/2006/relationships/slideLayout" Target="../slideLayouts/slideLayout7207.xml"/><Relationship Id="rId207" Type="http://schemas.openxmlformats.org/officeDocument/2006/relationships/slideLayout" Target="../slideLayouts/slideLayout7221.xml"/><Relationship Id="rId249" Type="http://schemas.openxmlformats.org/officeDocument/2006/relationships/slideLayout" Target="../slideLayouts/slideLayout7263.xml"/><Relationship Id="rId414" Type="http://schemas.openxmlformats.org/officeDocument/2006/relationships/slideLayout" Target="../slideLayouts/slideLayout7428.xml"/><Relationship Id="rId456" Type="http://schemas.openxmlformats.org/officeDocument/2006/relationships/slideLayout" Target="../slideLayouts/slideLayout7470.xml"/><Relationship Id="rId498" Type="http://schemas.openxmlformats.org/officeDocument/2006/relationships/slideLayout" Target="../slideLayouts/slideLayout7512.xml"/><Relationship Id="rId621" Type="http://schemas.openxmlformats.org/officeDocument/2006/relationships/slideLayout" Target="../slideLayouts/slideLayout7635.xml"/><Relationship Id="rId663" Type="http://schemas.openxmlformats.org/officeDocument/2006/relationships/slideLayout" Target="../slideLayouts/slideLayout7677.xml"/><Relationship Id="rId870" Type="http://schemas.openxmlformats.org/officeDocument/2006/relationships/slideLayout" Target="../slideLayouts/slideLayout7884.xml"/><Relationship Id="rId13" Type="http://schemas.openxmlformats.org/officeDocument/2006/relationships/slideLayout" Target="../slideLayouts/slideLayout7027.xml"/><Relationship Id="rId109" Type="http://schemas.openxmlformats.org/officeDocument/2006/relationships/slideLayout" Target="../slideLayouts/slideLayout7123.xml"/><Relationship Id="rId260" Type="http://schemas.openxmlformats.org/officeDocument/2006/relationships/slideLayout" Target="../slideLayouts/slideLayout7274.xml"/><Relationship Id="rId316" Type="http://schemas.openxmlformats.org/officeDocument/2006/relationships/slideLayout" Target="../slideLayouts/slideLayout7330.xml"/><Relationship Id="rId523" Type="http://schemas.openxmlformats.org/officeDocument/2006/relationships/slideLayout" Target="../slideLayouts/slideLayout7537.xml"/><Relationship Id="rId719" Type="http://schemas.openxmlformats.org/officeDocument/2006/relationships/slideLayout" Target="../slideLayouts/slideLayout7733.xml"/><Relationship Id="rId926" Type="http://schemas.openxmlformats.org/officeDocument/2006/relationships/slideLayout" Target="../slideLayouts/slideLayout7940.xml"/><Relationship Id="rId968" Type="http://schemas.openxmlformats.org/officeDocument/2006/relationships/slideLayout" Target="../slideLayouts/slideLayout7982.xml"/><Relationship Id="rId55" Type="http://schemas.openxmlformats.org/officeDocument/2006/relationships/slideLayout" Target="../slideLayouts/slideLayout7069.xml"/><Relationship Id="rId97" Type="http://schemas.openxmlformats.org/officeDocument/2006/relationships/slideLayout" Target="../slideLayouts/slideLayout7111.xml"/><Relationship Id="rId120" Type="http://schemas.openxmlformats.org/officeDocument/2006/relationships/slideLayout" Target="../slideLayouts/slideLayout7134.xml"/><Relationship Id="rId358" Type="http://schemas.openxmlformats.org/officeDocument/2006/relationships/slideLayout" Target="../slideLayouts/slideLayout7372.xml"/><Relationship Id="rId565" Type="http://schemas.openxmlformats.org/officeDocument/2006/relationships/slideLayout" Target="../slideLayouts/slideLayout7579.xml"/><Relationship Id="rId730" Type="http://schemas.openxmlformats.org/officeDocument/2006/relationships/slideLayout" Target="../slideLayouts/slideLayout7744.xml"/><Relationship Id="rId772" Type="http://schemas.openxmlformats.org/officeDocument/2006/relationships/slideLayout" Target="../slideLayouts/slideLayout7786.xml"/><Relationship Id="rId828" Type="http://schemas.openxmlformats.org/officeDocument/2006/relationships/slideLayout" Target="../slideLayouts/slideLayout7842.xml"/><Relationship Id="rId162" Type="http://schemas.openxmlformats.org/officeDocument/2006/relationships/slideLayout" Target="../slideLayouts/slideLayout7176.xml"/><Relationship Id="rId218" Type="http://schemas.openxmlformats.org/officeDocument/2006/relationships/slideLayout" Target="../slideLayouts/slideLayout7232.xml"/><Relationship Id="rId425" Type="http://schemas.openxmlformats.org/officeDocument/2006/relationships/slideLayout" Target="../slideLayouts/slideLayout7439.xml"/><Relationship Id="rId467" Type="http://schemas.openxmlformats.org/officeDocument/2006/relationships/slideLayout" Target="../slideLayouts/slideLayout7481.xml"/><Relationship Id="rId632" Type="http://schemas.openxmlformats.org/officeDocument/2006/relationships/slideLayout" Target="../slideLayouts/slideLayout7646.xml"/><Relationship Id="rId271" Type="http://schemas.openxmlformats.org/officeDocument/2006/relationships/slideLayout" Target="../slideLayouts/slideLayout7285.xml"/><Relationship Id="rId674" Type="http://schemas.openxmlformats.org/officeDocument/2006/relationships/slideLayout" Target="../slideLayouts/slideLayout7688.xml"/><Relationship Id="rId881" Type="http://schemas.openxmlformats.org/officeDocument/2006/relationships/slideLayout" Target="../slideLayouts/slideLayout7895.xml"/><Relationship Id="rId937" Type="http://schemas.openxmlformats.org/officeDocument/2006/relationships/slideLayout" Target="../slideLayouts/slideLayout7951.xml"/><Relationship Id="rId24" Type="http://schemas.openxmlformats.org/officeDocument/2006/relationships/slideLayout" Target="../slideLayouts/slideLayout7038.xml"/><Relationship Id="rId66" Type="http://schemas.openxmlformats.org/officeDocument/2006/relationships/slideLayout" Target="../slideLayouts/slideLayout7080.xml"/><Relationship Id="rId131" Type="http://schemas.openxmlformats.org/officeDocument/2006/relationships/slideLayout" Target="../slideLayouts/slideLayout7145.xml"/><Relationship Id="rId327" Type="http://schemas.openxmlformats.org/officeDocument/2006/relationships/slideLayout" Target="../slideLayouts/slideLayout7341.xml"/><Relationship Id="rId369" Type="http://schemas.openxmlformats.org/officeDocument/2006/relationships/slideLayout" Target="../slideLayouts/slideLayout7383.xml"/><Relationship Id="rId534" Type="http://schemas.openxmlformats.org/officeDocument/2006/relationships/slideLayout" Target="../slideLayouts/slideLayout7548.xml"/><Relationship Id="rId576" Type="http://schemas.openxmlformats.org/officeDocument/2006/relationships/slideLayout" Target="../slideLayouts/slideLayout7590.xml"/><Relationship Id="rId741" Type="http://schemas.openxmlformats.org/officeDocument/2006/relationships/slideLayout" Target="../slideLayouts/slideLayout7755.xml"/><Relationship Id="rId783" Type="http://schemas.openxmlformats.org/officeDocument/2006/relationships/slideLayout" Target="../slideLayouts/slideLayout7797.xml"/><Relationship Id="rId839" Type="http://schemas.openxmlformats.org/officeDocument/2006/relationships/slideLayout" Target="../slideLayouts/slideLayout7853.xml"/><Relationship Id="rId173" Type="http://schemas.openxmlformats.org/officeDocument/2006/relationships/slideLayout" Target="../slideLayouts/slideLayout7187.xml"/><Relationship Id="rId229" Type="http://schemas.openxmlformats.org/officeDocument/2006/relationships/slideLayout" Target="../slideLayouts/slideLayout7243.xml"/><Relationship Id="rId380" Type="http://schemas.openxmlformats.org/officeDocument/2006/relationships/slideLayout" Target="../slideLayouts/slideLayout7394.xml"/><Relationship Id="rId436" Type="http://schemas.openxmlformats.org/officeDocument/2006/relationships/slideLayout" Target="../slideLayouts/slideLayout7450.xml"/><Relationship Id="rId601" Type="http://schemas.openxmlformats.org/officeDocument/2006/relationships/slideLayout" Target="../slideLayouts/slideLayout7615.xml"/><Relationship Id="rId643" Type="http://schemas.openxmlformats.org/officeDocument/2006/relationships/slideLayout" Target="../slideLayouts/slideLayout7657.xml"/><Relationship Id="rId240" Type="http://schemas.openxmlformats.org/officeDocument/2006/relationships/slideLayout" Target="../slideLayouts/slideLayout7254.xml"/><Relationship Id="rId478" Type="http://schemas.openxmlformats.org/officeDocument/2006/relationships/slideLayout" Target="../slideLayouts/slideLayout7492.xml"/><Relationship Id="rId685" Type="http://schemas.openxmlformats.org/officeDocument/2006/relationships/slideLayout" Target="../slideLayouts/slideLayout7699.xml"/><Relationship Id="rId850" Type="http://schemas.openxmlformats.org/officeDocument/2006/relationships/slideLayout" Target="../slideLayouts/slideLayout7864.xml"/><Relationship Id="rId892" Type="http://schemas.openxmlformats.org/officeDocument/2006/relationships/slideLayout" Target="../slideLayouts/slideLayout7906.xml"/><Relationship Id="rId906" Type="http://schemas.openxmlformats.org/officeDocument/2006/relationships/slideLayout" Target="../slideLayouts/slideLayout7920.xml"/><Relationship Id="rId948" Type="http://schemas.openxmlformats.org/officeDocument/2006/relationships/slideLayout" Target="../slideLayouts/slideLayout7962.xml"/><Relationship Id="rId35" Type="http://schemas.openxmlformats.org/officeDocument/2006/relationships/slideLayout" Target="../slideLayouts/slideLayout7049.xml"/><Relationship Id="rId77" Type="http://schemas.openxmlformats.org/officeDocument/2006/relationships/slideLayout" Target="../slideLayouts/slideLayout7091.xml"/><Relationship Id="rId100" Type="http://schemas.openxmlformats.org/officeDocument/2006/relationships/slideLayout" Target="../slideLayouts/slideLayout7114.xml"/><Relationship Id="rId282" Type="http://schemas.openxmlformats.org/officeDocument/2006/relationships/slideLayout" Target="../slideLayouts/slideLayout7296.xml"/><Relationship Id="rId338" Type="http://schemas.openxmlformats.org/officeDocument/2006/relationships/slideLayout" Target="../slideLayouts/slideLayout7352.xml"/><Relationship Id="rId503" Type="http://schemas.openxmlformats.org/officeDocument/2006/relationships/slideLayout" Target="../slideLayouts/slideLayout7517.xml"/><Relationship Id="rId545" Type="http://schemas.openxmlformats.org/officeDocument/2006/relationships/slideLayout" Target="../slideLayouts/slideLayout7559.xml"/><Relationship Id="rId587" Type="http://schemas.openxmlformats.org/officeDocument/2006/relationships/slideLayout" Target="../slideLayouts/slideLayout7601.xml"/><Relationship Id="rId710" Type="http://schemas.openxmlformats.org/officeDocument/2006/relationships/slideLayout" Target="../slideLayouts/slideLayout7724.xml"/><Relationship Id="rId752" Type="http://schemas.openxmlformats.org/officeDocument/2006/relationships/slideLayout" Target="../slideLayouts/slideLayout7766.xml"/><Relationship Id="rId808" Type="http://schemas.openxmlformats.org/officeDocument/2006/relationships/slideLayout" Target="../slideLayouts/slideLayout7822.xml"/><Relationship Id="rId8" Type="http://schemas.openxmlformats.org/officeDocument/2006/relationships/slideLayout" Target="../slideLayouts/slideLayout7022.xml"/><Relationship Id="rId142" Type="http://schemas.openxmlformats.org/officeDocument/2006/relationships/slideLayout" Target="../slideLayouts/slideLayout7156.xml"/><Relationship Id="rId184" Type="http://schemas.openxmlformats.org/officeDocument/2006/relationships/slideLayout" Target="../slideLayouts/slideLayout7198.xml"/><Relationship Id="rId391" Type="http://schemas.openxmlformats.org/officeDocument/2006/relationships/slideLayout" Target="../slideLayouts/slideLayout7405.xml"/><Relationship Id="rId405" Type="http://schemas.openxmlformats.org/officeDocument/2006/relationships/slideLayout" Target="../slideLayouts/slideLayout7419.xml"/><Relationship Id="rId447" Type="http://schemas.openxmlformats.org/officeDocument/2006/relationships/slideLayout" Target="../slideLayouts/slideLayout7461.xml"/><Relationship Id="rId612" Type="http://schemas.openxmlformats.org/officeDocument/2006/relationships/slideLayout" Target="../slideLayouts/slideLayout7626.xml"/><Relationship Id="rId794" Type="http://schemas.openxmlformats.org/officeDocument/2006/relationships/slideLayout" Target="../slideLayouts/slideLayout7808.xml"/><Relationship Id="rId251" Type="http://schemas.openxmlformats.org/officeDocument/2006/relationships/slideLayout" Target="../slideLayouts/slideLayout7265.xml"/><Relationship Id="rId489" Type="http://schemas.openxmlformats.org/officeDocument/2006/relationships/slideLayout" Target="../slideLayouts/slideLayout7503.xml"/><Relationship Id="rId654" Type="http://schemas.openxmlformats.org/officeDocument/2006/relationships/slideLayout" Target="../slideLayouts/slideLayout7668.xml"/><Relationship Id="rId696" Type="http://schemas.openxmlformats.org/officeDocument/2006/relationships/slideLayout" Target="../slideLayouts/slideLayout7710.xml"/><Relationship Id="rId861" Type="http://schemas.openxmlformats.org/officeDocument/2006/relationships/slideLayout" Target="../slideLayouts/slideLayout7875.xml"/><Relationship Id="rId917" Type="http://schemas.openxmlformats.org/officeDocument/2006/relationships/slideLayout" Target="../slideLayouts/slideLayout7931.xml"/><Relationship Id="rId959" Type="http://schemas.openxmlformats.org/officeDocument/2006/relationships/slideLayout" Target="../slideLayouts/slideLayout7973.xml"/><Relationship Id="rId46" Type="http://schemas.openxmlformats.org/officeDocument/2006/relationships/slideLayout" Target="../slideLayouts/slideLayout7060.xml"/><Relationship Id="rId293" Type="http://schemas.openxmlformats.org/officeDocument/2006/relationships/slideLayout" Target="../slideLayouts/slideLayout7307.xml"/><Relationship Id="rId307" Type="http://schemas.openxmlformats.org/officeDocument/2006/relationships/slideLayout" Target="../slideLayouts/slideLayout7321.xml"/><Relationship Id="rId349" Type="http://schemas.openxmlformats.org/officeDocument/2006/relationships/slideLayout" Target="../slideLayouts/slideLayout7363.xml"/><Relationship Id="rId514" Type="http://schemas.openxmlformats.org/officeDocument/2006/relationships/slideLayout" Target="../slideLayouts/slideLayout7528.xml"/><Relationship Id="rId556" Type="http://schemas.openxmlformats.org/officeDocument/2006/relationships/slideLayout" Target="../slideLayouts/slideLayout7570.xml"/><Relationship Id="rId721" Type="http://schemas.openxmlformats.org/officeDocument/2006/relationships/slideLayout" Target="../slideLayouts/slideLayout7735.xml"/><Relationship Id="rId763" Type="http://schemas.openxmlformats.org/officeDocument/2006/relationships/slideLayout" Target="../slideLayouts/slideLayout7777.xml"/><Relationship Id="rId88" Type="http://schemas.openxmlformats.org/officeDocument/2006/relationships/slideLayout" Target="../slideLayouts/slideLayout7102.xml"/><Relationship Id="rId111" Type="http://schemas.openxmlformats.org/officeDocument/2006/relationships/slideLayout" Target="../slideLayouts/slideLayout7125.xml"/><Relationship Id="rId153" Type="http://schemas.openxmlformats.org/officeDocument/2006/relationships/slideLayout" Target="../slideLayouts/slideLayout7167.xml"/><Relationship Id="rId195" Type="http://schemas.openxmlformats.org/officeDocument/2006/relationships/slideLayout" Target="../slideLayouts/slideLayout7209.xml"/><Relationship Id="rId209" Type="http://schemas.openxmlformats.org/officeDocument/2006/relationships/slideLayout" Target="../slideLayouts/slideLayout7223.xml"/><Relationship Id="rId360" Type="http://schemas.openxmlformats.org/officeDocument/2006/relationships/slideLayout" Target="../slideLayouts/slideLayout7374.xml"/><Relationship Id="rId416" Type="http://schemas.openxmlformats.org/officeDocument/2006/relationships/slideLayout" Target="../slideLayouts/slideLayout7430.xml"/><Relationship Id="rId598" Type="http://schemas.openxmlformats.org/officeDocument/2006/relationships/slideLayout" Target="../slideLayouts/slideLayout7612.xml"/><Relationship Id="rId819" Type="http://schemas.openxmlformats.org/officeDocument/2006/relationships/slideLayout" Target="../slideLayouts/slideLayout7833.xml"/><Relationship Id="rId970" Type="http://schemas.openxmlformats.org/officeDocument/2006/relationships/slideLayout" Target="../slideLayouts/slideLayout7984.xml"/><Relationship Id="rId220" Type="http://schemas.openxmlformats.org/officeDocument/2006/relationships/slideLayout" Target="../slideLayouts/slideLayout7234.xml"/><Relationship Id="rId458" Type="http://schemas.openxmlformats.org/officeDocument/2006/relationships/slideLayout" Target="../slideLayouts/slideLayout7472.xml"/><Relationship Id="rId623" Type="http://schemas.openxmlformats.org/officeDocument/2006/relationships/slideLayout" Target="../slideLayouts/slideLayout7637.xml"/><Relationship Id="rId665" Type="http://schemas.openxmlformats.org/officeDocument/2006/relationships/slideLayout" Target="../slideLayouts/slideLayout7679.xml"/><Relationship Id="rId830" Type="http://schemas.openxmlformats.org/officeDocument/2006/relationships/slideLayout" Target="../slideLayouts/slideLayout7844.xml"/><Relationship Id="rId872" Type="http://schemas.openxmlformats.org/officeDocument/2006/relationships/slideLayout" Target="../slideLayouts/slideLayout7886.xml"/><Relationship Id="rId928" Type="http://schemas.openxmlformats.org/officeDocument/2006/relationships/slideLayout" Target="../slideLayouts/slideLayout7942.xml"/><Relationship Id="rId15" Type="http://schemas.openxmlformats.org/officeDocument/2006/relationships/slideLayout" Target="../slideLayouts/slideLayout7029.xml"/><Relationship Id="rId57" Type="http://schemas.openxmlformats.org/officeDocument/2006/relationships/slideLayout" Target="../slideLayouts/slideLayout7071.xml"/><Relationship Id="rId262" Type="http://schemas.openxmlformats.org/officeDocument/2006/relationships/slideLayout" Target="../slideLayouts/slideLayout7276.xml"/><Relationship Id="rId318" Type="http://schemas.openxmlformats.org/officeDocument/2006/relationships/slideLayout" Target="../slideLayouts/slideLayout7332.xml"/><Relationship Id="rId525" Type="http://schemas.openxmlformats.org/officeDocument/2006/relationships/slideLayout" Target="../slideLayouts/slideLayout7539.xml"/><Relationship Id="rId567" Type="http://schemas.openxmlformats.org/officeDocument/2006/relationships/slideLayout" Target="../slideLayouts/slideLayout7581.xml"/><Relationship Id="rId732" Type="http://schemas.openxmlformats.org/officeDocument/2006/relationships/slideLayout" Target="../slideLayouts/slideLayout7746.xml"/><Relationship Id="rId99" Type="http://schemas.openxmlformats.org/officeDocument/2006/relationships/slideLayout" Target="../slideLayouts/slideLayout7113.xml"/><Relationship Id="rId122" Type="http://schemas.openxmlformats.org/officeDocument/2006/relationships/slideLayout" Target="../slideLayouts/slideLayout7136.xml"/><Relationship Id="rId164" Type="http://schemas.openxmlformats.org/officeDocument/2006/relationships/slideLayout" Target="../slideLayouts/slideLayout7178.xml"/><Relationship Id="rId371" Type="http://schemas.openxmlformats.org/officeDocument/2006/relationships/slideLayout" Target="../slideLayouts/slideLayout7385.xml"/><Relationship Id="rId774" Type="http://schemas.openxmlformats.org/officeDocument/2006/relationships/slideLayout" Target="../slideLayouts/slideLayout7788.xml"/><Relationship Id="rId427" Type="http://schemas.openxmlformats.org/officeDocument/2006/relationships/slideLayout" Target="../slideLayouts/slideLayout7441.xml"/><Relationship Id="rId469" Type="http://schemas.openxmlformats.org/officeDocument/2006/relationships/slideLayout" Target="../slideLayouts/slideLayout7483.xml"/><Relationship Id="rId634" Type="http://schemas.openxmlformats.org/officeDocument/2006/relationships/slideLayout" Target="../slideLayouts/slideLayout7648.xml"/><Relationship Id="rId676" Type="http://schemas.openxmlformats.org/officeDocument/2006/relationships/slideLayout" Target="../slideLayouts/slideLayout7690.xml"/><Relationship Id="rId841" Type="http://schemas.openxmlformats.org/officeDocument/2006/relationships/slideLayout" Target="../slideLayouts/slideLayout7855.xml"/><Relationship Id="rId883" Type="http://schemas.openxmlformats.org/officeDocument/2006/relationships/slideLayout" Target="../slideLayouts/slideLayout7897.xml"/><Relationship Id="rId26" Type="http://schemas.openxmlformats.org/officeDocument/2006/relationships/slideLayout" Target="../slideLayouts/slideLayout7040.xml"/><Relationship Id="rId231" Type="http://schemas.openxmlformats.org/officeDocument/2006/relationships/slideLayout" Target="../slideLayouts/slideLayout7245.xml"/><Relationship Id="rId273" Type="http://schemas.openxmlformats.org/officeDocument/2006/relationships/slideLayout" Target="../slideLayouts/slideLayout7287.xml"/><Relationship Id="rId329" Type="http://schemas.openxmlformats.org/officeDocument/2006/relationships/slideLayout" Target="../slideLayouts/slideLayout7343.xml"/><Relationship Id="rId480" Type="http://schemas.openxmlformats.org/officeDocument/2006/relationships/slideLayout" Target="../slideLayouts/slideLayout7494.xml"/><Relationship Id="rId536" Type="http://schemas.openxmlformats.org/officeDocument/2006/relationships/slideLayout" Target="../slideLayouts/slideLayout7550.xml"/><Relationship Id="rId701" Type="http://schemas.openxmlformats.org/officeDocument/2006/relationships/slideLayout" Target="../slideLayouts/slideLayout7715.xml"/><Relationship Id="rId939" Type="http://schemas.openxmlformats.org/officeDocument/2006/relationships/slideLayout" Target="../slideLayouts/slideLayout7953.xml"/><Relationship Id="rId68" Type="http://schemas.openxmlformats.org/officeDocument/2006/relationships/slideLayout" Target="../slideLayouts/slideLayout7082.xml"/><Relationship Id="rId133" Type="http://schemas.openxmlformats.org/officeDocument/2006/relationships/slideLayout" Target="../slideLayouts/slideLayout7147.xml"/><Relationship Id="rId175" Type="http://schemas.openxmlformats.org/officeDocument/2006/relationships/slideLayout" Target="../slideLayouts/slideLayout7189.xml"/><Relationship Id="rId340" Type="http://schemas.openxmlformats.org/officeDocument/2006/relationships/slideLayout" Target="../slideLayouts/slideLayout7354.xml"/><Relationship Id="rId578" Type="http://schemas.openxmlformats.org/officeDocument/2006/relationships/slideLayout" Target="../slideLayouts/slideLayout7592.xml"/><Relationship Id="rId743" Type="http://schemas.openxmlformats.org/officeDocument/2006/relationships/slideLayout" Target="../slideLayouts/slideLayout7757.xml"/><Relationship Id="rId785" Type="http://schemas.openxmlformats.org/officeDocument/2006/relationships/slideLayout" Target="../slideLayouts/slideLayout7799.xml"/><Relationship Id="rId950" Type="http://schemas.openxmlformats.org/officeDocument/2006/relationships/slideLayout" Target="../slideLayouts/slideLayout7964.xml"/><Relationship Id="rId200" Type="http://schemas.openxmlformats.org/officeDocument/2006/relationships/slideLayout" Target="../slideLayouts/slideLayout7214.xml"/><Relationship Id="rId382" Type="http://schemas.openxmlformats.org/officeDocument/2006/relationships/slideLayout" Target="../slideLayouts/slideLayout7396.xml"/><Relationship Id="rId438" Type="http://schemas.openxmlformats.org/officeDocument/2006/relationships/slideLayout" Target="../slideLayouts/slideLayout7452.xml"/><Relationship Id="rId603" Type="http://schemas.openxmlformats.org/officeDocument/2006/relationships/slideLayout" Target="../slideLayouts/slideLayout7617.xml"/><Relationship Id="rId645" Type="http://schemas.openxmlformats.org/officeDocument/2006/relationships/slideLayout" Target="../slideLayouts/slideLayout7659.xml"/><Relationship Id="rId687" Type="http://schemas.openxmlformats.org/officeDocument/2006/relationships/slideLayout" Target="../slideLayouts/slideLayout7701.xml"/><Relationship Id="rId810" Type="http://schemas.openxmlformats.org/officeDocument/2006/relationships/slideLayout" Target="../slideLayouts/slideLayout7824.xml"/><Relationship Id="rId852" Type="http://schemas.openxmlformats.org/officeDocument/2006/relationships/slideLayout" Target="../slideLayouts/slideLayout7866.xml"/><Relationship Id="rId908" Type="http://schemas.openxmlformats.org/officeDocument/2006/relationships/slideLayout" Target="../slideLayouts/slideLayout7922.xml"/><Relationship Id="rId242" Type="http://schemas.openxmlformats.org/officeDocument/2006/relationships/slideLayout" Target="../slideLayouts/slideLayout7256.xml"/><Relationship Id="rId284" Type="http://schemas.openxmlformats.org/officeDocument/2006/relationships/slideLayout" Target="../slideLayouts/slideLayout7298.xml"/><Relationship Id="rId491" Type="http://schemas.openxmlformats.org/officeDocument/2006/relationships/slideLayout" Target="../slideLayouts/slideLayout7505.xml"/><Relationship Id="rId505" Type="http://schemas.openxmlformats.org/officeDocument/2006/relationships/slideLayout" Target="../slideLayouts/slideLayout7519.xml"/><Relationship Id="rId712" Type="http://schemas.openxmlformats.org/officeDocument/2006/relationships/slideLayout" Target="../slideLayouts/slideLayout7726.xml"/><Relationship Id="rId894" Type="http://schemas.openxmlformats.org/officeDocument/2006/relationships/slideLayout" Target="../slideLayouts/slideLayout7908.xml"/><Relationship Id="rId37" Type="http://schemas.openxmlformats.org/officeDocument/2006/relationships/slideLayout" Target="../slideLayouts/slideLayout7051.xml"/><Relationship Id="rId79" Type="http://schemas.openxmlformats.org/officeDocument/2006/relationships/slideLayout" Target="../slideLayouts/slideLayout7093.xml"/><Relationship Id="rId102" Type="http://schemas.openxmlformats.org/officeDocument/2006/relationships/slideLayout" Target="../slideLayouts/slideLayout7116.xml"/><Relationship Id="rId144" Type="http://schemas.openxmlformats.org/officeDocument/2006/relationships/slideLayout" Target="../slideLayouts/slideLayout7158.xml"/><Relationship Id="rId547" Type="http://schemas.openxmlformats.org/officeDocument/2006/relationships/slideLayout" Target="../slideLayouts/slideLayout7561.xml"/><Relationship Id="rId589" Type="http://schemas.openxmlformats.org/officeDocument/2006/relationships/slideLayout" Target="../slideLayouts/slideLayout7603.xml"/><Relationship Id="rId754" Type="http://schemas.openxmlformats.org/officeDocument/2006/relationships/slideLayout" Target="../slideLayouts/slideLayout7768.xml"/><Relationship Id="rId796" Type="http://schemas.openxmlformats.org/officeDocument/2006/relationships/slideLayout" Target="../slideLayouts/slideLayout7810.xml"/><Relationship Id="rId961" Type="http://schemas.openxmlformats.org/officeDocument/2006/relationships/slideLayout" Target="../slideLayouts/slideLayout7975.xml"/><Relationship Id="rId90" Type="http://schemas.openxmlformats.org/officeDocument/2006/relationships/slideLayout" Target="../slideLayouts/slideLayout7104.xml"/><Relationship Id="rId186" Type="http://schemas.openxmlformats.org/officeDocument/2006/relationships/slideLayout" Target="../slideLayouts/slideLayout7200.xml"/><Relationship Id="rId351" Type="http://schemas.openxmlformats.org/officeDocument/2006/relationships/slideLayout" Target="../slideLayouts/slideLayout7365.xml"/><Relationship Id="rId393" Type="http://schemas.openxmlformats.org/officeDocument/2006/relationships/slideLayout" Target="../slideLayouts/slideLayout7407.xml"/><Relationship Id="rId407" Type="http://schemas.openxmlformats.org/officeDocument/2006/relationships/slideLayout" Target="../slideLayouts/slideLayout7421.xml"/><Relationship Id="rId449" Type="http://schemas.openxmlformats.org/officeDocument/2006/relationships/slideLayout" Target="../slideLayouts/slideLayout7463.xml"/><Relationship Id="rId614" Type="http://schemas.openxmlformats.org/officeDocument/2006/relationships/slideLayout" Target="../slideLayouts/slideLayout7628.xml"/><Relationship Id="rId656" Type="http://schemas.openxmlformats.org/officeDocument/2006/relationships/slideLayout" Target="../slideLayouts/slideLayout7670.xml"/><Relationship Id="rId821" Type="http://schemas.openxmlformats.org/officeDocument/2006/relationships/slideLayout" Target="../slideLayouts/slideLayout7835.xml"/><Relationship Id="rId863" Type="http://schemas.openxmlformats.org/officeDocument/2006/relationships/slideLayout" Target="../slideLayouts/slideLayout7877.xml"/><Relationship Id="rId211" Type="http://schemas.openxmlformats.org/officeDocument/2006/relationships/slideLayout" Target="../slideLayouts/slideLayout7225.xml"/><Relationship Id="rId253" Type="http://schemas.openxmlformats.org/officeDocument/2006/relationships/slideLayout" Target="../slideLayouts/slideLayout7267.xml"/><Relationship Id="rId295" Type="http://schemas.openxmlformats.org/officeDocument/2006/relationships/slideLayout" Target="../slideLayouts/slideLayout7309.xml"/><Relationship Id="rId309" Type="http://schemas.openxmlformats.org/officeDocument/2006/relationships/slideLayout" Target="../slideLayouts/slideLayout7323.xml"/><Relationship Id="rId460" Type="http://schemas.openxmlformats.org/officeDocument/2006/relationships/slideLayout" Target="../slideLayouts/slideLayout7474.xml"/><Relationship Id="rId516" Type="http://schemas.openxmlformats.org/officeDocument/2006/relationships/slideLayout" Target="../slideLayouts/slideLayout7530.xml"/><Relationship Id="rId698" Type="http://schemas.openxmlformats.org/officeDocument/2006/relationships/slideLayout" Target="../slideLayouts/slideLayout7712.xml"/><Relationship Id="rId919" Type="http://schemas.openxmlformats.org/officeDocument/2006/relationships/slideLayout" Target="../slideLayouts/slideLayout7933.xml"/><Relationship Id="rId48" Type="http://schemas.openxmlformats.org/officeDocument/2006/relationships/slideLayout" Target="../slideLayouts/slideLayout7062.xml"/><Relationship Id="rId113" Type="http://schemas.openxmlformats.org/officeDocument/2006/relationships/slideLayout" Target="../slideLayouts/slideLayout7127.xml"/><Relationship Id="rId320" Type="http://schemas.openxmlformats.org/officeDocument/2006/relationships/slideLayout" Target="../slideLayouts/slideLayout7334.xml"/><Relationship Id="rId558" Type="http://schemas.openxmlformats.org/officeDocument/2006/relationships/slideLayout" Target="../slideLayouts/slideLayout7572.xml"/><Relationship Id="rId723" Type="http://schemas.openxmlformats.org/officeDocument/2006/relationships/slideLayout" Target="../slideLayouts/slideLayout7737.xml"/><Relationship Id="rId765" Type="http://schemas.openxmlformats.org/officeDocument/2006/relationships/slideLayout" Target="../slideLayouts/slideLayout7779.xml"/><Relationship Id="rId930" Type="http://schemas.openxmlformats.org/officeDocument/2006/relationships/slideLayout" Target="../slideLayouts/slideLayout7944.xml"/><Relationship Id="rId972" Type="http://schemas.openxmlformats.org/officeDocument/2006/relationships/theme" Target="../theme/theme9.xml"/><Relationship Id="rId155" Type="http://schemas.openxmlformats.org/officeDocument/2006/relationships/slideLayout" Target="../slideLayouts/slideLayout7169.xml"/><Relationship Id="rId197" Type="http://schemas.openxmlformats.org/officeDocument/2006/relationships/slideLayout" Target="../slideLayouts/slideLayout7211.xml"/><Relationship Id="rId362" Type="http://schemas.openxmlformats.org/officeDocument/2006/relationships/slideLayout" Target="../slideLayouts/slideLayout7376.xml"/><Relationship Id="rId418" Type="http://schemas.openxmlformats.org/officeDocument/2006/relationships/slideLayout" Target="../slideLayouts/slideLayout7432.xml"/><Relationship Id="rId625" Type="http://schemas.openxmlformats.org/officeDocument/2006/relationships/slideLayout" Target="../slideLayouts/slideLayout7639.xml"/><Relationship Id="rId832" Type="http://schemas.openxmlformats.org/officeDocument/2006/relationships/slideLayout" Target="../slideLayouts/slideLayout7846.xml"/><Relationship Id="rId222" Type="http://schemas.openxmlformats.org/officeDocument/2006/relationships/slideLayout" Target="../slideLayouts/slideLayout7236.xml"/><Relationship Id="rId264" Type="http://schemas.openxmlformats.org/officeDocument/2006/relationships/slideLayout" Target="../slideLayouts/slideLayout7278.xml"/><Relationship Id="rId471" Type="http://schemas.openxmlformats.org/officeDocument/2006/relationships/slideLayout" Target="../slideLayouts/slideLayout7485.xml"/><Relationship Id="rId667" Type="http://schemas.openxmlformats.org/officeDocument/2006/relationships/slideLayout" Target="../slideLayouts/slideLayout7681.xml"/><Relationship Id="rId874" Type="http://schemas.openxmlformats.org/officeDocument/2006/relationships/slideLayout" Target="../slideLayouts/slideLayout7888.xml"/><Relationship Id="rId17" Type="http://schemas.openxmlformats.org/officeDocument/2006/relationships/slideLayout" Target="../slideLayouts/slideLayout7031.xml"/><Relationship Id="rId59" Type="http://schemas.openxmlformats.org/officeDocument/2006/relationships/slideLayout" Target="../slideLayouts/slideLayout7073.xml"/><Relationship Id="rId124" Type="http://schemas.openxmlformats.org/officeDocument/2006/relationships/slideLayout" Target="../slideLayouts/slideLayout7138.xml"/><Relationship Id="rId527" Type="http://schemas.openxmlformats.org/officeDocument/2006/relationships/slideLayout" Target="../slideLayouts/slideLayout7541.xml"/><Relationship Id="rId569" Type="http://schemas.openxmlformats.org/officeDocument/2006/relationships/slideLayout" Target="../slideLayouts/slideLayout7583.xml"/><Relationship Id="rId734" Type="http://schemas.openxmlformats.org/officeDocument/2006/relationships/slideLayout" Target="../slideLayouts/slideLayout7748.xml"/><Relationship Id="rId776" Type="http://schemas.openxmlformats.org/officeDocument/2006/relationships/slideLayout" Target="../slideLayouts/slideLayout7790.xml"/><Relationship Id="rId941" Type="http://schemas.openxmlformats.org/officeDocument/2006/relationships/slideLayout" Target="../slideLayouts/slideLayout7955.xml"/><Relationship Id="rId70" Type="http://schemas.openxmlformats.org/officeDocument/2006/relationships/slideLayout" Target="../slideLayouts/slideLayout7084.xml"/><Relationship Id="rId166" Type="http://schemas.openxmlformats.org/officeDocument/2006/relationships/slideLayout" Target="../slideLayouts/slideLayout7180.xml"/><Relationship Id="rId331" Type="http://schemas.openxmlformats.org/officeDocument/2006/relationships/slideLayout" Target="../slideLayouts/slideLayout7345.xml"/><Relationship Id="rId373" Type="http://schemas.openxmlformats.org/officeDocument/2006/relationships/slideLayout" Target="../slideLayouts/slideLayout7387.xml"/><Relationship Id="rId429" Type="http://schemas.openxmlformats.org/officeDocument/2006/relationships/slideLayout" Target="../slideLayouts/slideLayout7443.xml"/><Relationship Id="rId580" Type="http://schemas.openxmlformats.org/officeDocument/2006/relationships/slideLayout" Target="../slideLayouts/slideLayout7594.xml"/><Relationship Id="rId636" Type="http://schemas.openxmlformats.org/officeDocument/2006/relationships/slideLayout" Target="../slideLayouts/slideLayout7650.xml"/><Relationship Id="rId801" Type="http://schemas.openxmlformats.org/officeDocument/2006/relationships/slideLayout" Target="../slideLayouts/slideLayout7815.xml"/><Relationship Id="rId1" Type="http://schemas.openxmlformats.org/officeDocument/2006/relationships/slideLayout" Target="../slideLayouts/slideLayout7015.xml"/><Relationship Id="rId233" Type="http://schemas.openxmlformats.org/officeDocument/2006/relationships/slideLayout" Target="../slideLayouts/slideLayout7247.xml"/><Relationship Id="rId440" Type="http://schemas.openxmlformats.org/officeDocument/2006/relationships/slideLayout" Target="../slideLayouts/slideLayout7454.xml"/><Relationship Id="rId678" Type="http://schemas.openxmlformats.org/officeDocument/2006/relationships/slideLayout" Target="../slideLayouts/slideLayout7692.xml"/><Relationship Id="rId843" Type="http://schemas.openxmlformats.org/officeDocument/2006/relationships/slideLayout" Target="../slideLayouts/slideLayout7857.xml"/><Relationship Id="rId885" Type="http://schemas.openxmlformats.org/officeDocument/2006/relationships/slideLayout" Target="../slideLayouts/slideLayout7899.xml"/><Relationship Id="rId28" Type="http://schemas.openxmlformats.org/officeDocument/2006/relationships/slideLayout" Target="../slideLayouts/slideLayout7042.xml"/><Relationship Id="rId275" Type="http://schemas.openxmlformats.org/officeDocument/2006/relationships/slideLayout" Target="../slideLayouts/slideLayout7289.xml"/><Relationship Id="rId300" Type="http://schemas.openxmlformats.org/officeDocument/2006/relationships/slideLayout" Target="../slideLayouts/slideLayout7314.xml"/><Relationship Id="rId482" Type="http://schemas.openxmlformats.org/officeDocument/2006/relationships/slideLayout" Target="../slideLayouts/slideLayout7496.xml"/><Relationship Id="rId538" Type="http://schemas.openxmlformats.org/officeDocument/2006/relationships/slideLayout" Target="../slideLayouts/slideLayout7552.xml"/><Relationship Id="rId703" Type="http://schemas.openxmlformats.org/officeDocument/2006/relationships/slideLayout" Target="../slideLayouts/slideLayout7717.xml"/><Relationship Id="rId745" Type="http://schemas.openxmlformats.org/officeDocument/2006/relationships/slideLayout" Target="../slideLayouts/slideLayout7759.xml"/><Relationship Id="rId910" Type="http://schemas.openxmlformats.org/officeDocument/2006/relationships/slideLayout" Target="../slideLayouts/slideLayout7924.xml"/><Relationship Id="rId952" Type="http://schemas.openxmlformats.org/officeDocument/2006/relationships/slideLayout" Target="../slideLayouts/slideLayout7966.xml"/><Relationship Id="rId81" Type="http://schemas.openxmlformats.org/officeDocument/2006/relationships/slideLayout" Target="../slideLayouts/slideLayout7095.xml"/><Relationship Id="rId135" Type="http://schemas.openxmlformats.org/officeDocument/2006/relationships/slideLayout" Target="../slideLayouts/slideLayout7149.xml"/><Relationship Id="rId177" Type="http://schemas.openxmlformats.org/officeDocument/2006/relationships/slideLayout" Target="../slideLayouts/slideLayout7191.xml"/><Relationship Id="rId342" Type="http://schemas.openxmlformats.org/officeDocument/2006/relationships/slideLayout" Target="../slideLayouts/slideLayout7356.xml"/><Relationship Id="rId384" Type="http://schemas.openxmlformats.org/officeDocument/2006/relationships/slideLayout" Target="../slideLayouts/slideLayout7398.xml"/><Relationship Id="rId591" Type="http://schemas.openxmlformats.org/officeDocument/2006/relationships/slideLayout" Target="../slideLayouts/slideLayout7605.xml"/><Relationship Id="rId605" Type="http://schemas.openxmlformats.org/officeDocument/2006/relationships/slideLayout" Target="../slideLayouts/slideLayout7619.xml"/><Relationship Id="rId787" Type="http://schemas.openxmlformats.org/officeDocument/2006/relationships/slideLayout" Target="../slideLayouts/slideLayout7801.xml"/><Relationship Id="rId812" Type="http://schemas.openxmlformats.org/officeDocument/2006/relationships/slideLayout" Target="../slideLayouts/slideLayout7826.xml"/><Relationship Id="rId202" Type="http://schemas.openxmlformats.org/officeDocument/2006/relationships/slideLayout" Target="../slideLayouts/slideLayout7216.xml"/><Relationship Id="rId244" Type="http://schemas.openxmlformats.org/officeDocument/2006/relationships/slideLayout" Target="../slideLayouts/slideLayout7258.xml"/><Relationship Id="rId647" Type="http://schemas.openxmlformats.org/officeDocument/2006/relationships/slideLayout" Target="../slideLayouts/slideLayout7661.xml"/><Relationship Id="rId689" Type="http://schemas.openxmlformats.org/officeDocument/2006/relationships/slideLayout" Target="../slideLayouts/slideLayout7703.xml"/><Relationship Id="rId854" Type="http://schemas.openxmlformats.org/officeDocument/2006/relationships/slideLayout" Target="../slideLayouts/slideLayout7868.xml"/><Relationship Id="rId896" Type="http://schemas.openxmlformats.org/officeDocument/2006/relationships/slideLayout" Target="../slideLayouts/slideLayout7910.xml"/><Relationship Id="rId39" Type="http://schemas.openxmlformats.org/officeDocument/2006/relationships/slideLayout" Target="../slideLayouts/slideLayout7053.xml"/><Relationship Id="rId286" Type="http://schemas.openxmlformats.org/officeDocument/2006/relationships/slideLayout" Target="../slideLayouts/slideLayout7300.xml"/><Relationship Id="rId451" Type="http://schemas.openxmlformats.org/officeDocument/2006/relationships/slideLayout" Target="../slideLayouts/slideLayout7465.xml"/><Relationship Id="rId493" Type="http://schemas.openxmlformats.org/officeDocument/2006/relationships/slideLayout" Target="../slideLayouts/slideLayout7507.xml"/><Relationship Id="rId507" Type="http://schemas.openxmlformats.org/officeDocument/2006/relationships/slideLayout" Target="../slideLayouts/slideLayout7521.xml"/><Relationship Id="rId549" Type="http://schemas.openxmlformats.org/officeDocument/2006/relationships/slideLayout" Target="../slideLayouts/slideLayout7563.xml"/><Relationship Id="rId714" Type="http://schemas.openxmlformats.org/officeDocument/2006/relationships/slideLayout" Target="../slideLayouts/slideLayout7728.xml"/><Relationship Id="rId756" Type="http://schemas.openxmlformats.org/officeDocument/2006/relationships/slideLayout" Target="../slideLayouts/slideLayout7770.xml"/><Relationship Id="rId921" Type="http://schemas.openxmlformats.org/officeDocument/2006/relationships/slideLayout" Target="../slideLayouts/slideLayout7935.xml"/><Relationship Id="rId50" Type="http://schemas.openxmlformats.org/officeDocument/2006/relationships/slideLayout" Target="../slideLayouts/slideLayout7064.xml"/><Relationship Id="rId104" Type="http://schemas.openxmlformats.org/officeDocument/2006/relationships/slideLayout" Target="../slideLayouts/slideLayout7118.xml"/><Relationship Id="rId146" Type="http://schemas.openxmlformats.org/officeDocument/2006/relationships/slideLayout" Target="../slideLayouts/slideLayout7160.xml"/><Relationship Id="rId188" Type="http://schemas.openxmlformats.org/officeDocument/2006/relationships/slideLayout" Target="../slideLayouts/slideLayout7202.xml"/><Relationship Id="rId311" Type="http://schemas.openxmlformats.org/officeDocument/2006/relationships/slideLayout" Target="../slideLayouts/slideLayout7325.xml"/><Relationship Id="rId353" Type="http://schemas.openxmlformats.org/officeDocument/2006/relationships/slideLayout" Target="../slideLayouts/slideLayout7367.xml"/><Relationship Id="rId395" Type="http://schemas.openxmlformats.org/officeDocument/2006/relationships/slideLayout" Target="../slideLayouts/slideLayout7409.xml"/><Relationship Id="rId409" Type="http://schemas.openxmlformats.org/officeDocument/2006/relationships/slideLayout" Target="../slideLayouts/slideLayout7423.xml"/><Relationship Id="rId560" Type="http://schemas.openxmlformats.org/officeDocument/2006/relationships/slideLayout" Target="../slideLayouts/slideLayout7574.xml"/><Relationship Id="rId798" Type="http://schemas.openxmlformats.org/officeDocument/2006/relationships/slideLayout" Target="../slideLayouts/slideLayout7812.xml"/><Relationship Id="rId963" Type="http://schemas.openxmlformats.org/officeDocument/2006/relationships/slideLayout" Target="../slideLayouts/slideLayout7977.xml"/><Relationship Id="rId92" Type="http://schemas.openxmlformats.org/officeDocument/2006/relationships/slideLayout" Target="../slideLayouts/slideLayout7106.xml"/><Relationship Id="rId213" Type="http://schemas.openxmlformats.org/officeDocument/2006/relationships/slideLayout" Target="../slideLayouts/slideLayout7227.xml"/><Relationship Id="rId420" Type="http://schemas.openxmlformats.org/officeDocument/2006/relationships/slideLayout" Target="../slideLayouts/slideLayout7434.xml"/><Relationship Id="rId616" Type="http://schemas.openxmlformats.org/officeDocument/2006/relationships/slideLayout" Target="../slideLayouts/slideLayout7630.xml"/><Relationship Id="rId658" Type="http://schemas.openxmlformats.org/officeDocument/2006/relationships/slideLayout" Target="../slideLayouts/slideLayout7672.xml"/><Relationship Id="rId823" Type="http://schemas.openxmlformats.org/officeDocument/2006/relationships/slideLayout" Target="../slideLayouts/slideLayout7837.xml"/><Relationship Id="rId865" Type="http://schemas.openxmlformats.org/officeDocument/2006/relationships/slideLayout" Target="../slideLayouts/slideLayout7879.xml"/><Relationship Id="rId255" Type="http://schemas.openxmlformats.org/officeDocument/2006/relationships/slideLayout" Target="../slideLayouts/slideLayout7269.xml"/><Relationship Id="rId297" Type="http://schemas.openxmlformats.org/officeDocument/2006/relationships/slideLayout" Target="../slideLayouts/slideLayout7311.xml"/><Relationship Id="rId462" Type="http://schemas.openxmlformats.org/officeDocument/2006/relationships/slideLayout" Target="../slideLayouts/slideLayout7476.xml"/><Relationship Id="rId518" Type="http://schemas.openxmlformats.org/officeDocument/2006/relationships/slideLayout" Target="../slideLayouts/slideLayout7532.xml"/><Relationship Id="rId725" Type="http://schemas.openxmlformats.org/officeDocument/2006/relationships/slideLayout" Target="../slideLayouts/slideLayout7739.xml"/><Relationship Id="rId932" Type="http://schemas.openxmlformats.org/officeDocument/2006/relationships/slideLayout" Target="../slideLayouts/slideLayout7946.xml"/><Relationship Id="rId115" Type="http://schemas.openxmlformats.org/officeDocument/2006/relationships/slideLayout" Target="../slideLayouts/slideLayout7129.xml"/><Relationship Id="rId157" Type="http://schemas.openxmlformats.org/officeDocument/2006/relationships/slideLayout" Target="../slideLayouts/slideLayout7171.xml"/><Relationship Id="rId322" Type="http://schemas.openxmlformats.org/officeDocument/2006/relationships/slideLayout" Target="../slideLayouts/slideLayout7336.xml"/><Relationship Id="rId364" Type="http://schemas.openxmlformats.org/officeDocument/2006/relationships/slideLayout" Target="../slideLayouts/slideLayout7378.xml"/><Relationship Id="rId767" Type="http://schemas.openxmlformats.org/officeDocument/2006/relationships/slideLayout" Target="../slideLayouts/slideLayout7781.xml"/><Relationship Id="rId61" Type="http://schemas.openxmlformats.org/officeDocument/2006/relationships/slideLayout" Target="../slideLayouts/slideLayout7075.xml"/><Relationship Id="rId199" Type="http://schemas.openxmlformats.org/officeDocument/2006/relationships/slideLayout" Target="../slideLayouts/slideLayout7213.xml"/><Relationship Id="rId571" Type="http://schemas.openxmlformats.org/officeDocument/2006/relationships/slideLayout" Target="../slideLayouts/slideLayout7585.xml"/><Relationship Id="rId627" Type="http://schemas.openxmlformats.org/officeDocument/2006/relationships/slideLayout" Target="../slideLayouts/slideLayout7641.xml"/><Relationship Id="rId669" Type="http://schemas.openxmlformats.org/officeDocument/2006/relationships/slideLayout" Target="../slideLayouts/slideLayout7683.xml"/><Relationship Id="rId834" Type="http://schemas.openxmlformats.org/officeDocument/2006/relationships/slideLayout" Target="../slideLayouts/slideLayout7848.xml"/><Relationship Id="rId876" Type="http://schemas.openxmlformats.org/officeDocument/2006/relationships/slideLayout" Target="../slideLayouts/slideLayout7890.xml"/><Relationship Id="rId19" Type="http://schemas.openxmlformats.org/officeDocument/2006/relationships/slideLayout" Target="../slideLayouts/slideLayout7033.xml"/><Relationship Id="rId224" Type="http://schemas.openxmlformats.org/officeDocument/2006/relationships/slideLayout" Target="../slideLayouts/slideLayout7238.xml"/><Relationship Id="rId266" Type="http://schemas.openxmlformats.org/officeDocument/2006/relationships/slideLayout" Target="../slideLayouts/slideLayout7280.xml"/><Relationship Id="rId431" Type="http://schemas.openxmlformats.org/officeDocument/2006/relationships/slideLayout" Target="../slideLayouts/slideLayout7445.xml"/><Relationship Id="rId473" Type="http://schemas.openxmlformats.org/officeDocument/2006/relationships/slideLayout" Target="../slideLayouts/slideLayout7487.xml"/><Relationship Id="rId529" Type="http://schemas.openxmlformats.org/officeDocument/2006/relationships/slideLayout" Target="../slideLayouts/slideLayout7543.xml"/><Relationship Id="rId680" Type="http://schemas.openxmlformats.org/officeDocument/2006/relationships/slideLayout" Target="../slideLayouts/slideLayout7694.xml"/><Relationship Id="rId736" Type="http://schemas.openxmlformats.org/officeDocument/2006/relationships/slideLayout" Target="../slideLayouts/slideLayout7750.xml"/><Relationship Id="rId901" Type="http://schemas.openxmlformats.org/officeDocument/2006/relationships/slideLayout" Target="../slideLayouts/slideLayout7915.xml"/><Relationship Id="rId30" Type="http://schemas.openxmlformats.org/officeDocument/2006/relationships/slideLayout" Target="../slideLayouts/slideLayout7044.xml"/><Relationship Id="rId126" Type="http://schemas.openxmlformats.org/officeDocument/2006/relationships/slideLayout" Target="../slideLayouts/slideLayout7140.xml"/><Relationship Id="rId168" Type="http://schemas.openxmlformats.org/officeDocument/2006/relationships/slideLayout" Target="../slideLayouts/slideLayout7182.xml"/><Relationship Id="rId333" Type="http://schemas.openxmlformats.org/officeDocument/2006/relationships/slideLayout" Target="../slideLayouts/slideLayout7347.xml"/><Relationship Id="rId540" Type="http://schemas.openxmlformats.org/officeDocument/2006/relationships/slideLayout" Target="../slideLayouts/slideLayout7554.xml"/><Relationship Id="rId778" Type="http://schemas.openxmlformats.org/officeDocument/2006/relationships/slideLayout" Target="../slideLayouts/slideLayout7792.xml"/><Relationship Id="rId943" Type="http://schemas.openxmlformats.org/officeDocument/2006/relationships/slideLayout" Target="../slideLayouts/slideLayout7957.xml"/><Relationship Id="rId72" Type="http://schemas.openxmlformats.org/officeDocument/2006/relationships/slideLayout" Target="../slideLayouts/slideLayout7086.xml"/><Relationship Id="rId375" Type="http://schemas.openxmlformats.org/officeDocument/2006/relationships/slideLayout" Target="../slideLayouts/slideLayout7389.xml"/><Relationship Id="rId582" Type="http://schemas.openxmlformats.org/officeDocument/2006/relationships/slideLayout" Target="../slideLayouts/slideLayout7596.xml"/><Relationship Id="rId638" Type="http://schemas.openxmlformats.org/officeDocument/2006/relationships/slideLayout" Target="../slideLayouts/slideLayout7652.xml"/><Relationship Id="rId803" Type="http://schemas.openxmlformats.org/officeDocument/2006/relationships/slideLayout" Target="../slideLayouts/slideLayout7817.xml"/><Relationship Id="rId845" Type="http://schemas.openxmlformats.org/officeDocument/2006/relationships/slideLayout" Target="../slideLayouts/slideLayout7859.xml"/><Relationship Id="rId3" Type="http://schemas.openxmlformats.org/officeDocument/2006/relationships/slideLayout" Target="../slideLayouts/slideLayout7017.xml"/><Relationship Id="rId235" Type="http://schemas.openxmlformats.org/officeDocument/2006/relationships/slideLayout" Target="../slideLayouts/slideLayout7249.xml"/><Relationship Id="rId277" Type="http://schemas.openxmlformats.org/officeDocument/2006/relationships/slideLayout" Target="../slideLayouts/slideLayout7291.xml"/><Relationship Id="rId400" Type="http://schemas.openxmlformats.org/officeDocument/2006/relationships/slideLayout" Target="../slideLayouts/slideLayout7414.xml"/><Relationship Id="rId442" Type="http://schemas.openxmlformats.org/officeDocument/2006/relationships/slideLayout" Target="../slideLayouts/slideLayout7456.xml"/><Relationship Id="rId484" Type="http://schemas.openxmlformats.org/officeDocument/2006/relationships/slideLayout" Target="../slideLayouts/slideLayout7498.xml"/><Relationship Id="rId705" Type="http://schemas.openxmlformats.org/officeDocument/2006/relationships/slideLayout" Target="../slideLayouts/slideLayout7719.xml"/><Relationship Id="rId887" Type="http://schemas.openxmlformats.org/officeDocument/2006/relationships/slideLayout" Target="../slideLayouts/slideLayout7901.xml"/><Relationship Id="rId137" Type="http://schemas.openxmlformats.org/officeDocument/2006/relationships/slideLayout" Target="../slideLayouts/slideLayout7151.xml"/><Relationship Id="rId302" Type="http://schemas.openxmlformats.org/officeDocument/2006/relationships/slideLayout" Target="../slideLayouts/slideLayout7316.xml"/><Relationship Id="rId344" Type="http://schemas.openxmlformats.org/officeDocument/2006/relationships/slideLayout" Target="../slideLayouts/slideLayout7358.xml"/><Relationship Id="rId691" Type="http://schemas.openxmlformats.org/officeDocument/2006/relationships/slideLayout" Target="../slideLayouts/slideLayout7705.xml"/><Relationship Id="rId747" Type="http://schemas.openxmlformats.org/officeDocument/2006/relationships/slideLayout" Target="../slideLayouts/slideLayout7761.xml"/><Relationship Id="rId789" Type="http://schemas.openxmlformats.org/officeDocument/2006/relationships/slideLayout" Target="../slideLayouts/slideLayout7803.xml"/><Relationship Id="rId912" Type="http://schemas.openxmlformats.org/officeDocument/2006/relationships/slideLayout" Target="../slideLayouts/slideLayout7926.xml"/><Relationship Id="rId954" Type="http://schemas.openxmlformats.org/officeDocument/2006/relationships/slideLayout" Target="../slideLayouts/slideLayout7968.xml"/><Relationship Id="rId41" Type="http://schemas.openxmlformats.org/officeDocument/2006/relationships/slideLayout" Target="../slideLayouts/slideLayout7055.xml"/><Relationship Id="rId83" Type="http://schemas.openxmlformats.org/officeDocument/2006/relationships/slideLayout" Target="../slideLayouts/slideLayout7097.xml"/><Relationship Id="rId179" Type="http://schemas.openxmlformats.org/officeDocument/2006/relationships/slideLayout" Target="../slideLayouts/slideLayout7193.xml"/><Relationship Id="rId386" Type="http://schemas.openxmlformats.org/officeDocument/2006/relationships/slideLayout" Target="../slideLayouts/slideLayout7400.xml"/><Relationship Id="rId551" Type="http://schemas.openxmlformats.org/officeDocument/2006/relationships/slideLayout" Target="../slideLayouts/slideLayout7565.xml"/><Relationship Id="rId593" Type="http://schemas.openxmlformats.org/officeDocument/2006/relationships/slideLayout" Target="../slideLayouts/slideLayout7607.xml"/><Relationship Id="rId607" Type="http://schemas.openxmlformats.org/officeDocument/2006/relationships/slideLayout" Target="../slideLayouts/slideLayout7621.xml"/><Relationship Id="rId649" Type="http://schemas.openxmlformats.org/officeDocument/2006/relationships/slideLayout" Target="../slideLayouts/slideLayout7663.xml"/><Relationship Id="rId814" Type="http://schemas.openxmlformats.org/officeDocument/2006/relationships/slideLayout" Target="../slideLayouts/slideLayout7828.xml"/><Relationship Id="rId856" Type="http://schemas.openxmlformats.org/officeDocument/2006/relationships/slideLayout" Target="../slideLayouts/slideLayout7870.xml"/><Relationship Id="rId190" Type="http://schemas.openxmlformats.org/officeDocument/2006/relationships/slideLayout" Target="../slideLayouts/slideLayout7204.xml"/><Relationship Id="rId204" Type="http://schemas.openxmlformats.org/officeDocument/2006/relationships/slideLayout" Target="../slideLayouts/slideLayout7218.xml"/><Relationship Id="rId246" Type="http://schemas.openxmlformats.org/officeDocument/2006/relationships/slideLayout" Target="../slideLayouts/slideLayout7260.xml"/><Relationship Id="rId288" Type="http://schemas.openxmlformats.org/officeDocument/2006/relationships/slideLayout" Target="../slideLayouts/slideLayout7302.xml"/><Relationship Id="rId411" Type="http://schemas.openxmlformats.org/officeDocument/2006/relationships/slideLayout" Target="../slideLayouts/slideLayout7425.xml"/><Relationship Id="rId453" Type="http://schemas.openxmlformats.org/officeDocument/2006/relationships/slideLayout" Target="../slideLayouts/slideLayout7467.xml"/><Relationship Id="rId509" Type="http://schemas.openxmlformats.org/officeDocument/2006/relationships/slideLayout" Target="../slideLayouts/slideLayout7523.xml"/><Relationship Id="rId660" Type="http://schemas.openxmlformats.org/officeDocument/2006/relationships/slideLayout" Target="../slideLayouts/slideLayout7674.xml"/><Relationship Id="rId898" Type="http://schemas.openxmlformats.org/officeDocument/2006/relationships/slideLayout" Target="../slideLayouts/slideLayout7912.xml"/><Relationship Id="rId106" Type="http://schemas.openxmlformats.org/officeDocument/2006/relationships/slideLayout" Target="../slideLayouts/slideLayout7120.xml"/><Relationship Id="rId313" Type="http://schemas.openxmlformats.org/officeDocument/2006/relationships/slideLayout" Target="../slideLayouts/slideLayout7327.xml"/><Relationship Id="rId495" Type="http://schemas.openxmlformats.org/officeDocument/2006/relationships/slideLayout" Target="../slideLayouts/slideLayout7509.xml"/><Relationship Id="rId716" Type="http://schemas.openxmlformats.org/officeDocument/2006/relationships/slideLayout" Target="../slideLayouts/slideLayout7730.xml"/><Relationship Id="rId758" Type="http://schemas.openxmlformats.org/officeDocument/2006/relationships/slideLayout" Target="../slideLayouts/slideLayout7772.xml"/><Relationship Id="rId923" Type="http://schemas.openxmlformats.org/officeDocument/2006/relationships/slideLayout" Target="../slideLayouts/slideLayout7937.xml"/><Relationship Id="rId965" Type="http://schemas.openxmlformats.org/officeDocument/2006/relationships/slideLayout" Target="../slideLayouts/slideLayout7979.xml"/><Relationship Id="rId10" Type="http://schemas.openxmlformats.org/officeDocument/2006/relationships/slideLayout" Target="../slideLayouts/slideLayout7024.xml"/><Relationship Id="rId52" Type="http://schemas.openxmlformats.org/officeDocument/2006/relationships/slideLayout" Target="../slideLayouts/slideLayout7066.xml"/><Relationship Id="rId94" Type="http://schemas.openxmlformats.org/officeDocument/2006/relationships/slideLayout" Target="../slideLayouts/slideLayout7108.xml"/><Relationship Id="rId148" Type="http://schemas.openxmlformats.org/officeDocument/2006/relationships/slideLayout" Target="../slideLayouts/slideLayout7162.xml"/><Relationship Id="rId355" Type="http://schemas.openxmlformats.org/officeDocument/2006/relationships/slideLayout" Target="../slideLayouts/slideLayout7369.xml"/><Relationship Id="rId397" Type="http://schemas.openxmlformats.org/officeDocument/2006/relationships/slideLayout" Target="../slideLayouts/slideLayout7411.xml"/><Relationship Id="rId520" Type="http://schemas.openxmlformats.org/officeDocument/2006/relationships/slideLayout" Target="../slideLayouts/slideLayout7534.xml"/><Relationship Id="rId562" Type="http://schemas.openxmlformats.org/officeDocument/2006/relationships/slideLayout" Target="../slideLayouts/slideLayout7576.xml"/><Relationship Id="rId618" Type="http://schemas.openxmlformats.org/officeDocument/2006/relationships/slideLayout" Target="../slideLayouts/slideLayout7632.xml"/><Relationship Id="rId825" Type="http://schemas.openxmlformats.org/officeDocument/2006/relationships/slideLayout" Target="../slideLayouts/slideLayout7839.xml"/><Relationship Id="rId215" Type="http://schemas.openxmlformats.org/officeDocument/2006/relationships/slideLayout" Target="../slideLayouts/slideLayout7229.xml"/><Relationship Id="rId257" Type="http://schemas.openxmlformats.org/officeDocument/2006/relationships/slideLayout" Target="../slideLayouts/slideLayout7271.xml"/><Relationship Id="rId422" Type="http://schemas.openxmlformats.org/officeDocument/2006/relationships/slideLayout" Target="../slideLayouts/slideLayout7436.xml"/><Relationship Id="rId464" Type="http://schemas.openxmlformats.org/officeDocument/2006/relationships/slideLayout" Target="../slideLayouts/slideLayout7478.xml"/><Relationship Id="rId867" Type="http://schemas.openxmlformats.org/officeDocument/2006/relationships/slideLayout" Target="../slideLayouts/slideLayout7881.xml"/><Relationship Id="rId299" Type="http://schemas.openxmlformats.org/officeDocument/2006/relationships/slideLayout" Target="../slideLayouts/slideLayout7313.xml"/><Relationship Id="rId727" Type="http://schemas.openxmlformats.org/officeDocument/2006/relationships/slideLayout" Target="../slideLayouts/slideLayout7741.xml"/><Relationship Id="rId934" Type="http://schemas.openxmlformats.org/officeDocument/2006/relationships/slideLayout" Target="../slideLayouts/slideLayout7948.xml"/><Relationship Id="rId63" Type="http://schemas.openxmlformats.org/officeDocument/2006/relationships/slideLayout" Target="../slideLayouts/slideLayout7077.xml"/><Relationship Id="rId159" Type="http://schemas.openxmlformats.org/officeDocument/2006/relationships/slideLayout" Target="../slideLayouts/slideLayout7173.xml"/><Relationship Id="rId366" Type="http://schemas.openxmlformats.org/officeDocument/2006/relationships/slideLayout" Target="../slideLayouts/slideLayout7380.xml"/><Relationship Id="rId573" Type="http://schemas.openxmlformats.org/officeDocument/2006/relationships/slideLayout" Target="../slideLayouts/slideLayout7587.xml"/><Relationship Id="rId780" Type="http://schemas.openxmlformats.org/officeDocument/2006/relationships/slideLayout" Target="../slideLayouts/slideLayout7794.xml"/><Relationship Id="rId226" Type="http://schemas.openxmlformats.org/officeDocument/2006/relationships/slideLayout" Target="../slideLayouts/slideLayout7240.xml"/><Relationship Id="rId433" Type="http://schemas.openxmlformats.org/officeDocument/2006/relationships/slideLayout" Target="../slideLayouts/slideLayout7447.xml"/><Relationship Id="rId878" Type="http://schemas.openxmlformats.org/officeDocument/2006/relationships/slideLayout" Target="../slideLayouts/slideLayout7892.xml"/><Relationship Id="rId640" Type="http://schemas.openxmlformats.org/officeDocument/2006/relationships/slideLayout" Target="../slideLayouts/slideLayout7654.xml"/><Relationship Id="rId738" Type="http://schemas.openxmlformats.org/officeDocument/2006/relationships/slideLayout" Target="../slideLayouts/slideLayout7752.xml"/><Relationship Id="rId945" Type="http://schemas.openxmlformats.org/officeDocument/2006/relationships/slideLayout" Target="../slideLayouts/slideLayout7959.xml"/><Relationship Id="rId74" Type="http://schemas.openxmlformats.org/officeDocument/2006/relationships/slideLayout" Target="../slideLayouts/slideLayout7088.xml"/><Relationship Id="rId377" Type="http://schemas.openxmlformats.org/officeDocument/2006/relationships/slideLayout" Target="../slideLayouts/slideLayout7391.xml"/><Relationship Id="rId500" Type="http://schemas.openxmlformats.org/officeDocument/2006/relationships/slideLayout" Target="../slideLayouts/slideLayout7514.xml"/><Relationship Id="rId584" Type="http://schemas.openxmlformats.org/officeDocument/2006/relationships/slideLayout" Target="../slideLayouts/slideLayout7598.xml"/><Relationship Id="rId805" Type="http://schemas.openxmlformats.org/officeDocument/2006/relationships/slideLayout" Target="../slideLayouts/slideLayout7819.xml"/><Relationship Id="rId5" Type="http://schemas.openxmlformats.org/officeDocument/2006/relationships/slideLayout" Target="../slideLayouts/slideLayout7019.xml"/><Relationship Id="rId237" Type="http://schemas.openxmlformats.org/officeDocument/2006/relationships/slideLayout" Target="../slideLayouts/slideLayout7251.xml"/><Relationship Id="rId791" Type="http://schemas.openxmlformats.org/officeDocument/2006/relationships/slideLayout" Target="../slideLayouts/slideLayout7805.xml"/><Relationship Id="rId889" Type="http://schemas.openxmlformats.org/officeDocument/2006/relationships/slideLayout" Target="../slideLayouts/slideLayout7903.xml"/><Relationship Id="rId444" Type="http://schemas.openxmlformats.org/officeDocument/2006/relationships/slideLayout" Target="../slideLayouts/slideLayout7458.xml"/><Relationship Id="rId651" Type="http://schemas.openxmlformats.org/officeDocument/2006/relationships/slideLayout" Target="../slideLayouts/slideLayout7665.xml"/><Relationship Id="rId749" Type="http://schemas.openxmlformats.org/officeDocument/2006/relationships/slideLayout" Target="../slideLayouts/slideLayout7763.xml"/><Relationship Id="rId290" Type="http://schemas.openxmlformats.org/officeDocument/2006/relationships/slideLayout" Target="../slideLayouts/slideLayout7304.xml"/><Relationship Id="rId304" Type="http://schemas.openxmlformats.org/officeDocument/2006/relationships/slideLayout" Target="../slideLayouts/slideLayout7318.xml"/><Relationship Id="rId388" Type="http://schemas.openxmlformats.org/officeDocument/2006/relationships/slideLayout" Target="../slideLayouts/slideLayout7402.xml"/><Relationship Id="rId511" Type="http://schemas.openxmlformats.org/officeDocument/2006/relationships/slideLayout" Target="../slideLayouts/slideLayout7525.xml"/><Relationship Id="rId609" Type="http://schemas.openxmlformats.org/officeDocument/2006/relationships/slideLayout" Target="../slideLayouts/slideLayout7623.xml"/><Relationship Id="rId956" Type="http://schemas.openxmlformats.org/officeDocument/2006/relationships/slideLayout" Target="../slideLayouts/slideLayout7970.xml"/><Relationship Id="rId85" Type="http://schemas.openxmlformats.org/officeDocument/2006/relationships/slideLayout" Target="../slideLayouts/slideLayout7099.xml"/><Relationship Id="rId150" Type="http://schemas.openxmlformats.org/officeDocument/2006/relationships/slideLayout" Target="../slideLayouts/slideLayout7164.xml"/><Relationship Id="rId595" Type="http://schemas.openxmlformats.org/officeDocument/2006/relationships/slideLayout" Target="../slideLayouts/slideLayout7609.xml"/><Relationship Id="rId816" Type="http://schemas.openxmlformats.org/officeDocument/2006/relationships/slideLayout" Target="../slideLayouts/slideLayout7830.xml"/><Relationship Id="rId248" Type="http://schemas.openxmlformats.org/officeDocument/2006/relationships/slideLayout" Target="../slideLayouts/slideLayout7262.xml"/><Relationship Id="rId455" Type="http://schemas.openxmlformats.org/officeDocument/2006/relationships/slideLayout" Target="../slideLayouts/slideLayout7469.xml"/><Relationship Id="rId662" Type="http://schemas.openxmlformats.org/officeDocument/2006/relationships/slideLayout" Target="../slideLayouts/slideLayout7676.xml"/><Relationship Id="rId12" Type="http://schemas.openxmlformats.org/officeDocument/2006/relationships/slideLayout" Target="../slideLayouts/slideLayout7026.xml"/><Relationship Id="rId108" Type="http://schemas.openxmlformats.org/officeDocument/2006/relationships/slideLayout" Target="../slideLayouts/slideLayout7122.xml"/><Relationship Id="rId315" Type="http://schemas.openxmlformats.org/officeDocument/2006/relationships/slideLayout" Target="../slideLayouts/slideLayout7329.xml"/><Relationship Id="rId522" Type="http://schemas.openxmlformats.org/officeDocument/2006/relationships/slideLayout" Target="../slideLayouts/slideLayout7536.xml"/><Relationship Id="rId967" Type="http://schemas.openxmlformats.org/officeDocument/2006/relationships/slideLayout" Target="../slideLayouts/slideLayout7981.xml"/><Relationship Id="rId96" Type="http://schemas.openxmlformats.org/officeDocument/2006/relationships/slideLayout" Target="../slideLayouts/slideLayout7110.xml"/><Relationship Id="rId161" Type="http://schemas.openxmlformats.org/officeDocument/2006/relationships/slideLayout" Target="../slideLayouts/slideLayout7175.xml"/><Relationship Id="rId399" Type="http://schemas.openxmlformats.org/officeDocument/2006/relationships/slideLayout" Target="../slideLayouts/slideLayout7413.xml"/><Relationship Id="rId827" Type="http://schemas.openxmlformats.org/officeDocument/2006/relationships/slideLayout" Target="../slideLayouts/slideLayout7841.xml"/><Relationship Id="rId259" Type="http://schemas.openxmlformats.org/officeDocument/2006/relationships/slideLayout" Target="../slideLayouts/slideLayout7273.xml"/><Relationship Id="rId466" Type="http://schemas.openxmlformats.org/officeDocument/2006/relationships/slideLayout" Target="../slideLayouts/slideLayout7480.xml"/><Relationship Id="rId673" Type="http://schemas.openxmlformats.org/officeDocument/2006/relationships/slideLayout" Target="../slideLayouts/slideLayout7687.xml"/><Relationship Id="rId880" Type="http://schemas.openxmlformats.org/officeDocument/2006/relationships/slideLayout" Target="../slideLayouts/slideLayout7894.xml"/><Relationship Id="rId23" Type="http://schemas.openxmlformats.org/officeDocument/2006/relationships/slideLayout" Target="../slideLayouts/slideLayout7037.xml"/><Relationship Id="rId119" Type="http://schemas.openxmlformats.org/officeDocument/2006/relationships/slideLayout" Target="../slideLayouts/slideLayout7133.xml"/><Relationship Id="rId326" Type="http://schemas.openxmlformats.org/officeDocument/2006/relationships/slideLayout" Target="../slideLayouts/slideLayout7340.xml"/><Relationship Id="rId533" Type="http://schemas.openxmlformats.org/officeDocument/2006/relationships/slideLayout" Target="../slideLayouts/slideLayout7547.xml"/><Relationship Id="rId740" Type="http://schemas.openxmlformats.org/officeDocument/2006/relationships/slideLayout" Target="../slideLayouts/slideLayout7754.xml"/><Relationship Id="rId838" Type="http://schemas.openxmlformats.org/officeDocument/2006/relationships/slideLayout" Target="../slideLayouts/slideLayout7852.xml"/><Relationship Id="rId172" Type="http://schemas.openxmlformats.org/officeDocument/2006/relationships/slideLayout" Target="../slideLayouts/slideLayout7186.xml"/><Relationship Id="rId477" Type="http://schemas.openxmlformats.org/officeDocument/2006/relationships/slideLayout" Target="../slideLayouts/slideLayout7491.xml"/><Relationship Id="rId600" Type="http://schemas.openxmlformats.org/officeDocument/2006/relationships/slideLayout" Target="../slideLayouts/slideLayout7614.xml"/><Relationship Id="rId684" Type="http://schemas.openxmlformats.org/officeDocument/2006/relationships/slideLayout" Target="../slideLayouts/slideLayout7698.xml"/><Relationship Id="rId337" Type="http://schemas.openxmlformats.org/officeDocument/2006/relationships/slideLayout" Target="../slideLayouts/slideLayout7351.xml"/><Relationship Id="rId891" Type="http://schemas.openxmlformats.org/officeDocument/2006/relationships/slideLayout" Target="../slideLayouts/slideLayout7905.xml"/><Relationship Id="rId905" Type="http://schemas.openxmlformats.org/officeDocument/2006/relationships/slideLayout" Target="../slideLayouts/slideLayout7919.xml"/><Relationship Id="rId34" Type="http://schemas.openxmlformats.org/officeDocument/2006/relationships/slideLayout" Target="../slideLayouts/slideLayout7048.xml"/><Relationship Id="rId544" Type="http://schemas.openxmlformats.org/officeDocument/2006/relationships/slideLayout" Target="../slideLayouts/slideLayout7558.xml"/><Relationship Id="rId751" Type="http://schemas.openxmlformats.org/officeDocument/2006/relationships/slideLayout" Target="../slideLayouts/slideLayout7765.xml"/><Relationship Id="rId849" Type="http://schemas.openxmlformats.org/officeDocument/2006/relationships/slideLayout" Target="../slideLayouts/slideLayout7863.xml"/><Relationship Id="rId183" Type="http://schemas.openxmlformats.org/officeDocument/2006/relationships/slideLayout" Target="../slideLayouts/slideLayout7197.xml"/><Relationship Id="rId390" Type="http://schemas.openxmlformats.org/officeDocument/2006/relationships/slideLayout" Target="../slideLayouts/slideLayout7404.xml"/><Relationship Id="rId404" Type="http://schemas.openxmlformats.org/officeDocument/2006/relationships/slideLayout" Target="../slideLayouts/slideLayout7418.xml"/><Relationship Id="rId611" Type="http://schemas.openxmlformats.org/officeDocument/2006/relationships/slideLayout" Target="../slideLayouts/slideLayout7625.xml"/><Relationship Id="rId250" Type="http://schemas.openxmlformats.org/officeDocument/2006/relationships/slideLayout" Target="../slideLayouts/slideLayout7264.xml"/><Relationship Id="rId488" Type="http://schemas.openxmlformats.org/officeDocument/2006/relationships/slideLayout" Target="../slideLayouts/slideLayout7502.xml"/><Relationship Id="rId695" Type="http://schemas.openxmlformats.org/officeDocument/2006/relationships/slideLayout" Target="../slideLayouts/slideLayout7709.xml"/><Relationship Id="rId709" Type="http://schemas.openxmlformats.org/officeDocument/2006/relationships/slideLayout" Target="../slideLayouts/slideLayout7723.xml"/><Relationship Id="rId916" Type="http://schemas.openxmlformats.org/officeDocument/2006/relationships/slideLayout" Target="../slideLayouts/slideLayout7930.xml"/><Relationship Id="rId45" Type="http://schemas.openxmlformats.org/officeDocument/2006/relationships/slideLayout" Target="../slideLayouts/slideLayout7059.xml"/><Relationship Id="rId110" Type="http://schemas.openxmlformats.org/officeDocument/2006/relationships/slideLayout" Target="../slideLayouts/slideLayout7124.xml"/><Relationship Id="rId348" Type="http://schemas.openxmlformats.org/officeDocument/2006/relationships/slideLayout" Target="../slideLayouts/slideLayout7362.xml"/><Relationship Id="rId555" Type="http://schemas.openxmlformats.org/officeDocument/2006/relationships/slideLayout" Target="../slideLayouts/slideLayout7569.xml"/><Relationship Id="rId762" Type="http://schemas.openxmlformats.org/officeDocument/2006/relationships/slideLayout" Target="../slideLayouts/slideLayout7776.xml"/><Relationship Id="rId194" Type="http://schemas.openxmlformats.org/officeDocument/2006/relationships/slideLayout" Target="../slideLayouts/slideLayout7208.xml"/><Relationship Id="rId208" Type="http://schemas.openxmlformats.org/officeDocument/2006/relationships/slideLayout" Target="../slideLayouts/slideLayout7222.xml"/><Relationship Id="rId415" Type="http://schemas.openxmlformats.org/officeDocument/2006/relationships/slideLayout" Target="../slideLayouts/slideLayout7429.xml"/><Relationship Id="rId622" Type="http://schemas.openxmlformats.org/officeDocument/2006/relationships/slideLayout" Target="../slideLayouts/slideLayout7636.xml"/><Relationship Id="rId261" Type="http://schemas.openxmlformats.org/officeDocument/2006/relationships/slideLayout" Target="../slideLayouts/slideLayout7275.xml"/><Relationship Id="rId499" Type="http://schemas.openxmlformats.org/officeDocument/2006/relationships/slideLayout" Target="../slideLayouts/slideLayout7513.xml"/><Relationship Id="rId927" Type="http://schemas.openxmlformats.org/officeDocument/2006/relationships/slideLayout" Target="../slideLayouts/slideLayout7941.xml"/><Relationship Id="rId56" Type="http://schemas.openxmlformats.org/officeDocument/2006/relationships/slideLayout" Target="../slideLayouts/slideLayout7070.xml"/><Relationship Id="rId359" Type="http://schemas.openxmlformats.org/officeDocument/2006/relationships/slideLayout" Target="../slideLayouts/slideLayout7373.xml"/><Relationship Id="rId566" Type="http://schemas.openxmlformats.org/officeDocument/2006/relationships/slideLayout" Target="../slideLayouts/slideLayout7580.xml"/><Relationship Id="rId773" Type="http://schemas.openxmlformats.org/officeDocument/2006/relationships/slideLayout" Target="../slideLayouts/slideLayout7787.xml"/><Relationship Id="rId121" Type="http://schemas.openxmlformats.org/officeDocument/2006/relationships/slideLayout" Target="../slideLayouts/slideLayout7135.xml"/><Relationship Id="rId219" Type="http://schemas.openxmlformats.org/officeDocument/2006/relationships/slideLayout" Target="../slideLayouts/slideLayout7233.xml"/><Relationship Id="rId426" Type="http://schemas.openxmlformats.org/officeDocument/2006/relationships/slideLayout" Target="../slideLayouts/slideLayout7440.xml"/><Relationship Id="rId633" Type="http://schemas.openxmlformats.org/officeDocument/2006/relationships/slideLayout" Target="../slideLayouts/slideLayout7647.xml"/><Relationship Id="rId840" Type="http://schemas.openxmlformats.org/officeDocument/2006/relationships/slideLayout" Target="../slideLayouts/slideLayout7854.xml"/><Relationship Id="rId938" Type="http://schemas.openxmlformats.org/officeDocument/2006/relationships/slideLayout" Target="../slideLayouts/slideLayout7952.xml"/><Relationship Id="rId67" Type="http://schemas.openxmlformats.org/officeDocument/2006/relationships/slideLayout" Target="../slideLayouts/slideLayout7081.xml"/><Relationship Id="rId272" Type="http://schemas.openxmlformats.org/officeDocument/2006/relationships/slideLayout" Target="../slideLayouts/slideLayout7286.xml"/><Relationship Id="rId577" Type="http://schemas.openxmlformats.org/officeDocument/2006/relationships/slideLayout" Target="../slideLayouts/slideLayout7591.xml"/><Relationship Id="rId700" Type="http://schemas.openxmlformats.org/officeDocument/2006/relationships/slideLayout" Target="../slideLayouts/slideLayout7714.xml"/><Relationship Id="rId132" Type="http://schemas.openxmlformats.org/officeDocument/2006/relationships/slideLayout" Target="../slideLayouts/slideLayout7146.xml"/><Relationship Id="rId784" Type="http://schemas.openxmlformats.org/officeDocument/2006/relationships/slideLayout" Target="../slideLayouts/slideLayout7798.xml"/><Relationship Id="rId437" Type="http://schemas.openxmlformats.org/officeDocument/2006/relationships/slideLayout" Target="../slideLayouts/slideLayout7451.xml"/><Relationship Id="rId644" Type="http://schemas.openxmlformats.org/officeDocument/2006/relationships/slideLayout" Target="../slideLayouts/slideLayout7658.xml"/><Relationship Id="rId851" Type="http://schemas.openxmlformats.org/officeDocument/2006/relationships/slideLayout" Target="../slideLayouts/slideLayout7865.xml"/><Relationship Id="rId283" Type="http://schemas.openxmlformats.org/officeDocument/2006/relationships/slideLayout" Target="../slideLayouts/slideLayout7297.xml"/><Relationship Id="rId490" Type="http://schemas.openxmlformats.org/officeDocument/2006/relationships/slideLayout" Target="../slideLayouts/slideLayout7504.xml"/><Relationship Id="rId504" Type="http://schemas.openxmlformats.org/officeDocument/2006/relationships/slideLayout" Target="../slideLayouts/slideLayout7518.xml"/><Relationship Id="rId711" Type="http://schemas.openxmlformats.org/officeDocument/2006/relationships/slideLayout" Target="../slideLayouts/slideLayout7725.xml"/><Relationship Id="rId949" Type="http://schemas.openxmlformats.org/officeDocument/2006/relationships/slideLayout" Target="../slideLayouts/slideLayout7963.xml"/><Relationship Id="rId78" Type="http://schemas.openxmlformats.org/officeDocument/2006/relationships/slideLayout" Target="../slideLayouts/slideLayout7092.xml"/><Relationship Id="rId143" Type="http://schemas.openxmlformats.org/officeDocument/2006/relationships/slideLayout" Target="../slideLayouts/slideLayout7157.xml"/><Relationship Id="rId350" Type="http://schemas.openxmlformats.org/officeDocument/2006/relationships/slideLayout" Target="../slideLayouts/slideLayout7364.xml"/><Relationship Id="rId588" Type="http://schemas.openxmlformats.org/officeDocument/2006/relationships/slideLayout" Target="../slideLayouts/slideLayout7602.xml"/><Relationship Id="rId795" Type="http://schemas.openxmlformats.org/officeDocument/2006/relationships/slideLayout" Target="../slideLayouts/slideLayout7809.xml"/><Relationship Id="rId809" Type="http://schemas.openxmlformats.org/officeDocument/2006/relationships/slideLayout" Target="../slideLayouts/slideLayout7823.xml"/><Relationship Id="rId9" Type="http://schemas.openxmlformats.org/officeDocument/2006/relationships/slideLayout" Target="../slideLayouts/slideLayout7023.xml"/><Relationship Id="rId210" Type="http://schemas.openxmlformats.org/officeDocument/2006/relationships/slideLayout" Target="../slideLayouts/slideLayout7224.xml"/><Relationship Id="rId448" Type="http://schemas.openxmlformats.org/officeDocument/2006/relationships/slideLayout" Target="../slideLayouts/slideLayout7462.xml"/><Relationship Id="rId655" Type="http://schemas.openxmlformats.org/officeDocument/2006/relationships/slideLayout" Target="../slideLayouts/slideLayout7669.xml"/><Relationship Id="rId862" Type="http://schemas.openxmlformats.org/officeDocument/2006/relationships/slideLayout" Target="../slideLayouts/slideLayout7876.xml"/><Relationship Id="rId294" Type="http://schemas.openxmlformats.org/officeDocument/2006/relationships/slideLayout" Target="../slideLayouts/slideLayout7308.xml"/><Relationship Id="rId308" Type="http://schemas.openxmlformats.org/officeDocument/2006/relationships/slideLayout" Target="../slideLayouts/slideLayout7322.xml"/><Relationship Id="rId515" Type="http://schemas.openxmlformats.org/officeDocument/2006/relationships/slideLayout" Target="../slideLayouts/slideLayout7529.xml"/><Relationship Id="rId722" Type="http://schemas.openxmlformats.org/officeDocument/2006/relationships/slideLayout" Target="../slideLayouts/slideLayout7736.xml"/><Relationship Id="rId89" Type="http://schemas.openxmlformats.org/officeDocument/2006/relationships/slideLayout" Target="../slideLayouts/slideLayout7103.xml"/><Relationship Id="rId154" Type="http://schemas.openxmlformats.org/officeDocument/2006/relationships/slideLayout" Target="../slideLayouts/slideLayout7168.xml"/><Relationship Id="rId361" Type="http://schemas.openxmlformats.org/officeDocument/2006/relationships/slideLayout" Target="../slideLayouts/slideLayout7375.xml"/><Relationship Id="rId599" Type="http://schemas.openxmlformats.org/officeDocument/2006/relationships/slideLayout" Target="../slideLayouts/slideLayout76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217">
            <a:lum/>
          </a:blip>
          <a:srcRect/>
          <a:stretch>
            <a:fillRect l="33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nn-NO"/>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prstClr val="black">
                    <a:tint val="75000"/>
                  </a:prstClr>
                </a:solidFill>
              </a:rPr>
              <a:t>26.01.2018</a:t>
            </a:r>
            <a:endParaRPr lang="nn-NO">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3719270041"/>
      </p:ext>
    </p:extLst>
  </p:cSld>
  <p:clrMap bg1="lt1" tx1="dk1" bg2="lt2" tx2="dk2" accent1="accent1" accent2="accent2" accent3="accent3" accent4="accent4" accent5="accent5" accent6="accent6" hlink="hlink" folHlink="folHlink"/>
  <p:sldLayoutIdLst>
    <p:sldLayoutId id="2147500012" r:id="rId1"/>
    <p:sldLayoutId id="2147500013" r:id="rId2"/>
    <p:sldLayoutId id="2147500014" r:id="rId3"/>
    <p:sldLayoutId id="2147500015" r:id="rId4"/>
    <p:sldLayoutId id="2147500016" r:id="rId5"/>
    <p:sldLayoutId id="2147500017" r:id="rId6"/>
    <p:sldLayoutId id="2147500018" r:id="rId7"/>
    <p:sldLayoutId id="2147500019" r:id="rId8"/>
    <p:sldLayoutId id="2147500020" r:id="rId9"/>
    <p:sldLayoutId id="2147500021" r:id="rId10"/>
    <p:sldLayoutId id="2147500022" r:id="rId11"/>
    <p:sldLayoutId id="2147500023" r:id="rId12"/>
    <p:sldLayoutId id="2147500024" r:id="rId13"/>
    <p:sldLayoutId id="2147500025" r:id="rId14"/>
    <p:sldLayoutId id="2147500026" r:id="rId15"/>
    <p:sldLayoutId id="2147500027" r:id="rId16"/>
    <p:sldLayoutId id="2147500028" r:id="rId17"/>
    <p:sldLayoutId id="2147500029" r:id="rId18"/>
    <p:sldLayoutId id="2147500030" r:id="rId19"/>
    <p:sldLayoutId id="2147500031" r:id="rId20"/>
    <p:sldLayoutId id="2147500032" r:id="rId21"/>
    <p:sldLayoutId id="2147500033" r:id="rId22"/>
    <p:sldLayoutId id="2147500034" r:id="rId23"/>
    <p:sldLayoutId id="2147500035" r:id="rId24"/>
    <p:sldLayoutId id="2147500036" r:id="rId25"/>
    <p:sldLayoutId id="2147500037" r:id="rId26"/>
    <p:sldLayoutId id="2147500038" r:id="rId27"/>
    <p:sldLayoutId id="2147500039" r:id="rId28"/>
    <p:sldLayoutId id="2147500040" r:id="rId29"/>
    <p:sldLayoutId id="2147500041" r:id="rId30"/>
    <p:sldLayoutId id="2147500042" r:id="rId31"/>
    <p:sldLayoutId id="2147500043" r:id="rId32"/>
    <p:sldLayoutId id="2147500044" r:id="rId33"/>
    <p:sldLayoutId id="2147500045" r:id="rId34"/>
    <p:sldLayoutId id="2147500046" r:id="rId35"/>
    <p:sldLayoutId id="2147500047" r:id="rId36"/>
    <p:sldLayoutId id="2147500048" r:id="rId37"/>
    <p:sldLayoutId id="2147500049" r:id="rId38"/>
    <p:sldLayoutId id="2147500050" r:id="rId39"/>
    <p:sldLayoutId id="2147500051" r:id="rId40"/>
    <p:sldLayoutId id="2147500052" r:id="rId41"/>
    <p:sldLayoutId id="2147500053" r:id="rId42"/>
    <p:sldLayoutId id="2147500054" r:id="rId43"/>
    <p:sldLayoutId id="2147500055" r:id="rId44"/>
    <p:sldLayoutId id="2147500056" r:id="rId45"/>
    <p:sldLayoutId id="2147500057" r:id="rId46"/>
    <p:sldLayoutId id="2147500058" r:id="rId47"/>
    <p:sldLayoutId id="2147500059" r:id="rId48"/>
    <p:sldLayoutId id="2147500060" r:id="rId49"/>
    <p:sldLayoutId id="2147500061" r:id="rId50"/>
    <p:sldLayoutId id="2147500062" r:id="rId51"/>
    <p:sldLayoutId id="2147500063" r:id="rId52"/>
    <p:sldLayoutId id="2147500064" r:id="rId53"/>
    <p:sldLayoutId id="2147500065" r:id="rId54"/>
    <p:sldLayoutId id="2147500066" r:id="rId55"/>
    <p:sldLayoutId id="2147500067" r:id="rId56"/>
    <p:sldLayoutId id="2147500068" r:id="rId57"/>
    <p:sldLayoutId id="2147500069" r:id="rId58"/>
    <p:sldLayoutId id="2147500070" r:id="rId59"/>
    <p:sldLayoutId id="2147500071" r:id="rId60"/>
    <p:sldLayoutId id="2147500072" r:id="rId61"/>
    <p:sldLayoutId id="2147500073" r:id="rId62"/>
    <p:sldLayoutId id="2147500074" r:id="rId63"/>
    <p:sldLayoutId id="2147500075" r:id="rId64"/>
    <p:sldLayoutId id="2147500076" r:id="rId65"/>
    <p:sldLayoutId id="2147500077" r:id="rId66"/>
    <p:sldLayoutId id="2147500078" r:id="rId67"/>
    <p:sldLayoutId id="2147500079" r:id="rId68"/>
    <p:sldLayoutId id="2147500080" r:id="rId69"/>
    <p:sldLayoutId id="2147500081" r:id="rId70"/>
    <p:sldLayoutId id="2147500082" r:id="rId71"/>
    <p:sldLayoutId id="2147500083" r:id="rId72"/>
    <p:sldLayoutId id="2147500084" r:id="rId73"/>
    <p:sldLayoutId id="2147500085" r:id="rId74"/>
    <p:sldLayoutId id="2147500086" r:id="rId75"/>
    <p:sldLayoutId id="2147500087" r:id="rId76"/>
    <p:sldLayoutId id="2147500088" r:id="rId77"/>
    <p:sldLayoutId id="2147500089" r:id="rId78"/>
    <p:sldLayoutId id="2147500090" r:id="rId79"/>
    <p:sldLayoutId id="2147500091" r:id="rId80"/>
    <p:sldLayoutId id="2147500092" r:id="rId81"/>
    <p:sldLayoutId id="2147500093" r:id="rId82"/>
    <p:sldLayoutId id="2147500094" r:id="rId83"/>
    <p:sldLayoutId id="2147500095" r:id="rId84"/>
    <p:sldLayoutId id="2147500096" r:id="rId85"/>
    <p:sldLayoutId id="2147500097" r:id="rId86"/>
    <p:sldLayoutId id="2147500098" r:id="rId87"/>
    <p:sldLayoutId id="2147500099" r:id="rId88"/>
    <p:sldLayoutId id="2147500100" r:id="rId89"/>
    <p:sldLayoutId id="2147500101" r:id="rId90"/>
    <p:sldLayoutId id="2147500102" r:id="rId91"/>
    <p:sldLayoutId id="2147500103" r:id="rId92"/>
    <p:sldLayoutId id="2147500104" r:id="rId93"/>
    <p:sldLayoutId id="2147500105" r:id="rId94"/>
    <p:sldLayoutId id="2147500106" r:id="rId95"/>
    <p:sldLayoutId id="2147500107" r:id="rId96"/>
    <p:sldLayoutId id="2147500108" r:id="rId97"/>
    <p:sldLayoutId id="2147500109" r:id="rId98"/>
    <p:sldLayoutId id="2147500110" r:id="rId99"/>
    <p:sldLayoutId id="2147500111" r:id="rId100"/>
    <p:sldLayoutId id="2147500112" r:id="rId101"/>
    <p:sldLayoutId id="2147500113" r:id="rId102"/>
    <p:sldLayoutId id="2147500114" r:id="rId103"/>
    <p:sldLayoutId id="2147500115" r:id="rId104"/>
    <p:sldLayoutId id="2147500116" r:id="rId105"/>
    <p:sldLayoutId id="2147500117" r:id="rId106"/>
    <p:sldLayoutId id="2147500118" r:id="rId107"/>
    <p:sldLayoutId id="2147500119" r:id="rId108"/>
    <p:sldLayoutId id="2147500120" r:id="rId109"/>
    <p:sldLayoutId id="2147500121" r:id="rId110"/>
    <p:sldLayoutId id="2147500122" r:id="rId111"/>
    <p:sldLayoutId id="2147500123" r:id="rId112"/>
    <p:sldLayoutId id="2147500124" r:id="rId113"/>
    <p:sldLayoutId id="2147500125" r:id="rId114"/>
    <p:sldLayoutId id="2147500126" r:id="rId115"/>
    <p:sldLayoutId id="2147500127" r:id="rId116"/>
    <p:sldLayoutId id="2147500128" r:id="rId117"/>
    <p:sldLayoutId id="2147500129" r:id="rId118"/>
    <p:sldLayoutId id="2147500130" r:id="rId119"/>
    <p:sldLayoutId id="2147500131" r:id="rId120"/>
    <p:sldLayoutId id="2147500132" r:id="rId121"/>
    <p:sldLayoutId id="2147500133" r:id="rId122"/>
    <p:sldLayoutId id="2147500134" r:id="rId123"/>
    <p:sldLayoutId id="2147500135" r:id="rId124"/>
    <p:sldLayoutId id="2147500136" r:id="rId125"/>
    <p:sldLayoutId id="2147500137" r:id="rId126"/>
    <p:sldLayoutId id="2147500138" r:id="rId127"/>
    <p:sldLayoutId id="2147500139" r:id="rId128"/>
    <p:sldLayoutId id="2147500140" r:id="rId129"/>
    <p:sldLayoutId id="2147500141" r:id="rId130"/>
    <p:sldLayoutId id="2147500142" r:id="rId131"/>
    <p:sldLayoutId id="2147500143" r:id="rId132"/>
    <p:sldLayoutId id="2147500144" r:id="rId133"/>
    <p:sldLayoutId id="2147500145" r:id="rId134"/>
    <p:sldLayoutId id="2147500146" r:id="rId135"/>
    <p:sldLayoutId id="2147500147" r:id="rId136"/>
    <p:sldLayoutId id="2147500148" r:id="rId137"/>
    <p:sldLayoutId id="2147500149" r:id="rId138"/>
    <p:sldLayoutId id="2147500150" r:id="rId139"/>
    <p:sldLayoutId id="2147500151" r:id="rId140"/>
    <p:sldLayoutId id="2147500152" r:id="rId141"/>
    <p:sldLayoutId id="2147500153" r:id="rId142"/>
    <p:sldLayoutId id="2147500154" r:id="rId143"/>
    <p:sldLayoutId id="2147500155" r:id="rId144"/>
    <p:sldLayoutId id="2147500156" r:id="rId145"/>
    <p:sldLayoutId id="2147500157" r:id="rId146"/>
    <p:sldLayoutId id="2147500158" r:id="rId147"/>
    <p:sldLayoutId id="2147500159" r:id="rId148"/>
    <p:sldLayoutId id="2147500160" r:id="rId149"/>
    <p:sldLayoutId id="2147500161" r:id="rId150"/>
    <p:sldLayoutId id="2147500162" r:id="rId151"/>
    <p:sldLayoutId id="2147500163" r:id="rId152"/>
    <p:sldLayoutId id="2147500164" r:id="rId153"/>
    <p:sldLayoutId id="2147500165" r:id="rId154"/>
    <p:sldLayoutId id="2147500166" r:id="rId155"/>
    <p:sldLayoutId id="2147500167" r:id="rId156"/>
    <p:sldLayoutId id="2147500168" r:id="rId157"/>
    <p:sldLayoutId id="2147500169" r:id="rId158"/>
    <p:sldLayoutId id="2147500170" r:id="rId159"/>
    <p:sldLayoutId id="2147500171" r:id="rId160"/>
    <p:sldLayoutId id="2147500172" r:id="rId161"/>
    <p:sldLayoutId id="2147500173" r:id="rId162"/>
    <p:sldLayoutId id="2147500174" r:id="rId163"/>
    <p:sldLayoutId id="2147500175" r:id="rId164"/>
    <p:sldLayoutId id="2147500176" r:id="rId165"/>
    <p:sldLayoutId id="2147500177" r:id="rId166"/>
    <p:sldLayoutId id="2147500178" r:id="rId167"/>
    <p:sldLayoutId id="2147500179" r:id="rId168"/>
    <p:sldLayoutId id="2147500180" r:id="rId169"/>
    <p:sldLayoutId id="2147500181" r:id="rId170"/>
    <p:sldLayoutId id="2147500182" r:id="rId171"/>
    <p:sldLayoutId id="2147500183" r:id="rId172"/>
    <p:sldLayoutId id="2147500184" r:id="rId173"/>
    <p:sldLayoutId id="2147500185" r:id="rId174"/>
    <p:sldLayoutId id="2147500186" r:id="rId175"/>
    <p:sldLayoutId id="2147500187" r:id="rId176"/>
    <p:sldLayoutId id="2147500188" r:id="rId177"/>
    <p:sldLayoutId id="2147500189" r:id="rId178"/>
    <p:sldLayoutId id="2147500190" r:id="rId179"/>
    <p:sldLayoutId id="2147500191" r:id="rId180"/>
    <p:sldLayoutId id="2147500192" r:id="rId181"/>
    <p:sldLayoutId id="2147500193" r:id="rId182"/>
    <p:sldLayoutId id="2147500194" r:id="rId183"/>
    <p:sldLayoutId id="2147500195" r:id="rId184"/>
    <p:sldLayoutId id="2147500196" r:id="rId185"/>
    <p:sldLayoutId id="2147500197" r:id="rId186"/>
    <p:sldLayoutId id="2147500198" r:id="rId187"/>
    <p:sldLayoutId id="2147500199" r:id="rId188"/>
    <p:sldLayoutId id="2147500200" r:id="rId189"/>
    <p:sldLayoutId id="2147500201" r:id="rId190"/>
    <p:sldLayoutId id="2147500202" r:id="rId191"/>
    <p:sldLayoutId id="2147500203" r:id="rId192"/>
    <p:sldLayoutId id="2147500204" r:id="rId193"/>
    <p:sldLayoutId id="2147500205" r:id="rId194"/>
    <p:sldLayoutId id="2147500206" r:id="rId195"/>
    <p:sldLayoutId id="2147500207" r:id="rId196"/>
    <p:sldLayoutId id="2147500208" r:id="rId197"/>
    <p:sldLayoutId id="2147500209" r:id="rId198"/>
    <p:sldLayoutId id="2147500210" r:id="rId199"/>
    <p:sldLayoutId id="2147500211" r:id="rId200"/>
    <p:sldLayoutId id="2147500212" r:id="rId201"/>
    <p:sldLayoutId id="2147500213" r:id="rId202"/>
    <p:sldLayoutId id="2147500214" r:id="rId203"/>
    <p:sldLayoutId id="2147500215" r:id="rId204"/>
    <p:sldLayoutId id="2147500216" r:id="rId205"/>
    <p:sldLayoutId id="2147500217" r:id="rId206"/>
    <p:sldLayoutId id="2147500218" r:id="rId207"/>
    <p:sldLayoutId id="2147500219" r:id="rId208"/>
    <p:sldLayoutId id="2147500220" r:id="rId209"/>
    <p:sldLayoutId id="2147500221" r:id="rId210"/>
    <p:sldLayoutId id="2147500222" r:id="rId211"/>
    <p:sldLayoutId id="2147500223" r:id="rId212"/>
    <p:sldLayoutId id="2147500224" r:id="rId213"/>
    <p:sldLayoutId id="2147500225" r:id="rId214"/>
    <p:sldLayoutId id="2147500226" r:id="rId215"/>
  </p:sldLayoutIdLst>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73" r:id="rId1"/>
    <p:sldLayoutId id="2147500374" r:id="rId2"/>
    <p:sldLayoutId id="2147500375" r:id="rId3"/>
    <p:sldLayoutId id="2147500376" r:id="rId4"/>
    <p:sldLayoutId id="2147500377" r:id="rId5"/>
    <p:sldLayoutId id="2147500378" r:id="rId6"/>
    <p:sldLayoutId id="2147500379" r:id="rId7"/>
    <p:sldLayoutId id="2147500380" r:id="rId8"/>
    <p:sldLayoutId id="2147500381" r:id="rId9"/>
    <p:sldLayoutId id="2147500382" r:id="rId10"/>
    <p:sldLayoutId id="2147500383" r:id="rId11"/>
    <p:sldLayoutId id="2147493364" r:id="rId12"/>
    <p:sldLayoutId id="2147493365" r:id="rId13"/>
    <p:sldLayoutId id="2147493366" r:id="rId14"/>
    <p:sldLayoutId id="2147493367" r:id="rId15"/>
    <p:sldLayoutId id="2147493368" r:id="rId16"/>
    <p:sldLayoutId id="2147493369" r:id="rId17"/>
    <p:sldLayoutId id="2147493370" r:id="rId18"/>
    <p:sldLayoutId id="2147493371" r:id="rId19"/>
    <p:sldLayoutId id="2147493372" r:id="rId20"/>
    <p:sldLayoutId id="2147493373" r:id="rId21"/>
    <p:sldLayoutId id="2147493374" r:id="rId22"/>
    <p:sldLayoutId id="2147493375" r:id="rId23"/>
    <p:sldLayoutId id="2147493376" r:id="rId24"/>
    <p:sldLayoutId id="2147493377" r:id="rId25"/>
    <p:sldLayoutId id="2147493378" r:id="rId26"/>
    <p:sldLayoutId id="2147493379" r:id="rId27"/>
    <p:sldLayoutId id="2147493380" r:id="rId28"/>
    <p:sldLayoutId id="2147493381" r:id="rId29"/>
    <p:sldLayoutId id="2147493382" r:id="rId30"/>
    <p:sldLayoutId id="2147493383" r:id="rId31"/>
    <p:sldLayoutId id="2147493384" r:id="rId32"/>
    <p:sldLayoutId id="2147493385" r:id="rId33"/>
    <p:sldLayoutId id="2147493386" r:id="rId34"/>
    <p:sldLayoutId id="2147493387" r:id="rId35"/>
    <p:sldLayoutId id="2147493388" r:id="rId36"/>
    <p:sldLayoutId id="2147493389" r:id="rId37"/>
    <p:sldLayoutId id="2147493390" r:id="rId38"/>
    <p:sldLayoutId id="2147493391" r:id="rId39"/>
    <p:sldLayoutId id="2147493392" r:id="rId40"/>
    <p:sldLayoutId id="2147493393" r:id="rId41"/>
    <p:sldLayoutId id="2147493394" r:id="rId42"/>
    <p:sldLayoutId id="2147493395" r:id="rId43"/>
    <p:sldLayoutId id="2147493396" r:id="rId44"/>
    <p:sldLayoutId id="2147493397" r:id="rId45"/>
    <p:sldLayoutId id="2147493398" r:id="rId46"/>
    <p:sldLayoutId id="2147493399" r:id="rId47"/>
    <p:sldLayoutId id="2147493400" r:id="rId48"/>
    <p:sldLayoutId id="2147493401" r:id="rId49"/>
    <p:sldLayoutId id="2147493402" r:id="rId50"/>
    <p:sldLayoutId id="2147493403" r:id="rId51"/>
    <p:sldLayoutId id="2147493404" r:id="rId52"/>
    <p:sldLayoutId id="2147493405" r:id="rId53"/>
    <p:sldLayoutId id="2147493406" r:id="rId54"/>
    <p:sldLayoutId id="2147493407" r:id="rId55"/>
    <p:sldLayoutId id="2147493408" r:id="rId56"/>
    <p:sldLayoutId id="2147493409" r:id="rId57"/>
    <p:sldLayoutId id="2147493410" r:id="rId58"/>
    <p:sldLayoutId id="2147493411" r:id="rId59"/>
    <p:sldLayoutId id="2147493412" r:id="rId60"/>
    <p:sldLayoutId id="2147493413" r:id="rId61"/>
    <p:sldLayoutId id="2147493414" r:id="rId62"/>
    <p:sldLayoutId id="2147493415" r:id="rId63"/>
    <p:sldLayoutId id="2147493416" r:id="rId64"/>
    <p:sldLayoutId id="2147493417" r:id="rId65"/>
    <p:sldLayoutId id="2147493418" r:id="rId66"/>
    <p:sldLayoutId id="2147493419" r:id="rId67"/>
    <p:sldLayoutId id="2147493420" r:id="rId68"/>
    <p:sldLayoutId id="2147493421" r:id="rId69"/>
    <p:sldLayoutId id="2147493422" r:id="rId70"/>
    <p:sldLayoutId id="2147493423" r:id="rId71"/>
    <p:sldLayoutId id="2147493424" r:id="rId72"/>
    <p:sldLayoutId id="2147493425" r:id="rId73"/>
    <p:sldLayoutId id="2147493426" r:id="rId74"/>
    <p:sldLayoutId id="2147493427" r:id="rId75"/>
    <p:sldLayoutId id="2147493428" r:id="rId76"/>
    <p:sldLayoutId id="2147493429" r:id="rId77"/>
    <p:sldLayoutId id="2147493430" r:id="rId78"/>
    <p:sldLayoutId id="2147493431" r:id="rId79"/>
    <p:sldLayoutId id="2147493432" r:id="rId80"/>
    <p:sldLayoutId id="2147493433" r:id="rId81"/>
    <p:sldLayoutId id="2147493434" r:id="rId82"/>
    <p:sldLayoutId id="2147493435" r:id="rId83"/>
    <p:sldLayoutId id="2147493436" r:id="rId84"/>
    <p:sldLayoutId id="2147493437" r:id="rId85"/>
    <p:sldLayoutId id="2147493438" r:id="rId86"/>
    <p:sldLayoutId id="2147493439" r:id="rId87"/>
    <p:sldLayoutId id="2147493440" r:id="rId88"/>
    <p:sldLayoutId id="2147493441" r:id="rId89"/>
    <p:sldLayoutId id="2147493442" r:id="rId90"/>
    <p:sldLayoutId id="2147493443" r:id="rId91"/>
    <p:sldLayoutId id="2147493444" r:id="rId92"/>
    <p:sldLayoutId id="2147493445" r:id="rId93"/>
    <p:sldLayoutId id="2147493446" r:id="rId94"/>
    <p:sldLayoutId id="2147493447" r:id="rId95"/>
    <p:sldLayoutId id="2147493448" r:id="rId96"/>
    <p:sldLayoutId id="2147493449" r:id="rId97"/>
    <p:sldLayoutId id="2147493450" r:id="rId98"/>
    <p:sldLayoutId id="2147493451" r:id="rId99"/>
    <p:sldLayoutId id="2147493452" r:id="rId100"/>
    <p:sldLayoutId id="2147493453" r:id="rId101"/>
    <p:sldLayoutId id="2147493454" r:id="rId102"/>
    <p:sldLayoutId id="2147493455" r:id="rId103"/>
    <p:sldLayoutId id="2147493456" r:id="rId104"/>
    <p:sldLayoutId id="2147493457" r:id="rId105"/>
    <p:sldLayoutId id="2147493458" r:id="rId106"/>
    <p:sldLayoutId id="2147493459" r:id="rId107"/>
    <p:sldLayoutId id="2147493460" r:id="rId108"/>
    <p:sldLayoutId id="2147493461" r:id="rId109"/>
    <p:sldLayoutId id="2147493462" r:id="rId110"/>
    <p:sldLayoutId id="2147493463" r:id="rId111"/>
    <p:sldLayoutId id="2147493464" r:id="rId112"/>
    <p:sldLayoutId id="2147493465" r:id="rId113"/>
    <p:sldLayoutId id="2147493466" r:id="rId114"/>
    <p:sldLayoutId id="2147493467" r:id="rId115"/>
    <p:sldLayoutId id="2147493468" r:id="rId116"/>
    <p:sldLayoutId id="2147493469" r:id="rId117"/>
    <p:sldLayoutId id="2147493470" r:id="rId118"/>
    <p:sldLayoutId id="2147493471" r:id="rId119"/>
    <p:sldLayoutId id="2147493472" r:id="rId120"/>
    <p:sldLayoutId id="2147493473" r:id="rId121"/>
    <p:sldLayoutId id="2147493474" r:id="rId122"/>
    <p:sldLayoutId id="2147493475" r:id="rId123"/>
    <p:sldLayoutId id="2147493476" r:id="rId124"/>
    <p:sldLayoutId id="2147493477" r:id="rId125"/>
    <p:sldLayoutId id="2147493478" r:id="rId126"/>
    <p:sldLayoutId id="2147493479" r:id="rId127"/>
    <p:sldLayoutId id="2147493480" r:id="rId128"/>
    <p:sldLayoutId id="2147493481" r:id="rId129"/>
    <p:sldLayoutId id="2147493482" r:id="rId130"/>
    <p:sldLayoutId id="2147493483" r:id="rId131"/>
    <p:sldLayoutId id="2147493484" r:id="rId132"/>
    <p:sldLayoutId id="2147493485" r:id="rId133"/>
    <p:sldLayoutId id="2147493486" r:id="rId134"/>
    <p:sldLayoutId id="2147493487" r:id="rId135"/>
    <p:sldLayoutId id="2147493488" r:id="rId136"/>
    <p:sldLayoutId id="2147493489" r:id="rId137"/>
    <p:sldLayoutId id="2147493490" r:id="rId138"/>
    <p:sldLayoutId id="2147493491" r:id="rId139"/>
    <p:sldLayoutId id="2147493492" r:id="rId140"/>
    <p:sldLayoutId id="2147493493" r:id="rId141"/>
    <p:sldLayoutId id="2147493494" r:id="rId142"/>
    <p:sldLayoutId id="2147493495" r:id="rId143"/>
    <p:sldLayoutId id="2147493496" r:id="rId144"/>
    <p:sldLayoutId id="2147493497" r:id="rId145"/>
    <p:sldLayoutId id="2147493498" r:id="rId146"/>
    <p:sldLayoutId id="2147493499" r:id="rId147"/>
    <p:sldLayoutId id="2147493500" r:id="rId148"/>
    <p:sldLayoutId id="2147493501" r:id="rId149"/>
    <p:sldLayoutId id="2147493502" r:id="rId150"/>
    <p:sldLayoutId id="2147493503" r:id="rId151"/>
    <p:sldLayoutId id="2147493504" r:id="rId152"/>
    <p:sldLayoutId id="2147493505" r:id="rId153"/>
    <p:sldLayoutId id="2147493506" r:id="rId154"/>
    <p:sldLayoutId id="2147493507" r:id="rId155"/>
    <p:sldLayoutId id="2147493508" r:id="rId156"/>
    <p:sldLayoutId id="2147493509" r:id="rId157"/>
    <p:sldLayoutId id="2147493510" r:id="rId158"/>
    <p:sldLayoutId id="2147493511" r:id="rId159"/>
    <p:sldLayoutId id="2147493512" r:id="rId160"/>
    <p:sldLayoutId id="2147493513" r:id="rId161"/>
    <p:sldLayoutId id="2147493514" r:id="rId162"/>
    <p:sldLayoutId id="2147493515" r:id="rId163"/>
    <p:sldLayoutId id="2147493516" r:id="rId164"/>
    <p:sldLayoutId id="2147493517" r:id="rId165"/>
    <p:sldLayoutId id="2147493518" r:id="rId166"/>
    <p:sldLayoutId id="2147493519" r:id="rId167"/>
    <p:sldLayoutId id="2147493520" r:id="rId168"/>
    <p:sldLayoutId id="2147493521" r:id="rId169"/>
    <p:sldLayoutId id="2147493522" r:id="rId170"/>
    <p:sldLayoutId id="2147493523" r:id="rId171"/>
    <p:sldLayoutId id="2147493524" r:id="rId172"/>
    <p:sldLayoutId id="2147493525" r:id="rId173"/>
    <p:sldLayoutId id="2147493526" r:id="rId174"/>
    <p:sldLayoutId id="2147493527" r:id="rId175"/>
    <p:sldLayoutId id="2147493528" r:id="rId176"/>
    <p:sldLayoutId id="2147493529" r:id="rId177"/>
    <p:sldLayoutId id="2147493530" r:id="rId178"/>
    <p:sldLayoutId id="2147493531" r:id="rId179"/>
    <p:sldLayoutId id="2147493532" r:id="rId180"/>
    <p:sldLayoutId id="2147493533" r:id="rId181"/>
    <p:sldLayoutId id="2147493534" r:id="rId182"/>
    <p:sldLayoutId id="2147493535" r:id="rId183"/>
    <p:sldLayoutId id="2147493536" r:id="rId184"/>
    <p:sldLayoutId id="2147493537" r:id="rId185"/>
    <p:sldLayoutId id="2147493538" r:id="rId186"/>
    <p:sldLayoutId id="2147493539" r:id="rId187"/>
    <p:sldLayoutId id="2147493540" r:id="rId188"/>
    <p:sldLayoutId id="2147493541" r:id="rId189"/>
    <p:sldLayoutId id="2147493542" r:id="rId190"/>
    <p:sldLayoutId id="2147493543" r:id="rId191"/>
    <p:sldLayoutId id="2147493544" r:id="rId192"/>
    <p:sldLayoutId id="2147493545" r:id="rId193"/>
    <p:sldLayoutId id="2147493546" r:id="rId194"/>
    <p:sldLayoutId id="2147493547" r:id="rId195"/>
    <p:sldLayoutId id="2147493548" r:id="rId196"/>
    <p:sldLayoutId id="2147493549" r:id="rId197"/>
    <p:sldLayoutId id="2147493550" r:id="rId198"/>
    <p:sldLayoutId id="2147493551" r:id="rId199"/>
    <p:sldLayoutId id="2147493552" r:id="rId200"/>
    <p:sldLayoutId id="2147493553" r:id="rId201"/>
    <p:sldLayoutId id="2147493554" r:id="rId202"/>
    <p:sldLayoutId id="2147493555" r:id="rId203"/>
    <p:sldLayoutId id="2147493556" r:id="rId204"/>
    <p:sldLayoutId id="2147493557" r:id="rId205"/>
    <p:sldLayoutId id="2147493558" r:id="rId206"/>
    <p:sldLayoutId id="2147493559" r:id="rId207"/>
    <p:sldLayoutId id="2147493560" r:id="rId208"/>
    <p:sldLayoutId id="2147493561" r:id="rId209"/>
    <p:sldLayoutId id="2147493562" r:id="rId210"/>
    <p:sldLayoutId id="2147493563" r:id="rId211"/>
    <p:sldLayoutId id="2147493564" r:id="rId212"/>
    <p:sldLayoutId id="2147493565" r:id="rId213"/>
    <p:sldLayoutId id="2147493566" r:id="rId214"/>
    <p:sldLayoutId id="2147493567" r:id="rId215"/>
    <p:sldLayoutId id="2147493568" r:id="rId216"/>
    <p:sldLayoutId id="2147493569" r:id="rId217"/>
    <p:sldLayoutId id="2147493570" r:id="rId218"/>
    <p:sldLayoutId id="2147493571" r:id="rId219"/>
    <p:sldLayoutId id="2147493572" r:id="rId220"/>
    <p:sldLayoutId id="2147493573" r:id="rId221"/>
    <p:sldLayoutId id="2147493574" r:id="rId222"/>
    <p:sldLayoutId id="2147493575" r:id="rId223"/>
    <p:sldLayoutId id="2147493576" r:id="rId224"/>
    <p:sldLayoutId id="2147493577" r:id="rId225"/>
    <p:sldLayoutId id="2147493578" r:id="rId226"/>
    <p:sldLayoutId id="2147493579" r:id="rId227"/>
    <p:sldLayoutId id="2147493580" r:id="rId228"/>
    <p:sldLayoutId id="2147493581" r:id="rId229"/>
    <p:sldLayoutId id="2147493582" r:id="rId230"/>
    <p:sldLayoutId id="2147493583" r:id="rId231"/>
    <p:sldLayoutId id="2147493584" r:id="rId232"/>
    <p:sldLayoutId id="2147493585" r:id="rId233"/>
    <p:sldLayoutId id="2147493586" r:id="rId234"/>
    <p:sldLayoutId id="2147493587" r:id="rId235"/>
    <p:sldLayoutId id="2147493588" r:id="rId236"/>
    <p:sldLayoutId id="2147493589" r:id="rId237"/>
    <p:sldLayoutId id="2147493590" r:id="rId238"/>
    <p:sldLayoutId id="2147493591" r:id="rId239"/>
    <p:sldLayoutId id="2147493592" r:id="rId240"/>
    <p:sldLayoutId id="2147493593" r:id="rId241"/>
    <p:sldLayoutId id="2147493594" r:id="rId242"/>
    <p:sldLayoutId id="2147493595" r:id="rId243"/>
    <p:sldLayoutId id="2147493596" r:id="rId244"/>
    <p:sldLayoutId id="2147493597" r:id="rId245"/>
    <p:sldLayoutId id="2147493598" r:id="rId246"/>
    <p:sldLayoutId id="2147493599" r:id="rId247"/>
    <p:sldLayoutId id="2147493600" r:id="rId248"/>
    <p:sldLayoutId id="2147493601" r:id="rId249"/>
    <p:sldLayoutId id="2147493602" r:id="rId250"/>
    <p:sldLayoutId id="2147493603" r:id="rId251"/>
    <p:sldLayoutId id="2147493604" r:id="rId252"/>
    <p:sldLayoutId id="2147493605" r:id="rId253"/>
    <p:sldLayoutId id="2147493606" r:id="rId254"/>
    <p:sldLayoutId id="2147493607" r:id="rId255"/>
    <p:sldLayoutId id="2147493608" r:id="rId256"/>
    <p:sldLayoutId id="2147493609" r:id="rId257"/>
    <p:sldLayoutId id="2147493610" r:id="rId258"/>
    <p:sldLayoutId id="2147493611" r:id="rId259"/>
    <p:sldLayoutId id="2147493612" r:id="rId260"/>
    <p:sldLayoutId id="2147493613" r:id="rId261"/>
    <p:sldLayoutId id="2147493614" r:id="rId262"/>
    <p:sldLayoutId id="2147493615" r:id="rId263"/>
    <p:sldLayoutId id="2147493616" r:id="rId264"/>
    <p:sldLayoutId id="2147493617" r:id="rId265"/>
    <p:sldLayoutId id="2147493618" r:id="rId266"/>
    <p:sldLayoutId id="2147493619" r:id="rId267"/>
    <p:sldLayoutId id="2147493620" r:id="rId268"/>
    <p:sldLayoutId id="2147493621" r:id="rId269"/>
    <p:sldLayoutId id="2147493622" r:id="rId270"/>
    <p:sldLayoutId id="2147493623" r:id="rId271"/>
    <p:sldLayoutId id="2147493624" r:id="rId272"/>
    <p:sldLayoutId id="2147493625" r:id="rId273"/>
    <p:sldLayoutId id="2147493626" r:id="rId274"/>
    <p:sldLayoutId id="2147493627" r:id="rId275"/>
    <p:sldLayoutId id="2147493628" r:id="rId276"/>
    <p:sldLayoutId id="2147493629" r:id="rId277"/>
    <p:sldLayoutId id="2147493630" r:id="rId278"/>
    <p:sldLayoutId id="2147493631" r:id="rId279"/>
    <p:sldLayoutId id="2147493632" r:id="rId280"/>
    <p:sldLayoutId id="2147493633" r:id="rId281"/>
    <p:sldLayoutId id="2147493634" r:id="rId282"/>
    <p:sldLayoutId id="2147493635" r:id="rId283"/>
    <p:sldLayoutId id="2147493636" r:id="rId284"/>
    <p:sldLayoutId id="2147493637" r:id="rId285"/>
    <p:sldLayoutId id="2147493638" r:id="rId286"/>
    <p:sldLayoutId id="2147493639" r:id="rId287"/>
    <p:sldLayoutId id="2147493640" r:id="rId288"/>
    <p:sldLayoutId id="2147493641" r:id="rId289"/>
    <p:sldLayoutId id="2147493642" r:id="rId290"/>
    <p:sldLayoutId id="2147493643" r:id="rId291"/>
    <p:sldLayoutId id="2147493644" r:id="rId292"/>
    <p:sldLayoutId id="2147493645" r:id="rId293"/>
    <p:sldLayoutId id="2147493646" r:id="rId294"/>
    <p:sldLayoutId id="2147493647" r:id="rId295"/>
    <p:sldLayoutId id="2147493648" r:id="rId296"/>
    <p:sldLayoutId id="2147493649" r:id="rId297"/>
    <p:sldLayoutId id="2147493650" r:id="rId298"/>
    <p:sldLayoutId id="2147493651" r:id="rId299"/>
    <p:sldLayoutId id="2147493652" r:id="rId300"/>
    <p:sldLayoutId id="2147493653" r:id="rId301"/>
    <p:sldLayoutId id="2147493654" r:id="rId302"/>
    <p:sldLayoutId id="2147493655" r:id="rId303"/>
    <p:sldLayoutId id="2147493656" r:id="rId304"/>
    <p:sldLayoutId id="2147493657" r:id="rId305"/>
    <p:sldLayoutId id="2147493658" r:id="rId306"/>
    <p:sldLayoutId id="2147493659" r:id="rId307"/>
    <p:sldLayoutId id="2147493660" r:id="rId308"/>
    <p:sldLayoutId id="2147493661" r:id="rId309"/>
    <p:sldLayoutId id="2147493662" r:id="rId310"/>
    <p:sldLayoutId id="2147493663" r:id="rId311"/>
    <p:sldLayoutId id="2147493664" r:id="rId312"/>
    <p:sldLayoutId id="2147493665" r:id="rId313"/>
    <p:sldLayoutId id="2147493666" r:id="rId314"/>
    <p:sldLayoutId id="2147493667" r:id="rId315"/>
    <p:sldLayoutId id="2147493668" r:id="rId316"/>
    <p:sldLayoutId id="2147493669" r:id="rId317"/>
    <p:sldLayoutId id="2147493670" r:id="rId318"/>
    <p:sldLayoutId id="2147493671" r:id="rId319"/>
    <p:sldLayoutId id="2147493672" r:id="rId320"/>
    <p:sldLayoutId id="2147493673" r:id="rId321"/>
    <p:sldLayoutId id="2147493674" r:id="rId322"/>
    <p:sldLayoutId id="2147493675" r:id="rId323"/>
    <p:sldLayoutId id="2147493676" r:id="rId324"/>
    <p:sldLayoutId id="2147493677" r:id="rId325"/>
    <p:sldLayoutId id="2147493678" r:id="rId326"/>
    <p:sldLayoutId id="2147493679" r:id="rId327"/>
    <p:sldLayoutId id="2147493680" r:id="rId328"/>
    <p:sldLayoutId id="2147493681" r:id="rId329"/>
    <p:sldLayoutId id="2147493682" r:id="rId330"/>
    <p:sldLayoutId id="2147493683" r:id="rId331"/>
    <p:sldLayoutId id="2147493684" r:id="rId332"/>
    <p:sldLayoutId id="2147493685" r:id="rId333"/>
    <p:sldLayoutId id="2147493686" r:id="rId334"/>
    <p:sldLayoutId id="2147493687" r:id="rId335"/>
    <p:sldLayoutId id="2147493688" r:id="rId336"/>
    <p:sldLayoutId id="2147493689" r:id="rId337"/>
    <p:sldLayoutId id="2147493690" r:id="rId338"/>
    <p:sldLayoutId id="2147493691" r:id="rId339"/>
    <p:sldLayoutId id="2147493692" r:id="rId340"/>
    <p:sldLayoutId id="2147493693" r:id="rId341"/>
    <p:sldLayoutId id="2147493694" r:id="rId342"/>
    <p:sldLayoutId id="2147493695" r:id="rId343"/>
    <p:sldLayoutId id="2147493696" r:id="rId344"/>
    <p:sldLayoutId id="2147493697" r:id="rId345"/>
    <p:sldLayoutId id="2147493698" r:id="rId346"/>
    <p:sldLayoutId id="2147493699" r:id="rId347"/>
    <p:sldLayoutId id="2147493700" r:id="rId348"/>
    <p:sldLayoutId id="2147493701" r:id="rId349"/>
    <p:sldLayoutId id="2147493702" r:id="rId350"/>
    <p:sldLayoutId id="2147493703" r:id="rId351"/>
    <p:sldLayoutId id="2147493704" r:id="rId352"/>
    <p:sldLayoutId id="2147493705" r:id="rId353"/>
    <p:sldLayoutId id="2147493706" r:id="rId354"/>
    <p:sldLayoutId id="2147493707" r:id="rId355"/>
    <p:sldLayoutId id="2147493708" r:id="rId356"/>
    <p:sldLayoutId id="2147493709" r:id="rId357"/>
    <p:sldLayoutId id="2147493710" r:id="rId358"/>
    <p:sldLayoutId id="2147493711" r:id="rId359"/>
    <p:sldLayoutId id="2147493712" r:id="rId360"/>
    <p:sldLayoutId id="2147493713" r:id="rId361"/>
    <p:sldLayoutId id="2147493714" r:id="rId362"/>
    <p:sldLayoutId id="2147493715" r:id="rId363"/>
    <p:sldLayoutId id="2147493716" r:id="rId364"/>
    <p:sldLayoutId id="2147493717" r:id="rId365"/>
    <p:sldLayoutId id="2147493718" r:id="rId366"/>
    <p:sldLayoutId id="2147493719" r:id="rId367"/>
    <p:sldLayoutId id="2147493720" r:id="rId368"/>
    <p:sldLayoutId id="2147493721" r:id="rId369"/>
    <p:sldLayoutId id="2147493722" r:id="rId370"/>
    <p:sldLayoutId id="2147493723" r:id="rId371"/>
    <p:sldLayoutId id="2147493724" r:id="rId372"/>
    <p:sldLayoutId id="2147493725" r:id="rId373"/>
    <p:sldLayoutId id="2147493726" r:id="rId374"/>
    <p:sldLayoutId id="2147493727" r:id="rId375"/>
    <p:sldLayoutId id="2147493728" r:id="rId376"/>
    <p:sldLayoutId id="2147493729" r:id="rId377"/>
    <p:sldLayoutId id="2147493730" r:id="rId378"/>
    <p:sldLayoutId id="2147493731" r:id="rId379"/>
    <p:sldLayoutId id="2147493732" r:id="rId380"/>
    <p:sldLayoutId id="2147493733" r:id="rId381"/>
    <p:sldLayoutId id="2147493734" r:id="rId382"/>
    <p:sldLayoutId id="2147493735" r:id="rId383"/>
    <p:sldLayoutId id="2147493736" r:id="rId384"/>
    <p:sldLayoutId id="2147493737" r:id="rId385"/>
    <p:sldLayoutId id="2147493738" r:id="rId386"/>
    <p:sldLayoutId id="2147493739" r:id="rId387"/>
    <p:sldLayoutId id="2147493740" r:id="rId388"/>
    <p:sldLayoutId id="2147493741" r:id="rId389"/>
    <p:sldLayoutId id="2147493742" r:id="rId390"/>
    <p:sldLayoutId id="2147493743" r:id="rId391"/>
    <p:sldLayoutId id="2147493744" r:id="rId392"/>
    <p:sldLayoutId id="2147493745" r:id="rId393"/>
    <p:sldLayoutId id="2147493746" r:id="rId394"/>
    <p:sldLayoutId id="2147493747" r:id="rId395"/>
    <p:sldLayoutId id="2147493748" r:id="rId396"/>
    <p:sldLayoutId id="2147493749" r:id="rId397"/>
    <p:sldLayoutId id="2147493750" r:id="rId398"/>
    <p:sldLayoutId id="2147493751" r:id="rId399"/>
    <p:sldLayoutId id="2147493752" r:id="rId400"/>
    <p:sldLayoutId id="2147493753" r:id="rId401"/>
    <p:sldLayoutId id="2147493754" r:id="rId402"/>
    <p:sldLayoutId id="2147493755" r:id="rId403"/>
    <p:sldLayoutId id="2147493756" r:id="rId404"/>
    <p:sldLayoutId id="2147493757" r:id="rId405"/>
    <p:sldLayoutId id="2147493758" r:id="rId406"/>
    <p:sldLayoutId id="2147493759" r:id="rId407"/>
    <p:sldLayoutId id="2147493760" r:id="rId408"/>
    <p:sldLayoutId id="2147493761" r:id="rId409"/>
    <p:sldLayoutId id="2147493762" r:id="rId410"/>
    <p:sldLayoutId id="2147493763" r:id="rId411"/>
    <p:sldLayoutId id="2147493764" r:id="rId412"/>
    <p:sldLayoutId id="2147493765" r:id="rId413"/>
    <p:sldLayoutId id="2147493766" r:id="rId414"/>
    <p:sldLayoutId id="2147493767" r:id="rId415"/>
    <p:sldLayoutId id="2147493768" r:id="rId416"/>
    <p:sldLayoutId id="2147493769" r:id="rId417"/>
    <p:sldLayoutId id="2147493770" r:id="rId418"/>
    <p:sldLayoutId id="2147493771" r:id="rId419"/>
    <p:sldLayoutId id="2147493772" r:id="rId420"/>
    <p:sldLayoutId id="2147493773" r:id="rId421"/>
    <p:sldLayoutId id="2147493774" r:id="rId422"/>
    <p:sldLayoutId id="2147493775" r:id="rId423"/>
    <p:sldLayoutId id="2147493776" r:id="rId424"/>
    <p:sldLayoutId id="2147493777" r:id="rId425"/>
    <p:sldLayoutId id="2147493778" r:id="rId426"/>
    <p:sldLayoutId id="2147493779" r:id="rId427"/>
    <p:sldLayoutId id="2147493780" r:id="rId428"/>
    <p:sldLayoutId id="2147493781" r:id="rId429"/>
    <p:sldLayoutId id="2147493782" r:id="rId430"/>
    <p:sldLayoutId id="2147493783" r:id="rId431"/>
    <p:sldLayoutId id="2147493784" r:id="rId432"/>
    <p:sldLayoutId id="2147493785" r:id="rId433"/>
    <p:sldLayoutId id="2147493786" r:id="rId434"/>
    <p:sldLayoutId id="2147493787" r:id="rId435"/>
    <p:sldLayoutId id="2147493788" r:id="rId436"/>
    <p:sldLayoutId id="2147493789" r:id="rId437"/>
    <p:sldLayoutId id="2147493790" r:id="rId438"/>
    <p:sldLayoutId id="2147493791" r:id="rId439"/>
    <p:sldLayoutId id="2147493792" r:id="rId440"/>
    <p:sldLayoutId id="2147493793" r:id="rId441"/>
    <p:sldLayoutId id="2147493794" r:id="rId442"/>
    <p:sldLayoutId id="2147493795" r:id="rId443"/>
    <p:sldLayoutId id="2147493796" r:id="rId444"/>
    <p:sldLayoutId id="2147493797" r:id="rId445"/>
    <p:sldLayoutId id="2147493798" r:id="rId446"/>
    <p:sldLayoutId id="2147493799" r:id="rId447"/>
    <p:sldLayoutId id="2147493800" r:id="rId448"/>
    <p:sldLayoutId id="2147493801" r:id="rId449"/>
    <p:sldLayoutId id="2147493802" r:id="rId450"/>
    <p:sldLayoutId id="2147493803" r:id="rId451"/>
    <p:sldLayoutId id="2147493804" r:id="rId452"/>
    <p:sldLayoutId id="2147493805" r:id="rId453"/>
    <p:sldLayoutId id="2147493806" r:id="rId454"/>
    <p:sldLayoutId id="2147493807" r:id="rId455"/>
    <p:sldLayoutId id="2147493808" r:id="rId456"/>
    <p:sldLayoutId id="2147493809" r:id="rId457"/>
    <p:sldLayoutId id="2147493810" r:id="rId458"/>
    <p:sldLayoutId id="2147493811" r:id="rId459"/>
    <p:sldLayoutId id="2147493812" r:id="rId460"/>
    <p:sldLayoutId id="2147493813" r:id="rId461"/>
    <p:sldLayoutId id="2147493814" r:id="rId462"/>
    <p:sldLayoutId id="2147493815" r:id="rId463"/>
    <p:sldLayoutId id="2147493816" r:id="rId464"/>
    <p:sldLayoutId id="2147493817" r:id="rId465"/>
    <p:sldLayoutId id="2147493818" r:id="rId466"/>
    <p:sldLayoutId id="2147493819" r:id="rId467"/>
    <p:sldLayoutId id="2147493820" r:id="rId468"/>
    <p:sldLayoutId id="2147493821" r:id="rId469"/>
    <p:sldLayoutId id="2147493822" r:id="rId470"/>
    <p:sldLayoutId id="2147493823" r:id="rId471"/>
    <p:sldLayoutId id="2147493824" r:id="rId472"/>
    <p:sldLayoutId id="2147493825" r:id="rId473"/>
    <p:sldLayoutId id="2147493826" r:id="rId474"/>
    <p:sldLayoutId id="2147493827" r:id="rId475"/>
    <p:sldLayoutId id="2147493828" r:id="rId476"/>
    <p:sldLayoutId id="2147493829" r:id="rId477"/>
    <p:sldLayoutId id="2147493830" r:id="rId478"/>
    <p:sldLayoutId id="2147493831" r:id="rId479"/>
    <p:sldLayoutId id="2147493832" r:id="rId480"/>
    <p:sldLayoutId id="2147493833" r:id="rId481"/>
    <p:sldLayoutId id="2147493834" r:id="rId482"/>
    <p:sldLayoutId id="2147493835" r:id="rId483"/>
    <p:sldLayoutId id="2147493836" r:id="rId484"/>
    <p:sldLayoutId id="2147493837" r:id="rId485"/>
    <p:sldLayoutId id="2147493838" r:id="rId486"/>
    <p:sldLayoutId id="2147493839" r:id="rId487"/>
    <p:sldLayoutId id="2147493840" r:id="rId488"/>
    <p:sldLayoutId id="2147493841" r:id="rId489"/>
    <p:sldLayoutId id="2147493842" r:id="rId490"/>
    <p:sldLayoutId id="2147493843" r:id="rId491"/>
    <p:sldLayoutId id="2147493844" r:id="rId492"/>
    <p:sldLayoutId id="2147493845" r:id="rId493"/>
    <p:sldLayoutId id="2147493846" r:id="rId494"/>
    <p:sldLayoutId id="2147493847" r:id="rId495"/>
    <p:sldLayoutId id="2147493848" r:id="rId496"/>
    <p:sldLayoutId id="2147493849" r:id="rId497"/>
    <p:sldLayoutId id="2147493850" r:id="rId498"/>
    <p:sldLayoutId id="2147493851" r:id="rId499"/>
    <p:sldLayoutId id="2147493852" r:id="rId500"/>
    <p:sldLayoutId id="2147493853" r:id="rId501"/>
    <p:sldLayoutId id="2147493854" r:id="rId502"/>
    <p:sldLayoutId id="2147493855" r:id="rId503"/>
    <p:sldLayoutId id="2147493856" r:id="rId504"/>
    <p:sldLayoutId id="2147493857" r:id="rId505"/>
    <p:sldLayoutId id="2147493858" r:id="rId506"/>
    <p:sldLayoutId id="2147493859" r:id="rId507"/>
    <p:sldLayoutId id="2147493860" r:id="rId508"/>
    <p:sldLayoutId id="2147493861" r:id="rId509"/>
    <p:sldLayoutId id="2147493862" r:id="rId510"/>
    <p:sldLayoutId id="2147493863" r:id="rId511"/>
    <p:sldLayoutId id="2147493864" r:id="rId512"/>
    <p:sldLayoutId id="2147493865" r:id="rId513"/>
    <p:sldLayoutId id="2147493866" r:id="rId514"/>
    <p:sldLayoutId id="2147493867" r:id="rId515"/>
    <p:sldLayoutId id="2147493868" r:id="rId516"/>
    <p:sldLayoutId id="2147493869" r:id="rId517"/>
    <p:sldLayoutId id="2147493870" r:id="rId518"/>
    <p:sldLayoutId id="2147493871" r:id="rId519"/>
    <p:sldLayoutId id="2147493872" r:id="rId520"/>
    <p:sldLayoutId id="2147493873" r:id="rId521"/>
    <p:sldLayoutId id="2147493874" r:id="rId522"/>
    <p:sldLayoutId id="2147493875" r:id="rId523"/>
    <p:sldLayoutId id="2147493876" r:id="rId524"/>
    <p:sldLayoutId id="2147493877" r:id="rId525"/>
    <p:sldLayoutId id="2147493878" r:id="rId526"/>
    <p:sldLayoutId id="2147493879" r:id="rId527"/>
    <p:sldLayoutId id="2147493880" r:id="rId528"/>
    <p:sldLayoutId id="2147493881" r:id="rId529"/>
    <p:sldLayoutId id="2147493882" r:id="rId530"/>
    <p:sldLayoutId id="2147493883" r:id="rId531"/>
    <p:sldLayoutId id="2147493884" r:id="rId532"/>
    <p:sldLayoutId id="2147493885" r:id="rId533"/>
    <p:sldLayoutId id="2147493886" r:id="rId534"/>
    <p:sldLayoutId id="2147493887" r:id="rId535"/>
    <p:sldLayoutId id="2147493888" r:id="rId536"/>
    <p:sldLayoutId id="2147493889" r:id="rId537"/>
    <p:sldLayoutId id="2147493890" r:id="rId538"/>
    <p:sldLayoutId id="2147493891" r:id="rId539"/>
    <p:sldLayoutId id="2147493892" r:id="rId540"/>
    <p:sldLayoutId id="2147493893" r:id="rId541"/>
    <p:sldLayoutId id="2147493894" r:id="rId542"/>
    <p:sldLayoutId id="2147493895" r:id="rId543"/>
    <p:sldLayoutId id="2147493896" r:id="rId544"/>
    <p:sldLayoutId id="2147493897" r:id="rId545"/>
    <p:sldLayoutId id="2147493898" r:id="rId546"/>
    <p:sldLayoutId id="2147493899" r:id="rId547"/>
    <p:sldLayoutId id="2147493900" r:id="rId548"/>
    <p:sldLayoutId id="2147493901" r:id="rId549"/>
    <p:sldLayoutId id="2147493902" r:id="rId550"/>
    <p:sldLayoutId id="2147493903" r:id="rId551"/>
    <p:sldLayoutId id="2147493904" r:id="rId552"/>
    <p:sldLayoutId id="2147493905" r:id="rId553"/>
    <p:sldLayoutId id="2147493906" r:id="rId554"/>
    <p:sldLayoutId id="2147493907" r:id="rId555"/>
    <p:sldLayoutId id="2147493908" r:id="rId556"/>
    <p:sldLayoutId id="2147493909" r:id="rId557"/>
    <p:sldLayoutId id="2147493910" r:id="rId558"/>
    <p:sldLayoutId id="2147493911" r:id="rId559"/>
    <p:sldLayoutId id="2147493912" r:id="rId560"/>
    <p:sldLayoutId id="2147493913" r:id="rId561"/>
    <p:sldLayoutId id="2147493914" r:id="rId562"/>
    <p:sldLayoutId id="2147493915" r:id="rId563"/>
    <p:sldLayoutId id="2147493916" r:id="rId564"/>
    <p:sldLayoutId id="2147493917" r:id="rId565"/>
    <p:sldLayoutId id="2147493918" r:id="rId566"/>
    <p:sldLayoutId id="2147493919" r:id="rId567"/>
    <p:sldLayoutId id="2147493920" r:id="rId568"/>
    <p:sldLayoutId id="2147493921" r:id="rId569"/>
    <p:sldLayoutId id="2147493922" r:id="rId570"/>
    <p:sldLayoutId id="2147493923" r:id="rId571"/>
    <p:sldLayoutId id="2147493924" r:id="rId572"/>
    <p:sldLayoutId id="2147493925" r:id="rId573"/>
    <p:sldLayoutId id="2147493926" r:id="rId574"/>
    <p:sldLayoutId id="2147493927" r:id="rId575"/>
    <p:sldLayoutId id="2147493928" r:id="rId576"/>
    <p:sldLayoutId id="2147493929" r:id="rId577"/>
    <p:sldLayoutId id="2147493930" r:id="rId578"/>
    <p:sldLayoutId id="2147493931" r:id="rId579"/>
    <p:sldLayoutId id="2147493932" r:id="rId580"/>
    <p:sldLayoutId id="2147493933" r:id="rId581"/>
    <p:sldLayoutId id="2147493934" r:id="rId582"/>
    <p:sldLayoutId id="2147493935" r:id="rId583"/>
    <p:sldLayoutId id="2147493936" r:id="rId584"/>
    <p:sldLayoutId id="2147493937" r:id="rId585"/>
    <p:sldLayoutId id="2147493938" r:id="rId586"/>
    <p:sldLayoutId id="2147493939" r:id="rId587"/>
    <p:sldLayoutId id="2147493940" r:id="rId588"/>
    <p:sldLayoutId id="2147493941" r:id="rId589"/>
    <p:sldLayoutId id="2147493942" r:id="rId590"/>
    <p:sldLayoutId id="2147493943" r:id="rId591"/>
    <p:sldLayoutId id="2147493944" r:id="rId592"/>
    <p:sldLayoutId id="2147493945" r:id="rId593"/>
    <p:sldLayoutId id="2147493946" r:id="rId594"/>
    <p:sldLayoutId id="2147493947" r:id="rId595"/>
    <p:sldLayoutId id="2147493948" r:id="rId596"/>
    <p:sldLayoutId id="2147493949" r:id="rId597"/>
    <p:sldLayoutId id="2147493950" r:id="rId598"/>
    <p:sldLayoutId id="2147493951" r:id="rId599"/>
    <p:sldLayoutId id="2147493952" r:id="rId600"/>
    <p:sldLayoutId id="2147493953" r:id="rId601"/>
    <p:sldLayoutId id="2147493954" r:id="rId602"/>
    <p:sldLayoutId id="2147493955" r:id="rId603"/>
    <p:sldLayoutId id="2147493956" r:id="rId604"/>
    <p:sldLayoutId id="2147493957" r:id="rId605"/>
    <p:sldLayoutId id="2147493958" r:id="rId606"/>
    <p:sldLayoutId id="2147493959" r:id="rId607"/>
    <p:sldLayoutId id="2147493960" r:id="rId608"/>
    <p:sldLayoutId id="2147493961" r:id="rId609"/>
    <p:sldLayoutId id="2147493962" r:id="rId610"/>
    <p:sldLayoutId id="2147493963" r:id="rId611"/>
    <p:sldLayoutId id="2147493964" r:id="rId612"/>
    <p:sldLayoutId id="2147493965" r:id="rId613"/>
    <p:sldLayoutId id="2147493966" r:id="rId614"/>
    <p:sldLayoutId id="2147493967" r:id="rId615"/>
    <p:sldLayoutId id="2147493968" r:id="rId616"/>
    <p:sldLayoutId id="2147493969" r:id="rId617"/>
    <p:sldLayoutId id="2147493970" r:id="rId618"/>
    <p:sldLayoutId id="2147493971" r:id="rId619"/>
    <p:sldLayoutId id="2147493972" r:id="rId620"/>
    <p:sldLayoutId id="2147493973" r:id="rId621"/>
    <p:sldLayoutId id="2147493974" r:id="rId622"/>
    <p:sldLayoutId id="2147493975" r:id="rId623"/>
    <p:sldLayoutId id="2147493976" r:id="rId624"/>
    <p:sldLayoutId id="2147493977" r:id="rId625"/>
    <p:sldLayoutId id="2147493978" r:id="rId626"/>
    <p:sldLayoutId id="2147493979" r:id="rId627"/>
    <p:sldLayoutId id="2147493980" r:id="rId628"/>
    <p:sldLayoutId id="2147493981" r:id="rId629"/>
    <p:sldLayoutId id="2147493982" r:id="rId630"/>
    <p:sldLayoutId id="2147493983" r:id="rId631"/>
    <p:sldLayoutId id="2147493984" r:id="rId632"/>
    <p:sldLayoutId id="2147493985" r:id="rId633"/>
    <p:sldLayoutId id="2147493986" r:id="rId634"/>
    <p:sldLayoutId id="2147493987" r:id="rId635"/>
    <p:sldLayoutId id="2147493988" r:id="rId636"/>
    <p:sldLayoutId id="2147493989" r:id="rId637"/>
    <p:sldLayoutId id="2147493990" r:id="rId638"/>
    <p:sldLayoutId id="2147493991" r:id="rId639"/>
    <p:sldLayoutId id="2147493992" r:id="rId640"/>
    <p:sldLayoutId id="2147493993" r:id="rId641"/>
    <p:sldLayoutId id="2147493994" r:id="rId642"/>
    <p:sldLayoutId id="2147493995" r:id="rId643"/>
    <p:sldLayoutId id="2147493996" r:id="rId644"/>
    <p:sldLayoutId id="2147493997" r:id="rId645"/>
    <p:sldLayoutId id="2147493998" r:id="rId646"/>
    <p:sldLayoutId id="2147493999" r:id="rId647"/>
    <p:sldLayoutId id="2147494000" r:id="rId648"/>
    <p:sldLayoutId id="2147494001" r:id="rId649"/>
    <p:sldLayoutId id="2147494002" r:id="rId650"/>
    <p:sldLayoutId id="2147494003" r:id="rId651"/>
    <p:sldLayoutId id="2147494004" r:id="rId652"/>
    <p:sldLayoutId id="2147494005" r:id="rId653"/>
    <p:sldLayoutId id="2147494006" r:id="rId654"/>
    <p:sldLayoutId id="2147494007" r:id="rId655"/>
    <p:sldLayoutId id="2147494008" r:id="rId656"/>
    <p:sldLayoutId id="2147494009" r:id="rId657"/>
    <p:sldLayoutId id="2147494010" r:id="rId658"/>
    <p:sldLayoutId id="2147494011" r:id="rId659"/>
    <p:sldLayoutId id="2147494012" r:id="rId660"/>
    <p:sldLayoutId id="2147494013" r:id="rId661"/>
    <p:sldLayoutId id="2147494014" r:id="rId662"/>
    <p:sldLayoutId id="2147494015" r:id="rId663"/>
    <p:sldLayoutId id="2147494016" r:id="rId664"/>
    <p:sldLayoutId id="2147494017" r:id="rId665"/>
    <p:sldLayoutId id="2147494018" r:id="rId666"/>
    <p:sldLayoutId id="2147494019" r:id="rId667"/>
    <p:sldLayoutId id="2147494020" r:id="rId668"/>
    <p:sldLayoutId id="2147494021" r:id="rId669"/>
    <p:sldLayoutId id="2147494022" r:id="rId670"/>
    <p:sldLayoutId id="2147494023" r:id="rId671"/>
    <p:sldLayoutId id="2147494024" r:id="rId672"/>
    <p:sldLayoutId id="2147494025" r:id="rId673"/>
    <p:sldLayoutId id="2147494026" r:id="rId674"/>
    <p:sldLayoutId id="2147494027" r:id="rId675"/>
    <p:sldLayoutId id="2147494028" r:id="rId676"/>
    <p:sldLayoutId id="2147494029" r:id="rId677"/>
    <p:sldLayoutId id="2147494030" r:id="rId678"/>
    <p:sldLayoutId id="2147494031" r:id="rId679"/>
    <p:sldLayoutId id="2147494032" r:id="rId680"/>
    <p:sldLayoutId id="2147494033" r:id="rId681"/>
    <p:sldLayoutId id="2147494034" r:id="rId682"/>
    <p:sldLayoutId id="2147494035" r:id="rId683"/>
    <p:sldLayoutId id="2147494036" r:id="rId684"/>
    <p:sldLayoutId id="2147494037" r:id="rId685"/>
    <p:sldLayoutId id="2147494038" r:id="rId686"/>
    <p:sldLayoutId id="2147494039" r:id="rId687"/>
    <p:sldLayoutId id="2147494040" r:id="rId688"/>
    <p:sldLayoutId id="2147494041" r:id="rId689"/>
    <p:sldLayoutId id="2147494042" r:id="rId690"/>
    <p:sldLayoutId id="2147494043" r:id="rId691"/>
    <p:sldLayoutId id="2147494044" r:id="rId692"/>
    <p:sldLayoutId id="2147494045" r:id="rId693"/>
    <p:sldLayoutId id="2147494046" r:id="rId694"/>
    <p:sldLayoutId id="2147494047" r:id="rId695"/>
    <p:sldLayoutId id="2147494048" r:id="rId696"/>
    <p:sldLayoutId id="2147494049" r:id="rId697"/>
    <p:sldLayoutId id="2147494050" r:id="rId698"/>
    <p:sldLayoutId id="2147494051" r:id="rId699"/>
    <p:sldLayoutId id="2147494052" r:id="rId700"/>
    <p:sldLayoutId id="2147494053" r:id="rId701"/>
    <p:sldLayoutId id="2147494054" r:id="rId702"/>
    <p:sldLayoutId id="2147494055" r:id="rId703"/>
    <p:sldLayoutId id="2147494056" r:id="rId704"/>
    <p:sldLayoutId id="2147494057" r:id="rId705"/>
    <p:sldLayoutId id="2147494058" r:id="rId706"/>
    <p:sldLayoutId id="2147494059" r:id="rId707"/>
    <p:sldLayoutId id="2147494060" r:id="rId708"/>
    <p:sldLayoutId id="2147494061" r:id="rId709"/>
    <p:sldLayoutId id="2147494062" r:id="rId710"/>
    <p:sldLayoutId id="2147494063" r:id="rId711"/>
    <p:sldLayoutId id="2147494064" r:id="rId712"/>
    <p:sldLayoutId id="2147494065" r:id="rId713"/>
    <p:sldLayoutId id="2147494066" r:id="rId714"/>
    <p:sldLayoutId id="2147494067" r:id="rId715"/>
    <p:sldLayoutId id="2147494068" r:id="rId716"/>
    <p:sldLayoutId id="2147494069" r:id="rId717"/>
    <p:sldLayoutId id="2147494070" r:id="rId718"/>
    <p:sldLayoutId id="2147494071" r:id="rId719"/>
    <p:sldLayoutId id="2147494072" r:id="rId720"/>
    <p:sldLayoutId id="2147494073" r:id="rId721"/>
    <p:sldLayoutId id="2147494074" r:id="rId722"/>
    <p:sldLayoutId id="2147494075" r:id="rId723"/>
    <p:sldLayoutId id="2147494076" r:id="rId724"/>
    <p:sldLayoutId id="2147494077" r:id="rId725"/>
    <p:sldLayoutId id="2147494078" r:id="rId726"/>
    <p:sldLayoutId id="2147494079" r:id="rId727"/>
    <p:sldLayoutId id="2147494080" r:id="rId728"/>
    <p:sldLayoutId id="2147494081" r:id="rId729"/>
    <p:sldLayoutId id="2147494082" r:id="rId730"/>
    <p:sldLayoutId id="2147494083" r:id="rId731"/>
    <p:sldLayoutId id="2147494084" r:id="rId732"/>
    <p:sldLayoutId id="2147494085" r:id="rId733"/>
    <p:sldLayoutId id="2147494086" r:id="rId734"/>
    <p:sldLayoutId id="2147494087" r:id="rId735"/>
    <p:sldLayoutId id="2147494088" r:id="rId736"/>
    <p:sldLayoutId id="2147494089" r:id="rId737"/>
    <p:sldLayoutId id="2147494090" r:id="rId738"/>
    <p:sldLayoutId id="2147494091" r:id="rId739"/>
    <p:sldLayoutId id="2147494092" r:id="rId740"/>
    <p:sldLayoutId id="2147494093" r:id="rId741"/>
    <p:sldLayoutId id="2147494094" r:id="rId742"/>
    <p:sldLayoutId id="2147494095" r:id="rId743"/>
    <p:sldLayoutId id="2147494096" r:id="rId744"/>
    <p:sldLayoutId id="2147494097" r:id="rId745"/>
    <p:sldLayoutId id="2147494098" r:id="rId746"/>
    <p:sldLayoutId id="2147494099" r:id="rId747"/>
    <p:sldLayoutId id="2147494100" r:id="rId748"/>
    <p:sldLayoutId id="2147494101" r:id="rId749"/>
    <p:sldLayoutId id="2147494102" r:id="rId750"/>
    <p:sldLayoutId id="2147494103" r:id="rId751"/>
    <p:sldLayoutId id="2147494104" r:id="rId752"/>
    <p:sldLayoutId id="2147494105" r:id="rId753"/>
    <p:sldLayoutId id="2147494106" r:id="rId754"/>
    <p:sldLayoutId id="2147494107" r:id="rId755"/>
    <p:sldLayoutId id="2147494108" r:id="rId756"/>
    <p:sldLayoutId id="2147494109" r:id="rId757"/>
    <p:sldLayoutId id="2147494110" r:id="rId758"/>
    <p:sldLayoutId id="2147494111" r:id="rId759"/>
    <p:sldLayoutId id="2147494112" r:id="rId760"/>
    <p:sldLayoutId id="2147494113" r:id="rId761"/>
    <p:sldLayoutId id="2147494114" r:id="rId762"/>
    <p:sldLayoutId id="2147494115" r:id="rId763"/>
    <p:sldLayoutId id="2147494116" r:id="rId764"/>
    <p:sldLayoutId id="2147494117" r:id="rId765"/>
    <p:sldLayoutId id="2147494118" r:id="rId766"/>
    <p:sldLayoutId id="2147494119" r:id="rId767"/>
    <p:sldLayoutId id="2147494120" r:id="rId768"/>
    <p:sldLayoutId id="2147494121" r:id="rId769"/>
    <p:sldLayoutId id="2147494122" r:id="rId770"/>
    <p:sldLayoutId id="2147494123" r:id="rId771"/>
    <p:sldLayoutId id="2147494124" r:id="rId772"/>
    <p:sldLayoutId id="2147494125" r:id="rId773"/>
    <p:sldLayoutId id="2147494126" r:id="rId774"/>
    <p:sldLayoutId id="2147494127" r:id="rId775"/>
    <p:sldLayoutId id="2147494128" r:id="rId776"/>
    <p:sldLayoutId id="2147494129" r:id="rId777"/>
    <p:sldLayoutId id="2147494130" r:id="rId778"/>
    <p:sldLayoutId id="2147494131" r:id="rId779"/>
    <p:sldLayoutId id="2147494132" r:id="rId780"/>
    <p:sldLayoutId id="2147494133" r:id="rId781"/>
    <p:sldLayoutId id="2147494134" r:id="rId782"/>
    <p:sldLayoutId id="2147494135" r:id="rId783"/>
    <p:sldLayoutId id="2147494136" r:id="rId784"/>
    <p:sldLayoutId id="2147494137" r:id="rId785"/>
    <p:sldLayoutId id="2147494138" r:id="rId786"/>
    <p:sldLayoutId id="2147494139" r:id="rId787"/>
    <p:sldLayoutId id="2147494140" r:id="rId788"/>
    <p:sldLayoutId id="2147494141" r:id="rId789"/>
    <p:sldLayoutId id="2147494142" r:id="rId790"/>
    <p:sldLayoutId id="2147494143" r:id="rId791"/>
    <p:sldLayoutId id="2147494144" r:id="rId792"/>
    <p:sldLayoutId id="2147494145" r:id="rId793"/>
    <p:sldLayoutId id="2147494146" r:id="rId794"/>
    <p:sldLayoutId id="2147494147" r:id="rId795"/>
    <p:sldLayoutId id="2147494148" r:id="rId796"/>
    <p:sldLayoutId id="2147494149" r:id="rId797"/>
    <p:sldLayoutId id="2147494150" r:id="rId798"/>
    <p:sldLayoutId id="2147494151" r:id="rId799"/>
    <p:sldLayoutId id="2147494152" r:id="rId800"/>
    <p:sldLayoutId id="2147494153" r:id="rId801"/>
    <p:sldLayoutId id="2147494154" r:id="rId802"/>
    <p:sldLayoutId id="2147494155" r:id="rId803"/>
    <p:sldLayoutId id="2147494156" r:id="rId804"/>
    <p:sldLayoutId id="2147494157" r:id="rId805"/>
    <p:sldLayoutId id="2147494158" r:id="rId806"/>
    <p:sldLayoutId id="2147494159" r:id="rId807"/>
    <p:sldLayoutId id="2147494160" r:id="rId808"/>
    <p:sldLayoutId id="2147494161" r:id="rId809"/>
    <p:sldLayoutId id="2147494162" r:id="rId810"/>
    <p:sldLayoutId id="2147494163" r:id="rId811"/>
    <p:sldLayoutId id="2147494164" r:id="rId812"/>
    <p:sldLayoutId id="2147494165" r:id="rId813"/>
    <p:sldLayoutId id="2147494166" r:id="rId814"/>
    <p:sldLayoutId id="2147494167" r:id="rId815"/>
    <p:sldLayoutId id="2147494168" r:id="rId816"/>
    <p:sldLayoutId id="2147494169" r:id="rId817"/>
    <p:sldLayoutId id="2147494170" r:id="rId818"/>
    <p:sldLayoutId id="2147494171" r:id="rId819"/>
    <p:sldLayoutId id="2147494172" r:id="rId820"/>
    <p:sldLayoutId id="2147494173" r:id="rId821"/>
    <p:sldLayoutId id="2147494174" r:id="rId822"/>
    <p:sldLayoutId id="2147494175" r:id="rId823"/>
    <p:sldLayoutId id="2147494176" r:id="rId824"/>
    <p:sldLayoutId id="2147494177" r:id="rId825"/>
    <p:sldLayoutId id="2147494178" r:id="rId826"/>
    <p:sldLayoutId id="2147494179" r:id="rId827"/>
    <p:sldLayoutId id="2147494180" r:id="rId828"/>
    <p:sldLayoutId id="2147494181" r:id="rId829"/>
    <p:sldLayoutId id="2147494182" r:id="rId830"/>
    <p:sldLayoutId id="2147494183" r:id="rId831"/>
    <p:sldLayoutId id="2147494184" r:id="rId832"/>
    <p:sldLayoutId id="2147494185" r:id="rId833"/>
    <p:sldLayoutId id="2147494186" r:id="rId834"/>
    <p:sldLayoutId id="2147494187" r:id="rId835"/>
    <p:sldLayoutId id="2147494188" r:id="rId836"/>
    <p:sldLayoutId id="2147494189" r:id="rId837"/>
    <p:sldLayoutId id="2147494190" r:id="rId838"/>
    <p:sldLayoutId id="2147494191" r:id="rId839"/>
    <p:sldLayoutId id="2147494192" r:id="rId840"/>
    <p:sldLayoutId id="2147494193" r:id="rId841"/>
    <p:sldLayoutId id="2147494194" r:id="rId842"/>
    <p:sldLayoutId id="2147494195" r:id="rId843"/>
    <p:sldLayoutId id="2147494196" r:id="rId844"/>
    <p:sldLayoutId id="2147494197" r:id="rId845"/>
    <p:sldLayoutId id="2147494198" r:id="rId846"/>
    <p:sldLayoutId id="2147494199" r:id="rId847"/>
    <p:sldLayoutId id="2147494200" r:id="rId848"/>
    <p:sldLayoutId id="2147494201" r:id="rId849"/>
    <p:sldLayoutId id="2147494202" r:id="rId850"/>
    <p:sldLayoutId id="2147494203" r:id="rId851"/>
    <p:sldLayoutId id="2147494204" r:id="rId852"/>
    <p:sldLayoutId id="2147494205" r:id="rId853"/>
    <p:sldLayoutId id="2147494206" r:id="rId854"/>
    <p:sldLayoutId id="2147494207" r:id="rId855"/>
    <p:sldLayoutId id="2147494208" r:id="rId856"/>
    <p:sldLayoutId id="2147494209" r:id="rId857"/>
    <p:sldLayoutId id="2147494210" r:id="rId858"/>
    <p:sldLayoutId id="2147494211" r:id="rId859"/>
    <p:sldLayoutId id="2147494212" r:id="rId860"/>
    <p:sldLayoutId id="2147494213" r:id="rId861"/>
    <p:sldLayoutId id="2147494214" r:id="rId862"/>
    <p:sldLayoutId id="2147494215" r:id="rId863"/>
    <p:sldLayoutId id="2147494216" r:id="rId864"/>
    <p:sldLayoutId id="2147494217" r:id="rId865"/>
    <p:sldLayoutId id="2147494218" r:id="rId866"/>
    <p:sldLayoutId id="2147494219" r:id="rId867"/>
    <p:sldLayoutId id="2147494220" r:id="rId868"/>
    <p:sldLayoutId id="2147494221" r:id="rId869"/>
    <p:sldLayoutId id="2147494222" r:id="rId870"/>
    <p:sldLayoutId id="2147494223" r:id="rId871"/>
    <p:sldLayoutId id="2147494224" r:id="rId872"/>
    <p:sldLayoutId id="2147494225" r:id="rId873"/>
    <p:sldLayoutId id="2147494226" r:id="rId874"/>
    <p:sldLayoutId id="2147494227" r:id="rId875"/>
    <p:sldLayoutId id="2147494228" r:id="rId876"/>
    <p:sldLayoutId id="2147494229" r:id="rId877"/>
    <p:sldLayoutId id="2147494230" r:id="rId878"/>
    <p:sldLayoutId id="2147494231" r:id="rId879"/>
    <p:sldLayoutId id="2147494232" r:id="rId880"/>
    <p:sldLayoutId id="2147494233" r:id="rId881"/>
    <p:sldLayoutId id="2147494234" r:id="rId882"/>
    <p:sldLayoutId id="2147494235" r:id="rId883"/>
    <p:sldLayoutId id="2147494236" r:id="rId884"/>
    <p:sldLayoutId id="2147494237" r:id="rId885"/>
    <p:sldLayoutId id="2147494238" r:id="rId886"/>
    <p:sldLayoutId id="2147494239" r:id="rId887"/>
    <p:sldLayoutId id="2147494240" r:id="rId888"/>
    <p:sldLayoutId id="2147494241" r:id="rId889"/>
    <p:sldLayoutId id="2147494242" r:id="rId890"/>
    <p:sldLayoutId id="2147494243" r:id="rId891"/>
    <p:sldLayoutId id="2147494244" r:id="rId892"/>
    <p:sldLayoutId id="2147494245" r:id="rId893"/>
    <p:sldLayoutId id="2147494246" r:id="rId894"/>
    <p:sldLayoutId id="2147494247" r:id="rId895"/>
    <p:sldLayoutId id="2147494248" r:id="rId896"/>
    <p:sldLayoutId id="2147494249" r:id="rId897"/>
    <p:sldLayoutId id="2147494250" r:id="rId898"/>
    <p:sldLayoutId id="2147494251" r:id="rId899"/>
    <p:sldLayoutId id="2147494252" r:id="rId900"/>
    <p:sldLayoutId id="2147494253" r:id="rId901"/>
    <p:sldLayoutId id="2147494254" r:id="rId902"/>
    <p:sldLayoutId id="2147494255" r:id="rId903"/>
    <p:sldLayoutId id="2147494256" r:id="rId904"/>
    <p:sldLayoutId id="2147494257" r:id="rId905"/>
    <p:sldLayoutId id="2147494258" r:id="rId906"/>
    <p:sldLayoutId id="2147494259" r:id="rId907"/>
    <p:sldLayoutId id="2147494260" r:id="rId908"/>
    <p:sldLayoutId id="2147494261" r:id="rId909"/>
    <p:sldLayoutId id="2147494262" r:id="rId910"/>
    <p:sldLayoutId id="2147494263" r:id="rId911"/>
    <p:sldLayoutId id="2147494264" r:id="rId912"/>
    <p:sldLayoutId id="2147494265" r:id="rId913"/>
    <p:sldLayoutId id="2147494266" r:id="rId914"/>
    <p:sldLayoutId id="2147494267" r:id="rId915"/>
    <p:sldLayoutId id="2147494268" r:id="rId916"/>
    <p:sldLayoutId id="2147494269" r:id="rId917"/>
    <p:sldLayoutId id="2147494270" r:id="rId918"/>
    <p:sldLayoutId id="2147494271" r:id="rId919"/>
    <p:sldLayoutId id="2147494272" r:id="rId920"/>
    <p:sldLayoutId id="2147494273" r:id="rId921"/>
    <p:sldLayoutId id="2147494274" r:id="rId922"/>
    <p:sldLayoutId id="2147494275" r:id="rId923"/>
    <p:sldLayoutId id="2147494276" r:id="rId924"/>
    <p:sldLayoutId id="2147494277" r:id="rId925"/>
    <p:sldLayoutId id="2147494278" r:id="rId926"/>
    <p:sldLayoutId id="2147494279" r:id="rId927"/>
    <p:sldLayoutId id="2147494280" r:id="rId928"/>
    <p:sldLayoutId id="2147494281" r:id="rId929"/>
    <p:sldLayoutId id="2147494282" r:id="rId930"/>
    <p:sldLayoutId id="2147494283" r:id="rId931"/>
    <p:sldLayoutId id="2147494284" r:id="rId932"/>
    <p:sldLayoutId id="2147494285" r:id="rId933"/>
    <p:sldLayoutId id="2147494286" r:id="rId934"/>
    <p:sldLayoutId id="2147494287" r:id="rId935"/>
    <p:sldLayoutId id="2147494288" r:id="rId936"/>
    <p:sldLayoutId id="2147494289" r:id="rId937"/>
    <p:sldLayoutId id="2147494290" r:id="rId938"/>
    <p:sldLayoutId id="2147494291" r:id="rId939"/>
    <p:sldLayoutId id="2147494292" r:id="rId940"/>
    <p:sldLayoutId id="2147494293" r:id="rId941"/>
    <p:sldLayoutId id="2147494294" r:id="rId942"/>
    <p:sldLayoutId id="2147494295" r:id="rId943"/>
    <p:sldLayoutId id="2147494296" r:id="rId944"/>
    <p:sldLayoutId id="2147494297" r:id="rId945"/>
    <p:sldLayoutId id="2147494298" r:id="rId946"/>
    <p:sldLayoutId id="2147494299" r:id="rId947"/>
    <p:sldLayoutId id="2147494300" r:id="rId948"/>
    <p:sldLayoutId id="2147494301" r:id="rId949"/>
    <p:sldLayoutId id="2147494302" r:id="rId950"/>
    <p:sldLayoutId id="2147494303" r:id="rId951"/>
    <p:sldLayoutId id="2147494304" r:id="rId952"/>
    <p:sldLayoutId id="2147494305" r:id="rId953"/>
    <p:sldLayoutId id="2147494306" r:id="rId954"/>
    <p:sldLayoutId id="2147494307" r:id="rId955"/>
    <p:sldLayoutId id="2147494308" r:id="rId956"/>
    <p:sldLayoutId id="2147494309" r:id="rId957"/>
    <p:sldLayoutId id="2147494310" r:id="rId958"/>
    <p:sldLayoutId id="2147494311" r:id="rId959"/>
    <p:sldLayoutId id="2147494312" r:id="rId960"/>
    <p:sldLayoutId id="2147494313" r:id="rId961"/>
    <p:sldLayoutId id="2147494314" r:id="rId962"/>
    <p:sldLayoutId id="2147494315" r:id="rId963"/>
    <p:sldLayoutId id="2147494316" r:id="rId964"/>
    <p:sldLayoutId id="2147494317" r:id="rId965"/>
    <p:sldLayoutId id="2147494318" r:id="rId966"/>
    <p:sldLayoutId id="2147494319" r:id="rId967"/>
    <p:sldLayoutId id="2147494320" r:id="rId968"/>
    <p:sldLayoutId id="2147494321" r:id="rId969"/>
    <p:sldLayoutId id="2147494322" r:id="rId970"/>
    <p:sldLayoutId id="2147494323"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217">
            <a:lum/>
          </a:blip>
          <a:srcRect/>
          <a:stretch>
            <a:fillRect l="33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nn-NO"/>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nn-NO"/>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8D5809C-02A9-4612-9587-B76BF2A021F9}" type="datetime1">
              <a:rPr lang="nn-NO" smtClean="0">
                <a:solidFill>
                  <a:prstClr val="black">
                    <a:tint val="75000"/>
                  </a:prstClr>
                </a:solidFill>
              </a:rPr>
              <a:pPr/>
              <a:t>13.03.2019</a:t>
            </a:fld>
            <a:endParaRPr lang="nn-NO">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nn-NO" smtClean="0">
                <a:solidFill>
                  <a:prstClr val="black">
                    <a:tint val="75000"/>
                  </a:prstClr>
                </a:solidFill>
              </a:rPr>
              <a:t>juni, 2018</a:t>
            </a:r>
            <a:endParaRPr lang="nn-NO">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A662C50-6225-4B17-9D4A-56D866460FE3}" type="slidenum">
              <a:rPr lang="nn-NO" smtClean="0">
                <a:solidFill>
                  <a:prstClr val="black">
                    <a:tint val="75000"/>
                  </a:prstClr>
                </a:solidFill>
              </a:rPr>
              <a:pPr/>
              <a:t>‹#›</a:t>
            </a:fld>
            <a:endParaRPr lang="nn-NO">
              <a:solidFill>
                <a:prstClr val="black">
                  <a:tint val="75000"/>
                </a:prstClr>
              </a:solidFill>
            </a:endParaRPr>
          </a:p>
        </p:txBody>
      </p:sp>
    </p:spTree>
    <p:extLst>
      <p:ext uri="{BB962C8B-B14F-4D97-AF65-F5344CB8AC3E}">
        <p14:creationId xmlns:p14="http://schemas.microsoft.com/office/powerpoint/2010/main" val="1487724222"/>
      </p:ext>
    </p:extLst>
  </p:cSld>
  <p:clrMap bg1="lt1" tx1="dk1" bg2="lt2" tx2="dk2" accent1="accent1" accent2="accent2" accent3="accent3" accent4="accent4" accent5="accent5" accent6="accent6" hlink="hlink" folHlink="folHlink"/>
  <p:sldLayoutIdLst>
    <p:sldLayoutId id="2147500385" r:id="rId1"/>
    <p:sldLayoutId id="2147500386" r:id="rId2"/>
    <p:sldLayoutId id="2147500387" r:id="rId3"/>
    <p:sldLayoutId id="2147500388" r:id="rId4"/>
    <p:sldLayoutId id="2147500389" r:id="rId5"/>
    <p:sldLayoutId id="2147500390" r:id="rId6"/>
    <p:sldLayoutId id="2147500391" r:id="rId7"/>
    <p:sldLayoutId id="2147500392" r:id="rId8"/>
    <p:sldLayoutId id="2147500393" r:id="rId9"/>
    <p:sldLayoutId id="2147500394" r:id="rId10"/>
    <p:sldLayoutId id="2147500395" r:id="rId11"/>
    <p:sldLayoutId id="2147500396" r:id="rId12"/>
    <p:sldLayoutId id="2147500397" r:id="rId13"/>
    <p:sldLayoutId id="2147500398" r:id="rId14"/>
    <p:sldLayoutId id="2147500399" r:id="rId15"/>
    <p:sldLayoutId id="2147500400" r:id="rId16"/>
    <p:sldLayoutId id="2147500401" r:id="rId17"/>
    <p:sldLayoutId id="2147500402" r:id="rId18"/>
    <p:sldLayoutId id="2147500403" r:id="rId19"/>
    <p:sldLayoutId id="2147500404" r:id="rId20"/>
    <p:sldLayoutId id="2147500405" r:id="rId21"/>
    <p:sldLayoutId id="2147500406" r:id="rId22"/>
    <p:sldLayoutId id="2147500407" r:id="rId23"/>
    <p:sldLayoutId id="2147500408" r:id="rId24"/>
    <p:sldLayoutId id="2147500409" r:id="rId25"/>
    <p:sldLayoutId id="2147500410" r:id="rId26"/>
    <p:sldLayoutId id="2147500411" r:id="rId27"/>
    <p:sldLayoutId id="2147500412" r:id="rId28"/>
    <p:sldLayoutId id="2147500413" r:id="rId29"/>
    <p:sldLayoutId id="2147500414" r:id="rId30"/>
    <p:sldLayoutId id="2147500415" r:id="rId31"/>
    <p:sldLayoutId id="2147500416" r:id="rId32"/>
    <p:sldLayoutId id="2147500417" r:id="rId33"/>
    <p:sldLayoutId id="2147500418" r:id="rId34"/>
    <p:sldLayoutId id="2147500419" r:id="rId35"/>
    <p:sldLayoutId id="2147500420" r:id="rId36"/>
    <p:sldLayoutId id="2147500421" r:id="rId37"/>
    <p:sldLayoutId id="2147500422" r:id="rId38"/>
    <p:sldLayoutId id="2147500423" r:id="rId39"/>
    <p:sldLayoutId id="2147500424" r:id="rId40"/>
    <p:sldLayoutId id="2147500425" r:id="rId41"/>
    <p:sldLayoutId id="2147500426" r:id="rId42"/>
    <p:sldLayoutId id="2147500427" r:id="rId43"/>
    <p:sldLayoutId id="2147500428" r:id="rId44"/>
    <p:sldLayoutId id="2147500429" r:id="rId45"/>
    <p:sldLayoutId id="2147500430" r:id="rId46"/>
    <p:sldLayoutId id="2147500431" r:id="rId47"/>
    <p:sldLayoutId id="2147500432" r:id="rId48"/>
    <p:sldLayoutId id="2147500433" r:id="rId49"/>
    <p:sldLayoutId id="2147500434" r:id="rId50"/>
    <p:sldLayoutId id="2147500435" r:id="rId51"/>
    <p:sldLayoutId id="2147500436" r:id="rId52"/>
    <p:sldLayoutId id="2147500437" r:id="rId53"/>
    <p:sldLayoutId id="2147500438" r:id="rId54"/>
    <p:sldLayoutId id="2147500439" r:id="rId55"/>
    <p:sldLayoutId id="2147500440" r:id="rId56"/>
    <p:sldLayoutId id="2147500441" r:id="rId57"/>
    <p:sldLayoutId id="2147500442" r:id="rId58"/>
    <p:sldLayoutId id="2147500443" r:id="rId59"/>
    <p:sldLayoutId id="2147500444" r:id="rId60"/>
    <p:sldLayoutId id="2147500445" r:id="rId61"/>
    <p:sldLayoutId id="2147500446" r:id="rId62"/>
    <p:sldLayoutId id="2147500447" r:id="rId63"/>
    <p:sldLayoutId id="2147500448" r:id="rId64"/>
    <p:sldLayoutId id="2147500449" r:id="rId65"/>
    <p:sldLayoutId id="2147500450" r:id="rId66"/>
    <p:sldLayoutId id="2147500451" r:id="rId67"/>
    <p:sldLayoutId id="2147500452" r:id="rId68"/>
    <p:sldLayoutId id="2147500453" r:id="rId69"/>
    <p:sldLayoutId id="2147500454" r:id="rId70"/>
    <p:sldLayoutId id="2147500455" r:id="rId71"/>
    <p:sldLayoutId id="2147500456" r:id="rId72"/>
    <p:sldLayoutId id="2147500457" r:id="rId73"/>
    <p:sldLayoutId id="2147500458" r:id="rId74"/>
    <p:sldLayoutId id="2147500459" r:id="rId75"/>
    <p:sldLayoutId id="2147500460" r:id="rId76"/>
    <p:sldLayoutId id="2147500461" r:id="rId77"/>
    <p:sldLayoutId id="2147500462" r:id="rId78"/>
    <p:sldLayoutId id="2147500463" r:id="rId79"/>
    <p:sldLayoutId id="2147500464" r:id="rId80"/>
    <p:sldLayoutId id="2147500465" r:id="rId81"/>
    <p:sldLayoutId id="2147500466" r:id="rId82"/>
    <p:sldLayoutId id="2147500467" r:id="rId83"/>
    <p:sldLayoutId id="2147500468" r:id="rId84"/>
    <p:sldLayoutId id="2147500469" r:id="rId85"/>
    <p:sldLayoutId id="2147500470" r:id="rId86"/>
    <p:sldLayoutId id="2147500471" r:id="rId87"/>
    <p:sldLayoutId id="2147500472" r:id="rId88"/>
    <p:sldLayoutId id="2147500473" r:id="rId89"/>
    <p:sldLayoutId id="2147500474" r:id="rId90"/>
    <p:sldLayoutId id="2147500475" r:id="rId91"/>
    <p:sldLayoutId id="2147500476" r:id="rId92"/>
    <p:sldLayoutId id="2147500477" r:id="rId93"/>
    <p:sldLayoutId id="2147500478" r:id="rId94"/>
    <p:sldLayoutId id="2147500479" r:id="rId95"/>
    <p:sldLayoutId id="2147500480" r:id="rId96"/>
    <p:sldLayoutId id="2147500481" r:id="rId97"/>
    <p:sldLayoutId id="2147500482" r:id="rId98"/>
    <p:sldLayoutId id="2147500483" r:id="rId99"/>
    <p:sldLayoutId id="2147500484" r:id="rId100"/>
    <p:sldLayoutId id="2147500485" r:id="rId101"/>
    <p:sldLayoutId id="2147500486" r:id="rId102"/>
    <p:sldLayoutId id="2147500487" r:id="rId103"/>
    <p:sldLayoutId id="2147500488" r:id="rId104"/>
    <p:sldLayoutId id="2147500489" r:id="rId105"/>
    <p:sldLayoutId id="2147500490" r:id="rId106"/>
    <p:sldLayoutId id="2147500491" r:id="rId107"/>
    <p:sldLayoutId id="2147500492" r:id="rId108"/>
    <p:sldLayoutId id="2147500493" r:id="rId109"/>
    <p:sldLayoutId id="2147500494" r:id="rId110"/>
    <p:sldLayoutId id="2147500495" r:id="rId111"/>
    <p:sldLayoutId id="2147500496" r:id="rId112"/>
    <p:sldLayoutId id="2147500497" r:id="rId113"/>
    <p:sldLayoutId id="2147500498" r:id="rId114"/>
    <p:sldLayoutId id="2147500499" r:id="rId115"/>
    <p:sldLayoutId id="2147500500" r:id="rId116"/>
    <p:sldLayoutId id="2147500501" r:id="rId117"/>
    <p:sldLayoutId id="2147500502" r:id="rId118"/>
    <p:sldLayoutId id="2147500503" r:id="rId119"/>
    <p:sldLayoutId id="2147500504" r:id="rId120"/>
    <p:sldLayoutId id="2147500505" r:id="rId121"/>
    <p:sldLayoutId id="2147500506" r:id="rId122"/>
    <p:sldLayoutId id="2147500507" r:id="rId123"/>
    <p:sldLayoutId id="2147500508" r:id="rId124"/>
    <p:sldLayoutId id="2147500509" r:id="rId125"/>
    <p:sldLayoutId id="2147500510" r:id="rId126"/>
    <p:sldLayoutId id="2147500511" r:id="rId127"/>
    <p:sldLayoutId id="2147500512" r:id="rId128"/>
    <p:sldLayoutId id="2147500513" r:id="rId129"/>
    <p:sldLayoutId id="2147500514" r:id="rId130"/>
    <p:sldLayoutId id="2147500515" r:id="rId131"/>
    <p:sldLayoutId id="2147500516" r:id="rId132"/>
    <p:sldLayoutId id="2147500517" r:id="rId133"/>
    <p:sldLayoutId id="2147500518" r:id="rId134"/>
    <p:sldLayoutId id="2147500519" r:id="rId135"/>
    <p:sldLayoutId id="2147500520" r:id="rId136"/>
    <p:sldLayoutId id="2147500521" r:id="rId137"/>
    <p:sldLayoutId id="2147500522" r:id="rId138"/>
    <p:sldLayoutId id="2147500523" r:id="rId139"/>
    <p:sldLayoutId id="2147500524" r:id="rId140"/>
    <p:sldLayoutId id="2147500525" r:id="rId141"/>
    <p:sldLayoutId id="2147500526" r:id="rId142"/>
    <p:sldLayoutId id="2147500527" r:id="rId143"/>
    <p:sldLayoutId id="2147500528" r:id="rId144"/>
    <p:sldLayoutId id="2147500529" r:id="rId145"/>
    <p:sldLayoutId id="2147500530" r:id="rId146"/>
    <p:sldLayoutId id="2147500531" r:id="rId147"/>
    <p:sldLayoutId id="2147500532" r:id="rId148"/>
    <p:sldLayoutId id="2147500533" r:id="rId149"/>
    <p:sldLayoutId id="2147500534" r:id="rId150"/>
    <p:sldLayoutId id="2147500535" r:id="rId151"/>
    <p:sldLayoutId id="2147500536" r:id="rId152"/>
    <p:sldLayoutId id="2147500537" r:id="rId153"/>
    <p:sldLayoutId id="2147500538" r:id="rId154"/>
    <p:sldLayoutId id="2147500539" r:id="rId155"/>
    <p:sldLayoutId id="2147500540" r:id="rId156"/>
    <p:sldLayoutId id="2147500541" r:id="rId157"/>
    <p:sldLayoutId id="2147500542" r:id="rId158"/>
    <p:sldLayoutId id="2147500543" r:id="rId159"/>
    <p:sldLayoutId id="2147500544" r:id="rId160"/>
    <p:sldLayoutId id="2147500545" r:id="rId161"/>
    <p:sldLayoutId id="2147500546" r:id="rId162"/>
    <p:sldLayoutId id="2147500547" r:id="rId163"/>
    <p:sldLayoutId id="2147500548" r:id="rId164"/>
    <p:sldLayoutId id="2147500549" r:id="rId165"/>
    <p:sldLayoutId id="2147500550" r:id="rId166"/>
    <p:sldLayoutId id="2147500551" r:id="rId167"/>
    <p:sldLayoutId id="2147500552" r:id="rId168"/>
    <p:sldLayoutId id="2147500553" r:id="rId169"/>
    <p:sldLayoutId id="2147500554" r:id="rId170"/>
    <p:sldLayoutId id="2147500555" r:id="rId171"/>
    <p:sldLayoutId id="2147500556" r:id="rId172"/>
    <p:sldLayoutId id="2147500557" r:id="rId173"/>
    <p:sldLayoutId id="2147500558" r:id="rId174"/>
    <p:sldLayoutId id="2147500559" r:id="rId175"/>
    <p:sldLayoutId id="2147500560" r:id="rId176"/>
    <p:sldLayoutId id="2147500561" r:id="rId177"/>
    <p:sldLayoutId id="2147500562" r:id="rId178"/>
    <p:sldLayoutId id="2147500563" r:id="rId179"/>
    <p:sldLayoutId id="2147500564" r:id="rId180"/>
    <p:sldLayoutId id="2147500565" r:id="rId181"/>
    <p:sldLayoutId id="2147500566" r:id="rId182"/>
    <p:sldLayoutId id="2147500567" r:id="rId183"/>
    <p:sldLayoutId id="2147500568" r:id="rId184"/>
    <p:sldLayoutId id="2147500569" r:id="rId185"/>
    <p:sldLayoutId id="2147500570" r:id="rId186"/>
    <p:sldLayoutId id="2147500571" r:id="rId187"/>
    <p:sldLayoutId id="2147500572" r:id="rId188"/>
    <p:sldLayoutId id="2147500573" r:id="rId189"/>
    <p:sldLayoutId id="2147500574" r:id="rId190"/>
    <p:sldLayoutId id="2147500575" r:id="rId191"/>
    <p:sldLayoutId id="2147500576" r:id="rId192"/>
    <p:sldLayoutId id="2147500577" r:id="rId193"/>
    <p:sldLayoutId id="2147500578" r:id="rId194"/>
    <p:sldLayoutId id="2147500579" r:id="rId195"/>
    <p:sldLayoutId id="2147500580" r:id="rId196"/>
    <p:sldLayoutId id="2147500581" r:id="rId197"/>
    <p:sldLayoutId id="2147500582" r:id="rId198"/>
    <p:sldLayoutId id="2147500583" r:id="rId199"/>
    <p:sldLayoutId id="2147500584" r:id="rId200"/>
    <p:sldLayoutId id="2147500585" r:id="rId201"/>
    <p:sldLayoutId id="2147500586" r:id="rId202"/>
    <p:sldLayoutId id="2147500587" r:id="rId203"/>
    <p:sldLayoutId id="2147500588" r:id="rId204"/>
    <p:sldLayoutId id="2147500589" r:id="rId205"/>
    <p:sldLayoutId id="2147500590" r:id="rId206"/>
    <p:sldLayoutId id="2147500591" r:id="rId207"/>
    <p:sldLayoutId id="2147500592" r:id="rId208"/>
    <p:sldLayoutId id="2147500593" r:id="rId209"/>
    <p:sldLayoutId id="2147500594" r:id="rId210"/>
    <p:sldLayoutId id="2147500595" r:id="rId211"/>
    <p:sldLayoutId id="2147500596" r:id="rId212"/>
    <p:sldLayoutId id="2147500597" r:id="rId213"/>
    <p:sldLayoutId id="2147500598" r:id="rId214"/>
    <p:sldLayoutId id="2147500599" r:id="rId215"/>
  </p:sldLayoutIdLst>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ittel 1"/>
          <p:cNvSpPr>
            <a:spLocks noGrp="1"/>
          </p:cNvSpPr>
          <p:nvPr>
            <p:ph type="title"/>
          </p:nvPr>
        </p:nvSpPr>
        <p:spPr>
          <a:xfrm>
            <a:off x="896400" y="365126"/>
            <a:ext cx="7618950" cy="1325563"/>
          </a:xfrm>
          <a:prstGeom prst="rect">
            <a:avLst/>
          </a:prstGeom>
        </p:spPr>
        <p:txBody>
          <a:bodyPr vert="horz" lIns="91440" tIns="45720" rIns="91440" bIns="45720" rtlCol="0" anchor="ctr">
            <a:normAutofit/>
          </a:bodyPr>
          <a:lstStyle/>
          <a:p>
            <a:r>
              <a:rPr lang="nb-NO" dirty="0"/>
              <a:t>Klikk for å redigere tittelstil</a:t>
            </a:r>
          </a:p>
        </p:txBody>
      </p:sp>
      <p:sp>
        <p:nvSpPr>
          <p:cNvPr id="3" name="Plassholder for tekst 2"/>
          <p:cNvSpPr>
            <a:spLocks noGrp="1"/>
          </p:cNvSpPr>
          <p:nvPr>
            <p:ph type="body" idx="1"/>
          </p:nvPr>
        </p:nvSpPr>
        <p:spPr>
          <a:xfrm>
            <a:off x="896400" y="1825625"/>
            <a:ext cx="7618950" cy="4351338"/>
          </a:xfrm>
          <a:prstGeom prst="rect">
            <a:avLst/>
          </a:prstGeom>
        </p:spPr>
        <p:txBody>
          <a:bodyPr vert="horz" lIns="91440" tIns="45720" rIns="91440" bIns="45720" rtlCol="0">
            <a:normAutofit/>
          </a:bodyPr>
          <a:lstStyle/>
          <a:p>
            <a:pPr lvl="0"/>
            <a:r>
              <a:rPr lang="nb-NO" dirty="0"/>
              <a:t>Klikk for å redigere tekststiler i malen</a:t>
            </a:r>
          </a:p>
          <a:p>
            <a:pPr lvl="1"/>
            <a:r>
              <a:rPr lang="nb-NO" dirty="0"/>
              <a:t>Andre nivå</a:t>
            </a:r>
          </a:p>
          <a:p>
            <a:pPr lvl="2"/>
            <a:r>
              <a:rPr lang="nb-NO" dirty="0"/>
              <a:t>Tredje nivå</a:t>
            </a:r>
          </a:p>
          <a:p>
            <a:pPr lvl="3"/>
            <a:r>
              <a:rPr lang="nb-NO" dirty="0"/>
              <a:t>Fjerde nivå</a:t>
            </a:r>
          </a:p>
          <a:p>
            <a:pPr lvl="4"/>
            <a:r>
              <a:rPr lang="nb-NO" dirty="0"/>
              <a:t>Femte nivå</a:t>
            </a:r>
          </a:p>
        </p:txBody>
      </p:sp>
    </p:spTree>
    <p:extLst>
      <p:ext uri="{BB962C8B-B14F-4D97-AF65-F5344CB8AC3E}">
        <p14:creationId xmlns:p14="http://schemas.microsoft.com/office/powerpoint/2010/main" val="1115253320"/>
      </p:ext>
    </p:extLst>
  </p:cSld>
  <p:clrMap bg1="lt1" tx1="dk1" bg2="lt2" tx2="dk2" accent1="accent1" accent2="accent2" accent3="accent3" accent4="accent4" accent5="accent5" accent6="accent6" hlink="hlink" folHlink="folHlink"/>
  <p:sldLayoutIdLst>
    <p:sldLayoutId id="2147500602" r:id="rId1"/>
    <p:sldLayoutId id="2147500603" r:id="rId2"/>
    <p:sldLayoutId id="2147500604" r:id="rId3"/>
    <p:sldLayoutId id="2147500605" r:id="rId4"/>
    <p:sldLayoutId id="2147500606" r:id="rId5"/>
    <p:sldLayoutId id="2147500607" r:id="rId6"/>
    <p:sldLayoutId id="2147500608" r:id="rId7"/>
    <p:sldLayoutId id="2147500609" r:id="rId8"/>
    <p:sldLayoutId id="2147500610" r:id="rId9"/>
    <p:sldLayoutId id="2147500611" r:id="rId10"/>
    <p:sldLayoutId id="2147500612" r:id="rId11"/>
    <p:sldLayoutId id="2147500613" r:id="rId12"/>
    <p:sldLayoutId id="2147500614" r:id="rId13"/>
    <p:sldLayoutId id="2147500615" r:id="rId14"/>
  </p:sldLayoutIdLst>
  <p:hf hdr="0" ftr="0"/>
  <p:txStyles>
    <p:titleStyle>
      <a:lvl1pPr algn="l" defTabSz="914400" rtl="0" eaLnBrk="1" latinLnBrk="0" hangingPunct="1">
        <a:lnSpc>
          <a:spcPct val="90000"/>
        </a:lnSpc>
        <a:spcBef>
          <a:spcPct val="0"/>
        </a:spcBef>
        <a:buNone/>
        <a:defRPr sz="4400" kern="1200">
          <a:solidFill>
            <a:srgbClr val="268183"/>
          </a:solidFill>
          <a:latin typeface="+mn-lt"/>
          <a:ea typeface="Campton Book" charset="0"/>
          <a:cs typeface="Campton Book" charset="0"/>
        </a:defRPr>
      </a:lvl1pPr>
    </p:titleStyle>
    <p:bodyStyle>
      <a:lvl1pPr marL="228600" indent="-228600" algn="l" defTabSz="914400" rtl="0" eaLnBrk="1" latinLnBrk="0" hangingPunct="1">
        <a:lnSpc>
          <a:spcPct val="90000"/>
        </a:lnSpc>
        <a:spcBef>
          <a:spcPts val="1000"/>
        </a:spcBef>
        <a:buClr>
          <a:schemeClr val="accent3"/>
        </a:buClr>
        <a:buFont typeface="Arial"/>
        <a:buChar char="•"/>
        <a:defRPr sz="2800" kern="1200">
          <a:solidFill>
            <a:schemeClr val="tx1"/>
          </a:solidFill>
          <a:latin typeface="+mn-lt"/>
          <a:ea typeface="Campton Book" charset="0"/>
          <a:cs typeface="Campton Book" charset="0"/>
        </a:defRPr>
      </a:lvl1pPr>
      <a:lvl2pPr marL="685800" indent="-228600" algn="l" defTabSz="914400" rtl="0" eaLnBrk="1" latinLnBrk="0" hangingPunct="1">
        <a:lnSpc>
          <a:spcPct val="90000"/>
        </a:lnSpc>
        <a:spcBef>
          <a:spcPts val="500"/>
        </a:spcBef>
        <a:buClr>
          <a:schemeClr val="accent3"/>
        </a:buClr>
        <a:buFont typeface="Arial"/>
        <a:buChar char="•"/>
        <a:defRPr sz="2400" kern="1200">
          <a:solidFill>
            <a:schemeClr val="tx1"/>
          </a:solidFill>
          <a:latin typeface="+mn-lt"/>
          <a:ea typeface="Campton Book" charset="0"/>
          <a:cs typeface="Campton Book" charset="0"/>
        </a:defRPr>
      </a:lvl2pPr>
      <a:lvl3pPr marL="1143000" indent="-228600" algn="l" defTabSz="914400" rtl="0" eaLnBrk="1" latinLnBrk="0" hangingPunct="1">
        <a:lnSpc>
          <a:spcPct val="90000"/>
        </a:lnSpc>
        <a:spcBef>
          <a:spcPts val="500"/>
        </a:spcBef>
        <a:buClr>
          <a:schemeClr val="accent3"/>
        </a:buClr>
        <a:buFont typeface="Arial"/>
        <a:buChar char="•"/>
        <a:defRPr sz="2000" kern="1200">
          <a:solidFill>
            <a:schemeClr val="tx1"/>
          </a:solidFill>
          <a:latin typeface="+mn-lt"/>
          <a:ea typeface="Campton Book" charset="0"/>
          <a:cs typeface="Campton Book" charset="0"/>
        </a:defRPr>
      </a:lvl3pPr>
      <a:lvl4pPr marL="1600200" indent="-228600" algn="l" defTabSz="914400" rtl="0" eaLnBrk="1" latinLnBrk="0" hangingPunct="1">
        <a:lnSpc>
          <a:spcPct val="90000"/>
        </a:lnSpc>
        <a:spcBef>
          <a:spcPts val="500"/>
        </a:spcBef>
        <a:buClr>
          <a:schemeClr val="accent3"/>
        </a:buClr>
        <a:buFont typeface="Arial"/>
        <a:buChar char="•"/>
        <a:defRPr sz="1800" kern="1200">
          <a:solidFill>
            <a:schemeClr val="tx1"/>
          </a:solidFill>
          <a:latin typeface="+mn-lt"/>
          <a:ea typeface="Campton Book" charset="0"/>
          <a:cs typeface="Campton Book" charset="0"/>
        </a:defRPr>
      </a:lvl4pPr>
      <a:lvl5pPr marL="2057400" indent="-228600" algn="l" defTabSz="914400" rtl="0" eaLnBrk="1" latinLnBrk="0" hangingPunct="1">
        <a:lnSpc>
          <a:spcPct val="90000"/>
        </a:lnSpc>
        <a:spcBef>
          <a:spcPts val="500"/>
        </a:spcBef>
        <a:buClr>
          <a:schemeClr val="accent3"/>
        </a:buClr>
        <a:buFont typeface="Arial"/>
        <a:buChar char="•"/>
        <a:defRPr sz="1800" kern="1200">
          <a:solidFill>
            <a:schemeClr val="tx1"/>
          </a:solidFill>
          <a:latin typeface="+mn-lt"/>
          <a:ea typeface="Campton Book" charset="0"/>
          <a:cs typeface="Campton Book"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t>26.01.2018</a:t>
            </a: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t>Kristiansand, mars., 2019</a:t>
            </a: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228" r:id="rId1"/>
    <p:sldLayoutId id="2147500229" r:id="rId2"/>
    <p:sldLayoutId id="2147500230" r:id="rId3"/>
    <p:sldLayoutId id="2147500231" r:id="rId4"/>
    <p:sldLayoutId id="2147500232" r:id="rId5"/>
    <p:sldLayoutId id="2147500233" r:id="rId6"/>
    <p:sldLayoutId id="2147500234" r:id="rId7"/>
    <p:sldLayoutId id="2147500235" r:id="rId8"/>
    <p:sldLayoutId id="2147500236" r:id="rId9"/>
    <p:sldLayoutId id="2147500237" r:id="rId10"/>
    <p:sldLayoutId id="2147500238" r:id="rId11"/>
    <p:sldLayoutId id="2147500239" r:id="rId12"/>
    <p:sldLayoutId id="2147484491" r:id="rId13"/>
    <p:sldLayoutId id="2147484492" r:id="rId14"/>
    <p:sldLayoutId id="2147484493" r:id="rId15"/>
    <p:sldLayoutId id="2147484494" r:id="rId16"/>
    <p:sldLayoutId id="2147484495" r:id="rId17"/>
    <p:sldLayoutId id="2147484496" r:id="rId18"/>
    <p:sldLayoutId id="2147484497" r:id="rId19"/>
    <p:sldLayoutId id="2147484498" r:id="rId20"/>
    <p:sldLayoutId id="2147484499" r:id="rId21"/>
    <p:sldLayoutId id="2147484500" r:id="rId22"/>
    <p:sldLayoutId id="2147484501" r:id="rId23"/>
    <p:sldLayoutId id="2147484502" r:id="rId24"/>
    <p:sldLayoutId id="2147484503" r:id="rId25"/>
    <p:sldLayoutId id="2147484504" r:id="rId26"/>
    <p:sldLayoutId id="2147484505" r:id="rId27"/>
    <p:sldLayoutId id="2147484506" r:id="rId28"/>
    <p:sldLayoutId id="2147484507" r:id="rId29"/>
    <p:sldLayoutId id="2147484508" r:id="rId30"/>
    <p:sldLayoutId id="2147484509" r:id="rId31"/>
    <p:sldLayoutId id="2147484510" r:id="rId32"/>
    <p:sldLayoutId id="2147484511" r:id="rId33"/>
    <p:sldLayoutId id="2147484512" r:id="rId34"/>
    <p:sldLayoutId id="2147484513" r:id="rId35"/>
    <p:sldLayoutId id="2147484514" r:id="rId36"/>
    <p:sldLayoutId id="2147484515" r:id="rId37"/>
    <p:sldLayoutId id="2147484516" r:id="rId38"/>
    <p:sldLayoutId id="2147484517" r:id="rId39"/>
    <p:sldLayoutId id="2147484518" r:id="rId40"/>
    <p:sldLayoutId id="2147484519" r:id="rId41"/>
    <p:sldLayoutId id="2147484520" r:id="rId42"/>
    <p:sldLayoutId id="2147484521" r:id="rId43"/>
    <p:sldLayoutId id="2147484522" r:id="rId44"/>
    <p:sldLayoutId id="2147484523" r:id="rId45"/>
    <p:sldLayoutId id="2147484524" r:id="rId46"/>
    <p:sldLayoutId id="2147484525" r:id="rId47"/>
    <p:sldLayoutId id="2147484526" r:id="rId48"/>
    <p:sldLayoutId id="2147484527" r:id="rId49"/>
    <p:sldLayoutId id="2147484528" r:id="rId50"/>
    <p:sldLayoutId id="2147484529" r:id="rId51"/>
    <p:sldLayoutId id="2147484530" r:id="rId52"/>
    <p:sldLayoutId id="2147484531" r:id="rId53"/>
    <p:sldLayoutId id="2147484532" r:id="rId54"/>
    <p:sldLayoutId id="2147484533" r:id="rId55"/>
    <p:sldLayoutId id="2147484534" r:id="rId56"/>
    <p:sldLayoutId id="2147484535" r:id="rId57"/>
    <p:sldLayoutId id="2147484536" r:id="rId58"/>
    <p:sldLayoutId id="2147484537" r:id="rId59"/>
    <p:sldLayoutId id="2147484538" r:id="rId60"/>
    <p:sldLayoutId id="2147484539" r:id="rId61"/>
    <p:sldLayoutId id="2147484540" r:id="rId62"/>
    <p:sldLayoutId id="2147484541" r:id="rId63"/>
    <p:sldLayoutId id="2147484542" r:id="rId64"/>
    <p:sldLayoutId id="2147484543" r:id="rId65"/>
    <p:sldLayoutId id="2147484544" r:id="rId66"/>
    <p:sldLayoutId id="2147484545" r:id="rId67"/>
    <p:sldLayoutId id="2147484546" r:id="rId68"/>
    <p:sldLayoutId id="2147484547" r:id="rId69"/>
    <p:sldLayoutId id="2147484548" r:id="rId70"/>
    <p:sldLayoutId id="2147484549" r:id="rId71"/>
    <p:sldLayoutId id="2147484550" r:id="rId72"/>
    <p:sldLayoutId id="2147484551" r:id="rId73"/>
    <p:sldLayoutId id="2147484552" r:id="rId74"/>
    <p:sldLayoutId id="2147484553" r:id="rId75"/>
    <p:sldLayoutId id="2147484554" r:id="rId76"/>
    <p:sldLayoutId id="2147484555" r:id="rId77"/>
    <p:sldLayoutId id="2147484556" r:id="rId78"/>
    <p:sldLayoutId id="2147484557" r:id="rId79"/>
    <p:sldLayoutId id="2147484558" r:id="rId80"/>
    <p:sldLayoutId id="2147484559" r:id="rId81"/>
    <p:sldLayoutId id="2147484560" r:id="rId82"/>
    <p:sldLayoutId id="2147484561" r:id="rId83"/>
    <p:sldLayoutId id="2147484562" r:id="rId84"/>
    <p:sldLayoutId id="2147484563" r:id="rId85"/>
    <p:sldLayoutId id="2147484564" r:id="rId86"/>
    <p:sldLayoutId id="2147484565" r:id="rId87"/>
    <p:sldLayoutId id="2147484566" r:id="rId88"/>
    <p:sldLayoutId id="2147484567" r:id="rId89"/>
    <p:sldLayoutId id="2147484568" r:id="rId90"/>
    <p:sldLayoutId id="2147484569" r:id="rId91"/>
    <p:sldLayoutId id="2147484570" r:id="rId92"/>
    <p:sldLayoutId id="2147484571" r:id="rId93"/>
    <p:sldLayoutId id="2147484572" r:id="rId94"/>
    <p:sldLayoutId id="2147484573" r:id="rId95"/>
    <p:sldLayoutId id="2147484574" r:id="rId96"/>
    <p:sldLayoutId id="2147484575" r:id="rId97"/>
    <p:sldLayoutId id="2147484576" r:id="rId98"/>
    <p:sldLayoutId id="2147484577" r:id="rId99"/>
    <p:sldLayoutId id="2147484578" r:id="rId100"/>
    <p:sldLayoutId id="2147484579" r:id="rId101"/>
    <p:sldLayoutId id="2147484580" r:id="rId102"/>
    <p:sldLayoutId id="2147484581" r:id="rId103"/>
    <p:sldLayoutId id="2147484582" r:id="rId104"/>
    <p:sldLayoutId id="2147484583" r:id="rId105"/>
    <p:sldLayoutId id="2147484584" r:id="rId106"/>
    <p:sldLayoutId id="2147484585" r:id="rId107"/>
    <p:sldLayoutId id="2147484586" r:id="rId108"/>
    <p:sldLayoutId id="2147484587" r:id="rId109"/>
    <p:sldLayoutId id="2147484588" r:id="rId110"/>
    <p:sldLayoutId id="2147484589" r:id="rId111"/>
    <p:sldLayoutId id="2147484590" r:id="rId112"/>
    <p:sldLayoutId id="2147484591" r:id="rId113"/>
    <p:sldLayoutId id="2147484592" r:id="rId114"/>
    <p:sldLayoutId id="2147484593" r:id="rId115"/>
    <p:sldLayoutId id="2147484594" r:id="rId116"/>
    <p:sldLayoutId id="2147484595" r:id="rId117"/>
    <p:sldLayoutId id="2147484596" r:id="rId118"/>
    <p:sldLayoutId id="2147484597" r:id="rId119"/>
    <p:sldLayoutId id="2147484598" r:id="rId120"/>
    <p:sldLayoutId id="2147484599" r:id="rId121"/>
    <p:sldLayoutId id="2147484600" r:id="rId122"/>
    <p:sldLayoutId id="2147484601" r:id="rId123"/>
    <p:sldLayoutId id="2147484602" r:id="rId124"/>
    <p:sldLayoutId id="2147484603" r:id="rId125"/>
    <p:sldLayoutId id="2147484604" r:id="rId126"/>
    <p:sldLayoutId id="2147484605" r:id="rId127"/>
    <p:sldLayoutId id="2147484606" r:id="rId128"/>
    <p:sldLayoutId id="2147484607" r:id="rId129"/>
    <p:sldLayoutId id="2147484608" r:id="rId130"/>
    <p:sldLayoutId id="2147484609" r:id="rId131"/>
    <p:sldLayoutId id="2147484610" r:id="rId132"/>
    <p:sldLayoutId id="2147484611" r:id="rId133"/>
    <p:sldLayoutId id="2147484612" r:id="rId134"/>
    <p:sldLayoutId id="2147484613" r:id="rId135"/>
    <p:sldLayoutId id="2147484614" r:id="rId136"/>
    <p:sldLayoutId id="2147484615" r:id="rId137"/>
    <p:sldLayoutId id="2147484616" r:id="rId138"/>
    <p:sldLayoutId id="2147484617" r:id="rId139"/>
    <p:sldLayoutId id="2147484618" r:id="rId140"/>
    <p:sldLayoutId id="2147484619" r:id="rId141"/>
    <p:sldLayoutId id="2147484620" r:id="rId142"/>
    <p:sldLayoutId id="2147484621" r:id="rId143"/>
    <p:sldLayoutId id="2147484622" r:id="rId144"/>
    <p:sldLayoutId id="2147484623" r:id="rId145"/>
    <p:sldLayoutId id="2147484624" r:id="rId146"/>
    <p:sldLayoutId id="2147484625" r:id="rId147"/>
    <p:sldLayoutId id="2147484626" r:id="rId148"/>
    <p:sldLayoutId id="2147484627" r:id="rId149"/>
    <p:sldLayoutId id="2147484628" r:id="rId150"/>
    <p:sldLayoutId id="2147484629" r:id="rId151"/>
    <p:sldLayoutId id="2147484630" r:id="rId152"/>
    <p:sldLayoutId id="2147484631" r:id="rId153"/>
    <p:sldLayoutId id="2147484632" r:id="rId154"/>
    <p:sldLayoutId id="2147484633" r:id="rId155"/>
    <p:sldLayoutId id="2147484634" r:id="rId156"/>
    <p:sldLayoutId id="2147484635" r:id="rId157"/>
    <p:sldLayoutId id="2147484636" r:id="rId158"/>
    <p:sldLayoutId id="2147484637" r:id="rId159"/>
    <p:sldLayoutId id="2147484638" r:id="rId160"/>
    <p:sldLayoutId id="2147484639" r:id="rId161"/>
    <p:sldLayoutId id="2147484640" r:id="rId162"/>
    <p:sldLayoutId id="2147484641" r:id="rId163"/>
    <p:sldLayoutId id="2147484642" r:id="rId164"/>
    <p:sldLayoutId id="2147484643" r:id="rId165"/>
    <p:sldLayoutId id="2147484644" r:id="rId166"/>
    <p:sldLayoutId id="2147484645" r:id="rId167"/>
    <p:sldLayoutId id="2147484646" r:id="rId168"/>
    <p:sldLayoutId id="2147484647" r:id="rId169"/>
    <p:sldLayoutId id="2147484648" r:id="rId170"/>
    <p:sldLayoutId id="2147484649" r:id="rId171"/>
    <p:sldLayoutId id="2147484650" r:id="rId172"/>
    <p:sldLayoutId id="2147484651" r:id="rId173"/>
    <p:sldLayoutId id="2147484652" r:id="rId174"/>
    <p:sldLayoutId id="2147484653" r:id="rId175"/>
    <p:sldLayoutId id="2147484654" r:id="rId176"/>
    <p:sldLayoutId id="2147484655" r:id="rId177"/>
    <p:sldLayoutId id="2147484656" r:id="rId178"/>
    <p:sldLayoutId id="2147484657" r:id="rId179"/>
    <p:sldLayoutId id="2147484658" r:id="rId180"/>
    <p:sldLayoutId id="2147484659" r:id="rId181"/>
    <p:sldLayoutId id="2147484660" r:id="rId182"/>
    <p:sldLayoutId id="2147484661" r:id="rId183"/>
    <p:sldLayoutId id="2147484662" r:id="rId184"/>
    <p:sldLayoutId id="2147484663" r:id="rId185"/>
    <p:sldLayoutId id="2147484664" r:id="rId186"/>
    <p:sldLayoutId id="2147484665" r:id="rId187"/>
    <p:sldLayoutId id="2147484666" r:id="rId188"/>
    <p:sldLayoutId id="2147484667" r:id="rId189"/>
    <p:sldLayoutId id="2147484668" r:id="rId190"/>
    <p:sldLayoutId id="2147484669" r:id="rId191"/>
    <p:sldLayoutId id="2147484670" r:id="rId192"/>
    <p:sldLayoutId id="2147484671" r:id="rId193"/>
    <p:sldLayoutId id="2147484672" r:id="rId194"/>
    <p:sldLayoutId id="2147484673" r:id="rId195"/>
    <p:sldLayoutId id="2147484674" r:id="rId196"/>
    <p:sldLayoutId id="2147484675" r:id="rId197"/>
    <p:sldLayoutId id="2147484676" r:id="rId198"/>
    <p:sldLayoutId id="2147484677" r:id="rId199"/>
    <p:sldLayoutId id="2147484678" r:id="rId200"/>
    <p:sldLayoutId id="2147484679" r:id="rId201"/>
    <p:sldLayoutId id="2147484680" r:id="rId202"/>
    <p:sldLayoutId id="2147484681" r:id="rId203"/>
    <p:sldLayoutId id="2147484682" r:id="rId204"/>
    <p:sldLayoutId id="2147484683" r:id="rId205"/>
    <p:sldLayoutId id="2147484684" r:id="rId206"/>
    <p:sldLayoutId id="2147484685" r:id="rId207"/>
    <p:sldLayoutId id="2147484686" r:id="rId208"/>
    <p:sldLayoutId id="2147484687" r:id="rId209"/>
    <p:sldLayoutId id="2147484688" r:id="rId210"/>
    <p:sldLayoutId id="2147484689" r:id="rId211"/>
    <p:sldLayoutId id="2147484690" r:id="rId212"/>
    <p:sldLayoutId id="2147484691" r:id="rId213"/>
    <p:sldLayoutId id="2147484692" r:id="rId214"/>
    <p:sldLayoutId id="2147484693" r:id="rId215"/>
    <p:sldLayoutId id="2147484694" r:id="rId216"/>
    <p:sldLayoutId id="2147484695" r:id="rId217"/>
    <p:sldLayoutId id="2147484696" r:id="rId218"/>
    <p:sldLayoutId id="2147484697" r:id="rId219"/>
    <p:sldLayoutId id="2147484698" r:id="rId220"/>
    <p:sldLayoutId id="2147484699" r:id="rId221"/>
    <p:sldLayoutId id="2147484700" r:id="rId222"/>
    <p:sldLayoutId id="2147484701" r:id="rId223"/>
    <p:sldLayoutId id="2147484702" r:id="rId224"/>
    <p:sldLayoutId id="2147484703" r:id="rId225"/>
    <p:sldLayoutId id="2147484704" r:id="rId226"/>
    <p:sldLayoutId id="2147484705" r:id="rId227"/>
    <p:sldLayoutId id="2147484706" r:id="rId228"/>
    <p:sldLayoutId id="2147484707" r:id="rId229"/>
    <p:sldLayoutId id="2147484708" r:id="rId230"/>
    <p:sldLayoutId id="2147484709" r:id="rId231"/>
    <p:sldLayoutId id="2147484710" r:id="rId232"/>
    <p:sldLayoutId id="2147484711" r:id="rId233"/>
    <p:sldLayoutId id="2147484712" r:id="rId234"/>
    <p:sldLayoutId id="2147484713" r:id="rId235"/>
    <p:sldLayoutId id="2147484714" r:id="rId236"/>
    <p:sldLayoutId id="2147484715" r:id="rId237"/>
    <p:sldLayoutId id="2147484716" r:id="rId238"/>
    <p:sldLayoutId id="2147484717" r:id="rId239"/>
    <p:sldLayoutId id="2147484718" r:id="rId240"/>
    <p:sldLayoutId id="2147484719" r:id="rId241"/>
    <p:sldLayoutId id="2147484720" r:id="rId242"/>
    <p:sldLayoutId id="2147484721" r:id="rId243"/>
    <p:sldLayoutId id="2147484722" r:id="rId244"/>
    <p:sldLayoutId id="2147484723" r:id="rId245"/>
    <p:sldLayoutId id="2147484724" r:id="rId246"/>
    <p:sldLayoutId id="2147484725" r:id="rId247"/>
    <p:sldLayoutId id="2147484726" r:id="rId248"/>
    <p:sldLayoutId id="2147484727" r:id="rId249"/>
    <p:sldLayoutId id="2147484728" r:id="rId250"/>
    <p:sldLayoutId id="2147484729" r:id="rId251"/>
    <p:sldLayoutId id="2147484730" r:id="rId252"/>
    <p:sldLayoutId id="2147484731" r:id="rId253"/>
    <p:sldLayoutId id="2147484732" r:id="rId254"/>
    <p:sldLayoutId id="2147484733" r:id="rId255"/>
    <p:sldLayoutId id="2147484734" r:id="rId256"/>
    <p:sldLayoutId id="2147484735" r:id="rId257"/>
    <p:sldLayoutId id="2147484736" r:id="rId258"/>
    <p:sldLayoutId id="2147484737" r:id="rId259"/>
    <p:sldLayoutId id="2147484738" r:id="rId260"/>
    <p:sldLayoutId id="2147484739" r:id="rId261"/>
    <p:sldLayoutId id="2147484740" r:id="rId262"/>
    <p:sldLayoutId id="2147484741" r:id="rId263"/>
    <p:sldLayoutId id="2147484742" r:id="rId264"/>
    <p:sldLayoutId id="2147484743" r:id="rId265"/>
    <p:sldLayoutId id="2147484744" r:id="rId266"/>
    <p:sldLayoutId id="2147484745" r:id="rId267"/>
    <p:sldLayoutId id="2147484746" r:id="rId268"/>
    <p:sldLayoutId id="2147484747" r:id="rId269"/>
    <p:sldLayoutId id="2147484748" r:id="rId270"/>
    <p:sldLayoutId id="2147484749" r:id="rId271"/>
    <p:sldLayoutId id="2147484750" r:id="rId272"/>
    <p:sldLayoutId id="2147484751" r:id="rId273"/>
    <p:sldLayoutId id="2147484752" r:id="rId274"/>
    <p:sldLayoutId id="2147484753" r:id="rId275"/>
    <p:sldLayoutId id="2147484754" r:id="rId276"/>
    <p:sldLayoutId id="2147484755" r:id="rId277"/>
    <p:sldLayoutId id="2147484756" r:id="rId278"/>
    <p:sldLayoutId id="2147484757" r:id="rId279"/>
    <p:sldLayoutId id="2147484758" r:id="rId280"/>
    <p:sldLayoutId id="2147484759" r:id="rId281"/>
    <p:sldLayoutId id="2147484760" r:id="rId282"/>
    <p:sldLayoutId id="2147484761" r:id="rId283"/>
    <p:sldLayoutId id="2147484762" r:id="rId284"/>
    <p:sldLayoutId id="2147484763" r:id="rId285"/>
    <p:sldLayoutId id="2147484764" r:id="rId286"/>
    <p:sldLayoutId id="2147484765" r:id="rId287"/>
    <p:sldLayoutId id="2147484766" r:id="rId288"/>
    <p:sldLayoutId id="2147484767" r:id="rId289"/>
    <p:sldLayoutId id="2147484768" r:id="rId290"/>
    <p:sldLayoutId id="2147484769" r:id="rId291"/>
    <p:sldLayoutId id="2147484770" r:id="rId292"/>
    <p:sldLayoutId id="2147484771" r:id="rId293"/>
    <p:sldLayoutId id="2147484772" r:id="rId294"/>
    <p:sldLayoutId id="2147484773" r:id="rId295"/>
    <p:sldLayoutId id="2147484774" r:id="rId296"/>
    <p:sldLayoutId id="2147484775" r:id="rId297"/>
    <p:sldLayoutId id="2147484776" r:id="rId298"/>
    <p:sldLayoutId id="2147484777" r:id="rId299"/>
    <p:sldLayoutId id="2147484778" r:id="rId300"/>
    <p:sldLayoutId id="2147484791" r:id="rId301"/>
    <p:sldLayoutId id="2147484792" r:id="rId302"/>
    <p:sldLayoutId id="2147484793" r:id="rId303"/>
    <p:sldLayoutId id="2147484794" r:id="rId304"/>
    <p:sldLayoutId id="2147484795" r:id="rId305"/>
    <p:sldLayoutId id="2147484796" r:id="rId306"/>
    <p:sldLayoutId id="2147484797" r:id="rId307"/>
    <p:sldLayoutId id="2147484798" r:id="rId308"/>
    <p:sldLayoutId id="2147484799" r:id="rId309"/>
    <p:sldLayoutId id="2147484800" r:id="rId310"/>
    <p:sldLayoutId id="2147484801" r:id="rId311"/>
    <p:sldLayoutId id="2147484802" r:id="rId312"/>
    <p:sldLayoutId id="2147484803" r:id="rId313"/>
    <p:sldLayoutId id="2147484804" r:id="rId314"/>
    <p:sldLayoutId id="2147484805" r:id="rId315"/>
    <p:sldLayoutId id="2147484806" r:id="rId316"/>
    <p:sldLayoutId id="2147484807" r:id="rId317"/>
    <p:sldLayoutId id="2147484808" r:id="rId318"/>
    <p:sldLayoutId id="2147484809" r:id="rId319"/>
    <p:sldLayoutId id="2147484810" r:id="rId320"/>
    <p:sldLayoutId id="2147484811" r:id="rId321"/>
    <p:sldLayoutId id="2147484812" r:id="rId322"/>
    <p:sldLayoutId id="2147484813" r:id="rId323"/>
    <p:sldLayoutId id="2147484814" r:id="rId324"/>
    <p:sldLayoutId id="2147484815" r:id="rId325"/>
    <p:sldLayoutId id="2147484816" r:id="rId326"/>
    <p:sldLayoutId id="2147484817" r:id="rId327"/>
    <p:sldLayoutId id="2147484818" r:id="rId328"/>
    <p:sldLayoutId id="2147484819" r:id="rId329"/>
    <p:sldLayoutId id="2147484820" r:id="rId330"/>
    <p:sldLayoutId id="2147484821" r:id="rId331"/>
    <p:sldLayoutId id="2147484822" r:id="rId332"/>
    <p:sldLayoutId id="2147484823" r:id="rId333"/>
    <p:sldLayoutId id="2147484824" r:id="rId334"/>
    <p:sldLayoutId id="2147484825" r:id="rId335"/>
    <p:sldLayoutId id="2147484826" r:id="rId336"/>
    <p:sldLayoutId id="2147484827" r:id="rId337"/>
    <p:sldLayoutId id="2147484828" r:id="rId338"/>
    <p:sldLayoutId id="2147484829" r:id="rId339"/>
    <p:sldLayoutId id="2147484830" r:id="rId340"/>
    <p:sldLayoutId id="2147484831" r:id="rId341"/>
    <p:sldLayoutId id="2147484832" r:id="rId342"/>
    <p:sldLayoutId id="2147484833" r:id="rId343"/>
    <p:sldLayoutId id="2147484834" r:id="rId344"/>
    <p:sldLayoutId id="2147484835" r:id="rId345"/>
    <p:sldLayoutId id="2147484836" r:id="rId346"/>
    <p:sldLayoutId id="2147484837" r:id="rId347"/>
    <p:sldLayoutId id="2147484838" r:id="rId348"/>
    <p:sldLayoutId id="2147484839" r:id="rId349"/>
    <p:sldLayoutId id="2147484840" r:id="rId350"/>
    <p:sldLayoutId id="2147484841" r:id="rId351"/>
    <p:sldLayoutId id="2147484842" r:id="rId352"/>
    <p:sldLayoutId id="2147484843" r:id="rId353"/>
    <p:sldLayoutId id="2147484844" r:id="rId354"/>
    <p:sldLayoutId id="2147484845" r:id="rId355"/>
    <p:sldLayoutId id="2147484846" r:id="rId356"/>
    <p:sldLayoutId id="2147484847" r:id="rId357"/>
    <p:sldLayoutId id="2147484848" r:id="rId358"/>
    <p:sldLayoutId id="2147484849" r:id="rId359"/>
    <p:sldLayoutId id="2147484850" r:id="rId360"/>
    <p:sldLayoutId id="2147484851" r:id="rId361"/>
    <p:sldLayoutId id="2147484852" r:id="rId362"/>
    <p:sldLayoutId id="2147484853" r:id="rId363"/>
    <p:sldLayoutId id="2147484854" r:id="rId364"/>
    <p:sldLayoutId id="2147484855" r:id="rId365"/>
    <p:sldLayoutId id="2147484856" r:id="rId366"/>
    <p:sldLayoutId id="2147484857" r:id="rId367"/>
    <p:sldLayoutId id="2147484858" r:id="rId368"/>
    <p:sldLayoutId id="2147484859" r:id="rId369"/>
    <p:sldLayoutId id="2147484860" r:id="rId370"/>
    <p:sldLayoutId id="2147484861" r:id="rId371"/>
    <p:sldLayoutId id="2147484862" r:id="rId372"/>
    <p:sldLayoutId id="2147484863" r:id="rId373"/>
    <p:sldLayoutId id="2147484864" r:id="rId374"/>
    <p:sldLayoutId id="2147484865" r:id="rId375"/>
    <p:sldLayoutId id="2147484866" r:id="rId376"/>
    <p:sldLayoutId id="2147484867" r:id="rId377"/>
    <p:sldLayoutId id="2147484868" r:id="rId378"/>
    <p:sldLayoutId id="2147484869" r:id="rId379"/>
    <p:sldLayoutId id="2147484870" r:id="rId380"/>
    <p:sldLayoutId id="2147484871" r:id="rId381"/>
    <p:sldLayoutId id="2147484872" r:id="rId382"/>
    <p:sldLayoutId id="2147484873" r:id="rId383"/>
    <p:sldLayoutId id="2147484874" r:id="rId384"/>
    <p:sldLayoutId id="2147484875" r:id="rId385"/>
    <p:sldLayoutId id="2147484876" r:id="rId386"/>
    <p:sldLayoutId id="2147484877" r:id="rId387"/>
    <p:sldLayoutId id="2147484878" r:id="rId388"/>
    <p:sldLayoutId id="2147484879" r:id="rId389"/>
    <p:sldLayoutId id="2147484880" r:id="rId390"/>
    <p:sldLayoutId id="2147484881" r:id="rId391"/>
    <p:sldLayoutId id="2147484882" r:id="rId392"/>
    <p:sldLayoutId id="2147484883" r:id="rId393"/>
    <p:sldLayoutId id="2147484884" r:id="rId394"/>
    <p:sldLayoutId id="2147484885" r:id="rId395"/>
    <p:sldLayoutId id="2147484886" r:id="rId396"/>
    <p:sldLayoutId id="2147484887" r:id="rId397"/>
    <p:sldLayoutId id="2147484888" r:id="rId398"/>
    <p:sldLayoutId id="2147484889" r:id="rId399"/>
    <p:sldLayoutId id="2147484890" r:id="rId400"/>
    <p:sldLayoutId id="2147484891" r:id="rId401"/>
    <p:sldLayoutId id="2147484892" r:id="rId402"/>
    <p:sldLayoutId id="2147484893" r:id="rId403"/>
    <p:sldLayoutId id="2147484894" r:id="rId404"/>
    <p:sldLayoutId id="2147484895" r:id="rId405"/>
    <p:sldLayoutId id="2147484896" r:id="rId406"/>
    <p:sldLayoutId id="2147484897" r:id="rId407"/>
    <p:sldLayoutId id="2147484898" r:id="rId408"/>
    <p:sldLayoutId id="2147484899" r:id="rId409"/>
    <p:sldLayoutId id="2147484900" r:id="rId410"/>
    <p:sldLayoutId id="2147484901" r:id="rId411"/>
    <p:sldLayoutId id="2147484902" r:id="rId412"/>
    <p:sldLayoutId id="2147484903" r:id="rId413"/>
    <p:sldLayoutId id="2147484904" r:id="rId414"/>
    <p:sldLayoutId id="2147484905" r:id="rId415"/>
    <p:sldLayoutId id="2147484906" r:id="rId416"/>
    <p:sldLayoutId id="2147484907" r:id="rId417"/>
    <p:sldLayoutId id="2147484908" r:id="rId418"/>
    <p:sldLayoutId id="2147484909" r:id="rId419"/>
    <p:sldLayoutId id="2147484910" r:id="rId420"/>
    <p:sldLayoutId id="2147484911" r:id="rId421"/>
    <p:sldLayoutId id="2147484912" r:id="rId422"/>
    <p:sldLayoutId id="2147484913" r:id="rId423"/>
    <p:sldLayoutId id="2147484914" r:id="rId424"/>
    <p:sldLayoutId id="2147484915" r:id="rId425"/>
    <p:sldLayoutId id="2147484916" r:id="rId426"/>
    <p:sldLayoutId id="2147484917" r:id="rId427"/>
    <p:sldLayoutId id="2147484918" r:id="rId428"/>
    <p:sldLayoutId id="2147484919" r:id="rId429"/>
    <p:sldLayoutId id="2147484920" r:id="rId430"/>
    <p:sldLayoutId id="2147484921" r:id="rId431"/>
    <p:sldLayoutId id="2147484922" r:id="rId432"/>
    <p:sldLayoutId id="2147484923" r:id="rId433"/>
    <p:sldLayoutId id="2147484924" r:id="rId434"/>
    <p:sldLayoutId id="2147484925" r:id="rId435"/>
    <p:sldLayoutId id="2147484926" r:id="rId436"/>
    <p:sldLayoutId id="2147484927" r:id="rId437"/>
    <p:sldLayoutId id="2147484928" r:id="rId438"/>
    <p:sldLayoutId id="2147484929" r:id="rId439"/>
    <p:sldLayoutId id="2147484930" r:id="rId440"/>
    <p:sldLayoutId id="2147484931" r:id="rId441"/>
    <p:sldLayoutId id="2147484932" r:id="rId442"/>
    <p:sldLayoutId id="2147484933" r:id="rId443"/>
    <p:sldLayoutId id="2147484934" r:id="rId444"/>
    <p:sldLayoutId id="2147484935" r:id="rId445"/>
    <p:sldLayoutId id="2147484936" r:id="rId446"/>
    <p:sldLayoutId id="2147484937" r:id="rId447"/>
    <p:sldLayoutId id="2147484938" r:id="rId448"/>
    <p:sldLayoutId id="2147484939" r:id="rId449"/>
    <p:sldLayoutId id="2147484940" r:id="rId450"/>
    <p:sldLayoutId id="2147484941" r:id="rId451"/>
    <p:sldLayoutId id="2147484942" r:id="rId452"/>
    <p:sldLayoutId id="2147484943" r:id="rId453"/>
    <p:sldLayoutId id="2147484944" r:id="rId454"/>
    <p:sldLayoutId id="2147484945" r:id="rId455"/>
    <p:sldLayoutId id="2147484946" r:id="rId456"/>
    <p:sldLayoutId id="2147484947" r:id="rId457"/>
    <p:sldLayoutId id="2147484948" r:id="rId458"/>
    <p:sldLayoutId id="2147484949" r:id="rId459"/>
    <p:sldLayoutId id="2147484950" r:id="rId460"/>
    <p:sldLayoutId id="2147484951" r:id="rId461"/>
    <p:sldLayoutId id="2147484952" r:id="rId462"/>
    <p:sldLayoutId id="2147484953" r:id="rId463"/>
    <p:sldLayoutId id="2147484954" r:id="rId464"/>
    <p:sldLayoutId id="2147484955" r:id="rId465"/>
    <p:sldLayoutId id="2147484956" r:id="rId466"/>
    <p:sldLayoutId id="2147484957" r:id="rId467"/>
    <p:sldLayoutId id="2147484958" r:id="rId468"/>
    <p:sldLayoutId id="2147484959" r:id="rId469"/>
    <p:sldLayoutId id="2147484960" r:id="rId470"/>
    <p:sldLayoutId id="2147484961" r:id="rId471"/>
    <p:sldLayoutId id="2147484962" r:id="rId472"/>
    <p:sldLayoutId id="2147484963" r:id="rId473"/>
    <p:sldLayoutId id="2147484964" r:id="rId474"/>
    <p:sldLayoutId id="2147484965" r:id="rId475"/>
    <p:sldLayoutId id="2147484966" r:id="rId476"/>
    <p:sldLayoutId id="2147484967" r:id="rId477"/>
    <p:sldLayoutId id="2147484968" r:id="rId478"/>
    <p:sldLayoutId id="2147484969" r:id="rId479"/>
    <p:sldLayoutId id="2147484970" r:id="rId480"/>
    <p:sldLayoutId id="2147484971" r:id="rId481"/>
    <p:sldLayoutId id="2147484972" r:id="rId482"/>
    <p:sldLayoutId id="2147484973" r:id="rId483"/>
    <p:sldLayoutId id="2147484974" r:id="rId484"/>
    <p:sldLayoutId id="2147484975" r:id="rId485"/>
    <p:sldLayoutId id="2147484976" r:id="rId486"/>
    <p:sldLayoutId id="2147484977" r:id="rId487"/>
    <p:sldLayoutId id="2147484978" r:id="rId488"/>
    <p:sldLayoutId id="2147484979" r:id="rId489"/>
    <p:sldLayoutId id="2147484992" r:id="rId490"/>
    <p:sldLayoutId id="2147484993" r:id="rId491"/>
    <p:sldLayoutId id="2147484994" r:id="rId492"/>
    <p:sldLayoutId id="2147484995" r:id="rId493"/>
    <p:sldLayoutId id="2147484996" r:id="rId494"/>
    <p:sldLayoutId id="2147484997" r:id="rId495"/>
    <p:sldLayoutId id="2147484998" r:id="rId496"/>
    <p:sldLayoutId id="2147484999" r:id="rId497"/>
    <p:sldLayoutId id="2147485000" r:id="rId498"/>
    <p:sldLayoutId id="2147485001" r:id="rId499"/>
    <p:sldLayoutId id="2147485002" r:id="rId500"/>
    <p:sldLayoutId id="2147485003" r:id="rId501"/>
    <p:sldLayoutId id="2147485004" r:id="rId502"/>
    <p:sldLayoutId id="2147485005" r:id="rId503"/>
    <p:sldLayoutId id="2147485006" r:id="rId504"/>
    <p:sldLayoutId id="2147485007" r:id="rId505"/>
    <p:sldLayoutId id="2147485008" r:id="rId506"/>
    <p:sldLayoutId id="2147485009" r:id="rId507"/>
    <p:sldLayoutId id="2147485010" r:id="rId508"/>
    <p:sldLayoutId id="2147485011" r:id="rId509"/>
    <p:sldLayoutId id="2147485012" r:id="rId510"/>
    <p:sldLayoutId id="2147485013" r:id="rId511"/>
    <p:sldLayoutId id="2147485014" r:id="rId512"/>
    <p:sldLayoutId id="2147485015" r:id="rId513"/>
    <p:sldLayoutId id="2147485016" r:id="rId514"/>
    <p:sldLayoutId id="2147485017" r:id="rId515"/>
    <p:sldLayoutId id="2147485018" r:id="rId516"/>
    <p:sldLayoutId id="2147485019" r:id="rId517"/>
    <p:sldLayoutId id="2147485020" r:id="rId518"/>
    <p:sldLayoutId id="2147485021" r:id="rId519"/>
    <p:sldLayoutId id="2147485022" r:id="rId520"/>
    <p:sldLayoutId id="2147485023" r:id="rId521"/>
    <p:sldLayoutId id="2147485024" r:id="rId522"/>
    <p:sldLayoutId id="2147485025" r:id="rId523"/>
    <p:sldLayoutId id="2147485026" r:id="rId524"/>
    <p:sldLayoutId id="2147485027" r:id="rId525"/>
    <p:sldLayoutId id="2147485028" r:id="rId526"/>
    <p:sldLayoutId id="2147485029" r:id="rId527"/>
    <p:sldLayoutId id="2147485030" r:id="rId528"/>
    <p:sldLayoutId id="2147485031" r:id="rId529"/>
    <p:sldLayoutId id="2147485032" r:id="rId530"/>
    <p:sldLayoutId id="2147485033" r:id="rId531"/>
    <p:sldLayoutId id="2147485034" r:id="rId532"/>
    <p:sldLayoutId id="2147485035" r:id="rId533"/>
    <p:sldLayoutId id="2147485036" r:id="rId534"/>
    <p:sldLayoutId id="2147485037" r:id="rId535"/>
    <p:sldLayoutId id="2147485038" r:id="rId536"/>
    <p:sldLayoutId id="2147485039" r:id="rId537"/>
    <p:sldLayoutId id="2147485040" r:id="rId538"/>
    <p:sldLayoutId id="2147485041" r:id="rId539"/>
    <p:sldLayoutId id="2147485042" r:id="rId540"/>
    <p:sldLayoutId id="2147485043" r:id="rId541"/>
    <p:sldLayoutId id="2147485044" r:id="rId542"/>
    <p:sldLayoutId id="2147485045" r:id="rId543"/>
    <p:sldLayoutId id="2147485046" r:id="rId544"/>
    <p:sldLayoutId id="2147485047" r:id="rId545"/>
    <p:sldLayoutId id="2147485048" r:id="rId546"/>
    <p:sldLayoutId id="2147485049" r:id="rId547"/>
    <p:sldLayoutId id="2147485050" r:id="rId548"/>
    <p:sldLayoutId id="2147485051" r:id="rId549"/>
    <p:sldLayoutId id="2147485052" r:id="rId550"/>
    <p:sldLayoutId id="2147485053" r:id="rId551"/>
    <p:sldLayoutId id="2147485054" r:id="rId552"/>
    <p:sldLayoutId id="2147485055" r:id="rId553"/>
    <p:sldLayoutId id="2147485056" r:id="rId554"/>
    <p:sldLayoutId id="2147485057" r:id="rId555"/>
    <p:sldLayoutId id="2147485058" r:id="rId556"/>
    <p:sldLayoutId id="2147485059" r:id="rId557"/>
    <p:sldLayoutId id="2147485060" r:id="rId558"/>
    <p:sldLayoutId id="2147485061" r:id="rId559"/>
    <p:sldLayoutId id="2147485062" r:id="rId560"/>
    <p:sldLayoutId id="2147485063" r:id="rId561"/>
    <p:sldLayoutId id="2147485064" r:id="rId562"/>
    <p:sldLayoutId id="2147485065" r:id="rId563"/>
    <p:sldLayoutId id="2147485066" r:id="rId564"/>
    <p:sldLayoutId id="2147485067" r:id="rId565"/>
    <p:sldLayoutId id="2147485068" r:id="rId566"/>
    <p:sldLayoutId id="2147485069" r:id="rId567"/>
    <p:sldLayoutId id="2147485070" r:id="rId568"/>
    <p:sldLayoutId id="2147485071" r:id="rId569"/>
    <p:sldLayoutId id="2147485072" r:id="rId570"/>
    <p:sldLayoutId id="2147485073" r:id="rId571"/>
    <p:sldLayoutId id="2147485074" r:id="rId572"/>
    <p:sldLayoutId id="2147485075" r:id="rId573"/>
    <p:sldLayoutId id="2147485076" r:id="rId574"/>
    <p:sldLayoutId id="2147485077" r:id="rId575"/>
    <p:sldLayoutId id="2147485078" r:id="rId576"/>
    <p:sldLayoutId id="2147485079" r:id="rId577"/>
    <p:sldLayoutId id="2147485080" r:id="rId578"/>
    <p:sldLayoutId id="2147485081" r:id="rId579"/>
    <p:sldLayoutId id="2147485094" r:id="rId580"/>
    <p:sldLayoutId id="2147485095" r:id="rId581"/>
    <p:sldLayoutId id="2147485096" r:id="rId582"/>
    <p:sldLayoutId id="2147485097" r:id="rId583"/>
    <p:sldLayoutId id="2147485098" r:id="rId584"/>
    <p:sldLayoutId id="2147485099" r:id="rId585"/>
    <p:sldLayoutId id="2147485100" r:id="rId586"/>
    <p:sldLayoutId id="2147485101" r:id="rId587"/>
    <p:sldLayoutId id="2147485102" r:id="rId588"/>
    <p:sldLayoutId id="2147485103" r:id="rId589"/>
    <p:sldLayoutId id="2147485104" r:id="rId590"/>
    <p:sldLayoutId id="2147485105" r:id="rId591"/>
    <p:sldLayoutId id="2147485106" r:id="rId592"/>
    <p:sldLayoutId id="2147485107" r:id="rId593"/>
    <p:sldLayoutId id="2147485108" r:id="rId594"/>
    <p:sldLayoutId id="2147485109" r:id="rId595"/>
    <p:sldLayoutId id="2147485110" r:id="rId596"/>
    <p:sldLayoutId id="2147485111" r:id="rId597"/>
    <p:sldLayoutId id="2147485112" r:id="rId598"/>
    <p:sldLayoutId id="2147485113" r:id="rId599"/>
    <p:sldLayoutId id="2147485114" r:id="rId600"/>
    <p:sldLayoutId id="2147485115" r:id="rId601"/>
    <p:sldLayoutId id="2147485116" r:id="rId602"/>
    <p:sldLayoutId id="2147485117" r:id="rId603"/>
    <p:sldLayoutId id="2147485118" r:id="rId604"/>
    <p:sldLayoutId id="2147485119" r:id="rId605"/>
    <p:sldLayoutId id="2147485120" r:id="rId606"/>
    <p:sldLayoutId id="2147485121" r:id="rId607"/>
    <p:sldLayoutId id="2147485122" r:id="rId608"/>
    <p:sldLayoutId id="2147485123" r:id="rId609"/>
    <p:sldLayoutId id="2147485124" r:id="rId610"/>
    <p:sldLayoutId id="2147485125" r:id="rId611"/>
    <p:sldLayoutId id="2147485126" r:id="rId612"/>
    <p:sldLayoutId id="2147485127" r:id="rId613"/>
    <p:sldLayoutId id="2147485128" r:id="rId614"/>
    <p:sldLayoutId id="2147485129" r:id="rId615"/>
    <p:sldLayoutId id="2147485130" r:id="rId616"/>
    <p:sldLayoutId id="2147485131" r:id="rId617"/>
    <p:sldLayoutId id="2147485132" r:id="rId618"/>
    <p:sldLayoutId id="2147485133" r:id="rId619"/>
    <p:sldLayoutId id="2147485134" r:id="rId620"/>
    <p:sldLayoutId id="2147485135" r:id="rId621"/>
    <p:sldLayoutId id="2147485136" r:id="rId622"/>
    <p:sldLayoutId id="2147485137" r:id="rId623"/>
    <p:sldLayoutId id="2147485138" r:id="rId624"/>
    <p:sldLayoutId id="2147485139" r:id="rId625"/>
    <p:sldLayoutId id="2147485140" r:id="rId626"/>
    <p:sldLayoutId id="2147485141" r:id="rId627"/>
    <p:sldLayoutId id="2147485142" r:id="rId628"/>
    <p:sldLayoutId id="2147485143" r:id="rId629"/>
    <p:sldLayoutId id="2147485144" r:id="rId630"/>
    <p:sldLayoutId id="2147485145" r:id="rId631"/>
    <p:sldLayoutId id="2147485146" r:id="rId632"/>
    <p:sldLayoutId id="2147485147" r:id="rId633"/>
    <p:sldLayoutId id="2147485148" r:id="rId634"/>
    <p:sldLayoutId id="2147485149" r:id="rId635"/>
    <p:sldLayoutId id="2147485150" r:id="rId636"/>
    <p:sldLayoutId id="2147485151" r:id="rId637"/>
    <p:sldLayoutId id="2147485152" r:id="rId638"/>
    <p:sldLayoutId id="2147485153" r:id="rId639"/>
    <p:sldLayoutId id="2147485154" r:id="rId640"/>
    <p:sldLayoutId id="2147485155" r:id="rId641"/>
    <p:sldLayoutId id="2147485156" r:id="rId642"/>
    <p:sldLayoutId id="2147485157" r:id="rId643"/>
    <p:sldLayoutId id="2147485158" r:id="rId644"/>
    <p:sldLayoutId id="2147485159" r:id="rId645"/>
    <p:sldLayoutId id="2147485160" r:id="rId646"/>
    <p:sldLayoutId id="2147485161" r:id="rId647"/>
    <p:sldLayoutId id="2147485162" r:id="rId648"/>
    <p:sldLayoutId id="2147485163" r:id="rId649"/>
    <p:sldLayoutId id="2147485164" r:id="rId650"/>
    <p:sldLayoutId id="2147485165" r:id="rId651"/>
    <p:sldLayoutId id="2147485166" r:id="rId652"/>
    <p:sldLayoutId id="2147485167" r:id="rId653"/>
    <p:sldLayoutId id="2147485168" r:id="rId654"/>
    <p:sldLayoutId id="2147485181" r:id="rId655"/>
    <p:sldLayoutId id="2147485182" r:id="rId656"/>
    <p:sldLayoutId id="2147485183" r:id="rId657"/>
    <p:sldLayoutId id="2147485184" r:id="rId658"/>
    <p:sldLayoutId id="2147485185" r:id="rId659"/>
    <p:sldLayoutId id="2147485186" r:id="rId660"/>
    <p:sldLayoutId id="2147485187" r:id="rId661"/>
    <p:sldLayoutId id="2147485188" r:id="rId662"/>
    <p:sldLayoutId id="2147485189" r:id="rId663"/>
    <p:sldLayoutId id="2147485190" r:id="rId664"/>
    <p:sldLayoutId id="2147485191" r:id="rId665"/>
    <p:sldLayoutId id="2147485192" r:id="rId666"/>
    <p:sldLayoutId id="2147485193" r:id="rId667"/>
    <p:sldLayoutId id="2147485194" r:id="rId668"/>
    <p:sldLayoutId id="2147485195" r:id="rId669"/>
    <p:sldLayoutId id="2147485196" r:id="rId670"/>
    <p:sldLayoutId id="2147485197" r:id="rId671"/>
    <p:sldLayoutId id="2147485198" r:id="rId672"/>
    <p:sldLayoutId id="2147485199" r:id="rId673"/>
    <p:sldLayoutId id="2147485200" r:id="rId674"/>
    <p:sldLayoutId id="2147485201" r:id="rId675"/>
    <p:sldLayoutId id="2147485202" r:id="rId676"/>
    <p:sldLayoutId id="2147485203" r:id="rId677"/>
    <p:sldLayoutId id="2147485204" r:id="rId678"/>
    <p:sldLayoutId id="2147485205" r:id="rId679"/>
    <p:sldLayoutId id="2147485206" r:id="rId680"/>
    <p:sldLayoutId id="2147485207" r:id="rId681"/>
    <p:sldLayoutId id="2147485208" r:id="rId682"/>
    <p:sldLayoutId id="2147485209" r:id="rId683"/>
    <p:sldLayoutId id="2147485210" r:id="rId684"/>
    <p:sldLayoutId id="2147485223" r:id="rId685"/>
    <p:sldLayoutId id="2147485224" r:id="rId686"/>
    <p:sldLayoutId id="2147485225" r:id="rId687"/>
    <p:sldLayoutId id="2147485226" r:id="rId688"/>
    <p:sldLayoutId id="2147485227" r:id="rId689"/>
    <p:sldLayoutId id="2147485228" r:id="rId690"/>
    <p:sldLayoutId id="2147485229" r:id="rId691"/>
    <p:sldLayoutId id="2147485230" r:id="rId692"/>
    <p:sldLayoutId id="2147485231" r:id="rId693"/>
    <p:sldLayoutId id="2147485232" r:id="rId694"/>
    <p:sldLayoutId id="2147485233" r:id="rId695"/>
    <p:sldLayoutId id="2147485234" r:id="rId696"/>
    <p:sldLayoutId id="2147485235" r:id="rId697"/>
    <p:sldLayoutId id="2147485236" r:id="rId698"/>
    <p:sldLayoutId id="2147485237" r:id="rId699"/>
    <p:sldLayoutId id="2147485238" r:id="rId700"/>
    <p:sldLayoutId id="2147485239" r:id="rId701"/>
    <p:sldLayoutId id="2147485240" r:id="rId702"/>
    <p:sldLayoutId id="2147485241" r:id="rId703"/>
    <p:sldLayoutId id="2147485242" r:id="rId704"/>
    <p:sldLayoutId id="2147485243" r:id="rId705"/>
    <p:sldLayoutId id="2147485244" r:id="rId706"/>
    <p:sldLayoutId id="2147485245" r:id="rId707"/>
    <p:sldLayoutId id="2147485246" r:id="rId708"/>
    <p:sldLayoutId id="2147485247" r:id="rId709"/>
    <p:sldLayoutId id="2147485248" r:id="rId710"/>
    <p:sldLayoutId id="2147485249" r:id="rId711"/>
    <p:sldLayoutId id="2147485250" r:id="rId712"/>
    <p:sldLayoutId id="2147485251" r:id="rId713"/>
    <p:sldLayoutId id="2147485252" r:id="rId714"/>
    <p:sldLayoutId id="2147485253" r:id="rId715"/>
    <p:sldLayoutId id="2147485254" r:id="rId716"/>
    <p:sldLayoutId id="2147485255" r:id="rId717"/>
    <p:sldLayoutId id="2147485256" r:id="rId718"/>
    <p:sldLayoutId id="2147485257" r:id="rId719"/>
    <p:sldLayoutId id="2147485258" r:id="rId720"/>
    <p:sldLayoutId id="2147485259" r:id="rId721"/>
    <p:sldLayoutId id="2147485260" r:id="rId722"/>
    <p:sldLayoutId id="2147485261" r:id="rId723"/>
    <p:sldLayoutId id="2147485262" r:id="rId724"/>
    <p:sldLayoutId id="2147485263" r:id="rId725"/>
    <p:sldLayoutId id="2147485264" r:id="rId726"/>
    <p:sldLayoutId id="2147485265" r:id="rId727"/>
    <p:sldLayoutId id="2147485266" r:id="rId728"/>
    <p:sldLayoutId id="2147485267" r:id="rId729"/>
    <p:sldLayoutId id="2147485268" r:id="rId730"/>
    <p:sldLayoutId id="2147485269" r:id="rId731"/>
    <p:sldLayoutId id="2147485270" r:id="rId732"/>
    <p:sldLayoutId id="2147485271" r:id="rId733"/>
    <p:sldLayoutId id="2147485272" r:id="rId734"/>
    <p:sldLayoutId id="2147485273" r:id="rId735"/>
    <p:sldLayoutId id="2147485274" r:id="rId736"/>
    <p:sldLayoutId id="2147485275" r:id="rId737"/>
    <p:sldLayoutId id="2147485276" r:id="rId738"/>
    <p:sldLayoutId id="2147485277" r:id="rId739"/>
    <p:sldLayoutId id="2147485278" r:id="rId740"/>
    <p:sldLayoutId id="2147485279" r:id="rId741"/>
    <p:sldLayoutId id="2147485280" r:id="rId742"/>
    <p:sldLayoutId id="2147485281" r:id="rId743"/>
    <p:sldLayoutId id="2147485282" r:id="rId744"/>
    <p:sldLayoutId id="2147485283" r:id="rId745"/>
    <p:sldLayoutId id="2147485284" r:id="rId746"/>
    <p:sldLayoutId id="2147485285" r:id="rId747"/>
    <p:sldLayoutId id="2147485286" r:id="rId748"/>
    <p:sldLayoutId id="2147485287" r:id="rId749"/>
    <p:sldLayoutId id="2147485288" r:id="rId750"/>
    <p:sldLayoutId id="2147485289" r:id="rId751"/>
    <p:sldLayoutId id="2147485290" r:id="rId752"/>
    <p:sldLayoutId id="2147485291" r:id="rId753"/>
    <p:sldLayoutId id="2147485292" r:id="rId754"/>
    <p:sldLayoutId id="2147485293" r:id="rId755"/>
    <p:sldLayoutId id="2147485294" r:id="rId756"/>
    <p:sldLayoutId id="2147485295" r:id="rId757"/>
    <p:sldLayoutId id="2147485296" r:id="rId758"/>
    <p:sldLayoutId id="2147485297" r:id="rId759"/>
    <p:sldLayoutId id="2147485298" r:id="rId760"/>
    <p:sldLayoutId id="2147485299" r:id="rId761"/>
    <p:sldLayoutId id="2147485300" r:id="rId762"/>
    <p:sldLayoutId id="2147485301" r:id="rId763"/>
    <p:sldLayoutId id="2147485302" r:id="rId764"/>
    <p:sldLayoutId id="2147485303" r:id="rId765"/>
    <p:sldLayoutId id="2147485304" r:id="rId766"/>
    <p:sldLayoutId id="2147485305" r:id="rId767"/>
    <p:sldLayoutId id="2147485306" r:id="rId768"/>
    <p:sldLayoutId id="2147485307" r:id="rId769"/>
    <p:sldLayoutId id="2147485308" r:id="rId770"/>
    <p:sldLayoutId id="2147485309" r:id="rId771"/>
    <p:sldLayoutId id="2147485310" r:id="rId772"/>
    <p:sldLayoutId id="2147485311" r:id="rId773"/>
    <p:sldLayoutId id="2147485312" r:id="rId774"/>
    <p:sldLayoutId id="2147485313" r:id="rId775"/>
    <p:sldLayoutId id="2147485314" r:id="rId776"/>
    <p:sldLayoutId id="2147485315" r:id="rId777"/>
    <p:sldLayoutId id="2147485316" r:id="rId778"/>
    <p:sldLayoutId id="2147485317" r:id="rId779"/>
    <p:sldLayoutId id="2147485318" r:id="rId780"/>
    <p:sldLayoutId id="2147485319" r:id="rId781"/>
    <p:sldLayoutId id="2147485320" r:id="rId782"/>
    <p:sldLayoutId id="2147485321" r:id="rId783"/>
    <p:sldLayoutId id="2147485322" r:id="rId784"/>
    <p:sldLayoutId id="2147485323" r:id="rId785"/>
    <p:sldLayoutId id="2147485324" r:id="rId786"/>
    <p:sldLayoutId id="2147485325" r:id="rId787"/>
    <p:sldLayoutId id="2147485326" r:id="rId788"/>
    <p:sldLayoutId id="2147485327" r:id="rId789"/>
    <p:sldLayoutId id="2147485328" r:id="rId790"/>
    <p:sldLayoutId id="2147485329" r:id="rId791"/>
    <p:sldLayoutId id="2147485330" r:id="rId792"/>
    <p:sldLayoutId id="2147485331" r:id="rId793"/>
    <p:sldLayoutId id="2147485332" r:id="rId794"/>
    <p:sldLayoutId id="2147485333" r:id="rId795"/>
    <p:sldLayoutId id="2147485334" r:id="rId796"/>
    <p:sldLayoutId id="2147485335" r:id="rId797"/>
    <p:sldLayoutId id="2147485336" r:id="rId798"/>
    <p:sldLayoutId id="2147485337" r:id="rId799"/>
    <p:sldLayoutId id="2147485338" r:id="rId800"/>
    <p:sldLayoutId id="2147485339" r:id="rId801"/>
    <p:sldLayoutId id="2147485340" r:id="rId802"/>
    <p:sldLayoutId id="2147485341" r:id="rId803"/>
    <p:sldLayoutId id="2147485342" r:id="rId804"/>
    <p:sldLayoutId id="2147485343" r:id="rId805"/>
    <p:sldLayoutId id="2147485344" r:id="rId806"/>
    <p:sldLayoutId id="2147485345" r:id="rId807"/>
    <p:sldLayoutId id="2147485346" r:id="rId808"/>
    <p:sldLayoutId id="2147485347" r:id="rId809"/>
    <p:sldLayoutId id="2147485348" r:id="rId810"/>
    <p:sldLayoutId id="2147485349" r:id="rId811"/>
    <p:sldLayoutId id="2147485350" r:id="rId812"/>
    <p:sldLayoutId id="2147485351" r:id="rId813"/>
    <p:sldLayoutId id="2147485352" r:id="rId814"/>
    <p:sldLayoutId id="2147485353" r:id="rId815"/>
    <p:sldLayoutId id="2147485354" r:id="rId816"/>
    <p:sldLayoutId id="2147485355" r:id="rId817"/>
    <p:sldLayoutId id="2147485356" r:id="rId818"/>
    <p:sldLayoutId id="2147485357" r:id="rId819"/>
    <p:sldLayoutId id="2147485358" r:id="rId820"/>
    <p:sldLayoutId id="2147485359" r:id="rId821"/>
    <p:sldLayoutId id="2147485360" r:id="rId822"/>
    <p:sldLayoutId id="2147485361" r:id="rId823"/>
    <p:sldLayoutId id="2147485362" r:id="rId824"/>
    <p:sldLayoutId id="2147485363" r:id="rId825"/>
    <p:sldLayoutId id="2147485364" r:id="rId826"/>
    <p:sldLayoutId id="2147485365" r:id="rId827"/>
    <p:sldLayoutId id="2147485366" r:id="rId828"/>
    <p:sldLayoutId id="2147485367" r:id="rId829"/>
    <p:sldLayoutId id="2147485368" r:id="rId830"/>
    <p:sldLayoutId id="2147485369" r:id="rId831"/>
    <p:sldLayoutId id="2147485370" r:id="rId832"/>
    <p:sldLayoutId id="2147485371" r:id="rId833"/>
    <p:sldLayoutId id="2147485372" r:id="rId834"/>
    <p:sldLayoutId id="2147485373" r:id="rId835"/>
    <p:sldLayoutId id="2147485374" r:id="rId836"/>
    <p:sldLayoutId id="2147485375" r:id="rId837"/>
    <p:sldLayoutId id="2147485376" r:id="rId838"/>
    <p:sldLayoutId id="2147485377" r:id="rId839"/>
    <p:sldLayoutId id="2147485378" r:id="rId840"/>
    <p:sldLayoutId id="2147485379" r:id="rId841"/>
    <p:sldLayoutId id="2147485380" r:id="rId842"/>
    <p:sldLayoutId id="2147485381" r:id="rId843"/>
    <p:sldLayoutId id="2147485382" r:id="rId844"/>
    <p:sldLayoutId id="2147485383" r:id="rId845"/>
    <p:sldLayoutId id="2147485384" r:id="rId846"/>
    <p:sldLayoutId id="2147485385" r:id="rId847"/>
    <p:sldLayoutId id="2147485386" r:id="rId848"/>
    <p:sldLayoutId id="2147485387" r:id="rId849"/>
    <p:sldLayoutId id="2147485388" r:id="rId850"/>
    <p:sldLayoutId id="2147485389" r:id="rId851"/>
    <p:sldLayoutId id="2147485390" r:id="rId852"/>
    <p:sldLayoutId id="2147485391" r:id="rId853"/>
    <p:sldLayoutId id="2147485392" r:id="rId854"/>
    <p:sldLayoutId id="2147485393" r:id="rId855"/>
    <p:sldLayoutId id="2147485394" r:id="rId856"/>
    <p:sldLayoutId id="2147485395" r:id="rId857"/>
    <p:sldLayoutId id="2147485396" r:id="rId858"/>
    <p:sldLayoutId id="2147485397" r:id="rId859"/>
    <p:sldLayoutId id="2147485398" r:id="rId860"/>
    <p:sldLayoutId id="2147485399" r:id="rId861"/>
    <p:sldLayoutId id="2147485400" r:id="rId862"/>
    <p:sldLayoutId id="2147485401" r:id="rId863"/>
    <p:sldLayoutId id="2147485402" r:id="rId864"/>
    <p:sldLayoutId id="2147485403" r:id="rId865"/>
    <p:sldLayoutId id="2147485404" r:id="rId866"/>
    <p:sldLayoutId id="2147485405" r:id="rId867"/>
    <p:sldLayoutId id="2147485406" r:id="rId868"/>
    <p:sldLayoutId id="2147485407" r:id="rId869"/>
    <p:sldLayoutId id="2147485408" r:id="rId870"/>
    <p:sldLayoutId id="2147485409" r:id="rId871"/>
    <p:sldLayoutId id="2147485410" r:id="rId872"/>
    <p:sldLayoutId id="2147485411" r:id="rId873"/>
    <p:sldLayoutId id="2147485412" r:id="rId874"/>
    <p:sldLayoutId id="2147485413" r:id="rId875"/>
    <p:sldLayoutId id="2147485414" r:id="rId876"/>
    <p:sldLayoutId id="2147485415" r:id="rId877"/>
    <p:sldLayoutId id="2147485416" r:id="rId878"/>
    <p:sldLayoutId id="2147485417" r:id="rId879"/>
    <p:sldLayoutId id="2147485418" r:id="rId880"/>
    <p:sldLayoutId id="2147485419" r:id="rId881"/>
    <p:sldLayoutId id="2147485420" r:id="rId882"/>
    <p:sldLayoutId id="2147485421" r:id="rId883"/>
    <p:sldLayoutId id="2147485422" r:id="rId884"/>
    <p:sldLayoutId id="2147485423" r:id="rId885"/>
    <p:sldLayoutId id="2147485424" r:id="rId886"/>
    <p:sldLayoutId id="2147485425" r:id="rId887"/>
    <p:sldLayoutId id="2147485426" r:id="rId888"/>
    <p:sldLayoutId id="2147485427" r:id="rId889"/>
    <p:sldLayoutId id="2147485428" r:id="rId890"/>
    <p:sldLayoutId id="2147485429" r:id="rId891"/>
    <p:sldLayoutId id="2147485430" r:id="rId892"/>
    <p:sldLayoutId id="2147485431" r:id="rId893"/>
    <p:sldLayoutId id="2147485432" r:id="rId894"/>
    <p:sldLayoutId id="2147485433" r:id="rId895"/>
    <p:sldLayoutId id="2147485434" r:id="rId896"/>
    <p:sldLayoutId id="2147485435" r:id="rId897"/>
    <p:sldLayoutId id="2147485436" r:id="rId898"/>
    <p:sldLayoutId id="2147485437" r:id="rId899"/>
    <p:sldLayoutId id="2147485438" r:id="rId900"/>
    <p:sldLayoutId id="2147485439" r:id="rId901"/>
    <p:sldLayoutId id="2147485440" r:id="rId902"/>
    <p:sldLayoutId id="2147485441" r:id="rId903"/>
    <p:sldLayoutId id="2147485442" r:id="rId904"/>
    <p:sldLayoutId id="2147485443" r:id="rId905"/>
    <p:sldLayoutId id="2147485444" r:id="rId906"/>
    <p:sldLayoutId id="2147485445" r:id="rId907"/>
    <p:sldLayoutId id="2147485446" r:id="rId908"/>
    <p:sldLayoutId id="2147485447" r:id="rId909"/>
    <p:sldLayoutId id="2147485448" r:id="rId910"/>
    <p:sldLayoutId id="2147485449" r:id="rId911"/>
    <p:sldLayoutId id="2147485450" r:id="rId912"/>
    <p:sldLayoutId id="2147485451" r:id="rId913"/>
    <p:sldLayoutId id="2147485452" r:id="rId914"/>
    <p:sldLayoutId id="2147485453" r:id="rId915"/>
    <p:sldLayoutId id="2147485454" r:id="rId916"/>
    <p:sldLayoutId id="2147485455" r:id="rId917"/>
    <p:sldLayoutId id="2147485456" r:id="rId918"/>
    <p:sldLayoutId id="2147485457" r:id="rId919"/>
    <p:sldLayoutId id="2147485458" r:id="rId920"/>
    <p:sldLayoutId id="2147485459" r:id="rId921"/>
    <p:sldLayoutId id="2147485460" r:id="rId922"/>
    <p:sldLayoutId id="2147485461" r:id="rId923"/>
    <p:sldLayoutId id="2147485462" r:id="rId924"/>
    <p:sldLayoutId id="2147485463" r:id="rId925"/>
    <p:sldLayoutId id="2147485464" r:id="rId926"/>
    <p:sldLayoutId id="2147485465" r:id="rId927"/>
    <p:sldLayoutId id="2147485466" r:id="rId928"/>
    <p:sldLayoutId id="2147485467" r:id="rId929"/>
    <p:sldLayoutId id="2147485468" r:id="rId930"/>
    <p:sldLayoutId id="2147485469" r:id="rId931"/>
    <p:sldLayoutId id="2147485470" r:id="rId932"/>
    <p:sldLayoutId id="2147485471" r:id="rId933"/>
    <p:sldLayoutId id="2147485472" r:id="rId934"/>
    <p:sldLayoutId id="2147485473" r:id="rId935"/>
    <p:sldLayoutId id="2147485474" r:id="rId936"/>
    <p:sldLayoutId id="2147485475" r:id="rId937"/>
    <p:sldLayoutId id="2147485476" r:id="rId938"/>
    <p:sldLayoutId id="2147485477" r:id="rId939"/>
    <p:sldLayoutId id="2147485478" r:id="rId940"/>
    <p:sldLayoutId id="2147485479" r:id="rId941"/>
    <p:sldLayoutId id="2147485480" r:id="rId942"/>
    <p:sldLayoutId id="2147485481" r:id="rId943"/>
    <p:sldLayoutId id="2147485482" r:id="rId944"/>
    <p:sldLayoutId id="2147485483" r:id="rId945"/>
    <p:sldLayoutId id="2147485484" r:id="rId946"/>
    <p:sldLayoutId id="2147485485" r:id="rId947"/>
    <p:sldLayoutId id="2147485486" r:id="rId948"/>
    <p:sldLayoutId id="2147485487" r:id="rId949"/>
    <p:sldLayoutId id="2147485488" r:id="rId950"/>
    <p:sldLayoutId id="2147485489" r:id="rId951"/>
    <p:sldLayoutId id="2147485490" r:id="rId952"/>
    <p:sldLayoutId id="2147485491" r:id="rId953"/>
    <p:sldLayoutId id="2147485492" r:id="rId954"/>
    <p:sldLayoutId id="2147485493" r:id="rId955"/>
    <p:sldLayoutId id="2147485494" r:id="rId956"/>
    <p:sldLayoutId id="2147485495" r:id="rId957"/>
    <p:sldLayoutId id="2147485496" r:id="rId958"/>
    <p:sldLayoutId id="2147485497" r:id="rId959"/>
    <p:sldLayoutId id="2147485498" r:id="rId960"/>
    <p:sldLayoutId id="2147485499" r:id="rId961"/>
    <p:sldLayoutId id="2147485500" r:id="rId962"/>
    <p:sldLayoutId id="2147485501" r:id="rId963"/>
    <p:sldLayoutId id="2147485502" r:id="rId964"/>
    <p:sldLayoutId id="2147485503" r:id="rId965"/>
    <p:sldLayoutId id="2147485504" r:id="rId966"/>
    <p:sldLayoutId id="2147485505" r:id="rId967"/>
    <p:sldLayoutId id="2147485506" r:id="rId968"/>
    <p:sldLayoutId id="2147485507" r:id="rId969"/>
    <p:sldLayoutId id="2147485508" r:id="rId970"/>
    <p:sldLayoutId id="2147485509" r:id="rId971"/>
    <p:sldLayoutId id="2147485510" r:id="rId972"/>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277" r:id="rId1"/>
    <p:sldLayoutId id="2147500278" r:id="rId2"/>
    <p:sldLayoutId id="2147500279" r:id="rId3"/>
    <p:sldLayoutId id="2147500280" r:id="rId4"/>
    <p:sldLayoutId id="2147500281" r:id="rId5"/>
    <p:sldLayoutId id="2147500282" r:id="rId6"/>
    <p:sldLayoutId id="2147500283" r:id="rId7"/>
    <p:sldLayoutId id="2147500284" r:id="rId8"/>
    <p:sldLayoutId id="2147500285" r:id="rId9"/>
    <p:sldLayoutId id="2147500286" r:id="rId10"/>
    <p:sldLayoutId id="2147500287" r:id="rId11"/>
    <p:sldLayoutId id="2147488857" r:id="rId12"/>
    <p:sldLayoutId id="2147488858" r:id="rId13"/>
    <p:sldLayoutId id="2147488859" r:id="rId14"/>
    <p:sldLayoutId id="2147488860" r:id="rId15"/>
    <p:sldLayoutId id="2147488861" r:id="rId16"/>
    <p:sldLayoutId id="2147488862" r:id="rId17"/>
    <p:sldLayoutId id="2147488863" r:id="rId18"/>
    <p:sldLayoutId id="2147488864" r:id="rId19"/>
    <p:sldLayoutId id="2147488865" r:id="rId20"/>
    <p:sldLayoutId id="2147488866" r:id="rId21"/>
    <p:sldLayoutId id="2147488867" r:id="rId22"/>
    <p:sldLayoutId id="2147488868" r:id="rId23"/>
    <p:sldLayoutId id="2147488869" r:id="rId24"/>
    <p:sldLayoutId id="2147488870" r:id="rId25"/>
    <p:sldLayoutId id="2147488871" r:id="rId26"/>
    <p:sldLayoutId id="2147488872" r:id="rId27"/>
    <p:sldLayoutId id="2147488873" r:id="rId28"/>
    <p:sldLayoutId id="2147488874" r:id="rId29"/>
    <p:sldLayoutId id="2147488875" r:id="rId30"/>
    <p:sldLayoutId id="2147488876" r:id="rId31"/>
    <p:sldLayoutId id="2147488877" r:id="rId32"/>
    <p:sldLayoutId id="2147488878" r:id="rId33"/>
    <p:sldLayoutId id="2147488879" r:id="rId34"/>
    <p:sldLayoutId id="2147488880" r:id="rId35"/>
    <p:sldLayoutId id="2147488881" r:id="rId36"/>
    <p:sldLayoutId id="2147488882" r:id="rId37"/>
    <p:sldLayoutId id="2147488883" r:id="rId38"/>
    <p:sldLayoutId id="2147488884" r:id="rId39"/>
    <p:sldLayoutId id="2147488885" r:id="rId40"/>
    <p:sldLayoutId id="2147488886" r:id="rId41"/>
    <p:sldLayoutId id="2147488887" r:id="rId42"/>
    <p:sldLayoutId id="2147488888" r:id="rId43"/>
    <p:sldLayoutId id="2147488889" r:id="rId44"/>
    <p:sldLayoutId id="2147488890" r:id="rId45"/>
    <p:sldLayoutId id="2147488891" r:id="rId46"/>
    <p:sldLayoutId id="2147488892" r:id="rId47"/>
    <p:sldLayoutId id="2147488893" r:id="rId48"/>
    <p:sldLayoutId id="2147488894" r:id="rId49"/>
    <p:sldLayoutId id="2147488895" r:id="rId50"/>
    <p:sldLayoutId id="2147488896" r:id="rId51"/>
    <p:sldLayoutId id="2147488897" r:id="rId52"/>
    <p:sldLayoutId id="2147488898" r:id="rId53"/>
    <p:sldLayoutId id="2147488899" r:id="rId54"/>
    <p:sldLayoutId id="2147488900" r:id="rId55"/>
    <p:sldLayoutId id="2147488901" r:id="rId56"/>
    <p:sldLayoutId id="2147488902" r:id="rId57"/>
    <p:sldLayoutId id="2147488903" r:id="rId58"/>
    <p:sldLayoutId id="2147488904" r:id="rId59"/>
    <p:sldLayoutId id="2147488905" r:id="rId60"/>
    <p:sldLayoutId id="2147488906" r:id="rId61"/>
    <p:sldLayoutId id="2147488907" r:id="rId62"/>
    <p:sldLayoutId id="2147488908" r:id="rId63"/>
    <p:sldLayoutId id="2147488909" r:id="rId64"/>
    <p:sldLayoutId id="2147488910" r:id="rId65"/>
    <p:sldLayoutId id="2147488911" r:id="rId66"/>
    <p:sldLayoutId id="2147488912" r:id="rId67"/>
    <p:sldLayoutId id="2147488913" r:id="rId68"/>
    <p:sldLayoutId id="2147488914" r:id="rId69"/>
    <p:sldLayoutId id="2147488915" r:id="rId70"/>
    <p:sldLayoutId id="2147488916" r:id="rId71"/>
    <p:sldLayoutId id="2147488917" r:id="rId72"/>
    <p:sldLayoutId id="2147488918" r:id="rId73"/>
    <p:sldLayoutId id="2147488919" r:id="rId74"/>
    <p:sldLayoutId id="2147488920" r:id="rId75"/>
    <p:sldLayoutId id="2147488921" r:id="rId76"/>
    <p:sldLayoutId id="2147488922" r:id="rId77"/>
    <p:sldLayoutId id="2147488923" r:id="rId78"/>
    <p:sldLayoutId id="2147488924" r:id="rId79"/>
    <p:sldLayoutId id="2147488925" r:id="rId80"/>
    <p:sldLayoutId id="2147488926" r:id="rId81"/>
    <p:sldLayoutId id="2147488927" r:id="rId82"/>
    <p:sldLayoutId id="2147488928" r:id="rId83"/>
    <p:sldLayoutId id="2147488929" r:id="rId84"/>
    <p:sldLayoutId id="2147488930" r:id="rId85"/>
    <p:sldLayoutId id="2147488931" r:id="rId86"/>
    <p:sldLayoutId id="2147488932" r:id="rId87"/>
    <p:sldLayoutId id="2147488933" r:id="rId88"/>
    <p:sldLayoutId id="2147488934" r:id="rId89"/>
    <p:sldLayoutId id="2147488935" r:id="rId90"/>
    <p:sldLayoutId id="2147488936" r:id="rId91"/>
    <p:sldLayoutId id="2147488937" r:id="rId92"/>
    <p:sldLayoutId id="2147488938" r:id="rId93"/>
    <p:sldLayoutId id="2147488939" r:id="rId94"/>
    <p:sldLayoutId id="2147488940" r:id="rId95"/>
    <p:sldLayoutId id="2147488941" r:id="rId96"/>
    <p:sldLayoutId id="2147488942" r:id="rId97"/>
    <p:sldLayoutId id="2147488943" r:id="rId98"/>
    <p:sldLayoutId id="2147488944" r:id="rId99"/>
    <p:sldLayoutId id="2147488945" r:id="rId100"/>
    <p:sldLayoutId id="2147488946" r:id="rId101"/>
    <p:sldLayoutId id="2147488947" r:id="rId102"/>
    <p:sldLayoutId id="2147488948" r:id="rId103"/>
    <p:sldLayoutId id="2147488949" r:id="rId104"/>
    <p:sldLayoutId id="2147488950" r:id="rId105"/>
    <p:sldLayoutId id="2147488951" r:id="rId106"/>
    <p:sldLayoutId id="2147488952" r:id="rId107"/>
    <p:sldLayoutId id="2147488953" r:id="rId108"/>
    <p:sldLayoutId id="2147488954" r:id="rId109"/>
    <p:sldLayoutId id="2147488955" r:id="rId110"/>
    <p:sldLayoutId id="2147488956" r:id="rId111"/>
    <p:sldLayoutId id="2147488957" r:id="rId112"/>
    <p:sldLayoutId id="2147488958" r:id="rId113"/>
    <p:sldLayoutId id="2147488959" r:id="rId114"/>
    <p:sldLayoutId id="2147488960" r:id="rId115"/>
    <p:sldLayoutId id="2147488961" r:id="rId116"/>
    <p:sldLayoutId id="2147488962" r:id="rId117"/>
    <p:sldLayoutId id="2147488963" r:id="rId118"/>
    <p:sldLayoutId id="2147488964" r:id="rId119"/>
    <p:sldLayoutId id="2147488965" r:id="rId120"/>
    <p:sldLayoutId id="2147488966" r:id="rId121"/>
    <p:sldLayoutId id="2147488967" r:id="rId122"/>
    <p:sldLayoutId id="2147488968" r:id="rId123"/>
    <p:sldLayoutId id="2147488969" r:id="rId124"/>
    <p:sldLayoutId id="2147488970" r:id="rId125"/>
    <p:sldLayoutId id="2147488971" r:id="rId126"/>
    <p:sldLayoutId id="2147488972" r:id="rId127"/>
    <p:sldLayoutId id="2147488973" r:id="rId128"/>
    <p:sldLayoutId id="2147488974" r:id="rId129"/>
    <p:sldLayoutId id="2147488975" r:id="rId130"/>
    <p:sldLayoutId id="2147488976" r:id="rId131"/>
    <p:sldLayoutId id="2147488977" r:id="rId132"/>
    <p:sldLayoutId id="2147488978" r:id="rId133"/>
    <p:sldLayoutId id="2147488979" r:id="rId134"/>
    <p:sldLayoutId id="2147488980" r:id="rId135"/>
    <p:sldLayoutId id="2147488981" r:id="rId136"/>
    <p:sldLayoutId id="2147488982" r:id="rId137"/>
    <p:sldLayoutId id="2147488983" r:id="rId138"/>
    <p:sldLayoutId id="2147488984" r:id="rId139"/>
    <p:sldLayoutId id="2147488985" r:id="rId140"/>
    <p:sldLayoutId id="2147488986" r:id="rId141"/>
    <p:sldLayoutId id="2147488987" r:id="rId142"/>
    <p:sldLayoutId id="2147488988" r:id="rId143"/>
    <p:sldLayoutId id="2147488989" r:id="rId144"/>
    <p:sldLayoutId id="2147488990" r:id="rId145"/>
    <p:sldLayoutId id="2147488991" r:id="rId146"/>
    <p:sldLayoutId id="2147488992" r:id="rId147"/>
    <p:sldLayoutId id="2147488993" r:id="rId148"/>
    <p:sldLayoutId id="2147488994" r:id="rId149"/>
    <p:sldLayoutId id="2147488995" r:id="rId150"/>
    <p:sldLayoutId id="2147488996" r:id="rId151"/>
    <p:sldLayoutId id="2147488997" r:id="rId152"/>
    <p:sldLayoutId id="2147488998" r:id="rId153"/>
    <p:sldLayoutId id="2147488999" r:id="rId154"/>
    <p:sldLayoutId id="2147489000" r:id="rId155"/>
    <p:sldLayoutId id="2147489001" r:id="rId156"/>
    <p:sldLayoutId id="2147489002" r:id="rId157"/>
    <p:sldLayoutId id="2147489003" r:id="rId158"/>
    <p:sldLayoutId id="2147489004" r:id="rId159"/>
    <p:sldLayoutId id="2147489005" r:id="rId160"/>
    <p:sldLayoutId id="2147489006" r:id="rId161"/>
    <p:sldLayoutId id="2147489007" r:id="rId162"/>
    <p:sldLayoutId id="2147489008" r:id="rId163"/>
    <p:sldLayoutId id="2147489009" r:id="rId164"/>
    <p:sldLayoutId id="2147489010" r:id="rId165"/>
    <p:sldLayoutId id="2147489011" r:id="rId166"/>
    <p:sldLayoutId id="2147489012" r:id="rId167"/>
    <p:sldLayoutId id="2147489013" r:id="rId168"/>
    <p:sldLayoutId id="2147489014" r:id="rId169"/>
    <p:sldLayoutId id="2147489015" r:id="rId170"/>
    <p:sldLayoutId id="2147489016" r:id="rId171"/>
    <p:sldLayoutId id="2147489017" r:id="rId172"/>
    <p:sldLayoutId id="2147489018" r:id="rId173"/>
    <p:sldLayoutId id="2147489019" r:id="rId174"/>
    <p:sldLayoutId id="2147489020" r:id="rId175"/>
    <p:sldLayoutId id="2147489021" r:id="rId176"/>
    <p:sldLayoutId id="2147489022" r:id="rId177"/>
    <p:sldLayoutId id="2147489023" r:id="rId178"/>
    <p:sldLayoutId id="2147489024" r:id="rId179"/>
    <p:sldLayoutId id="2147489025" r:id="rId180"/>
    <p:sldLayoutId id="2147489026" r:id="rId181"/>
    <p:sldLayoutId id="2147489027" r:id="rId182"/>
    <p:sldLayoutId id="2147489028" r:id="rId183"/>
    <p:sldLayoutId id="2147489029" r:id="rId184"/>
    <p:sldLayoutId id="2147489030" r:id="rId185"/>
    <p:sldLayoutId id="2147489031" r:id="rId186"/>
    <p:sldLayoutId id="2147489032" r:id="rId187"/>
    <p:sldLayoutId id="2147489033" r:id="rId188"/>
    <p:sldLayoutId id="2147489034" r:id="rId189"/>
    <p:sldLayoutId id="2147489035" r:id="rId190"/>
    <p:sldLayoutId id="2147489036" r:id="rId191"/>
    <p:sldLayoutId id="2147489037" r:id="rId192"/>
    <p:sldLayoutId id="2147489038" r:id="rId193"/>
    <p:sldLayoutId id="2147489039" r:id="rId194"/>
    <p:sldLayoutId id="2147489040" r:id="rId195"/>
    <p:sldLayoutId id="2147489041" r:id="rId196"/>
    <p:sldLayoutId id="2147489042" r:id="rId197"/>
    <p:sldLayoutId id="2147489043" r:id="rId198"/>
    <p:sldLayoutId id="2147489044" r:id="rId199"/>
    <p:sldLayoutId id="2147489045" r:id="rId200"/>
    <p:sldLayoutId id="2147489046" r:id="rId201"/>
    <p:sldLayoutId id="2147489047" r:id="rId202"/>
    <p:sldLayoutId id="2147489048" r:id="rId203"/>
    <p:sldLayoutId id="2147489049" r:id="rId204"/>
    <p:sldLayoutId id="2147489050" r:id="rId205"/>
    <p:sldLayoutId id="2147489051" r:id="rId206"/>
    <p:sldLayoutId id="2147489052" r:id="rId207"/>
    <p:sldLayoutId id="2147489053" r:id="rId208"/>
    <p:sldLayoutId id="2147489054" r:id="rId209"/>
    <p:sldLayoutId id="2147489055" r:id="rId210"/>
    <p:sldLayoutId id="2147489056" r:id="rId211"/>
    <p:sldLayoutId id="2147489057" r:id="rId212"/>
    <p:sldLayoutId id="2147489058" r:id="rId213"/>
    <p:sldLayoutId id="2147489059" r:id="rId214"/>
    <p:sldLayoutId id="2147489060" r:id="rId215"/>
    <p:sldLayoutId id="2147489061" r:id="rId216"/>
    <p:sldLayoutId id="2147489062" r:id="rId217"/>
    <p:sldLayoutId id="2147489063" r:id="rId218"/>
    <p:sldLayoutId id="2147489064" r:id="rId219"/>
    <p:sldLayoutId id="2147489065" r:id="rId220"/>
    <p:sldLayoutId id="2147489066" r:id="rId221"/>
    <p:sldLayoutId id="2147489067" r:id="rId222"/>
    <p:sldLayoutId id="2147489068" r:id="rId223"/>
    <p:sldLayoutId id="2147489069" r:id="rId224"/>
    <p:sldLayoutId id="2147489070" r:id="rId225"/>
    <p:sldLayoutId id="2147489071" r:id="rId226"/>
    <p:sldLayoutId id="2147489072" r:id="rId227"/>
    <p:sldLayoutId id="2147489073" r:id="rId228"/>
    <p:sldLayoutId id="2147489074" r:id="rId229"/>
    <p:sldLayoutId id="2147489075" r:id="rId230"/>
    <p:sldLayoutId id="2147489076" r:id="rId231"/>
    <p:sldLayoutId id="2147489077" r:id="rId232"/>
    <p:sldLayoutId id="2147489078" r:id="rId233"/>
    <p:sldLayoutId id="2147489079" r:id="rId234"/>
    <p:sldLayoutId id="2147489080" r:id="rId235"/>
    <p:sldLayoutId id="2147489081" r:id="rId236"/>
    <p:sldLayoutId id="2147489082" r:id="rId237"/>
    <p:sldLayoutId id="2147489083" r:id="rId238"/>
    <p:sldLayoutId id="2147489084" r:id="rId239"/>
    <p:sldLayoutId id="2147489085" r:id="rId240"/>
    <p:sldLayoutId id="2147489086" r:id="rId241"/>
    <p:sldLayoutId id="2147489087" r:id="rId242"/>
    <p:sldLayoutId id="2147489088" r:id="rId243"/>
    <p:sldLayoutId id="2147489089" r:id="rId244"/>
    <p:sldLayoutId id="2147489090" r:id="rId245"/>
    <p:sldLayoutId id="2147489091" r:id="rId246"/>
    <p:sldLayoutId id="2147489092" r:id="rId247"/>
    <p:sldLayoutId id="2147489093" r:id="rId248"/>
    <p:sldLayoutId id="2147489094" r:id="rId249"/>
    <p:sldLayoutId id="2147489095" r:id="rId250"/>
    <p:sldLayoutId id="2147489096" r:id="rId251"/>
    <p:sldLayoutId id="2147489097" r:id="rId252"/>
    <p:sldLayoutId id="2147489098" r:id="rId253"/>
    <p:sldLayoutId id="2147489099" r:id="rId254"/>
    <p:sldLayoutId id="2147489100" r:id="rId255"/>
    <p:sldLayoutId id="2147489101" r:id="rId256"/>
    <p:sldLayoutId id="2147489102" r:id="rId257"/>
    <p:sldLayoutId id="2147489103" r:id="rId258"/>
    <p:sldLayoutId id="2147489104" r:id="rId259"/>
    <p:sldLayoutId id="2147489105" r:id="rId260"/>
    <p:sldLayoutId id="2147489106" r:id="rId261"/>
    <p:sldLayoutId id="2147489107" r:id="rId262"/>
    <p:sldLayoutId id="2147489108" r:id="rId263"/>
    <p:sldLayoutId id="2147489109" r:id="rId264"/>
    <p:sldLayoutId id="2147489110" r:id="rId265"/>
    <p:sldLayoutId id="2147489111" r:id="rId266"/>
    <p:sldLayoutId id="2147489112" r:id="rId267"/>
    <p:sldLayoutId id="2147489113" r:id="rId268"/>
    <p:sldLayoutId id="2147489114" r:id="rId269"/>
    <p:sldLayoutId id="2147489115" r:id="rId270"/>
    <p:sldLayoutId id="2147489116" r:id="rId271"/>
    <p:sldLayoutId id="2147489117" r:id="rId272"/>
    <p:sldLayoutId id="2147489118" r:id="rId273"/>
    <p:sldLayoutId id="2147489119" r:id="rId274"/>
    <p:sldLayoutId id="2147489120" r:id="rId275"/>
    <p:sldLayoutId id="2147489121" r:id="rId276"/>
    <p:sldLayoutId id="2147489122" r:id="rId277"/>
    <p:sldLayoutId id="2147489123" r:id="rId278"/>
    <p:sldLayoutId id="2147489124" r:id="rId279"/>
    <p:sldLayoutId id="2147489125" r:id="rId280"/>
    <p:sldLayoutId id="2147489126" r:id="rId281"/>
    <p:sldLayoutId id="2147489127" r:id="rId282"/>
    <p:sldLayoutId id="2147489128" r:id="rId283"/>
    <p:sldLayoutId id="2147489129" r:id="rId284"/>
    <p:sldLayoutId id="2147489130" r:id="rId285"/>
    <p:sldLayoutId id="2147489131" r:id="rId286"/>
    <p:sldLayoutId id="2147489132" r:id="rId287"/>
    <p:sldLayoutId id="2147489133" r:id="rId288"/>
    <p:sldLayoutId id="2147489134" r:id="rId289"/>
    <p:sldLayoutId id="2147489135" r:id="rId290"/>
    <p:sldLayoutId id="2147489136" r:id="rId291"/>
    <p:sldLayoutId id="2147489137" r:id="rId292"/>
    <p:sldLayoutId id="2147489138" r:id="rId293"/>
    <p:sldLayoutId id="2147489139" r:id="rId294"/>
    <p:sldLayoutId id="2147489140" r:id="rId295"/>
    <p:sldLayoutId id="2147489141" r:id="rId296"/>
    <p:sldLayoutId id="2147489142" r:id="rId297"/>
    <p:sldLayoutId id="2147489143" r:id="rId298"/>
    <p:sldLayoutId id="2147489144" r:id="rId299"/>
    <p:sldLayoutId id="2147489145" r:id="rId300"/>
    <p:sldLayoutId id="2147489146" r:id="rId301"/>
    <p:sldLayoutId id="2147489147" r:id="rId302"/>
    <p:sldLayoutId id="2147489148" r:id="rId303"/>
    <p:sldLayoutId id="2147489149" r:id="rId304"/>
    <p:sldLayoutId id="2147489150" r:id="rId305"/>
    <p:sldLayoutId id="2147489151" r:id="rId306"/>
    <p:sldLayoutId id="2147489152" r:id="rId307"/>
    <p:sldLayoutId id="2147489153" r:id="rId308"/>
    <p:sldLayoutId id="2147489154" r:id="rId309"/>
    <p:sldLayoutId id="2147489155" r:id="rId310"/>
    <p:sldLayoutId id="2147489156" r:id="rId311"/>
    <p:sldLayoutId id="2147489157" r:id="rId312"/>
    <p:sldLayoutId id="2147489158" r:id="rId313"/>
    <p:sldLayoutId id="2147489159" r:id="rId314"/>
    <p:sldLayoutId id="2147489160" r:id="rId315"/>
    <p:sldLayoutId id="2147489161" r:id="rId316"/>
    <p:sldLayoutId id="2147489162" r:id="rId317"/>
    <p:sldLayoutId id="2147489163" r:id="rId318"/>
    <p:sldLayoutId id="2147489164" r:id="rId319"/>
    <p:sldLayoutId id="2147489165" r:id="rId320"/>
    <p:sldLayoutId id="2147489166" r:id="rId321"/>
    <p:sldLayoutId id="2147489167" r:id="rId322"/>
    <p:sldLayoutId id="2147489168" r:id="rId323"/>
    <p:sldLayoutId id="2147489169" r:id="rId324"/>
    <p:sldLayoutId id="2147489170" r:id="rId325"/>
    <p:sldLayoutId id="2147489171" r:id="rId326"/>
    <p:sldLayoutId id="2147489172" r:id="rId327"/>
    <p:sldLayoutId id="2147489173" r:id="rId328"/>
    <p:sldLayoutId id="2147489174" r:id="rId329"/>
    <p:sldLayoutId id="2147489175" r:id="rId330"/>
    <p:sldLayoutId id="2147489176" r:id="rId331"/>
    <p:sldLayoutId id="2147489177" r:id="rId332"/>
    <p:sldLayoutId id="2147489178" r:id="rId333"/>
    <p:sldLayoutId id="2147489179" r:id="rId334"/>
    <p:sldLayoutId id="2147489180" r:id="rId335"/>
    <p:sldLayoutId id="2147489181" r:id="rId336"/>
    <p:sldLayoutId id="2147489182" r:id="rId337"/>
    <p:sldLayoutId id="2147489183" r:id="rId338"/>
    <p:sldLayoutId id="2147489184" r:id="rId339"/>
    <p:sldLayoutId id="2147489185" r:id="rId340"/>
    <p:sldLayoutId id="2147489186" r:id="rId341"/>
    <p:sldLayoutId id="2147489187" r:id="rId342"/>
    <p:sldLayoutId id="2147489188" r:id="rId343"/>
    <p:sldLayoutId id="2147489189" r:id="rId344"/>
    <p:sldLayoutId id="2147489190" r:id="rId345"/>
    <p:sldLayoutId id="2147489191" r:id="rId346"/>
    <p:sldLayoutId id="2147489192" r:id="rId347"/>
    <p:sldLayoutId id="2147489193" r:id="rId348"/>
    <p:sldLayoutId id="2147489194" r:id="rId349"/>
    <p:sldLayoutId id="2147489195" r:id="rId350"/>
    <p:sldLayoutId id="2147489196" r:id="rId351"/>
    <p:sldLayoutId id="2147489197" r:id="rId352"/>
    <p:sldLayoutId id="2147489198" r:id="rId353"/>
    <p:sldLayoutId id="2147489199" r:id="rId354"/>
    <p:sldLayoutId id="2147489200" r:id="rId355"/>
    <p:sldLayoutId id="2147489201" r:id="rId356"/>
    <p:sldLayoutId id="2147489202" r:id="rId357"/>
    <p:sldLayoutId id="2147489203" r:id="rId358"/>
    <p:sldLayoutId id="2147489204" r:id="rId359"/>
    <p:sldLayoutId id="2147489205" r:id="rId360"/>
    <p:sldLayoutId id="2147489206" r:id="rId361"/>
    <p:sldLayoutId id="2147489207" r:id="rId362"/>
    <p:sldLayoutId id="2147489208" r:id="rId363"/>
    <p:sldLayoutId id="2147489209" r:id="rId364"/>
    <p:sldLayoutId id="2147489210" r:id="rId365"/>
    <p:sldLayoutId id="2147489211" r:id="rId366"/>
    <p:sldLayoutId id="2147489212" r:id="rId367"/>
    <p:sldLayoutId id="2147489213" r:id="rId368"/>
    <p:sldLayoutId id="2147489214" r:id="rId369"/>
    <p:sldLayoutId id="2147489215" r:id="rId370"/>
    <p:sldLayoutId id="2147489216" r:id="rId371"/>
    <p:sldLayoutId id="2147489217" r:id="rId372"/>
    <p:sldLayoutId id="2147489218" r:id="rId373"/>
    <p:sldLayoutId id="2147489219" r:id="rId374"/>
    <p:sldLayoutId id="2147489220" r:id="rId375"/>
    <p:sldLayoutId id="2147489221" r:id="rId376"/>
    <p:sldLayoutId id="2147489222" r:id="rId377"/>
    <p:sldLayoutId id="2147489223" r:id="rId378"/>
    <p:sldLayoutId id="2147489224" r:id="rId379"/>
    <p:sldLayoutId id="2147489225" r:id="rId380"/>
    <p:sldLayoutId id="2147489226" r:id="rId381"/>
    <p:sldLayoutId id="2147489227" r:id="rId382"/>
    <p:sldLayoutId id="2147489228" r:id="rId383"/>
    <p:sldLayoutId id="2147489229" r:id="rId384"/>
    <p:sldLayoutId id="2147489230" r:id="rId385"/>
    <p:sldLayoutId id="2147489231" r:id="rId386"/>
    <p:sldLayoutId id="2147489232" r:id="rId387"/>
    <p:sldLayoutId id="2147489233" r:id="rId388"/>
    <p:sldLayoutId id="2147489234" r:id="rId389"/>
    <p:sldLayoutId id="2147489235" r:id="rId390"/>
    <p:sldLayoutId id="2147489236" r:id="rId391"/>
    <p:sldLayoutId id="2147489237" r:id="rId392"/>
    <p:sldLayoutId id="2147489238" r:id="rId393"/>
    <p:sldLayoutId id="2147489239" r:id="rId394"/>
    <p:sldLayoutId id="2147489240" r:id="rId395"/>
    <p:sldLayoutId id="2147489241" r:id="rId396"/>
    <p:sldLayoutId id="2147489242" r:id="rId397"/>
    <p:sldLayoutId id="2147489243" r:id="rId398"/>
    <p:sldLayoutId id="2147489244" r:id="rId399"/>
    <p:sldLayoutId id="2147489245" r:id="rId400"/>
    <p:sldLayoutId id="2147489246" r:id="rId401"/>
    <p:sldLayoutId id="2147489247" r:id="rId402"/>
    <p:sldLayoutId id="2147489248" r:id="rId403"/>
    <p:sldLayoutId id="2147489249" r:id="rId404"/>
    <p:sldLayoutId id="2147489250" r:id="rId405"/>
    <p:sldLayoutId id="2147489251" r:id="rId406"/>
    <p:sldLayoutId id="2147489252" r:id="rId407"/>
    <p:sldLayoutId id="2147489253" r:id="rId408"/>
    <p:sldLayoutId id="2147489254" r:id="rId409"/>
    <p:sldLayoutId id="2147489255" r:id="rId410"/>
    <p:sldLayoutId id="2147489256" r:id="rId411"/>
    <p:sldLayoutId id="2147489257" r:id="rId412"/>
    <p:sldLayoutId id="2147489258" r:id="rId413"/>
    <p:sldLayoutId id="2147489259" r:id="rId414"/>
    <p:sldLayoutId id="2147489260" r:id="rId415"/>
    <p:sldLayoutId id="2147489261" r:id="rId416"/>
    <p:sldLayoutId id="2147489262" r:id="rId417"/>
    <p:sldLayoutId id="2147489263" r:id="rId418"/>
    <p:sldLayoutId id="2147489264" r:id="rId419"/>
    <p:sldLayoutId id="2147489265" r:id="rId420"/>
    <p:sldLayoutId id="2147489266" r:id="rId421"/>
    <p:sldLayoutId id="2147489267" r:id="rId422"/>
    <p:sldLayoutId id="2147489268" r:id="rId423"/>
    <p:sldLayoutId id="2147489269" r:id="rId424"/>
    <p:sldLayoutId id="2147489270" r:id="rId425"/>
    <p:sldLayoutId id="2147489271" r:id="rId426"/>
    <p:sldLayoutId id="2147489272" r:id="rId427"/>
    <p:sldLayoutId id="2147489273" r:id="rId428"/>
    <p:sldLayoutId id="2147489274" r:id="rId429"/>
    <p:sldLayoutId id="2147489275" r:id="rId430"/>
    <p:sldLayoutId id="2147489276" r:id="rId431"/>
    <p:sldLayoutId id="2147489277" r:id="rId432"/>
    <p:sldLayoutId id="2147489278" r:id="rId433"/>
    <p:sldLayoutId id="2147489279" r:id="rId434"/>
    <p:sldLayoutId id="2147489280" r:id="rId435"/>
    <p:sldLayoutId id="2147489281" r:id="rId436"/>
    <p:sldLayoutId id="2147489282" r:id="rId437"/>
    <p:sldLayoutId id="2147489283" r:id="rId438"/>
    <p:sldLayoutId id="2147489284" r:id="rId439"/>
    <p:sldLayoutId id="2147489285" r:id="rId440"/>
    <p:sldLayoutId id="2147489286" r:id="rId441"/>
    <p:sldLayoutId id="2147489287" r:id="rId442"/>
    <p:sldLayoutId id="2147489288" r:id="rId443"/>
    <p:sldLayoutId id="2147489289" r:id="rId444"/>
    <p:sldLayoutId id="2147489290" r:id="rId445"/>
    <p:sldLayoutId id="2147489291" r:id="rId446"/>
    <p:sldLayoutId id="2147489292" r:id="rId447"/>
    <p:sldLayoutId id="2147489293" r:id="rId448"/>
    <p:sldLayoutId id="2147489294" r:id="rId449"/>
    <p:sldLayoutId id="2147489295" r:id="rId450"/>
    <p:sldLayoutId id="2147489296" r:id="rId451"/>
    <p:sldLayoutId id="2147489297" r:id="rId452"/>
    <p:sldLayoutId id="2147489298" r:id="rId453"/>
    <p:sldLayoutId id="2147489299" r:id="rId454"/>
    <p:sldLayoutId id="2147489300" r:id="rId455"/>
    <p:sldLayoutId id="2147489301" r:id="rId456"/>
    <p:sldLayoutId id="2147489302" r:id="rId457"/>
    <p:sldLayoutId id="2147489303" r:id="rId458"/>
    <p:sldLayoutId id="2147489304" r:id="rId459"/>
    <p:sldLayoutId id="2147489305" r:id="rId460"/>
    <p:sldLayoutId id="2147489306" r:id="rId461"/>
    <p:sldLayoutId id="2147489307" r:id="rId462"/>
    <p:sldLayoutId id="2147489308" r:id="rId463"/>
    <p:sldLayoutId id="2147489309" r:id="rId464"/>
    <p:sldLayoutId id="2147489310" r:id="rId465"/>
    <p:sldLayoutId id="2147489311" r:id="rId466"/>
    <p:sldLayoutId id="2147489312" r:id="rId467"/>
    <p:sldLayoutId id="2147489313" r:id="rId468"/>
    <p:sldLayoutId id="2147489314" r:id="rId469"/>
    <p:sldLayoutId id="2147489315" r:id="rId470"/>
    <p:sldLayoutId id="2147489316" r:id="rId471"/>
    <p:sldLayoutId id="2147489317" r:id="rId472"/>
    <p:sldLayoutId id="2147489318" r:id="rId473"/>
    <p:sldLayoutId id="2147489319" r:id="rId474"/>
    <p:sldLayoutId id="2147489320" r:id="rId475"/>
    <p:sldLayoutId id="2147489321" r:id="rId476"/>
    <p:sldLayoutId id="2147489322" r:id="rId477"/>
    <p:sldLayoutId id="2147489323" r:id="rId478"/>
    <p:sldLayoutId id="2147489324" r:id="rId479"/>
    <p:sldLayoutId id="2147489325" r:id="rId480"/>
    <p:sldLayoutId id="2147489326" r:id="rId481"/>
    <p:sldLayoutId id="2147489327" r:id="rId482"/>
    <p:sldLayoutId id="2147489328" r:id="rId483"/>
    <p:sldLayoutId id="2147489329" r:id="rId484"/>
    <p:sldLayoutId id="2147489330" r:id="rId485"/>
    <p:sldLayoutId id="2147489331" r:id="rId486"/>
    <p:sldLayoutId id="2147489332" r:id="rId487"/>
    <p:sldLayoutId id="2147489333" r:id="rId488"/>
    <p:sldLayoutId id="2147489334" r:id="rId489"/>
    <p:sldLayoutId id="2147489335" r:id="rId490"/>
    <p:sldLayoutId id="2147489336" r:id="rId491"/>
    <p:sldLayoutId id="2147489337" r:id="rId492"/>
    <p:sldLayoutId id="2147489338" r:id="rId493"/>
    <p:sldLayoutId id="2147489339" r:id="rId494"/>
    <p:sldLayoutId id="2147489340" r:id="rId495"/>
    <p:sldLayoutId id="2147489341" r:id="rId496"/>
    <p:sldLayoutId id="2147489342" r:id="rId497"/>
    <p:sldLayoutId id="2147489343" r:id="rId498"/>
    <p:sldLayoutId id="2147489344" r:id="rId499"/>
    <p:sldLayoutId id="2147489345" r:id="rId500"/>
    <p:sldLayoutId id="2147489346" r:id="rId501"/>
    <p:sldLayoutId id="2147489347" r:id="rId502"/>
    <p:sldLayoutId id="2147489348" r:id="rId503"/>
    <p:sldLayoutId id="2147489349" r:id="rId504"/>
    <p:sldLayoutId id="2147489350" r:id="rId505"/>
    <p:sldLayoutId id="2147489351" r:id="rId506"/>
    <p:sldLayoutId id="2147489352" r:id="rId507"/>
    <p:sldLayoutId id="2147489353" r:id="rId508"/>
    <p:sldLayoutId id="2147489354" r:id="rId509"/>
    <p:sldLayoutId id="2147489355" r:id="rId510"/>
    <p:sldLayoutId id="2147489356" r:id="rId511"/>
    <p:sldLayoutId id="2147489357" r:id="rId512"/>
    <p:sldLayoutId id="2147489358" r:id="rId513"/>
    <p:sldLayoutId id="2147489359" r:id="rId514"/>
    <p:sldLayoutId id="2147489360" r:id="rId515"/>
    <p:sldLayoutId id="2147489361" r:id="rId516"/>
    <p:sldLayoutId id="2147489362" r:id="rId517"/>
    <p:sldLayoutId id="2147489363" r:id="rId518"/>
    <p:sldLayoutId id="2147489364" r:id="rId519"/>
    <p:sldLayoutId id="2147489365" r:id="rId520"/>
    <p:sldLayoutId id="2147489366" r:id="rId521"/>
    <p:sldLayoutId id="2147489367" r:id="rId522"/>
    <p:sldLayoutId id="2147489368" r:id="rId523"/>
    <p:sldLayoutId id="2147489369" r:id="rId524"/>
    <p:sldLayoutId id="2147489370" r:id="rId525"/>
    <p:sldLayoutId id="2147489371" r:id="rId526"/>
    <p:sldLayoutId id="2147489372" r:id="rId527"/>
    <p:sldLayoutId id="2147489373" r:id="rId528"/>
    <p:sldLayoutId id="2147489374" r:id="rId529"/>
    <p:sldLayoutId id="2147489375" r:id="rId530"/>
    <p:sldLayoutId id="2147489376" r:id="rId531"/>
    <p:sldLayoutId id="2147489377" r:id="rId532"/>
    <p:sldLayoutId id="2147489378" r:id="rId533"/>
    <p:sldLayoutId id="2147489379" r:id="rId534"/>
    <p:sldLayoutId id="2147489380" r:id="rId535"/>
    <p:sldLayoutId id="2147489381" r:id="rId536"/>
    <p:sldLayoutId id="2147489382" r:id="rId537"/>
    <p:sldLayoutId id="2147489383" r:id="rId538"/>
    <p:sldLayoutId id="2147489384" r:id="rId539"/>
    <p:sldLayoutId id="2147489385" r:id="rId540"/>
    <p:sldLayoutId id="2147489386" r:id="rId541"/>
    <p:sldLayoutId id="2147489387" r:id="rId542"/>
    <p:sldLayoutId id="2147489388" r:id="rId543"/>
    <p:sldLayoutId id="2147489389" r:id="rId544"/>
    <p:sldLayoutId id="2147489390" r:id="rId545"/>
    <p:sldLayoutId id="2147489391" r:id="rId546"/>
    <p:sldLayoutId id="2147489392" r:id="rId547"/>
    <p:sldLayoutId id="2147489393" r:id="rId548"/>
    <p:sldLayoutId id="2147489394" r:id="rId549"/>
    <p:sldLayoutId id="2147489395" r:id="rId550"/>
    <p:sldLayoutId id="2147489396" r:id="rId551"/>
    <p:sldLayoutId id="2147489397" r:id="rId552"/>
    <p:sldLayoutId id="2147489398" r:id="rId553"/>
    <p:sldLayoutId id="2147489399" r:id="rId554"/>
    <p:sldLayoutId id="2147489400" r:id="rId555"/>
    <p:sldLayoutId id="2147489401" r:id="rId556"/>
    <p:sldLayoutId id="2147489402" r:id="rId557"/>
    <p:sldLayoutId id="2147489403" r:id="rId558"/>
    <p:sldLayoutId id="2147489404" r:id="rId559"/>
    <p:sldLayoutId id="2147489405" r:id="rId560"/>
    <p:sldLayoutId id="2147489406" r:id="rId561"/>
    <p:sldLayoutId id="2147489407" r:id="rId562"/>
    <p:sldLayoutId id="2147489408" r:id="rId563"/>
    <p:sldLayoutId id="2147489409" r:id="rId564"/>
    <p:sldLayoutId id="2147489410" r:id="rId565"/>
    <p:sldLayoutId id="2147489411" r:id="rId566"/>
    <p:sldLayoutId id="2147489412" r:id="rId567"/>
    <p:sldLayoutId id="2147489413" r:id="rId568"/>
    <p:sldLayoutId id="2147489414" r:id="rId569"/>
    <p:sldLayoutId id="2147489415" r:id="rId570"/>
    <p:sldLayoutId id="2147489416" r:id="rId571"/>
    <p:sldLayoutId id="2147489417" r:id="rId572"/>
    <p:sldLayoutId id="2147489418" r:id="rId573"/>
    <p:sldLayoutId id="2147489419" r:id="rId574"/>
    <p:sldLayoutId id="2147489420" r:id="rId575"/>
    <p:sldLayoutId id="2147489421" r:id="rId576"/>
    <p:sldLayoutId id="2147489422" r:id="rId577"/>
    <p:sldLayoutId id="2147489423" r:id="rId578"/>
    <p:sldLayoutId id="2147489424" r:id="rId579"/>
    <p:sldLayoutId id="2147489425" r:id="rId580"/>
    <p:sldLayoutId id="2147489426" r:id="rId581"/>
    <p:sldLayoutId id="2147489427" r:id="rId582"/>
    <p:sldLayoutId id="2147489428" r:id="rId583"/>
    <p:sldLayoutId id="2147489429" r:id="rId584"/>
    <p:sldLayoutId id="2147489430" r:id="rId585"/>
    <p:sldLayoutId id="2147489431" r:id="rId586"/>
    <p:sldLayoutId id="2147489432" r:id="rId587"/>
    <p:sldLayoutId id="2147489433" r:id="rId588"/>
    <p:sldLayoutId id="2147489434" r:id="rId589"/>
    <p:sldLayoutId id="2147489435" r:id="rId590"/>
    <p:sldLayoutId id="2147489436" r:id="rId591"/>
    <p:sldLayoutId id="2147489437" r:id="rId592"/>
    <p:sldLayoutId id="2147489438" r:id="rId593"/>
    <p:sldLayoutId id="2147489439" r:id="rId594"/>
    <p:sldLayoutId id="2147489440" r:id="rId595"/>
    <p:sldLayoutId id="2147489441" r:id="rId596"/>
    <p:sldLayoutId id="2147489442" r:id="rId597"/>
    <p:sldLayoutId id="2147489443" r:id="rId598"/>
    <p:sldLayoutId id="2147489444" r:id="rId599"/>
    <p:sldLayoutId id="2147489445" r:id="rId600"/>
    <p:sldLayoutId id="2147489446" r:id="rId601"/>
    <p:sldLayoutId id="2147489447" r:id="rId602"/>
    <p:sldLayoutId id="2147489448" r:id="rId603"/>
    <p:sldLayoutId id="2147489449" r:id="rId604"/>
    <p:sldLayoutId id="2147489450" r:id="rId605"/>
    <p:sldLayoutId id="2147489451" r:id="rId606"/>
    <p:sldLayoutId id="2147489452" r:id="rId607"/>
    <p:sldLayoutId id="2147489453" r:id="rId608"/>
    <p:sldLayoutId id="2147489454" r:id="rId609"/>
    <p:sldLayoutId id="2147489455" r:id="rId610"/>
    <p:sldLayoutId id="2147489456" r:id="rId611"/>
    <p:sldLayoutId id="2147489457" r:id="rId612"/>
    <p:sldLayoutId id="2147489458" r:id="rId613"/>
    <p:sldLayoutId id="2147489459" r:id="rId614"/>
    <p:sldLayoutId id="2147489460" r:id="rId615"/>
    <p:sldLayoutId id="2147489461" r:id="rId616"/>
    <p:sldLayoutId id="2147489462" r:id="rId617"/>
    <p:sldLayoutId id="2147489463" r:id="rId618"/>
    <p:sldLayoutId id="2147489464" r:id="rId619"/>
    <p:sldLayoutId id="2147489465" r:id="rId620"/>
    <p:sldLayoutId id="2147489466" r:id="rId621"/>
    <p:sldLayoutId id="2147489467" r:id="rId622"/>
    <p:sldLayoutId id="2147489468" r:id="rId623"/>
    <p:sldLayoutId id="2147489469" r:id="rId624"/>
    <p:sldLayoutId id="2147489470" r:id="rId625"/>
    <p:sldLayoutId id="2147489471" r:id="rId626"/>
    <p:sldLayoutId id="2147489472" r:id="rId627"/>
    <p:sldLayoutId id="2147489473" r:id="rId628"/>
    <p:sldLayoutId id="2147489474" r:id="rId629"/>
    <p:sldLayoutId id="2147489475" r:id="rId630"/>
    <p:sldLayoutId id="2147489476" r:id="rId631"/>
    <p:sldLayoutId id="2147489477" r:id="rId632"/>
    <p:sldLayoutId id="2147489478" r:id="rId633"/>
    <p:sldLayoutId id="2147489479" r:id="rId634"/>
    <p:sldLayoutId id="2147489480" r:id="rId635"/>
    <p:sldLayoutId id="2147489481" r:id="rId636"/>
    <p:sldLayoutId id="2147489482" r:id="rId637"/>
    <p:sldLayoutId id="2147489483" r:id="rId638"/>
    <p:sldLayoutId id="2147489484" r:id="rId639"/>
    <p:sldLayoutId id="2147489485" r:id="rId640"/>
    <p:sldLayoutId id="2147489486" r:id="rId641"/>
    <p:sldLayoutId id="2147489487" r:id="rId642"/>
    <p:sldLayoutId id="2147489488" r:id="rId643"/>
    <p:sldLayoutId id="2147489489" r:id="rId644"/>
    <p:sldLayoutId id="2147489490" r:id="rId645"/>
    <p:sldLayoutId id="2147489491" r:id="rId646"/>
    <p:sldLayoutId id="2147489492" r:id="rId647"/>
    <p:sldLayoutId id="2147489493" r:id="rId648"/>
    <p:sldLayoutId id="2147489494" r:id="rId649"/>
    <p:sldLayoutId id="2147489495" r:id="rId650"/>
    <p:sldLayoutId id="2147489496" r:id="rId651"/>
    <p:sldLayoutId id="2147489497" r:id="rId652"/>
    <p:sldLayoutId id="2147489498" r:id="rId653"/>
    <p:sldLayoutId id="2147489499" r:id="rId654"/>
    <p:sldLayoutId id="2147489500" r:id="rId655"/>
    <p:sldLayoutId id="2147489501" r:id="rId656"/>
    <p:sldLayoutId id="2147489502" r:id="rId657"/>
    <p:sldLayoutId id="2147489503" r:id="rId658"/>
    <p:sldLayoutId id="2147489504" r:id="rId659"/>
    <p:sldLayoutId id="2147489505" r:id="rId660"/>
    <p:sldLayoutId id="2147489506" r:id="rId661"/>
    <p:sldLayoutId id="2147489507" r:id="rId662"/>
    <p:sldLayoutId id="2147489508" r:id="rId663"/>
    <p:sldLayoutId id="2147489509" r:id="rId664"/>
    <p:sldLayoutId id="2147489510" r:id="rId665"/>
    <p:sldLayoutId id="2147489511" r:id="rId666"/>
    <p:sldLayoutId id="2147489512" r:id="rId667"/>
    <p:sldLayoutId id="2147489513" r:id="rId668"/>
    <p:sldLayoutId id="2147489514" r:id="rId669"/>
    <p:sldLayoutId id="2147489515" r:id="rId670"/>
    <p:sldLayoutId id="2147489516" r:id="rId671"/>
    <p:sldLayoutId id="2147489517" r:id="rId672"/>
    <p:sldLayoutId id="2147489518" r:id="rId673"/>
    <p:sldLayoutId id="2147489519" r:id="rId674"/>
    <p:sldLayoutId id="2147489520" r:id="rId675"/>
    <p:sldLayoutId id="2147489521" r:id="rId676"/>
    <p:sldLayoutId id="2147489522" r:id="rId677"/>
    <p:sldLayoutId id="2147489523" r:id="rId678"/>
    <p:sldLayoutId id="2147489524" r:id="rId679"/>
    <p:sldLayoutId id="2147489525" r:id="rId680"/>
    <p:sldLayoutId id="2147489526" r:id="rId681"/>
    <p:sldLayoutId id="2147489527" r:id="rId682"/>
    <p:sldLayoutId id="2147489528" r:id="rId683"/>
    <p:sldLayoutId id="2147489529" r:id="rId684"/>
    <p:sldLayoutId id="2147489530" r:id="rId685"/>
    <p:sldLayoutId id="2147489531" r:id="rId686"/>
    <p:sldLayoutId id="2147489532" r:id="rId687"/>
    <p:sldLayoutId id="2147489533" r:id="rId688"/>
    <p:sldLayoutId id="2147489534" r:id="rId689"/>
    <p:sldLayoutId id="2147489535" r:id="rId690"/>
    <p:sldLayoutId id="2147489536" r:id="rId691"/>
    <p:sldLayoutId id="2147489537" r:id="rId692"/>
    <p:sldLayoutId id="2147489538" r:id="rId693"/>
    <p:sldLayoutId id="2147489539" r:id="rId694"/>
    <p:sldLayoutId id="2147489540" r:id="rId695"/>
    <p:sldLayoutId id="2147489541" r:id="rId696"/>
    <p:sldLayoutId id="2147489542" r:id="rId697"/>
    <p:sldLayoutId id="2147489543" r:id="rId698"/>
    <p:sldLayoutId id="2147489544" r:id="rId699"/>
    <p:sldLayoutId id="2147489545" r:id="rId700"/>
    <p:sldLayoutId id="2147489546" r:id="rId701"/>
    <p:sldLayoutId id="2147489547" r:id="rId702"/>
    <p:sldLayoutId id="2147489548" r:id="rId703"/>
    <p:sldLayoutId id="2147489549" r:id="rId704"/>
    <p:sldLayoutId id="2147489550" r:id="rId705"/>
    <p:sldLayoutId id="2147489551" r:id="rId706"/>
    <p:sldLayoutId id="2147489552" r:id="rId707"/>
    <p:sldLayoutId id="2147489553" r:id="rId708"/>
    <p:sldLayoutId id="2147489554" r:id="rId709"/>
    <p:sldLayoutId id="2147489555" r:id="rId710"/>
    <p:sldLayoutId id="2147489556" r:id="rId711"/>
    <p:sldLayoutId id="2147489557" r:id="rId712"/>
    <p:sldLayoutId id="2147489558" r:id="rId713"/>
    <p:sldLayoutId id="2147489559" r:id="rId714"/>
    <p:sldLayoutId id="2147489560" r:id="rId715"/>
    <p:sldLayoutId id="2147489561" r:id="rId716"/>
    <p:sldLayoutId id="2147489562" r:id="rId717"/>
    <p:sldLayoutId id="2147489563" r:id="rId718"/>
    <p:sldLayoutId id="2147489564" r:id="rId719"/>
    <p:sldLayoutId id="2147489565" r:id="rId720"/>
    <p:sldLayoutId id="2147489566" r:id="rId721"/>
    <p:sldLayoutId id="2147489567" r:id="rId722"/>
    <p:sldLayoutId id="2147489568" r:id="rId723"/>
    <p:sldLayoutId id="2147489569" r:id="rId724"/>
    <p:sldLayoutId id="2147489570" r:id="rId725"/>
    <p:sldLayoutId id="2147489571" r:id="rId726"/>
    <p:sldLayoutId id="2147489572" r:id="rId727"/>
    <p:sldLayoutId id="2147489573" r:id="rId728"/>
    <p:sldLayoutId id="2147489574" r:id="rId729"/>
    <p:sldLayoutId id="2147489575" r:id="rId730"/>
    <p:sldLayoutId id="2147489576" r:id="rId731"/>
    <p:sldLayoutId id="2147489577" r:id="rId732"/>
    <p:sldLayoutId id="2147489578" r:id="rId733"/>
    <p:sldLayoutId id="2147489579" r:id="rId734"/>
    <p:sldLayoutId id="2147489580" r:id="rId735"/>
    <p:sldLayoutId id="2147489581" r:id="rId736"/>
    <p:sldLayoutId id="2147489582" r:id="rId737"/>
    <p:sldLayoutId id="2147489583" r:id="rId738"/>
    <p:sldLayoutId id="2147489584" r:id="rId739"/>
    <p:sldLayoutId id="2147489585" r:id="rId740"/>
    <p:sldLayoutId id="2147489586" r:id="rId741"/>
    <p:sldLayoutId id="2147489587" r:id="rId742"/>
    <p:sldLayoutId id="2147489588" r:id="rId743"/>
    <p:sldLayoutId id="2147489589" r:id="rId744"/>
    <p:sldLayoutId id="2147489590" r:id="rId745"/>
    <p:sldLayoutId id="2147489591" r:id="rId746"/>
    <p:sldLayoutId id="2147489592" r:id="rId747"/>
    <p:sldLayoutId id="2147489593" r:id="rId748"/>
    <p:sldLayoutId id="2147489594" r:id="rId749"/>
    <p:sldLayoutId id="2147489595" r:id="rId750"/>
    <p:sldLayoutId id="2147489596" r:id="rId751"/>
    <p:sldLayoutId id="2147489597" r:id="rId752"/>
    <p:sldLayoutId id="2147489598" r:id="rId753"/>
    <p:sldLayoutId id="2147489599" r:id="rId754"/>
    <p:sldLayoutId id="2147489600" r:id="rId755"/>
    <p:sldLayoutId id="2147489601" r:id="rId756"/>
    <p:sldLayoutId id="2147489602" r:id="rId757"/>
    <p:sldLayoutId id="2147489603" r:id="rId758"/>
    <p:sldLayoutId id="2147489604" r:id="rId759"/>
    <p:sldLayoutId id="2147489605" r:id="rId760"/>
    <p:sldLayoutId id="2147489606" r:id="rId761"/>
    <p:sldLayoutId id="2147489607" r:id="rId762"/>
    <p:sldLayoutId id="2147489608" r:id="rId763"/>
    <p:sldLayoutId id="2147489609" r:id="rId764"/>
    <p:sldLayoutId id="2147489610" r:id="rId765"/>
    <p:sldLayoutId id="2147489611" r:id="rId766"/>
    <p:sldLayoutId id="2147489612" r:id="rId767"/>
    <p:sldLayoutId id="2147489613" r:id="rId768"/>
    <p:sldLayoutId id="2147489614" r:id="rId769"/>
    <p:sldLayoutId id="2147489615" r:id="rId770"/>
    <p:sldLayoutId id="2147489616" r:id="rId771"/>
    <p:sldLayoutId id="2147489617" r:id="rId772"/>
    <p:sldLayoutId id="2147489618" r:id="rId773"/>
    <p:sldLayoutId id="2147489619" r:id="rId774"/>
    <p:sldLayoutId id="2147489620" r:id="rId775"/>
    <p:sldLayoutId id="2147489621" r:id="rId776"/>
    <p:sldLayoutId id="2147489622" r:id="rId777"/>
    <p:sldLayoutId id="2147489623" r:id="rId778"/>
    <p:sldLayoutId id="2147489624" r:id="rId779"/>
    <p:sldLayoutId id="2147489625" r:id="rId780"/>
    <p:sldLayoutId id="2147489626" r:id="rId781"/>
    <p:sldLayoutId id="2147489627" r:id="rId782"/>
    <p:sldLayoutId id="2147489628" r:id="rId783"/>
    <p:sldLayoutId id="2147489629" r:id="rId784"/>
    <p:sldLayoutId id="2147489630" r:id="rId785"/>
    <p:sldLayoutId id="2147489631" r:id="rId786"/>
    <p:sldLayoutId id="2147489632" r:id="rId787"/>
    <p:sldLayoutId id="2147489633" r:id="rId788"/>
    <p:sldLayoutId id="2147489634" r:id="rId789"/>
    <p:sldLayoutId id="2147489635" r:id="rId790"/>
    <p:sldLayoutId id="2147489636" r:id="rId791"/>
    <p:sldLayoutId id="2147489637" r:id="rId792"/>
    <p:sldLayoutId id="2147489638" r:id="rId793"/>
    <p:sldLayoutId id="2147489639" r:id="rId794"/>
    <p:sldLayoutId id="2147489640" r:id="rId795"/>
    <p:sldLayoutId id="2147489641" r:id="rId796"/>
    <p:sldLayoutId id="2147489642" r:id="rId797"/>
    <p:sldLayoutId id="2147489643" r:id="rId798"/>
    <p:sldLayoutId id="2147489644" r:id="rId799"/>
    <p:sldLayoutId id="2147489645" r:id="rId800"/>
    <p:sldLayoutId id="2147489646" r:id="rId801"/>
    <p:sldLayoutId id="2147489647" r:id="rId802"/>
    <p:sldLayoutId id="2147489648" r:id="rId803"/>
    <p:sldLayoutId id="2147489649" r:id="rId804"/>
    <p:sldLayoutId id="2147489650" r:id="rId805"/>
    <p:sldLayoutId id="2147489651" r:id="rId806"/>
    <p:sldLayoutId id="2147489652" r:id="rId807"/>
    <p:sldLayoutId id="2147489653" r:id="rId808"/>
    <p:sldLayoutId id="2147489654" r:id="rId809"/>
    <p:sldLayoutId id="2147489655" r:id="rId810"/>
    <p:sldLayoutId id="2147489656" r:id="rId811"/>
    <p:sldLayoutId id="2147489657" r:id="rId812"/>
    <p:sldLayoutId id="2147489658" r:id="rId813"/>
    <p:sldLayoutId id="2147489659" r:id="rId814"/>
    <p:sldLayoutId id="2147489660" r:id="rId815"/>
    <p:sldLayoutId id="2147489661" r:id="rId816"/>
    <p:sldLayoutId id="2147489662" r:id="rId817"/>
    <p:sldLayoutId id="2147489663" r:id="rId818"/>
    <p:sldLayoutId id="2147489664" r:id="rId819"/>
    <p:sldLayoutId id="2147489665" r:id="rId820"/>
    <p:sldLayoutId id="2147489666" r:id="rId821"/>
    <p:sldLayoutId id="2147489667" r:id="rId822"/>
    <p:sldLayoutId id="2147489668" r:id="rId823"/>
    <p:sldLayoutId id="2147489669" r:id="rId824"/>
    <p:sldLayoutId id="2147489670" r:id="rId825"/>
    <p:sldLayoutId id="2147489671" r:id="rId826"/>
    <p:sldLayoutId id="2147489672" r:id="rId827"/>
    <p:sldLayoutId id="2147489673" r:id="rId828"/>
    <p:sldLayoutId id="2147489674" r:id="rId829"/>
    <p:sldLayoutId id="2147489675" r:id="rId830"/>
    <p:sldLayoutId id="2147489676" r:id="rId831"/>
    <p:sldLayoutId id="2147489677" r:id="rId832"/>
    <p:sldLayoutId id="2147489678" r:id="rId833"/>
    <p:sldLayoutId id="2147489679" r:id="rId834"/>
    <p:sldLayoutId id="2147489680" r:id="rId835"/>
    <p:sldLayoutId id="2147489681" r:id="rId836"/>
    <p:sldLayoutId id="2147489682" r:id="rId837"/>
    <p:sldLayoutId id="2147489683" r:id="rId838"/>
    <p:sldLayoutId id="2147489684" r:id="rId839"/>
    <p:sldLayoutId id="2147489685" r:id="rId840"/>
    <p:sldLayoutId id="2147489686" r:id="rId841"/>
    <p:sldLayoutId id="2147489687" r:id="rId842"/>
    <p:sldLayoutId id="2147489688" r:id="rId843"/>
    <p:sldLayoutId id="2147489689" r:id="rId844"/>
    <p:sldLayoutId id="2147489690" r:id="rId845"/>
    <p:sldLayoutId id="2147489691" r:id="rId846"/>
    <p:sldLayoutId id="2147489692" r:id="rId847"/>
    <p:sldLayoutId id="2147489693" r:id="rId848"/>
    <p:sldLayoutId id="2147489694" r:id="rId849"/>
    <p:sldLayoutId id="2147489695" r:id="rId850"/>
    <p:sldLayoutId id="2147489696" r:id="rId851"/>
    <p:sldLayoutId id="2147489697" r:id="rId852"/>
    <p:sldLayoutId id="2147489698" r:id="rId853"/>
    <p:sldLayoutId id="2147489699" r:id="rId854"/>
    <p:sldLayoutId id="2147489700" r:id="rId855"/>
    <p:sldLayoutId id="2147489701" r:id="rId856"/>
    <p:sldLayoutId id="2147489702" r:id="rId857"/>
    <p:sldLayoutId id="2147489703" r:id="rId858"/>
    <p:sldLayoutId id="2147489704" r:id="rId859"/>
    <p:sldLayoutId id="2147489705" r:id="rId860"/>
    <p:sldLayoutId id="2147489706" r:id="rId861"/>
    <p:sldLayoutId id="2147489707" r:id="rId862"/>
    <p:sldLayoutId id="2147489708" r:id="rId863"/>
    <p:sldLayoutId id="2147489709" r:id="rId864"/>
    <p:sldLayoutId id="2147489710" r:id="rId865"/>
    <p:sldLayoutId id="2147489711" r:id="rId866"/>
    <p:sldLayoutId id="2147489712" r:id="rId867"/>
    <p:sldLayoutId id="2147489713" r:id="rId868"/>
    <p:sldLayoutId id="2147489714" r:id="rId869"/>
    <p:sldLayoutId id="2147489715" r:id="rId870"/>
    <p:sldLayoutId id="2147489716" r:id="rId871"/>
    <p:sldLayoutId id="2147489717" r:id="rId872"/>
    <p:sldLayoutId id="2147489718" r:id="rId873"/>
    <p:sldLayoutId id="2147489719" r:id="rId874"/>
    <p:sldLayoutId id="2147489720" r:id="rId875"/>
    <p:sldLayoutId id="2147489721" r:id="rId876"/>
    <p:sldLayoutId id="2147489722" r:id="rId877"/>
    <p:sldLayoutId id="2147489723" r:id="rId878"/>
    <p:sldLayoutId id="2147489724" r:id="rId879"/>
    <p:sldLayoutId id="2147489725" r:id="rId880"/>
    <p:sldLayoutId id="2147489726" r:id="rId881"/>
    <p:sldLayoutId id="2147489727" r:id="rId882"/>
    <p:sldLayoutId id="2147489728" r:id="rId883"/>
    <p:sldLayoutId id="2147489729" r:id="rId884"/>
    <p:sldLayoutId id="2147489730" r:id="rId885"/>
    <p:sldLayoutId id="2147489731" r:id="rId886"/>
    <p:sldLayoutId id="2147489732" r:id="rId887"/>
    <p:sldLayoutId id="2147489733" r:id="rId888"/>
    <p:sldLayoutId id="2147489734" r:id="rId889"/>
    <p:sldLayoutId id="2147489735" r:id="rId890"/>
    <p:sldLayoutId id="2147489736" r:id="rId891"/>
    <p:sldLayoutId id="2147489737" r:id="rId892"/>
    <p:sldLayoutId id="2147489738" r:id="rId893"/>
    <p:sldLayoutId id="2147489739" r:id="rId894"/>
    <p:sldLayoutId id="2147489740" r:id="rId895"/>
    <p:sldLayoutId id="2147489741" r:id="rId896"/>
    <p:sldLayoutId id="2147489742" r:id="rId897"/>
    <p:sldLayoutId id="2147489743" r:id="rId898"/>
    <p:sldLayoutId id="2147489744" r:id="rId899"/>
    <p:sldLayoutId id="2147489745" r:id="rId900"/>
    <p:sldLayoutId id="2147489746" r:id="rId901"/>
    <p:sldLayoutId id="2147489747" r:id="rId902"/>
    <p:sldLayoutId id="2147489748" r:id="rId903"/>
    <p:sldLayoutId id="2147489749" r:id="rId904"/>
    <p:sldLayoutId id="2147489750" r:id="rId905"/>
    <p:sldLayoutId id="2147489751" r:id="rId906"/>
    <p:sldLayoutId id="2147489752" r:id="rId907"/>
    <p:sldLayoutId id="2147489753" r:id="rId908"/>
    <p:sldLayoutId id="2147489754" r:id="rId909"/>
    <p:sldLayoutId id="2147489755" r:id="rId910"/>
    <p:sldLayoutId id="2147489756" r:id="rId911"/>
    <p:sldLayoutId id="2147489757" r:id="rId912"/>
    <p:sldLayoutId id="2147489758" r:id="rId913"/>
    <p:sldLayoutId id="2147489759" r:id="rId914"/>
    <p:sldLayoutId id="2147489760" r:id="rId915"/>
    <p:sldLayoutId id="2147489761" r:id="rId916"/>
    <p:sldLayoutId id="2147489762" r:id="rId917"/>
    <p:sldLayoutId id="2147489763" r:id="rId918"/>
    <p:sldLayoutId id="2147489764" r:id="rId919"/>
    <p:sldLayoutId id="2147489765" r:id="rId920"/>
    <p:sldLayoutId id="2147489766" r:id="rId921"/>
    <p:sldLayoutId id="2147489767" r:id="rId922"/>
    <p:sldLayoutId id="2147489768" r:id="rId923"/>
    <p:sldLayoutId id="2147489769" r:id="rId924"/>
    <p:sldLayoutId id="2147489770" r:id="rId925"/>
    <p:sldLayoutId id="2147489771" r:id="rId926"/>
    <p:sldLayoutId id="2147489772" r:id="rId927"/>
    <p:sldLayoutId id="2147489773" r:id="rId928"/>
    <p:sldLayoutId id="2147489774" r:id="rId929"/>
    <p:sldLayoutId id="2147489775" r:id="rId930"/>
    <p:sldLayoutId id="2147489776" r:id="rId931"/>
    <p:sldLayoutId id="2147489777" r:id="rId932"/>
    <p:sldLayoutId id="2147489778" r:id="rId933"/>
    <p:sldLayoutId id="2147489779" r:id="rId934"/>
    <p:sldLayoutId id="2147489780" r:id="rId935"/>
    <p:sldLayoutId id="2147489781" r:id="rId936"/>
    <p:sldLayoutId id="2147489782" r:id="rId937"/>
    <p:sldLayoutId id="2147489783" r:id="rId938"/>
    <p:sldLayoutId id="2147489784" r:id="rId939"/>
    <p:sldLayoutId id="2147489785" r:id="rId940"/>
    <p:sldLayoutId id="2147489786" r:id="rId941"/>
    <p:sldLayoutId id="2147489787" r:id="rId942"/>
    <p:sldLayoutId id="2147489788" r:id="rId943"/>
    <p:sldLayoutId id="2147489789" r:id="rId944"/>
    <p:sldLayoutId id="2147489790" r:id="rId945"/>
    <p:sldLayoutId id="2147489791" r:id="rId946"/>
    <p:sldLayoutId id="2147489792" r:id="rId947"/>
    <p:sldLayoutId id="2147489793" r:id="rId948"/>
    <p:sldLayoutId id="2147489794" r:id="rId949"/>
    <p:sldLayoutId id="2147489795" r:id="rId950"/>
    <p:sldLayoutId id="2147489796" r:id="rId951"/>
    <p:sldLayoutId id="2147489797" r:id="rId952"/>
    <p:sldLayoutId id="2147489798" r:id="rId953"/>
    <p:sldLayoutId id="2147489799" r:id="rId954"/>
    <p:sldLayoutId id="2147489800" r:id="rId955"/>
    <p:sldLayoutId id="2147489801" r:id="rId956"/>
    <p:sldLayoutId id="2147489802" r:id="rId957"/>
    <p:sldLayoutId id="2147489803" r:id="rId958"/>
    <p:sldLayoutId id="2147489804" r:id="rId959"/>
    <p:sldLayoutId id="2147489805" r:id="rId960"/>
    <p:sldLayoutId id="2147489806" r:id="rId961"/>
    <p:sldLayoutId id="2147489807" r:id="rId962"/>
    <p:sldLayoutId id="2147489808" r:id="rId963"/>
    <p:sldLayoutId id="2147489809" r:id="rId964"/>
    <p:sldLayoutId id="2147489810" r:id="rId965"/>
    <p:sldLayoutId id="2147489811" r:id="rId966"/>
    <p:sldLayoutId id="2147489812" r:id="rId967"/>
    <p:sldLayoutId id="2147489813" r:id="rId968"/>
    <p:sldLayoutId id="2147489814" r:id="rId969"/>
    <p:sldLayoutId id="2147489815" r:id="rId970"/>
    <p:sldLayoutId id="2147489816"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289" r:id="rId1"/>
    <p:sldLayoutId id="2147500290" r:id="rId2"/>
    <p:sldLayoutId id="2147500291" r:id="rId3"/>
    <p:sldLayoutId id="2147500292" r:id="rId4"/>
    <p:sldLayoutId id="2147500293" r:id="rId5"/>
    <p:sldLayoutId id="2147500294" r:id="rId6"/>
    <p:sldLayoutId id="2147500295" r:id="rId7"/>
    <p:sldLayoutId id="2147500296" r:id="rId8"/>
    <p:sldLayoutId id="2147500297" r:id="rId9"/>
    <p:sldLayoutId id="2147500298" r:id="rId10"/>
    <p:sldLayoutId id="2147500299" r:id="rId11"/>
    <p:sldLayoutId id="2147489830" r:id="rId12"/>
    <p:sldLayoutId id="2147489831" r:id="rId13"/>
    <p:sldLayoutId id="2147489832" r:id="rId14"/>
    <p:sldLayoutId id="2147489833" r:id="rId15"/>
    <p:sldLayoutId id="2147489834" r:id="rId16"/>
    <p:sldLayoutId id="2147489835" r:id="rId17"/>
    <p:sldLayoutId id="2147489836" r:id="rId18"/>
    <p:sldLayoutId id="2147489837" r:id="rId19"/>
    <p:sldLayoutId id="2147489838" r:id="rId20"/>
    <p:sldLayoutId id="2147489839" r:id="rId21"/>
    <p:sldLayoutId id="2147489840" r:id="rId22"/>
    <p:sldLayoutId id="2147489841" r:id="rId23"/>
    <p:sldLayoutId id="2147489842" r:id="rId24"/>
    <p:sldLayoutId id="2147489843" r:id="rId25"/>
    <p:sldLayoutId id="2147489844" r:id="rId26"/>
    <p:sldLayoutId id="2147489845" r:id="rId27"/>
    <p:sldLayoutId id="2147489846" r:id="rId28"/>
    <p:sldLayoutId id="2147489847" r:id="rId29"/>
    <p:sldLayoutId id="2147489848" r:id="rId30"/>
    <p:sldLayoutId id="2147489849" r:id="rId31"/>
    <p:sldLayoutId id="2147489850" r:id="rId32"/>
    <p:sldLayoutId id="2147489851" r:id="rId33"/>
    <p:sldLayoutId id="2147489852" r:id="rId34"/>
    <p:sldLayoutId id="2147489853" r:id="rId35"/>
    <p:sldLayoutId id="2147489854" r:id="rId36"/>
    <p:sldLayoutId id="2147489855" r:id="rId37"/>
    <p:sldLayoutId id="2147489856" r:id="rId38"/>
    <p:sldLayoutId id="2147489857" r:id="rId39"/>
    <p:sldLayoutId id="2147489858" r:id="rId40"/>
    <p:sldLayoutId id="2147489859" r:id="rId41"/>
    <p:sldLayoutId id="2147489860" r:id="rId42"/>
    <p:sldLayoutId id="2147489861" r:id="rId43"/>
    <p:sldLayoutId id="2147489862" r:id="rId44"/>
    <p:sldLayoutId id="2147489863" r:id="rId45"/>
    <p:sldLayoutId id="2147489864" r:id="rId46"/>
    <p:sldLayoutId id="2147489865" r:id="rId47"/>
    <p:sldLayoutId id="2147489866" r:id="rId48"/>
    <p:sldLayoutId id="2147489867" r:id="rId49"/>
    <p:sldLayoutId id="2147489868" r:id="rId50"/>
    <p:sldLayoutId id="2147489869" r:id="rId51"/>
    <p:sldLayoutId id="2147489870" r:id="rId52"/>
    <p:sldLayoutId id="2147489871" r:id="rId53"/>
    <p:sldLayoutId id="2147489872" r:id="rId54"/>
    <p:sldLayoutId id="2147489873" r:id="rId55"/>
    <p:sldLayoutId id="2147489874" r:id="rId56"/>
    <p:sldLayoutId id="2147489875" r:id="rId57"/>
    <p:sldLayoutId id="2147489876" r:id="rId58"/>
    <p:sldLayoutId id="2147489877" r:id="rId59"/>
    <p:sldLayoutId id="2147489878" r:id="rId60"/>
    <p:sldLayoutId id="2147489879" r:id="rId61"/>
    <p:sldLayoutId id="2147489880" r:id="rId62"/>
    <p:sldLayoutId id="2147489881" r:id="rId63"/>
    <p:sldLayoutId id="2147489882" r:id="rId64"/>
    <p:sldLayoutId id="2147489883" r:id="rId65"/>
    <p:sldLayoutId id="2147489884" r:id="rId66"/>
    <p:sldLayoutId id="2147489885" r:id="rId67"/>
    <p:sldLayoutId id="2147489886" r:id="rId68"/>
    <p:sldLayoutId id="2147489887" r:id="rId69"/>
    <p:sldLayoutId id="2147489888" r:id="rId70"/>
    <p:sldLayoutId id="2147489889" r:id="rId71"/>
    <p:sldLayoutId id="2147489890" r:id="rId72"/>
    <p:sldLayoutId id="2147489891" r:id="rId73"/>
    <p:sldLayoutId id="2147489892" r:id="rId74"/>
    <p:sldLayoutId id="2147489893" r:id="rId75"/>
    <p:sldLayoutId id="2147489894" r:id="rId76"/>
    <p:sldLayoutId id="2147489895" r:id="rId77"/>
    <p:sldLayoutId id="2147489896" r:id="rId78"/>
    <p:sldLayoutId id="2147489897" r:id="rId79"/>
    <p:sldLayoutId id="2147489898" r:id="rId80"/>
    <p:sldLayoutId id="2147489899" r:id="rId81"/>
    <p:sldLayoutId id="2147489900" r:id="rId82"/>
    <p:sldLayoutId id="2147489901" r:id="rId83"/>
    <p:sldLayoutId id="2147489902" r:id="rId84"/>
    <p:sldLayoutId id="2147489903" r:id="rId85"/>
    <p:sldLayoutId id="2147489904" r:id="rId86"/>
    <p:sldLayoutId id="2147489905" r:id="rId87"/>
    <p:sldLayoutId id="2147489906" r:id="rId88"/>
    <p:sldLayoutId id="2147489907" r:id="rId89"/>
    <p:sldLayoutId id="2147489908" r:id="rId90"/>
    <p:sldLayoutId id="2147489909" r:id="rId91"/>
    <p:sldLayoutId id="2147489910" r:id="rId92"/>
    <p:sldLayoutId id="2147489911" r:id="rId93"/>
    <p:sldLayoutId id="2147489912" r:id="rId94"/>
    <p:sldLayoutId id="2147489913" r:id="rId95"/>
    <p:sldLayoutId id="2147489914" r:id="rId96"/>
    <p:sldLayoutId id="2147489915" r:id="rId97"/>
    <p:sldLayoutId id="2147489916" r:id="rId98"/>
    <p:sldLayoutId id="2147489917" r:id="rId99"/>
    <p:sldLayoutId id="2147489918" r:id="rId100"/>
    <p:sldLayoutId id="2147489919" r:id="rId101"/>
    <p:sldLayoutId id="2147489920" r:id="rId102"/>
    <p:sldLayoutId id="2147489921" r:id="rId103"/>
    <p:sldLayoutId id="2147489922" r:id="rId104"/>
    <p:sldLayoutId id="2147489923" r:id="rId105"/>
    <p:sldLayoutId id="2147489924" r:id="rId106"/>
    <p:sldLayoutId id="2147489925" r:id="rId107"/>
    <p:sldLayoutId id="2147489926" r:id="rId108"/>
    <p:sldLayoutId id="2147489927" r:id="rId109"/>
    <p:sldLayoutId id="2147489928" r:id="rId110"/>
    <p:sldLayoutId id="2147489929" r:id="rId111"/>
    <p:sldLayoutId id="2147489930" r:id="rId112"/>
    <p:sldLayoutId id="2147489931" r:id="rId113"/>
    <p:sldLayoutId id="2147489932" r:id="rId114"/>
    <p:sldLayoutId id="2147489933" r:id="rId115"/>
    <p:sldLayoutId id="2147489934" r:id="rId116"/>
    <p:sldLayoutId id="2147489935" r:id="rId117"/>
    <p:sldLayoutId id="2147489936" r:id="rId118"/>
    <p:sldLayoutId id="2147489937" r:id="rId119"/>
    <p:sldLayoutId id="2147489938" r:id="rId120"/>
    <p:sldLayoutId id="2147489939" r:id="rId121"/>
    <p:sldLayoutId id="2147489940" r:id="rId122"/>
    <p:sldLayoutId id="2147489941" r:id="rId123"/>
    <p:sldLayoutId id="2147489942" r:id="rId124"/>
    <p:sldLayoutId id="2147489943" r:id="rId125"/>
    <p:sldLayoutId id="2147489944" r:id="rId126"/>
    <p:sldLayoutId id="2147489945" r:id="rId127"/>
    <p:sldLayoutId id="2147489946" r:id="rId128"/>
    <p:sldLayoutId id="2147489947" r:id="rId129"/>
    <p:sldLayoutId id="2147489948" r:id="rId130"/>
    <p:sldLayoutId id="2147489949" r:id="rId131"/>
    <p:sldLayoutId id="2147489950" r:id="rId132"/>
    <p:sldLayoutId id="2147489951" r:id="rId133"/>
    <p:sldLayoutId id="2147489952" r:id="rId134"/>
    <p:sldLayoutId id="2147489953" r:id="rId135"/>
    <p:sldLayoutId id="2147489954" r:id="rId136"/>
    <p:sldLayoutId id="2147489955" r:id="rId137"/>
    <p:sldLayoutId id="2147489956" r:id="rId138"/>
    <p:sldLayoutId id="2147489957" r:id="rId139"/>
    <p:sldLayoutId id="2147489958" r:id="rId140"/>
    <p:sldLayoutId id="2147489959" r:id="rId141"/>
    <p:sldLayoutId id="2147489960" r:id="rId142"/>
    <p:sldLayoutId id="2147489961" r:id="rId143"/>
    <p:sldLayoutId id="2147489962" r:id="rId144"/>
    <p:sldLayoutId id="2147489963" r:id="rId145"/>
    <p:sldLayoutId id="2147489964" r:id="rId146"/>
    <p:sldLayoutId id="2147489965" r:id="rId147"/>
    <p:sldLayoutId id="2147489966" r:id="rId148"/>
    <p:sldLayoutId id="2147489967" r:id="rId149"/>
    <p:sldLayoutId id="2147489968" r:id="rId150"/>
    <p:sldLayoutId id="2147489969" r:id="rId151"/>
    <p:sldLayoutId id="2147489970" r:id="rId152"/>
    <p:sldLayoutId id="2147489971" r:id="rId153"/>
    <p:sldLayoutId id="2147489972" r:id="rId154"/>
    <p:sldLayoutId id="2147489973" r:id="rId155"/>
    <p:sldLayoutId id="2147489974" r:id="rId156"/>
    <p:sldLayoutId id="2147489975" r:id="rId157"/>
    <p:sldLayoutId id="2147489976" r:id="rId158"/>
    <p:sldLayoutId id="2147489977" r:id="rId159"/>
    <p:sldLayoutId id="2147489978" r:id="rId160"/>
    <p:sldLayoutId id="2147489979" r:id="rId161"/>
    <p:sldLayoutId id="2147489980" r:id="rId162"/>
    <p:sldLayoutId id="2147489981" r:id="rId163"/>
    <p:sldLayoutId id="2147489982" r:id="rId164"/>
    <p:sldLayoutId id="2147489983" r:id="rId165"/>
    <p:sldLayoutId id="2147489984" r:id="rId166"/>
    <p:sldLayoutId id="2147489985" r:id="rId167"/>
    <p:sldLayoutId id="2147489986" r:id="rId168"/>
    <p:sldLayoutId id="2147489987" r:id="rId169"/>
    <p:sldLayoutId id="2147489988" r:id="rId170"/>
    <p:sldLayoutId id="2147489989" r:id="rId171"/>
    <p:sldLayoutId id="2147489990" r:id="rId172"/>
    <p:sldLayoutId id="2147489991" r:id="rId173"/>
    <p:sldLayoutId id="2147489992" r:id="rId174"/>
    <p:sldLayoutId id="2147489993" r:id="rId175"/>
    <p:sldLayoutId id="2147489994" r:id="rId176"/>
    <p:sldLayoutId id="2147489995" r:id="rId177"/>
    <p:sldLayoutId id="2147489996" r:id="rId178"/>
    <p:sldLayoutId id="2147489997" r:id="rId179"/>
    <p:sldLayoutId id="2147489998" r:id="rId180"/>
    <p:sldLayoutId id="2147489999" r:id="rId181"/>
    <p:sldLayoutId id="2147490000" r:id="rId182"/>
    <p:sldLayoutId id="2147490001" r:id="rId183"/>
    <p:sldLayoutId id="2147490002" r:id="rId184"/>
    <p:sldLayoutId id="2147490003" r:id="rId185"/>
    <p:sldLayoutId id="2147490004" r:id="rId186"/>
    <p:sldLayoutId id="2147490005" r:id="rId187"/>
    <p:sldLayoutId id="2147490006" r:id="rId188"/>
    <p:sldLayoutId id="2147490007" r:id="rId189"/>
    <p:sldLayoutId id="2147490008" r:id="rId190"/>
    <p:sldLayoutId id="2147490009" r:id="rId191"/>
    <p:sldLayoutId id="2147490010" r:id="rId192"/>
    <p:sldLayoutId id="2147490011" r:id="rId193"/>
    <p:sldLayoutId id="2147490012" r:id="rId194"/>
    <p:sldLayoutId id="2147490013" r:id="rId195"/>
    <p:sldLayoutId id="2147490014" r:id="rId196"/>
    <p:sldLayoutId id="2147490015" r:id="rId197"/>
    <p:sldLayoutId id="2147490016" r:id="rId198"/>
    <p:sldLayoutId id="2147490017" r:id="rId199"/>
    <p:sldLayoutId id="2147490018" r:id="rId200"/>
    <p:sldLayoutId id="2147490019" r:id="rId201"/>
    <p:sldLayoutId id="2147490020" r:id="rId202"/>
    <p:sldLayoutId id="2147490021" r:id="rId203"/>
    <p:sldLayoutId id="2147490022" r:id="rId204"/>
    <p:sldLayoutId id="2147490023" r:id="rId205"/>
    <p:sldLayoutId id="2147490024" r:id="rId206"/>
    <p:sldLayoutId id="2147490025" r:id="rId207"/>
    <p:sldLayoutId id="2147490026" r:id="rId208"/>
    <p:sldLayoutId id="2147490027" r:id="rId209"/>
    <p:sldLayoutId id="2147490028" r:id="rId210"/>
    <p:sldLayoutId id="2147490029" r:id="rId211"/>
    <p:sldLayoutId id="2147490030" r:id="rId212"/>
    <p:sldLayoutId id="2147490031" r:id="rId213"/>
    <p:sldLayoutId id="2147490032" r:id="rId214"/>
    <p:sldLayoutId id="2147490033" r:id="rId215"/>
    <p:sldLayoutId id="2147490034" r:id="rId216"/>
    <p:sldLayoutId id="2147490035" r:id="rId217"/>
    <p:sldLayoutId id="2147490036" r:id="rId218"/>
    <p:sldLayoutId id="2147490037" r:id="rId219"/>
    <p:sldLayoutId id="2147490038" r:id="rId220"/>
    <p:sldLayoutId id="2147490039" r:id="rId221"/>
    <p:sldLayoutId id="2147490040" r:id="rId222"/>
    <p:sldLayoutId id="2147490041" r:id="rId223"/>
    <p:sldLayoutId id="2147490042" r:id="rId224"/>
    <p:sldLayoutId id="2147490043" r:id="rId225"/>
    <p:sldLayoutId id="2147490044" r:id="rId226"/>
    <p:sldLayoutId id="2147490045" r:id="rId227"/>
    <p:sldLayoutId id="2147490046" r:id="rId228"/>
    <p:sldLayoutId id="2147490047" r:id="rId229"/>
    <p:sldLayoutId id="2147490048" r:id="rId230"/>
    <p:sldLayoutId id="2147490049" r:id="rId231"/>
    <p:sldLayoutId id="2147490050" r:id="rId232"/>
    <p:sldLayoutId id="2147490051" r:id="rId233"/>
    <p:sldLayoutId id="2147490052" r:id="rId234"/>
    <p:sldLayoutId id="2147490053" r:id="rId235"/>
    <p:sldLayoutId id="2147490054" r:id="rId236"/>
    <p:sldLayoutId id="2147490055" r:id="rId237"/>
    <p:sldLayoutId id="2147490056" r:id="rId238"/>
    <p:sldLayoutId id="2147490057" r:id="rId239"/>
    <p:sldLayoutId id="2147490058" r:id="rId240"/>
    <p:sldLayoutId id="2147490059" r:id="rId241"/>
    <p:sldLayoutId id="2147490060" r:id="rId242"/>
    <p:sldLayoutId id="2147490061" r:id="rId243"/>
    <p:sldLayoutId id="2147490062" r:id="rId244"/>
    <p:sldLayoutId id="2147490063" r:id="rId245"/>
    <p:sldLayoutId id="2147490064" r:id="rId246"/>
    <p:sldLayoutId id="2147490065" r:id="rId247"/>
    <p:sldLayoutId id="2147490066" r:id="rId248"/>
    <p:sldLayoutId id="2147490067" r:id="rId249"/>
    <p:sldLayoutId id="2147490068" r:id="rId250"/>
    <p:sldLayoutId id="2147490069" r:id="rId251"/>
    <p:sldLayoutId id="2147490070" r:id="rId252"/>
    <p:sldLayoutId id="2147490071" r:id="rId253"/>
    <p:sldLayoutId id="2147490072" r:id="rId254"/>
    <p:sldLayoutId id="2147490073" r:id="rId255"/>
    <p:sldLayoutId id="2147490074" r:id="rId256"/>
    <p:sldLayoutId id="2147490075" r:id="rId257"/>
    <p:sldLayoutId id="2147490076" r:id="rId258"/>
    <p:sldLayoutId id="2147490077" r:id="rId259"/>
    <p:sldLayoutId id="2147490078" r:id="rId260"/>
    <p:sldLayoutId id="2147490079" r:id="rId261"/>
    <p:sldLayoutId id="2147490080" r:id="rId262"/>
    <p:sldLayoutId id="2147490081" r:id="rId263"/>
    <p:sldLayoutId id="2147490082" r:id="rId264"/>
    <p:sldLayoutId id="2147490083" r:id="rId265"/>
    <p:sldLayoutId id="2147490084" r:id="rId266"/>
    <p:sldLayoutId id="2147490085" r:id="rId267"/>
    <p:sldLayoutId id="2147490086" r:id="rId268"/>
    <p:sldLayoutId id="2147490087" r:id="rId269"/>
    <p:sldLayoutId id="2147490088" r:id="rId270"/>
    <p:sldLayoutId id="2147490089" r:id="rId271"/>
    <p:sldLayoutId id="2147490090" r:id="rId272"/>
    <p:sldLayoutId id="2147490091" r:id="rId273"/>
    <p:sldLayoutId id="2147490092" r:id="rId274"/>
    <p:sldLayoutId id="2147490093" r:id="rId275"/>
    <p:sldLayoutId id="2147490094" r:id="rId276"/>
    <p:sldLayoutId id="2147490095" r:id="rId277"/>
    <p:sldLayoutId id="2147490096" r:id="rId278"/>
    <p:sldLayoutId id="2147490097" r:id="rId279"/>
    <p:sldLayoutId id="2147490098" r:id="rId280"/>
    <p:sldLayoutId id="2147490099" r:id="rId281"/>
    <p:sldLayoutId id="2147490100" r:id="rId282"/>
    <p:sldLayoutId id="2147490101" r:id="rId283"/>
    <p:sldLayoutId id="2147490102" r:id="rId284"/>
    <p:sldLayoutId id="2147490103" r:id="rId285"/>
    <p:sldLayoutId id="2147490104" r:id="rId286"/>
    <p:sldLayoutId id="2147490105" r:id="rId287"/>
    <p:sldLayoutId id="2147490106" r:id="rId288"/>
    <p:sldLayoutId id="2147490107" r:id="rId289"/>
    <p:sldLayoutId id="2147490108" r:id="rId290"/>
    <p:sldLayoutId id="2147490109" r:id="rId291"/>
    <p:sldLayoutId id="2147490110" r:id="rId292"/>
    <p:sldLayoutId id="2147490111" r:id="rId293"/>
    <p:sldLayoutId id="2147490112" r:id="rId294"/>
    <p:sldLayoutId id="2147490113" r:id="rId295"/>
    <p:sldLayoutId id="2147490114" r:id="rId296"/>
    <p:sldLayoutId id="2147490115" r:id="rId297"/>
    <p:sldLayoutId id="2147490116" r:id="rId298"/>
    <p:sldLayoutId id="2147490117" r:id="rId299"/>
    <p:sldLayoutId id="2147490118" r:id="rId300"/>
    <p:sldLayoutId id="2147490119" r:id="rId301"/>
    <p:sldLayoutId id="2147490120" r:id="rId302"/>
    <p:sldLayoutId id="2147490121" r:id="rId303"/>
    <p:sldLayoutId id="2147490122" r:id="rId304"/>
    <p:sldLayoutId id="2147490123" r:id="rId305"/>
    <p:sldLayoutId id="2147490124" r:id="rId306"/>
    <p:sldLayoutId id="2147490125" r:id="rId307"/>
    <p:sldLayoutId id="2147490126" r:id="rId308"/>
    <p:sldLayoutId id="2147490127" r:id="rId309"/>
    <p:sldLayoutId id="2147490128" r:id="rId310"/>
    <p:sldLayoutId id="2147490129" r:id="rId311"/>
    <p:sldLayoutId id="2147490130" r:id="rId312"/>
    <p:sldLayoutId id="2147490131" r:id="rId313"/>
    <p:sldLayoutId id="2147490132" r:id="rId314"/>
    <p:sldLayoutId id="2147490133" r:id="rId315"/>
    <p:sldLayoutId id="2147490134" r:id="rId316"/>
    <p:sldLayoutId id="2147490135" r:id="rId317"/>
    <p:sldLayoutId id="2147490136" r:id="rId318"/>
    <p:sldLayoutId id="2147490137" r:id="rId319"/>
    <p:sldLayoutId id="2147490138" r:id="rId320"/>
    <p:sldLayoutId id="2147490139" r:id="rId321"/>
    <p:sldLayoutId id="2147490140" r:id="rId322"/>
    <p:sldLayoutId id="2147490141" r:id="rId323"/>
    <p:sldLayoutId id="2147490142" r:id="rId324"/>
    <p:sldLayoutId id="2147490143" r:id="rId325"/>
    <p:sldLayoutId id="2147490144" r:id="rId326"/>
    <p:sldLayoutId id="2147490145" r:id="rId327"/>
    <p:sldLayoutId id="2147490146" r:id="rId328"/>
    <p:sldLayoutId id="2147490147" r:id="rId329"/>
    <p:sldLayoutId id="2147490148" r:id="rId330"/>
    <p:sldLayoutId id="2147490149" r:id="rId331"/>
    <p:sldLayoutId id="2147490150" r:id="rId332"/>
    <p:sldLayoutId id="2147490151" r:id="rId333"/>
    <p:sldLayoutId id="2147490152" r:id="rId334"/>
    <p:sldLayoutId id="2147490153" r:id="rId335"/>
    <p:sldLayoutId id="2147490154" r:id="rId336"/>
    <p:sldLayoutId id="2147490155" r:id="rId337"/>
    <p:sldLayoutId id="2147490156" r:id="rId338"/>
    <p:sldLayoutId id="2147490157" r:id="rId339"/>
    <p:sldLayoutId id="2147490158" r:id="rId340"/>
    <p:sldLayoutId id="2147490159" r:id="rId341"/>
    <p:sldLayoutId id="2147490160" r:id="rId342"/>
    <p:sldLayoutId id="2147490161" r:id="rId343"/>
    <p:sldLayoutId id="2147490162" r:id="rId344"/>
    <p:sldLayoutId id="2147490163" r:id="rId345"/>
    <p:sldLayoutId id="2147490164" r:id="rId346"/>
    <p:sldLayoutId id="2147490165" r:id="rId347"/>
    <p:sldLayoutId id="2147490166" r:id="rId348"/>
    <p:sldLayoutId id="2147490167" r:id="rId349"/>
    <p:sldLayoutId id="2147490168" r:id="rId350"/>
    <p:sldLayoutId id="2147490169" r:id="rId351"/>
    <p:sldLayoutId id="2147490170" r:id="rId352"/>
    <p:sldLayoutId id="2147490171" r:id="rId353"/>
    <p:sldLayoutId id="2147490172" r:id="rId354"/>
    <p:sldLayoutId id="2147490173" r:id="rId355"/>
    <p:sldLayoutId id="2147490174" r:id="rId356"/>
    <p:sldLayoutId id="2147490175" r:id="rId357"/>
    <p:sldLayoutId id="2147490176" r:id="rId358"/>
    <p:sldLayoutId id="2147490177" r:id="rId359"/>
    <p:sldLayoutId id="2147490178" r:id="rId360"/>
    <p:sldLayoutId id="2147490179" r:id="rId361"/>
    <p:sldLayoutId id="2147490180" r:id="rId362"/>
    <p:sldLayoutId id="2147490181" r:id="rId363"/>
    <p:sldLayoutId id="2147490182" r:id="rId364"/>
    <p:sldLayoutId id="2147490183" r:id="rId365"/>
    <p:sldLayoutId id="2147490184" r:id="rId366"/>
    <p:sldLayoutId id="2147490185" r:id="rId367"/>
    <p:sldLayoutId id="2147490186" r:id="rId368"/>
    <p:sldLayoutId id="2147490187" r:id="rId369"/>
    <p:sldLayoutId id="2147490188" r:id="rId370"/>
    <p:sldLayoutId id="2147490189" r:id="rId371"/>
    <p:sldLayoutId id="2147490190" r:id="rId372"/>
    <p:sldLayoutId id="2147490191" r:id="rId373"/>
    <p:sldLayoutId id="2147490192" r:id="rId374"/>
    <p:sldLayoutId id="2147490193" r:id="rId375"/>
    <p:sldLayoutId id="2147490194" r:id="rId376"/>
    <p:sldLayoutId id="2147490195" r:id="rId377"/>
    <p:sldLayoutId id="2147490196" r:id="rId378"/>
    <p:sldLayoutId id="2147490197" r:id="rId379"/>
    <p:sldLayoutId id="2147490198" r:id="rId380"/>
    <p:sldLayoutId id="2147490199" r:id="rId381"/>
    <p:sldLayoutId id="2147490200" r:id="rId382"/>
    <p:sldLayoutId id="2147490201" r:id="rId383"/>
    <p:sldLayoutId id="2147490202" r:id="rId384"/>
    <p:sldLayoutId id="2147490203" r:id="rId385"/>
    <p:sldLayoutId id="2147490204" r:id="rId386"/>
    <p:sldLayoutId id="2147490205" r:id="rId387"/>
    <p:sldLayoutId id="2147490206" r:id="rId388"/>
    <p:sldLayoutId id="2147490207" r:id="rId389"/>
    <p:sldLayoutId id="2147490208" r:id="rId390"/>
    <p:sldLayoutId id="2147490209" r:id="rId391"/>
    <p:sldLayoutId id="2147490210" r:id="rId392"/>
    <p:sldLayoutId id="2147490211" r:id="rId393"/>
    <p:sldLayoutId id="2147490212" r:id="rId394"/>
    <p:sldLayoutId id="2147490213" r:id="rId395"/>
    <p:sldLayoutId id="2147490214" r:id="rId396"/>
    <p:sldLayoutId id="2147490215" r:id="rId397"/>
    <p:sldLayoutId id="2147490216" r:id="rId398"/>
    <p:sldLayoutId id="2147490217" r:id="rId399"/>
    <p:sldLayoutId id="2147490218" r:id="rId400"/>
    <p:sldLayoutId id="2147490219" r:id="rId401"/>
    <p:sldLayoutId id="2147490220" r:id="rId402"/>
    <p:sldLayoutId id="2147490221" r:id="rId403"/>
    <p:sldLayoutId id="2147490222" r:id="rId404"/>
    <p:sldLayoutId id="2147490223" r:id="rId405"/>
    <p:sldLayoutId id="2147490224" r:id="rId406"/>
    <p:sldLayoutId id="2147490225" r:id="rId407"/>
    <p:sldLayoutId id="2147490226" r:id="rId408"/>
    <p:sldLayoutId id="2147490227" r:id="rId409"/>
    <p:sldLayoutId id="2147490228" r:id="rId410"/>
    <p:sldLayoutId id="2147490229" r:id="rId411"/>
    <p:sldLayoutId id="2147490230" r:id="rId412"/>
    <p:sldLayoutId id="2147490231" r:id="rId413"/>
    <p:sldLayoutId id="2147490232" r:id="rId414"/>
    <p:sldLayoutId id="2147490233" r:id="rId415"/>
    <p:sldLayoutId id="2147490234" r:id="rId416"/>
    <p:sldLayoutId id="2147490235" r:id="rId417"/>
    <p:sldLayoutId id="2147490236" r:id="rId418"/>
    <p:sldLayoutId id="2147490237" r:id="rId419"/>
    <p:sldLayoutId id="2147490238" r:id="rId420"/>
    <p:sldLayoutId id="2147490239" r:id="rId421"/>
    <p:sldLayoutId id="2147490240" r:id="rId422"/>
    <p:sldLayoutId id="2147490241" r:id="rId423"/>
    <p:sldLayoutId id="2147490242" r:id="rId424"/>
    <p:sldLayoutId id="2147490243" r:id="rId425"/>
    <p:sldLayoutId id="2147490244" r:id="rId426"/>
    <p:sldLayoutId id="2147490245" r:id="rId427"/>
    <p:sldLayoutId id="2147490246" r:id="rId428"/>
    <p:sldLayoutId id="2147490247" r:id="rId429"/>
    <p:sldLayoutId id="2147490248" r:id="rId430"/>
    <p:sldLayoutId id="2147490249" r:id="rId431"/>
    <p:sldLayoutId id="2147490250" r:id="rId432"/>
    <p:sldLayoutId id="2147490251" r:id="rId433"/>
    <p:sldLayoutId id="2147490252" r:id="rId434"/>
    <p:sldLayoutId id="2147490253" r:id="rId435"/>
    <p:sldLayoutId id="2147490254" r:id="rId436"/>
    <p:sldLayoutId id="2147490255" r:id="rId437"/>
    <p:sldLayoutId id="2147490256" r:id="rId438"/>
    <p:sldLayoutId id="2147490257" r:id="rId439"/>
    <p:sldLayoutId id="2147490258" r:id="rId440"/>
    <p:sldLayoutId id="2147490259" r:id="rId441"/>
    <p:sldLayoutId id="2147490260" r:id="rId442"/>
    <p:sldLayoutId id="2147490261" r:id="rId443"/>
    <p:sldLayoutId id="2147490262" r:id="rId444"/>
    <p:sldLayoutId id="2147490263" r:id="rId445"/>
    <p:sldLayoutId id="2147490264" r:id="rId446"/>
    <p:sldLayoutId id="2147490265" r:id="rId447"/>
    <p:sldLayoutId id="2147490266" r:id="rId448"/>
    <p:sldLayoutId id="2147490267" r:id="rId449"/>
    <p:sldLayoutId id="2147490268" r:id="rId450"/>
    <p:sldLayoutId id="2147490269" r:id="rId451"/>
    <p:sldLayoutId id="2147490270" r:id="rId452"/>
    <p:sldLayoutId id="2147490271" r:id="rId453"/>
    <p:sldLayoutId id="2147490272" r:id="rId454"/>
    <p:sldLayoutId id="2147490273" r:id="rId455"/>
    <p:sldLayoutId id="2147490274" r:id="rId456"/>
    <p:sldLayoutId id="2147490275" r:id="rId457"/>
    <p:sldLayoutId id="2147490276" r:id="rId458"/>
    <p:sldLayoutId id="2147490277" r:id="rId459"/>
    <p:sldLayoutId id="2147490278" r:id="rId460"/>
    <p:sldLayoutId id="2147490279" r:id="rId461"/>
    <p:sldLayoutId id="2147490280" r:id="rId462"/>
    <p:sldLayoutId id="2147490281" r:id="rId463"/>
    <p:sldLayoutId id="2147490282" r:id="rId464"/>
    <p:sldLayoutId id="2147490283" r:id="rId465"/>
    <p:sldLayoutId id="2147490284" r:id="rId466"/>
    <p:sldLayoutId id="2147490285" r:id="rId467"/>
    <p:sldLayoutId id="2147490286" r:id="rId468"/>
    <p:sldLayoutId id="2147490287" r:id="rId469"/>
    <p:sldLayoutId id="2147490288" r:id="rId470"/>
    <p:sldLayoutId id="2147490289" r:id="rId471"/>
    <p:sldLayoutId id="2147490290" r:id="rId472"/>
    <p:sldLayoutId id="2147490291" r:id="rId473"/>
    <p:sldLayoutId id="2147490292" r:id="rId474"/>
    <p:sldLayoutId id="2147490293" r:id="rId475"/>
    <p:sldLayoutId id="2147490294" r:id="rId476"/>
    <p:sldLayoutId id="2147490295" r:id="rId477"/>
    <p:sldLayoutId id="2147490296" r:id="rId478"/>
    <p:sldLayoutId id="2147490297" r:id="rId479"/>
    <p:sldLayoutId id="2147490298" r:id="rId480"/>
    <p:sldLayoutId id="2147490299" r:id="rId481"/>
    <p:sldLayoutId id="2147490300" r:id="rId482"/>
    <p:sldLayoutId id="2147490301" r:id="rId483"/>
    <p:sldLayoutId id="2147490302" r:id="rId484"/>
    <p:sldLayoutId id="2147490303" r:id="rId485"/>
    <p:sldLayoutId id="2147490304" r:id="rId486"/>
    <p:sldLayoutId id="2147490305" r:id="rId487"/>
    <p:sldLayoutId id="2147490306" r:id="rId488"/>
    <p:sldLayoutId id="2147490307" r:id="rId489"/>
    <p:sldLayoutId id="2147490308" r:id="rId490"/>
    <p:sldLayoutId id="2147490309" r:id="rId491"/>
    <p:sldLayoutId id="2147490310" r:id="rId492"/>
    <p:sldLayoutId id="2147490311" r:id="rId493"/>
    <p:sldLayoutId id="2147490312" r:id="rId494"/>
    <p:sldLayoutId id="2147490313" r:id="rId495"/>
    <p:sldLayoutId id="2147490314" r:id="rId496"/>
    <p:sldLayoutId id="2147490315" r:id="rId497"/>
    <p:sldLayoutId id="2147490316" r:id="rId498"/>
    <p:sldLayoutId id="2147490317" r:id="rId499"/>
    <p:sldLayoutId id="2147490318" r:id="rId500"/>
    <p:sldLayoutId id="2147490319" r:id="rId501"/>
    <p:sldLayoutId id="2147490320" r:id="rId502"/>
    <p:sldLayoutId id="2147490321" r:id="rId503"/>
    <p:sldLayoutId id="2147490322" r:id="rId504"/>
    <p:sldLayoutId id="2147490323" r:id="rId505"/>
    <p:sldLayoutId id="2147490324" r:id="rId506"/>
    <p:sldLayoutId id="2147490325" r:id="rId507"/>
    <p:sldLayoutId id="2147490326" r:id="rId508"/>
    <p:sldLayoutId id="2147490327" r:id="rId509"/>
    <p:sldLayoutId id="2147490328" r:id="rId510"/>
    <p:sldLayoutId id="2147490329" r:id="rId511"/>
    <p:sldLayoutId id="2147490330" r:id="rId512"/>
    <p:sldLayoutId id="2147490331" r:id="rId513"/>
    <p:sldLayoutId id="2147490332" r:id="rId514"/>
    <p:sldLayoutId id="2147490333" r:id="rId515"/>
    <p:sldLayoutId id="2147490334" r:id="rId516"/>
    <p:sldLayoutId id="2147490335" r:id="rId517"/>
    <p:sldLayoutId id="2147490336" r:id="rId518"/>
    <p:sldLayoutId id="2147490337" r:id="rId519"/>
    <p:sldLayoutId id="2147490338" r:id="rId520"/>
    <p:sldLayoutId id="2147490339" r:id="rId521"/>
    <p:sldLayoutId id="2147490340" r:id="rId522"/>
    <p:sldLayoutId id="2147490341" r:id="rId523"/>
    <p:sldLayoutId id="2147490342" r:id="rId524"/>
    <p:sldLayoutId id="2147490343" r:id="rId525"/>
    <p:sldLayoutId id="2147490344" r:id="rId526"/>
    <p:sldLayoutId id="2147490345" r:id="rId527"/>
    <p:sldLayoutId id="2147490346" r:id="rId528"/>
    <p:sldLayoutId id="2147490347" r:id="rId529"/>
    <p:sldLayoutId id="2147490348" r:id="rId530"/>
    <p:sldLayoutId id="2147490349" r:id="rId531"/>
    <p:sldLayoutId id="2147490350" r:id="rId532"/>
    <p:sldLayoutId id="2147490351" r:id="rId533"/>
    <p:sldLayoutId id="2147490352" r:id="rId534"/>
    <p:sldLayoutId id="2147490353" r:id="rId535"/>
    <p:sldLayoutId id="2147490354" r:id="rId536"/>
    <p:sldLayoutId id="2147490355" r:id="rId537"/>
    <p:sldLayoutId id="2147490356" r:id="rId538"/>
    <p:sldLayoutId id="2147490357" r:id="rId539"/>
    <p:sldLayoutId id="2147490358" r:id="rId540"/>
    <p:sldLayoutId id="2147490359" r:id="rId541"/>
    <p:sldLayoutId id="2147490360" r:id="rId542"/>
    <p:sldLayoutId id="2147490361" r:id="rId543"/>
    <p:sldLayoutId id="2147490362" r:id="rId544"/>
    <p:sldLayoutId id="2147490363" r:id="rId545"/>
    <p:sldLayoutId id="2147490364" r:id="rId546"/>
    <p:sldLayoutId id="2147490365" r:id="rId547"/>
    <p:sldLayoutId id="2147490366" r:id="rId548"/>
    <p:sldLayoutId id="2147490367" r:id="rId549"/>
    <p:sldLayoutId id="2147490368" r:id="rId550"/>
    <p:sldLayoutId id="2147490369" r:id="rId551"/>
    <p:sldLayoutId id="2147490370" r:id="rId552"/>
    <p:sldLayoutId id="2147490371" r:id="rId553"/>
    <p:sldLayoutId id="2147490372" r:id="rId554"/>
    <p:sldLayoutId id="2147490373" r:id="rId555"/>
    <p:sldLayoutId id="2147490374" r:id="rId556"/>
    <p:sldLayoutId id="2147490375" r:id="rId557"/>
    <p:sldLayoutId id="2147490376" r:id="rId558"/>
    <p:sldLayoutId id="2147490377" r:id="rId559"/>
    <p:sldLayoutId id="2147490378" r:id="rId560"/>
    <p:sldLayoutId id="2147490379" r:id="rId561"/>
    <p:sldLayoutId id="2147490380" r:id="rId562"/>
    <p:sldLayoutId id="2147490381" r:id="rId563"/>
    <p:sldLayoutId id="2147490382" r:id="rId564"/>
    <p:sldLayoutId id="2147490383" r:id="rId565"/>
    <p:sldLayoutId id="2147490384" r:id="rId566"/>
    <p:sldLayoutId id="2147490385" r:id="rId567"/>
    <p:sldLayoutId id="2147490386" r:id="rId568"/>
    <p:sldLayoutId id="2147490387" r:id="rId569"/>
    <p:sldLayoutId id="2147490388" r:id="rId570"/>
    <p:sldLayoutId id="2147490389" r:id="rId571"/>
    <p:sldLayoutId id="2147490390" r:id="rId572"/>
    <p:sldLayoutId id="2147490391" r:id="rId573"/>
    <p:sldLayoutId id="2147490392" r:id="rId574"/>
    <p:sldLayoutId id="2147490393" r:id="rId575"/>
    <p:sldLayoutId id="2147490394" r:id="rId576"/>
    <p:sldLayoutId id="2147490395" r:id="rId577"/>
    <p:sldLayoutId id="2147490396" r:id="rId578"/>
    <p:sldLayoutId id="2147490397" r:id="rId579"/>
    <p:sldLayoutId id="2147490398" r:id="rId580"/>
    <p:sldLayoutId id="2147490399" r:id="rId581"/>
    <p:sldLayoutId id="2147490400" r:id="rId582"/>
    <p:sldLayoutId id="2147490401" r:id="rId583"/>
    <p:sldLayoutId id="2147490402" r:id="rId584"/>
    <p:sldLayoutId id="2147490403" r:id="rId585"/>
    <p:sldLayoutId id="2147490404" r:id="rId586"/>
    <p:sldLayoutId id="2147490405" r:id="rId587"/>
    <p:sldLayoutId id="2147490406" r:id="rId588"/>
    <p:sldLayoutId id="2147490407" r:id="rId589"/>
    <p:sldLayoutId id="2147490408" r:id="rId590"/>
    <p:sldLayoutId id="2147490409" r:id="rId591"/>
    <p:sldLayoutId id="2147490410" r:id="rId592"/>
    <p:sldLayoutId id="2147490411" r:id="rId593"/>
    <p:sldLayoutId id="2147490412" r:id="rId594"/>
    <p:sldLayoutId id="2147490413" r:id="rId595"/>
    <p:sldLayoutId id="2147490414" r:id="rId596"/>
    <p:sldLayoutId id="2147490415" r:id="rId597"/>
    <p:sldLayoutId id="2147490416" r:id="rId598"/>
    <p:sldLayoutId id="2147490417" r:id="rId599"/>
    <p:sldLayoutId id="2147490418" r:id="rId600"/>
    <p:sldLayoutId id="2147490419" r:id="rId601"/>
    <p:sldLayoutId id="2147490420" r:id="rId602"/>
    <p:sldLayoutId id="2147490421" r:id="rId603"/>
    <p:sldLayoutId id="2147490422" r:id="rId604"/>
    <p:sldLayoutId id="2147490423" r:id="rId605"/>
    <p:sldLayoutId id="2147490424" r:id="rId606"/>
    <p:sldLayoutId id="2147490425" r:id="rId607"/>
    <p:sldLayoutId id="2147490426" r:id="rId608"/>
    <p:sldLayoutId id="2147490427" r:id="rId609"/>
    <p:sldLayoutId id="2147490428" r:id="rId610"/>
    <p:sldLayoutId id="2147490429" r:id="rId611"/>
    <p:sldLayoutId id="2147490430" r:id="rId612"/>
    <p:sldLayoutId id="2147490431" r:id="rId613"/>
    <p:sldLayoutId id="2147490432" r:id="rId614"/>
    <p:sldLayoutId id="2147490433" r:id="rId615"/>
    <p:sldLayoutId id="2147490434" r:id="rId616"/>
    <p:sldLayoutId id="2147490435" r:id="rId617"/>
    <p:sldLayoutId id="2147490436" r:id="rId618"/>
    <p:sldLayoutId id="2147490437" r:id="rId619"/>
    <p:sldLayoutId id="2147490438" r:id="rId620"/>
    <p:sldLayoutId id="2147490439" r:id="rId621"/>
    <p:sldLayoutId id="2147490440" r:id="rId622"/>
    <p:sldLayoutId id="2147490441" r:id="rId623"/>
    <p:sldLayoutId id="2147490442" r:id="rId624"/>
    <p:sldLayoutId id="2147490443" r:id="rId625"/>
    <p:sldLayoutId id="2147490444" r:id="rId626"/>
    <p:sldLayoutId id="2147490445" r:id="rId627"/>
    <p:sldLayoutId id="2147490446" r:id="rId628"/>
    <p:sldLayoutId id="2147490447" r:id="rId629"/>
    <p:sldLayoutId id="2147490448" r:id="rId630"/>
    <p:sldLayoutId id="2147490449" r:id="rId631"/>
    <p:sldLayoutId id="2147490450" r:id="rId632"/>
    <p:sldLayoutId id="2147490451" r:id="rId633"/>
    <p:sldLayoutId id="2147490452" r:id="rId634"/>
    <p:sldLayoutId id="2147490453" r:id="rId635"/>
    <p:sldLayoutId id="2147490454" r:id="rId636"/>
    <p:sldLayoutId id="2147490455" r:id="rId637"/>
    <p:sldLayoutId id="2147490456" r:id="rId638"/>
    <p:sldLayoutId id="2147490457" r:id="rId639"/>
    <p:sldLayoutId id="2147490458" r:id="rId640"/>
    <p:sldLayoutId id="2147490459" r:id="rId641"/>
    <p:sldLayoutId id="2147490460" r:id="rId642"/>
    <p:sldLayoutId id="2147490461" r:id="rId643"/>
    <p:sldLayoutId id="2147490462" r:id="rId644"/>
    <p:sldLayoutId id="2147490463" r:id="rId645"/>
    <p:sldLayoutId id="2147490464" r:id="rId646"/>
    <p:sldLayoutId id="2147490465" r:id="rId647"/>
    <p:sldLayoutId id="2147490466" r:id="rId648"/>
    <p:sldLayoutId id="2147490467" r:id="rId649"/>
    <p:sldLayoutId id="2147490468" r:id="rId650"/>
    <p:sldLayoutId id="2147490469" r:id="rId651"/>
    <p:sldLayoutId id="2147490470" r:id="rId652"/>
    <p:sldLayoutId id="2147490471" r:id="rId653"/>
    <p:sldLayoutId id="2147490472" r:id="rId654"/>
    <p:sldLayoutId id="2147490473" r:id="rId655"/>
    <p:sldLayoutId id="2147490474" r:id="rId656"/>
    <p:sldLayoutId id="2147490475" r:id="rId657"/>
    <p:sldLayoutId id="2147490476" r:id="rId658"/>
    <p:sldLayoutId id="2147490477" r:id="rId659"/>
    <p:sldLayoutId id="2147490478" r:id="rId660"/>
    <p:sldLayoutId id="2147490479" r:id="rId661"/>
    <p:sldLayoutId id="2147490480" r:id="rId662"/>
    <p:sldLayoutId id="2147490481" r:id="rId663"/>
    <p:sldLayoutId id="2147490482" r:id="rId664"/>
    <p:sldLayoutId id="2147490483" r:id="rId665"/>
    <p:sldLayoutId id="2147490484" r:id="rId666"/>
    <p:sldLayoutId id="2147490485" r:id="rId667"/>
    <p:sldLayoutId id="2147490486" r:id="rId668"/>
    <p:sldLayoutId id="2147490487" r:id="rId669"/>
    <p:sldLayoutId id="2147490488" r:id="rId670"/>
    <p:sldLayoutId id="2147490489" r:id="rId671"/>
    <p:sldLayoutId id="2147490490" r:id="rId672"/>
    <p:sldLayoutId id="2147490491" r:id="rId673"/>
    <p:sldLayoutId id="2147490492" r:id="rId674"/>
    <p:sldLayoutId id="2147490493" r:id="rId675"/>
    <p:sldLayoutId id="2147490494" r:id="rId676"/>
    <p:sldLayoutId id="2147490495" r:id="rId677"/>
    <p:sldLayoutId id="2147490496" r:id="rId678"/>
    <p:sldLayoutId id="2147490497" r:id="rId679"/>
    <p:sldLayoutId id="2147490498" r:id="rId680"/>
    <p:sldLayoutId id="2147490499" r:id="rId681"/>
    <p:sldLayoutId id="2147490500" r:id="rId682"/>
    <p:sldLayoutId id="2147490501" r:id="rId683"/>
    <p:sldLayoutId id="2147490502" r:id="rId684"/>
    <p:sldLayoutId id="2147490503" r:id="rId685"/>
    <p:sldLayoutId id="2147490504" r:id="rId686"/>
    <p:sldLayoutId id="2147490505" r:id="rId687"/>
    <p:sldLayoutId id="2147490506" r:id="rId688"/>
    <p:sldLayoutId id="2147490507" r:id="rId689"/>
    <p:sldLayoutId id="2147490508" r:id="rId690"/>
    <p:sldLayoutId id="2147490509" r:id="rId691"/>
    <p:sldLayoutId id="2147490510" r:id="rId692"/>
    <p:sldLayoutId id="2147490511" r:id="rId693"/>
    <p:sldLayoutId id="2147490512" r:id="rId694"/>
    <p:sldLayoutId id="2147490513" r:id="rId695"/>
    <p:sldLayoutId id="2147490514" r:id="rId696"/>
    <p:sldLayoutId id="2147490515" r:id="rId697"/>
    <p:sldLayoutId id="2147490516" r:id="rId698"/>
    <p:sldLayoutId id="2147490517" r:id="rId699"/>
    <p:sldLayoutId id="2147490518" r:id="rId700"/>
    <p:sldLayoutId id="2147490519" r:id="rId701"/>
    <p:sldLayoutId id="2147490520" r:id="rId702"/>
    <p:sldLayoutId id="2147490521" r:id="rId703"/>
    <p:sldLayoutId id="2147490522" r:id="rId704"/>
    <p:sldLayoutId id="2147490523" r:id="rId705"/>
    <p:sldLayoutId id="2147490524" r:id="rId706"/>
    <p:sldLayoutId id="2147490525" r:id="rId707"/>
    <p:sldLayoutId id="2147490526" r:id="rId708"/>
    <p:sldLayoutId id="2147490527" r:id="rId709"/>
    <p:sldLayoutId id="2147490528" r:id="rId710"/>
    <p:sldLayoutId id="2147490529" r:id="rId711"/>
    <p:sldLayoutId id="2147490530" r:id="rId712"/>
    <p:sldLayoutId id="2147490531" r:id="rId713"/>
    <p:sldLayoutId id="2147490532" r:id="rId714"/>
    <p:sldLayoutId id="2147490533" r:id="rId715"/>
    <p:sldLayoutId id="2147490534" r:id="rId716"/>
    <p:sldLayoutId id="2147490535" r:id="rId717"/>
    <p:sldLayoutId id="2147490536" r:id="rId718"/>
    <p:sldLayoutId id="2147490537" r:id="rId719"/>
    <p:sldLayoutId id="2147490538" r:id="rId720"/>
    <p:sldLayoutId id="2147490539" r:id="rId721"/>
    <p:sldLayoutId id="2147490540" r:id="rId722"/>
    <p:sldLayoutId id="2147490541" r:id="rId723"/>
    <p:sldLayoutId id="2147490542" r:id="rId724"/>
    <p:sldLayoutId id="2147490543" r:id="rId725"/>
    <p:sldLayoutId id="2147490544" r:id="rId726"/>
    <p:sldLayoutId id="2147490545" r:id="rId727"/>
    <p:sldLayoutId id="2147490546" r:id="rId728"/>
    <p:sldLayoutId id="2147490547" r:id="rId729"/>
    <p:sldLayoutId id="2147490548" r:id="rId730"/>
    <p:sldLayoutId id="2147490549" r:id="rId731"/>
    <p:sldLayoutId id="2147490550" r:id="rId732"/>
    <p:sldLayoutId id="2147490551" r:id="rId733"/>
    <p:sldLayoutId id="2147490552" r:id="rId734"/>
    <p:sldLayoutId id="2147490553" r:id="rId735"/>
    <p:sldLayoutId id="2147490554" r:id="rId736"/>
    <p:sldLayoutId id="2147490555" r:id="rId737"/>
    <p:sldLayoutId id="2147490556" r:id="rId738"/>
    <p:sldLayoutId id="2147490557" r:id="rId739"/>
    <p:sldLayoutId id="2147490558" r:id="rId740"/>
    <p:sldLayoutId id="2147490559" r:id="rId741"/>
    <p:sldLayoutId id="2147490560" r:id="rId742"/>
    <p:sldLayoutId id="2147490561" r:id="rId743"/>
    <p:sldLayoutId id="2147490562" r:id="rId744"/>
    <p:sldLayoutId id="2147490563" r:id="rId745"/>
    <p:sldLayoutId id="2147490564" r:id="rId746"/>
    <p:sldLayoutId id="2147490565" r:id="rId747"/>
    <p:sldLayoutId id="2147490566" r:id="rId748"/>
    <p:sldLayoutId id="2147490567" r:id="rId749"/>
    <p:sldLayoutId id="2147490568" r:id="rId750"/>
    <p:sldLayoutId id="2147490569" r:id="rId751"/>
    <p:sldLayoutId id="2147490570" r:id="rId752"/>
    <p:sldLayoutId id="2147490571" r:id="rId753"/>
    <p:sldLayoutId id="2147490572" r:id="rId754"/>
    <p:sldLayoutId id="2147490573" r:id="rId755"/>
    <p:sldLayoutId id="2147490574" r:id="rId756"/>
    <p:sldLayoutId id="2147490575" r:id="rId757"/>
    <p:sldLayoutId id="2147490576" r:id="rId758"/>
    <p:sldLayoutId id="2147490577" r:id="rId759"/>
    <p:sldLayoutId id="2147490578" r:id="rId760"/>
    <p:sldLayoutId id="2147490579" r:id="rId761"/>
    <p:sldLayoutId id="2147490580" r:id="rId762"/>
    <p:sldLayoutId id="2147490581" r:id="rId763"/>
    <p:sldLayoutId id="2147490582" r:id="rId764"/>
    <p:sldLayoutId id="2147490583" r:id="rId765"/>
    <p:sldLayoutId id="2147490584" r:id="rId766"/>
    <p:sldLayoutId id="2147490585" r:id="rId767"/>
    <p:sldLayoutId id="2147490586" r:id="rId768"/>
    <p:sldLayoutId id="2147490587" r:id="rId769"/>
    <p:sldLayoutId id="2147490588" r:id="rId770"/>
    <p:sldLayoutId id="2147490589" r:id="rId771"/>
    <p:sldLayoutId id="2147490590" r:id="rId772"/>
    <p:sldLayoutId id="2147490591" r:id="rId773"/>
    <p:sldLayoutId id="2147490592" r:id="rId774"/>
    <p:sldLayoutId id="2147490593" r:id="rId775"/>
    <p:sldLayoutId id="2147490594" r:id="rId776"/>
    <p:sldLayoutId id="2147490595" r:id="rId777"/>
    <p:sldLayoutId id="2147490596" r:id="rId778"/>
    <p:sldLayoutId id="2147490597" r:id="rId779"/>
    <p:sldLayoutId id="2147490598" r:id="rId780"/>
    <p:sldLayoutId id="2147490599" r:id="rId781"/>
    <p:sldLayoutId id="2147490600" r:id="rId782"/>
    <p:sldLayoutId id="2147490601" r:id="rId783"/>
    <p:sldLayoutId id="2147490602" r:id="rId784"/>
    <p:sldLayoutId id="2147490603" r:id="rId785"/>
    <p:sldLayoutId id="2147490604" r:id="rId786"/>
    <p:sldLayoutId id="2147490605" r:id="rId787"/>
    <p:sldLayoutId id="2147490606" r:id="rId788"/>
    <p:sldLayoutId id="2147490607" r:id="rId789"/>
    <p:sldLayoutId id="2147490608" r:id="rId790"/>
    <p:sldLayoutId id="2147490609" r:id="rId791"/>
    <p:sldLayoutId id="2147490610" r:id="rId792"/>
    <p:sldLayoutId id="2147490611" r:id="rId793"/>
    <p:sldLayoutId id="2147490612" r:id="rId794"/>
    <p:sldLayoutId id="2147490613" r:id="rId795"/>
    <p:sldLayoutId id="2147490614" r:id="rId796"/>
    <p:sldLayoutId id="2147490615" r:id="rId797"/>
    <p:sldLayoutId id="2147490616" r:id="rId798"/>
    <p:sldLayoutId id="2147490617" r:id="rId799"/>
    <p:sldLayoutId id="2147490618" r:id="rId800"/>
    <p:sldLayoutId id="2147490619" r:id="rId801"/>
    <p:sldLayoutId id="2147490620" r:id="rId802"/>
    <p:sldLayoutId id="2147490621" r:id="rId803"/>
    <p:sldLayoutId id="2147490622" r:id="rId804"/>
    <p:sldLayoutId id="2147490623" r:id="rId805"/>
    <p:sldLayoutId id="2147490624" r:id="rId806"/>
    <p:sldLayoutId id="2147490625" r:id="rId807"/>
    <p:sldLayoutId id="2147490626" r:id="rId808"/>
    <p:sldLayoutId id="2147490627" r:id="rId809"/>
    <p:sldLayoutId id="2147490628" r:id="rId810"/>
    <p:sldLayoutId id="2147490629" r:id="rId811"/>
    <p:sldLayoutId id="2147490630" r:id="rId812"/>
    <p:sldLayoutId id="2147490631" r:id="rId813"/>
    <p:sldLayoutId id="2147490632" r:id="rId814"/>
    <p:sldLayoutId id="2147490633" r:id="rId815"/>
    <p:sldLayoutId id="2147490634" r:id="rId816"/>
    <p:sldLayoutId id="2147490635" r:id="rId817"/>
    <p:sldLayoutId id="2147490636" r:id="rId818"/>
    <p:sldLayoutId id="2147490637" r:id="rId819"/>
    <p:sldLayoutId id="2147490638" r:id="rId820"/>
    <p:sldLayoutId id="2147490639" r:id="rId821"/>
    <p:sldLayoutId id="2147490640" r:id="rId822"/>
    <p:sldLayoutId id="2147490641" r:id="rId823"/>
    <p:sldLayoutId id="2147490642" r:id="rId824"/>
    <p:sldLayoutId id="2147490643" r:id="rId825"/>
    <p:sldLayoutId id="2147490644" r:id="rId826"/>
    <p:sldLayoutId id="2147490645" r:id="rId827"/>
    <p:sldLayoutId id="2147490646" r:id="rId828"/>
    <p:sldLayoutId id="2147490647" r:id="rId829"/>
    <p:sldLayoutId id="2147490648" r:id="rId830"/>
    <p:sldLayoutId id="2147490649" r:id="rId831"/>
    <p:sldLayoutId id="2147490650" r:id="rId832"/>
    <p:sldLayoutId id="2147490651" r:id="rId833"/>
    <p:sldLayoutId id="2147490652" r:id="rId834"/>
    <p:sldLayoutId id="2147490653" r:id="rId835"/>
    <p:sldLayoutId id="2147490654" r:id="rId836"/>
    <p:sldLayoutId id="2147490655" r:id="rId837"/>
    <p:sldLayoutId id="2147490656" r:id="rId838"/>
    <p:sldLayoutId id="2147490657" r:id="rId839"/>
    <p:sldLayoutId id="2147490658" r:id="rId840"/>
    <p:sldLayoutId id="2147490659" r:id="rId841"/>
    <p:sldLayoutId id="2147490660" r:id="rId842"/>
    <p:sldLayoutId id="2147490661" r:id="rId843"/>
    <p:sldLayoutId id="2147490662" r:id="rId844"/>
    <p:sldLayoutId id="2147490663" r:id="rId845"/>
    <p:sldLayoutId id="2147490664" r:id="rId846"/>
    <p:sldLayoutId id="2147490665" r:id="rId847"/>
    <p:sldLayoutId id="2147490666" r:id="rId848"/>
    <p:sldLayoutId id="2147490667" r:id="rId849"/>
    <p:sldLayoutId id="2147490668" r:id="rId850"/>
    <p:sldLayoutId id="2147490669" r:id="rId851"/>
    <p:sldLayoutId id="2147490670" r:id="rId852"/>
    <p:sldLayoutId id="2147490671" r:id="rId853"/>
    <p:sldLayoutId id="2147490672" r:id="rId854"/>
    <p:sldLayoutId id="2147490673" r:id="rId855"/>
    <p:sldLayoutId id="2147490674" r:id="rId856"/>
    <p:sldLayoutId id="2147490675" r:id="rId857"/>
    <p:sldLayoutId id="2147490676" r:id="rId858"/>
    <p:sldLayoutId id="2147490677" r:id="rId859"/>
    <p:sldLayoutId id="2147490678" r:id="rId860"/>
    <p:sldLayoutId id="2147490679" r:id="rId861"/>
    <p:sldLayoutId id="2147490680" r:id="rId862"/>
    <p:sldLayoutId id="2147490681" r:id="rId863"/>
    <p:sldLayoutId id="2147490682" r:id="rId864"/>
    <p:sldLayoutId id="2147490683" r:id="rId865"/>
    <p:sldLayoutId id="2147490684" r:id="rId866"/>
    <p:sldLayoutId id="2147490685" r:id="rId867"/>
    <p:sldLayoutId id="2147490686" r:id="rId868"/>
    <p:sldLayoutId id="2147490687" r:id="rId869"/>
    <p:sldLayoutId id="2147490688" r:id="rId870"/>
    <p:sldLayoutId id="2147490689" r:id="rId871"/>
    <p:sldLayoutId id="2147490690" r:id="rId872"/>
    <p:sldLayoutId id="2147490691" r:id="rId873"/>
    <p:sldLayoutId id="2147490692" r:id="rId874"/>
    <p:sldLayoutId id="2147490693" r:id="rId875"/>
    <p:sldLayoutId id="2147490694" r:id="rId876"/>
    <p:sldLayoutId id="2147490695" r:id="rId877"/>
    <p:sldLayoutId id="2147490696" r:id="rId878"/>
    <p:sldLayoutId id="2147490697" r:id="rId879"/>
    <p:sldLayoutId id="2147490698" r:id="rId880"/>
    <p:sldLayoutId id="2147490699" r:id="rId881"/>
    <p:sldLayoutId id="2147490700" r:id="rId882"/>
    <p:sldLayoutId id="2147490701" r:id="rId883"/>
    <p:sldLayoutId id="2147490702" r:id="rId884"/>
    <p:sldLayoutId id="2147490703" r:id="rId885"/>
    <p:sldLayoutId id="2147490704" r:id="rId886"/>
    <p:sldLayoutId id="2147490705" r:id="rId887"/>
    <p:sldLayoutId id="2147490706" r:id="rId888"/>
    <p:sldLayoutId id="2147490707" r:id="rId889"/>
    <p:sldLayoutId id="2147490708" r:id="rId890"/>
    <p:sldLayoutId id="2147490709" r:id="rId891"/>
    <p:sldLayoutId id="2147490710" r:id="rId892"/>
    <p:sldLayoutId id="2147490711" r:id="rId893"/>
    <p:sldLayoutId id="2147490712" r:id="rId894"/>
    <p:sldLayoutId id="2147490713" r:id="rId895"/>
    <p:sldLayoutId id="2147490714" r:id="rId896"/>
    <p:sldLayoutId id="2147490715" r:id="rId897"/>
    <p:sldLayoutId id="2147490716" r:id="rId898"/>
    <p:sldLayoutId id="2147490717" r:id="rId899"/>
    <p:sldLayoutId id="2147490718" r:id="rId900"/>
    <p:sldLayoutId id="2147490719" r:id="rId901"/>
    <p:sldLayoutId id="2147490720" r:id="rId902"/>
    <p:sldLayoutId id="2147490721" r:id="rId903"/>
    <p:sldLayoutId id="2147490722" r:id="rId904"/>
    <p:sldLayoutId id="2147490723" r:id="rId905"/>
    <p:sldLayoutId id="2147490724" r:id="rId906"/>
    <p:sldLayoutId id="2147490725" r:id="rId907"/>
    <p:sldLayoutId id="2147490726" r:id="rId908"/>
    <p:sldLayoutId id="2147490727" r:id="rId909"/>
    <p:sldLayoutId id="2147490728" r:id="rId910"/>
    <p:sldLayoutId id="2147490729" r:id="rId911"/>
    <p:sldLayoutId id="2147490730" r:id="rId912"/>
    <p:sldLayoutId id="2147490731" r:id="rId913"/>
    <p:sldLayoutId id="2147490732" r:id="rId914"/>
    <p:sldLayoutId id="2147490733" r:id="rId915"/>
    <p:sldLayoutId id="2147490734" r:id="rId916"/>
    <p:sldLayoutId id="2147490735" r:id="rId917"/>
    <p:sldLayoutId id="2147490736" r:id="rId918"/>
    <p:sldLayoutId id="2147490737" r:id="rId919"/>
    <p:sldLayoutId id="2147490738" r:id="rId920"/>
    <p:sldLayoutId id="2147490739" r:id="rId921"/>
    <p:sldLayoutId id="2147490740" r:id="rId922"/>
    <p:sldLayoutId id="2147490741" r:id="rId923"/>
    <p:sldLayoutId id="2147490742" r:id="rId924"/>
    <p:sldLayoutId id="2147490743" r:id="rId925"/>
    <p:sldLayoutId id="2147490744" r:id="rId926"/>
    <p:sldLayoutId id="2147490745" r:id="rId927"/>
    <p:sldLayoutId id="2147490746" r:id="rId928"/>
    <p:sldLayoutId id="2147490747" r:id="rId929"/>
    <p:sldLayoutId id="2147490748" r:id="rId930"/>
    <p:sldLayoutId id="2147490749" r:id="rId931"/>
    <p:sldLayoutId id="2147490750" r:id="rId932"/>
    <p:sldLayoutId id="2147490751" r:id="rId933"/>
    <p:sldLayoutId id="2147490752" r:id="rId934"/>
    <p:sldLayoutId id="2147490753" r:id="rId935"/>
    <p:sldLayoutId id="2147490754" r:id="rId936"/>
    <p:sldLayoutId id="2147490755" r:id="rId937"/>
    <p:sldLayoutId id="2147490756" r:id="rId938"/>
    <p:sldLayoutId id="2147490757" r:id="rId939"/>
    <p:sldLayoutId id="2147490758" r:id="rId940"/>
    <p:sldLayoutId id="2147490759" r:id="rId941"/>
    <p:sldLayoutId id="2147490760" r:id="rId942"/>
    <p:sldLayoutId id="2147490761" r:id="rId943"/>
    <p:sldLayoutId id="2147490762" r:id="rId944"/>
    <p:sldLayoutId id="2147490763" r:id="rId945"/>
    <p:sldLayoutId id="2147490764" r:id="rId946"/>
    <p:sldLayoutId id="2147490765" r:id="rId947"/>
    <p:sldLayoutId id="2147490766" r:id="rId948"/>
    <p:sldLayoutId id="2147490767" r:id="rId949"/>
    <p:sldLayoutId id="2147490768" r:id="rId950"/>
    <p:sldLayoutId id="2147490769" r:id="rId951"/>
    <p:sldLayoutId id="2147490770" r:id="rId952"/>
    <p:sldLayoutId id="2147490771" r:id="rId953"/>
    <p:sldLayoutId id="2147490772" r:id="rId954"/>
    <p:sldLayoutId id="2147490773" r:id="rId955"/>
    <p:sldLayoutId id="2147490774" r:id="rId956"/>
    <p:sldLayoutId id="2147490775" r:id="rId957"/>
    <p:sldLayoutId id="2147490776" r:id="rId958"/>
    <p:sldLayoutId id="2147490777" r:id="rId959"/>
    <p:sldLayoutId id="2147490778" r:id="rId960"/>
    <p:sldLayoutId id="2147490779" r:id="rId961"/>
    <p:sldLayoutId id="2147490780" r:id="rId962"/>
    <p:sldLayoutId id="2147490781" r:id="rId963"/>
    <p:sldLayoutId id="2147490782" r:id="rId964"/>
    <p:sldLayoutId id="2147490783" r:id="rId965"/>
    <p:sldLayoutId id="2147490784" r:id="rId966"/>
    <p:sldLayoutId id="2147490785" r:id="rId967"/>
    <p:sldLayoutId id="2147490786" r:id="rId968"/>
    <p:sldLayoutId id="2147490787" r:id="rId969"/>
    <p:sldLayoutId id="2147490788" r:id="rId970"/>
    <p:sldLayoutId id="2147490789"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01" r:id="rId1"/>
    <p:sldLayoutId id="2147500302" r:id="rId2"/>
    <p:sldLayoutId id="2147500303" r:id="rId3"/>
    <p:sldLayoutId id="2147500304" r:id="rId4"/>
    <p:sldLayoutId id="2147500305" r:id="rId5"/>
    <p:sldLayoutId id="2147500306" r:id="rId6"/>
    <p:sldLayoutId id="2147500307" r:id="rId7"/>
    <p:sldLayoutId id="2147500308" r:id="rId8"/>
    <p:sldLayoutId id="2147500309" r:id="rId9"/>
    <p:sldLayoutId id="2147500310" r:id="rId10"/>
    <p:sldLayoutId id="2147500311" r:id="rId11"/>
    <p:sldLayoutId id="2147490803" r:id="rId12"/>
    <p:sldLayoutId id="2147490804" r:id="rId13"/>
    <p:sldLayoutId id="2147490805" r:id="rId14"/>
    <p:sldLayoutId id="2147490806" r:id="rId15"/>
    <p:sldLayoutId id="2147490807" r:id="rId16"/>
    <p:sldLayoutId id="2147490808" r:id="rId17"/>
    <p:sldLayoutId id="2147490809" r:id="rId18"/>
    <p:sldLayoutId id="2147490810" r:id="rId19"/>
    <p:sldLayoutId id="2147490811" r:id="rId20"/>
    <p:sldLayoutId id="2147490812" r:id="rId21"/>
    <p:sldLayoutId id="2147490813" r:id="rId22"/>
    <p:sldLayoutId id="2147490814" r:id="rId23"/>
    <p:sldLayoutId id="2147490815" r:id="rId24"/>
    <p:sldLayoutId id="2147490816" r:id="rId25"/>
    <p:sldLayoutId id="2147490817" r:id="rId26"/>
    <p:sldLayoutId id="2147490818" r:id="rId27"/>
    <p:sldLayoutId id="2147490819" r:id="rId28"/>
    <p:sldLayoutId id="2147490820" r:id="rId29"/>
    <p:sldLayoutId id="2147490821" r:id="rId30"/>
    <p:sldLayoutId id="2147490822" r:id="rId31"/>
    <p:sldLayoutId id="2147490823" r:id="rId32"/>
    <p:sldLayoutId id="2147490824" r:id="rId33"/>
    <p:sldLayoutId id="2147490825" r:id="rId34"/>
    <p:sldLayoutId id="2147490826" r:id="rId35"/>
    <p:sldLayoutId id="2147490827" r:id="rId36"/>
    <p:sldLayoutId id="2147490828" r:id="rId37"/>
    <p:sldLayoutId id="2147490829" r:id="rId38"/>
    <p:sldLayoutId id="2147490830" r:id="rId39"/>
    <p:sldLayoutId id="2147490831" r:id="rId40"/>
    <p:sldLayoutId id="2147490832" r:id="rId41"/>
    <p:sldLayoutId id="2147490833" r:id="rId42"/>
    <p:sldLayoutId id="2147490834" r:id="rId43"/>
    <p:sldLayoutId id="2147490835" r:id="rId44"/>
    <p:sldLayoutId id="2147490836" r:id="rId45"/>
    <p:sldLayoutId id="2147490837" r:id="rId46"/>
    <p:sldLayoutId id="2147490838" r:id="rId47"/>
    <p:sldLayoutId id="2147490839" r:id="rId48"/>
    <p:sldLayoutId id="2147490840" r:id="rId49"/>
    <p:sldLayoutId id="2147490841" r:id="rId50"/>
    <p:sldLayoutId id="2147490842" r:id="rId51"/>
    <p:sldLayoutId id="2147490843" r:id="rId52"/>
    <p:sldLayoutId id="2147490844" r:id="rId53"/>
    <p:sldLayoutId id="2147490845" r:id="rId54"/>
    <p:sldLayoutId id="2147490846" r:id="rId55"/>
    <p:sldLayoutId id="2147490847" r:id="rId56"/>
    <p:sldLayoutId id="2147490848" r:id="rId57"/>
    <p:sldLayoutId id="2147490849" r:id="rId58"/>
    <p:sldLayoutId id="2147490850" r:id="rId59"/>
    <p:sldLayoutId id="2147490851" r:id="rId60"/>
    <p:sldLayoutId id="2147490852" r:id="rId61"/>
    <p:sldLayoutId id="2147490853" r:id="rId62"/>
    <p:sldLayoutId id="2147490854" r:id="rId63"/>
    <p:sldLayoutId id="2147490855" r:id="rId64"/>
    <p:sldLayoutId id="2147490856" r:id="rId65"/>
    <p:sldLayoutId id="2147490857" r:id="rId66"/>
    <p:sldLayoutId id="2147490858" r:id="rId67"/>
    <p:sldLayoutId id="2147490859" r:id="rId68"/>
    <p:sldLayoutId id="2147490860" r:id="rId69"/>
    <p:sldLayoutId id="2147490861" r:id="rId70"/>
    <p:sldLayoutId id="2147490862" r:id="rId71"/>
    <p:sldLayoutId id="2147490863" r:id="rId72"/>
    <p:sldLayoutId id="2147490864" r:id="rId73"/>
    <p:sldLayoutId id="2147490865" r:id="rId74"/>
    <p:sldLayoutId id="2147490866" r:id="rId75"/>
    <p:sldLayoutId id="2147490867" r:id="rId76"/>
    <p:sldLayoutId id="2147490868" r:id="rId77"/>
    <p:sldLayoutId id="2147490869" r:id="rId78"/>
    <p:sldLayoutId id="2147490870" r:id="rId79"/>
    <p:sldLayoutId id="2147490871" r:id="rId80"/>
    <p:sldLayoutId id="2147490872" r:id="rId81"/>
    <p:sldLayoutId id="2147490873" r:id="rId82"/>
    <p:sldLayoutId id="2147490874" r:id="rId83"/>
    <p:sldLayoutId id="2147490875" r:id="rId84"/>
    <p:sldLayoutId id="2147490876" r:id="rId85"/>
    <p:sldLayoutId id="2147490877" r:id="rId86"/>
    <p:sldLayoutId id="2147490878" r:id="rId87"/>
    <p:sldLayoutId id="2147490879" r:id="rId88"/>
    <p:sldLayoutId id="2147490880" r:id="rId89"/>
    <p:sldLayoutId id="2147490881" r:id="rId90"/>
    <p:sldLayoutId id="2147490882" r:id="rId91"/>
    <p:sldLayoutId id="2147490883" r:id="rId92"/>
    <p:sldLayoutId id="2147490884" r:id="rId93"/>
    <p:sldLayoutId id="2147490885" r:id="rId94"/>
    <p:sldLayoutId id="2147490886" r:id="rId95"/>
    <p:sldLayoutId id="2147490887" r:id="rId96"/>
    <p:sldLayoutId id="2147490888" r:id="rId97"/>
    <p:sldLayoutId id="2147490889" r:id="rId98"/>
    <p:sldLayoutId id="2147490890" r:id="rId99"/>
    <p:sldLayoutId id="2147490891" r:id="rId100"/>
    <p:sldLayoutId id="2147490892" r:id="rId101"/>
    <p:sldLayoutId id="2147490893" r:id="rId102"/>
    <p:sldLayoutId id="2147490894" r:id="rId103"/>
    <p:sldLayoutId id="2147490895" r:id="rId104"/>
    <p:sldLayoutId id="2147490896" r:id="rId105"/>
    <p:sldLayoutId id="2147490897" r:id="rId106"/>
    <p:sldLayoutId id="2147490898" r:id="rId107"/>
    <p:sldLayoutId id="2147490899" r:id="rId108"/>
    <p:sldLayoutId id="2147490900" r:id="rId109"/>
    <p:sldLayoutId id="2147490901" r:id="rId110"/>
    <p:sldLayoutId id="2147490902" r:id="rId111"/>
    <p:sldLayoutId id="2147490903" r:id="rId112"/>
    <p:sldLayoutId id="2147490904" r:id="rId113"/>
    <p:sldLayoutId id="2147490905" r:id="rId114"/>
    <p:sldLayoutId id="2147490906" r:id="rId115"/>
    <p:sldLayoutId id="2147490907" r:id="rId116"/>
    <p:sldLayoutId id="2147490908" r:id="rId117"/>
    <p:sldLayoutId id="2147490909" r:id="rId118"/>
    <p:sldLayoutId id="2147490910" r:id="rId119"/>
    <p:sldLayoutId id="2147490911" r:id="rId120"/>
    <p:sldLayoutId id="2147490912" r:id="rId121"/>
    <p:sldLayoutId id="2147490913" r:id="rId122"/>
    <p:sldLayoutId id="2147490914" r:id="rId123"/>
    <p:sldLayoutId id="2147490915" r:id="rId124"/>
    <p:sldLayoutId id="2147490916" r:id="rId125"/>
    <p:sldLayoutId id="2147490917" r:id="rId126"/>
    <p:sldLayoutId id="2147490918" r:id="rId127"/>
    <p:sldLayoutId id="2147490919" r:id="rId128"/>
    <p:sldLayoutId id="2147490920" r:id="rId129"/>
    <p:sldLayoutId id="2147490921" r:id="rId130"/>
    <p:sldLayoutId id="2147490922" r:id="rId131"/>
    <p:sldLayoutId id="2147490923" r:id="rId132"/>
    <p:sldLayoutId id="2147490924" r:id="rId133"/>
    <p:sldLayoutId id="2147490925" r:id="rId134"/>
    <p:sldLayoutId id="2147490926" r:id="rId135"/>
    <p:sldLayoutId id="2147490927" r:id="rId136"/>
    <p:sldLayoutId id="2147490928" r:id="rId137"/>
    <p:sldLayoutId id="2147490929" r:id="rId138"/>
    <p:sldLayoutId id="2147490930" r:id="rId139"/>
    <p:sldLayoutId id="2147490931" r:id="rId140"/>
    <p:sldLayoutId id="2147490932" r:id="rId141"/>
    <p:sldLayoutId id="2147490933" r:id="rId142"/>
    <p:sldLayoutId id="2147490934" r:id="rId143"/>
    <p:sldLayoutId id="2147490935" r:id="rId144"/>
    <p:sldLayoutId id="2147490936" r:id="rId145"/>
    <p:sldLayoutId id="2147490937" r:id="rId146"/>
    <p:sldLayoutId id="2147490938" r:id="rId147"/>
    <p:sldLayoutId id="2147490939" r:id="rId148"/>
    <p:sldLayoutId id="2147490940" r:id="rId149"/>
    <p:sldLayoutId id="2147490941" r:id="rId150"/>
    <p:sldLayoutId id="2147490942" r:id="rId151"/>
    <p:sldLayoutId id="2147490943" r:id="rId152"/>
    <p:sldLayoutId id="2147490944" r:id="rId153"/>
    <p:sldLayoutId id="2147490945" r:id="rId154"/>
    <p:sldLayoutId id="2147490946" r:id="rId155"/>
    <p:sldLayoutId id="2147490947" r:id="rId156"/>
    <p:sldLayoutId id="2147490948" r:id="rId157"/>
    <p:sldLayoutId id="2147490949" r:id="rId158"/>
    <p:sldLayoutId id="2147490950" r:id="rId159"/>
    <p:sldLayoutId id="2147490951" r:id="rId160"/>
    <p:sldLayoutId id="2147490952" r:id="rId161"/>
    <p:sldLayoutId id="2147490953" r:id="rId162"/>
    <p:sldLayoutId id="2147490954" r:id="rId163"/>
    <p:sldLayoutId id="2147490955" r:id="rId164"/>
    <p:sldLayoutId id="2147490956" r:id="rId165"/>
    <p:sldLayoutId id="2147490957" r:id="rId166"/>
    <p:sldLayoutId id="2147490958" r:id="rId167"/>
    <p:sldLayoutId id="2147490959" r:id="rId168"/>
    <p:sldLayoutId id="2147490960" r:id="rId169"/>
    <p:sldLayoutId id="2147490961" r:id="rId170"/>
    <p:sldLayoutId id="2147490962" r:id="rId171"/>
    <p:sldLayoutId id="2147490963" r:id="rId172"/>
    <p:sldLayoutId id="2147490964" r:id="rId173"/>
    <p:sldLayoutId id="2147490965" r:id="rId174"/>
    <p:sldLayoutId id="2147490966" r:id="rId175"/>
    <p:sldLayoutId id="2147490967" r:id="rId176"/>
    <p:sldLayoutId id="2147490968" r:id="rId177"/>
    <p:sldLayoutId id="2147490969" r:id="rId178"/>
    <p:sldLayoutId id="2147490970" r:id="rId179"/>
    <p:sldLayoutId id="2147490971" r:id="rId180"/>
    <p:sldLayoutId id="2147490972" r:id="rId181"/>
    <p:sldLayoutId id="2147490973" r:id="rId182"/>
    <p:sldLayoutId id="2147490974" r:id="rId183"/>
    <p:sldLayoutId id="2147490975" r:id="rId184"/>
    <p:sldLayoutId id="2147490976" r:id="rId185"/>
    <p:sldLayoutId id="2147490977" r:id="rId186"/>
    <p:sldLayoutId id="2147490978" r:id="rId187"/>
    <p:sldLayoutId id="2147490979" r:id="rId188"/>
    <p:sldLayoutId id="2147490980" r:id="rId189"/>
    <p:sldLayoutId id="2147490981" r:id="rId190"/>
    <p:sldLayoutId id="2147490982" r:id="rId191"/>
    <p:sldLayoutId id="2147490983" r:id="rId192"/>
    <p:sldLayoutId id="2147490984" r:id="rId193"/>
    <p:sldLayoutId id="2147490985" r:id="rId194"/>
    <p:sldLayoutId id="2147490986" r:id="rId195"/>
    <p:sldLayoutId id="2147490987" r:id="rId196"/>
    <p:sldLayoutId id="2147490988" r:id="rId197"/>
    <p:sldLayoutId id="2147490989" r:id="rId198"/>
    <p:sldLayoutId id="2147490990" r:id="rId199"/>
    <p:sldLayoutId id="2147490991" r:id="rId200"/>
    <p:sldLayoutId id="2147490992" r:id="rId201"/>
    <p:sldLayoutId id="2147490993" r:id="rId202"/>
    <p:sldLayoutId id="2147490994" r:id="rId203"/>
    <p:sldLayoutId id="2147490995" r:id="rId204"/>
    <p:sldLayoutId id="2147490996" r:id="rId205"/>
    <p:sldLayoutId id="2147490997" r:id="rId206"/>
    <p:sldLayoutId id="2147490998" r:id="rId207"/>
    <p:sldLayoutId id="2147490999" r:id="rId208"/>
    <p:sldLayoutId id="2147491000" r:id="rId209"/>
    <p:sldLayoutId id="2147491001" r:id="rId210"/>
    <p:sldLayoutId id="2147491002" r:id="rId211"/>
    <p:sldLayoutId id="2147491003" r:id="rId212"/>
    <p:sldLayoutId id="2147491004" r:id="rId213"/>
    <p:sldLayoutId id="2147491005" r:id="rId214"/>
    <p:sldLayoutId id="2147491006" r:id="rId215"/>
    <p:sldLayoutId id="2147491007" r:id="rId216"/>
    <p:sldLayoutId id="2147491008" r:id="rId217"/>
    <p:sldLayoutId id="2147491009" r:id="rId218"/>
    <p:sldLayoutId id="2147491010" r:id="rId219"/>
    <p:sldLayoutId id="2147491011" r:id="rId220"/>
    <p:sldLayoutId id="2147491012" r:id="rId221"/>
    <p:sldLayoutId id="2147491013" r:id="rId222"/>
    <p:sldLayoutId id="2147491014" r:id="rId223"/>
    <p:sldLayoutId id="2147491015" r:id="rId224"/>
    <p:sldLayoutId id="2147491016" r:id="rId225"/>
    <p:sldLayoutId id="2147491017" r:id="rId226"/>
    <p:sldLayoutId id="2147491018" r:id="rId227"/>
    <p:sldLayoutId id="2147491019" r:id="rId228"/>
    <p:sldLayoutId id="2147491020" r:id="rId229"/>
    <p:sldLayoutId id="2147491021" r:id="rId230"/>
    <p:sldLayoutId id="2147491022" r:id="rId231"/>
    <p:sldLayoutId id="2147491023" r:id="rId232"/>
    <p:sldLayoutId id="2147491024" r:id="rId233"/>
    <p:sldLayoutId id="2147491025" r:id="rId234"/>
    <p:sldLayoutId id="2147491026" r:id="rId235"/>
    <p:sldLayoutId id="2147491027" r:id="rId236"/>
    <p:sldLayoutId id="2147491028" r:id="rId237"/>
    <p:sldLayoutId id="2147491029" r:id="rId238"/>
    <p:sldLayoutId id="2147491030" r:id="rId239"/>
    <p:sldLayoutId id="2147491031" r:id="rId240"/>
    <p:sldLayoutId id="2147491032" r:id="rId241"/>
    <p:sldLayoutId id="2147491033" r:id="rId242"/>
    <p:sldLayoutId id="2147491034" r:id="rId243"/>
    <p:sldLayoutId id="2147491035" r:id="rId244"/>
    <p:sldLayoutId id="2147491036" r:id="rId245"/>
    <p:sldLayoutId id="2147491037" r:id="rId246"/>
    <p:sldLayoutId id="2147491038" r:id="rId247"/>
    <p:sldLayoutId id="2147491039" r:id="rId248"/>
    <p:sldLayoutId id="2147491040" r:id="rId249"/>
    <p:sldLayoutId id="2147491041" r:id="rId250"/>
    <p:sldLayoutId id="2147491042" r:id="rId251"/>
    <p:sldLayoutId id="2147491043" r:id="rId252"/>
    <p:sldLayoutId id="2147491044" r:id="rId253"/>
    <p:sldLayoutId id="2147491045" r:id="rId254"/>
    <p:sldLayoutId id="2147491046" r:id="rId255"/>
    <p:sldLayoutId id="2147491047" r:id="rId256"/>
    <p:sldLayoutId id="2147491048" r:id="rId257"/>
    <p:sldLayoutId id="2147491049" r:id="rId258"/>
    <p:sldLayoutId id="2147491050" r:id="rId259"/>
    <p:sldLayoutId id="2147491051" r:id="rId260"/>
    <p:sldLayoutId id="2147491052" r:id="rId261"/>
    <p:sldLayoutId id="2147491053" r:id="rId262"/>
    <p:sldLayoutId id="2147491054" r:id="rId263"/>
    <p:sldLayoutId id="2147491055" r:id="rId264"/>
    <p:sldLayoutId id="2147491056" r:id="rId265"/>
    <p:sldLayoutId id="2147491057" r:id="rId266"/>
    <p:sldLayoutId id="2147491058" r:id="rId267"/>
    <p:sldLayoutId id="2147491059" r:id="rId268"/>
    <p:sldLayoutId id="2147491060" r:id="rId269"/>
    <p:sldLayoutId id="2147491061" r:id="rId270"/>
    <p:sldLayoutId id="2147491062" r:id="rId271"/>
    <p:sldLayoutId id="2147491063" r:id="rId272"/>
    <p:sldLayoutId id="2147491064" r:id="rId273"/>
    <p:sldLayoutId id="2147491065" r:id="rId274"/>
    <p:sldLayoutId id="2147491066" r:id="rId275"/>
    <p:sldLayoutId id="2147491067" r:id="rId276"/>
    <p:sldLayoutId id="2147491068" r:id="rId277"/>
    <p:sldLayoutId id="2147491069" r:id="rId278"/>
    <p:sldLayoutId id="2147491070" r:id="rId279"/>
    <p:sldLayoutId id="2147491071" r:id="rId280"/>
    <p:sldLayoutId id="2147491072" r:id="rId281"/>
    <p:sldLayoutId id="2147491073" r:id="rId282"/>
    <p:sldLayoutId id="2147491074" r:id="rId283"/>
    <p:sldLayoutId id="2147491075" r:id="rId284"/>
    <p:sldLayoutId id="2147491076" r:id="rId285"/>
    <p:sldLayoutId id="2147491077" r:id="rId286"/>
    <p:sldLayoutId id="2147491078" r:id="rId287"/>
    <p:sldLayoutId id="2147491079" r:id="rId288"/>
    <p:sldLayoutId id="2147491080" r:id="rId289"/>
    <p:sldLayoutId id="2147491081" r:id="rId290"/>
    <p:sldLayoutId id="2147491082" r:id="rId291"/>
    <p:sldLayoutId id="2147491083" r:id="rId292"/>
    <p:sldLayoutId id="2147491084" r:id="rId293"/>
    <p:sldLayoutId id="2147491085" r:id="rId294"/>
    <p:sldLayoutId id="2147491086" r:id="rId295"/>
    <p:sldLayoutId id="2147491087" r:id="rId296"/>
    <p:sldLayoutId id="2147491088" r:id="rId297"/>
    <p:sldLayoutId id="2147491089" r:id="rId298"/>
    <p:sldLayoutId id="2147491090" r:id="rId299"/>
    <p:sldLayoutId id="2147491091" r:id="rId300"/>
    <p:sldLayoutId id="2147491092" r:id="rId301"/>
    <p:sldLayoutId id="2147491093" r:id="rId302"/>
    <p:sldLayoutId id="2147491094" r:id="rId303"/>
    <p:sldLayoutId id="2147491095" r:id="rId304"/>
    <p:sldLayoutId id="2147491096" r:id="rId305"/>
    <p:sldLayoutId id="2147491097" r:id="rId306"/>
    <p:sldLayoutId id="2147491098" r:id="rId307"/>
    <p:sldLayoutId id="2147491099" r:id="rId308"/>
    <p:sldLayoutId id="2147491100" r:id="rId309"/>
    <p:sldLayoutId id="2147491101" r:id="rId310"/>
    <p:sldLayoutId id="2147491102" r:id="rId311"/>
    <p:sldLayoutId id="2147491103" r:id="rId312"/>
    <p:sldLayoutId id="2147491104" r:id="rId313"/>
    <p:sldLayoutId id="2147491105" r:id="rId314"/>
    <p:sldLayoutId id="2147491106" r:id="rId315"/>
    <p:sldLayoutId id="2147491107" r:id="rId316"/>
    <p:sldLayoutId id="2147491108" r:id="rId317"/>
    <p:sldLayoutId id="2147491109" r:id="rId318"/>
    <p:sldLayoutId id="2147491110" r:id="rId319"/>
    <p:sldLayoutId id="2147491111" r:id="rId320"/>
    <p:sldLayoutId id="2147491112" r:id="rId321"/>
    <p:sldLayoutId id="2147491113" r:id="rId322"/>
    <p:sldLayoutId id="2147491114" r:id="rId323"/>
    <p:sldLayoutId id="2147491115" r:id="rId324"/>
    <p:sldLayoutId id="2147491116" r:id="rId325"/>
    <p:sldLayoutId id="2147491117" r:id="rId326"/>
    <p:sldLayoutId id="2147491118" r:id="rId327"/>
    <p:sldLayoutId id="2147491119" r:id="rId328"/>
    <p:sldLayoutId id="2147491120" r:id="rId329"/>
    <p:sldLayoutId id="2147491121" r:id="rId330"/>
    <p:sldLayoutId id="2147491122" r:id="rId331"/>
    <p:sldLayoutId id="2147491123" r:id="rId332"/>
    <p:sldLayoutId id="2147491124" r:id="rId333"/>
    <p:sldLayoutId id="2147491125" r:id="rId334"/>
    <p:sldLayoutId id="2147491126" r:id="rId335"/>
    <p:sldLayoutId id="2147491127" r:id="rId336"/>
    <p:sldLayoutId id="2147491128" r:id="rId337"/>
    <p:sldLayoutId id="2147491129" r:id="rId338"/>
    <p:sldLayoutId id="2147491130" r:id="rId339"/>
    <p:sldLayoutId id="2147491131" r:id="rId340"/>
    <p:sldLayoutId id="2147491132" r:id="rId341"/>
    <p:sldLayoutId id="2147491133" r:id="rId342"/>
    <p:sldLayoutId id="2147491134" r:id="rId343"/>
    <p:sldLayoutId id="2147491135" r:id="rId344"/>
    <p:sldLayoutId id="2147491136" r:id="rId345"/>
    <p:sldLayoutId id="2147491137" r:id="rId346"/>
    <p:sldLayoutId id="2147491138" r:id="rId347"/>
    <p:sldLayoutId id="2147491139" r:id="rId348"/>
    <p:sldLayoutId id="2147491140" r:id="rId349"/>
    <p:sldLayoutId id="2147491141" r:id="rId350"/>
    <p:sldLayoutId id="2147491142" r:id="rId351"/>
    <p:sldLayoutId id="2147491143" r:id="rId352"/>
    <p:sldLayoutId id="2147491144" r:id="rId353"/>
    <p:sldLayoutId id="2147491145" r:id="rId354"/>
    <p:sldLayoutId id="2147491146" r:id="rId355"/>
    <p:sldLayoutId id="2147491147" r:id="rId356"/>
    <p:sldLayoutId id="2147491148" r:id="rId357"/>
    <p:sldLayoutId id="2147491149" r:id="rId358"/>
    <p:sldLayoutId id="2147491150" r:id="rId359"/>
    <p:sldLayoutId id="2147491151" r:id="rId360"/>
    <p:sldLayoutId id="2147491152" r:id="rId361"/>
    <p:sldLayoutId id="2147491153" r:id="rId362"/>
    <p:sldLayoutId id="2147491154" r:id="rId363"/>
    <p:sldLayoutId id="2147491155" r:id="rId364"/>
    <p:sldLayoutId id="2147491156" r:id="rId365"/>
    <p:sldLayoutId id="2147491157" r:id="rId366"/>
    <p:sldLayoutId id="2147491158" r:id="rId367"/>
    <p:sldLayoutId id="2147491159" r:id="rId368"/>
    <p:sldLayoutId id="2147491160" r:id="rId369"/>
    <p:sldLayoutId id="2147491161" r:id="rId370"/>
    <p:sldLayoutId id="2147491162" r:id="rId371"/>
    <p:sldLayoutId id="2147491163" r:id="rId372"/>
    <p:sldLayoutId id="2147491164" r:id="rId373"/>
    <p:sldLayoutId id="2147491165" r:id="rId374"/>
    <p:sldLayoutId id="2147491166" r:id="rId375"/>
    <p:sldLayoutId id="2147491167" r:id="rId376"/>
    <p:sldLayoutId id="2147491168" r:id="rId377"/>
    <p:sldLayoutId id="2147491169" r:id="rId378"/>
    <p:sldLayoutId id="2147491170" r:id="rId379"/>
    <p:sldLayoutId id="2147491171" r:id="rId380"/>
    <p:sldLayoutId id="2147491172" r:id="rId381"/>
    <p:sldLayoutId id="2147491173" r:id="rId382"/>
    <p:sldLayoutId id="2147491174" r:id="rId383"/>
    <p:sldLayoutId id="2147491175" r:id="rId384"/>
    <p:sldLayoutId id="2147491176" r:id="rId385"/>
    <p:sldLayoutId id="2147491177" r:id="rId386"/>
    <p:sldLayoutId id="2147491178" r:id="rId387"/>
    <p:sldLayoutId id="2147491179" r:id="rId388"/>
    <p:sldLayoutId id="2147491180" r:id="rId389"/>
    <p:sldLayoutId id="2147491181" r:id="rId390"/>
    <p:sldLayoutId id="2147491182" r:id="rId391"/>
    <p:sldLayoutId id="2147491183" r:id="rId392"/>
    <p:sldLayoutId id="2147491184" r:id="rId393"/>
    <p:sldLayoutId id="2147491185" r:id="rId394"/>
    <p:sldLayoutId id="2147491186" r:id="rId395"/>
    <p:sldLayoutId id="2147491187" r:id="rId396"/>
    <p:sldLayoutId id="2147491188" r:id="rId397"/>
    <p:sldLayoutId id="2147491189" r:id="rId398"/>
    <p:sldLayoutId id="2147491190" r:id="rId399"/>
    <p:sldLayoutId id="2147491191" r:id="rId400"/>
    <p:sldLayoutId id="2147491192" r:id="rId401"/>
    <p:sldLayoutId id="2147491193" r:id="rId402"/>
    <p:sldLayoutId id="2147491194" r:id="rId403"/>
    <p:sldLayoutId id="2147491195" r:id="rId404"/>
    <p:sldLayoutId id="2147491196" r:id="rId405"/>
    <p:sldLayoutId id="2147491197" r:id="rId406"/>
    <p:sldLayoutId id="2147491198" r:id="rId407"/>
    <p:sldLayoutId id="2147491199" r:id="rId408"/>
    <p:sldLayoutId id="2147491200" r:id="rId409"/>
    <p:sldLayoutId id="2147491201" r:id="rId410"/>
    <p:sldLayoutId id="2147491202" r:id="rId411"/>
    <p:sldLayoutId id="2147491203" r:id="rId412"/>
    <p:sldLayoutId id="2147491204" r:id="rId413"/>
    <p:sldLayoutId id="2147491205" r:id="rId414"/>
    <p:sldLayoutId id="2147491206" r:id="rId415"/>
    <p:sldLayoutId id="2147491207" r:id="rId416"/>
    <p:sldLayoutId id="2147491208" r:id="rId417"/>
    <p:sldLayoutId id="2147491209" r:id="rId418"/>
    <p:sldLayoutId id="2147491210" r:id="rId419"/>
    <p:sldLayoutId id="2147491211" r:id="rId420"/>
    <p:sldLayoutId id="2147491212" r:id="rId421"/>
    <p:sldLayoutId id="2147491213" r:id="rId422"/>
    <p:sldLayoutId id="2147491214" r:id="rId423"/>
    <p:sldLayoutId id="2147491215" r:id="rId424"/>
    <p:sldLayoutId id="2147491216" r:id="rId425"/>
    <p:sldLayoutId id="2147491217" r:id="rId426"/>
    <p:sldLayoutId id="2147491218" r:id="rId427"/>
    <p:sldLayoutId id="2147491219" r:id="rId428"/>
    <p:sldLayoutId id="2147491220" r:id="rId429"/>
    <p:sldLayoutId id="2147491221" r:id="rId430"/>
    <p:sldLayoutId id="2147491222" r:id="rId431"/>
    <p:sldLayoutId id="2147491223" r:id="rId432"/>
    <p:sldLayoutId id="2147491224" r:id="rId433"/>
    <p:sldLayoutId id="2147491225" r:id="rId434"/>
    <p:sldLayoutId id="2147491226" r:id="rId435"/>
    <p:sldLayoutId id="2147491227" r:id="rId436"/>
    <p:sldLayoutId id="2147491228" r:id="rId437"/>
    <p:sldLayoutId id="2147491229" r:id="rId438"/>
    <p:sldLayoutId id="2147491230" r:id="rId439"/>
    <p:sldLayoutId id="2147491231" r:id="rId440"/>
    <p:sldLayoutId id="2147491232" r:id="rId441"/>
    <p:sldLayoutId id="2147491233" r:id="rId442"/>
    <p:sldLayoutId id="2147491234" r:id="rId443"/>
    <p:sldLayoutId id="2147491235" r:id="rId444"/>
    <p:sldLayoutId id="2147491236" r:id="rId445"/>
    <p:sldLayoutId id="2147491237" r:id="rId446"/>
    <p:sldLayoutId id="2147491238" r:id="rId447"/>
    <p:sldLayoutId id="2147491239" r:id="rId448"/>
    <p:sldLayoutId id="2147491240" r:id="rId449"/>
    <p:sldLayoutId id="2147491241" r:id="rId450"/>
    <p:sldLayoutId id="2147491242" r:id="rId451"/>
    <p:sldLayoutId id="2147491243" r:id="rId452"/>
    <p:sldLayoutId id="2147491244" r:id="rId453"/>
    <p:sldLayoutId id="2147491245" r:id="rId454"/>
    <p:sldLayoutId id="2147491246" r:id="rId455"/>
    <p:sldLayoutId id="2147491247" r:id="rId456"/>
    <p:sldLayoutId id="2147491248" r:id="rId457"/>
    <p:sldLayoutId id="2147491249" r:id="rId458"/>
    <p:sldLayoutId id="2147491250" r:id="rId459"/>
    <p:sldLayoutId id="2147491251" r:id="rId460"/>
    <p:sldLayoutId id="2147491252" r:id="rId461"/>
    <p:sldLayoutId id="2147491253" r:id="rId462"/>
    <p:sldLayoutId id="2147491254" r:id="rId463"/>
    <p:sldLayoutId id="2147491255" r:id="rId464"/>
    <p:sldLayoutId id="2147491256" r:id="rId465"/>
    <p:sldLayoutId id="2147491257" r:id="rId466"/>
    <p:sldLayoutId id="2147491258" r:id="rId467"/>
    <p:sldLayoutId id="2147491259" r:id="rId468"/>
    <p:sldLayoutId id="2147491260" r:id="rId469"/>
    <p:sldLayoutId id="2147491261" r:id="rId470"/>
    <p:sldLayoutId id="2147491262" r:id="rId471"/>
    <p:sldLayoutId id="2147491263" r:id="rId472"/>
    <p:sldLayoutId id="2147491264" r:id="rId473"/>
    <p:sldLayoutId id="2147491265" r:id="rId474"/>
    <p:sldLayoutId id="2147491266" r:id="rId475"/>
    <p:sldLayoutId id="2147491267" r:id="rId476"/>
    <p:sldLayoutId id="2147491268" r:id="rId477"/>
    <p:sldLayoutId id="2147491269" r:id="rId478"/>
    <p:sldLayoutId id="2147491270" r:id="rId479"/>
    <p:sldLayoutId id="2147491271" r:id="rId480"/>
    <p:sldLayoutId id="2147491272" r:id="rId481"/>
    <p:sldLayoutId id="2147491273" r:id="rId482"/>
    <p:sldLayoutId id="2147491274" r:id="rId483"/>
    <p:sldLayoutId id="2147491275" r:id="rId484"/>
    <p:sldLayoutId id="2147491276" r:id="rId485"/>
    <p:sldLayoutId id="2147491277" r:id="rId486"/>
    <p:sldLayoutId id="2147491278" r:id="rId487"/>
    <p:sldLayoutId id="2147491279" r:id="rId488"/>
    <p:sldLayoutId id="2147491280" r:id="rId489"/>
    <p:sldLayoutId id="2147491281" r:id="rId490"/>
    <p:sldLayoutId id="2147491282" r:id="rId491"/>
    <p:sldLayoutId id="2147491283" r:id="rId492"/>
    <p:sldLayoutId id="2147491284" r:id="rId493"/>
    <p:sldLayoutId id="2147491285" r:id="rId494"/>
    <p:sldLayoutId id="2147491286" r:id="rId495"/>
    <p:sldLayoutId id="2147491287" r:id="rId496"/>
    <p:sldLayoutId id="2147491288" r:id="rId497"/>
    <p:sldLayoutId id="2147491289" r:id="rId498"/>
    <p:sldLayoutId id="2147491290" r:id="rId499"/>
    <p:sldLayoutId id="2147491291" r:id="rId500"/>
    <p:sldLayoutId id="2147491292" r:id="rId501"/>
    <p:sldLayoutId id="2147491293" r:id="rId502"/>
    <p:sldLayoutId id="2147491294" r:id="rId503"/>
    <p:sldLayoutId id="2147491295" r:id="rId504"/>
    <p:sldLayoutId id="2147491296" r:id="rId505"/>
    <p:sldLayoutId id="2147491297" r:id="rId506"/>
    <p:sldLayoutId id="2147491298" r:id="rId507"/>
    <p:sldLayoutId id="2147491299" r:id="rId508"/>
    <p:sldLayoutId id="2147491300" r:id="rId509"/>
    <p:sldLayoutId id="2147491301" r:id="rId510"/>
    <p:sldLayoutId id="2147491302" r:id="rId511"/>
    <p:sldLayoutId id="2147491303" r:id="rId512"/>
    <p:sldLayoutId id="2147491304" r:id="rId513"/>
    <p:sldLayoutId id="2147491305" r:id="rId514"/>
    <p:sldLayoutId id="2147491306" r:id="rId515"/>
    <p:sldLayoutId id="2147491307" r:id="rId516"/>
    <p:sldLayoutId id="2147491308" r:id="rId517"/>
    <p:sldLayoutId id="2147491309" r:id="rId518"/>
    <p:sldLayoutId id="2147491310" r:id="rId519"/>
    <p:sldLayoutId id="2147491311" r:id="rId520"/>
    <p:sldLayoutId id="2147491312" r:id="rId521"/>
    <p:sldLayoutId id="2147491313" r:id="rId522"/>
    <p:sldLayoutId id="2147491314" r:id="rId523"/>
    <p:sldLayoutId id="2147491315" r:id="rId524"/>
    <p:sldLayoutId id="2147491316" r:id="rId525"/>
    <p:sldLayoutId id="2147491317" r:id="rId526"/>
    <p:sldLayoutId id="2147491318" r:id="rId527"/>
    <p:sldLayoutId id="2147491319" r:id="rId528"/>
    <p:sldLayoutId id="2147491320" r:id="rId529"/>
    <p:sldLayoutId id="2147491321" r:id="rId530"/>
    <p:sldLayoutId id="2147491322" r:id="rId531"/>
    <p:sldLayoutId id="2147491323" r:id="rId532"/>
    <p:sldLayoutId id="2147491324" r:id="rId533"/>
    <p:sldLayoutId id="2147491325" r:id="rId534"/>
    <p:sldLayoutId id="2147491326" r:id="rId535"/>
    <p:sldLayoutId id="2147491327" r:id="rId536"/>
    <p:sldLayoutId id="2147491328" r:id="rId537"/>
    <p:sldLayoutId id="2147491329" r:id="rId538"/>
    <p:sldLayoutId id="2147491330" r:id="rId539"/>
    <p:sldLayoutId id="2147491331" r:id="rId540"/>
    <p:sldLayoutId id="2147491332" r:id="rId541"/>
    <p:sldLayoutId id="2147491333" r:id="rId542"/>
    <p:sldLayoutId id="2147491334" r:id="rId543"/>
    <p:sldLayoutId id="2147491335" r:id="rId544"/>
    <p:sldLayoutId id="2147491336" r:id="rId545"/>
    <p:sldLayoutId id="2147491337" r:id="rId546"/>
    <p:sldLayoutId id="2147491338" r:id="rId547"/>
    <p:sldLayoutId id="2147491339" r:id="rId548"/>
    <p:sldLayoutId id="2147491340" r:id="rId549"/>
    <p:sldLayoutId id="2147491341" r:id="rId550"/>
    <p:sldLayoutId id="2147491342" r:id="rId551"/>
    <p:sldLayoutId id="2147491343" r:id="rId552"/>
    <p:sldLayoutId id="2147491344" r:id="rId553"/>
    <p:sldLayoutId id="2147491345" r:id="rId554"/>
    <p:sldLayoutId id="2147491346" r:id="rId555"/>
    <p:sldLayoutId id="2147491347" r:id="rId556"/>
    <p:sldLayoutId id="2147491348" r:id="rId557"/>
    <p:sldLayoutId id="2147491349" r:id="rId558"/>
    <p:sldLayoutId id="2147491350" r:id="rId559"/>
    <p:sldLayoutId id="2147491351" r:id="rId560"/>
    <p:sldLayoutId id="2147491352" r:id="rId561"/>
    <p:sldLayoutId id="2147491353" r:id="rId562"/>
    <p:sldLayoutId id="2147491354" r:id="rId563"/>
    <p:sldLayoutId id="2147491355" r:id="rId564"/>
    <p:sldLayoutId id="2147491356" r:id="rId565"/>
    <p:sldLayoutId id="2147491357" r:id="rId566"/>
    <p:sldLayoutId id="2147491358" r:id="rId567"/>
    <p:sldLayoutId id="2147491359" r:id="rId568"/>
    <p:sldLayoutId id="2147491360" r:id="rId569"/>
    <p:sldLayoutId id="2147491361" r:id="rId570"/>
    <p:sldLayoutId id="2147491362" r:id="rId571"/>
    <p:sldLayoutId id="2147491363" r:id="rId572"/>
    <p:sldLayoutId id="2147491364" r:id="rId573"/>
    <p:sldLayoutId id="2147491365" r:id="rId574"/>
    <p:sldLayoutId id="2147491366" r:id="rId575"/>
    <p:sldLayoutId id="2147491367" r:id="rId576"/>
    <p:sldLayoutId id="2147491368" r:id="rId577"/>
    <p:sldLayoutId id="2147491369" r:id="rId578"/>
    <p:sldLayoutId id="2147491370" r:id="rId579"/>
    <p:sldLayoutId id="2147491371" r:id="rId580"/>
    <p:sldLayoutId id="2147491372" r:id="rId581"/>
    <p:sldLayoutId id="2147491373" r:id="rId582"/>
    <p:sldLayoutId id="2147491374" r:id="rId583"/>
    <p:sldLayoutId id="2147491375" r:id="rId584"/>
    <p:sldLayoutId id="2147491376" r:id="rId585"/>
    <p:sldLayoutId id="2147491377" r:id="rId586"/>
    <p:sldLayoutId id="2147491378" r:id="rId587"/>
    <p:sldLayoutId id="2147491379" r:id="rId588"/>
    <p:sldLayoutId id="2147491380" r:id="rId589"/>
    <p:sldLayoutId id="2147491381" r:id="rId590"/>
    <p:sldLayoutId id="2147491382" r:id="rId591"/>
    <p:sldLayoutId id="2147491383" r:id="rId592"/>
    <p:sldLayoutId id="2147491384" r:id="rId593"/>
    <p:sldLayoutId id="2147491385" r:id="rId594"/>
    <p:sldLayoutId id="2147491386" r:id="rId595"/>
    <p:sldLayoutId id="2147491387" r:id="rId596"/>
    <p:sldLayoutId id="2147491388" r:id="rId597"/>
    <p:sldLayoutId id="2147491389" r:id="rId598"/>
    <p:sldLayoutId id="2147491390" r:id="rId599"/>
    <p:sldLayoutId id="2147491391" r:id="rId600"/>
    <p:sldLayoutId id="2147491392" r:id="rId601"/>
    <p:sldLayoutId id="2147491393" r:id="rId602"/>
    <p:sldLayoutId id="2147491394" r:id="rId603"/>
    <p:sldLayoutId id="2147491395" r:id="rId604"/>
    <p:sldLayoutId id="2147491396" r:id="rId605"/>
    <p:sldLayoutId id="2147491397" r:id="rId606"/>
    <p:sldLayoutId id="2147491398" r:id="rId607"/>
    <p:sldLayoutId id="2147491399" r:id="rId608"/>
    <p:sldLayoutId id="2147491400" r:id="rId609"/>
    <p:sldLayoutId id="2147491401" r:id="rId610"/>
    <p:sldLayoutId id="2147491402" r:id="rId611"/>
    <p:sldLayoutId id="2147491403" r:id="rId612"/>
    <p:sldLayoutId id="2147491404" r:id="rId613"/>
    <p:sldLayoutId id="2147491405" r:id="rId614"/>
    <p:sldLayoutId id="2147491406" r:id="rId615"/>
    <p:sldLayoutId id="2147491407" r:id="rId616"/>
    <p:sldLayoutId id="2147491408" r:id="rId617"/>
    <p:sldLayoutId id="2147491409" r:id="rId618"/>
    <p:sldLayoutId id="2147491410" r:id="rId619"/>
    <p:sldLayoutId id="2147491411" r:id="rId620"/>
    <p:sldLayoutId id="2147491412" r:id="rId621"/>
    <p:sldLayoutId id="2147491413" r:id="rId622"/>
    <p:sldLayoutId id="2147491414" r:id="rId623"/>
    <p:sldLayoutId id="2147491415" r:id="rId624"/>
    <p:sldLayoutId id="2147491416" r:id="rId625"/>
    <p:sldLayoutId id="2147491417" r:id="rId626"/>
    <p:sldLayoutId id="2147491418" r:id="rId627"/>
    <p:sldLayoutId id="2147491419" r:id="rId628"/>
    <p:sldLayoutId id="2147491420" r:id="rId629"/>
    <p:sldLayoutId id="2147491421" r:id="rId630"/>
    <p:sldLayoutId id="2147491422" r:id="rId631"/>
    <p:sldLayoutId id="2147491423" r:id="rId632"/>
    <p:sldLayoutId id="2147491424" r:id="rId633"/>
    <p:sldLayoutId id="2147491425" r:id="rId634"/>
    <p:sldLayoutId id="2147491426" r:id="rId635"/>
    <p:sldLayoutId id="2147491427" r:id="rId636"/>
    <p:sldLayoutId id="2147491428" r:id="rId637"/>
    <p:sldLayoutId id="2147491429" r:id="rId638"/>
    <p:sldLayoutId id="2147491430" r:id="rId639"/>
    <p:sldLayoutId id="2147491431" r:id="rId640"/>
    <p:sldLayoutId id="2147491432" r:id="rId641"/>
    <p:sldLayoutId id="2147491433" r:id="rId642"/>
    <p:sldLayoutId id="2147491434" r:id="rId643"/>
    <p:sldLayoutId id="2147491435" r:id="rId644"/>
    <p:sldLayoutId id="2147491436" r:id="rId645"/>
    <p:sldLayoutId id="2147491437" r:id="rId646"/>
    <p:sldLayoutId id="2147491438" r:id="rId647"/>
    <p:sldLayoutId id="2147491439" r:id="rId648"/>
    <p:sldLayoutId id="2147491440" r:id="rId649"/>
    <p:sldLayoutId id="2147491441" r:id="rId650"/>
    <p:sldLayoutId id="2147491442" r:id="rId651"/>
    <p:sldLayoutId id="2147491443" r:id="rId652"/>
    <p:sldLayoutId id="2147491444" r:id="rId653"/>
    <p:sldLayoutId id="2147491445" r:id="rId654"/>
    <p:sldLayoutId id="2147491446" r:id="rId655"/>
    <p:sldLayoutId id="2147491447" r:id="rId656"/>
    <p:sldLayoutId id="2147491448" r:id="rId657"/>
    <p:sldLayoutId id="2147491449" r:id="rId658"/>
    <p:sldLayoutId id="2147491450" r:id="rId659"/>
    <p:sldLayoutId id="2147491451" r:id="rId660"/>
    <p:sldLayoutId id="2147491452" r:id="rId661"/>
    <p:sldLayoutId id="2147491453" r:id="rId662"/>
    <p:sldLayoutId id="2147491454" r:id="rId663"/>
    <p:sldLayoutId id="2147491455" r:id="rId664"/>
    <p:sldLayoutId id="2147491456" r:id="rId665"/>
    <p:sldLayoutId id="2147491457" r:id="rId666"/>
    <p:sldLayoutId id="2147491458" r:id="rId667"/>
    <p:sldLayoutId id="2147491459" r:id="rId668"/>
    <p:sldLayoutId id="2147491460" r:id="rId669"/>
    <p:sldLayoutId id="2147491461" r:id="rId670"/>
    <p:sldLayoutId id="2147491462" r:id="rId671"/>
    <p:sldLayoutId id="2147491463" r:id="rId672"/>
    <p:sldLayoutId id="2147491464" r:id="rId673"/>
    <p:sldLayoutId id="2147491465" r:id="rId674"/>
    <p:sldLayoutId id="2147491466" r:id="rId675"/>
    <p:sldLayoutId id="2147491467" r:id="rId676"/>
    <p:sldLayoutId id="2147491468" r:id="rId677"/>
    <p:sldLayoutId id="2147491469" r:id="rId678"/>
    <p:sldLayoutId id="2147491470" r:id="rId679"/>
    <p:sldLayoutId id="2147491471" r:id="rId680"/>
    <p:sldLayoutId id="2147491472" r:id="rId681"/>
    <p:sldLayoutId id="2147491473" r:id="rId682"/>
    <p:sldLayoutId id="2147491474" r:id="rId683"/>
    <p:sldLayoutId id="2147491475" r:id="rId684"/>
    <p:sldLayoutId id="2147491476" r:id="rId685"/>
    <p:sldLayoutId id="2147491477" r:id="rId686"/>
    <p:sldLayoutId id="2147491478" r:id="rId687"/>
    <p:sldLayoutId id="2147491479" r:id="rId688"/>
    <p:sldLayoutId id="2147491480" r:id="rId689"/>
    <p:sldLayoutId id="2147491481" r:id="rId690"/>
    <p:sldLayoutId id="2147491482" r:id="rId691"/>
    <p:sldLayoutId id="2147491483" r:id="rId692"/>
    <p:sldLayoutId id="2147491484" r:id="rId693"/>
    <p:sldLayoutId id="2147491485" r:id="rId694"/>
    <p:sldLayoutId id="2147491486" r:id="rId695"/>
    <p:sldLayoutId id="2147491487" r:id="rId696"/>
    <p:sldLayoutId id="2147491488" r:id="rId697"/>
    <p:sldLayoutId id="2147491489" r:id="rId698"/>
    <p:sldLayoutId id="2147491490" r:id="rId699"/>
    <p:sldLayoutId id="2147491491" r:id="rId700"/>
    <p:sldLayoutId id="2147491492" r:id="rId701"/>
    <p:sldLayoutId id="2147491493" r:id="rId702"/>
    <p:sldLayoutId id="2147491494" r:id="rId703"/>
    <p:sldLayoutId id="2147491495" r:id="rId704"/>
    <p:sldLayoutId id="2147491496" r:id="rId705"/>
    <p:sldLayoutId id="2147491497" r:id="rId706"/>
    <p:sldLayoutId id="2147491498" r:id="rId707"/>
    <p:sldLayoutId id="2147491499" r:id="rId708"/>
    <p:sldLayoutId id="2147491500" r:id="rId709"/>
    <p:sldLayoutId id="2147491501" r:id="rId710"/>
    <p:sldLayoutId id="2147491502" r:id="rId711"/>
    <p:sldLayoutId id="2147491503" r:id="rId712"/>
    <p:sldLayoutId id="2147491504" r:id="rId713"/>
    <p:sldLayoutId id="2147491505" r:id="rId714"/>
    <p:sldLayoutId id="2147491506" r:id="rId715"/>
    <p:sldLayoutId id="2147491507" r:id="rId716"/>
    <p:sldLayoutId id="2147491508" r:id="rId717"/>
    <p:sldLayoutId id="2147491509" r:id="rId718"/>
    <p:sldLayoutId id="2147491510" r:id="rId719"/>
    <p:sldLayoutId id="2147491511" r:id="rId720"/>
    <p:sldLayoutId id="2147491512" r:id="rId721"/>
    <p:sldLayoutId id="2147491513" r:id="rId722"/>
    <p:sldLayoutId id="2147491514" r:id="rId723"/>
    <p:sldLayoutId id="2147491515" r:id="rId724"/>
    <p:sldLayoutId id="2147491516" r:id="rId725"/>
    <p:sldLayoutId id="2147491517" r:id="rId726"/>
    <p:sldLayoutId id="2147491518" r:id="rId727"/>
    <p:sldLayoutId id="2147491519" r:id="rId728"/>
    <p:sldLayoutId id="2147491520" r:id="rId729"/>
    <p:sldLayoutId id="2147491521" r:id="rId730"/>
    <p:sldLayoutId id="2147491522" r:id="rId731"/>
    <p:sldLayoutId id="2147491523" r:id="rId732"/>
    <p:sldLayoutId id="2147491524" r:id="rId733"/>
    <p:sldLayoutId id="2147491525" r:id="rId734"/>
    <p:sldLayoutId id="2147491526" r:id="rId735"/>
    <p:sldLayoutId id="2147491527" r:id="rId736"/>
    <p:sldLayoutId id="2147491528" r:id="rId737"/>
    <p:sldLayoutId id="2147491529" r:id="rId738"/>
    <p:sldLayoutId id="2147491530" r:id="rId739"/>
    <p:sldLayoutId id="2147491531" r:id="rId740"/>
    <p:sldLayoutId id="2147491532" r:id="rId741"/>
    <p:sldLayoutId id="2147491533" r:id="rId742"/>
    <p:sldLayoutId id="2147491534" r:id="rId743"/>
    <p:sldLayoutId id="2147491535" r:id="rId744"/>
    <p:sldLayoutId id="2147491536" r:id="rId745"/>
    <p:sldLayoutId id="2147491537" r:id="rId746"/>
    <p:sldLayoutId id="2147491538" r:id="rId747"/>
    <p:sldLayoutId id="2147491539" r:id="rId748"/>
    <p:sldLayoutId id="2147491540" r:id="rId749"/>
    <p:sldLayoutId id="2147491541" r:id="rId750"/>
    <p:sldLayoutId id="2147491542" r:id="rId751"/>
    <p:sldLayoutId id="2147491543" r:id="rId752"/>
    <p:sldLayoutId id="2147491544" r:id="rId753"/>
    <p:sldLayoutId id="2147491545" r:id="rId754"/>
    <p:sldLayoutId id="2147491546" r:id="rId755"/>
    <p:sldLayoutId id="2147491547" r:id="rId756"/>
    <p:sldLayoutId id="2147491548" r:id="rId757"/>
    <p:sldLayoutId id="2147491549" r:id="rId758"/>
    <p:sldLayoutId id="2147491550" r:id="rId759"/>
    <p:sldLayoutId id="2147491551" r:id="rId760"/>
    <p:sldLayoutId id="2147491552" r:id="rId761"/>
    <p:sldLayoutId id="2147491553" r:id="rId762"/>
    <p:sldLayoutId id="2147491554" r:id="rId763"/>
    <p:sldLayoutId id="2147491555" r:id="rId764"/>
    <p:sldLayoutId id="2147491556" r:id="rId765"/>
    <p:sldLayoutId id="2147491557" r:id="rId766"/>
    <p:sldLayoutId id="2147491558" r:id="rId767"/>
    <p:sldLayoutId id="2147491559" r:id="rId768"/>
    <p:sldLayoutId id="2147491560" r:id="rId769"/>
    <p:sldLayoutId id="2147491561" r:id="rId770"/>
    <p:sldLayoutId id="2147491562" r:id="rId771"/>
    <p:sldLayoutId id="2147491563" r:id="rId772"/>
    <p:sldLayoutId id="2147491564" r:id="rId773"/>
    <p:sldLayoutId id="2147491565" r:id="rId774"/>
    <p:sldLayoutId id="2147491566" r:id="rId775"/>
    <p:sldLayoutId id="2147491567" r:id="rId776"/>
    <p:sldLayoutId id="2147491568" r:id="rId777"/>
    <p:sldLayoutId id="2147491569" r:id="rId778"/>
    <p:sldLayoutId id="2147491570" r:id="rId779"/>
    <p:sldLayoutId id="2147491571" r:id="rId780"/>
    <p:sldLayoutId id="2147491572" r:id="rId781"/>
    <p:sldLayoutId id="2147491573" r:id="rId782"/>
    <p:sldLayoutId id="2147491574" r:id="rId783"/>
    <p:sldLayoutId id="2147491575" r:id="rId784"/>
    <p:sldLayoutId id="2147491576" r:id="rId785"/>
    <p:sldLayoutId id="2147491577" r:id="rId786"/>
    <p:sldLayoutId id="2147491578" r:id="rId787"/>
    <p:sldLayoutId id="2147491579" r:id="rId788"/>
    <p:sldLayoutId id="2147491580" r:id="rId789"/>
    <p:sldLayoutId id="2147491581" r:id="rId790"/>
    <p:sldLayoutId id="2147491582" r:id="rId791"/>
    <p:sldLayoutId id="2147491583" r:id="rId792"/>
    <p:sldLayoutId id="2147491584" r:id="rId793"/>
    <p:sldLayoutId id="2147491585" r:id="rId794"/>
    <p:sldLayoutId id="2147491586" r:id="rId795"/>
    <p:sldLayoutId id="2147491587" r:id="rId796"/>
    <p:sldLayoutId id="2147491588" r:id="rId797"/>
    <p:sldLayoutId id="2147491589" r:id="rId798"/>
    <p:sldLayoutId id="2147491590" r:id="rId799"/>
    <p:sldLayoutId id="2147491591" r:id="rId800"/>
    <p:sldLayoutId id="2147491592" r:id="rId801"/>
    <p:sldLayoutId id="2147491593" r:id="rId802"/>
    <p:sldLayoutId id="2147491594" r:id="rId803"/>
    <p:sldLayoutId id="2147491595" r:id="rId804"/>
    <p:sldLayoutId id="2147491596" r:id="rId805"/>
    <p:sldLayoutId id="2147491597" r:id="rId806"/>
    <p:sldLayoutId id="2147491598" r:id="rId807"/>
    <p:sldLayoutId id="2147491599" r:id="rId808"/>
    <p:sldLayoutId id="2147491600" r:id="rId809"/>
    <p:sldLayoutId id="2147491601" r:id="rId810"/>
    <p:sldLayoutId id="2147491602" r:id="rId811"/>
    <p:sldLayoutId id="2147491603" r:id="rId812"/>
    <p:sldLayoutId id="2147491604" r:id="rId813"/>
    <p:sldLayoutId id="2147491605" r:id="rId814"/>
    <p:sldLayoutId id="2147491606" r:id="rId815"/>
    <p:sldLayoutId id="2147491607" r:id="rId816"/>
    <p:sldLayoutId id="2147491608" r:id="rId817"/>
    <p:sldLayoutId id="2147491609" r:id="rId818"/>
    <p:sldLayoutId id="2147491610" r:id="rId819"/>
    <p:sldLayoutId id="2147491611" r:id="rId820"/>
    <p:sldLayoutId id="2147491612" r:id="rId821"/>
    <p:sldLayoutId id="2147491613" r:id="rId822"/>
    <p:sldLayoutId id="2147491614" r:id="rId823"/>
    <p:sldLayoutId id="2147491615" r:id="rId824"/>
    <p:sldLayoutId id="2147491616" r:id="rId825"/>
    <p:sldLayoutId id="2147491617" r:id="rId826"/>
    <p:sldLayoutId id="2147491618" r:id="rId827"/>
    <p:sldLayoutId id="2147491619" r:id="rId828"/>
    <p:sldLayoutId id="2147491620" r:id="rId829"/>
    <p:sldLayoutId id="2147491621" r:id="rId830"/>
    <p:sldLayoutId id="2147491622" r:id="rId831"/>
    <p:sldLayoutId id="2147491623" r:id="rId832"/>
    <p:sldLayoutId id="2147491624" r:id="rId833"/>
    <p:sldLayoutId id="2147491625" r:id="rId834"/>
    <p:sldLayoutId id="2147491626" r:id="rId835"/>
    <p:sldLayoutId id="2147491627" r:id="rId836"/>
    <p:sldLayoutId id="2147491628" r:id="rId837"/>
    <p:sldLayoutId id="2147491629" r:id="rId838"/>
    <p:sldLayoutId id="2147491630" r:id="rId839"/>
    <p:sldLayoutId id="2147491631" r:id="rId840"/>
    <p:sldLayoutId id="2147491632" r:id="rId841"/>
    <p:sldLayoutId id="2147491633" r:id="rId842"/>
    <p:sldLayoutId id="2147491634" r:id="rId843"/>
    <p:sldLayoutId id="2147491635" r:id="rId844"/>
    <p:sldLayoutId id="2147491636" r:id="rId845"/>
    <p:sldLayoutId id="2147491637" r:id="rId846"/>
    <p:sldLayoutId id="2147491638" r:id="rId847"/>
    <p:sldLayoutId id="2147491639" r:id="rId848"/>
    <p:sldLayoutId id="2147491640" r:id="rId849"/>
    <p:sldLayoutId id="2147491641" r:id="rId850"/>
    <p:sldLayoutId id="2147491642" r:id="rId851"/>
    <p:sldLayoutId id="2147491643" r:id="rId852"/>
    <p:sldLayoutId id="2147491644" r:id="rId853"/>
    <p:sldLayoutId id="2147491645" r:id="rId854"/>
    <p:sldLayoutId id="2147491646" r:id="rId855"/>
    <p:sldLayoutId id="2147491647" r:id="rId856"/>
    <p:sldLayoutId id="2147491648" r:id="rId857"/>
    <p:sldLayoutId id="2147491649" r:id="rId858"/>
    <p:sldLayoutId id="2147491650" r:id="rId859"/>
    <p:sldLayoutId id="2147491651" r:id="rId860"/>
    <p:sldLayoutId id="2147491652" r:id="rId861"/>
    <p:sldLayoutId id="2147491653" r:id="rId862"/>
    <p:sldLayoutId id="2147491654" r:id="rId863"/>
    <p:sldLayoutId id="2147491655" r:id="rId864"/>
    <p:sldLayoutId id="2147491656" r:id="rId865"/>
    <p:sldLayoutId id="2147491657" r:id="rId866"/>
    <p:sldLayoutId id="2147491658" r:id="rId867"/>
    <p:sldLayoutId id="2147491659" r:id="rId868"/>
    <p:sldLayoutId id="2147491660" r:id="rId869"/>
    <p:sldLayoutId id="2147491661" r:id="rId870"/>
    <p:sldLayoutId id="2147491662" r:id="rId871"/>
    <p:sldLayoutId id="2147491663" r:id="rId872"/>
    <p:sldLayoutId id="2147491664" r:id="rId873"/>
    <p:sldLayoutId id="2147491665" r:id="rId874"/>
    <p:sldLayoutId id="2147491666" r:id="rId875"/>
    <p:sldLayoutId id="2147491667" r:id="rId876"/>
    <p:sldLayoutId id="2147491668" r:id="rId877"/>
    <p:sldLayoutId id="2147491669" r:id="rId878"/>
    <p:sldLayoutId id="2147491670" r:id="rId879"/>
    <p:sldLayoutId id="2147491671" r:id="rId880"/>
    <p:sldLayoutId id="2147491672" r:id="rId881"/>
    <p:sldLayoutId id="2147491673" r:id="rId882"/>
    <p:sldLayoutId id="2147491674" r:id="rId883"/>
    <p:sldLayoutId id="2147491675" r:id="rId884"/>
    <p:sldLayoutId id="2147491676" r:id="rId885"/>
    <p:sldLayoutId id="2147491677" r:id="rId886"/>
    <p:sldLayoutId id="2147491678" r:id="rId887"/>
    <p:sldLayoutId id="2147491679" r:id="rId888"/>
    <p:sldLayoutId id="2147491680" r:id="rId889"/>
    <p:sldLayoutId id="2147491681" r:id="rId890"/>
    <p:sldLayoutId id="2147491682" r:id="rId891"/>
    <p:sldLayoutId id="2147491683" r:id="rId892"/>
    <p:sldLayoutId id="2147491684" r:id="rId893"/>
    <p:sldLayoutId id="2147491685" r:id="rId894"/>
    <p:sldLayoutId id="2147491686" r:id="rId895"/>
    <p:sldLayoutId id="2147491687" r:id="rId896"/>
    <p:sldLayoutId id="2147491688" r:id="rId897"/>
    <p:sldLayoutId id="2147491689" r:id="rId898"/>
    <p:sldLayoutId id="2147491690" r:id="rId899"/>
    <p:sldLayoutId id="2147491691" r:id="rId900"/>
    <p:sldLayoutId id="2147491692" r:id="rId901"/>
    <p:sldLayoutId id="2147491693" r:id="rId902"/>
    <p:sldLayoutId id="2147491694" r:id="rId903"/>
    <p:sldLayoutId id="2147491695" r:id="rId904"/>
    <p:sldLayoutId id="2147491696" r:id="rId905"/>
    <p:sldLayoutId id="2147491697" r:id="rId906"/>
    <p:sldLayoutId id="2147491698" r:id="rId907"/>
    <p:sldLayoutId id="2147491699" r:id="rId908"/>
    <p:sldLayoutId id="2147491700" r:id="rId909"/>
    <p:sldLayoutId id="2147491701" r:id="rId910"/>
    <p:sldLayoutId id="2147491702" r:id="rId911"/>
    <p:sldLayoutId id="2147491703" r:id="rId912"/>
    <p:sldLayoutId id="2147491704" r:id="rId913"/>
    <p:sldLayoutId id="2147491705" r:id="rId914"/>
    <p:sldLayoutId id="2147491706" r:id="rId915"/>
    <p:sldLayoutId id="2147491707" r:id="rId916"/>
    <p:sldLayoutId id="2147491708" r:id="rId917"/>
    <p:sldLayoutId id="2147491709" r:id="rId918"/>
    <p:sldLayoutId id="2147491710" r:id="rId919"/>
    <p:sldLayoutId id="2147491711" r:id="rId920"/>
    <p:sldLayoutId id="2147491712" r:id="rId921"/>
    <p:sldLayoutId id="2147491713" r:id="rId922"/>
    <p:sldLayoutId id="2147491714" r:id="rId923"/>
    <p:sldLayoutId id="2147491715" r:id="rId924"/>
    <p:sldLayoutId id="2147491716" r:id="rId925"/>
    <p:sldLayoutId id="2147491717" r:id="rId926"/>
    <p:sldLayoutId id="2147491718" r:id="rId927"/>
    <p:sldLayoutId id="2147491719" r:id="rId928"/>
    <p:sldLayoutId id="2147491720" r:id="rId929"/>
    <p:sldLayoutId id="2147491721" r:id="rId930"/>
    <p:sldLayoutId id="2147491722" r:id="rId931"/>
    <p:sldLayoutId id="2147491723" r:id="rId932"/>
    <p:sldLayoutId id="2147491724" r:id="rId933"/>
    <p:sldLayoutId id="2147491725" r:id="rId934"/>
    <p:sldLayoutId id="2147491726" r:id="rId935"/>
    <p:sldLayoutId id="2147491727" r:id="rId936"/>
    <p:sldLayoutId id="2147491728" r:id="rId937"/>
    <p:sldLayoutId id="2147491729" r:id="rId938"/>
    <p:sldLayoutId id="2147491730" r:id="rId939"/>
    <p:sldLayoutId id="2147491731" r:id="rId940"/>
    <p:sldLayoutId id="2147491732" r:id="rId941"/>
    <p:sldLayoutId id="2147491733" r:id="rId942"/>
    <p:sldLayoutId id="2147491734" r:id="rId943"/>
    <p:sldLayoutId id="2147491735" r:id="rId944"/>
    <p:sldLayoutId id="2147491736" r:id="rId945"/>
    <p:sldLayoutId id="2147491737" r:id="rId946"/>
    <p:sldLayoutId id="2147491738" r:id="rId947"/>
    <p:sldLayoutId id="2147491739" r:id="rId948"/>
    <p:sldLayoutId id="2147491740" r:id="rId949"/>
    <p:sldLayoutId id="2147491741" r:id="rId950"/>
    <p:sldLayoutId id="2147491742" r:id="rId951"/>
    <p:sldLayoutId id="2147491743" r:id="rId952"/>
    <p:sldLayoutId id="2147491744" r:id="rId953"/>
    <p:sldLayoutId id="2147491745" r:id="rId954"/>
    <p:sldLayoutId id="2147491746" r:id="rId955"/>
    <p:sldLayoutId id="2147491747" r:id="rId956"/>
    <p:sldLayoutId id="2147491748" r:id="rId957"/>
    <p:sldLayoutId id="2147491749" r:id="rId958"/>
    <p:sldLayoutId id="2147491750" r:id="rId959"/>
    <p:sldLayoutId id="2147491751" r:id="rId960"/>
    <p:sldLayoutId id="2147491752" r:id="rId961"/>
    <p:sldLayoutId id="2147491753" r:id="rId962"/>
    <p:sldLayoutId id="2147491754" r:id="rId963"/>
    <p:sldLayoutId id="2147491755" r:id="rId964"/>
    <p:sldLayoutId id="2147491756" r:id="rId965"/>
    <p:sldLayoutId id="2147491757" r:id="rId966"/>
    <p:sldLayoutId id="2147491758" r:id="rId967"/>
    <p:sldLayoutId id="2147491759" r:id="rId968"/>
    <p:sldLayoutId id="2147491760" r:id="rId969"/>
    <p:sldLayoutId id="2147491761" r:id="rId970"/>
    <p:sldLayoutId id="2147491762"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13" r:id="rId1"/>
    <p:sldLayoutId id="2147500314" r:id="rId2"/>
    <p:sldLayoutId id="2147500315" r:id="rId3"/>
    <p:sldLayoutId id="2147500316" r:id="rId4"/>
    <p:sldLayoutId id="2147500317" r:id="rId5"/>
    <p:sldLayoutId id="2147500318" r:id="rId6"/>
    <p:sldLayoutId id="2147500319" r:id="rId7"/>
    <p:sldLayoutId id="2147500320" r:id="rId8"/>
    <p:sldLayoutId id="2147500321" r:id="rId9"/>
    <p:sldLayoutId id="2147500322" r:id="rId10"/>
    <p:sldLayoutId id="2147500323" r:id="rId11"/>
    <p:sldLayoutId id="2147494337" r:id="rId12"/>
    <p:sldLayoutId id="2147494338" r:id="rId13"/>
    <p:sldLayoutId id="2147494339" r:id="rId14"/>
    <p:sldLayoutId id="2147494340" r:id="rId15"/>
    <p:sldLayoutId id="2147494341" r:id="rId16"/>
    <p:sldLayoutId id="2147494342" r:id="rId17"/>
    <p:sldLayoutId id="2147494343" r:id="rId18"/>
    <p:sldLayoutId id="2147494344" r:id="rId19"/>
    <p:sldLayoutId id="2147494345" r:id="rId20"/>
    <p:sldLayoutId id="2147494346" r:id="rId21"/>
    <p:sldLayoutId id="2147494347" r:id="rId22"/>
    <p:sldLayoutId id="2147494348" r:id="rId23"/>
    <p:sldLayoutId id="2147494349" r:id="rId24"/>
    <p:sldLayoutId id="2147494350" r:id="rId25"/>
    <p:sldLayoutId id="2147494351" r:id="rId26"/>
    <p:sldLayoutId id="2147494352" r:id="rId27"/>
    <p:sldLayoutId id="2147494353" r:id="rId28"/>
    <p:sldLayoutId id="2147494354" r:id="rId29"/>
    <p:sldLayoutId id="2147494355" r:id="rId30"/>
    <p:sldLayoutId id="2147494356" r:id="rId31"/>
    <p:sldLayoutId id="2147494357" r:id="rId32"/>
    <p:sldLayoutId id="2147494358" r:id="rId33"/>
    <p:sldLayoutId id="2147494359" r:id="rId34"/>
    <p:sldLayoutId id="2147494360" r:id="rId35"/>
    <p:sldLayoutId id="2147494361" r:id="rId36"/>
    <p:sldLayoutId id="2147494362" r:id="rId37"/>
    <p:sldLayoutId id="2147494363" r:id="rId38"/>
    <p:sldLayoutId id="2147494364" r:id="rId39"/>
    <p:sldLayoutId id="2147494365" r:id="rId40"/>
    <p:sldLayoutId id="2147494366" r:id="rId41"/>
    <p:sldLayoutId id="2147494367" r:id="rId42"/>
    <p:sldLayoutId id="2147494368" r:id="rId43"/>
    <p:sldLayoutId id="2147494369" r:id="rId44"/>
    <p:sldLayoutId id="2147494370" r:id="rId45"/>
    <p:sldLayoutId id="2147494371" r:id="rId46"/>
    <p:sldLayoutId id="2147494372" r:id="rId47"/>
    <p:sldLayoutId id="2147494373" r:id="rId48"/>
    <p:sldLayoutId id="2147494374" r:id="rId49"/>
    <p:sldLayoutId id="2147494375" r:id="rId50"/>
    <p:sldLayoutId id="2147494376" r:id="rId51"/>
    <p:sldLayoutId id="2147494377" r:id="rId52"/>
    <p:sldLayoutId id="2147494378" r:id="rId53"/>
    <p:sldLayoutId id="2147494379" r:id="rId54"/>
    <p:sldLayoutId id="2147494380" r:id="rId55"/>
    <p:sldLayoutId id="2147494381" r:id="rId56"/>
    <p:sldLayoutId id="2147494382" r:id="rId57"/>
    <p:sldLayoutId id="2147494383" r:id="rId58"/>
    <p:sldLayoutId id="2147494384" r:id="rId59"/>
    <p:sldLayoutId id="2147494385" r:id="rId60"/>
    <p:sldLayoutId id="2147494386" r:id="rId61"/>
    <p:sldLayoutId id="2147494387" r:id="rId62"/>
    <p:sldLayoutId id="2147494388" r:id="rId63"/>
    <p:sldLayoutId id="2147494389" r:id="rId64"/>
    <p:sldLayoutId id="2147494390" r:id="rId65"/>
    <p:sldLayoutId id="2147494391" r:id="rId66"/>
    <p:sldLayoutId id="2147494392" r:id="rId67"/>
    <p:sldLayoutId id="2147494393" r:id="rId68"/>
    <p:sldLayoutId id="2147494394" r:id="rId69"/>
    <p:sldLayoutId id="2147494395" r:id="rId70"/>
    <p:sldLayoutId id="2147494396" r:id="rId71"/>
    <p:sldLayoutId id="2147494397" r:id="rId72"/>
    <p:sldLayoutId id="2147494398" r:id="rId73"/>
    <p:sldLayoutId id="2147494399" r:id="rId74"/>
    <p:sldLayoutId id="2147494400" r:id="rId75"/>
    <p:sldLayoutId id="2147494401" r:id="rId76"/>
    <p:sldLayoutId id="2147494402" r:id="rId77"/>
    <p:sldLayoutId id="2147494403" r:id="rId78"/>
    <p:sldLayoutId id="2147494404" r:id="rId79"/>
    <p:sldLayoutId id="2147494405" r:id="rId80"/>
    <p:sldLayoutId id="2147494406" r:id="rId81"/>
    <p:sldLayoutId id="2147494407" r:id="rId82"/>
    <p:sldLayoutId id="2147494408" r:id="rId83"/>
    <p:sldLayoutId id="2147494409" r:id="rId84"/>
    <p:sldLayoutId id="2147494410" r:id="rId85"/>
    <p:sldLayoutId id="2147494411" r:id="rId86"/>
    <p:sldLayoutId id="2147494412" r:id="rId87"/>
    <p:sldLayoutId id="2147494413" r:id="rId88"/>
    <p:sldLayoutId id="2147494414" r:id="rId89"/>
    <p:sldLayoutId id="2147494415" r:id="rId90"/>
    <p:sldLayoutId id="2147494416" r:id="rId91"/>
    <p:sldLayoutId id="2147494417" r:id="rId92"/>
    <p:sldLayoutId id="2147494418" r:id="rId93"/>
    <p:sldLayoutId id="2147494419" r:id="rId94"/>
    <p:sldLayoutId id="2147494420" r:id="rId95"/>
    <p:sldLayoutId id="2147494421" r:id="rId96"/>
    <p:sldLayoutId id="2147494422" r:id="rId97"/>
    <p:sldLayoutId id="2147494423" r:id="rId98"/>
    <p:sldLayoutId id="2147494424" r:id="rId99"/>
    <p:sldLayoutId id="2147494425" r:id="rId100"/>
    <p:sldLayoutId id="2147494426" r:id="rId101"/>
    <p:sldLayoutId id="2147494427" r:id="rId102"/>
    <p:sldLayoutId id="2147494428" r:id="rId103"/>
    <p:sldLayoutId id="2147494429" r:id="rId104"/>
    <p:sldLayoutId id="2147494430" r:id="rId105"/>
    <p:sldLayoutId id="2147494431" r:id="rId106"/>
    <p:sldLayoutId id="2147494432" r:id="rId107"/>
    <p:sldLayoutId id="2147494433" r:id="rId108"/>
    <p:sldLayoutId id="2147494434" r:id="rId109"/>
    <p:sldLayoutId id="2147494435" r:id="rId110"/>
    <p:sldLayoutId id="2147494436" r:id="rId111"/>
    <p:sldLayoutId id="2147494437" r:id="rId112"/>
    <p:sldLayoutId id="2147494438" r:id="rId113"/>
    <p:sldLayoutId id="2147494439" r:id="rId114"/>
    <p:sldLayoutId id="2147494440" r:id="rId115"/>
    <p:sldLayoutId id="2147494441" r:id="rId116"/>
    <p:sldLayoutId id="2147494442" r:id="rId117"/>
    <p:sldLayoutId id="2147494443" r:id="rId118"/>
    <p:sldLayoutId id="2147494444" r:id="rId119"/>
    <p:sldLayoutId id="2147494445" r:id="rId120"/>
    <p:sldLayoutId id="2147494446" r:id="rId121"/>
    <p:sldLayoutId id="2147494447" r:id="rId122"/>
    <p:sldLayoutId id="2147494448" r:id="rId123"/>
    <p:sldLayoutId id="2147494449" r:id="rId124"/>
    <p:sldLayoutId id="2147494450" r:id="rId125"/>
    <p:sldLayoutId id="2147494451" r:id="rId126"/>
    <p:sldLayoutId id="2147494452" r:id="rId127"/>
    <p:sldLayoutId id="2147494453" r:id="rId128"/>
    <p:sldLayoutId id="2147494454" r:id="rId129"/>
    <p:sldLayoutId id="2147494455" r:id="rId130"/>
    <p:sldLayoutId id="2147494456" r:id="rId131"/>
    <p:sldLayoutId id="2147494457" r:id="rId132"/>
    <p:sldLayoutId id="2147494458" r:id="rId133"/>
    <p:sldLayoutId id="2147494459" r:id="rId134"/>
    <p:sldLayoutId id="2147494460" r:id="rId135"/>
    <p:sldLayoutId id="2147494461" r:id="rId136"/>
    <p:sldLayoutId id="2147494462" r:id="rId137"/>
    <p:sldLayoutId id="2147494463" r:id="rId138"/>
    <p:sldLayoutId id="2147494464" r:id="rId139"/>
    <p:sldLayoutId id="2147494465" r:id="rId140"/>
    <p:sldLayoutId id="2147494466" r:id="rId141"/>
    <p:sldLayoutId id="2147494467" r:id="rId142"/>
    <p:sldLayoutId id="2147494468" r:id="rId143"/>
    <p:sldLayoutId id="2147494469" r:id="rId144"/>
    <p:sldLayoutId id="2147494470" r:id="rId145"/>
    <p:sldLayoutId id="2147494471" r:id="rId146"/>
    <p:sldLayoutId id="2147494472" r:id="rId147"/>
    <p:sldLayoutId id="2147494473" r:id="rId148"/>
    <p:sldLayoutId id="2147494474" r:id="rId149"/>
    <p:sldLayoutId id="2147494475" r:id="rId150"/>
    <p:sldLayoutId id="2147494476" r:id="rId151"/>
    <p:sldLayoutId id="2147494477" r:id="rId152"/>
    <p:sldLayoutId id="2147494478" r:id="rId153"/>
    <p:sldLayoutId id="2147494479" r:id="rId154"/>
    <p:sldLayoutId id="2147494480" r:id="rId155"/>
    <p:sldLayoutId id="2147494481" r:id="rId156"/>
    <p:sldLayoutId id="2147494482" r:id="rId157"/>
    <p:sldLayoutId id="2147494483" r:id="rId158"/>
    <p:sldLayoutId id="2147494484" r:id="rId159"/>
    <p:sldLayoutId id="2147494485" r:id="rId160"/>
    <p:sldLayoutId id="2147494486" r:id="rId161"/>
    <p:sldLayoutId id="2147494487" r:id="rId162"/>
    <p:sldLayoutId id="2147494488" r:id="rId163"/>
    <p:sldLayoutId id="2147494489" r:id="rId164"/>
    <p:sldLayoutId id="2147494490" r:id="rId165"/>
    <p:sldLayoutId id="2147494491" r:id="rId166"/>
    <p:sldLayoutId id="2147494492" r:id="rId167"/>
    <p:sldLayoutId id="2147494493" r:id="rId168"/>
    <p:sldLayoutId id="2147494494" r:id="rId169"/>
    <p:sldLayoutId id="2147494495" r:id="rId170"/>
    <p:sldLayoutId id="2147494496" r:id="rId171"/>
    <p:sldLayoutId id="2147494497" r:id="rId172"/>
    <p:sldLayoutId id="2147494498" r:id="rId173"/>
    <p:sldLayoutId id="2147494499" r:id="rId174"/>
    <p:sldLayoutId id="2147494500" r:id="rId175"/>
    <p:sldLayoutId id="2147494501" r:id="rId176"/>
    <p:sldLayoutId id="2147494502" r:id="rId177"/>
    <p:sldLayoutId id="2147494503" r:id="rId178"/>
    <p:sldLayoutId id="2147494504" r:id="rId179"/>
    <p:sldLayoutId id="2147494505" r:id="rId180"/>
    <p:sldLayoutId id="2147494506" r:id="rId181"/>
    <p:sldLayoutId id="2147494507" r:id="rId182"/>
    <p:sldLayoutId id="2147494508" r:id="rId183"/>
    <p:sldLayoutId id="2147494509" r:id="rId184"/>
    <p:sldLayoutId id="2147494510" r:id="rId185"/>
    <p:sldLayoutId id="2147494511" r:id="rId186"/>
    <p:sldLayoutId id="2147494512" r:id="rId187"/>
    <p:sldLayoutId id="2147494513" r:id="rId188"/>
    <p:sldLayoutId id="2147494514" r:id="rId189"/>
    <p:sldLayoutId id="2147494515" r:id="rId190"/>
    <p:sldLayoutId id="2147494516" r:id="rId191"/>
    <p:sldLayoutId id="2147494517" r:id="rId192"/>
    <p:sldLayoutId id="2147494518" r:id="rId193"/>
    <p:sldLayoutId id="2147494519" r:id="rId194"/>
    <p:sldLayoutId id="2147494520" r:id="rId195"/>
    <p:sldLayoutId id="2147494521" r:id="rId196"/>
    <p:sldLayoutId id="2147494522" r:id="rId197"/>
    <p:sldLayoutId id="2147494523" r:id="rId198"/>
    <p:sldLayoutId id="2147494524" r:id="rId199"/>
    <p:sldLayoutId id="2147494525" r:id="rId200"/>
    <p:sldLayoutId id="2147494526" r:id="rId201"/>
    <p:sldLayoutId id="2147494527" r:id="rId202"/>
    <p:sldLayoutId id="2147494528" r:id="rId203"/>
    <p:sldLayoutId id="2147494529" r:id="rId204"/>
    <p:sldLayoutId id="2147494530" r:id="rId205"/>
    <p:sldLayoutId id="2147494531" r:id="rId206"/>
    <p:sldLayoutId id="2147494532" r:id="rId207"/>
    <p:sldLayoutId id="2147494533" r:id="rId208"/>
    <p:sldLayoutId id="2147494534" r:id="rId209"/>
    <p:sldLayoutId id="2147494535" r:id="rId210"/>
    <p:sldLayoutId id="2147494536" r:id="rId211"/>
    <p:sldLayoutId id="2147494537" r:id="rId212"/>
    <p:sldLayoutId id="2147494538" r:id="rId213"/>
    <p:sldLayoutId id="2147494539" r:id="rId214"/>
    <p:sldLayoutId id="2147494540" r:id="rId215"/>
    <p:sldLayoutId id="2147494541" r:id="rId216"/>
    <p:sldLayoutId id="2147494542" r:id="rId217"/>
    <p:sldLayoutId id="2147494543" r:id="rId218"/>
    <p:sldLayoutId id="2147494544" r:id="rId219"/>
    <p:sldLayoutId id="2147494545" r:id="rId220"/>
    <p:sldLayoutId id="2147494546" r:id="rId221"/>
    <p:sldLayoutId id="2147494547" r:id="rId222"/>
    <p:sldLayoutId id="2147494548" r:id="rId223"/>
    <p:sldLayoutId id="2147494549" r:id="rId224"/>
    <p:sldLayoutId id="2147494550" r:id="rId225"/>
    <p:sldLayoutId id="2147494551" r:id="rId226"/>
    <p:sldLayoutId id="2147494552" r:id="rId227"/>
    <p:sldLayoutId id="2147494553" r:id="rId228"/>
    <p:sldLayoutId id="2147494554" r:id="rId229"/>
    <p:sldLayoutId id="2147494555" r:id="rId230"/>
    <p:sldLayoutId id="2147494556" r:id="rId231"/>
    <p:sldLayoutId id="2147494557" r:id="rId232"/>
    <p:sldLayoutId id="2147494558" r:id="rId233"/>
    <p:sldLayoutId id="2147494559" r:id="rId234"/>
    <p:sldLayoutId id="2147494560" r:id="rId235"/>
    <p:sldLayoutId id="2147494561" r:id="rId236"/>
    <p:sldLayoutId id="2147494562" r:id="rId237"/>
    <p:sldLayoutId id="2147494563" r:id="rId238"/>
    <p:sldLayoutId id="2147494564" r:id="rId239"/>
    <p:sldLayoutId id="2147494565" r:id="rId240"/>
    <p:sldLayoutId id="2147494566" r:id="rId241"/>
    <p:sldLayoutId id="2147494567" r:id="rId242"/>
    <p:sldLayoutId id="2147494568" r:id="rId243"/>
    <p:sldLayoutId id="2147494569" r:id="rId244"/>
    <p:sldLayoutId id="2147494570" r:id="rId245"/>
    <p:sldLayoutId id="2147494571" r:id="rId246"/>
    <p:sldLayoutId id="2147494572" r:id="rId247"/>
    <p:sldLayoutId id="2147494573" r:id="rId248"/>
    <p:sldLayoutId id="2147494574" r:id="rId249"/>
    <p:sldLayoutId id="2147494575" r:id="rId250"/>
    <p:sldLayoutId id="2147494576" r:id="rId251"/>
    <p:sldLayoutId id="2147494577" r:id="rId252"/>
    <p:sldLayoutId id="2147494578" r:id="rId253"/>
    <p:sldLayoutId id="2147494579" r:id="rId254"/>
    <p:sldLayoutId id="2147494580" r:id="rId255"/>
    <p:sldLayoutId id="2147494581" r:id="rId256"/>
    <p:sldLayoutId id="2147494582" r:id="rId257"/>
    <p:sldLayoutId id="2147494583" r:id="rId258"/>
    <p:sldLayoutId id="2147494584" r:id="rId259"/>
    <p:sldLayoutId id="2147494585" r:id="rId260"/>
    <p:sldLayoutId id="2147494586" r:id="rId261"/>
    <p:sldLayoutId id="2147494587" r:id="rId262"/>
    <p:sldLayoutId id="2147494588" r:id="rId263"/>
    <p:sldLayoutId id="2147494589" r:id="rId264"/>
    <p:sldLayoutId id="2147494590" r:id="rId265"/>
    <p:sldLayoutId id="2147494591" r:id="rId266"/>
    <p:sldLayoutId id="2147494592" r:id="rId267"/>
    <p:sldLayoutId id="2147494593" r:id="rId268"/>
    <p:sldLayoutId id="2147494594" r:id="rId269"/>
    <p:sldLayoutId id="2147494595" r:id="rId270"/>
    <p:sldLayoutId id="2147494596" r:id="rId271"/>
    <p:sldLayoutId id="2147494597" r:id="rId272"/>
    <p:sldLayoutId id="2147494598" r:id="rId273"/>
    <p:sldLayoutId id="2147494599" r:id="rId274"/>
    <p:sldLayoutId id="2147494600" r:id="rId275"/>
    <p:sldLayoutId id="2147494601" r:id="rId276"/>
    <p:sldLayoutId id="2147494602" r:id="rId277"/>
    <p:sldLayoutId id="2147494603" r:id="rId278"/>
    <p:sldLayoutId id="2147494604" r:id="rId279"/>
    <p:sldLayoutId id="2147494605" r:id="rId280"/>
    <p:sldLayoutId id="2147494606" r:id="rId281"/>
    <p:sldLayoutId id="2147494607" r:id="rId282"/>
    <p:sldLayoutId id="2147494608" r:id="rId283"/>
    <p:sldLayoutId id="2147494609" r:id="rId284"/>
    <p:sldLayoutId id="2147494610" r:id="rId285"/>
    <p:sldLayoutId id="2147494611" r:id="rId286"/>
    <p:sldLayoutId id="2147494612" r:id="rId287"/>
    <p:sldLayoutId id="2147494613" r:id="rId288"/>
    <p:sldLayoutId id="2147494614" r:id="rId289"/>
    <p:sldLayoutId id="2147494615" r:id="rId290"/>
    <p:sldLayoutId id="2147494616" r:id="rId291"/>
    <p:sldLayoutId id="2147494617" r:id="rId292"/>
    <p:sldLayoutId id="2147494618" r:id="rId293"/>
    <p:sldLayoutId id="2147494619" r:id="rId294"/>
    <p:sldLayoutId id="2147494620" r:id="rId295"/>
    <p:sldLayoutId id="2147494621" r:id="rId296"/>
    <p:sldLayoutId id="2147494622" r:id="rId297"/>
    <p:sldLayoutId id="2147494623" r:id="rId298"/>
    <p:sldLayoutId id="2147494624" r:id="rId299"/>
    <p:sldLayoutId id="2147494625" r:id="rId300"/>
    <p:sldLayoutId id="2147494626" r:id="rId301"/>
    <p:sldLayoutId id="2147494627" r:id="rId302"/>
    <p:sldLayoutId id="2147494628" r:id="rId303"/>
    <p:sldLayoutId id="2147494629" r:id="rId304"/>
    <p:sldLayoutId id="2147494630" r:id="rId305"/>
    <p:sldLayoutId id="2147494631" r:id="rId306"/>
    <p:sldLayoutId id="2147494632" r:id="rId307"/>
    <p:sldLayoutId id="2147494633" r:id="rId308"/>
    <p:sldLayoutId id="2147494634" r:id="rId309"/>
    <p:sldLayoutId id="2147494635" r:id="rId310"/>
    <p:sldLayoutId id="2147494636" r:id="rId311"/>
    <p:sldLayoutId id="2147494637" r:id="rId312"/>
    <p:sldLayoutId id="2147494638" r:id="rId313"/>
    <p:sldLayoutId id="2147494639" r:id="rId314"/>
    <p:sldLayoutId id="2147494640" r:id="rId315"/>
    <p:sldLayoutId id="2147494641" r:id="rId316"/>
    <p:sldLayoutId id="2147494642" r:id="rId317"/>
    <p:sldLayoutId id="2147494643" r:id="rId318"/>
    <p:sldLayoutId id="2147494644" r:id="rId319"/>
    <p:sldLayoutId id="2147494645" r:id="rId320"/>
    <p:sldLayoutId id="2147494646" r:id="rId321"/>
    <p:sldLayoutId id="2147494647" r:id="rId322"/>
    <p:sldLayoutId id="2147494648" r:id="rId323"/>
    <p:sldLayoutId id="2147494649" r:id="rId324"/>
    <p:sldLayoutId id="2147494650" r:id="rId325"/>
    <p:sldLayoutId id="2147494651" r:id="rId326"/>
    <p:sldLayoutId id="2147494652" r:id="rId327"/>
    <p:sldLayoutId id="2147494653" r:id="rId328"/>
    <p:sldLayoutId id="2147494654" r:id="rId329"/>
    <p:sldLayoutId id="2147494655" r:id="rId330"/>
    <p:sldLayoutId id="2147494656" r:id="rId331"/>
    <p:sldLayoutId id="2147494657" r:id="rId332"/>
    <p:sldLayoutId id="2147494658" r:id="rId333"/>
    <p:sldLayoutId id="2147494659" r:id="rId334"/>
    <p:sldLayoutId id="2147494660" r:id="rId335"/>
    <p:sldLayoutId id="2147494661" r:id="rId336"/>
    <p:sldLayoutId id="2147494662" r:id="rId337"/>
    <p:sldLayoutId id="2147494663" r:id="rId338"/>
    <p:sldLayoutId id="2147494664" r:id="rId339"/>
    <p:sldLayoutId id="2147494665" r:id="rId340"/>
    <p:sldLayoutId id="2147494666" r:id="rId341"/>
    <p:sldLayoutId id="2147494667" r:id="rId342"/>
    <p:sldLayoutId id="2147494668" r:id="rId343"/>
    <p:sldLayoutId id="2147494669" r:id="rId344"/>
    <p:sldLayoutId id="2147494670" r:id="rId345"/>
    <p:sldLayoutId id="2147494671" r:id="rId346"/>
    <p:sldLayoutId id="2147494672" r:id="rId347"/>
    <p:sldLayoutId id="2147494673" r:id="rId348"/>
    <p:sldLayoutId id="2147494674" r:id="rId349"/>
    <p:sldLayoutId id="2147494675" r:id="rId350"/>
    <p:sldLayoutId id="2147494676" r:id="rId351"/>
    <p:sldLayoutId id="2147494677" r:id="rId352"/>
    <p:sldLayoutId id="2147494678" r:id="rId353"/>
    <p:sldLayoutId id="2147494679" r:id="rId354"/>
    <p:sldLayoutId id="2147494680" r:id="rId355"/>
    <p:sldLayoutId id="2147494681" r:id="rId356"/>
    <p:sldLayoutId id="2147494682" r:id="rId357"/>
    <p:sldLayoutId id="2147494683" r:id="rId358"/>
    <p:sldLayoutId id="2147494684" r:id="rId359"/>
    <p:sldLayoutId id="2147494685" r:id="rId360"/>
    <p:sldLayoutId id="2147494686" r:id="rId361"/>
    <p:sldLayoutId id="2147494687" r:id="rId362"/>
    <p:sldLayoutId id="2147494688" r:id="rId363"/>
    <p:sldLayoutId id="2147494689" r:id="rId364"/>
    <p:sldLayoutId id="2147494690" r:id="rId365"/>
    <p:sldLayoutId id="2147494691" r:id="rId366"/>
    <p:sldLayoutId id="2147494692" r:id="rId367"/>
    <p:sldLayoutId id="2147494693" r:id="rId368"/>
    <p:sldLayoutId id="2147494694" r:id="rId369"/>
    <p:sldLayoutId id="2147494695" r:id="rId370"/>
    <p:sldLayoutId id="2147494696" r:id="rId371"/>
    <p:sldLayoutId id="2147494697" r:id="rId372"/>
    <p:sldLayoutId id="2147494698" r:id="rId373"/>
    <p:sldLayoutId id="2147494699" r:id="rId374"/>
    <p:sldLayoutId id="2147494700" r:id="rId375"/>
    <p:sldLayoutId id="2147494701" r:id="rId376"/>
    <p:sldLayoutId id="2147494702" r:id="rId377"/>
    <p:sldLayoutId id="2147494703" r:id="rId378"/>
    <p:sldLayoutId id="2147494704" r:id="rId379"/>
    <p:sldLayoutId id="2147494705" r:id="rId380"/>
    <p:sldLayoutId id="2147494706" r:id="rId381"/>
    <p:sldLayoutId id="2147494707" r:id="rId382"/>
    <p:sldLayoutId id="2147494708" r:id="rId383"/>
    <p:sldLayoutId id="2147494709" r:id="rId384"/>
    <p:sldLayoutId id="2147494710" r:id="rId385"/>
    <p:sldLayoutId id="2147494711" r:id="rId386"/>
    <p:sldLayoutId id="2147494712" r:id="rId387"/>
    <p:sldLayoutId id="2147494713" r:id="rId388"/>
    <p:sldLayoutId id="2147494714" r:id="rId389"/>
    <p:sldLayoutId id="2147494715" r:id="rId390"/>
    <p:sldLayoutId id="2147494716" r:id="rId391"/>
    <p:sldLayoutId id="2147494717" r:id="rId392"/>
    <p:sldLayoutId id="2147494718" r:id="rId393"/>
    <p:sldLayoutId id="2147494719" r:id="rId394"/>
    <p:sldLayoutId id="2147494720" r:id="rId395"/>
    <p:sldLayoutId id="2147494721" r:id="rId396"/>
    <p:sldLayoutId id="2147494722" r:id="rId397"/>
    <p:sldLayoutId id="2147494723" r:id="rId398"/>
    <p:sldLayoutId id="2147494724" r:id="rId399"/>
    <p:sldLayoutId id="2147494725" r:id="rId400"/>
    <p:sldLayoutId id="2147494726" r:id="rId401"/>
    <p:sldLayoutId id="2147494727" r:id="rId402"/>
    <p:sldLayoutId id="2147494728" r:id="rId403"/>
    <p:sldLayoutId id="2147494729" r:id="rId404"/>
    <p:sldLayoutId id="2147494730" r:id="rId405"/>
    <p:sldLayoutId id="2147494731" r:id="rId406"/>
    <p:sldLayoutId id="2147494732" r:id="rId407"/>
    <p:sldLayoutId id="2147494733" r:id="rId408"/>
    <p:sldLayoutId id="2147494734" r:id="rId409"/>
    <p:sldLayoutId id="2147494735" r:id="rId410"/>
    <p:sldLayoutId id="2147494736" r:id="rId411"/>
    <p:sldLayoutId id="2147494737" r:id="rId412"/>
    <p:sldLayoutId id="2147494738" r:id="rId413"/>
    <p:sldLayoutId id="2147494739" r:id="rId414"/>
    <p:sldLayoutId id="2147494740" r:id="rId415"/>
    <p:sldLayoutId id="2147494741" r:id="rId416"/>
    <p:sldLayoutId id="2147494742" r:id="rId417"/>
    <p:sldLayoutId id="2147494743" r:id="rId418"/>
    <p:sldLayoutId id="2147494744" r:id="rId419"/>
    <p:sldLayoutId id="2147494745" r:id="rId420"/>
    <p:sldLayoutId id="2147494746" r:id="rId421"/>
    <p:sldLayoutId id="2147494747" r:id="rId422"/>
    <p:sldLayoutId id="2147494748" r:id="rId423"/>
    <p:sldLayoutId id="2147494749" r:id="rId424"/>
    <p:sldLayoutId id="2147494750" r:id="rId425"/>
    <p:sldLayoutId id="2147494751" r:id="rId426"/>
    <p:sldLayoutId id="2147494752" r:id="rId427"/>
    <p:sldLayoutId id="2147494753" r:id="rId428"/>
    <p:sldLayoutId id="2147494754" r:id="rId429"/>
    <p:sldLayoutId id="2147494755" r:id="rId430"/>
    <p:sldLayoutId id="2147494756" r:id="rId431"/>
    <p:sldLayoutId id="2147494757" r:id="rId432"/>
    <p:sldLayoutId id="2147494758" r:id="rId433"/>
    <p:sldLayoutId id="2147494759" r:id="rId434"/>
    <p:sldLayoutId id="2147494760" r:id="rId435"/>
    <p:sldLayoutId id="2147494761" r:id="rId436"/>
    <p:sldLayoutId id="2147494762" r:id="rId437"/>
    <p:sldLayoutId id="2147494763" r:id="rId438"/>
    <p:sldLayoutId id="2147494764" r:id="rId439"/>
    <p:sldLayoutId id="2147494765" r:id="rId440"/>
    <p:sldLayoutId id="2147494766" r:id="rId441"/>
    <p:sldLayoutId id="2147494767" r:id="rId442"/>
    <p:sldLayoutId id="2147494768" r:id="rId443"/>
    <p:sldLayoutId id="2147494769" r:id="rId444"/>
    <p:sldLayoutId id="2147494770" r:id="rId445"/>
    <p:sldLayoutId id="2147494771" r:id="rId446"/>
    <p:sldLayoutId id="2147494772" r:id="rId447"/>
    <p:sldLayoutId id="2147494773" r:id="rId448"/>
    <p:sldLayoutId id="2147494774" r:id="rId449"/>
    <p:sldLayoutId id="2147494775" r:id="rId450"/>
    <p:sldLayoutId id="2147494776" r:id="rId451"/>
    <p:sldLayoutId id="2147494777" r:id="rId452"/>
    <p:sldLayoutId id="2147494778" r:id="rId453"/>
    <p:sldLayoutId id="2147494779" r:id="rId454"/>
    <p:sldLayoutId id="2147494780" r:id="rId455"/>
    <p:sldLayoutId id="2147494781" r:id="rId456"/>
    <p:sldLayoutId id="2147494782" r:id="rId457"/>
    <p:sldLayoutId id="2147494783" r:id="rId458"/>
    <p:sldLayoutId id="2147494784" r:id="rId459"/>
    <p:sldLayoutId id="2147494785" r:id="rId460"/>
    <p:sldLayoutId id="2147494786" r:id="rId461"/>
    <p:sldLayoutId id="2147494787" r:id="rId462"/>
    <p:sldLayoutId id="2147494788" r:id="rId463"/>
    <p:sldLayoutId id="2147494789" r:id="rId464"/>
    <p:sldLayoutId id="2147494790" r:id="rId465"/>
    <p:sldLayoutId id="2147494791" r:id="rId466"/>
    <p:sldLayoutId id="2147494792" r:id="rId467"/>
    <p:sldLayoutId id="2147494793" r:id="rId468"/>
    <p:sldLayoutId id="2147494794" r:id="rId469"/>
    <p:sldLayoutId id="2147494795" r:id="rId470"/>
    <p:sldLayoutId id="2147494796" r:id="rId471"/>
    <p:sldLayoutId id="2147494797" r:id="rId472"/>
    <p:sldLayoutId id="2147494798" r:id="rId473"/>
    <p:sldLayoutId id="2147494799" r:id="rId474"/>
    <p:sldLayoutId id="2147494800" r:id="rId475"/>
    <p:sldLayoutId id="2147494801" r:id="rId476"/>
    <p:sldLayoutId id="2147494802" r:id="rId477"/>
    <p:sldLayoutId id="2147494803" r:id="rId478"/>
    <p:sldLayoutId id="2147494804" r:id="rId479"/>
    <p:sldLayoutId id="2147494805" r:id="rId480"/>
    <p:sldLayoutId id="2147494806" r:id="rId481"/>
    <p:sldLayoutId id="2147494807" r:id="rId482"/>
    <p:sldLayoutId id="2147494808" r:id="rId483"/>
    <p:sldLayoutId id="2147494809" r:id="rId484"/>
    <p:sldLayoutId id="2147494810" r:id="rId485"/>
    <p:sldLayoutId id="2147494811" r:id="rId486"/>
    <p:sldLayoutId id="2147494812" r:id="rId487"/>
    <p:sldLayoutId id="2147494813" r:id="rId488"/>
    <p:sldLayoutId id="2147494814" r:id="rId489"/>
    <p:sldLayoutId id="2147494815" r:id="rId490"/>
    <p:sldLayoutId id="2147494816" r:id="rId491"/>
    <p:sldLayoutId id="2147494817" r:id="rId492"/>
    <p:sldLayoutId id="2147494818" r:id="rId493"/>
    <p:sldLayoutId id="2147494819" r:id="rId494"/>
    <p:sldLayoutId id="2147494820" r:id="rId495"/>
    <p:sldLayoutId id="2147494821" r:id="rId496"/>
    <p:sldLayoutId id="2147494822" r:id="rId497"/>
    <p:sldLayoutId id="2147494823" r:id="rId498"/>
    <p:sldLayoutId id="2147494824" r:id="rId499"/>
    <p:sldLayoutId id="2147494825" r:id="rId500"/>
    <p:sldLayoutId id="2147494826" r:id="rId501"/>
    <p:sldLayoutId id="2147494827" r:id="rId502"/>
    <p:sldLayoutId id="2147494828" r:id="rId503"/>
    <p:sldLayoutId id="2147494829" r:id="rId504"/>
    <p:sldLayoutId id="2147494830" r:id="rId505"/>
    <p:sldLayoutId id="2147494831" r:id="rId506"/>
    <p:sldLayoutId id="2147494832" r:id="rId507"/>
    <p:sldLayoutId id="2147494833" r:id="rId508"/>
    <p:sldLayoutId id="2147494834" r:id="rId509"/>
    <p:sldLayoutId id="2147494835" r:id="rId510"/>
    <p:sldLayoutId id="2147494836" r:id="rId511"/>
    <p:sldLayoutId id="2147494837" r:id="rId512"/>
    <p:sldLayoutId id="2147494838" r:id="rId513"/>
    <p:sldLayoutId id="2147494839" r:id="rId514"/>
    <p:sldLayoutId id="2147494840" r:id="rId515"/>
    <p:sldLayoutId id="2147494841" r:id="rId516"/>
    <p:sldLayoutId id="2147494842" r:id="rId517"/>
    <p:sldLayoutId id="2147494843" r:id="rId518"/>
    <p:sldLayoutId id="2147494844" r:id="rId519"/>
    <p:sldLayoutId id="2147494845" r:id="rId520"/>
    <p:sldLayoutId id="2147494846" r:id="rId521"/>
    <p:sldLayoutId id="2147494847" r:id="rId522"/>
    <p:sldLayoutId id="2147494848" r:id="rId523"/>
    <p:sldLayoutId id="2147494849" r:id="rId524"/>
    <p:sldLayoutId id="2147494850" r:id="rId525"/>
    <p:sldLayoutId id="2147494851" r:id="rId526"/>
    <p:sldLayoutId id="2147494852" r:id="rId527"/>
    <p:sldLayoutId id="2147494853" r:id="rId528"/>
    <p:sldLayoutId id="2147494854" r:id="rId529"/>
    <p:sldLayoutId id="2147494855" r:id="rId530"/>
    <p:sldLayoutId id="2147494856" r:id="rId531"/>
    <p:sldLayoutId id="2147494857" r:id="rId532"/>
    <p:sldLayoutId id="2147494858" r:id="rId533"/>
    <p:sldLayoutId id="2147494859" r:id="rId534"/>
    <p:sldLayoutId id="2147494860" r:id="rId535"/>
    <p:sldLayoutId id="2147494861" r:id="rId536"/>
    <p:sldLayoutId id="2147494862" r:id="rId537"/>
    <p:sldLayoutId id="2147494863" r:id="rId538"/>
    <p:sldLayoutId id="2147494864" r:id="rId539"/>
    <p:sldLayoutId id="2147494865" r:id="rId540"/>
    <p:sldLayoutId id="2147494866" r:id="rId541"/>
    <p:sldLayoutId id="2147494867" r:id="rId542"/>
    <p:sldLayoutId id="2147494868" r:id="rId543"/>
    <p:sldLayoutId id="2147494869" r:id="rId544"/>
    <p:sldLayoutId id="2147494870" r:id="rId545"/>
    <p:sldLayoutId id="2147494871" r:id="rId546"/>
    <p:sldLayoutId id="2147494872" r:id="rId547"/>
    <p:sldLayoutId id="2147494873" r:id="rId548"/>
    <p:sldLayoutId id="2147494874" r:id="rId549"/>
    <p:sldLayoutId id="2147494875" r:id="rId550"/>
    <p:sldLayoutId id="2147494876" r:id="rId551"/>
    <p:sldLayoutId id="2147494877" r:id="rId552"/>
    <p:sldLayoutId id="2147494878" r:id="rId553"/>
    <p:sldLayoutId id="2147494879" r:id="rId554"/>
    <p:sldLayoutId id="2147494880" r:id="rId555"/>
    <p:sldLayoutId id="2147494881" r:id="rId556"/>
    <p:sldLayoutId id="2147494882" r:id="rId557"/>
    <p:sldLayoutId id="2147494883" r:id="rId558"/>
    <p:sldLayoutId id="2147494884" r:id="rId559"/>
    <p:sldLayoutId id="2147494885" r:id="rId560"/>
    <p:sldLayoutId id="2147494886" r:id="rId561"/>
    <p:sldLayoutId id="2147494887" r:id="rId562"/>
    <p:sldLayoutId id="2147494888" r:id="rId563"/>
    <p:sldLayoutId id="2147494889" r:id="rId564"/>
    <p:sldLayoutId id="2147494890" r:id="rId565"/>
    <p:sldLayoutId id="2147494891" r:id="rId566"/>
    <p:sldLayoutId id="2147494892" r:id="rId567"/>
    <p:sldLayoutId id="2147494893" r:id="rId568"/>
    <p:sldLayoutId id="2147494894" r:id="rId569"/>
    <p:sldLayoutId id="2147494895" r:id="rId570"/>
    <p:sldLayoutId id="2147494896" r:id="rId571"/>
    <p:sldLayoutId id="2147494897" r:id="rId572"/>
    <p:sldLayoutId id="2147494898" r:id="rId573"/>
    <p:sldLayoutId id="2147494899" r:id="rId574"/>
    <p:sldLayoutId id="2147494900" r:id="rId575"/>
    <p:sldLayoutId id="2147494901" r:id="rId576"/>
    <p:sldLayoutId id="2147494902" r:id="rId577"/>
    <p:sldLayoutId id="2147494903" r:id="rId578"/>
    <p:sldLayoutId id="2147494904" r:id="rId579"/>
    <p:sldLayoutId id="2147494905" r:id="rId580"/>
    <p:sldLayoutId id="2147494906" r:id="rId581"/>
    <p:sldLayoutId id="2147494907" r:id="rId582"/>
    <p:sldLayoutId id="2147494908" r:id="rId583"/>
    <p:sldLayoutId id="2147494909" r:id="rId584"/>
    <p:sldLayoutId id="2147494910" r:id="rId585"/>
    <p:sldLayoutId id="2147494911" r:id="rId586"/>
    <p:sldLayoutId id="2147494912" r:id="rId587"/>
    <p:sldLayoutId id="2147494913" r:id="rId588"/>
    <p:sldLayoutId id="2147494914" r:id="rId589"/>
    <p:sldLayoutId id="2147494915" r:id="rId590"/>
    <p:sldLayoutId id="2147494916" r:id="rId591"/>
    <p:sldLayoutId id="2147494917" r:id="rId592"/>
    <p:sldLayoutId id="2147494918" r:id="rId593"/>
    <p:sldLayoutId id="2147494919" r:id="rId594"/>
    <p:sldLayoutId id="2147494920" r:id="rId595"/>
    <p:sldLayoutId id="2147494921" r:id="rId596"/>
    <p:sldLayoutId id="2147494922" r:id="rId597"/>
    <p:sldLayoutId id="2147494923" r:id="rId598"/>
    <p:sldLayoutId id="2147494924" r:id="rId599"/>
    <p:sldLayoutId id="2147494925" r:id="rId600"/>
    <p:sldLayoutId id="2147494926" r:id="rId601"/>
    <p:sldLayoutId id="2147494927" r:id="rId602"/>
    <p:sldLayoutId id="2147494928" r:id="rId603"/>
    <p:sldLayoutId id="2147494929" r:id="rId604"/>
    <p:sldLayoutId id="2147494930" r:id="rId605"/>
    <p:sldLayoutId id="2147494931" r:id="rId606"/>
    <p:sldLayoutId id="2147494932" r:id="rId607"/>
    <p:sldLayoutId id="2147494933" r:id="rId608"/>
    <p:sldLayoutId id="2147494934" r:id="rId609"/>
    <p:sldLayoutId id="2147494935" r:id="rId610"/>
    <p:sldLayoutId id="2147494936" r:id="rId611"/>
    <p:sldLayoutId id="2147494937" r:id="rId612"/>
    <p:sldLayoutId id="2147494938" r:id="rId613"/>
    <p:sldLayoutId id="2147494939" r:id="rId614"/>
    <p:sldLayoutId id="2147494940" r:id="rId615"/>
    <p:sldLayoutId id="2147494941" r:id="rId616"/>
    <p:sldLayoutId id="2147494942" r:id="rId617"/>
    <p:sldLayoutId id="2147494943" r:id="rId618"/>
    <p:sldLayoutId id="2147494944" r:id="rId619"/>
    <p:sldLayoutId id="2147494945" r:id="rId620"/>
    <p:sldLayoutId id="2147494946" r:id="rId621"/>
    <p:sldLayoutId id="2147494947" r:id="rId622"/>
    <p:sldLayoutId id="2147494948" r:id="rId623"/>
    <p:sldLayoutId id="2147494949" r:id="rId624"/>
    <p:sldLayoutId id="2147494950" r:id="rId625"/>
    <p:sldLayoutId id="2147494951" r:id="rId626"/>
    <p:sldLayoutId id="2147494952" r:id="rId627"/>
    <p:sldLayoutId id="2147494953" r:id="rId628"/>
    <p:sldLayoutId id="2147494954" r:id="rId629"/>
    <p:sldLayoutId id="2147494955" r:id="rId630"/>
    <p:sldLayoutId id="2147494956" r:id="rId631"/>
    <p:sldLayoutId id="2147494957" r:id="rId632"/>
    <p:sldLayoutId id="2147494958" r:id="rId633"/>
    <p:sldLayoutId id="2147494959" r:id="rId634"/>
    <p:sldLayoutId id="2147494960" r:id="rId635"/>
    <p:sldLayoutId id="2147494961" r:id="rId636"/>
    <p:sldLayoutId id="2147494962" r:id="rId637"/>
    <p:sldLayoutId id="2147494963" r:id="rId638"/>
    <p:sldLayoutId id="2147494964" r:id="rId639"/>
    <p:sldLayoutId id="2147494965" r:id="rId640"/>
    <p:sldLayoutId id="2147494966" r:id="rId641"/>
    <p:sldLayoutId id="2147494967" r:id="rId642"/>
    <p:sldLayoutId id="2147494968" r:id="rId643"/>
    <p:sldLayoutId id="2147494969" r:id="rId644"/>
    <p:sldLayoutId id="2147494970" r:id="rId645"/>
    <p:sldLayoutId id="2147494971" r:id="rId646"/>
    <p:sldLayoutId id="2147494972" r:id="rId647"/>
    <p:sldLayoutId id="2147494973" r:id="rId648"/>
    <p:sldLayoutId id="2147494974" r:id="rId649"/>
    <p:sldLayoutId id="2147494975" r:id="rId650"/>
    <p:sldLayoutId id="2147494976" r:id="rId651"/>
    <p:sldLayoutId id="2147494977" r:id="rId652"/>
    <p:sldLayoutId id="2147494978" r:id="rId653"/>
    <p:sldLayoutId id="2147494979" r:id="rId654"/>
    <p:sldLayoutId id="2147494980" r:id="rId655"/>
    <p:sldLayoutId id="2147494981" r:id="rId656"/>
    <p:sldLayoutId id="2147494982" r:id="rId657"/>
    <p:sldLayoutId id="2147494983" r:id="rId658"/>
    <p:sldLayoutId id="2147494984" r:id="rId659"/>
    <p:sldLayoutId id="2147494985" r:id="rId660"/>
    <p:sldLayoutId id="2147494986" r:id="rId661"/>
    <p:sldLayoutId id="2147494987" r:id="rId662"/>
    <p:sldLayoutId id="2147494988" r:id="rId663"/>
    <p:sldLayoutId id="2147494989" r:id="rId664"/>
    <p:sldLayoutId id="2147494990" r:id="rId665"/>
    <p:sldLayoutId id="2147494991" r:id="rId666"/>
    <p:sldLayoutId id="2147494992" r:id="rId667"/>
    <p:sldLayoutId id="2147494993" r:id="rId668"/>
    <p:sldLayoutId id="2147494994" r:id="rId669"/>
    <p:sldLayoutId id="2147494995" r:id="rId670"/>
    <p:sldLayoutId id="2147494996" r:id="rId671"/>
    <p:sldLayoutId id="2147494997" r:id="rId672"/>
    <p:sldLayoutId id="2147494998" r:id="rId673"/>
    <p:sldLayoutId id="2147494999" r:id="rId674"/>
    <p:sldLayoutId id="2147495000" r:id="rId675"/>
    <p:sldLayoutId id="2147495001" r:id="rId676"/>
    <p:sldLayoutId id="2147495002" r:id="rId677"/>
    <p:sldLayoutId id="2147495003" r:id="rId678"/>
    <p:sldLayoutId id="2147495004" r:id="rId679"/>
    <p:sldLayoutId id="2147495005" r:id="rId680"/>
    <p:sldLayoutId id="2147495006" r:id="rId681"/>
    <p:sldLayoutId id="2147495007" r:id="rId682"/>
    <p:sldLayoutId id="2147495008" r:id="rId683"/>
    <p:sldLayoutId id="2147495009" r:id="rId684"/>
    <p:sldLayoutId id="2147495010" r:id="rId685"/>
    <p:sldLayoutId id="2147495011" r:id="rId686"/>
    <p:sldLayoutId id="2147495012" r:id="rId687"/>
    <p:sldLayoutId id="2147495013" r:id="rId688"/>
    <p:sldLayoutId id="2147495014" r:id="rId689"/>
    <p:sldLayoutId id="2147495015" r:id="rId690"/>
    <p:sldLayoutId id="2147495016" r:id="rId691"/>
    <p:sldLayoutId id="2147495017" r:id="rId692"/>
    <p:sldLayoutId id="2147495018" r:id="rId693"/>
    <p:sldLayoutId id="2147495019" r:id="rId694"/>
    <p:sldLayoutId id="2147495020" r:id="rId695"/>
    <p:sldLayoutId id="2147495021" r:id="rId696"/>
    <p:sldLayoutId id="2147495022" r:id="rId697"/>
    <p:sldLayoutId id="2147495023" r:id="rId698"/>
    <p:sldLayoutId id="2147495024" r:id="rId699"/>
    <p:sldLayoutId id="2147495025" r:id="rId700"/>
    <p:sldLayoutId id="2147495026" r:id="rId701"/>
    <p:sldLayoutId id="2147495027" r:id="rId702"/>
    <p:sldLayoutId id="2147495028" r:id="rId703"/>
    <p:sldLayoutId id="2147495029" r:id="rId704"/>
    <p:sldLayoutId id="2147495030" r:id="rId705"/>
    <p:sldLayoutId id="2147495031" r:id="rId706"/>
    <p:sldLayoutId id="2147495032" r:id="rId707"/>
    <p:sldLayoutId id="2147495033" r:id="rId708"/>
    <p:sldLayoutId id="2147495034" r:id="rId709"/>
    <p:sldLayoutId id="2147495035" r:id="rId710"/>
    <p:sldLayoutId id="2147495036" r:id="rId711"/>
    <p:sldLayoutId id="2147495037" r:id="rId712"/>
    <p:sldLayoutId id="2147495038" r:id="rId713"/>
    <p:sldLayoutId id="2147495039" r:id="rId714"/>
    <p:sldLayoutId id="2147495040" r:id="rId715"/>
    <p:sldLayoutId id="2147495041" r:id="rId716"/>
    <p:sldLayoutId id="2147495042" r:id="rId717"/>
    <p:sldLayoutId id="2147495043" r:id="rId718"/>
    <p:sldLayoutId id="2147495044" r:id="rId719"/>
    <p:sldLayoutId id="2147495045" r:id="rId720"/>
    <p:sldLayoutId id="2147495046" r:id="rId721"/>
    <p:sldLayoutId id="2147495047" r:id="rId722"/>
    <p:sldLayoutId id="2147495048" r:id="rId723"/>
    <p:sldLayoutId id="2147495049" r:id="rId724"/>
    <p:sldLayoutId id="2147495050" r:id="rId725"/>
    <p:sldLayoutId id="2147495051" r:id="rId726"/>
    <p:sldLayoutId id="2147495052" r:id="rId727"/>
    <p:sldLayoutId id="2147495053" r:id="rId728"/>
    <p:sldLayoutId id="2147495054" r:id="rId729"/>
    <p:sldLayoutId id="2147495055" r:id="rId730"/>
    <p:sldLayoutId id="2147495056" r:id="rId731"/>
    <p:sldLayoutId id="2147495057" r:id="rId732"/>
    <p:sldLayoutId id="2147495058" r:id="rId733"/>
    <p:sldLayoutId id="2147495059" r:id="rId734"/>
    <p:sldLayoutId id="2147495060" r:id="rId735"/>
    <p:sldLayoutId id="2147495061" r:id="rId736"/>
    <p:sldLayoutId id="2147495062" r:id="rId737"/>
    <p:sldLayoutId id="2147495063" r:id="rId738"/>
    <p:sldLayoutId id="2147495064" r:id="rId739"/>
    <p:sldLayoutId id="2147495065" r:id="rId740"/>
    <p:sldLayoutId id="2147495066" r:id="rId741"/>
    <p:sldLayoutId id="2147495067" r:id="rId742"/>
    <p:sldLayoutId id="2147495068" r:id="rId743"/>
    <p:sldLayoutId id="2147495069" r:id="rId744"/>
    <p:sldLayoutId id="2147495070" r:id="rId745"/>
    <p:sldLayoutId id="2147495071" r:id="rId746"/>
    <p:sldLayoutId id="2147495072" r:id="rId747"/>
    <p:sldLayoutId id="2147495073" r:id="rId748"/>
    <p:sldLayoutId id="2147495074" r:id="rId749"/>
    <p:sldLayoutId id="2147495075" r:id="rId750"/>
    <p:sldLayoutId id="2147495076" r:id="rId751"/>
    <p:sldLayoutId id="2147495077" r:id="rId752"/>
    <p:sldLayoutId id="2147495078" r:id="rId753"/>
    <p:sldLayoutId id="2147495079" r:id="rId754"/>
    <p:sldLayoutId id="2147495080" r:id="rId755"/>
    <p:sldLayoutId id="2147495081" r:id="rId756"/>
    <p:sldLayoutId id="2147495082" r:id="rId757"/>
    <p:sldLayoutId id="2147495083" r:id="rId758"/>
    <p:sldLayoutId id="2147495084" r:id="rId759"/>
    <p:sldLayoutId id="2147495085" r:id="rId760"/>
    <p:sldLayoutId id="2147495086" r:id="rId761"/>
    <p:sldLayoutId id="2147495087" r:id="rId762"/>
    <p:sldLayoutId id="2147495088" r:id="rId763"/>
    <p:sldLayoutId id="2147495089" r:id="rId764"/>
    <p:sldLayoutId id="2147495090" r:id="rId765"/>
    <p:sldLayoutId id="2147495091" r:id="rId766"/>
    <p:sldLayoutId id="2147495092" r:id="rId767"/>
    <p:sldLayoutId id="2147495093" r:id="rId768"/>
    <p:sldLayoutId id="2147495094" r:id="rId769"/>
    <p:sldLayoutId id="2147495095" r:id="rId770"/>
    <p:sldLayoutId id="2147495096" r:id="rId771"/>
    <p:sldLayoutId id="2147495097" r:id="rId772"/>
    <p:sldLayoutId id="2147495098" r:id="rId773"/>
    <p:sldLayoutId id="2147495099" r:id="rId774"/>
    <p:sldLayoutId id="2147495100" r:id="rId775"/>
    <p:sldLayoutId id="2147495101" r:id="rId776"/>
    <p:sldLayoutId id="2147495102" r:id="rId777"/>
    <p:sldLayoutId id="2147495103" r:id="rId778"/>
    <p:sldLayoutId id="2147495104" r:id="rId779"/>
    <p:sldLayoutId id="2147495105" r:id="rId780"/>
    <p:sldLayoutId id="2147495106" r:id="rId781"/>
    <p:sldLayoutId id="2147495107" r:id="rId782"/>
    <p:sldLayoutId id="2147495108" r:id="rId783"/>
    <p:sldLayoutId id="2147495109" r:id="rId784"/>
    <p:sldLayoutId id="2147495110" r:id="rId785"/>
    <p:sldLayoutId id="2147495111" r:id="rId786"/>
    <p:sldLayoutId id="2147495112" r:id="rId787"/>
    <p:sldLayoutId id="2147495113" r:id="rId788"/>
    <p:sldLayoutId id="2147495114" r:id="rId789"/>
    <p:sldLayoutId id="2147495115" r:id="rId790"/>
    <p:sldLayoutId id="2147495116" r:id="rId791"/>
    <p:sldLayoutId id="2147495117" r:id="rId792"/>
    <p:sldLayoutId id="2147495118" r:id="rId793"/>
    <p:sldLayoutId id="2147495119" r:id="rId794"/>
    <p:sldLayoutId id="2147495120" r:id="rId795"/>
    <p:sldLayoutId id="2147495121" r:id="rId796"/>
    <p:sldLayoutId id="2147495122" r:id="rId797"/>
    <p:sldLayoutId id="2147495123" r:id="rId798"/>
    <p:sldLayoutId id="2147495124" r:id="rId799"/>
    <p:sldLayoutId id="2147495125" r:id="rId800"/>
    <p:sldLayoutId id="2147495126" r:id="rId801"/>
    <p:sldLayoutId id="2147495127" r:id="rId802"/>
    <p:sldLayoutId id="2147495128" r:id="rId803"/>
    <p:sldLayoutId id="2147495129" r:id="rId804"/>
    <p:sldLayoutId id="2147495130" r:id="rId805"/>
    <p:sldLayoutId id="2147495131" r:id="rId806"/>
    <p:sldLayoutId id="2147495132" r:id="rId807"/>
    <p:sldLayoutId id="2147495133" r:id="rId808"/>
    <p:sldLayoutId id="2147495134" r:id="rId809"/>
    <p:sldLayoutId id="2147495135" r:id="rId810"/>
    <p:sldLayoutId id="2147495136" r:id="rId811"/>
    <p:sldLayoutId id="2147495137" r:id="rId812"/>
    <p:sldLayoutId id="2147495138" r:id="rId813"/>
    <p:sldLayoutId id="2147495139" r:id="rId814"/>
    <p:sldLayoutId id="2147495140" r:id="rId815"/>
    <p:sldLayoutId id="2147495141" r:id="rId816"/>
    <p:sldLayoutId id="2147495142" r:id="rId817"/>
    <p:sldLayoutId id="2147495143" r:id="rId818"/>
    <p:sldLayoutId id="2147495144" r:id="rId819"/>
    <p:sldLayoutId id="2147495145" r:id="rId820"/>
    <p:sldLayoutId id="2147495146" r:id="rId821"/>
    <p:sldLayoutId id="2147495147" r:id="rId822"/>
    <p:sldLayoutId id="2147495148" r:id="rId823"/>
    <p:sldLayoutId id="2147495149" r:id="rId824"/>
    <p:sldLayoutId id="2147495150" r:id="rId825"/>
    <p:sldLayoutId id="2147495151" r:id="rId826"/>
    <p:sldLayoutId id="2147495152" r:id="rId827"/>
    <p:sldLayoutId id="2147495153" r:id="rId828"/>
    <p:sldLayoutId id="2147495154" r:id="rId829"/>
    <p:sldLayoutId id="2147495155" r:id="rId830"/>
    <p:sldLayoutId id="2147495156" r:id="rId831"/>
    <p:sldLayoutId id="2147495157" r:id="rId832"/>
    <p:sldLayoutId id="2147495158" r:id="rId833"/>
    <p:sldLayoutId id="2147495159" r:id="rId834"/>
    <p:sldLayoutId id="2147495160" r:id="rId835"/>
    <p:sldLayoutId id="2147495161" r:id="rId836"/>
    <p:sldLayoutId id="2147495162" r:id="rId837"/>
    <p:sldLayoutId id="2147495163" r:id="rId838"/>
    <p:sldLayoutId id="2147495164" r:id="rId839"/>
    <p:sldLayoutId id="2147495165" r:id="rId840"/>
    <p:sldLayoutId id="2147495166" r:id="rId841"/>
    <p:sldLayoutId id="2147495167" r:id="rId842"/>
    <p:sldLayoutId id="2147495168" r:id="rId843"/>
    <p:sldLayoutId id="2147495169" r:id="rId844"/>
    <p:sldLayoutId id="2147495170" r:id="rId845"/>
    <p:sldLayoutId id="2147495171" r:id="rId846"/>
    <p:sldLayoutId id="2147495172" r:id="rId847"/>
    <p:sldLayoutId id="2147495173" r:id="rId848"/>
    <p:sldLayoutId id="2147495174" r:id="rId849"/>
    <p:sldLayoutId id="2147495175" r:id="rId850"/>
    <p:sldLayoutId id="2147495176" r:id="rId851"/>
    <p:sldLayoutId id="2147495177" r:id="rId852"/>
    <p:sldLayoutId id="2147495178" r:id="rId853"/>
    <p:sldLayoutId id="2147495179" r:id="rId854"/>
    <p:sldLayoutId id="2147495180" r:id="rId855"/>
    <p:sldLayoutId id="2147495181" r:id="rId856"/>
    <p:sldLayoutId id="2147495182" r:id="rId857"/>
    <p:sldLayoutId id="2147495183" r:id="rId858"/>
    <p:sldLayoutId id="2147495184" r:id="rId859"/>
    <p:sldLayoutId id="2147495185" r:id="rId860"/>
    <p:sldLayoutId id="2147495186" r:id="rId861"/>
    <p:sldLayoutId id="2147495187" r:id="rId862"/>
    <p:sldLayoutId id="2147495188" r:id="rId863"/>
    <p:sldLayoutId id="2147495189" r:id="rId864"/>
    <p:sldLayoutId id="2147495190" r:id="rId865"/>
    <p:sldLayoutId id="2147495191" r:id="rId866"/>
    <p:sldLayoutId id="2147495192" r:id="rId867"/>
    <p:sldLayoutId id="2147495193" r:id="rId868"/>
    <p:sldLayoutId id="2147495194" r:id="rId869"/>
    <p:sldLayoutId id="2147495195" r:id="rId870"/>
    <p:sldLayoutId id="2147495196" r:id="rId871"/>
    <p:sldLayoutId id="2147495197" r:id="rId872"/>
    <p:sldLayoutId id="2147495198" r:id="rId873"/>
    <p:sldLayoutId id="2147495199" r:id="rId874"/>
    <p:sldLayoutId id="2147495200" r:id="rId875"/>
    <p:sldLayoutId id="2147495201" r:id="rId876"/>
    <p:sldLayoutId id="2147495202" r:id="rId877"/>
    <p:sldLayoutId id="2147495203" r:id="rId878"/>
    <p:sldLayoutId id="2147495204" r:id="rId879"/>
    <p:sldLayoutId id="2147495205" r:id="rId880"/>
    <p:sldLayoutId id="2147495206" r:id="rId881"/>
    <p:sldLayoutId id="2147495207" r:id="rId882"/>
    <p:sldLayoutId id="2147495208" r:id="rId883"/>
    <p:sldLayoutId id="2147495209" r:id="rId884"/>
    <p:sldLayoutId id="2147495210" r:id="rId885"/>
    <p:sldLayoutId id="2147495211" r:id="rId886"/>
    <p:sldLayoutId id="2147495212" r:id="rId887"/>
    <p:sldLayoutId id="2147495213" r:id="rId888"/>
    <p:sldLayoutId id="2147495214" r:id="rId889"/>
    <p:sldLayoutId id="2147495215" r:id="rId890"/>
    <p:sldLayoutId id="2147495216" r:id="rId891"/>
    <p:sldLayoutId id="2147495217" r:id="rId892"/>
    <p:sldLayoutId id="2147495218" r:id="rId893"/>
    <p:sldLayoutId id="2147495219" r:id="rId894"/>
    <p:sldLayoutId id="2147495220" r:id="rId895"/>
    <p:sldLayoutId id="2147495221" r:id="rId896"/>
    <p:sldLayoutId id="2147495222" r:id="rId897"/>
    <p:sldLayoutId id="2147495223" r:id="rId898"/>
    <p:sldLayoutId id="2147495224" r:id="rId899"/>
    <p:sldLayoutId id="2147495225" r:id="rId900"/>
    <p:sldLayoutId id="2147495226" r:id="rId901"/>
    <p:sldLayoutId id="2147495227" r:id="rId902"/>
    <p:sldLayoutId id="2147495228" r:id="rId903"/>
    <p:sldLayoutId id="2147495229" r:id="rId904"/>
    <p:sldLayoutId id="2147495230" r:id="rId905"/>
    <p:sldLayoutId id="2147495231" r:id="rId906"/>
    <p:sldLayoutId id="2147495232" r:id="rId907"/>
    <p:sldLayoutId id="2147495233" r:id="rId908"/>
    <p:sldLayoutId id="2147495234" r:id="rId909"/>
    <p:sldLayoutId id="2147495235" r:id="rId910"/>
    <p:sldLayoutId id="2147495236" r:id="rId911"/>
    <p:sldLayoutId id="2147495237" r:id="rId912"/>
    <p:sldLayoutId id="2147495238" r:id="rId913"/>
    <p:sldLayoutId id="2147495239" r:id="rId914"/>
    <p:sldLayoutId id="2147495240" r:id="rId915"/>
    <p:sldLayoutId id="2147495241" r:id="rId916"/>
    <p:sldLayoutId id="2147495242" r:id="rId917"/>
    <p:sldLayoutId id="2147495243" r:id="rId918"/>
    <p:sldLayoutId id="2147495244" r:id="rId919"/>
    <p:sldLayoutId id="2147495245" r:id="rId920"/>
    <p:sldLayoutId id="2147495246" r:id="rId921"/>
    <p:sldLayoutId id="2147495247" r:id="rId922"/>
    <p:sldLayoutId id="2147495248" r:id="rId923"/>
    <p:sldLayoutId id="2147495249" r:id="rId924"/>
    <p:sldLayoutId id="2147495250" r:id="rId925"/>
    <p:sldLayoutId id="2147495251" r:id="rId926"/>
    <p:sldLayoutId id="2147495252" r:id="rId927"/>
    <p:sldLayoutId id="2147495253" r:id="rId928"/>
    <p:sldLayoutId id="2147495254" r:id="rId929"/>
    <p:sldLayoutId id="2147495255" r:id="rId930"/>
    <p:sldLayoutId id="2147495256" r:id="rId931"/>
    <p:sldLayoutId id="2147495257" r:id="rId932"/>
    <p:sldLayoutId id="2147495258" r:id="rId933"/>
    <p:sldLayoutId id="2147495259" r:id="rId934"/>
    <p:sldLayoutId id="2147495260" r:id="rId935"/>
    <p:sldLayoutId id="2147495261" r:id="rId936"/>
    <p:sldLayoutId id="2147495262" r:id="rId937"/>
    <p:sldLayoutId id="2147495263" r:id="rId938"/>
    <p:sldLayoutId id="2147495264" r:id="rId939"/>
    <p:sldLayoutId id="2147495265" r:id="rId940"/>
    <p:sldLayoutId id="2147495266" r:id="rId941"/>
    <p:sldLayoutId id="2147495267" r:id="rId942"/>
    <p:sldLayoutId id="2147495268" r:id="rId943"/>
    <p:sldLayoutId id="2147495269" r:id="rId944"/>
    <p:sldLayoutId id="2147495270" r:id="rId945"/>
    <p:sldLayoutId id="2147495271" r:id="rId946"/>
    <p:sldLayoutId id="2147495272" r:id="rId947"/>
    <p:sldLayoutId id="2147495273" r:id="rId948"/>
    <p:sldLayoutId id="2147495274" r:id="rId949"/>
    <p:sldLayoutId id="2147495275" r:id="rId950"/>
    <p:sldLayoutId id="2147495276" r:id="rId951"/>
    <p:sldLayoutId id="2147495277" r:id="rId952"/>
    <p:sldLayoutId id="2147495278" r:id="rId953"/>
    <p:sldLayoutId id="2147495279" r:id="rId954"/>
    <p:sldLayoutId id="2147495280" r:id="rId955"/>
    <p:sldLayoutId id="2147495281" r:id="rId956"/>
    <p:sldLayoutId id="2147495282" r:id="rId957"/>
    <p:sldLayoutId id="2147495283" r:id="rId958"/>
    <p:sldLayoutId id="2147495284" r:id="rId959"/>
    <p:sldLayoutId id="2147495285" r:id="rId960"/>
    <p:sldLayoutId id="2147495286" r:id="rId961"/>
    <p:sldLayoutId id="2147495287" r:id="rId962"/>
    <p:sldLayoutId id="2147495288" r:id="rId963"/>
    <p:sldLayoutId id="2147495289" r:id="rId964"/>
    <p:sldLayoutId id="2147495290" r:id="rId965"/>
    <p:sldLayoutId id="2147495291" r:id="rId966"/>
    <p:sldLayoutId id="2147495292" r:id="rId967"/>
    <p:sldLayoutId id="2147495293" r:id="rId968"/>
    <p:sldLayoutId id="2147495294" r:id="rId969"/>
    <p:sldLayoutId id="2147495295" r:id="rId970"/>
    <p:sldLayoutId id="2147495296"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25" r:id="rId1"/>
    <p:sldLayoutId id="2147500326" r:id="rId2"/>
    <p:sldLayoutId id="2147500327" r:id="rId3"/>
    <p:sldLayoutId id="2147500328" r:id="rId4"/>
    <p:sldLayoutId id="2147500329" r:id="rId5"/>
    <p:sldLayoutId id="2147500330" r:id="rId6"/>
    <p:sldLayoutId id="2147500331" r:id="rId7"/>
    <p:sldLayoutId id="2147500332" r:id="rId8"/>
    <p:sldLayoutId id="2147500333" r:id="rId9"/>
    <p:sldLayoutId id="2147500334" r:id="rId10"/>
    <p:sldLayoutId id="2147500335" r:id="rId11"/>
    <p:sldLayoutId id="2147496886" r:id="rId12"/>
    <p:sldLayoutId id="2147496887" r:id="rId13"/>
    <p:sldLayoutId id="2147496888" r:id="rId14"/>
    <p:sldLayoutId id="2147496889" r:id="rId15"/>
    <p:sldLayoutId id="2147496890" r:id="rId16"/>
    <p:sldLayoutId id="2147496891" r:id="rId17"/>
    <p:sldLayoutId id="2147496892" r:id="rId18"/>
    <p:sldLayoutId id="2147496893" r:id="rId19"/>
    <p:sldLayoutId id="2147496894" r:id="rId20"/>
    <p:sldLayoutId id="2147496895" r:id="rId21"/>
    <p:sldLayoutId id="2147496896" r:id="rId22"/>
    <p:sldLayoutId id="2147496897" r:id="rId23"/>
    <p:sldLayoutId id="2147496898" r:id="rId24"/>
    <p:sldLayoutId id="2147496899" r:id="rId25"/>
    <p:sldLayoutId id="2147496900" r:id="rId26"/>
    <p:sldLayoutId id="2147496901" r:id="rId27"/>
    <p:sldLayoutId id="2147496902" r:id="rId28"/>
    <p:sldLayoutId id="2147496903" r:id="rId29"/>
    <p:sldLayoutId id="2147496904" r:id="rId30"/>
    <p:sldLayoutId id="2147496905" r:id="rId31"/>
    <p:sldLayoutId id="2147496906" r:id="rId32"/>
    <p:sldLayoutId id="2147496907" r:id="rId33"/>
    <p:sldLayoutId id="2147496908" r:id="rId34"/>
    <p:sldLayoutId id="2147496909" r:id="rId35"/>
    <p:sldLayoutId id="2147496910" r:id="rId36"/>
    <p:sldLayoutId id="2147496911" r:id="rId37"/>
    <p:sldLayoutId id="2147496912" r:id="rId38"/>
    <p:sldLayoutId id="2147496913" r:id="rId39"/>
    <p:sldLayoutId id="2147496914" r:id="rId40"/>
    <p:sldLayoutId id="2147496915" r:id="rId41"/>
    <p:sldLayoutId id="2147496916" r:id="rId42"/>
    <p:sldLayoutId id="2147496917" r:id="rId43"/>
    <p:sldLayoutId id="2147496918" r:id="rId44"/>
    <p:sldLayoutId id="2147496919" r:id="rId45"/>
    <p:sldLayoutId id="2147496920" r:id="rId46"/>
    <p:sldLayoutId id="2147496921" r:id="rId47"/>
    <p:sldLayoutId id="2147496922" r:id="rId48"/>
    <p:sldLayoutId id="2147496923" r:id="rId49"/>
    <p:sldLayoutId id="2147496924" r:id="rId50"/>
    <p:sldLayoutId id="2147496925" r:id="rId51"/>
    <p:sldLayoutId id="2147496926" r:id="rId52"/>
    <p:sldLayoutId id="2147496927" r:id="rId53"/>
    <p:sldLayoutId id="2147496928" r:id="rId54"/>
    <p:sldLayoutId id="2147496929" r:id="rId55"/>
    <p:sldLayoutId id="2147496930" r:id="rId56"/>
    <p:sldLayoutId id="2147496931" r:id="rId57"/>
    <p:sldLayoutId id="2147496932" r:id="rId58"/>
    <p:sldLayoutId id="2147496933" r:id="rId59"/>
    <p:sldLayoutId id="2147496934" r:id="rId60"/>
    <p:sldLayoutId id="2147496935" r:id="rId61"/>
    <p:sldLayoutId id="2147496936" r:id="rId62"/>
    <p:sldLayoutId id="2147496937" r:id="rId63"/>
    <p:sldLayoutId id="2147496938" r:id="rId64"/>
    <p:sldLayoutId id="2147496939" r:id="rId65"/>
    <p:sldLayoutId id="2147496940" r:id="rId66"/>
    <p:sldLayoutId id="2147496941" r:id="rId67"/>
    <p:sldLayoutId id="2147496942" r:id="rId68"/>
    <p:sldLayoutId id="2147496943" r:id="rId69"/>
    <p:sldLayoutId id="2147496944" r:id="rId70"/>
    <p:sldLayoutId id="2147496945" r:id="rId71"/>
    <p:sldLayoutId id="2147496946" r:id="rId72"/>
    <p:sldLayoutId id="2147496947" r:id="rId73"/>
    <p:sldLayoutId id="2147496948" r:id="rId74"/>
    <p:sldLayoutId id="2147496949" r:id="rId75"/>
    <p:sldLayoutId id="2147496950" r:id="rId76"/>
    <p:sldLayoutId id="2147496951" r:id="rId77"/>
    <p:sldLayoutId id="2147496952" r:id="rId78"/>
    <p:sldLayoutId id="2147496953" r:id="rId79"/>
    <p:sldLayoutId id="2147496954" r:id="rId80"/>
    <p:sldLayoutId id="2147496955" r:id="rId81"/>
    <p:sldLayoutId id="2147496956" r:id="rId82"/>
    <p:sldLayoutId id="2147496957" r:id="rId83"/>
    <p:sldLayoutId id="2147496958" r:id="rId84"/>
    <p:sldLayoutId id="2147496959" r:id="rId85"/>
    <p:sldLayoutId id="2147496960" r:id="rId86"/>
    <p:sldLayoutId id="2147496961" r:id="rId87"/>
    <p:sldLayoutId id="2147496962" r:id="rId88"/>
    <p:sldLayoutId id="2147496963" r:id="rId89"/>
    <p:sldLayoutId id="2147496964" r:id="rId90"/>
    <p:sldLayoutId id="2147496965" r:id="rId91"/>
    <p:sldLayoutId id="2147496966" r:id="rId92"/>
    <p:sldLayoutId id="2147496967" r:id="rId93"/>
    <p:sldLayoutId id="2147496968" r:id="rId94"/>
    <p:sldLayoutId id="2147496969" r:id="rId95"/>
    <p:sldLayoutId id="2147496970" r:id="rId96"/>
    <p:sldLayoutId id="2147496971" r:id="rId97"/>
    <p:sldLayoutId id="2147496972" r:id="rId98"/>
    <p:sldLayoutId id="2147496973" r:id="rId99"/>
    <p:sldLayoutId id="2147496974" r:id="rId100"/>
    <p:sldLayoutId id="2147496975" r:id="rId101"/>
    <p:sldLayoutId id="2147496976" r:id="rId102"/>
    <p:sldLayoutId id="2147496977" r:id="rId103"/>
    <p:sldLayoutId id="2147496978" r:id="rId104"/>
    <p:sldLayoutId id="2147496979" r:id="rId105"/>
    <p:sldLayoutId id="2147496980" r:id="rId106"/>
    <p:sldLayoutId id="2147496981" r:id="rId107"/>
    <p:sldLayoutId id="2147496982" r:id="rId108"/>
    <p:sldLayoutId id="2147496983" r:id="rId109"/>
    <p:sldLayoutId id="2147496984" r:id="rId110"/>
    <p:sldLayoutId id="2147496985" r:id="rId111"/>
    <p:sldLayoutId id="2147496986" r:id="rId112"/>
    <p:sldLayoutId id="2147496987" r:id="rId113"/>
    <p:sldLayoutId id="2147496988" r:id="rId114"/>
    <p:sldLayoutId id="2147496989" r:id="rId115"/>
    <p:sldLayoutId id="2147496990" r:id="rId116"/>
    <p:sldLayoutId id="2147496991" r:id="rId117"/>
    <p:sldLayoutId id="2147496992" r:id="rId118"/>
    <p:sldLayoutId id="2147496993" r:id="rId119"/>
    <p:sldLayoutId id="2147496994" r:id="rId120"/>
    <p:sldLayoutId id="2147496995" r:id="rId121"/>
    <p:sldLayoutId id="2147496996" r:id="rId122"/>
    <p:sldLayoutId id="2147496997" r:id="rId123"/>
    <p:sldLayoutId id="2147496998" r:id="rId124"/>
    <p:sldLayoutId id="2147496999" r:id="rId125"/>
    <p:sldLayoutId id="2147497000" r:id="rId126"/>
    <p:sldLayoutId id="2147497001" r:id="rId127"/>
    <p:sldLayoutId id="2147497002" r:id="rId128"/>
    <p:sldLayoutId id="2147497003" r:id="rId129"/>
    <p:sldLayoutId id="2147497004" r:id="rId130"/>
    <p:sldLayoutId id="2147497005" r:id="rId131"/>
    <p:sldLayoutId id="2147497006" r:id="rId132"/>
    <p:sldLayoutId id="2147497007" r:id="rId133"/>
    <p:sldLayoutId id="2147497008" r:id="rId134"/>
    <p:sldLayoutId id="2147497009" r:id="rId135"/>
    <p:sldLayoutId id="2147497010" r:id="rId136"/>
    <p:sldLayoutId id="2147497011" r:id="rId137"/>
    <p:sldLayoutId id="2147497012" r:id="rId138"/>
    <p:sldLayoutId id="2147497013" r:id="rId139"/>
    <p:sldLayoutId id="2147497014" r:id="rId140"/>
    <p:sldLayoutId id="2147497015" r:id="rId141"/>
    <p:sldLayoutId id="2147497016" r:id="rId142"/>
    <p:sldLayoutId id="2147497017" r:id="rId143"/>
    <p:sldLayoutId id="2147497018" r:id="rId144"/>
    <p:sldLayoutId id="2147497019" r:id="rId145"/>
    <p:sldLayoutId id="2147497020" r:id="rId146"/>
    <p:sldLayoutId id="2147497021" r:id="rId147"/>
    <p:sldLayoutId id="2147497022" r:id="rId148"/>
    <p:sldLayoutId id="2147497023" r:id="rId149"/>
    <p:sldLayoutId id="2147497024" r:id="rId150"/>
    <p:sldLayoutId id="2147497025" r:id="rId151"/>
    <p:sldLayoutId id="2147497026" r:id="rId152"/>
    <p:sldLayoutId id="2147497027" r:id="rId153"/>
    <p:sldLayoutId id="2147497028" r:id="rId154"/>
    <p:sldLayoutId id="2147497029" r:id="rId155"/>
    <p:sldLayoutId id="2147497030" r:id="rId156"/>
    <p:sldLayoutId id="2147497031" r:id="rId157"/>
    <p:sldLayoutId id="2147497032" r:id="rId158"/>
    <p:sldLayoutId id="2147497033" r:id="rId159"/>
    <p:sldLayoutId id="2147497034" r:id="rId160"/>
    <p:sldLayoutId id="2147497035" r:id="rId161"/>
    <p:sldLayoutId id="2147497036" r:id="rId162"/>
    <p:sldLayoutId id="2147497037" r:id="rId163"/>
    <p:sldLayoutId id="2147497038" r:id="rId164"/>
    <p:sldLayoutId id="2147497039" r:id="rId165"/>
    <p:sldLayoutId id="2147497040" r:id="rId166"/>
    <p:sldLayoutId id="2147497041" r:id="rId167"/>
    <p:sldLayoutId id="2147497042" r:id="rId168"/>
    <p:sldLayoutId id="2147497043" r:id="rId169"/>
    <p:sldLayoutId id="2147497044" r:id="rId170"/>
    <p:sldLayoutId id="2147497045" r:id="rId171"/>
    <p:sldLayoutId id="2147497046" r:id="rId172"/>
    <p:sldLayoutId id="2147497047" r:id="rId173"/>
    <p:sldLayoutId id="2147497048" r:id="rId174"/>
    <p:sldLayoutId id="2147497049" r:id="rId175"/>
    <p:sldLayoutId id="2147497050" r:id="rId176"/>
    <p:sldLayoutId id="2147497051" r:id="rId177"/>
    <p:sldLayoutId id="2147497052" r:id="rId178"/>
    <p:sldLayoutId id="2147497053" r:id="rId179"/>
    <p:sldLayoutId id="2147497054" r:id="rId180"/>
    <p:sldLayoutId id="2147497055" r:id="rId181"/>
    <p:sldLayoutId id="2147497056" r:id="rId182"/>
    <p:sldLayoutId id="2147497057" r:id="rId183"/>
    <p:sldLayoutId id="2147497058" r:id="rId184"/>
    <p:sldLayoutId id="2147497059" r:id="rId185"/>
    <p:sldLayoutId id="2147497060" r:id="rId186"/>
    <p:sldLayoutId id="2147497061" r:id="rId187"/>
    <p:sldLayoutId id="2147497062" r:id="rId188"/>
    <p:sldLayoutId id="2147497063" r:id="rId189"/>
    <p:sldLayoutId id="2147497064" r:id="rId190"/>
    <p:sldLayoutId id="2147497065" r:id="rId191"/>
    <p:sldLayoutId id="2147497066" r:id="rId192"/>
    <p:sldLayoutId id="2147497067" r:id="rId193"/>
    <p:sldLayoutId id="2147497068" r:id="rId194"/>
    <p:sldLayoutId id="2147497069" r:id="rId195"/>
    <p:sldLayoutId id="2147497070" r:id="rId196"/>
    <p:sldLayoutId id="2147497071" r:id="rId197"/>
    <p:sldLayoutId id="2147497072" r:id="rId198"/>
    <p:sldLayoutId id="2147497073" r:id="rId199"/>
    <p:sldLayoutId id="2147497074" r:id="rId200"/>
    <p:sldLayoutId id="2147497075" r:id="rId201"/>
    <p:sldLayoutId id="2147497076" r:id="rId202"/>
    <p:sldLayoutId id="2147497077" r:id="rId203"/>
    <p:sldLayoutId id="2147497078" r:id="rId204"/>
    <p:sldLayoutId id="2147497079" r:id="rId205"/>
    <p:sldLayoutId id="2147497080" r:id="rId206"/>
    <p:sldLayoutId id="2147497081" r:id="rId207"/>
    <p:sldLayoutId id="2147497082" r:id="rId208"/>
    <p:sldLayoutId id="2147497083" r:id="rId209"/>
    <p:sldLayoutId id="2147497084" r:id="rId210"/>
    <p:sldLayoutId id="2147497085" r:id="rId211"/>
    <p:sldLayoutId id="2147497086" r:id="rId212"/>
    <p:sldLayoutId id="2147497087" r:id="rId213"/>
    <p:sldLayoutId id="2147497088" r:id="rId214"/>
    <p:sldLayoutId id="2147497089" r:id="rId215"/>
    <p:sldLayoutId id="2147497090" r:id="rId216"/>
    <p:sldLayoutId id="2147497091" r:id="rId217"/>
    <p:sldLayoutId id="2147497092" r:id="rId218"/>
    <p:sldLayoutId id="2147497093" r:id="rId219"/>
    <p:sldLayoutId id="2147497094" r:id="rId220"/>
    <p:sldLayoutId id="2147497095" r:id="rId221"/>
    <p:sldLayoutId id="2147497096" r:id="rId222"/>
    <p:sldLayoutId id="2147497097" r:id="rId223"/>
    <p:sldLayoutId id="2147497098" r:id="rId224"/>
    <p:sldLayoutId id="2147497099" r:id="rId225"/>
    <p:sldLayoutId id="2147497100" r:id="rId226"/>
    <p:sldLayoutId id="2147497101" r:id="rId227"/>
    <p:sldLayoutId id="2147497102" r:id="rId228"/>
    <p:sldLayoutId id="2147497103" r:id="rId229"/>
    <p:sldLayoutId id="2147497104" r:id="rId230"/>
    <p:sldLayoutId id="2147497105" r:id="rId231"/>
    <p:sldLayoutId id="2147497106" r:id="rId232"/>
    <p:sldLayoutId id="2147497107" r:id="rId233"/>
    <p:sldLayoutId id="2147497108" r:id="rId234"/>
    <p:sldLayoutId id="2147497109" r:id="rId235"/>
    <p:sldLayoutId id="2147497110" r:id="rId236"/>
    <p:sldLayoutId id="2147497111" r:id="rId237"/>
    <p:sldLayoutId id="2147497112" r:id="rId238"/>
    <p:sldLayoutId id="2147497113" r:id="rId239"/>
    <p:sldLayoutId id="2147497114" r:id="rId240"/>
    <p:sldLayoutId id="2147497115" r:id="rId241"/>
    <p:sldLayoutId id="2147497116" r:id="rId242"/>
    <p:sldLayoutId id="2147497117" r:id="rId243"/>
    <p:sldLayoutId id="2147497118" r:id="rId244"/>
    <p:sldLayoutId id="2147497119" r:id="rId245"/>
    <p:sldLayoutId id="2147497120" r:id="rId246"/>
    <p:sldLayoutId id="2147497121" r:id="rId247"/>
    <p:sldLayoutId id="2147497122" r:id="rId248"/>
    <p:sldLayoutId id="2147497123" r:id="rId249"/>
    <p:sldLayoutId id="2147497124" r:id="rId250"/>
    <p:sldLayoutId id="2147497125" r:id="rId251"/>
    <p:sldLayoutId id="2147497126" r:id="rId252"/>
    <p:sldLayoutId id="2147497127" r:id="rId253"/>
    <p:sldLayoutId id="2147497128" r:id="rId254"/>
    <p:sldLayoutId id="2147497129" r:id="rId255"/>
    <p:sldLayoutId id="2147497130" r:id="rId256"/>
    <p:sldLayoutId id="2147497131" r:id="rId257"/>
    <p:sldLayoutId id="2147497132" r:id="rId258"/>
    <p:sldLayoutId id="2147497133" r:id="rId259"/>
    <p:sldLayoutId id="2147497134" r:id="rId260"/>
    <p:sldLayoutId id="2147497135" r:id="rId261"/>
    <p:sldLayoutId id="2147497136" r:id="rId262"/>
    <p:sldLayoutId id="2147497137" r:id="rId263"/>
    <p:sldLayoutId id="2147497138" r:id="rId264"/>
    <p:sldLayoutId id="2147497139" r:id="rId265"/>
    <p:sldLayoutId id="2147497140" r:id="rId266"/>
    <p:sldLayoutId id="2147497141" r:id="rId267"/>
    <p:sldLayoutId id="2147497142" r:id="rId268"/>
    <p:sldLayoutId id="2147497143" r:id="rId269"/>
    <p:sldLayoutId id="2147497144" r:id="rId270"/>
    <p:sldLayoutId id="2147497145" r:id="rId271"/>
    <p:sldLayoutId id="2147497146" r:id="rId272"/>
    <p:sldLayoutId id="2147497147" r:id="rId273"/>
    <p:sldLayoutId id="2147497148" r:id="rId274"/>
    <p:sldLayoutId id="2147497149" r:id="rId275"/>
    <p:sldLayoutId id="2147497150" r:id="rId276"/>
    <p:sldLayoutId id="2147497151" r:id="rId277"/>
    <p:sldLayoutId id="2147497152" r:id="rId278"/>
    <p:sldLayoutId id="2147497153" r:id="rId279"/>
    <p:sldLayoutId id="2147497154" r:id="rId280"/>
    <p:sldLayoutId id="2147497155" r:id="rId281"/>
    <p:sldLayoutId id="2147497156" r:id="rId282"/>
    <p:sldLayoutId id="2147497157" r:id="rId283"/>
    <p:sldLayoutId id="2147497158" r:id="rId284"/>
    <p:sldLayoutId id="2147497159" r:id="rId285"/>
    <p:sldLayoutId id="2147497160" r:id="rId286"/>
    <p:sldLayoutId id="2147497161" r:id="rId287"/>
    <p:sldLayoutId id="2147497162" r:id="rId288"/>
    <p:sldLayoutId id="2147497163" r:id="rId289"/>
    <p:sldLayoutId id="2147497164" r:id="rId290"/>
    <p:sldLayoutId id="2147497165" r:id="rId291"/>
    <p:sldLayoutId id="2147497166" r:id="rId292"/>
    <p:sldLayoutId id="2147497167" r:id="rId293"/>
    <p:sldLayoutId id="2147497168" r:id="rId294"/>
    <p:sldLayoutId id="2147497169" r:id="rId295"/>
    <p:sldLayoutId id="2147497170" r:id="rId296"/>
    <p:sldLayoutId id="2147497171" r:id="rId297"/>
    <p:sldLayoutId id="2147497172" r:id="rId298"/>
    <p:sldLayoutId id="2147497173" r:id="rId299"/>
    <p:sldLayoutId id="2147497174" r:id="rId300"/>
    <p:sldLayoutId id="2147497175" r:id="rId301"/>
    <p:sldLayoutId id="2147497176" r:id="rId302"/>
    <p:sldLayoutId id="2147497177" r:id="rId303"/>
    <p:sldLayoutId id="2147497178" r:id="rId304"/>
    <p:sldLayoutId id="2147497179" r:id="rId305"/>
    <p:sldLayoutId id="2147497180" r:id="rId306"/>
    <p:sldLayoutId id="2147497181" r:id="rId307"/>
    <p:sldLayoutId id="2147497182" r:id="rId308"/>
    <p:sldLayoutId id="2147497183" r:id="rId309"/>
    <p:sldLayoutId id="2147497184" r:id="rId310"/>
    <p:sldLayoutId id="2147497185" r:id="rId311"/>
    <p:sldLayoutId id="2147497186" r:id="rId312"/>
    <p:sldLayoutId id="2147497187" r:id="rId313"/>
    <p:sldLayoutId id="2147497188" r:id="rId314"/>
    <p:sldLayoutId id="2147497189" r:id="rId315"/>
    <p:sldLayoutId id="2147497190" r:id="rId316"/>
    <p:sldLayoutId id="2147497191" r:id="rId317"/>
    <p:sldLayoutId id="2147497192" r:id="rId318"/>
    <p:sldLayoutId id="2147497193" r:id="rId319"/>
    <p:sldLayoutId id="2147497194" r:id="rId320"/>
    <p:sldLayoutId id="2147497195" r:id="rId321"/>
    <p:sldLayoutId id="2147497196" r:id="rId322"/>
    <p:sldLayoutId id="2147497197" r:id="rId323"/>
    <p:sldLayoutId id="2147497198" r:id="rId324"/>
    <p:sldLayoutId id="2147497199" r:id="rId325"/>
    <p:sldLayoutId id="2147497200" r:id="rId326"/>
    <p:sldLayoutId id="2147497201" r:id="rId327"/>
    <p:sldLayoutId id="2147497202" r:id="rId328"/>
    <p:sldLayoutId id="2147497203" r:id="rId329"/>
    <p:sldLayoutId id="2147497204" r:id="rId330"/>
    <p:sldLayoutId id="2147497205" r:id="rId331"/>
    <p:sldLayoutId id="2147497206" r:id="rId332"/>
    <p:sldLayoutId id="2147497207" r:id="rId333"/>
    <p:sldLayoutId id="2147497208" r:id="rId334"/>
    <p:sldLayoutId id="2147497209" r:id="rId335"/>
    <p:sldLayoutId id="2147497210" r:id="rId336"/>
    <p:sldLayoutId id="2147497211" r:id="rId337"/>
    <p:sldLayoutId id="2147497212" r:id="rId338"/>
    <p:sldLayoutId id="2147497213" r:id="rId339"/>
    <p:sldLayoutId id="2147497214" r:id="rId340"/>
    <p:sldLayoutId id="2147497215" r:id="rId341"/>
    <p:sldLayoutId id="2147497216" r:id="rId342"/>
    <p:sldLayoutId id="2147497217" r:id="rId343"/>
    <p:sldLayoutId id="2147497218" r:id="rId344"/>
    <p:sldLayoutId id="2147497219" r:id="rId345"/>
    <p:sldLayoutId id="2147497220" r:id="rId346"/>
    <p:sldLayoutId id="2147497221" r:id="rId347"/>
    <p:sldLayoutId id="2147497222" r:id="rId348"/>
    <p:sldLayoutId id="2147497223" r:id="rId349"/>
    <p:sldLayoutId id="2147497224" r:id="rId350"/>
    <p:sldLayoutId id="2147497225" r:id="rId351"/>
    <p:sldLayoutId id="2147497226" r:id="rId352"/>
    <p:sldLayoutId id="2147497227" r:id="rId353"/>
    <p:sldLayoutId id="2147497228" r:id="rId354"/>
    <p:sldLayoutId id="2147497229" r:id="rId355"/>
    <p:sldLayoutId id="2147497230" r:id="rId356"/>
    <p:sldLayoutId id="2147497231" r:id="rId357"/>
    <p:sldLayoutId id="2147497232" r:id="rId358"/>
    <p:sldLayoutId id="2147497233" r:id="rId359"/>
    <p:sldLayoutId id="2147497234" r:id="rId360"/>
    <p:sldLayoutId id="2147497235" r:id="rId361"/>
    <p:sldLayoutId id="2147497236" r:id="rId362"/>
    <p:sldLayoutId id="2147497237" r:id="rId363"/>
    <p:sldLayoutId id="2147497238" r:id="rId364"/>
    <p:sldLayoutId id="2147497239" r:id="rId365"/>
    <p:sldLayoutId id="2147497240" r:id="rId366"/>
    <p:sldLayoutId id="2147497241" r:id="rId367"/>
    <p:sldLayoutId id="2147497242" r:id="rId368"/>
    <p:sldLayoutId id="2147497243" r:id="rId369"/>
    <p:sldLayoutId id="2147497244" r:id="rId370"/>
    <p:sldLayoutId id="2147497245" r:id="rId371"/>
    <p:sldLayoutId id="2147497246" r:id="rId372"/>
    <p:sldLayoutId id="2147497247" r:id="rId373"/>
    <p:sldLayoutId id="2147497248" r:id="rId374"/>
    <p:sldLayoutId id="2147497249" r:id="rId375"/>
    <p:sldLayoutId id="2147497250" r:id="rId376"/>
    <p:sldLayoutId id="2147497251" r:id="rId377"/>
    <p:sldLayoutId id="2147497252" r:id="rId378"/>
    <p:sldLayoutId id="2147497253" r:id="rId379"/>
    <p:sldLayoutId id="2147497254" r:id="rId380"/>
    <p:sldLayoutId id="2147497255" r:id="rId381"/>
    <p:sldLayoutId id="2147497256" r:id="rId382"/>
    <p:sldLayoutId id="2147497257" r:id="rId383"/>
    <p:sldLayoutId id="2147497258" r:id="rId384"/>
    <p:sldLayoutId id="2147497259" r:id="rId385"/>
    <p:sldLayoutId id="2147497260" r:id="rId386"/>
    <p:sldLayoutId id="2147497261" r:id="rId387"/>
    <p:sldLayoutId id="2147497262" r:id="rId388"/>
    <p:sldLayoutId id="2147497263" r:id="rId389"/>
    <p:sldLayoutId id="2147497264" r:id="rId390"/>
    <p:sldLayoutId id="2147497265" r:id="rId391"/>
    <p:sldLayoutId id="2147497266" r:id="rId392"/>
    <p:sldLayoutId id="2147497267" r:id="rId393"/>
    <p:sldLayoutId id="2147497268" r:id="rId394"/>
    <p:sldLayoutId id="2147497269" r:id="rId395"/>
    <p:sldLayoutId id="2147497270" r:id="rId396"/>
    <p:sldLayoutId id="2147497271" r:id="rId397"/>
    <p:sldLayoutId id="2147497272" r:id="rId398"/>
    <p:sldLayoutId id="2147497273" r:id="rId399"/>
    <p:sldLayoutId id="2147497274" r:id="rId400"/>
    <p:sldLayoutId id="2147497275" r:id="rId401"/>
    <p:sldLayoutId id="2147497276" r:id="rId402"/>
    <p:sldLayoutId id="2147497277" r:id="rId403"/>
    <p:sldLayoutId id="2147497278" r:id="rId404"/>
    <p:sldLayoutId id="2147497279" r:id="rId405"/>
    <p:sldLayoutId id="2147497280" r:id="rId406"/>
    <p:sldLayoutId id="2147497281" r:id="rId407"/>
    <p:sldLayoutId id="2147497282" r:id="rId408"/>
    <p:sldLayoutId id="2147497283" r:id="rId409"/>
    <p:sldLayoutId id="2147497284" r:id="rId410"/>
    <p:sldLayoutId id="2147497285" r:id="rId411"/>
    <p:sldLayoutId id="2147497286" r:id="rId412"/>
    <p:sldLayoutId id="2147497287" r:id="rId413"/>
    <p:sldLayoutId id="2147497288" r:id="rId414"/>
    <p:sldLayoutId id="2147497289" r:id="rId415"/>
    <p:sldLayoutId id="2147497290" r:id="rId416"/>
    <p:sldLayoutId id="2147497291" r:id="rId417"/>
    <p:sldLayoutId id="2147497292" r:id="rId418"/>
    <p:sldLayoutId id="2147497293" r:id="rId419"/>
    <p:sldLayoutId id="2147497294" r:id="rId420"/>
    <p:sldLayoutId id="2147497295" r:id="rId421"/>
    <p:sldLayoutId id="2147497296" r:id="rId422"/>
    <p:sldLayoutId id="2147497297" r:id="rId423"/>
    <p:sldLayoutId id="2147497298" r:id="rId424"/>
    <p:sldLayoutId id="2147497299" r:id="rId425"/>
    <p:sldLayoutId id="2147497300" r:id="rId426"/>
    <p:sldLayoutId id="2147497301" r:id="rId427"/>
    <p:sldLayoutId id="2147497302" r:id="rId428"/>
    <p:sldLayoutId id="2147497303" r:id="rId429"/>
    <p:sldLayoutId id="2147497304" r:id="rId430"/>
    <p:sldLayoutId id="2147497305" r:id="rId431"/>
    <p:sldLayoutId id="2147497306" r:id="rId432"/>
    <p:sldLayoutId id="2147497307" r:id="rId433"/>
    <p:sldLayoutId id="2147497308" r:id="rId434"/>
    <p:sldLayoutId id="2147497309" r:id="rId435"/>
    <p:sldLayoutId id="2147497310" r:id="rId436"/>
    <p:sldLayoutId id="2147497311" r:id="rId437"/>
    <p:sldLayoutId id="2147497312" r:id="rId438"/>
    <p:sldLayoutId id="2147497313" r:id="rId439"/>
    <p:sldLayoutId id="2147497314" r:id="rId440"/>
    <p:sldLayoutId id="2147497315" r:id="rId441"/>
    <p:sldLayoutId id="2147497316" r:id="rId442"/>
    <p:sldLayoutId id="2147497317" r:id="rId443"/>
    <p:sldLayoutId id="2147497318" r:id="rId444"/>
    <p:sldLayoutId id="2147497319" r:id="rId445"/>
    <p:sldLayoutId id="2147497320" r:id="rId446"/>
    <p:sldLayoutId id="2147497321" r:id="rId447"/>
    <p:sldLayoutId id="2147497322" r:id="rId448"/>
    <p:sldLayoutId id="2147497323" r:id="rId449"/>
    <p:sldLayoutId id="2147497324" r:id="rId450"/>
    <p:sldLayoutId id="2147497325" r:id="rId451"/>
    <p:sldLayoutId id="2147497326" r:id="rId452"/>
    <p:sldLayoutId id="2147497327" r:id="rId453"/>
    <p:sldLayoutId id="2147497328" r:id="rId454"/>
    <p:sldLayoutId id="2147497329" r:id="rId455"/>
    <p:sldLayoutId id="2147497330" r:id="rId456"/>
    <p:sldLayoutId id="2147497331" r:id="rId457"/>
    <p:sldLayoutId id="2147497332" r:id="rId458"/>
    <p:sldLayoutId id="2147497333" r:id="rId459"/>
    <p:sldLayoutId id="2147497334" r:id="rId460"/>
    <p:sldLayoutId id="2147497335" r:id="rId461"/>
    <p:sldLayoutId id="2147497336" r:id="rId462"/>
    <p:sldLayoutId id="2147497337" r:id="rId463"/>
    <p:sldLayoutId id="2147497338" r:id="rId464"/>
    <p:sldLayoutId id="2147497339" r:id="rId465"/>
    <p:sldLayoutId id="2147497340" r:id="rId466"/>
    <p:sldLayoutId id="2147497341" r:id="rId467"/>
    <p:sldLayoutId id="2147497342" r:id="rId468"/>
    <p:sldLayoutId id="2147497343" r:id="rId469"/>
    <p:sldLayoutId id="2147497344" r:id="rId470"/>
    <p:sldLayoutId id="2147497345" r:id="rId471"/>
    <p:sldLayoutId id="2147497346" r:id="rId472"/>
    <p:sldLayoutId id="2147497347" r:id="rId473"/>
    <p:sldLayoutId id="2147497348" r:id="rId474"/>
    <p:sldLayoutId id="2147497349" r:id="rId475"/>
    <p:sldLayoutId id="2147497350" r:id="rId476"/>
    <p:sldLayoutId id="2147497351" r:id="rId477"/>
    <p:sldLayoutId id="2147497352" r:id="rId478"/>
    <p:sldLayoutId id="2147497353" r:id="rId479"/>
    <p:sldLayoutId id="2147497354" r:id="rId480"/>
    <p:sldLayoutId id="2147497355" r:id="rId481"/>
    <p:sldLayoutId id="2147497356" r:id="rId482"/>
    <p:sldLayoutId id="2147497357" r:id="rId483"/>
    <p:sldLayoutId id="2147497358" r:id="rId484"/>
    <p:sldLayoutId id="2147497359" r:id="rId485"/>
    <p:sldLayoutId id="2147497360" r:id="rId486"/>
    <p:sldLayoutId id="2147497361" r:id="rId487"/>
    <p:sldLayoutId id="2147497362" r:id="rId488"/>
    <p:sldLayoutId id="2147497363" r:id="rId489"/>
    <p:sldLayoutId id="2147497364" r:id="rId490"/>
    <p:sldLayoutId id="2147497365" r:id="rId491"/>
    <p:sldLayoutId id="2147497366" r:id="rId492"/>
    <p:sldLayoutId id="2147497367" r:id="rId493"/>
    <p:sldLayoutId id="2147497368" r:id="rId494"/>
    <p:sldLayoutId id="2147497369" r:id="rId495"/>
    <p:sldLayoutId id="2147497370" r:id="rId496"/>
    <p:sldLayoutId id="2147497371" r:id="rId497"/>
    <p:sldLayoutId id="2147497372" r:id="rId498"/>
    <p:sldLayoutId id="2147497373" r:id="rId499"/>
    <p:sldLayoutId id="2147497374" r:id="rId500"/>
    <p:sldLayoutId id="2147497375" r:id="rId501"/>
    <p:sldLayoutId id="2147497376" r:id="rId502"/>
    <p:sldLayoutId id="2147497377" r:id="rId503"/>
    <p:sldLayoutId id="2147497378" r:id="rId504"/>
    <p:sldLayoutId id="2147497379" r:id="rId505"/>
    <p:sldLayoutId id="2147497380" r:id="rId506"/>
    <p:sldLayoutId id="2147497381" r:id="rId507"/>
    <p:sldLayoutId id="2147497382" r:id="rId508"/>
    <p:sldLayoutId id="2147497383" r:id="rId509"/>
    <p:sldLayoutId id="2147497384" r:id="rId510"/>
    <p:sldLayoutId id="2147497385" r:id="rId511"/>
    <p:sldLayoutId id="2147497386" r:id="rId512"/>
    <p:sldLayoutId id="2147497387" r:id="rId513"/>
    <p:sldLayoutId id="2147497388" r:id="rId514"/>
    <p:sldLayoutId id="2147497389" r:id="rId515"/>
    <p:sldLayoutId id="2147497390" r:id="rId516"/>
    <p:sldLayoutId id="2147497391" r:id="rId517"/>
    <p:sldLayoutId id="2147497392" r:id="rId518"/>
    <p:sldLayoutId id="2147497393" r:id="rId519"/>
    <p:sldLayoutId id="2147497394" r:id="rId520"/>
    <p:sldLayoutId id="2147497395" r:id="rId521"/>
    <p:sldLayoutId id="2147497396" r:id="rId522"/>
    <p:sldLayoutId id="2147497397" r:id="rId523"/>
    <p:sldLayoutId id="2147497398" r:id="rId524"/>
    <p:sldLayoutId id="2147497399" r:id="rId525"/>
    <p:sldLayoutId id="2147497400" r:id="rId526"/>
    <p:sldLayoutId id="2147497401" r:id="rId527"/>
    <p:sldLayoutId id="2147497402" r:id="rId528"/>
    <p:sldLayoutId id="2147497403" r:id="rId529"/>
    <p:sldLayoutId id="2147497404" r:id="rId530"/>
    <p:sldLayoutId id="2147497405" r:id="rId531"/>
    <p:sldLayoutId id="2147497406" r:id="rId532"/>
    <p:sldLayoutId id="2147497407" r:id="rId533"/>
    <p:sldLayoutId id="2147497408" r:id="rId534"/>
    <p:sldLayoutId id="2147497409" r:id="rId535"/>
    <p:sldLayoutId id="2147497410" r:id="rId536"/>
    <p:sldLayoutId id="2147497411" r:id="rId537"/>
    <p:sldLayoutId id="2147497412" r:id="rId538"/>
    <p:sldLayoutId id="2147497413" r:id="rId539"/>
    <p:sldLayoutId id="2147497414" r:id="rId540"/>
    <p:sldLayoutId id="2147497415" r:id="rId541"/>
    <p:sldLayoutId id="2147497416" r:id="rId542"/>
    <p:sldLayoutId id="2147497417" r:id="rId543"/>
    <p:sldLayoutId id="2147497418" r:id="rId544"/>
    <p:sldLayoutId id="2147497419" r:id="rId545"/>
    <p:sldLayoutId id="2147497420" r:id="rId546"/>
    <p:sldLayoutId id="2147497421" r:id="rId547"/>
    <p:sldLayoutId id="2147497422" r:id="rId548"/>
    <p:sldLayoutId id="2147497423" r:id="rId549"/>
    <p:sldLayoutId id="2147497424" r:id="rId550"/>
    <p:sldLayoutId id="2147497425" r:id="rId551"/>
    <p:sldLayoutId id="2147497426" r:id="rId552"/>
    <p:sldLayoutId id="2147497427" r:id="rId553"/>
    <p:sldLayoutId id="2147497428" r:id="rId554"/>
    <p:sldLayoutId id="2147497429" r:id="rId555"/>
    <p:sldLayoutId id="2147497430" r:id="rId556"/>
    <p:sldLayoutId id="2147497431" r:id="rId557"/>
    <p:sldLayoutId id="2147497432" r:id="rId558"/>
    <p:sldLayoutId id="2147497433" r:id="rId559"/>
    <p:sldLayoutId id="2147497434" r:id="rId560"/>
    <p:sldLayoutId id="2147497435" r:id="rId561"/>
    <p:sldLayoutId id="2147497436" r:id="rId562"/>
    <p:sldLayoutId id="2147497437" r:id="rId563"/>
    <p:sldLayoutId id="2147497438" r:id="rId564"/>
    <p:sldLayoutId id="2147497439" r:id="rId565"/>
    <p:sldLayoutId id="2147497440" r:id="rId566"/>
    <p:sldLayoutId id="2147497441" r:id="rId567"/>
    <p:sldLayoutId id="2147497442" r:id="rId568"/>
    <p:sldLayoutId id="2147497443" r:id="rId569"/>
    <p:sldLayoutId id="2147497444" r:id="rId570"/>
    <p:sldLayoutId id="2147497445" r:id="rId571"/>
    <p:sldLayoutId id="2147497446" r:id="rId572"/>
    <p:sldLayoutId id="2147497447" r:id="rId573"/>
    <p:sldLayoutId id="2147497448" r:id="rId574"/>
    <p:sldLayoutId id="2147497449" r:id="rId575"/>
    <p:sldLayoutId id="2147497450" r:id="rId576"/>
    <p:sldLayoutId id="2147497451" r:id="rId577"/>
    <p:sldLayoutId id="2147497452" r:id="rId578"/>
    <p:sldLayoutId id="2147497453" r:id="rId579"/>
    <p:sldLayoutId id="2147497454" r:id="rId580"/>
    <p:sldLayoutId id="2147497455" r:id="rId581"/>
    <p:sldLayoutId id="2147497456" r:id="rId582"/>
    <p:sldLayoutId id="2147497457" r:id="rId583"/>
    <p:sldLayoutId id="2147497458" r:id="rId584"/>
    <p:sldLayoutId id="2147497459" r:id="rId585"/>
    <p:sldLayoutId id="2147497460" r:id="rId586"/>
    <p:sldLayoutId id="2147497461" r:id="rId587"/>
    <p:sldLayoutId id="2147497462" r:id="rId588"/>
    <p:sldLayoutId id="2147497463" r:id="rId589"/>
    <p:sldLayoutId id="2147497464" r:id="rId590"/>
    <p:sldLayoutId id="2147497465" r:id="rId591"/>
    <p:sldLayoutId id="2147497466" r:id="rId592"/>
    <p:sldLayoutId id="2147497467" r:id="rId593"/>
    <p:sldLayoutId id="2147497468" r:id="rId594"/>
    <p:sldLayoutId id="2147497469" r:id="rId595"/>
    <p:sldLayoutId id="2147497470" r:id="rId596"/>
    <p:sldLayoutId id="2147497471" r:id="rId597"/>
    <p:sldLayoutId id="2147497472" r:id="rId598"/>
    <p:sldLayoutId id="2147497473" r:id="rId599"/>
    <p:sldLayoutId id="2147497474" r:id="rId600"/>
    <p:sldLayoutId id="2147497475" r:id="rId601"/>
    <p:sldLayoutId id="2147497476" r:id="rId602"/>
    <p:sldLayoutId id="2147497477" r:id="rId603"/>
    <p:sldLayoutId id="2147497478" r:id="rId604"/>
    <p:sldLayoutId id="2147497479" r:id="rId605"/>
    <p:sldLayoutId id="2147497480" r:id="rId606"/>
    <p:sldLayoutId id="2147497481" r:id="rId607"/>
    <p:sldLayoutId id="2147497482" r:id="rId608"/>
    <p:sldLayoutId id="2147497483" r:id="rId609"/>
    <p:sldLayoutId id="2147497484" r:id="rId610"/>
    <p:sldLayoutId id="2147497485" r:id="rId611"/>
    <p:sldLayoutId id="2147497486" r:id="rId612"/>
    <p:sldLayoutId id="2147497487" r:id="rId613"/>
    <p:sldLayoutId id="2147497488" r:id="rId614"/>
    <p:sldLayoutId id="2147497489" r:id="rId615"/>
    <p:sldLayoutId id="2147497490" r:id="rId616"/>
    <p:sldLayoutId id="2147497491" r:id="rId617"/>
    <p:sldLayoutId id="2147497492" r:id="rId618"/>
    <p:sldLayoutId id="2147497493" r:id="rId619"/>
    <p:sldLayoutId id="2147497494" r:id="rId620"/>
    <p:sldLayoutId id="2147497495" r:id="rId621"/>
    <p:sldLayoutId id="2147497496" r:id="rId622"/>
    <p:sldLayoutId id="2147497497" r:id="rId623"/>
    <p:sldLayoutId id="2147497498" r:id="rId624"/>
    <p:sldLayoutId id="2147497499" r:id="rId625"/>
    <p:sldLayoutId id="2147497500" r:id="rId626"/>
    <p:sldLayoutId id="2147497501" r:id="rId627"/>
    <p:sldLayoutId id="2147497502" r:id="rId628"/>
    <p:sldLayoutId id="2147497503" r:id="rId629"/>
    <p:sldLayoutId id="2147497504" r:id="rId630"/>
    <p:sldLayoutId id="2147497505" r:id="rId631"/>
    <p:sldLayoutId id="2147497506" r:id="rId632"/>
    <p:sldLayoutId id="2147497507" r:id="rId633"/>
    <p:sldLayoutId id="2147497508" r:id="rId634"/>
    <p:sldLayoutId id="2147497509" r:id="rId635"/>
    <p:sldLayoutId id="2147497510" r:id="rId636"/>
    <p:sldLayoutId id="2147497511" r:id="rId637"/>
    <p:sldLayoutId id="2147497512" r:id="rId638"/>
    <p:sldLayoutId id="2147497513" r:id="rId639"/>
    <p:sldLayoutId id="2147497514" r:id="rId640"/>
    <p:sldLayoutId id="2147497515" r:id="rId641"/>
    <p:sldLayoutId id="2147497516" r:id="rId642"/>
    <p:sldLayoutId id="2147497517" r:id="rId643"/>
    <p:sldLayoutId id="2147497518" r:id="rId644"/>
    <p:sldLayoutId id="2147497519" r:id="rId645"/>
    <p:sldLayoutId id="2147497520" r:id="rId646"/>
    <p:sldLayoutId id="2147497521" r:id="rId647"/>
    <p:sldLayoutId id="2147497522" r:id="rId648"/>
    <p:sldLayoutId id="2147497523" r:id="rId649"/>
    <p:sldLayoutId id="2147497524" r:id="rId650"/>
    <p:sldLayoutId id="2147497525" r:id="rId651"/>
    <p:sldLayoutId id="2147497526" r:id="rId652"/>
    <p:sldLayoutId id="2147497527" r:id="rId653"/>
    <p:sldLayoutId id="2147497528" r:id="rId654"/>
    <p:sldLayoutId id="2147497529" r:id="rId655"/>
    <p:sldLayoutId id="2147497530" r:id="rId656"/>
    <p:sldLayoutId id="2147497531" r:id="rId657"/>
    <p:sldLayoutId id="2147497532" r:id="rId658"/>
    <p:sldLayoutId id="2147497533" r:id="rId659"/>
    <p:sldLayoutId id="2147497534" r:id="rId660"/>
    <p:sldLayoutId id="2147497535" r:id="rId661"/>
    <p:sldLayoutId id="2147497536" r:id="rId662"/>
    <p:sldLayoutId id="2147497537" r:id="rId663"/>
    <p:sldLayoutId id="2147497538" r:id="rId664"/>
    <p:sldLayoutId id="2147497539" r:id="rId665"/>
    <p:sldLayoutId id="2147497540" r:id="rId666"/>
    <p:sldLayoutId id="2147497541" r:id="rId667"/>
    <p:sldLayoutId id="2147497542" r:id="rId668"/>
    <p:sldLayoutId id="2147497543" r:id="rId669"/>
    <p:sldLayoutId id="2147497544" r:id="rId670"/>
    <p:sldLayoutId id="2147497545" r:id="rId671"/>
    <p:sldLayoutId id="2147497546" r:id="rId672"/>
    <p:sldLayoutId id="2147497547" r:id="rId673"/>
    <p:sldLayoutId id="2147497548" r:id="rId674"/>
    <p:sldLayoutId id="2147497549" r:id="rId675"/>
    <p:sldLayoutId id="2147497550" r:id="rId676"/>
    <p:sldLayoutId id="2147497551" r:id="rId677"/>
    <p:sldLayoutId id="2147497552" r:id="rId678"/>
    <p:sldLayoutId id="2147497553" r:id="rId679"/>
    <p:sldLayoutId id="2147497554" r:id="rId680"/>
    <p:sldLayoutId id="2147497555" r:id="rId681"/>
    <p:sldLayoutId id="2147497556" r:id="rId682"/>
    <p:sldLayoutId id="2147497557" r:id="rId683"/>
    <p:sldLayoutId id="2147497558" r:id="rId684"/>
    <p:sldLayoutId id="2147497559" r:id="rId685"/>
    <p:sldLayoutId id="2147497560" r:id="rId686"/>
    <p:sldLayoutId id="2147497561" r:id="rId687"/>
    <p:sldLayoutId id="2147497562" r:id="rId688"/>
    <p:sldLayoutId id="2147497563" r:id="rId689"/>
    <p:sldLayoutId id="2147497564" r:id="rId690"/>
    <p:sldLayoutId id="2147497565" r:id="rId691"/>
    <p:sldLayoutId id="2147497566" r:id="rId692"/>
    <p:sldLayoutId id="2147497567" r:id="rId693"/>
    <p:sldLayoutId id="2147497568" r:id="rId694"/>
    <p:sldLayoutId id="2147497569" r:id="rId695"/>
    <p:sldLayoutId id="2147497570" r:id="rId696"/>
    <p:sldLayoutId id="2147497571" r:id="rId697"/>
    <p:sldLayoutId id="2147497572" r:id="rId698"/>
    <p:sldLayoutId id="2147497573" r:id="rId699"/>
    <p:sldLayoutId id="2147497574" r:id="rId700"/>
    <p:sldLayoutId id="2147497575" r:id="rId701"/>
    <p:sldLayoutId id="2147497576" r:id="rId702"/>
    <p:sldLayoutId id="2147497577" r:id="rId703"/>
    <p:sldLayoutId id="2147497578" r:id="rId704"/>
    <p:sldLayoutId id="2147497579" r:id="rId705"/>
    <p:sldLayoutId id="2147497580" r:id="rId706"/>
    <p:sldLayoutId id="2147497581" r:id="rId707"/>
    <p:sldLayoutId id="2147497582" r:id="rId708"/>
    <p:sldLayoutId id="2147497583" r:id="rId709"/>
    <p:sldLayoutId id="2147497584" r:id="rId710"/>
    <p:sldLayoutId id="2147497585" r:id="rId711"/>
    <p:sldLayoutId id="2147497586" r:id="rId712"/>
    <p:sldLayoutId id="2147497587" r:id="rId713"/>
    <p:sldLayoutId id="2147497588" r:id="rId714"/>
    <p:sldLayoutId id="2147497589" r:id="rId715"/>
    <p:sldLayoutId id="2147497590" r:id="rId716"/>
    <p:sldLayoutId id="2147497591" r:id="rId717"/>
    <p:sldLayoutId id="2147497592" r:id="rId718"/>
    <p:sldLayoutId id="2147497593" r:id="rId719"/>
    <p:sldLayoutId id="2147497594" r:id="rId720"/>
    <p:sldLayoutId id="2147497595" r:id="rId721"/>
    <p:sldLayoutId id="2147497596" r:id="rId722"/>
    <p:sldLayoutId id="2147497597" r:id="rId723"/>
    <p:sldLayoutId id="2147497598" r:id="rId724"/>
    <p:sldLayoutId id="2147497599" r:id="rId725"/>
    <p:sldLayoutId id="2147497600" r:id="rId726"/>
    <p:sldLayoutId id="2147497601" r:id="rId727"/>
    <p:sldLayoutId id="2147497602" r:id="rId728"/>
    <p:sldLayoutId id="2147497603" r:id="rId729"/>
    <p:sldLayoutId id="2147497604" r:id="rId730"/>
    <p:sldLayoutId id="2147497605" r:id="rId731"/>
    <p:sldLayoutId id="2147497606" r:id="rId732"/>
    <p:sldLayoutId id="2147497607" r:id="rId733"/>
    <p:sldLayoutId id="2147497608" r:id="rId734"/>
    <p:sldLayoutId id="2147497609" r:id="rId735"/>
    <p:sldLayoutId id="2147497610" r:id="rId736"/>
    <p:sldLayoutId id="2147497611" r:id="rId737"/>
    <p:sldLayoutId id="2147497612" r:id="rId738"/>
    <p:sldLayoutId id="2147497613" r:id="rId739"/>
    <p:sldLayoutId id="2147497614" r:id="rId740"/>
    <p:sldLayoutId id="2147497615" r:id="rId741"/>
    <p:sldLayoutId id="2147497616" r:id="rId742"/>
    <p:sldLayoutId id="2147497617" r:id="rId743"/>
    <p:sldLayoutId id="2147497618" r:id="rId744"/>
    <p:sldLayoutId id="2147497619" r:id="rId745"/>
    <p:sldLayoutId id="2147497620" r:id="rId746"/>
    <p:sldLayoutId id="2147497621" r:id="rId747"/>
    <p:sldLayoutId id="2147497622" r:id="rId748"/>
    <p:sldLayoutId id="2147497623" r:id="rId749"/>
    <p:sldLayoutId id="2147497624" r:id="rId750"/>
    <p:sldLayoutId id="2147497625" r:id="rId751"/>
    <p:sldLayoutId id="2147497626" r:id="rId752"/>
    <p:sldLayoutId id="2147497627" r:id="rId753"/>
    <p:sldLayoutId id="2147497628" r:id="rId754"/>
    <p:sldLayoutId id="2147497629" r:id="rId755"/>
    <p:sldLayoutId id="2147497630" r:id="rId756"/>
    <p:sldLayoutId id="2147497631" r:id="rId757"/>
    <p:sldLayoutId id="2147497632" r:id="rId758"/>
    <p:sldLayoutId id="2147497633" r:id="rId759"/>
    <p:sldLayoutId id="2147497634" r:id="rId760"/>
    <p:sldLayoutId id="2147497635" r:id="rId761"/>
    <p:sldLayoutId id="2147497636" r:id="rId762"/>
    <p:sldLayoutId id="2147497637" r:id="rId763"/>
    <p:sldLayoutId id="2147497638" r:id="rId764"/>
    <p:sldLayoutId id="2147497639" r:id="rId765"/>
    <p:sldLayoutId id="2147497640" r:id="rId766"/>
    <p:sldLayoutId id="2147497641" r:id="rId767"/>
    <p:sldLayoutId id="2147497642" r:id="rId768"/>
    <p:sldLayoutId id="2147497643" r:id="rId769"/>
    <p:sldLayoutId id="2147497644" r:id="rId770"/>
    <p:sldLayoutId id="2147497645" r:id="rId771"/>
    <p:sldLayoutId id="2147497646" r:id="rId772"/>
    <p:sldLayoutId id="2147497647" r:id="rId773"/>
    <p:sldLayoutId id="2147497648" r:id="rId774"/>
    <p:sldLayoutId id="2147497649" r:id="rId775"/>
    <p:sldLayoutId id="2147497650" r:id="rId776"/>
    <p:sldLayoutId id="2147497651" r:id="rId777"/>
    <p:sldLayoutId id="2147497652" r:id="rId778"/>
    <p:sldLayoutId id="2147497653" r:id="rId779"/>
    <p:sldLayoutId id="2147497654" r:id="rId780"/>
    <p:sldLayoutId id="2147497655" r:id="rId781"/>
    <p:sldLayoutId id="2147497656" r:id="rId782"/>
    <p:sldLayoutId id="2147497657" r:id="rId783"/>
    <p:sldLayoutId id="2147497658" r:id="rId784"/>
    <p:sldLayoutId id="2147497659" r:id="rId785"/>
    <p:sldLayoutId id="2147497660" r:id="rId786"/>
    <p:sldLayoutId id="2147497661" r:id="rId787"/>
    <p:sldLayoutId id="2147497662" r:id="rId788"/>
    <p:sldLayoutId id="2147497663" r:id="rId789"/>
    <p:sldLayoutId id="2147497664" r:id="rId790"/>
    <p:sldLayoutId id="2147497665" r:id="rId791"/>
    <p:sldLayoutId id="2147497666" r:id="rId792"/>
    <p:sldLayoutId id="2147497667" r:id="rId793"/>
    <p:sldLayoutId id="2147497668" r:id="rId794"/>
    <p:sldLayoutId id="2147497669" r:id="rId795"/>
    <p:sldLayoutId id="2147497670" r:id="rId796"/>
    <p:sldLayoutId id="2147497671" r:id="rId797"/>
    <p:sldLayoutId id="2147497672" r:id="rId798"/>
    <p:sldLayoutId id="2147497673" r:id="rId799"/>
    <p:sldLayoutId id="2147497674" r:id="rId800"/>
    <p:sldLayoutId id="2147497675" r:id="rId801"/>
    <p:sldLayoutId id="2147497676" r:id="rId802"/>
    <p:sldLayoutId id="2147497677" r:id="rId803"/>
    <p:sldLayoutId id="2147497678" r:id="rId804"/>
    <p:sldLayoutId id="2147497679" r:id="rId805"/>
    <p:sldLayoutId id="2147497680" r:id="rId806"/>
    <p:sldLayoutId id="2147497681" r:id="rId807"/>
    <p:sldLayoutId id="2147497682" r:id="rId808"/>
    <p:sldLayoutId id="2147497683" r:id="rId809"/>
    <p:sldLayoutId id="2147497684" r:id="rId810"/>
    <p:sldLayoutId id="2147497685" r:id="rId811"/>
    <p:sldLayoutId id="2147497686" r:id="rId812"/>
    <p:sldLayoutId id="2147497687" r:id="rId813"/>
    <p:sldLayoutId id="2147497688" r:id="rId814"/>
    <p:sldLayoutId id="2147497689" r:id="rId815"/>
    <p:sldLayoutId id="2147497690" r:id="rId816"/>
    <p:sldLayoutId id="2147497691" r:id="rId817"/>
    <p:sldLayoutId id="2147497692" r:id="rId818"/>
    <p:sldLayoutId id="2147497693" r:id="rId819"/>
    <p:sldLayoutId id="2147497694" r:id="rId820"/>
    <p:sldLayoutId id="2147497695" r:id="rId821"/>
    <p:sldLayoutId id="2147497696" r:id="rId822"/>
    <p:sldLayoutId id="2147497697" r:id="rId823"/>
    <p:sldLayoutId id="2147497698" r:id="rId824"/>
    <p:sldLayoutId id="2147497699" r:id="rId825"/>
    <p:sldLayoutId id="2147497700" r:id="rId826"/>
    <p:sldLayoutId id="2147497701" r:id="rId827"/>
    <p:sldLayoutId id="2147497702" r:id="rId828"/>
    <p:sldLayoutId id="2147497703" r:id="rId829"/>
    <p:sldLayoutId id="2147497704" r:id="rId830"/>
    <p:sldLayoutId id="2147497705" r:id="rId831"/>
    <p:sldLayoutId id="2147497706" r:id="rId832"/>
    <p:sldLayoutId id="2147497707" r:id="rId833"/>
    <p:sldLayoutId id="2147497708" r:id="rId834"/>
    <p:sldLayoutId id="2147497709" r:id="rId835"/>
    <p:sldLayoutId id="2147497710" r:id="rId836"/>
    <p:sldLayoutId id="2147497711" r:id="rId837"/>
    <p:sldLayoutId id="2147497712" r:id="rId838"/>
    <p:sldLayoutId id="2147497713" r:id="rId839"/>
    <p:sldLayoutId id="2147497714" r:id="rId840"/>
    <p:sldLayoutId id="2147497715" r:id="rId841"/>
    <p:sldLayoutId id="2147497716" r:id="rId842"/>
    <p:sldLayoutId id="2147497717" r:id="rId843"/>
    <p:sldLayoutId id="2147497718" r:id="rId844"/>
    <p:sldLayoutId id="2147497719" r:id="rId845"/>
    <p:sldLayoutId id="2147497720" r:id="rId846"/>
    <p:sldLayoutId id="2147497721" r:id="rId847"/>
    <p:sldLayoutId id="2147497722" r:id="rId848"/>
    <p:sldLayoutId id="2147497723" r:id="rId849"/>
    <p:sldLayoutId id="2147497724" r:id="rId850"/>
    <p:sldLayoutId id="2147497725" r:id="rId851"/>
    <p:sldLayoutId id="2147497726" r:id="rId852"/>
    <p:sldLayoutId id="2147497727" r:id="rId853"/>
    <p:sldLayoutId id="2147497728" r:id="rId854"/>
    <p:sldLayoutId id="2147497729" r:id="rId855"/>
    <p:sldLayoutId id="2147497730" r:id="rId856"/>
    <p:sldLayoutId id="2147497731" r:id="rId857"/>
    <p:sldLayoutId id="2147497732" r:id="rId858"/>
    <p:sldLayoutId id="2147497733" r:id="rId859"/>
    <p:sldLayoutId id="2147497734" r:id="rId860"/>
    <p:sldLayoutId id="2147497735" r:id="rId861"/>
    <p:sldLayoutId id="2147497736" r:id="rId862"/>
    <p:sldLayoutId id="2147497737" r:id="rId863"/>
    <p:sldLayoutId id="2147497738" r:id="rId864"/>
    <p:sldLayoutId id="2147497739" r:id="rId865"/>
    <p:sldLayoutId id="2147497740" r:id="rId866"/>
    <p:sldLayoutId id="2147497741" r:id="rId867"/>
    <p:sldLayoutId id="2147497742" r:id="rId868"/>
    <p:sldLayoutId id="2147497743" r:id="rId869"/>
    <p:sldLayoutId id="2147497744" r:id="rId870"/>
    <p:sldLayoutId id="2147497745" r:id="rId871"/>
    <p:sldLayoutId id="2147497746" r:id="rId872"/>
    <p:sldLayoutId id="2147497747" r:id="rId873"/>
    <p:sldLayoutId id="2147497748" r:id="rId874"/>
    <p:sldLayoutId id="2147497749" r:id="rId875"/>
    <p:sldLayoutId id="2147497750" r:id="rId876"/>
    <p:sldLayoutId id="2147497751" r:id="rId877"/>
    <p:sldLayoutId id="2147497752" r:id="rId878"/>
    <p:sldLayoutId id="2147497753" r:id="rId879"/>
    <p:sldLayoutId id="2147497754" r:id="rId880"/>
    <p:sldLayoutId id="2147497755" r:id="rId881"/>
    <p:sldLayoutId id="2147497756" r:id="rId882"/>
    <p:sldLayoutId id="2147497757" r:id="rId883"/>
    <p:sldLayoutId id="2147497758" r:id="rId884"/>
    <p:sldLayoutId id="2147497759" r:id="rId885"/>
    <p:sldLayoutId id="2147497760" r:id="rId886"/>
    <p:sldLayoutId id="2147497761" r:id="rId887"/>
    <p:sldLayoutId id="2147497762" r:id="rId888"/>
    <p:sldLayoutId id="2147497763" r:id="rId889"/>
    <p:sldLayoutId id="2147497764" r:id="rId890"/>
    <p:sldLayoutId id="2147497765" r:id="rId891"/>
    <p:sldLayoutId id="2147497766" r:id="rId892"/>
    <p:sldLayoutId id="2147497767" r:id="rId893"/>
    <p:sldLayoutId id="2147497768" r:id="rId894"/>
    <p:sldLayoutId id="2147497769" r:id="rId895"/>
    <p:sldLayoutId id="2147497770" r:id="rId896"/>
    <p:sldLayoutId id="2147497771" r:id="rId897"/>
    <p:sldLayoutId id="2147497772" r:id="rId898"/>
    <p:sldLayoutId id="2147497773" r:id="rId899"/>
    <p:sldLayoutId id="2147497774" r:id="rId900"/>
    <p:sldLayoutId id="2147497775" r:id="rId901"/>
    <p:sldLayoutId id="2147497776" r:id="rId902"/>
    <p:sldLayoutId id="2147497777" r:id="rId903"/>
    <p:sldLayoutId id="2147497778" r:id="rId904"/>
    <p:sldLayoutId id="2147497779" r:id="rId905"/>
    <p:sldLayoutId id="2147497780" r:id="rId906"/>
    <p:sldLayoutId id="2147497781" r:id="rId907"/>
    <p:sldLayoutId id="2147497782" r:id="rId908"/>
    <p:sldLayoutId id="2147497783" r:id="rId909"/>
    <p:sldLayoutId id="2147497784" r:id="rId910"/>
    <p:sldLayoutId id="2147497785" r:id="rId911"/>
    <p:sldLayoutId id="2147497786" r:id="rId912"/>
    <p:sldLayoutId id="2147497787" r:id="rId913"/>
    <p:sldLayoutId id="2147497788" r:id="rId914"/>
    <p:sldLayoutId id="2147497789" r:id="rId915"/>
    <p:sldLayoutId id="2147497790" r:id="rId916"/>
    <p:sldLayoutId id="2147497791" r:id="rId917"/>
    <p:sldLayoutId id="2147497792" r:id="rId918"/>
    <p:sldLayoutId id="2147497793" r:id="rId919"/>
    <p:sldLayoutId id="2147497794" r:id="rId920"/>
    <p:sldLayoutId id="2147497795" r:id="rId921"/>
    <p:sldLayoutId id="2147497796" r:id="rId922"/>
    <p:sldLayoutId id="2147497797" r:id="rId923"/>
    <p:sldLayoutId id="2147497798" r:id="rId924"/>
    <p:sldLayoutId id="2147497799" r:id="rId925"/>
    <p:sldLayoutId id="2147497800" r:id="rId926"/>
    <p:sldLayoutId id="2147497801" r:id="rId927"/>
    <p:sldLayoutId id="2147497802" r:id="rId928"/>
    <p:sldLayoutId id="2147497803" r:id="rId929"/>
    <p:sldLayoutId id="2147497804" r:id="rId930"/>
    <p:sldLayoutId id="2147497805" r:id="rId931"/>
    <p:sldLayoutId id="2147497806" r:id="rId932"/>
    <p:sldLayoutId id="2147497807" r:id="rId933"/>
    <p:sldLayoutId id="2147497808" r:id="rId934"/>
    <p:sldLayoutId id="2147497809" r:id="rId935"/>
    <p:sldLayoutId id="2147497810" r:id="rId936"/>
    <p:sldLayoutId id="2147497811" r:id="rId937"/>
    <p:sldLayoutId id="2147497812" r:id="rId938"/>
    <p:sldLayoutId id="2147497813" r:id="rId939"/>
    <p:sldLayoutId id="2147497814" r:id="rId940"/>
    <p:sldLayoutId id="2147497815" r:id="rId941"/>
    <p:sldLayoutId id="2147497816" r:id="rId942"/>
    <p:sldLayoutId id="2147497817" r:id="rId943"/>
    <p:sldLayoutId id="2147497818" r:id="rId944"/>
    <p:sldLayoutId id="2147497819" r:id="rId945"/>
    <p:sldLayoutId id="2147497820" r:id="rId946"/>
    <p:sldLayoutId id="2147497821" r:id="rId947"/>
    <p:sldLayoutId id="2147497822" r:id="rId948"/>
    <p:sldLayoutId id="2147497823" r:id="rId949"/>
    <p:sldLayoutId id="2147497824" r:id="rId950"/>
    <p:sldLayoutId id="2147497825" r:id="rId951"/>
    <p:sldLayoutId id="2147497826" r:id="rId952"/>
    <p:sldLayoutId id="2147497827" r:id="rId953"/>
    <p:sldLayoutId id="2147497828" r:id="rId954"/>
    <p:sldLayoutId id="2147497829" r:id="rId955"/>
    <p:sldLayoutId id="2147497830" r:id="rId956"/>
    <p:sldLayoutId id="2147497831" r:id="rId957"/>
    <p:sldLayoutId id="2147497832" r:id="rId958"/>
    <p:sldLayoutId id="2147497833" r:id="rId959"/>
    <p:sldLayoutId id="2147497834" r:id="rId960"/>
    <p:sldLayoutId id="2147497835" r:id="rId961"/>
    <p:sldLayoutId id="2147497836" r:id="rId962"/>
    <p:sldLayoutId id="2147497837" r:id="rId963"/>
    <p:sldLayoutId id="2147497838" r:id="rId964"/>
    <p:sldLayoutId id="2147497839" r:id="rId965"/>
    <p:sldLayoutId id="2147497840" r:id="rId966"/>
    <p:sldLayoutId id="2147497841" r:id="rId967"/>
    <p:sldLayoutId id="2147497842" r:id="rId968"/>
    <p:sldLayoutId id="2147497843" r:id="rId969"/>
    <p:sldLayoutId id="2147497844" r:id="rId970"/>
    <p:sldLayoutId id="2147497845" r:id="rId971"/>
    <p:sldLayoutId id="2147500600" r:id="rId972"/>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49" r:id="rId1"/>
    <p:sldLayoutId id="2147500350" r:id="rId2"/>
    <p:sldLayoutId id="2147500351" r:id="rId3"/>
    <p:sldLayoutId id="2147500352" r:id="rId4"/>
    <p:sldLayoutId id="2147500353" r:id="rId5"/>
    <p:sldLayoutId id="2147500354" r:id="rId6"/>
    <p:sldLayoutId id="2147500355" r:id="rId7"/>
    <p:sldLayoutId id="2147500356" r:id="rId8"/>
    <p:sldLayoutId id="2147500357" r:id="rId9"/>
    <p:sldLayoutId id="2147500358" r:id="rId10"/>
    <p:sldLayoutId id="2147500359" r:id="rId11"/>
    <p:sldLayoutId id="2147498078" r:id="rId12"/>
    <p:sldLayoutId id="2147498079" r:id="rId13"/>
    <p:sldLayoutId id="2147498080" r:id="rId14"/>
    <p:sldLayoutId id="2147498081" r:id="rId15"/>
    <p:sldLayoutId id="2147498082" r:id="rId16"/>
    <p:sldLayoutId id="2147498083" r:id="rId17"/>
    <p:sldLayoutId id="2147498084" r:id="rId18"/>
    <p:sldLayoutId id="2147498085" r:id="rId19"/>
    <p:sldLayoutId id="2147498086" r:id="rId20"/>
    <p:sldLayoutId id="2147498087" r:id="rId21"/>
    <p:sldLayoutId id="2147498088" r:id="rId22"/>
    <p:sldLayoutId id="2147498089" r:id="rId23"/>
    <p:sldLayoutId id="2147498090" r:id="rId24"/>
    <p:sldLayoutId id="2147498091" r:id="rId25"/>
    <p:sldLayoutId id="2147498092" r:id="rId26"/>
    <p:sldLayoutId id="2147498093" r:id="rId27"/>
    <p:sldLayoutId id="2147498094" r:id="rId28"/>
    <p:sldLayoutId id="2147498095" r:id="rId29"/>
    <p:sldLayoutId id="2147498096" r:id="rId30"/>
    <p:sldLayoutId id="2147498097" r:id="rId31"/>
    <p:sldLayoutId id="2147498098" r:id="rId32"/>
    <p:sldLayoutId id="2147498099" r:id="rId33"/>
    <p:sldLayoutId id="2147498100" r:id="rId34"/>
    <p:sldLayoutId id="2147498101" r:id="rId35"/>
    <p:sldLayoutId id="2147498102" r:id="rId36"/>
    <p:sldLayoutId id="2147498103" r:id="rId37"/>
    <p:sldLayoutId id="2147498104" r:id="rId38"/>
    <p:sldLayoutId id="2147498105" r:id="rId39"/>
    <p:sldLayoutId id="2147498106" r:id="rId40"/>
    <p:sldLayoutId id="2147498107" r:id="rId41"/>
    <p:sldLayoutId id="2147498108" r:id="rId42"/>
    <p:sldLayoutId id="2147498109" r:id="rId43"/>
    <p:sldLayoutId id="2147498110" r:id="rId44"/>
    <p:sldLayoutId id="2147498111" r:id="rId45"/>
    <p:sldLayoutId id="2147498112" r:id="rId46"/>
    <p:sldLayoutId id="2147498113" r:id="rId47"/>
    <p:sldLayoutId id="2147498114" r:id="rId48"/>
    <p:sldLayoutId id="2147498115" r:id="rId49"/>
    <p:sldLayoutId id="2147498116" r:id="rId50"/>
    <p:sldLayoutId id="2147498117" r:id="rId51"/>
    <p:sldLayoutId id="2147498118" r:id="rId52"/>
    <p:sldLayoutId id="2147498119" r:id="rId53"/>
    <p:sldLayoutId id="2147498120" r:id="rId54"/>
    <p:sldLayoutId id="2147498121" r:id="rId55"/>
    <p:sldLayoutId id="2147498122" r:id="rId56"/>
    <p:sldLayoutId id="2147498123" r:id="rId57"/>
    <p:sldLayoutId id="2147498124" r:id="rId58"/>
    <p:sldLayoutId id="2147498125" r:id="rId59"/>
    <p:sldLayoutId id="2147498126" r:id="rId60"/>
    <p:sldLayoutId id="2147498127" r:id="rId61"/>
    <p:sldLayoutId id="2147498128" r:id="rId62"/>
    <p:sldLayoutId id="2147498129" r:id="rId63"/>
    <p:sldLayoutId id="2147498130" r:id="rId64"/>
    <p:sldLayoutId id="2147498131" r:id="rId65"/>
    <p:sldLayoutId id="2147498132" r:id="rId66"/>
    <p:sldLayoutId id="2147498133" r:id="rId67"/>
    <p:sldLayoutId id="2147498134" r:id="rId68"/>
    <p:sldLayoutId id="2147498135" r:id="rId69"/>
    <p:sldLayoutId id="2147498136" r:id="rId70"/>
    <p:sldLayoutId id="2147498137" r:id="rId71"/>
    <p:sldLayoutId id="2147498138" r:id="rId72"/>
    <p:sldLayoutId id="2147498139" r:id="rId73"/>
    <p:sldLayoutId id="2147498140" r:id="rId74"/>
    <p:sldLayoutId id="2147498141" r:id="rId75"/>
    <p:sldLayoutId id="2147498142" r:id="rId76"/>
    <p:sldLayoutId id="2147498143" r:id="rId77"/>
    <p:sldLayoutId id="2147498144" r:id="rId78"/>
    <p:sldLayoutId id="2147498145" r:id="rId79"/>
    <p:sldLayoutId id="2147498146" r:id="rId80"/>
    <p:sldLayoutId id="2147498147" r:id="rId81"/>
    <p:sldLayoutId id="2147498148" r:id="rId82"/>
    <p:sldLayoutId id="2147498149" r:id="rId83"/>
    <p:sldLayoutId id="2147498150" r:id="rId84"/>
    <p:sldLayoutId id="2147498151" r:id="rId85"/>
    <p:sldLayoutId id="2147498152" r:id="rId86"/>
    <p:sldLayoutId id="2147498153" r:id="rId87"/>
    <p:sldLayoutId id="2147498154" r:id="rId88"/>
    <p:sldLayoutId id="2147498155" r:id="rId89"/>
    <p:sldLayoutId id="2147498156" r:id="rId90"/>
    <p:sldLayoutId id="2147498157" r:id="rId91"/>
    <p:sldLayoutId id="2147498158" r:id="rId92"/>
    <p:sldLayoutId id="2147498159" r:id="rId93"/>
    <p:sldLayoutId id="2147498160" r:id="rId94"/>
    <p:sldLayoutId id="2147498161" r:id="rId95"/>
    <p:sldLayoutId id="2147498162" r:id="rId96"/>
    <p:sldLayoutId id="2147498163" r:id="rId97"/>
    <p:sldLayoutId id="2147498164" r:id="rId98"/>
    <p:sldLayoutId id="2147498165" r:id="rId99"/>
    <p:sldLayoutId id="2147498166" r:id="rId100"/>
    <p:sldLayoutId id="2147498167" r:id="rId101"/>
    <p:sldLayoutId id="2147498168" r:id="rId102"/>
    <p:sldLayoutId id="2147498169" r:id="rId103"/>
    <p:sldLayoutId id="2147498170" r:id="rId104"/>
    <p:sldLayoutId id="2147498171" r:id="rId105"/>
    <p:sldLayoutId id="2147498172" r:id="rId106"/>
    <p:sldLayoutId id="2147498173" r:id="rId107"/>
    <p:sldLayoutId id="2147498174" r:id="rId108"/>
    <p:sldLayoutId id="2147498175" r:id="rId109"/>
    <p:sldLayoutId id="2147498176" r:id="rId110"/>
    <p:sldLayoutId id="2147498177" r:id="rId111"/>
    <p:sldLayoutId id="2147498178" r:id="rId112"/>
    <p:sldLayoutId id="2147498179" r:id="rId113"/>
    <p:sldLayoutId id="2147498180" r:id="rId114"/>
    <p:sldLayoutId id="2147498181" r:id="rId115"/>
    <p:sldLayoutId id="2147498182" r:id="rId116"/>
    <p:sldLayoutId id="2147498183" r:id="rId117"/>
    <p:sldLayoutId id="2147498184" r:id="rId118"/>
    <p:sldLayoutId id="2147498185" r:id="rId119"/>
    <p:sldLayoutId id="2147498186" r:id="rId120"/>
    <p:sldLayoutId id="2147498187" r:id="rId121"/>
    <p:sldLayoutId id="2147498188" r:id="rId122"/>
    <p:sldLayoutId id="2147498189" r:id="rId123"/>
    <p:sldLayoutId id="2147498190" r:id="rId124"/>
    <p:sldLayoutId id="2147498191" r:id="rId125"/>
    <p:sldLayoutId id="2147498192" r:id="rId126"/>
    <p:sldLayoutId id="2147498193" r:id="rId127"/>
    <p:sldLayoutId id="2147498194" r:id="rId128"/>
    <p:sldLayoutId id="2147498195" r:id="rId129"/>
    <p:sldLayoutId id="2147498196" r:id="rId130"/>
    <p:sldLayoutId id="2147498197" r:id="rId131"/>
    <p:sldLayoutId id="2147498198" r:id="rId132"/>
    <p:sldLayoutId id="2147498199" r:id="rId133"/>
    <p:sldLayoutId id="2147498200" r:id="rId134"/>
    <p:sldLayoutId id="2147498201" r:id="rId135"/>
    <p:sldLayoutId id="2147498202" r:id="rId136"/>
    <p:sldLayoutId id="2147498203" r:id="rId137"/>
    <p:sldLayoutId id="2147498204" r:id="rId138"/>
    <p:sldLayoutId id="2147498205" r:id="rId139"/>
    <p:sldLayoutId id="2147498206" r:id="rId140"/>
    <p:sldLayoutId id="2147498207" r:id="rId141"/>
    <p:sldLayoutId id="2147498208" r:id="rId142"/>
    <p:sldLayoutId id="2147498209" r:id="rId143"/>
    <p:sldLayoutId id="2147498210" r:id="rId144"/>
    <p:sldLayoutId id="2147498211" r:id="rId145"/>
    <p:sldLayoutId id="2147498212" r:id="rId146"/>
    <p:sldLayoutId id="2147498213" r:id="rId147"/>
    <p:sldLayoutId id="2147498214" r:id="rId148"/>
    <p:sldLayoutId id="2147498215" r:id="rId149"/>
    <p:sldLayoutId id="2147498216" r:id="rId150"/>
    <p:sldLayoutId id="2147498217" r:id="rId151"/>
    <p:sldLayoutId id="2147498218" r:id="rId152"/>
    <p:sldLayoutId id="2147498219" r:id="rId153"/>
    <p:sldLayoutId id="2147498220" r:id="rId154"/>
    <p:sldLayoutId id="2147498221" r:id="rId155"/>
    <p:sldLayoutId id="2147498222" r:id="rId156"/>
    <p:sldLayoutId id="2147498223" r:id="rId157"/>
    <p:sldLayoutId id="2147498224" r:id="rId158"/>
    <p:sldLayoutId id="2147498225" r:id="rId159"/>
    <p:sldLayoutId id="2147498226" r:id="rId160"/>
    <p:sldLayoutId id="2147498227" r:id="rId161"/>
    <p:sldLayoutId id="2147498228" r:id="rId162"/>
    <p:sldLayoutId id="2147498229" r:id="rId163"/>
    <p:sldLayoutId id="2147498230" r:id="rId164"/>
    <p:sldLayoutId id="2147498231" r:id="rId165"/>
    <p:sldLayoutId id="2147498232" r:id="rId166"/>
    <p:sldLayoutId id="2147498233" r:id="rId167"/>
    <p:sldLayoutId id="2147498234" r:id="rId168"/>
    <p:sldLayoutId id="2147498235" r:id="rId169"/>
    <p:sldLayoutId id="2147498236" r:id="rId170"/>
    <p:sldLayoutId id="2147498237" r:id="rId171"/>
    <p:sldLayoutId id="2147498238" r:id="rId172"/>
    <p:sldLayoutId id="2147498239" r:id="rId173"/>
    <p:sldLayoutId id="2147498240" r:id="rId174"/>
    <p:sldLayoutId id="2147498241" r:id="rId175"/>
    <p:sldLayoutId id="2147498242" r:id="rId176"/>
    <p:sldLayoutId id="2147498243" r:id="rId177"/>
    <p:sldLayoutId id="2147498244" r:id="rId178"/>
    <p:sldLayoutId id="2147498245" r:id="rId179"/>
    <p:sldLayoutId id="2147498246" r:id="rId180"/>
    <p:sldLayoutId id="2147498247" r:id="rId181"/>
    <p:sldLayoutId id="2147498248" r:id="rId182"/>
    <p:sldLayoutId id="2147498249" r:id="rId183"/>
    <p:sldLayoutId id="2147498250" r:id="rId184"/>
    <p:sldLayoutId id="2147498251" r:id="rId185"/>
    <p:sldLayoutId id="2147498252" r:id="rId186"/>
    <p:sldLayoutId id="2147498253" r:id="rId187"/>
    <p:sldLayoutId id="2147498254" r:id="rId188"/>
    <p:sldLayoutId id="2147498255" r:id="rId189"/>
    <p:sldLayoutId id="2147498256" r:id="rId190"/>
    <p:sldLayoutId id="2147498257" r:id="rId191"/>
    <p:sldLayoutId id="2147498258" r:id="rId192"/>
    <p:sldLayoutId id="2147498259" r:id="rId193"/>
    <p:sldLayoutId id="2147498260" r:id="rId194"/>
    <p:sldLayoutId id="2147498261" r:id="rId195"/>
    <p:sldLayoutId id="2147498262" r:id="rId196"/>
    <p:sldLayoutId id="2147498263" r:id="rId197"/>
    <p:sldLayoutId id="2147498264" r:id="rId198"/>
    <p:sldLayoutId id="2147498265" r:id="rId199"/>
    <p:sldLayoutId id="2147498266" r:id="rId200"/>
    <p:sldLayoutId id="2147498267" r:id="rId201"/>
    <p:sldLayoutId id="2147498268" r:id="rId202"/>
    <p:sldLayoutId id="2147498269" r:id="rId203"/>
    <p:sldLayoutId id="2147498270" r:id="rId204"/>
    <p:sldLayoutId id="2147498271" r:id="rId205"/>
    <p:sldLayoutId id="2147498272" r:id="rId206"/>
    <p:sldLayoutId id="2147498273" r:id="rId207"/>
    <p:sldLayoutId id="2147498274" r:id="rId208"/>
    <p:sldLayoutId id="2147498275" r:id="rId209"/>
    <p:sldLayoutId id="2147498276" r:id="rId210"/>
    <p:sldLayoutId id="2147498277" r:id="rId211"/>
    <p:sldLayoutId id="2147498278" r:id="rId212"/>
    <p:sldLayoutId id="2147498279" r:id="rId213"/>
    <p:sldLayoutId id="2147498280" r:id="rId214"/>
    <p:sldLayoutId id="2147498281" r:id="rId215"/>
    <p:sldLayoutId id="2147498282" r:id="rId216"/>
    <p:sldLayoutId id="2147498283" r:id="rId217"/>
    <p:sldLayoutId id="2147498284" r:id="rId218"/>
    <p:sldLayoutId id="2147498285" r:id="rId219"/>
    <p:sldLayoutId id="2147498286" r:id="rId220"/>
    <p:sldLayoutId id="2147498287" r:id="rId221"/>
    <p:sldLayoutId id="2147498288" r:id="rId222"/>
    <p:sldLayoutId id="2147498289" r:id="rId223"/>
    <p:sldLayoutId id="2147498290" r:id="rId224"/>
    <p:sldLayoutId id="2147498291" r:id="rId225"/>
    <p:sldLayoutId id="2147498292" r:id="rId226"/>
    <p:sldLayoutId id="2147498293" r:id="rId227"/>
    <p:sldLayoutId id="2147498294" r:id="rId228"/>
    <p:sldLayoutId id="2147498295" r:id="rId229"/>
    <p:sldLayoutId id="2147498296" r:id="rId230"/>
    <p:sldLayoutId id="2147498297" r:id="rId231"/>
    <p:sldLayoutId id="2147498298" r:id="rId232"/>
    <p:sldLayoutId id="2147498299" r:id="rId233"/>
    <p:sldLayoutId id="2147498300" r:id="rId234"/>
    <p:sldLayoutId id="2147498301" r:id="rId235"/>
    <p:sldLayoutId id="2147498302" r:id="rId236"/>
    <p:sldLayoutId id="2147498303" r:id="rId237"/>
    <p:sldLayoutId id="2147498304" r:id="rId238"/>
    <p:sldLayoutId id="2147498305" r:id="rId239"/>
    <p:sldLayoutId id="2147498306" r:id="rId240"/>
    <p:sldLayoutId id="2147498307" r:id="rId241"/>
    <p:sldLayoutId id="2147498308" r:id="rId242"/>
    <p:sldLayoutId id="2147498309" r:id="rId243"/>
    <p:sldLayoutId id="2147498310" r:id="rId244"/>
    <p:sldLayoutId id="2147498311" r:id="rId245"/>
    <p:sldLayoutId id="2147498312" r:id="rId246"/>
    <p:sldLayoutId id="2147498313" r:id="rId247"/>
    <p:sldLayoutId id="2147498314" r:id="rId248"/>
    <p:sldLayoutId id="2147498315" r:id="rId249"/>
    <p:sldLayoutId id="2147498316" r:id="rId250"/>
    <p:sldLayoutId id="2147498317" r:id="rId251"/>
    <p:sldLayoutId id="2147498318" r:id="rId252"/>
    <p:sldLayoutId id="2147498319" r:id="rId253"/>
    <p:sldLayoutId id="2147498320" r:id="rId254"/>
    <p:sldLayoutId id="2147498321" r:id="rId255"/>
    <p:sldLayoutId id="2147498322" r:id="rId256"/>
    <p:sldLayoutId id="2147498323" r:id="rId257"/>
    <p:sldLayoutId id="2147498324" r:id="rId258"/>
    <p:sldLayoutId id="2147498325" r:id="rId259"/>
    <p:sldLayoutId id="2147498326" r:id="rId260"/>
    <p:sldLayoutId id="2147498327" r:id="rId261"/>
    <p:sldLayoutId id="2147498328" r:id="rId262"/>
    <p:sldLayoutId id="2147498329" r:id="rId263"/>
    <p:sldLayoutId id="2147498330" r:id="rId264"/>
    <p:sldLayoutId id="2147498331" r:id="rId265"/>
    <p:sldLayoutId id="2147498332" r:id="rId266"/>
    <p:sldLayoutId id="2147498333" r:id="rId267"/>
    <p:sldLayoutId id="2147498334" r:id="rId268"/>
    <p:sldLayoutId id="2147498335" r:id="rId269"/>
    <p:sldLayoutId id="2147498336" r:id="rId270"/>
    <p:sldLayoutId id="2147498337" r:id="rId271"/>
    <p:sldLayoutId id="2147498338" r:id="rId272"/>
    <p:sldLayoutId id="2147498339" r:id="rId273"/>
    <p:sldLayoutId id="2147498340" r:id="rId274"/>
    <p:sldLayoutId id="2147498341" r:id="rId275"/>
    <p:sldLayoutId id="2147498342" r:id="rId276"/>
    <p:sldLayoutId id="2147498343" r:id="rId277"/>
    <p:sldLayoutId id="2147498344" r:id="rId278"/>
    <p:sldLayoutId id="2147498345" r:id="rId279"/>
    <p:sldLayoutId id="2147498346" r:id="rId280"/>
    <p:sldLayoutId id="2147498347" r:id="rId281"/>
    <p:sldLayoutId id="2147498348" r:id="rId282"/>
    <p:sldLayoutId id="2147498349" r:id="rId283"/>
    <p:sldLayoutId id="2147498350" r:id="rId284"/>
    <p:sldLayoutId id="2147498351" r:id="rId285"/>
    <p:sldLayoutId id="2147498352" r:id="rId286"/>
    <p:sldLayoutId id="2147498353" r:id="rId287"/>
    <p:sldLayoutId id="2147498354" r:id="rId288"/>
    <p:sldLayoutId id="2147498355" r:id="rId289"/>
    <p:sldLayoutId id="2147498356" r:id="rId290"/>
    <p:sldLayoutId id="2147498357" r:id="rId291"/>
    <p:sldLayoutId id="2147498358" r:id="rId292"/>
    <p:sldLayoutId id="2147498359" r:id="rId293"/>
    <p:sldLayoutId id="2147498360" r:id="rId294"/>
    <p:sldLayoutId id="2147498361" r:id="rId295"/>
    <p:sldLayoutId id="2147498362" r:id="rId296"/>
    <p:sldLayoutId id="2147498363" r:id="rId297"/>
    <p:sldLayoutId id="2147498364" r:id="rId298"/>
    <p:sldLayoutId id="2147498365" r:id="rId299"/>
    <p:sldLayoutId id="2147498366" r:id="rId300"/>
    <p:sldLayoutId id="2147498367" r:id="rId301"/>
    <p:sldLayoutId id="2147498368" r:id="rId302"/>
    <p:sldLayoutId id="2147498369" r:id="rId303"/>
    <p:sldLayoutId id="2147498370" r:id="rId304"/>
    <p:sldLayoutId id="2147498371" r:id="rId305"/>
    <p:sldLayoutId id="2147498372" r:id="rId306"/>
    <p:sldLayoutId id="2147498373" r:id="rId307"/>
    <p:sldLayoutId id="2147498374" r:id="rId308"/>
    <p:sldLayoutId id="2147498375" r:id="rId309"/>
    <p:sldLayoutId id="2147498376" r:id="rId310"/>
    <p:sldLayoutId id="2147498377" r:id="rId311"/>
    <p:sldLayoutId id="2147498378" r:id="rId312"/>
    <p:sldLayoutId id="2147498379" r:id="rId313"/>
    <p:sldLayoutId id="2147498380" r:id="rId314"/>
    <p:sldLayoutId id="2147498381" r:id="rId315"/>
    <p:sldLayoutId id="2147498382" r:id="rId316"/>
    <p:sldLayoutId id="2147498383" r:id="rId317"/>
    <p:sldLayoutId id="2147498384" r:id="rId318"/>
    <p:sldLayoutId id="2147498385" r:id="rId319"/>
    <p:sldLayoutId id="2147498386" r:id="rId320"/>
    <p:sldLayoutId id="2147498387" r:id="rId321"/>
    <p:sldLayoutId id="2147498388" r:id="rId322"/>
    <p:sldLayoutId id="2147498389" r:id="rId323"/>
    <p:sldLayoutId id="2147498390" r:id="rId324"/>
    <p:sldLayoutId id="2147498391" r:id="rId325"/>
    <p:sldLayoutId id="2147498392" r:id="rId326"/>
    <p:sldLayoutId id="2147498393" r:id="rId327"/>
    <p:sldLayoutId id="2147498394" r:id="rId328"/>
    <p:sldLayoutId id="2147498395" r:id="rId329"/>
    <p:sldLayoutId id="2147498396" r:id="rId330"/>
    <p:sldLayoutId id="2147498397" r:id="rId331"/>
    <p:sldLayoutId id="2147498398" r:id="rId332"/>
    <p:sldLayoutId id="2147498399" r:id="rId333"/>
    <p:sldLayoutId id="2147498400" r:id="rId334"/>
    <p:sldLayoutId id="2147498401" r:id="rId335"/>
    <p:sldLayoutId id="2147498402" r:id="rId336"/>
    <p:sldLayoutId id="2147498403" r:id="rId337"/>
    <p:sldLayoutId id="2147498404" r:id="rId338"/>
    <p:sldLayoutId id="2147498405" r:id="rId339"/>
    <p:sldLayoutId id="2147498406" r:id="rId340"/>
    <p:sldLayoutId id="2147498407" r:id="rId341"/>
    <p:sldLayoutId id="2147498408" r:id="rId342"/>
    <p:sldLayoutId id="2147498409" r:id="rId343"/>
    <p:sldLayoutId id="2147498410" r:id="rId344"/>
    <p:sldLayoutId id="2147498411" r:id="rId345"/>
    <p:sldLayoutId id="2147498412" r:id="rId346"/>
    <p:sldLayoutId id="2147498413" r:id="rId347"/>
    <p:sldLayoutId id="2147498414" r:id="rId348"/>
    <p:sldLayoutId id="2147498415" r:id="rId349"/>
    <p:sldLayoutId id="2147498416" r:id="rId350"/>
    <p:sldLayoutId id="2147498417" r:id="rId351"/>
    <p:sldLayoutId id="2147498418" r:id="rId352"/>
    <p:sldLayoutId id="2147498419" r:id="rId353"/>
    <p:sldLayoutId id="2147498420" r:id="rId354"/>
    <p:sldLayoutId id="2147498421" r:id="rId355"/>
    <p:sldLayoutId id="2147498422" r:id="rId356"/>
    <p:sldLayoutId id="2147498423" r:id="rId357"/>
    <p:sldLayoutId id="2147498424" r:id="rId358"/>
    <p:sldLayoutId id="2147498425" r:id="rId359"/>
    <p:sldLayoutId id="2147498426" r:id="rId360"/>
    <p:sldLayoutId id="2147498427" r:id="rId361"/>
    <p:sldLayoutId id="2147498428" r:id="rId362"/>
    <p:sldLayoutId id="2147498429" r:id="rId363"/>
    <p:sldLayoutId id="2147498430" r:id="rId364"/>
    <p:sldLayoutId id="2147498431" r:id="rId365"/>
    <p:sldLayoutId id="2147498432" r:id="rId366"/>
    <p:sldLayoutId id="2147498433" r:id="rId367"/>
    <p:sldLayoutId id="2147498434" r:id="rId368"/>
    <p:sldLayoutId id="2147498435" r:id="rId369"/>
    <p:sldLayoutId id="2147498436" r:id="rId370"/>
    <p:sldLayoutId id="2147498437" r:id="rId371"/>
    <p:sldLayoutId id="2147498438" r:id="rId372"/>
    <p:sldLayoutId id="2147498439" r:id="rId373"/>
    <p:sldLayoutId id="2147498440" r:id="rId374"/>
    <p:sldLayoutId id="2147498441" r:id="rId375"/>
    <p:sldLayoutId id="2147498442" r:id="rId376"/>
    <p:sldLayoutId id="2147498443" r:id="rId377"/>
    <p:sldLayoutId id="2147498444" r:id="rId378"/>
    <p:sldLayoutId id="2147498445" r:id="rId379"/>
    <p:sldLayoutId id="2147498446" r:id="rId380"/>
    <p:sldLayoutId id="2147498447" r:id="rId381"/>
    <p:sldLayoutId id="2147498448" r:id="rId382"/>
    <p:sldLayoutId id="2147498449" r:id="rId383"/>
    <p:sldLayoutId id="2147498450" r:id="rId384"/>
    <p:sldLayoutId id="2147498451" r:id="rId385"/>
    <p:sldLayoutId id="2147498452" r:id="rId386"/>
    <p:sldLayoutId id="2147498453" r:id="rId387"/>
    <p:sldLayoutId id="2147498454" r:id="rId388"/>
    <p:sldLayoutId id="2147498455" r:id="rId389"/>
    <p:sldLayoutId id="2147498456" r:id="rId390"/>
    <p:sldLayoutId id="2147498457" r:id="rId391"/>
    <p:sldLayoutId id="2147498458" r:id="rId392"/>
    <p:sldLayoutId id="2147498459" r:id="rId393"/>
    <p:sldLayoutId id="2147498460" r:id="rId394"/>
    <p:sldLayoutId id="2147498461" r:id="rId395"/>
    <p:sldLayoutId id="2147498462" r:id="rId396"/>
    <p:sldLayoutId id="2147498463" r:id="rId397"/>
    <p:sldLayoutId id="2147498464" r:id="rId398"/>
    <p:sldLayoutId id="2147498465" r:id="rId399"/>
    <p:sldLayoutId id="2147498466" r:id="rId400"/>
    <p:sldLayoutId id="2147498467" r:id="rId401"/>
    <p:sldLayoutId id="2147498468" r:id="rId402"/>
    <p:sldLayoutId id="2147498469" r:id="rId403"/>
    <p:sldLayoutId id="2147498470" r:id="rId404"/>
    <p:sldLayoutId id="2147498471" r:id="rId405"/>
    <p:sldLayoutId id="2147498472" r:id="rId406"/>
    <p:sldLayoutId id="2147498473" r:id="rId407"/>
    <p:sldLayoutId id="2147498474" r:id="rId408"/>
    <p:sldLayoutId id="2147498475" r:id="rId409"/>
    <p:sldLayoutId id="2147498476" r:id="rId410"/>
    <p:sldLayoutId id="2147498477" r:id="rId411"/>
    <p:sldLayoutId id="2147498478" r:id="rId412"/>
    <p:sldLayoutId id="2147498479" r:id="rId413"/>
    <p:sldLayoutId id="2147498480" r:id="rId414"/>
    <p:sldLayoutId id="2147498481" r:id="rId415"/>
    <p:sldLayoutId id="2147498482" r:id="rId416"/>
    <p:sldLayoutId id="2147498483" r:id="rId417"/>
    <p:sldLayoutId id="2147498484" r:id="rId418"/>
    <p:sldLayoutId id="2147498485" r:id="rId419"/>
    <p:sldLayoutId id="2147498486" r:id="rId420"/>
    <p:sldLayoutId id="2147498487" r:id="rId421"/>
    <p:sldLayoutId id="2147498488" r:id="rId422"/>
    <p:sldLayoutId id="2147498489" r:id="rId423"/>
    <p:sldLayoutId id="2147498490" r:id="rId424"/>
    <p:sldLayoutId id="2147498491" r:id="rId425"/>
    <p:sldLayoutId id="2147498492" r:id="rId426"/>
    <p:sldLayoutId id="2147498493" r:id="rId427"/>
    <p:sldLayoutId id="2147498494" r:id="rId428"/>
    <p:sldLayoutId id="2147498495" r:id="rId429"/>
    <p:sldLayoutId id="2147498496" r:id="rId430"/>
    <p:sldLayoutId id="2147498497" r:id="rId431"/>
    <p:sldLayoutId id="2147498498" r:id="rId432"/>
    <p:sldLayoutId id="2147498499" r:id="rId433"/>
    <p:sldLayoutId id="2147498500" r:id="rId434"/>
    <p:sldLayoutId id="2147498501" r:id="rId435"/>
    <p:sldLayoutId id="2147498502" r:id="rId436"/>
    <p:sldLayoutId id="2147498503" r:id="rId437"/>
    <p:sldLayoutId id="2147498504" r:id="rId438"/>
    <p:sldLayoutId id="2147498505" r:id="rId439"/>
    <p:sldLayoutId id="2147498506" r:id="rId440"/>
    <p:sldLayoutId id="2147498507" r:id="rId441"/>
    <p:sldLayoutId id="2147498508" r:id="rId442"/>
    <p:sldLayoutId id="2147498509" r:id="rId443"/>
    <p:sldLayoutId id="2147498510" r:id="rId444"/>
    <p:sldLayoutId id="2147498511" r:id="rId445"/>
    <p:sldLayoutId id="2147498512" r:id="rId446"/>
    <p:sldLayoutId id="2147498513" r:id="rId447"/>
    <p:sldLayoutId id="2147498514" r:id="rId448"/>
    <p:sldLayoutId id="2147498515" r:id="rId449"/>
    <p:sldLayoutId id="2147498516" r:id="rId450"/>
    <p:sldLayoutId id="2147498517" r:id="rId451"/>
    <p:sldLayoutId id="2147498518" r:id="rId452"/>
    <p:sldLayoutId id="2147498519" r:id="rId453"/>
    <p:sldLayoutId id="2147498520" r:id="rId454"/>
    <p:sldLayoutId id="2147498521" r:id="rId455"/>
    <p:sldLayoutId id="2147498522" r:id="rId456"/>
    <p:sldLayoutId id="2147498523" r:id="rId457"/>
    <p:sldLayoutId id="2147498524" r:id="rId458"/>
    <p:sldLayoutId id="2147498525" r:id="rId459"/>
    <p:sldLayoutId id="2147498526" r:id="rId460"/>
    <p:sldLayoutId id="2147498527" r:id="rId461"/>
    <p:sldLayoutId id="2147498528" r:id="rId462"/>
    <p:sldLayoutId id="2147498529" r:id="rId463"/>
    <p:sldLayoutId id="2147498530" r:id="rId464"/>
    <p:sldLayoutId id="2147498531" r:id="rId465"/>
    <p:sldLayoutId id="2147498532" r:id="rId466"/>
    <p:sldLayoutId id="2147498533" r:id="rId467"/>
    <p:sldLayoutId id="2147498534" r:id="rId468"/>
    <p:sldLayoutId id="2147498535" r:id="rId469"/>
    <p:sldLayoutId id="2147498536" r:id="rId470"/>
    <p:sldLayoutId id="2147498537" r:id="rId471"/>
    <p:sldLayoutId id="2147498538" r:id="rId472"/>
    <p:sldLayoutId id="2147498539" r:id="rId473"/>
    <p:sldLayoutId id="2147498540" r:id="rId474"/>
    <p:sldLayoutId id="2147498541" r:id="rId475"/>
    <p:sldLayoutId id="2147498542" r:id="rId476"/>
    <p:sldLayoutId id="2147498543" r:id="rId477"/>
    <p:sldLayoutId id="2147498544" r:id="rId478"/>
    <p:sldLayoutId id="2147498545" r:id="rId479"/>
    <p:sldLayoutId id="2147498546" r:id="rId480"/>
    <p:sldLayoutId id="2147498547" r:id="rId481"/>
    <p:sldLayoutId id="2147498548" r:id="rId482"/>
    <p:sldLayoutId id="2147498549" r:id="rId483"/>
    <p:sldLayoutId id="2147498550" r:id="rId484"/>
    <p:sldLayoutId id="2147498551" r:id="rId485"/>
    <p:sldLayoutId id="2147498552" r:id="rId486"/>
    <p:sldLayoutId id="2147498553" r:id="rId487"/>
    <p:sldLayoutId id="2147498554" r:id="rId488"/>
    <p:sldLayoutId id="2147498555" r:id="rId489"/>
    <p:sldLayoutId id="2147498556" r:id="rId490"/>
    <p:sldLayoutId id="2147498557" r:id="rId491"/>
    <p:sldLayoutId id="2147498558" r:id="rId492"/>
    <p:sldLayoutId id="2147498559" r:id="rId493"/>
    <p:sldLayoutId id="2147498560" r:id="rId494"/>
    <p:sldLayoutId id="2147498561" r:id="rId495"/>
    <p:sldLayoutId id="2147498562" r:id="rId496"/>
    <p:sldLayoutId id="2147498563" r:id="rId497"/>
    <p:sldLayoutId id="2147498564" r:id="rId498"/>
    <p:sldLayoutId id="2147498565" r:id="rId499"/>
    <p:sldLayoutId id="2147498566" r:id="rId500"/>
    <p:sldLayoutId id="2147498567" r:id="rId501"/>
    <p:sldLayoutId id="2147498568" r:id="rId502"/>
    <p:sldLayoutId id="2147498569" r:id="rId503"/>
    <p:sldLayoutId id="2147498570" r:id="rId504"/>
    <p:sldLayoutId id="2147498571" r:id="rId505"/>
    <p:sldLayoutId id="2147498572" r:id="rId506"/>
    <p:sldLayoutId id="2147498573" r:id="rId507"/>
    <p:sldLayoutId id="2147498574" r:id="rId508"/>
    <p:sldLayoutId id="2147498575" r:id="rId509"/>
    <p:sldLayoutId id="2147498576" r:id="rId510"/>
    <p:sldLayoutId id="2147498577" r:id="rId511"/>
    <p:sldLayoutId id="2147498578" r:id="rId512"/>
    <p:sldLayoutId id="2147498579" r:id="rId513"/>
    <p:sldLayoutId id="2147498580" r:id="rId514"/>
    <p:sldLayoutId id="2147498581" r:id="rId515"/>
    <p:sldLayoutId id="2147498582" r:id="rId516"/>
    <p:sldLayoutId id="2147498583" r:id="rId517"/>
    <p:sldLayoutId id="2147498584" r:id="rId518"/>
    <p:sldLayoutId id="2147498585" r:id="rId519"/>
    <p:sldLayoutId id="2147498586" r:id="rId520"/>
    <p:sldLayoutId id="2147498587" r:id="rId521"/>
    <p:sldLayoutId id="2147498588" r:id="rId522"/>
    <p:sldLayoutId id="2147498589" r:id="rId523"/>
    <p:sldLayoutId id="2147498590" r:id="rId524"/>
    <p:sldLayoutId id="2147498591" r:id="rId525"/>
    <p:sldLayoutId id="2147498592" r:id="rId526"/>
    <p:sldLayoutId id="2147498593" r:id="rId527"/>
    <p:sldLayoutId id="2147498594" r:id="rId528"/>
    <p:sldLayoutId id="2147498595" r:id="rId529"/>
    <p:sldLayoutId id="2147498596" r:id="rId530"/>
    <p:sldLayoutId id="2147498597" r:id="rId531"/>
    <p:sldLayoutId id="2147498598" r:id="rId532"/>
    <p:sldLayoutId id="2147498599" r:id="rId533"/>
    <p:sldLayoutId id="2147498600" r:id="rId534"/>
    <p:sldLayoutId id="2147498601" r:id="rId535"/>
    <p:sldLayoutId id="2147498602" r:id="rId536"/>
    <p:sldLayoutId id="2147498603" r:id="rId537"/>
    <p:sldLayoutId id="2147498604" r:id="rId538"/>
    <p:sldLayoutId id="2147498605" r:id="rId539"/>
    <p:sldLayoutId id="2147498606" r:id="rId540"/>
    <p:sldLayoutId id="2147498607" r:id="rId541"/>
    <p:sldLayoutId id="2147498608" r:id="rId542"/>
    <p:sldLayoutId id="2147498609" r:id="rId543"/>
    <p:sldLayoutId id="2147498610" r:id="rId544"/>
    <p:sldLayoutId id="2147498611" r:id="rId545"/>
    <p:sldLayoutId id="2147498612" r:id="rId546"/>
    <p:sldLayoutId id="2147498613" r:id="rId547"/>
    <p:sldLayoutId id="2147498614" r:id="rId548"/>
    <p:sldLayoutId id="2147498615" r:id="rId549"/>
    <p:sldLayoutId id="2147498616" r:id="rId550"/>
    <p:sldLayoutId id="2147498617" r:id="rId551"/>
    <p:sldLayoutId id="2147498618" r:id="rId552"/>
    <p:sldLayoutId id="2147498619" r:id="rId553"/>
    <p:sldLayoutId id="2147498620" r:id="rId554"/>
    <p:sldLayoutId id="2147498621" r:id="rId555"/>
    <p:sldLayoutId id="2147498622" r:id="rId556"/>
    <p:sldLayoutId id="2147498623" r:id="rId557"/>
    <p:sldLayoutId id="2147498624" r:id="rId558"/>
    <p:sldLayoutId id="2147498625" r:id="rId559"/>
    <p:sldLayoutId id="2147498626" r:id="rId560"/>
    <p:sldLayoutId id="2147498627" r:id="rId561"/>
    <p:sldLayoutId id="2147498628" r:id="rId562"/>
    <p:sldLayoutId id="2147498629" r:id="rId563"/>
    <p:sldLayoutId id="2147498630" r:id="rId564"/>
    <p:sldLayoutId id="2147498631" r:id="rId565"/>
    <p:sldLayoutId id="2147498632" r:id="rId566"/>
    <p:sldLayoutId id="2147498633" r:id="rId567"/>
    <p:sldLayoutId id="2147498634" r:id="rId568"/>
    <p:sldLayoutId id="2147498635" r:id="rId569"/>
    <p:sldLayoutId id="2147498636" r:id="rId570"/>
    <p:sldLayoutId id="2147498637" r:id="rId571"/>
    <p:sldLayoutId id="2147498638" r:id="rId572"/>
    <p:sldLayoutId id="2147498639" r:id="rId573"/>
    <p:sldLayoutId id="2147498640" r:id="rId574"/>
    <p:sldLayoutId id="2147498641" r:id="rId575"/>
    <p:sldLayoutId id="2147498642" r:id="rId576"/>
    <p:sldLayoutId id="2147498643" r:id="rId577"/>
    <p:sldLayoutId id="2147498644" r:id="rId578"/>
    <p:sldLayoutId id="2147498645" r:id="rId579"/>
    <p:sldLayoutId id="2147498646" r:id="rId580"/>
    <p:sldLayoutId id="2147498647" r:id="rId581"/>
    <p:sldLayoutId id="2147498648" r:id="rId582"/>
    <p:sldLayoutId id="2147498649" r:id="rId583"/>
    <p:sldLayoutId id="2147498650" r:id="rId584"/>
    <p:sldLayoutId id="2147498651" r:id="rId585"/>
    <p:sldLayoutId id="2147498652" r:id="rId586"/>
    <p:sldLayoutId id="2147498653" r:id="rId587"/>
    <p:sldLayoutId id="2147498654" r:id="rId588"/>
    <p:sldLayoutId id="2147498655" r:id="rId589"/>
    <p:sldLayoutId id="2147498656" r:id="rId590"/>
    <p:sldLayoutId id="2147498657" r:id="rId591"/>
    <p:sldLayoutId id="2147498658" r:id="rId592"/>
    <p:sldLayoutId id="2147498659" r:id="rId593"/>
    <p:sldLayoutId id="2147498660" r:id="rId594"/>
    <p:sldLayoutId id="2147498661" r:id="rId595"/>
    <p:sldLayoutId id="2147498662" r:id="rId596"/>
    <p:sldLayoutId id="2147498663" r:id="rId597"/>
    <p:sldLayoutId id="2147498664" r:id="rId598"/>
    <p:sldLayoutId id="2147498665" r:id="rId599"/>
    <p:sldLayoutId id="2147498666" r:id="rId600"/>
    <p:sldLayoutId id="2147498667" r:id="rId601"/>
    <p:sldLayoutId id="2147498668" r:id="rId602"/>
    <p:sldLayoutId id="2147498669" r:id="rId603"/>
    <p:sldLayoutId id="2147498670" r:id="rId604"/>
    <p:sldLayoutId id="2147498671" r:id="rId605"/>
    <p:sldLayoutId id="2147498672" r:id="rId606"/>
    <p:sldLayoutId id="2147498673" r:id="rId607"/>
    <p:sldLayoutId id="2147498674" r:id="rId608"/>
    <p:sldLayoutId id="2147498675" r:id="rId609"/>
    <p:sldLayoutId id="2147498676" r:id="rId610"/>
    <p:sldLayoutId id="2147498677" r:id="rId611"/>
    <p:sldLayoutId id="2147498678" r:id="rId612"/>
    <p:sldLayoutId id="2147498679" r:id="rId613"/>
    <p:sldLayoutId id="2147498680" r:id="rId614"/>
    <p:sldLayoutId id="2147498681" r:id="rId615"/>
    <p:sldLayoutId id="2147498682" r:id="rId616"/>
    <p:sldLayoutId id="2147498683" r:id="rId617"/>
    <p:sldLayoutId id="2147498684" r:id="rId618"/>
    <p:sldLayoutId id="2147498685" r:id="rId619"/>
    <p:sldLayoutId id="2147498686" r:id="rId620"/>
    <p:sldLayoutId id="2147498687" r:id="rId621"/>
    <p:sldLayoutId id="2147498688" r:id="rId622"/>
    <p:sldLayoutId id="2147498689" r:id="rId623"/>
    <p:sldLayoutId id="2147498690" r:id="rId624"/>
    <p:sldLayoutId id="2147498691" r:id="rId625"/>
    <p:sldLayoutId id="2147498692" r:id="rId626"/>
    <p:sldLayoutId id="2147498693" r:id="rId627"/>
    <p:sldLayoutId id="2147498694" r:id="rId628"/>
    <p:sldLayoutId id="2147498695" r:id="rId629"/>
    <p:sldLayoutId id="2147498696" r:id="rId630"/>
    <p:sldLayoutId id="2147498697" r:id="rId631"/>
    <p:sldLayoutId id="2147498698" r:id="rId632"/>
    <p:sldLayoutId id="2147498699" r:id="rId633"/>
    <p:sldLayoutId id="2147498700" r:id="rId634"/>
    <p:sldLayoutId id="2147498701" r:id="rId635"/>
    <p:sldLayoutId id="2147498702" r:id="rId636"/>
    <p:sldLayoutId id="2147498703" r:id="rId637"/>
    <p:sldLayoutId id="2147498704" r:id="rId638"/>
    <p:sldLayoutId id="2147498705" r:id="rId639"/>
    <p:sldLayoutId id="2147498706" r:id="rId640"/>
    <p:sldLayoutId id="2147498707" r:id="rId641"/>
    <p:sldLayoutId id="2147498708" r:id="rId642"/>
    <p:sldLayoutId id="2147498709" r:id="rId643"/>
    <p:sldLayoutId id="2147498710" r:id="rId644"/>
    <p:sldLayoutId id="2147498711" r:id="rId645"/>
    <p:sldLayoutId id="2147498712" r:id="rId646"/>
    <p:sldLayoutId id="2147498713" r:id="rId647"/>
    <p:sldLayoutId id="2147498714" r:id="rId648"/>
    <p:sldLayoutId id="2147498715" r:id="rId649"/>
    <p:sldLayoutId id="2147498716" r:id="rId650"/>
    <p:sldLayoutId id="2147498717" r:id="rId651"/>
    <p:sldLayoutId id="2147498718" r:id="rId652"/>
    <p:sldLayoutId id="2147498719" r:id="rId653"/>
    <p:sldLayoutId id="2147498720" r:id="rId654"/>
    <p:sldLayoutId id="2147498721" r:id="rId655"/>
    <p:sldLayoutId id="2147498722" r:id="rId656"/>
    <p:sldLayoutId id="2147498723" r:id="rId657"/>
    <p:sldLayoutId id="2147498724" r:id="rId658"/>
    <p:sldLayoutId id="2147498725" r:id="rId659"/>
    <p:sldLayoutId id="2147498726" r:id="rId660"/>
    <p:sldLayoutId id="2147498727" r:id="rId661"/>
    <p:sldLayoutId id="2147498728" r:id="rId662"/>
    <p:sldLayoutId id="2147498729" r:id="rId663"/>
    <p:sldLayoutId id="2147498730" r:id="rId664"/>
    <p:sldLayoutId id="2147498731" r:id="rId665"/>
    <p:sldLayoutId id="2147498732" r:id="rId666"/>
    <p:sldLayoutId id="2147498733" r:id="rId667"/>
    <p:sldLayoutId id="2147498734" r:id="rId668"/>
    <p:sldLayoutId id="2147498735" r:id="rId669"/>
    <p:sldLayoutId id="2147498736" r:id="rId670"/>
    <p:sldLayoutId id="2147498737" r:id="rId671"/>
    <p:sldLayoutId id="2147498738" r:id="rId672"/>
    <p:sldLayoutId id="2147498739" r:id="rId673"/>
    <p:sldLayoutId id="2147498740" r:id="rId674"/>
    <p:sldLayoutId id="2147498741" r:id="rId675"/>
    <p:sldLayoutId id="2147498742" r:id="rId676"/>
    <p:sldLayoutId id="2147498743" r:id="rId677"/>
    <p:sldLayoutId id="2147498744" r:id="rId678"/>
    <p:sldLayoutId id="2147498745" r:id="rId679"/>
    <p:sldLayoutId id="2147498746" r:id="rId680"/>
    <p:sldLayoutId id="2147498747" r:id="rId681"/>
    <p:sldLayoutId id="2147498748" r:id="rId682"/>
    <p:sldLayoutId id="2147498749" r:id="rId683"/>
    <p:sldLayoutId id="2147498750" r:id="rId684"/>
    <p:sldLayoutId id="2147498751" r:id="rId685"/>
    <p:sldLayoutId id="2147498752" r:id="rId686"/>
    <p:sldLayoutId id="2147498753" r:id="rId687"/>
    <p:sldLayoutId id="2147498754" r:id="rId688"/>
    <p:sldLayoutId id="2147498755" r:id="rId689"/>
    <p:sldLayoutId id="2147498756" r:id="rId690"/>
    <p:sldLayoutId id="2147498757" r:id="rId691"/>
    <p:sldLayoutId id="2147498758" r:id="rId692"/>
    <p:sldLayoutId id="2147498759" r:id="rId693"/>
    <p:sldLayoutId id="2147498760" r:id="rId694"/>
    <p:sldLayoutId id="2147498761" r:id="rId695"/>
    <p:sldLayoutId id="2147498762" r:id="rId696"/>
    <p:sldLayoutId id="2147498763" r:id="rId697"/>
    <p:sldLayoutId id="2147498764" r:id="rId698"/>
    <p:sldLayoutId id="2147498765" r:id="rId699"/>
    <p:sldLayoutId id="2147498766" r:id="rId700"/>
    <p:sldLayoutId id="2147498767" r:id="rId701"/>
    <p:sldLayoutId id="2147498768" r:id="rId702"/>
    <p:sldLayoutId id="2147498769" r:id="rId703"/>
    <p:sldLayoutId id="2147498770" r:id="rId704"/>
    <p:sldLayoutId id="2147498771" r:id="rId705"/>
    <p:sldLayoutId id="2147498772" r:id="rId706"/>
    <p:sldLayoutId id="2147498773" r:id="rId707"/>
    <p:sldLayoutId id="2147498774" r:id="rId708"/>
    <p:sldLayoutId id="2147498775" r:id="rId709"/>
    <p:sldLayoutId id="2147498776" r:id="rId710"/>
    <p:sldLayoutId id="2147498777" r:id="rId711"/>
    <p:sldLayoutId id="2147498778" r:id="rId712"/>
    <p:sldLayoutId id="2147498779" r:id="rId713"/>
    <p:sldLayoutId id="2147498780" r:id="rId714"/>
    <p:sldLayoutId id="2147498781" r:id="rId715"/>
    <p:sldLayoutId id="2147498782" r:id="rId716"/>
    <p:sldLayoutId id="2147498783" r:id="rId717"/>
    <p:sldLayoutId id="2147498784" r:id="rId718"/>
    <p:sldLayoutId id="2147498785" r:id="rId719"/>
    <p:sldLayoutId id="2147498786" r:id="rId720"/>
    <p:sldLayoutId id="2147498787" r:id="rId721"/>
    <p:sldLayoutId id="2147498788" r:id="rId722"/>
    <p:sldLayoutId id="2147498789" r:id="rId723"/>
    <p:sldLayoutId id="2147498790" r:id="rId724"/>
    <p:sldLayoutId id="2147498791" r:id="rId725"/>
    <p:sldLayoutId id="2147498792" r:id="rId726"/>
    <p:sldLayoutId id="2147498793" r:id="rId727"/>
    <p:sldLayoutId id="2147498794" r:id="rId728"/>
    <p:sldLayoutId id="2147498795" r:id="rId729"/>
    <p:sldLayoutId id="2147498796" r:id="rId730"/>
    <p:sldLayoutId id="2147498797" r:id="rId731"/>
    <p:sldLayoutId id="2147498798" r:id="rId732"/>
    <p:sldLayoutId id="2147498799" r:id="rId733"/>
    <p:sldLayoutId id="2147498800" r:id="rId734"/>
    <p:sldLayoutId id="2147498801" r:id="rId735"/>
    <p:sldLayoutId id="2147498802" r:id="rId736"/>
    <p:sldLayoutId id="2147498803" r:id="rId737"/>
    <p:sldLayoutId id="2147498804" r:id="rId738"/>
    <p:sldLayoutId id="2147498805" r:id="rId739"/>
    <p:sldLayoutId id="2147498806" r:id="rId740"/>
    <p:sldLayoutId id="2147498807" r:id="rId741"/>
    <p:sldLayoutId id="2147498808" r:id="rId742"/>
    <p:sldLayoutId id="2147498809" r:id="rId743"/>
    <p:sldLayoutId id="2147498810" r:id="rId744"/>
    <p:sldLayoutId id="2147498811" r:id="rId745"/>
    <p:sldLayoutId id="2147498812" r:id="rId746"/>
    <p:sldLayoutId id="2147498813" r:id="rId747"/>
    <p:sldLayoutId id="2147498814" r:id="rId748"/>
    <p:sldLayoutId id="2147498815" r:id="rId749"/>
    <p:sldLayoutId id="2147498816" r:id="rId750"/>
    <p:sldLayoutId id="2147498817" r:id="rId751"/>
    <p:sldLayoutId id="2147498818" r:id="rId752"/>
    <p:sldLayoutId id="2147498819" r:id="rId753"/>
    <p:sldLayoutId id="2147498820" r:id="rId754"/>
    <p:sldLayoutId id="2147498821" r:id="rId755"/>
    <p:sldLayoutId id="2147498822" r:id="rId756"/>
    <p:sldLayoutId id="2147498823" r:id="rId757"/>
    <p:sldLayoutId id="2147498824" r:id="rId758"/>
    <p:sldLayoutId id="2147498825" r:id="rId759"/>
    <p:sldLayoutId id="2147498826" r:id="rId760"/>
    <p:sldLayoutId id="2147498827" r:id="rId761"/>
    <p:sldLayoutId id="2147498828" r:id="rId762"/>
    <p:sldLayoutId id="2147498829" r:id="rId763"/>
    <p:sldLayoutId id="2147498830" r:id="rId764"/>
    <p:sldLayoutId id="2147498831" r:id="rId765"/>
    <p:sldLayoutId id="2147498832" r:id="rId766"/>
    <p:sldLayoutId id="2147498833" r:id="rId767"/>
    <p:sldLayoutId id="2147498834" r:id="rId768"/>
    <p:sldLayoutId id="2147498835" r:id="rId769"/>
    <p:sldLayoutId id="2147498836" r:id="rId770"/>
    <p:sldLayoutId id="2147498837" r:id="rId771"/>
    <p:sldLayoutId id="2147498838" r:id="rId772"/>
    <p:sldLayoutId id="2147498839" r:id="rId773"/>
    <p:sldLayoutId id="2147498840" r:id="rId774"/>
    <p:sldLayoutId id="2147498841" r:id="rId775"/>
    <p:sldLayoutId id="2147498842" r:id="rId776"/>
    <p:sldLayoutId id="2147498843" r:id="rId777"/>
    <p:sldLayoutId id="2147498844" r:id="rId778"/>
    <p:sldLayoutId id="2147498845" r:id="rId779"/>
    <p:sldLayoutId id="2147498846" r:id="rId780"/>
    <p:sldLayoutId id="2147498847" r:id="rId781"/>
    <p:sldLayoutId id="2147498848" r:id="rId782"/>
    <p:sldLayoutId id="2147498849" r:id="rId783"/>
    <p:sldLayoutId id="2147498850" r:id="rId784"/>
    <p:sldLayoutId id="2147498851" r:id="rId785"/>
    <p:sldLayoutId id="2147498852" r:id="rId786"/>
    <p:sldLayoutId id="2147498853" r:id="rId787"/>
    <p:sldLayoutId id="2147498854" r:id="rId788"/>
    <p:sldLayoutId id="2147498855" r:id="rId789"/>
    <p:sldLayoutId id="2147498856" r:id="rId790"/>
    <p:sldLayoutId id="2147498857" r:id="rId791"/>
    <p:sldLayoutId id="2147498858" r:id="rId792"/>
    <p:sldLayoutId id="2147498859" r:id="rId793"/>
    <p:sldLayoutId id="2147498860" r:id="rId794"/>
    <p:sldLayoutId id="2147498861" r:id="rId795"/>
    <p:sldLayoutId id="2147498862" r:id="rId796"/>
    <p:sldLayoutId id="2147498863" r:id="rId797"/>
    <p:sldLayoutId id="2147498864" r:id="rId798"/>
    <p:sldLayoutId id="2147498865" r:id="rId799"/>
    <p:sldLayoutId id="2147498866" r:id="rId800"/>
    <p:sldLayoutId id="2147498867" r:id="rId801"/>
    <p:sldLayoutId id="2147498868" r:id="rId802"/>
    <p:sldLayoutId id="2147498869" r:id="rId803"/>
    <p:sldLayoutId id="2147498870" r:id="rId804"/>
    <p:sldLayoutId id="2147498871" r:id="rId805"/>
    <p:sldLayoutId id="2147498872" r:id="rId806"/>
    <p:sldLayoutId id="2147498873" r:id="rId807"/>
    <p:sldLayoutId id="2147498874" r:id="rId808"/>
    <p:sldLayoutId id="2147498875" r:id="rId809"/>
    <p:sldLayoutId id="2147498876" r:id="rId810"/>
    <p:sldLayoutId id="2147498877" r:id="rId811"/>
    <p:sldLayoutId id="2147498878" r:id="rId812"/>
    <p:sldLayoutId id="2147498879" r:id="rId813"/>
    <p:sldLayoutId id="2147498880" r:id="rId814"/>
    <p:sldLayoutId id="2147498881" r:id="rId815"/>
    <p:sldLayoutId id="2147498882" r:id="rId816"/>
    <p:sldLayoutId id="2147498883" r:id="rId817"/>
    <p:sldLayoutId id="2147498884" r:id="rId818"/>
    <p:sldLayoutId id="2147498885" r:id="rId819"/>
    <p:sldLayoutId id="2147498886" r:id="rId820"/>
    <p:sldLayoutId id="2147498887" r:id="rId821"/>
    <p:sldLayoutId id="2147498888" r:id="rId822"/>
    <p:sldLayoutId id="2147498889" r:id="rId823"/>
    <p:sldLayoutId id="2147498890" r:id="rId824"/>
    <p:sldLayoutId id="2147498891" r:id="rId825"/>
    <p:sldLayoutId id="2147498892" r:id="rId826"/>
    <p:sldLayoutId id="2147498893" r:id="rId827"/>
    <p:sldLayoutId id="2147498894" r:id="rId828"/>
    <p:sldLayoutId id="2147498895" r:id="rId829"/>
    <p:sldLayoutId id="2147498896" r:id="rId830"/>
    <p:sldLayoutId id="2147498897" r:id="rId831"/>
    <p:sldLayoutId id="2147498898" r:id="rId832"/>
    <p:sldLayoutId id="2147498899" r:id="rId833"/>
    <p:sldLayoutId id="2147498900" r:id="rId834"/>
    <p:sldLayoutId id="2147498901" r:id="rId835"/>
    <p:sldLayoutId id="2147498902" r:id="rId836"/>
    <p:sldLayoutId id="2147498903" r:id="rId837"/>
    <p:sldLayoutId id="2147498904" r:id="rId838"/>
    <p:sldLayoutId id="2147498905" r:id="rId839"/>
    <p:sldLayoutId id="2147498906" r:id="rId840"/>
    <p:sldLayoutId id="2147498907" r:id="rId841"/>
    <p:sldLayoutId id="2147498908" r:id="rId842"/>
    <p:sldLayoutId id="2147498909" r:id="rId843"/>
    <p:sldLayoutId id="2147498910" r:id="rId844"/>
    <p:sldLayoutId id="2147498911" r:id="rId845"/>
    <p:sldLayoutId id="2147498912" r:id="rId846"/>
    <p:sldLayoutId id="2147498913" r:id="rId847"/>
    <p:sldLayoutId id="2147498914" r:id="rId848"/>
    <p:sldLayoutId id="2147498915" r:id="rId849"/>
    <p:sldLayoutId id="2147498916" r:id="rId850"/>
    <p:sldLayoutId id="2147498917" r:id="rId851"/>
    <p:sldLayoutId id="2147498918" r:id="rId852"/>
    <p:sldLayoutId id="2147498919" r:id="rId853"/>
    <p:sldLayoutId id="2147498920" r:id="rId854"/>
    <p:sldLayoutId id="2147498921" r:id="rId855"/>
    <p:sldLayoutId id="2147498922" r:id="rId856"/>
    <p:sldLayoutId id="2147498923" r:id="rId857"/>
    <p:sldLayoutId id="2147498924" r:id="rId858"/>
    <p:sldLayoutId id="2147498925" r:id="rId859"/>
    <p:sldLayoutId id="2147498926" r:id="rId860"/>
    <p:sldLayoutId id="2147498927" r:id="rId861"/>
    <p:sldLayoutId id="2147498928" r:id="rId862"/>
    <p:sldLayoutId id="2147498929" r:id="rId863"/>
    <p:sldLayoutId id="2147498930" r:id="rId864"/>
    <p:sldLayoutId id="2147498931" r:id="rId865"/>
    <p:sldLayoutId id="2147498932" r:id="rId866"/>
    <p:sldLayoutId id="2147498933" r:id="rId867"/>
    <p:sldLayoutId id="2147498934" r:id="rId868"/>
    <p:sldLayoutId id="2147498935" r:id="rId869"/>
    <p:sldLayoutId id="2147498936" r:id="rId870"/>
    <p:sldLayoutId id="2147498937" r:id="rId871"/>
    <p:sldLayoutId id="2147498938" r:id="rId872"/>
    <p:sldLayoutId id="2147498939" r:id="rId873"/>
    <p:sldLayoutId id="2147498940" r:id="rId874"/>
    <p:sldLayoutId id="2147498941" r:id="rId875"/>
    <p:sldLayoutId id="2147498942" r:id="rId876"/>
    <p:sldLayoutId id="2147498943" r:id="rId877"/>
    <p:sldLayoutId id="2147498944" r:id="rId878"/>
    <p:sldLayoutId id="2147498945" r:id="rId879"/>
    <p:sldLayoutId id="2147498946" r:id="rId880"/>
    <p:sldLayoutId id="2147498947" r:id="rId881"/>
    <p:sldLayoutId id="2147498948" r:id="rId882"/>
    <p:sldLayoutId id="2147498949" r:id="rId883"/>
    <p:sldLayoutId id="2147498950" r:id="rId884"/>
    <p:sldLayoutId id="2147498951" r:id="rId885"/>
    <p:sldLayoutId id="2147498952" r:id="rId886"/>
    <p:sldLayoutId id="2147498953" r:id="rId887"/>
    <p:sldLayoutId id="2147498954" r:id="rId888"/>
    <p:sldLayoutId id="2147498955" r:id="rId889"/>
    <p:sldLayoutId id="2147498956" r:id="rId890"/>
    <p:sldLayoutId id="2147498957" r:id="rId891"/>
    <p:sldLayoutId id="2147498958" r:id="rId892"/>
    <p:sldLayoutId id="2147498959" r:id="rId893"/>
    <p:sldLayoutId id="2147498960" r:id="rId894"/>
    <p:sldLayoutId id="2147498961" r:id="rId895"/>
    <p:sldLayoutId id="2147498962" r:id="rId896"/>
    <p:sldLayoutId id="2147498963" r:id="rId897"/>
    <p:sldLayoutId id="2147498964" r:id="rId898"/>
    <p:sldLayoutId id="2147498965" r:id="rId899"/>
    <p:sldLayoutId id="2147498966" r:id="rId900"/>
    <p:sldLayoutId id="2147498967" r:id="rId901"/>
    <p:sldLayoutId id="2147498968" r:id="rId902"/>
    <p:sldLayoutId id="2147498969" r:id="rId903"/>
    <p:sldLayoutId id="2147498970" r:id="rId904"/>
    <p:sldLayoutId id="2147498971" r:id="rId905"/>
    <p:sldLayoutId id="2147498972" r:id="rId906"/>
    <p:sldLayoutId id="2147498973" r:id="rId907"/>
    <p:sldLayoutId id="2147498974" r:id="rId908"/>
    <p:sldLayoutId id="2147498975" r:id="rId909"/>
    <p:sldLayoutId id="2147498976" r:id="rId910"/>
    <p:sldLayoutId id="2147498977" r:id="rId911"/>
    <p:sldLayoutId id="2147498978" r:id="rId912"/>
    <p:sldLayoutId id="2147498979" r:id="rId913"/>
    <p:sldLayoutId id="2147498980" r:id="rId914"/>
    <p:sldLayoutId id="2147498981" r:id="rId915"/>
    <p:sldLayoutId id="2147498982" r:id="rId916"/>
    <p:sldLayoutId id="2147498983" r:id="rId917"/>
    <p:sldLayoutId id="2147498984" r:id="rId918"/>
    <p:sldLayoutId id="2147498985" r:id="rId919"/>
    <p:sldLayoutId id="2147498986" r:id="rId920"/>
    <p:sldLayoutId id="2147498987" r:id="rId921"/>
    <p:sldLayoutId id="2147498988" r:id="rId922"/>
    <p:sldLayoutId id="2147498989" r:id="rId923"/>
    <p:sldLayoutId id="2147498990" r:id="rId924"/>
    <p:sldLayoutId id="2147498991" r:id="rId925"/>
    <p:sldLayoutId id="2147498992" r:id="rId926"/>
    <p:sldLayoutId id="2147498993" r:id="rId927"/>
    <p:sldLayoutId id="2147498994" r:id="rId928"/>
    <p:sldLayoutId id="2147498995" r:id="rId929"/>
    <p:sldLayoutId id="2147498996" r:id="rId930"/>
    <p:sldLayoutId id="2147498997" r:id="rId931"/>
    <p:sldLayoutId id="2147498998" r:id="rId932"/>
    <p:sldLayoutId id="2147498999" r:id="rId933"/>
    <p:sldLayoutId id="2147499000" r:id="rId934"/>
    <p:sldLayoutId id="2147499001" r:id="rId935"/>
    <p:sldLayoutId id="2147499002" r:id="rId936"/>
    <p:sldLayoutId id="2147499003" r:id="rId937"/>
    <p:sldLayoutId id="2147499004" r:id="rId938"/>
    <p:sldLayoutId id="2147499005" r:id="rId939"/>
    <p:sldLayoutId id="2147499006" r:id="rId940"/>
    <p:sldLayoutId id="2147499007" r:id="rId941"/>
    <p:sldLayoutId id="2147499008" r:id="rId942"/>
    <p:sldLayoutId id="2147499009" r:id="rId943"/>
    <p:sldLayoutId id="2147499010" r:id="rId944"/>
    <p:sldLayoutId id="2147499011" r:id="rId945"/>
    <p:sldLayoutId id="2147499012" r:id="rId946"/>
    <p:sldLayoutId id="2147499013" r:id="rId947"/>
    <p:sldLayoutId id="2147499014" r:id="rId948"/>
    <p:sldLayoutId id="2147499015" r:id="rId949"/>
    <p:sldLayoutId id="2147499016" r:id="rId950"/>
    <p:sldLayoutId id="2147499017" r:id="rId951"/>
    <p:sldLayoutId id="2147499018" r:id="rId952"/>
    <p:sldLayoutId id="2147499019" r:id="rId953"/>
    <p:sldLayoutId id="2147499020" r:id="rId954"/>
    <p:sldLayoutId id="2147499021" r:id="rId955"/>
    <p:sldLayoutId id="2147499022" r:id="rId956"/>
    <p:sldLayoutId id="2147499023" r:id="rId957"/>
    <p:sldLayoutId id="2147499024" r:id="rId958"/>
    <p:sldLayoutId id="2147499025" r:id="rId959"/>
    <p:sldLayoutId id="2147499026" r:id="rId960"/>
    <p:sldLayoutId id="2147499027" r:id="rId961"/>
    <p:sldLayoutId id="2147499028" r:id="rId962"/>
    <p:sldLayoutId id="2147499029" r:id="rId963"/>
    <p:sldLayoutId id="2147499030" r:id="rId964"/>
    <p:sldLayoutId id="2147499031" r:id="rId965"/>
    <p:sldLayoutId id="2147499032" r:id="rId966"/>
    <p:sldLayoutId id="2147499033" r:id="rId967"/>
    <p:sldLayoutId id="2147499034" r:id="rId968"/>
    <p:sldLayoutId id="2147499035" r:id="rId969"/>
    <p:sldLayoutId id="2147499036" r:id="rId970"/>
    <p:sldLayoutId id="2147499037"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nb-NO" smtClean="0">
                <a:solidFill>
                  <a:srgbClr val="04617B">
                    <a:shade val="90000"/>
                  </a:srgbClr>
                </a:solidFill>
              </a:rPr>
              <a:t>26.01.2018</a:t>
            </a:r>
            <a:endParaRPr lang="en-US" dirty="0">
              <a:solidFill>
                <a:srgbClr val="04617B">
                  <a:shade val="90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217C01CDF565}" type="slidenum">
              <a:rPr lang="en-US" smtClean="0">
                <a:solidFill>
                  <a:srgbClr val="04617B">
                    <a:shade val="90000"/>
                  </a:srgbClr>
                </a:solidFill>
              </a:rPr>
              <a:pPr/>
              <a:t>‹#›</a:t>
            </a:fld>
            <a:endParaRPr lang="en-US" dirty="0">
              <a:solidFill>
                <a:srgbClr val="04617B">
                  <a:shade val="90000"/>
                </a:srgbClr>
              </a:solidFill>
            </a:endParaRPr>
          </a:p>
        </p:txBody>
      </p:sp>
    </p:spTree>
    <p:extLst>
      <p:ext uri="{BB962C8B-B14F-4D97-AF65-F5344CB8AC3E}">
        <p14:creationId xmlns:p14="http://schemas.microsoft.com/office/powerpoint/2010/main" val="3242791050"/>
      </p:ext>
    </p:extLst>
  </p:cSld>
  <p:clrMap bg1="lt1" tx1="dk1" bg2="lt2" tx2="dk2" accent1="accent1" accent2="accent2" accent3="accent3" accent4="accent4" accent5="accent5" accent6="accent6" hlink="hlink" folHlink="folHlink"/>
  <p:sldLayoutIdLst>
    <p:sldLayoutId id="2147500361" r:id="rId1"/>
    <p:sldLayoutId id="2147500362" r:id="rId2"/>
    <p:sldLayoutId id="2147500363" r:id="rId3"/>
    <p:sldLayoutId id="2147500364" r:id="rId4"/>
    <p:sldLayoutId id="2147500365" r:id="rId5"/>
    <p:sldLayoutId id="2147500366" r:id="rId6"/>
    <p:sldLayoutId id="2147500367" r:id="rId7"/>
    <p:sldLayoutId id="2147500368" r:id="rId8"/>
    <p:sldLayoutId id="2147500369" r:id="rId9"/>
    <p:sldLayoutId id="2147500370" r:id="rId10"/>
    <p:sldLayoutId id="2147500371" r:id="rId11"/>
    <p:sldLayoutId id="2147492391" r:id="rId12"/>
    <p:sldLayoutId id="2147492392" r:id="rId13"/>
    <p:sldLayoutId id="2147492393" r:id="rId14"/>
    <p:sldLayoutId id="2147492394" r:id="rId15"/>
    <p:sldLayoutId id="2147492395" r:id="rId16"/>
    <p:sldLayoutId id="2147492396" r:id="rId17"/>
    <p:sldLayoutId id="2147492397" r:id="rId18"/>
    <p:sldLayoutId id="2147492398" r:id="rId19"/>
    <p:sldLayoutId id="2147492399" r:id="rId20"/>
    <p:sldLayoutId id="2147492400" r:id="rId21"/>
    <p:sldLayoutId id="2147492401" r:id="rId22"/>
    <p:sldLayoutId id="2147492402" r:id="rId23"/>
    <p:sldLayoutId id="2147492403" r:id="rId24"/>
    <p:sldLayoutId id="2147492404" r:id="rId25"/>
    <p:sldLayoutId id="2147492405" r:id="rId26"/>
    <p:sldLayoutId id="2147492406" r:id="rId27"/>
    <p:sldLayoutId id="2147492407" r:id="rId28"/>
    <p:sldLayoutId id="2147492408" r:id="rId29"/>
    <p:sldLayoutId id="2147492409" r:id="rId30"/>
    <p:sldLayoutId id="2147492410" r:id="rId31"/>
    <p:sldLayoutId id="2147492411" r:id="rId32"/>
    <p:sldLayoutId id="2147492412" r:id="rId33"/>
    <p:sldLayoutId id="2147492413" r:id="rId34"/>
    <p:sldLayoutId id="2147492414" r:id="rId35"/>
    <p:sldLayoutId id="2147492415" r:id="rId36"/>
    <p:sldLayoutId id="2147492416" r:id="rId37"/>
    <p:sldLayoutId id="2147492417" r:id="rId38"/>
    <p:sldLayoutId id="2147492418" r:id="rId39"/>
    <p:sldLayoutId id="2147492419" r:id="rId40"/>
    <p:sldLayoutId id="2147492420" r:id="rId41"/>
    <p:sldLayoutId id="2147492421" r:id="rId42"/>
    <p:sldLayoutId id="2147492422" r:id="rId43"/>
    <p:sldLayoutId id="2147492423" r:id="rId44"/>
    <p:sldLayoutId id="2147492424" r:id="rId45"/>
    <p:sldLayoutId id="2147492425" r:id="rId46"/>
    <p:sldLayoutId id="2147492426" r:id="rId47"/>
    <p:sldLayoutId id="2147492427" r:id="rId48"/>
    <p:sldLayoutId id="2147492428" r:id="rId49"/>
    <p:sldLayoutId id="2147492429" r:id="rId50"/>
    <p:sldLayoutId id="2147492430" r:id="rId51"/>
    <p:sldLayoutId id="2147492431" r:id="rId52"/>
    <p:sldLayoutId id="2147492432" r:id="rId53"/>
    <p:sldLayoutId id="2147492433" r:id="rId54"/>
    <p:sldLayoutId id="2147492434" r:id="rId55"/>
    <p:sldLayoutId id="2147492435" r:id="rId56"/>
    <p:sldLayoutId id="2147492436" r:id="rId57"/>
    <p:sldLayoutId id="2147492437" r:id="rId58"/>
    <p:sldLayoutId id="2147492438" r:id="rId59"/>
    <p:sldLayoutId id="2147492439" r:id="rId60"/>
    <p:sldLayoutId id="2147492440" r:id="rId61"/>
    <p:sldLayoutId id="2147492441" r:id="rId62"/>
    <p:sldLayoutId id="2147492442" r:id="rId63"/>
    <p:sldLayoutId id="2147492443" r:id="rId64"/>
    <p:sldLayoutId id="2147492444" r:id="rId65"/>
    <p:sldLayoutId id="2147492445" r:id="rId66"/>
    <p:sldLayoutId id="2147492446" r:id="rId67"/>
    <p:sldLayoutId id="2147492447" r:id="rId68"/>
    <p:sldLayoutId id="2147492448" r:id="rId69"/>
    <p:sldLayoutId id="2147492449" r:id="rId70"/>
    <p:sldLayoutId id="2147492450" r:id="rId71"/>
    <p:sldLayoutId id="2147492451" r:id="rId72"/>
    <p:sldLayoutId id="2147492452" r:id="rId73"/>
    <p:sldLayoutId id="2147492453" r:id="rId74"/>
    <p:sldLayoutId id="2147492454" r:id="rId75"/>
    <p:sldLayoutId id="2147492455" r:id="rId76"/>
    <p:sldLayoutId id="2147492456" r:id="rId77"/>
    <p:sldLayoutId id="2147492457" r:id="rId78"/>
    <p:sldLayoutId id="2147492458" r:id="rId79"/>
    <p:sldLayoutId id="2147492459" r:id="rId80"/>
    <p:sldLayoutId id="2147492460" r:id="rId81"/>
    <p:sldLayoutId id="2147492461" r:id="rId82"/>
    <p:sldLayoutId id="2147492462" r:id="rId83"/>
    <p:sldLayoutId id="2147492463" r:id="rId84"/>
    <p:sldLayoutId id="2147492464" r:id="rId85"/>
    <p:sldLayoutId id="2147492465" r:id="rId86"/>
    <p:sldLayoutId id="2147492466" r:id="rId87"/>
    <p:sldLayoutId id="2147492467" r:id="rId88"/>
    <p:sldLayoutId id="2147492468" r:id="rId89"/>
    <p:sldLayoutId id="2147492469" r:id="rId90"/>
    <p:sldLayoutId id="2147492470" r:id="rId91"/>
    <p:sldLayoutId id="2147492471" r:id="rId92"/>
    <p:sldLayoutId id="2147492472" r:id="rId93"/>
    <p:sldLayoutId id="2147492473" r:id="rId94"/>
    <p:sldLayoutId id="2147492474" r:id="rId95"/>
    <p:sldLayoutId id="2147492475" r:id="rId96"/>
    <p:sldLayoutId id="2147492476" r:id="rId97"/>
    <p:sldLayoutId id="2147492477" r:id="rId98"/>
    <p:sldLayoutId id="2147492478" r:id="rId99"/>
    <p:sldLayoutId id="2147492479" r:id="rId100"/>
    <p:sldLayoutId id="2147492480" r:id="rId101"/>
    <p:sldLayoutId id="2147492481" r:id="rId102"/>
    <p:sldLayoutId id="2147492482" r:id="rId103"/>
    <p:sldLayoutId id="2147492483" r:id="rId104"/>
    <p:sldLayoutId id="2147492484" r:id="rId105"/>
    <p:sldLayoutId id="2147492485" r:id="rId106"/>
    <p:sldLayoutId id="2147492486" r:id="rId107"/>
    <p:sldLayoutId id="2147492487" r:id="rId108"/>
    <p:sldLayoutId id="2147492488" r:id="rId109"/>
    <p:sldLayoutId id="2147492489" r:id="rId110"/>
    <p:sldLayoutId id="2147492490" r:id="rId111"/>
    <p:sldLayoutId id="2147492491" r:id="rId112"/>
    <p:sldLayoutId id="2147492492" r:id="rId113"/>
    <p:sldLayoutId id="2147492493" r:id="rId114"/>
    <p:sldLayoutId id="2147492494" r:id="rId115"/>
    <p:sldLayoutId id="2147492495" r:id="rId116"/>
    <p:sldLayoutId id="2147492496" r:id="rId117"/>
    <p:sldLayoutId id="2147492497" r:id="rId118"/>
    <p:sldLayoutId id="2147492498" r:id="rId119"/>
    <p:sldLayoutId id="2147492499" r:id="rId120"/>
    <p:sldLayoutId id="2147492500" r:id="rId121"/>
    <p:sldLayoutId id="2147492501" r:id="rId122"/>
    <p:sldLayoutId id="2147492502" r:id="rId123"/>
    <p:sldLayoutId id="2147492503" r:id="rId124"/>
    <p:sldLayoutId id="2147492504" r:id="rId125"/>
    <p:sldLayoutId id="2147492505" r:id="rId126"/>
    <p:sldLayoutId id="2147492506" r:id="rId127"/>
    <p:sldLayoutId id="2147492507" r:id="rId128"/>
    <p:sldLayoutId id="2147492508" r:id="rId129"/>
    <p:sldLayoutId id="2147492509" r:id="rId130"/>
    <p:sldLayoutId id="2147492510" r:id="rId131"/>
    <p:sldLayoutId id="2147492511" r:id="rId132"/>
    <p:sldLayoutId id="2147492512" r:id="rId133"/>
    <p:sldLayoutId id="2147492513" r:id="rId134"/>
    <p:sldLayoutId id="2147492514" r:id="rId135"/>
    <p:sldLayoutId id="2147492515" r:id="rId136"/>
    <p:sldLayoutId id="2147492516" r:id="rId137"/>
    <p:sldLayoutId id="2147492517" r:id="rId138"/>
    <p:sldLayoutId id="2147492518" r:id="rId139"/>
    <p:sldLayoutId id="2147492519" r:id="rId140"/>
    <p:sldLayoutId id="2147492520" r:id="rId141"/>
    <p:sldLayoutId id="2147492521" r:id="rId142"/>
    <p:sldLayoutId id="2147492522" r:id="rId143"/>
    <p:sldLayoutId id="2147492523" r:id="rId144"/>
    <p:sldLayoutId id="2147492524" r:id="rId145"/>
    <p:sldLayoutId id="2147492525" r:id="rId146"/>
    <p:sldLayoutId id="2147492526" r:id="rId147"/>
    <p:sldLayoutId id="2147492527" r:id="rId148"/>
    <p:sldLayoutId id="2147492528" r:id="rId149"/>
    <p:sldLayoutId id="2147492529" r:id="rId150"/>
    <p:sldLayoutId id="2147492530" r:id="rId151"/>
    <p:sldLayoutId id="2147492531" r:id="rId152"/>
    <p:sldLayoutId id="2147492532" r:id="rId153"/>
    <p:sldLayoutId id="2147492533" r:id="rId154"/>
    <p:sldLayoutId id="2147492534" r:id="rId155"/>
    <p:sldLayoutId id="2147492535" r:id="rId156"/>
    <p:sldLayoutId id="2147492536" r:id="rId157"/>
    <p:sldLayoutId id="2147492537" r:id="rId158"/>
    <p:sldLayoutId id="2147492538" r:id="rId159"/>
    <p:sldLayoutId id="2147492539" r:id="rId160"/>
    <p:sldLayoutId id="2147492540" r:id="rId161"/>
    <p:sldLayoutId id="2147492541" r:id="rId162"/>
    <p:sldLayoutId id="2147492542" r:id="rId163"/>
    <p:sldLayoutId id="2147492543" r:id="rId164"/>
    <p:sldLayoutId id="2147492544" r:id="rId165"/>
    <p:sldLayoutId id="2147492545" r:id="rId166"/>
    <p:sldLayoutId id="2147492546" r:id="rId167"/>
    <p:sldLayoutId id="2147492547" r:id="rId168"/>
    <p:sldLayoutId id="2147492548" r:id="rId169"/>
    <p:sldLayoutId id="2147492549" r:id="rId170"/>
    <p:sldLayoutId id="2147492550" r:id="rId171"/>
    <p:sldLayoutId id="2147492551" r:id="rId172"/>
    <p:sldLayoutId id="2147492552" r:id="rId173"/>
    <p:sldLayoutId id="2147492553" r:id="rId174"/>
    <p:sldLayoutId id="2147492554" r:id="rId175"/>
    <p:sldLayoutId id="2147492555" r:id="rId176"/>
    <p:sldLayoutId id="2147492556" r:id="rId177"/>
    <p:sldLayoutId id="2147492557" r:id="rId178"/>
    <p:sldLayoutId id="2147492558" r:id="rId179"/>
    <p:sldLayoutId id="2147492559" r:id="rId180"/>
    <p:sldLayoutId id="2147492560" r:id="rId181"/>
    <p:sldLayoutId id="2147492561" r:id="rId182"/>
    <p:sldLayoutId id="2147492562" r:id="rId183"/>
    <p:sldLayoutId id="2147492563" r:id="rId184"/>
    <p:sldLayoutId id="2147492564" r:id="rId185"/>
    <p:sldLayoutId id="2147492565" r:id="rId186"/>
    <p:sldLayoutId id="2147492566" r:id="rId187"/>
    <p:sldLayoutId id="2147492567" r:id="rId188"/>
    <p:sldLayoutId id="2147492568" r:id="rId189"/>
    <p:sldLayoutId id="2147492569" r:id="rId190"/>
    <p:sldLayoutId id="2147492570" r:id="rId191"/>
    <p:sldLayoutId id="2147492571" r:id="rId192"/>
    <p:sldLayoutId id="2147492572" r:id="rId193"/>
    <p:sldLayoutId id="2147492573" r:id="rId194"/>
    <p:sldLayoutId id="2147492574" r:id="rId195"/>
    <p:sldLayoutId id="2147492575" r:id="rId196"/>
    <p:sldLayoutId id="2147492576" r:id="rId197"/>
    <p:sldLayoutId id="2147492577" r:id="rId198"/>
    <p:sldLayoutId id="2147492578" r:id="rId199"/>
    <p:sldLayoutId id="2147492579" r:id="rId200"/>
    <p:sldLayoutId id="2147492580" r:id="rId201"/>
    <p:sldLayoutId id="2147492581" r:id="rId202"/>
    <p:sldLayoutId id="2147492582" r:id="rId203"/>
    <p:sldLayoutId id="2147492583" r:id="rId204"/>
    <p:sldLayoutId id="2147492584" r:id="rId205"/>
    <p:sldLayoutId id="2147492585" r:id="rId206"/>
    <p:sldLayoutId id="2147492586" r:id="rId207"/>
    <p:sldLayoutId id="2147492587" r:id="rId208"/>
    <p:sldLayoutId id="2147492588" r:id="rId209"/>
    <p:sldLayoutId id="2147492589" r:id="rId210"/>
    <p:sldLayoutId id="2147492590" r:id="rId211"/>
    <p:sldLayoutId id="2147492591" r:id="rId212"/>
    <p:sldLayoutId id="2147492592" r:id="rId213"/>
    <p:sldLayoutId id="2147492593" r:id="rId214"/>
    <p:sldLayoutId id="2147492594" r:id="rId215"/>
    <p:sldLayoutId id="2147492595" r:id="rId216"/>
    <p:sldLayoutId id="2147492596" r:id="rId217"/>
    <p:sldLayoutId id="2147492597" r:id="rId218"/>
    <p:sldLayoutId id="2147492598" r:id="rId219"/>
    <p:sldLayoutId id="2147492599" r:id="rId220"/>
    <p:sldLayoutId id="2147492600" r:id="rId221"/>
    <p:sldLayoutId id="2147492601" r:id="rId222"/>
    <p:sldLayoutId id="2147492602" r:id="rId223"/>
    <p:sldLayoutId id="2147492603" r:id="rId224"/>
    <p:sldLayoutId id="2147492604" r:id="rId225"/>
    <p:sldLayoutId id="2147492605" r:id="rId226"/>
    <p:sldLayoutId id="2147492606" r:id="rId227"/>
    <p:sldLayoutId id="2147492607" r:id="rId228"/>
    <p:sldLayoutId id="2147492608" r:id="rId229"/>
    <p:sldLayoutId id="2147492609" r:id="rId230"/>
    <p:sldLayoutId id="2147492610" r:id="rId231"/>
    <p:sldLayoutId id="2147492611" r:id="rId232"/>
    <p:sldLayoutId id="2147492612" r:id="rId233"/>
    <p:sldLayoutId id="2147492613" r:id="rId234"/>
    <p:sldLayoutId id="2147492614" r:id="rId235"/>
    <p:sldLayoutId id="2147492615" r:id="rId236"/>
    <p:sldLayoutId id="2147492616" r:id="rId237"/>
    <p:sldLayoutId id="2147492617" r:id="rId238"/>
    <p:sldLayoutId id="2147492618" r:id="rId239"/>
    <p:sldLayoutId id="2147492619" r:id="rId240"/>
    <p:sldLayoutId id="2147492620" r:id="rId241"/>
    <p:sldLayoutId id="2147492621" r:id="rId242"/>
    <p:sldLayoutId id="2147492622" r:id="rId243"/>
    <p:sldLayoutId id="2147492623" r:id="rId244"/>
    <p:sldLayoutId id="2147492624" r:id="rId245"/>
    <p:sldLayoutId id="2147492625" r:id="rId246"/>
    <p:sldLayoutId id="2147492626" r:id="rId247"/>
    <p:sldLayoutId id="2147492627" r:id="rId248"/>
    <p:sldLayoutId id="2147492628" r:id="rId249"/>
    <p:sldLayoutId id="2147492629" r:id="rId250"/>
    <p:sldLayoutId id="2147492630" r:id="rId251"/>
    <p:sldLayoutId id="2147492631" r:id="rId252"/>
    <p:sldLayoutId id="2147492632" r:id="rId253"/>
    <p:sldLayoutId id="2147492633" r:id="rId254"/>
    <p:sldLayoutId id="2147492634" r:id="rId255"/>
    <p:sldLayoutId id="2147492635" r:id="rId256"/>
    <p:sldLayoutId id="2147492636" r:id="rId257"/>
    <p:sldLayoutId id="2147492637" r:id="rId258"/>
    <p:sldLayoutId id="2147492638" r:id="rId259"/>
    <p:sldLayoutId id="2147492639" r:id="rId260"/>
    <p:sldLayoutId id="2147492640" r:id="rId261"/>
    <p:sldLayoutId id="2147492641" r:id="rId262"/>
    <p:sldLayoutId id="2147492642" r:id="rId263"/>
    <p:sldLayoutId id="2147492643" r:id="rId264"/>
    <p:sldLayoutId id="2147492644" r:id="rId265"/>
    <p:sldLayoutId id="2147492645" r:id="rId266"/>
    <p:sldLayoutId id="2147492646" r:id="rId267"/>
    <p:sldLayoutId id="2147492647" r:id="rId268"/>
    <p:sldLayoutId id="2147492648" r:id="rId269"/>
    <p:sldLayoutId id="2147492649" r:id="rId270"/>
    <p:sldLayoutId id="2147492650" r:id="rId271"/>
    <p:sldLayoutId id="2147492651" r:id="rId272"/>
    <p:sldLayoutId id="2147492652" r:id="rId273"/>
    <p:sldLayoutId id="2147492653" r:id="rId274"/>
    <p:sldLayoutId id="2147492654" r:id="rId275"/>
    <p:sldLayoutId id="2147492655" r:id="rId276"/>
    <p:sldLayoutId id="2147492656" r:id="rId277"/>
    <p:sldLayoutId id="2147492657" r:id="rId278"/>
    <p:sldLayoutId id="2147492658" r:id="rId279"/>
    <p:sldLayoutId id="2147492659" r:id="rId280"/>
    <p:sldLayoutId id="2147492660" r:id="rId281"/>
    <p:sldLayoutId id="2147492661" r:id="rId282"/>
    <p:sldLayoutId id="2147492662" r:id="rId283"/>
    <p:sldLayoutId id="2147492663" r:id="rId284"/>
    <p:sldLayoutId id="2147492664" r:id="rId285"/>
    <p:sldLayoutId id="2147492665" r:id="rId286"/>
    <p:sldLayoutId id="2147492666" r:id="rId287"/>
    <p:sldLayoutId id="2147492667" r:id="rId288"/>
    <p:sldLayoutId id="2147492668" r:id="rId289"/>
    <p:sldLayoutId id="2147492669" r:id="rId290"/>
    <p:sldLayoutId id="2147492670" r:id="rId291"/>
    <p:sldLayoutId id="2147492671" r:id="rId292"/>
    <p:sldLayoutId id="2147492672" r:id="rId293"/>
    <p:sldLayoutId id="2147492673" r:id="rId294"/>
    <p:sldLayoutId id="2147492674" r:id="rId295"/>
    <p:sldLayoutId id="2147492675" r:id="rId296"/>
    <p:sldLayoutId id="2147492676" r:id="rId297"/>
    <p:sldLayoutId id="2147492677" r:id="rId298"/>
    <p:sldLayoutId id="2147492678" r:id="rId299"/>
    <p:sldLayoutId id="2147492679" r:id="rId300"/>
    <p:sldLayoutId id="2147492680" r:id="rId301"/>
    <p:sldLayoutId id="2147492681" r:id="rId302"/>
    <p:sldLayoutId id="2147492682" r:id="rId303"/>
    <p:sldLayoutId id="2147492683" r:id="rId304"/>
    <p:sldLayoutId id="2147492684" r:id="rId305"/>
    <p:sldLayoutId id="2147492685" r:id="rId306"/>
    <p:sldLayoutId id="2147492686" r:id="rId307"/>
    <p:sldLayoutId id="2147492687" r:id="rId308"/>
    <p:sldLayoutId id="2147492688" r:id="rId309"/>
    <p:sldLayoutId id="2147492689" r:id="rId310"/>
    <p:sldLayoutId id="2147492690" r:id="rId311"/>
    <p:sldLayoutId id="2147492691" r:id="rId312"/>
    <p:sldLayoutId id="2147492692" r:id="rId313"/>
    <p:sldLayoutId id="2147492693" r:id="rId314"/>
    <p:sldLayoutId id="2147492694" r:id="rId315"/>
    <p:sldLayoutId id="2147492695" r:id="rId316"/>
    <p:sldLayoutId id="2147492696" r:id="rId317"/>
    <p:sldLayoutId id="2147492697" r:id="rId318"/>
    <p:sldLayoutId id="2147492698" r:id="rId319"/>
    <p:sldLayoutId id="2147492699" r:id="rId320"/>
    <p:sldLayoutId id="2147492700" r:id="rId321"/>
    <p:sldLayoutId id="2147492701" r:id="rId322"/>
    <p:sldLayoutId id="2147492702" r:id="rId323"/>
    <p:sldLayoutId id="2147492703" r:id="rId324"/>
    <p:sldLayoutId id="2147492704" r:id="rId325"/>
    <p:sldLayoutId id="2147492705" r:id="rId326"/>
    <p:sldLayoutId id="2147492706" r:id="rId327"/>
    <p:sldLayoutId id="2147492707" r:id="rId328"/>
    <p:sldLayoutId id="2147492708" r:id="rId329"/>
    <p:sldLayoutId id="2147492709" r:id="rId330"/>
    <p:sldLayoutId id="2147492710" r:id="rId331"/>
    <p:sldLayoutId id="2147492711" r:id="rId332"/>
    <p:sldLayoutId id="2147492712" r:id="rId333"/>
    <p:sldLayoutId id="2147492713" r:id="rId334"/>
    <p:sldLayoutId id="2147492714" r:id="rId335"/>
    <p:sldLayoutId id="2147492715" r:id="rId336"/>
    <p:sldLayoutId id="2147492716" r:id="rId337"/>
    <p:sldLayoutId id="2147492717" r:id="rId338"/>
    <p:sldLayoutId id="2147492718" r:id="rId339"/>
    <p:sldLayoutId id="2147492719" r:id="rId340"/>
    <p:sldLayoutId id="2147492720" r:id="rId341"/>
    <p:sldLayoutId id="2147492721" r:id="rId342"/>
    <p:sldLayoutId id="2147492722" r:id="rId343"/>
    <p:sldLayoutId id="2147492723" r:id="rId344"/>
    <p:sldLayoutId id="2147492724" r:id="rId345"/>
    <p:sldLayoutId id="2147492725" r:id="rId346"/>
    <p:sldLayoutId id="2147492726" r:id="rId347"/>
    <p:sldLayoutId id="2147492727" r:id="rId348"/>
    <p:sldLayoutId id="2147492728" r:id="rId349"/>
    <p:sldLayoutId id="2147492729" r:id="rId350"/>
    <p:sldLayoutId id="2147492730" r:id="rId351"/>
    <p:sldLayoutId id="2147492731" r:id="rId352"/>
    <p:sldLayoutId id="2147492732" r:id="rId353"/>
    <p:sldLayoutId id="2147492733" r:id="rId354"/>
    <p:sldLayoutId id="2147492734" r:id="rId355"/>
    <p:sldLayoutId id="2147492735" r:id="rId356"/>
    <p:sldLayoutId id="2147492736" r:id="rId357"/>
    <p:sldLayoutId id="2147492737" r:id="rId358"/>
    <p:sldLayoutId id="2147492738" r:id="rId359"/>
    <p:sldLayoutId id="2147492739" r:id="rId360"/>
    <p:sldLayoutId id="2147492740" r:id="rId361"/>
    <p:sldLayoutId id="2147492741" r:id="rId362"/>
    <p:sldLayoutId id="2147492742" r:id="rId363"/>
    <p:sldLayoutId id="2147492743" r:id="rId364"/>
    <p:sldLayoutId id="2147492744" r:id="rId365"/>
    <p:sldLayoutId id="2147492745" r:id="rId366"/>
    <p:sldLayoutId id="2147492746" r:id="rId367"/>
    <p:sldLayoutId id="2147492747" r:id="rId368"/>
    <p:sldLayoutId id="2147492748" r:id="rId369"/>
    <p:sldLayoutId id="2147492749" r:id="rId370"/>
    <p:sldLayoutId id="2147492750" r:id="rId371"/>
    <p:sldLayoutId id="2147492751" r:id="rId372"/>
    <p:sldLayoutId id="2147492752" r:id="rId373"/>
    <p:sldLayoutId id="2147492753" r:id="rId374"/>
    <p:sldLayoutId id="2147492754" r:id="rId375"/>
    <p:sldLayoutId id="2147492755" r:id="rId376"/>
    <p:sldLayoutId id="2147492756" r:id="rId377"/>
    <p:sldLayoutId id="2147492757" r:id="rId378"/>
    <p:sldLayoutId id="2147492758" r:id="rId379"/>
    <p:sldLayoutId id="2147492759" r:id="rId380"/>
    <p:sldLayoutId id="2147492760" r:id="rId381"/>
    <p:sldLayoutId id="2147492761" r:id="rId382"/>
    <p:sldLayoutId id="2147492762" r:id="rId383"/>
    <p:sldLayoutId id="2147492763" r:id="rId384"/>
    <p:sldLayoutId id="2147492764" r:id="rId385"/>
    <p:sldLayoutId id="2147492765" r:id="rId386"/>
    <p:sldLayoutId id="2147492766" r:id="rId387"/>
    <p:sldLayoutId id="2147492767" r:id="rId388"/>
    <p:sldLayoutId id="2147492768" r:id="rId389"/>
    <p:sldLayoutId id="2147492769" r:id="rId390"/>
    <p:sldLayoutId id="2147492770" r:id="rId391"/>
    <p:sldLayoutId id="2147492771" r:id="rId392"/>
    <p:sldLayoutId id="2147492772" r:id="rId393"/>
    <p:sldLayoutId id="2147492773" r:id="rId394"/>
    <p:sldLayoutId id="2147492774" r:id="rId395"/>
    <p:sldLayoutId id="2147492775" r:id="rId396"/>
    <p:sldLayoutId id="2147492776" r:id="rId397"/>
    <p:sldLayoutId id="2147492777" r:id="rId398"/>
    <p:sldLayoutId id="2147492778" r:id="rId399"/>
    <p:sldLayoutId id="2147492779" r:id="rId400"/>
    <p:sldLayoutId id="2147492780" r:id="rId401"/>
    <p:sldLayoutId id="2147492781" r:id="rId402"/>
    <p:sldLayoutId id="2147492782" r:id="rId403"/>
    <p:sldLayoutId id="2147492783" r:id="rId404"/>
    <p:sldLayoutId id="2147492784" r:id="rId405"/>
    <p:sldLayoutId id="2147492785" r:id="rId406"/>
    <p:sldLayoutId id="2147492786" r:id="rId407"/>
    <p:sldLayoutId id="2147492787" r:id="rId408"/>
    <p:sldLayoutId id="2147492788" r:id="rId409"/>
    <p:sldLayoutId id="2147492789" r:id="rId410"/>
    <p:sldLayoutId id="2147492790" r:id="rId411"/>
    <p:sldLayoutId id="2147492791" r:id="rId412"/>
    <p:sldLayoutId id="2147492792" r:id="rId413"/>
    <p:sldLayoutId id="2147492793" r:id="rId414"/>
    <p:sldLayoutId id="2147492794" r:id="rId415"/>
    <p:sldLayoutId id="2147492795" r:id="rId416"/>
    <p:sldLayoutId id="2147492796" r:id="rId417"/>
    <p:sldLayoutId id="2147492797" r:id="rId418"/>
    <p:sldLayoutId id="2147492798" r:id="rId419"/>
    <p:sldLayoutId id="2147492799" r:id="rId420"/>
    <p:sldLayoutId id="2147492800" r:id="rId421"/>
    <p:sldLayoutId id="2147492801" r:id="rId422"/>
    <p:sldLayoutId id="2147492802" r:id="rId423"/>
    <p:sldLayoutId id="2147492803" r:id="rId424"/>
    <p:sldLayoutId id="2147492804" r:id="rId425"/>
    <p:sldLayoutId id="2147492805" r:id="rId426"/>
    <p:sldLayoutId id="2147492806" r:id="rId427"/>
    <p:sldLayoutId id="2147492807" r:id="rId428"/>
    <p:sldLayoutId id="2147492808" r:id="rId429"/>
    <p:sldLayoutId id="2147492809" r:id="rId430"/>
    <p:sldLayoutId id="2147492810" r:id="rId431"/>
    <p:sldLayoutId id="2147492811" r:id="rId432"/>
    <p:sldLayoutId id="2147492812" r:id="rId433"/>
    <p:sldLayoutId id="2147492813" r:id="rId434"/>
    <p:sldLayoutId id="2147492814" r:id="rId435"/>
    <p:sldLayoutId id="2147492815" r:id="rId436"/>
    <p:sldLayoutId id="2147492816" r:id="rId437"/>
    <p:sldLayoutId id="2147492817" r:id="rId438"/>
    <p:sldLayoutId id="2147492818" r:id="rId439"/>
    <p:sldLayoutId id="2147492819" r:id="rId440"/>
    <p:sldLayoutId id="2147492820" r:id="rId441"/>
    <p:sldLayoutId id="2147492821" r:id="rId442"/>
    <p:sldLayoutId id="2147492822" r:id="rId443"/>
    <p:sldLayoutId id="2147492823" r:id="rId444"/>
    <p:sldLayoutId id="2147492824" r:id="rId445"/>
    <p:sldLayoutId id="2147492825" r:id="rId446"/>
    <p:sldLayoutId id="2147492826" r:id="rId447"/>
    <p:sldLayoutId id="2147492827" r:id="rId448"/>
    <p:sldLayoutId id="2147492828" r:id="rId449"/>
    <p:sldLayoutId id="2147492829" r:id="rId450"/>
    <p:sldLayoutId id="2147492830" r:id="rId451"/>
    <p:sldLayoutId id="2147492831" r:id="rId452"/>
    <p:sldLayoutId id="2147492832" r:id="rId453"/>
    <p:sldLayoutId id="2147492833" r:id="rId454"/>
    <p:sldLayoutId id="2147492834" r:id="rId455"/>
    <p:sldLayoutId id="2147492835" r:id="rId456"/>
    <p:sldLayoutId id="2147492836" r:id="rId457"/>
    <p:sldLayoutId id="2147492837" r:id="rId458"/>
    <p:sldLayoutId id="2147492838" r:id="rId459"/>
    <p:sldLayoutId id="2147492839" r:id="rId460"/>
    <p:sldLayoutId id="2147492840" r:id="rId461"/>
    <p:sldLayoutId id="2147492841" r:id="rId462"/>
    <p:sldLayoutId id="2147492842" r:id="rId463"/>
    <p:sldLayoutId id="2147492843" r:id="rId464"/>
    <p:sldLayoutId id="2147492844" r:id="rId465"/>
    <p:sldLayoutId id="2147492845" r:id="rId466"/>
    <p:sldLayoutId id="2147492846" r:id="rId467"/>
    <p:sldLayoutId id="2147492847" r:id="rId468"/>
    <p:sldLayoutId id="2147492848" r:id="rId469"/>
    <p:sldLayoutId id="2147492849" r:id="rId470"/>
    <p:sldLayoutId id="2147492850" r:id="rId471"/>
    <p:sldLayoutId id="2147492851" r:id="rId472"/>
    <p:sldLayoutId id="2147492852" r:id="rId473"/>
    <p:sldLayoutId id="2147492853" r:id="rId474"/>
    <p:sldLayoutId id="2147492854" r:id="rId475"/>
    <p:sldLayoutId id="2147492855" r:id="rId476"/>
    <p:sldLayoutId id="2147492856" r:id="rId477"/>
    <p:sldLayoutId id="2147492857" r:id="rId478"/>
    <p:sldLayoutId id="2147492858" r:id="rId479"/>
    <p:sldLayoutId id="2147492859" r:id="rId480"/>
    <p:sldLayoutId id="2147492860" r:id="rId481"/>
    <p:sldLayoutId id="2147492861" r:id="rId482"/>
    <p:sldLayoutId id="2147492862" r:id="rId483"/>
    <p:sldLayoutId id="2147492863" r:id="rId484"/>
    <p:sldLayoutId id="2147492864" r:id="rId485"/>
    <p:sldLayoutId id="2147492865" r:id="rId486"/>
    <p:sldLayoutId id="2147492866" r:id="rId487"/>
    <p:sldLayoutId id="2147492867" r:id="rId488"/>
    <p:sldLayoutId id="2147492868" r:id="rId489"/>
    <p:sldLayoutId id="2147492869" r:id="rId490"/>
    <p:sldLayoutId id="2147492870" r:id="rId491"/>
    <p:sldLayoutId id="2147492871" r:id="rId492"/>
    <p:sldLayoutId id="2147492872" r:id="rId493"/>
    <p:sldLayoutId id="2147492873" r:id="rId494"/>
    <p:sldLayoutId id="2147492874" r:id="rId495"/>
    <p:sldLayoutId id="2147492875" r:id="rId496"/>
    <p:sldLayoutId id="2147492876" r:id="rId497"/>
    <p:sldLayoutId id="2147492877" r:id="rId498"/>
    <p:sldLayoutId id="2147492878" r:id="rId499"/>
    <p:sldLayoutId id="2147492879" r:id="rId500"/>
    <p:sldLayoutId id="2147492880" r:id="rId501"/>
    <p:sldLayoutId id="2147492881" r:id="rId502"/>
    <p:sldLayoutId id="2147492882" r:id="rId503"/>
    <p:sldLayoutId id="2147492883" r:id="rId504"/>
    <p:sldLayoutId id="2147492884" r:id="rId505"/>
    <p:sldLayoutId id="2147492885" r:id="rId506"/>
    <p:sldLayoutId id="2147492886" r:id="rId507"/>
    <p:sldLayoutId id="2147492887" r:id="rId508"/>
    <p:sldLayoutId id="2147492888" r:id="rId509"/>
    <p:sldLayoutId id="2147492889" r:id="rId510"/>
    <p:sldLayoutId id="2147492890" r:id="rId511"/>
    <p:sldLayoutId id="2147492891" r:id="rId512"/>
    <p:sldLayoutId id="2147492892" r:id="rId513"/>
    <p:sldLayoutId id="2147492893" r:id="rId514"/>
    <p:sldLayoutId id="2147492894" r:id="rId515"/>
    <p:sldLayoutId id="2147492895" r:id="rId516"/>
    <p:sldLayoutId id="2147492896" r:id="rId517"/>
    <p:sldLayoutId id="2147492897" r:id="rId518"/>
    <p:sldLayoutId id="2147492898" r:id="rId519"/>
    <p:sldLayoutId id="2147492899" r:id="rId520"/>
    <p:sldLayoutId id="2147492900" r:id="rId521"/>
    <p:sldLayoutId id="2147492901" r:id="rId522"/>
    <p:sldLayoutId id="2147492902" r:id="rId523"/>
    <p:sldLayoutId id="2147492903" r:id="rId524"/>
    <p:sldLayoutId id="2147492904" r:id="rId525"/>
    <p:sldLayoutId id="2147492905" r:id="rId526"/>
    <p:sldLayoutId id="2147492906" r:id="rId527"/>
    <p:sldLayoutId id="2147492907" r:id="rId528"/>
    <p:sldLayoutId id="2147492908" r:id="rId529"/>
    <p:sldLayoutId id="2147492909" r:id="rId530"/>
    <p:sldLayoutId id="2147492910" r:id="rId531"/>
    <p:sldLayoutId id="2147492911" r:id="rId532"/>
    <p:sldLayoutId id="2147492912" r:id="rId533"/>
    <p:sldLayoutId id="2147492913" r:id="rId534"/>
    <p:sldLayoutId id="2147492914" r:id="rId535"/>
    <p:sldLayoutId id="2147492915" r:id="rId536"/>
    <p:sldLayoutId id="2147492916" r:id="rId537"/>
    <p:sldLayoutId id="2147492917" r:id="rId538"/>
    <p:sldLayoutId id="2147492918" r:id="rId539"/>
    <p:sldLayoutId id="2147492919" r:id="rId540"/>
    <p:sldLayoutId id="2147492920" r:id="rId541"/>
    <p:sldLayoutId id="2147492921" r:id="rId542"/>
    <p:sldLayoutId id="2147492922" r:id="rId543"/>
    <p:sldLayoutId id="2147492923" r:id="rId544"/>
    <p:sldLayoutId id="2147492924" r:id="rId545"/>
    <p:sldLayoutId id="2147492925" r:id="rId546"/>
    <p:sldLayoutId id="2147492926" r:id="rId547"/>
    <p:sldLayoutId id="2147492927" r:id="rId548"/>
    <p:sldLayoutId id="2147492928" r:id="rId549"/>
    <p:sldLayoutId id="2147492929" r:id="rId550"/>
    <p:sldLayoutId id="2147492930" r:id="rId551"/>
    <p:sldLayoutId id="2147492931" r:id="rId552"/>
    <p:sldLayoutId id="2147492932" r:id="rId553"/>
    <p:sldLayoutId id="2147492933" r:id="rId554"/>
    <p:sldLayoutId id="2147492934" r:id="rId555"/>
    <p:sldLayoutId id="2147492935" r:id="rId556"/>
    <p:sldLayoutId id="2147492936" r:id="rId557"/>
    <p:sldLayoutId id="2147492937" r:id="rId558"/>
    <p:sldLayoutId id="2147492938" r:id="rId559"/>
    <p:sldLayoutId id="2147492939" r:id="rId560"/>
    <p:sldLayoutId id="2147492940" r:id="rId561"/>
    <p:sldLayoutId id="2147492941" r:id="rId562"/>
    <p:sldLayoutId id="2147492942" r:id="rId563"/>
    <p:sldLayoutId id="2147492943" r:id="rId564"/>
    <p:sldLayoutId id="2147492944" r:id="rId565"/>
    <p:sldLayoutId id="2147492945" r:id="rId566"/>
    <p:sldLayoutId id="2147492946" r:id="rId567"/>
    <p:sldLayoutId id="2147492947" r:id="rId568"/>
    <p:sldLayoutId id="2147492948" r:id="rId569"/>
    <p:sldLayoutId id="2147492949" r:id="rId570"/>
    <p:sldLayoutId id="2147492950" r:id="rId571"/>
    <p:sldLayoutId id="2147492951" r:id="rId572"/>
    <p:sldLayoutId id="2147492952" r:id="rId573"/>
    <p:sldLayoutId id="2147492953" r:id="rId574"/>
    <p:sldLayoutId id="2147492954" r:id="rId575"/>
    <p:sldLayoutId id="2147492955" r:id="rId576"/>
    <p:sldLayoutId id="2147492956" r:id="rId577"/>
    <p:sldLayoutId id="2147492957" r:id="rId578"/>
    <p:sldLayoutId id="2147492958" r:id="rId579"/>
    <p:sldLayoutId id="2147492959" r:id="rId580"/>
    <p:sldLayoutId id="2147492960" r:id="rId581"/>
    <p:sldLayoutId id="2147492961" r:id="rId582"/>
    <p:sldLayoutId id="2147492962" r:id="rId583"/>
    <p:sldLayoutId id="2147492963" r:id="rId584"/>
    <p:sldLayoutId id="2147492964" r:id="rId585"/>
    <p:sldLayoutId id="2147492965" r:id="rId586"/>
    <p:sldLayoutId id="2147492966" r:id="rId587"/>
    <p:sldLayoutId id="2147492967" r:id="rId588"/>
    <p:sldLayoutId id="2147492968" r:id="rId589"/>
    <p:sldLayoutId id="2147492969" r:id="rId590"/>
    <p:sldLayoutId id="2147492970" r:id="rId591"/>
    <p:sldLayoutId id="2147492971" r:id="rId592"/>
    <p:sldLayoutId id="2147492972" r:id="rId593"/>
    <p:sldLayoutId id="2147492973" r:id="rId594"/>
    <p:sldLayoutId id="2147492974" r:id="rId595"/>
    <p:sldLayoutId id="2147492975" r:id="rId596"/>
    <p:sldLayoutId id="2147492976" r:id="rId597"/>
    <p:sldLayoutId id="2147492977" r:id="rId598"/>
    <p:sldLayoutId id="2147492978" r:id="rId599"/>
    <p:sldLayoutId id="2147492979" r:id="rId600"/>
    <p:sldLayoutId id="2147492980" r:id="rId601"/>
    <p:sldLayoutId id="2147492981" r:id="rId602"/>
    <p:sldLayoutId id="2147492982" r:id="rId603"/>
    <p:sldLayoutId id="2147492983" r:id="rId604"/>
    <p:sldLayoutId id="2147492984" r:id="rId605"/>
    <p:sldLayoutId id="2147492985" r:id="rId606"/>
    <p:sldLayoutId id="2147492986" r:id="rId607"/>
    <p:sldLayoutId id="2147492987" r:id="rId608"/>
    <p:sldLayoutId id="2147492988" r:id="rId609"/>
    <p:sldLayoutId id="2147492989" r:id="rId610"/>
    <p:sldLayoutId id="2147492990" r:id="rId611"/>
    <p:sldLayoutId id="2147492991" r:id="rId612"/>
    <p:sldLayoutId id="2147492992" r:id="rId613"/>
    <p:sldLayoutId id="2147492993" r:id="rId614"/>
    <p:sldLayoutId id="2147492994" r:id="rId615"/>
    <p:sldLayoutId id="2147492995" r:id="rId616"/>
    <p:sldLayoutId id="2147492996" r:id="rId617"/>
    <p:sldLayoutId id="2147492997" r:id="rId618"/>
    <p:sldLayoutId id="2147492998" r:id="rId619"/>
    <p:sldLayoutId id="2147492999" r:id="rId620"/>
    <p:sldLayoutId id="2147493000" r:id="rId621"/>
    <p:sldLayoutId id="2147493001" r:id="rId622"/>
    <p:sldLayoutId id="2147493002" r:id="rId623"/>
    <p:sldLayoutId id="2147493003" r:id="rId624"/>
    <p:sldLayoutId id="2147493004" r:id="rId625"/>
    <p:sldLayoutId id="2147493005" r:id="rId626"/>
    <p:sldLayoutId id="2147493006" r:id="rId627"/>
    <p:sldLayoutId id="2147493007" r:id="rId628"/>
    <p:sldLayoutId id="2147493008" r:id="rId629"/>
    <p:sldLayoutId id="2147493009" r:id="rId630"/>
    <p:sldLayoutId id="2147493010" r:id="rId631"/>
    <p:sldLayoutId id="2147493011" r:id="rId632"/>
    <p:sldLayoutId id="2147493012" r:id="rId633"/>
    <p:sldLayoutId id="2147493013" r:id="rId634"/>
    <p:sldLayoutId id="2147493014" r:id="rId635"/>
    <p:sldLayoutId id="2147493015" r:id="rId636"/>
    <p:sldLayoutId id="2147493016" r:id="rId637"/>
    <p:sldLayoutId id="2147493017" r:id="rId638"/>
    <p:sldLayoutId id="2147493018" r:id="rId639"/>
    <p:sldLayoutId id="2147493019" r:id="rId640"/>
    <p:sldLayoutId id="2147493020" r:id="rId641"/>
    <p:sldLayoutId id="2147493021" r:id="rId642"/>
    <p:sldLayoutId id="2147493022" r:id="rId643"/>
    <p:sldLayoutId id="2147493023" r:id="rId644"/>
    <p:sldLayoutId id="2147493024" r:id="rId645"/>
    <p:sldLayoutId id="2147493025" r:id="rId646"/>
    <p:sldLayoutId id="2147493026" r:id="rId647"/>
    <p:sldLayoutId id="2147493027" r:id="rId648"/>
    <p:sldLayoutId id="2147493028" r:id="rId649"/>
    <p:sldLayoutId id="2147493029" r:id="rId650"/>
    <p:sldLayoutId id="2147493030" r:id="rId651"/>
    <p:sldLayoutId id="2147493031" r:id="rId652"/>
    <p:sldLayoutId id="2147493032" r:id="rId653"/>
    <p:sldLayoutId id="2147493033" r:id="rId654"/>
    <p:sldLayoutId id="2147493034" r:id="rId655"/>
    <p:sldLayoutId id="2147493035" r:id="rId656"/>
    <p:sldLayoutId id="2147493036" r:id="rId657"/>
    <p:sldLayoutId id="2147493037" r:id="rId658"/>
    <p:sldLayoutId id="2147493038" r:id="rId659"/>
    <p:sldLayoutId id="2147493039" r:id="rId660"/>
    <p:sldLayoutId id="2147493040" r:id="rId661"/>
    <p:sldLayoutId id="2147493041" r:id="rId662"/>
    <p:sldLayoutId id="2147493042" r:id="rId663"/>
    <p:sldLayoutId id="2147493043" r:id="rId664"/>
    <p:sldLayoutId id="2147493044" r:id="rId665"/>
    <p:sldLayoutId id="2147493045" r:id="rId666"/>
    <p:sldLayoutId id="2147493046" r:id="rId667"/>
    <p:sldLayoutId id="2147493047" r:id="rId668"/>
    <p:sldLayoutId id="2147493048" r:id="rId669"/>
    <p:sldLayoutId id="2147493049" r:id="rId670"/>
    <p:sldLayoutId id="2147493050" r:id="rId671"/>
    <p:sldLayoutId id="2147493051" r:id="rId672"/>
    <p:sldLayoutId id="2147493052" r:id="rId673"/>
    <p:sldLayoutId id="2147493053" r:id="rId674"/>
    <p:sldLayoutId id="2147493054" r:id="rId675"/>
    <p:sldLayoutId id="2147493055" r:id="rId676"/>
    <p:sldLayoutId id="2147493056" r:id="rId677"/>
    <p:sldLayoutId id="2147493057" r:id="rId678"/>
    <p:sldLayoutId id="2147493058" r:id="rId679"/>
    <p:sldLayoutId id="2147493059" r:id="rId680"/>
    <p:sldLayoutId id="2147493060" r:id="rId681"/>
    <p:sldLayoutId id="2147493061" r:id="rId682"/>
    <p:sldLayoutId id="2147493062" r:id="rId683"/>
    <p:sldLayoutId id="2147493063" r:id="rId684"/>
    <p:sldLayoutId id="2147493064" r:id="rId685"/>
    <p:sldLayoutId id="2147493065" r:id="rId686"/>
    <p:sldLayoutId id="2147493066" r:id="rId687"/>
    <p:sldLayoutId id="2147493067" r:id="rId688"/>
    <p:sldLayoutId id="2147493068" r:id="rId689"/>
    <p:sldLayoutId id="2147493069" r:id="rId690"/>
    <p:sldLayoutId id="2147493070" r:id="rId691"/>
    <p:sldLayoutId id="2147493071" r:id="rId692"/>
    <p:sldLayoutId id="2147493072" r:id="rId693"/>
    <p:sldLayoutId id="2147493073" r:id="rId694"/>
    <p:sldLayoutId id="2147493074" r:id="rId695"/>
    <p:sldLayoutId id="2147493075" r:id="rId696"/>
    <p:sldLayoutId id="2147493076" r:id="rId697"/>
    <p:sldLayoutId id="2147493077" r:id="rId698"/>
    <p:sldLayoutId id="2147493078" r:id="rId699"/>
    <p:sldLayoutId id="2147493079" r:id="rId700"/>
    <p:sldLayoutId id="2147493080" r:id="rId701"/>
    <p:sldLayoutId id="2147493081" r:id="rId702"/>
    <p:sldLayoutId id="2147493082" r:id="rId703"/>
    <p:sldLayoutId id="2147493083" r:id="rId704"/>
    <p:sldLayoutId id="2147493084" r:id="rId705"/>
    <p:sldLayoutId id="2147493085" r:id="rId706"/>
    <p:sldLayoutId id="2147493086" r:id="rId707"/>
    <p:sldLayoutId id="2147493087" r:id="rId708"/>
    <p:sldLayoutId id="2147493088" r:id="rId709"/>
    <p:sldLayoutId id="2147493089" r:id="rId710"/>
    <p:sldLayoutId id="2147493090" r:id="rId711"/>
    <p:sldLayoutId id="2147493091" r:id="rId712"/>
    <p:sldLayoutId id="2147493092" r:id="rId713"/>
    <p:sldLayoutId id="2147493093" r:id="rId714"/>
    <p:sldLayoutId id="2147493094" r:id="rId715"/>
    <p:sldLayoutId id="2147493095" r:id="rId716"/>
    <p:sldLayoutId id="2147493096" r:id="rId717"/>
    <p:sldLayoutId id="2147493097" r:id="rId718"/>
    <p:sldLayoutId id="2147493098" r:id="rId719"/>
    <p:sldLayoutId id="2147493099" r:id="rId720"/>
    <p:sldLayoutId id="2147493100" r:id="rId721"/>
    <p:sldLayoutId id="2147493101" r:id="rId722"/>
    <p:sldLayoutId id="2147493102" r:id="rId723"/>
    <p:sldLayoutId id="2147493103" r:id="rId724"/>
    <p:sldLayoutId id="2147493104" r:id="rId725"/>
    <p:sldLayoutId id="2147493105" r:id="rId726"/>
    <p:sldLayoutId id="2147493106" r:id="rId727"/>
    <p:sldLayoutId id="2147493107" r:id="rId728"/>
    <p:sldLayoutId id="2147493108" r:id="rId729"/>
    <p:sldLayoutId id="2147493109" r:id="rId730"/>
    <p:sldLayoutId id="2147493110" r:id="rId731"/>
    <p:sldLayoutId id="2147493111" r:id="rId732"/>
    <p:sldLayoutId id="2147493112" r:id="rId733"/>
    <p:sldLayoutId id="2147493113" r:id="rId734"/>
    <p:sldLayoutId id="2147493114" r:id="rId735"/>
    <p:sldLayoutId id="2147493115" r:id="rId736"/>
    <p:sldLayoutId id="2147493116" r:id="rId737"/>
    <p:sldLayoutId id="2147493117" r:id="rId738"/>
    <p:sldLayoutId id="2147493118" r:id="rId739"/>
    <p:sldLayoutId id="2147493119" r:id="rId740"/>
    <p:sldLayoutId id="2147493120" r:id="rId741"/>
    <p:sldLayoutId id="2147493121" r:id="rId742"/>
    <p:sldLayoutId id="2147493122" r:id="rId743"/>
    <p:sldLayoutId id="2147493123" r:id="rId744"/>
    <p:sldLayoutId id="2147493124" r:id="rId745"/>
    <p:sldLayoutId id="2147493125" r:id="rId746"/>
    <p:sldLayoutId id="2147493126" r:id="rId747"/>
    <p:sldLayoutId id="2147493127" r:id="rId748"/>
    <p:sldLayoutId id="2147493128" r:id="rId749"/>
    <p:sldLayoutId id="2147493129" r:id="rId750"/>
    <p:sldLayoutId id="2147493130" r:id="rId751"/>
    <p:sldLayoutId id="2147493131" r:id="rId752"/>
    <p:sldLayoutId id="2147493132" r:id="rId753"/>
    <p:sldLayoutId id="2147493133" r:id="rId754"/>
    <p:sldLayoutId id="2147493134" r:id="rId755"/>
    <p:sldLayoutId id="2147493135" r:id="rId756"/>
    <p:sldLayoutId id="2147493136" r:id="rId757"/>
    <p:sldLayoutId id="2147493137" r:id="rId758"/>
    <p:sldLayoutId id="2147493138" r:id="rId759"/>
    <p:sldLayoutId id="2147493139" r:id="rId760"/>
    <p:sldLayoutId id="2147493140" r:id="rId761"/>
    <p:sldLayoutId id="2147493141" r:id="rId762"/>
    <p:sldLayoutId id="2147493142" r:id="rId763"/>
    <p:sldLayoutId id="2147493143" r:id="rId764"/>
    <p:sldLayoutId id="2147493144" r:id="rId765"/>
    <p:sldLayoutId id="2147493145" r:id="rId766"/>
    <p:sldLayoutId id="2147493146" r:id="rId767"/>
    <p:sldLayoutId id="2147493147" r:id="rId768"/>
    <p:sldLayoutId id="2147493148" r:id="rId769"/>
    <p:sldLayoutId id="2147493149" r:id="rId770"/>
    <p:sldLayoutId id="2147493150" r:id="rId771"/>
    <p:sldLayoutId id="2147493151" r:id="rId772"/>
    <p:sldLayoutId id="2147493152" r:id="rId773"/>
    <p:sldLayoutId id="2147493153" r:id="rId774"/>
    <p:sldLayoutId id="2147493154" r:id="rId775"/>
    <p:sldLayoutId id="2147493155" r:id="rId776"/>
    <p:sldLayoutId id="2147493156" r:id="rId777"/>
    <p:sldLayoutId id="2147493157" r:id="rId778"/>
    <p:sldLayoutId id="2147493158" r:id="rId779"/>
    <p:sldLayoutId id="2147493159" r:id="rId780"/>
    <p:sldLayoutId id="2147493160" r:id="rId781"/>
    <p:sldLayoutId id="2147493161" r:id="rId782"/>
    <p:sldLayoutId id="2147493162" r:id="rId783"/>
    <p:sldLayoutId id="2147493163" r:id="rId784"/>
    <p:sldLayoutId id="2147493164" r:id="rId785"/>
    <p:sldLayoutId id="2147493165" r:id="rId786"/>
    <p:sldLayoutId id="2147493166" r:id="rId787"/>
    <p:sldLayoutId id="2147493167" r:id="rId788"/>
    <p:sldLayoutId id="2147493168" r:id="rId789"/>
    <p:sldLayoutId id="2147493169" r:id="rId790"/>
    <p:sldLayoutId id="2147493170" r:id="rId791"/>
    <p:sldLayoutId id="2147493171" r:id="rId792"/>
    <p:sldLayoutId id="2147493172" r:id="rId793"/>
    <p:sldLayoutId id="2147493173" r:id="rId794"/>
    <p:sldLayoutId id="2147493174" r:id="rId795"/>
    <p:sldLayoutId id="2147493175" r:id="rId796"/>
    <p:sldLayoutId id="2147493176" r:id="rId797"/>
    <p:sldLayoutId id="2147493177" r:id="rId798"/>
    <p:sldLayoutId id="2147493178" r:id="rId799"/>
    <p:sldLayoutId id="2147493179" r:id="rId800"/>
    <p:sldLayoutId id="2147493180" r:id="rId801"/>
    <p:sldLayoutId id="2147493181" r:id="rId802"/>
    <p:sldLayoutId id="2147493182" r:id="rId803"/>
    <p:sldLayoutId id="2147493183" r:id="rId804"/>
    <p:sldLayoutId id="2147493184" r:id="rId805"/>
    <p:sldLayoutId id="2147493185" r:id="rId806"/>
    <p:sldLayoutId id="2147493186" r:id="rId807"/>
    <p:sldLayoutId id="2147493187" r:id="rId808"/>
    <p:sldLayoutId id="2147493188" r:id="rId809"/>
    <p:sldLayoutId id="2147493189" r:id="rId810"/>
    <p:sldLayoutId id="2147493190" r:id="rId811"/>
    <p:sldLayoutId id="2147493191" r:id="rId812"/>
    <p:sldLayoutId id="2147493192" r:id="rId813"/>
    <p:sldLayoutId id="2147493193" r:id="rId814"/>
    <p:sldLayoutId id="2147493194" r:id="rId815"/>
    <p:sldLayoutId id="2147493195" r:id="rId816"/>
    <p:sldLayoutId id="2147493196" r:id="rId817"/>
    <p:sldLayoutId id="2147493197" r:id="rId818"/>
    <p:sldLayoutId id="2147493198" r:id="rId819"/>
    <p:sldLayoutId id="2147493199" r:id="rId820"/>
    <p:sldLayoutId id="2147493200" r:id="rId821"/>
    <p:sldLayoutId id="2147493201" r:id="rId822"/>
    <p:sldLayoutId id="2147493202" r:id="rId823"/>
    <p:sldLayoutId id="2147493203" r:id="rId824"/>
    <p:sldLayoutId id="2147493204" r:id="rId825"/>
    <p:sldLayoutId id="2147493205" r:id="rId826"/>
    <p:sldLayoutId id="2147493206" r:id="rId827"/>
    <p:sldLayoutId id="2147493207" r:id="rId828"/>
    <p:sldLayoutId id="2147493208" r:id="rId829"/>
    <p:sldLayoutId id="2147493209" r:id="rId830"/>
    <p:sldLayoutId id="2147493210" r:id="rId831"/>
    <p:sldLayoutId id="2147493211" r:id="rId832"/>
    <p:sldLayoutId id="2147493212" r:id="rId833"/>
    <p:sldLayoutId id="2147493213" r:id="rId834"/>
    <p:sldLayoutId id="2147493214" r:id="rId835"/>
    <p:sldLayoutId id="2147493215" r:id="rId836"/>
    <p:sldLayoutId id="2147493216" r:id="rId837"/>
    <p:sldLayoutId id="2147493217" r:id="rId838"/>
    <p:sldLayoutId id="2147493218" r:id="rId839"/>
    <p:sldLayoutId id="2147493219" r:id="rId840"/>
    <p:sldLayoutId id="2147493220" r:id="rId841"/>
    <p:sldLayoutId id="2147493221" r:id="rId842"/>
    <p:sldLayoutId id="2147493222" r:id="rId843"/>
    <p:sldLayoutId id="2147493223" r:id="rId844"/>
    <p:sldLayoutId id="2147493224" r:id="rId845"/>
    <p:sldLayoutId id="2147493225" r:id="rId846"/>
    <p:sldLayoutId id="2147493226" r:id="rId847"/>
    <p:sldLayoutId id="2147493227" r:id="rId848"/>
    <p:sldLayoutId id="2147493228" r:id="rId849"/>
    <p:sldLayoutId id="2147493229" r:id="rId850"/>
    <p:sldLayoutId id="2147493230" r:id="rId851"/>
    <p:sldLayoutId id="2147493231" r:id="rId852"/>
    <p:sldLayoutId id="2147493232" r:id="rId853"/>
    <p:sldLayoutId id="2147493233" r:id="rId854"/>
    <p:sldLayoutId id="2147493234" r:id="rId855"/>
    <p:sldLayoutId id="2147493235" r:id="rId856"/>
    <p:sldLayoutId id="2147493236" r:id="rId857"/>
    <p:sldLayoutId id="2147493237" r:id="rId858"/>
    <p:sldLayoutId id="2147493238" r:id="rId859"/>
    <p:sldLayoutId id="2147493239" r:id="rId860"/>
    <p:sldLayoutId id="2147493240" r:id="rId861"/>
    <p:sldLayoutId id="2147493241" r:id="rId862"/>
    <p:sldLayoutId id="2147493242" r:id="rId863"/>
    <p:sldLayoutId id="2147493243" r:id="rId864"/>
    <p:sldLayoutId id="2147493244" r:id="rId865"/>
    <p:sldLayoutId id="2147493245" r:id="rId866"/>
    <p:sldLayoutId id="2147493246" r:id="rId867"/>
    <p:sldLayoutId id="2147493247" r:id="rId868"/>
    <p:sldLayoutId id="2147493248" r:id="rId869"/>
    <p:sldLayoutId id="2147493249" r:id="rId870"/>
    <p:sldLayoutId id="2147493250" r:id="rId871"/>
    <p:sldLayoutId id="2147493251" r:id="rId872"/>
    <p:sldLayoutId id="2147493252" r:id="rId873"/>
    <p:sldLayoutId id="2147493253" r:id="rId874"/>
    <p:sldLayoutId id="2147493254" r:id="rId875"/>
    <p:sldLayoutId id="2147493255" r:id="rId876"/>
    <p:sldLayoutId id="2147493256" r:id="rId877"/>
    <p:sldLayoutId id="2147493257" r:id="rId878"/>
    <p:sldLayoutId id="2147493258" r:id="rId879"/>
    <p:sldLayoutId id="2147493259" r:id="rId880"/>
    <p:sldLayoutId id="2147493260" r:id="rId881"/>
    <p:sldLayoutId id="2147493261" r:id="rId882"/>
    <p:sldLayoutId id="2147493262" r:id="rId883"/>
    <p:sldLayoutId id="2147493263" r:id="rId884"/>
    <p:sldLayoutId id="2147493264" r:id="rId885"/>
    <p:sldLayoutId id="2147493265" r:id="rId886"/>
    <p:sldLayoutId id="2147493266" r:id="rId887"/>
    <p:sldLayoutId id="2147493267" r:id="rId888"/>
    <p:sldLayoutId id="2147493268" r:id="rId889"/>
    <p:sldLayoutId id="2147493269" r:id="rId890"/>
    <p:sldLayoutId id="2147493270" r:id="rId891"/>
    <p:sldLayoutId id="2147493271" r:id="rId892"/>
    <p:sldLayoutId id="2147493272" r:id="rId893"/>
    <p:sldLayoutId id="2147493273" r:id="rId894"/>
    <p:sldLayoutId id="2147493274" r:id="rId895"/>
    <p:sldLayoutId id="2147493275" r:id="rId896"/>
    <p:sldLayoutId id="2147493276" r:id="rId897"/>
    <p:sldLayoutId id="2147493277" r:id="rId898"/>
    <p:sldLayoutId id="2147493278" r:id="rId899"/>
    <p:sldLayoutId id="2147493279" r:id="rId900"/>
    <p:sldLayoutId id="2147493280" r:id="rId901"/>
    <p:sldLayoutId id="2147493281" r:id="rId902"/>
    <p:sldLayoutId id="2147493282" r:id="rId903"/>
    <p:sldLayoutId id="2147493283" r:id="rId904"/>
    <p:sldLayoutId id="2147493284" r:id="rId905"/>
    <p:sldLayoutId id="2147493285" r:id="rId906"/>
    <p:sldLayoutId id="2147493286" r:id="rId907"/>
    <p:sldLayoutId id="2147493287" r:id="rId908"/>
    <p:sldLayoutId id="2147493288" r:id="rId909"/>
    <p:sldLayoutId id="2147493289" r:id="rId910"/>
    <p:sldLayoutId id="2147493290" r:id="rId911"/>
    <p:sldLayoutId id="2147493291" r:id="rId912"/>
    <p:sldLayoutId id="2147493292" r:id="rId913"/>
    <p:sldLayoutId id="2147493293" r:id="rId914"/>
    <p:sldLayoutId id="2147493294" r:id="rId915"/>
    <p:sldLayoutId id="2147493295" r:id="rId916"/>
    <p:sldLayoutId id="2147493296" r:id="rId917"/>
    <p:sldLayoutId id="2147493297" r:id="rId918"/>
    <p:sldLayoutId id="2147493298" r:id="rId919"/>
    <p:sldLayoutId id="2147493299" r:id="rId920"/>
    <p:sldLayoutId id="2147493300" r:id="rId921"/>
    <p:sldLayoutId id="2147493301" r:id="rId922"/>
    <p:sldLayoutId id="2147493302" r:id="rId923"/>
    <p:sldLayoutId id="2147493303" r:id="rId924"/>
    <p:sldLayoutId id="2147493304" r:id="rId925"/>
    <p:sldLayoutId id="2147493305" r:id="rId926"/>
    <p:sldLayoutId id="2147493306" r:id="rId927"/>
    <p:sldLayoutId id="2147493307" r:id="rId928"/>
    <p:sldLayoutId id="2147493308" r:id="rId929"/>
    <p:sldLayoutId id="2147493309" r:id="rId930"/>
    <p:sldLayoutId id="2147493310" r:id="rId931"/>
    <p:sldLayoutId id="2147493311" r:id="rId932"/>
    <p:sldLayoutId id="2147493312" r:id="rId933"/>
    <p:sldLayoutId id="2147493313" r:id="rId934"/>
    <p:sldLayoutId id="2147493314" r:id="rId935"/>
    <p:sldLayoutId id="2147493315" r:id="rId936"/>
    <p:sldLayoutId id="2147493316" r:id="rId937"/>
    <p:sldLayoutId id="2147493317" r:id="rId938"/>
    <p:sldLayoutId id="2147493318" r:id="rId939"/>
    <p:sldLayoutId id="2147493319" r:id="rId940"/>
    <p:sldLayoutId id="2147493320" r:id="rId941"/>
    <p:sldLayoutId id="2147493321" r:id="rId942"/>
    <p:sldLayoutId id="2147493322" r:id="rId943"/>
    <p:sldLayoutId id="2147493323" r:id="rId944"/>
    <p:sldLayoutId id="2147493324" r:id="rId945"/>
    <p:sldLayoutId id="2147493325" r:id="rId946"/>
    <p:sldLayoutId id="2147493326" r:id="rId947"/>
    <p:sldLayoutId id="2147493327" r:id="rId948"/>
    <p:sldLayoutId id="2147493328" r:id="rId949"/>
    <p:sldLayoutId id="2147493329" r:id="rId950"/>
    <p:sldLayoutId id="2147493330" r:id="rId951"/>
    <p:sldLayoutId id="2147493331" r:id="rId952"/>
    <p:sldLayoutId id="2147493332" r:id="rId953"/>
    <p:sldLayoutId id="2147493333" r:id="rId954"/>
    <p:sldLayoutId id="2147493334" r:id="rId955"/>
    <p:sldLayoutId id="2147493335" r:id="rId956"/>
    <p:sldLayoutId id="2147493336" r:id="rId957"/>
    <p:sldLayoutId id="2147493337" r:id="rId958"/>
    <p:sldLayoutId id="2147493338" r:id="rId959"/>
    <p:sldLayoutId id="2147493339" r:id="rId960"/>
    <p:sldLayoutId id="2147493340" r:id="rId961"/>
    <p:sldLayoutId id="2147493341" r:id="rId962"/>
    <p:sldLayoutId id="2147493342" r:id="rId963"/>
    <p:sldLayoutId id="2147493343" r:id="rId964"/>
    <p:sldLayoutId id="2147493344" r:id="rId965"/>
    <p:sldLayoutId id="2147493345" r:id="rId966"/>
    <p:sldLayoutId id="2147493346" r:id="rId967"/>
    <p:sldLayoutId id="2147493347" r:id="rId968"/>
    <p:sldLayoutId id="2147493348" r:id="rId969"/>
    <p:sldLayoutId id="2147493349" r:id="rId970"/>
    <p:sldLayoutId id="2147493350" r:id="rId971"/>
  </p:sldLayoutIdLst>
  <p:transition spd="slow">
    <p:fade/>
  </p:transition>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22.xml"/></Relationships>
</file>

<file path=ppt/slides/_rels/slide101.xml.rels><?xml version="1.0" encoding="UTF-8" standalone="yes"?>
<Relationships xmlns="http://schemas.openxmlformats.org/package/2006/relationships"><Relationship Id="rId2" Type="http://schemas.openxmlformats.org/officeDocument/2006/relationships/hyperlink" Target="http://sprakloyper.uis.no/category.php?categoryID=23467" TargetMode="External"/><Relationship Id="rId1" Type="http://schemas.openxmlformats.org/officeDocument/2006/relationships/slideLayout" Target="../slideLayouts/slideLayout217.xml"/></Relationships>
</file>

<file path=ppt/slides/_rels/slide102.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57.xml"/><Relationship Id="rId1" Type="http://schemas.openxmlformats.org/officeDocument/2006/relationships/slideLayout" Target="../slideLayouts/slideLayout21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17.xml"/></Relationships>
</file>

<file path=ppt/slides/_rels/slide104.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notesSlide" Target="../notesSlides/notesSlide59.xml"/><Relationship Id="rId1" Type="http://schemas.openxmlformats.org/officeDocument/2006/relationships/slideLayout" Target="../slideLayouts/slideLayout227.xml"/></Relationships>
</file>

<file path=ppt/slides/_rels/slide105.xml.rels><?xml version="1.0" encoding="UTF-8" standalone="yes"?>
<Relationships xmlns="http://schemas.openxmlformats.org/package/2006/relationships"><Relationship Id="rId8" Type="http://schemas.openxmlformats.org/officeDocument/2006/relationships/image" Target="../media/image34.wmf"/><Relationship Id="rId3" Type="http://schemas.openxmlformats.org/officeDocument/2006/relationships/image" Target="../media/image29.wmf"/><Relationship Id="rId7" Type="http://schemas.openxmlformats.org/officeDocument/2006/relationships/image" Target="../media/image33.wmf"/><Relationship Id="rId2" Type="http://schemas.openxmlformats.org/officeDocument/2006/relationships/notesSlide" Target="../notesSlides/notesSlide60.xml"/><Relationship Id="rId1" Type="http://schemas.openxmlformats.org/officeDocument/2006/relationships/slideLayout" Target="../slideLayouts/slideLayout222.xml"/><Relationship Id="rId6" Type="http://schemas.openxmlformats.org/officeDocument/2006/relationships/image" Target="../media/image32.wmf"/><Relationship Id="rId5" Type="http://schemas.openxmlformats.org/officeDocument/2006/relationships/image" Target="../media/image31.wmf"/><Relationship Id="rId10" Type="http://schemas.openxmlformats.org/officeDocument/2006/relationships/image" Target="../media/image36.wmf"/><Relationship Id="rId4" Type="http://schemas.openxmlformats.org/officeDocument/2006/relationships/image" Target="../media/image30.wmf"/><Relationship Id="rId9" Type="http://schemas.openxmlformats.org/officeDocument/2006/relationships/image" Target="../media/image35.wmf"/></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2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18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1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7.xml"/></Relationships>
</file>

<file path=ppt/slides/_rels/slide1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22.xml"/></Relationships>
</file>

<file path=ppt/slides/_rels/slide112.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17.xml"/></Relationships>
</file>

<file path=ppt/slides/_rels/slide113.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216.xml"/></Relationships>
</file>

<file path=ppt/slides/_rels/slide114.xml.rels><?xml version="1.0" encoding="UTF-8" standalone="yes"?>
<Relationships xmlns="http://schemas.openxmlformats.org/package/2006/relationships"><Relationship Id="rId2" Type="http://schemas.openxmlformats.org/officeDocument/2006/relationships/hyperlink" Target="http://www.forskningsradet.no/servlet/Satellite?c=Rapport&amp;cid=1254016758197&amp;pagename=kunnskapssenter/Hovedsidemal" TargetMode="External"/><Relationship Id="rId1" Type="http://schemas.openxmlformats.org/officeDocument/2006/relationships/slideLayout" Target="../slideLayouts/slideLayout21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1.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8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60.xml"/></Relationships>
</file>

<file path=ppt/slides/_rels/slide3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12.xml"/><Relationship Id="rId1" Type="http://schemas.openxmlformats.org/officeDocument/2006/relationships/slideLayout" Target="../slideLayouts/slideLayout313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131.xml"/></Relationships>
</file>

<file path=ppt/slides/_rels/slide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31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3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10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0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10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10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102.xml"/></Relationships>
</file>

<file path=ppt/slides/_rels/slide4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22.xml"/><Relationship Id="rId1" Type="http://schemas.openxmlformats.org/officeDocument/2006/relationships/slideLayout" Target="../slideLayouts/slideLayout410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0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102.xml"/></Relationships>
</file>

<file path=ppt/slides/_rels/slide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4.xml"/><Relationship Id="rId1" Type="http://schemas.openxmlformats.org/officeDocument/2006/relationships/slideLayout" Target="../slideLayouts/slideLayout895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102.xml"/></Relationships>
</file>

<file path=ppt/slides/_rels/slide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6.xml"/><Relationship Id="rId1" Type="http://schemas.openxmlformats.org/officeDocument/2006/relationships/slideLayout" Target="../slideLayouts/slideLayout410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10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01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98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98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98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987.xml"/></Relationships>
</file>

<file path=ppt/slides/_rels/slide5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1.xml"/><Relationship Id="rId1" Type="http://schemas.openxmlformats.org/officeDocument/2006/relationships/slideLayout" Target="../slideLayouts/slideLayout7987.xml"/><Relationship Id="rId5" Type="http://schemas.openxmlformats.org/officeDocument/2006/relationships/image" Target="../media/image18.jpeg"/><Relationship Id="rId4" Type="http://schemas.openxmlformats.org/officeDocument/2006/relationships/image" Target="../media/image17.jpe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987.xml"/></Relationships>
</file>

<file path=ppt/slides/_rels/slide5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798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98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60.xml.rels><?xml version="1.0" encoding="UTF-8" standalone="yes"?>
<Relationships xmlns="http://schemas.openxmlformats.org/package/2006/relationships"><Relationship Id="rId2" Type="http://schemas.openxmlformats.org/officeDocument/2006/relationships/image" Target="../media/image20.gif"/><Relationship Id="rId1" Type="http://schemas.openxmlformats.org/officeDocument/2006/relationships/slideLayout" Target="../slideLayouts/slideLayout798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98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17.xml"/></Relationships>
</file>

<file path=ppt/slides/_rels/slide63.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37.xml"/><Relationship Id="rId1" Type="http://schemas.openxmlformats.org/officeDocument/2006/relationships/slideLayout" Target="../slideLayouts/slideLayout21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1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1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17.xml"/></Relationships>
</file>

<file path=ppt/slides/_rels/slide6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1.xml"/><Relationship Id="rId1" Type="http://schemas.openxmlformats.org/officeDocument/2006/relationships/slideLayout" Target="../slideLayouts/slideLayout21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1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17.xml"/></Relationships>
</file>

<file path=ppt/slides/_rels/slide7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4.xml"/><Relationship Id="rId1" Type="http://schemas.openxmlformats.org/officeDocument/2006/relationships/slideLayout" Target="../slideLayouts/slideLayout507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073.xml"/></Relationships>
</file>

<file path=ppt/slides/_rels/slide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917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04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07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07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04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05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17.xml"/></Relationships>
</file>

<file path=ppt/slides/_rels/slide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1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1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8.xml.rels><?xml version="1.0" encoding="UTF-8" standalone="yes"?>
<Relationships xmlns="http://schemas.openxmlformats.org/package/2006/relationships"><Relationship Id="rId3" Type="http://schemas.openxmlformats.org/officeDocument/2006/relationships/hyperlink" Target="https://no.pinterest.com/pin/189010515586077276/visual-search/?x=94&amp;y=254&amp;w=376&amp;h=1014" TargetMode="External"/><Relationship Id="rId2" Type="http://schemas.openxmlformats.org/officeDocument/2006/relationships/notesSlide" Target="../notesSlides/notesSlide52.xml"/><Relationship Id="rId1" Type="http://schemas.openxmlformats.org/officeDocument/2006/relationships/slideLayout" Target="../slideLayouts/slideLayout217.xml"/><Relationship Id="rId4" Type="http://schemas.openxmlformats.org/officeDocument/2006/relationships/image" Target="../media/image25.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1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1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55.xml"/><Relationship Id="rId1" Type="http://schemas.openxmlformats.org/officeDocument/2006/relationships/slideLayout" Target="../slideLayouts/slideLayout22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9.xml.rels><?xml version="1.0" encoding="UTF-8" standalone="yes"?>
<Relationships xmlns="http://schemas.openxmlformats.org/package/2006/relationships"><Relationship Id="rId3" Type="http://schemas.openxmlformats.org/officeDocument/2006/relationships/hyperlink" Target="http://wild.maths.org/" TargetMode="External"/><Relationship Id="rId2" Type="http://schemas.openxmlformats.org/officeDocument/2006/relationships/hyperlink" Target="http://nrich.maths.org/frontpage" TargetMode="External"/><Relationship Id="rId1" Type="http://schemas.openxmlformats.org/officeDocument/2006/relationships/slideLayout" Target="../slideLayouts/slideLayout217.xml"/><Relationship Id="rId5" Type="http://schemas.openxmlformats.org/officeDocument/2006/relationships/hyperlink" Target="https://illuminations.nctm.org/" TargetMode="External"/><Relationship Id="rId4" Type="http://schemas.openxmlformats.org/officeDocument/2006/relationships/hyperlink" Target="https://plus.maths.org/content/"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3568" y="548680"/>
            <a:ext cx="7524328" cy="2455405"/>
          </a:xfrm>
          <a:prstGeom prst="rect">
            <a:avLst/>
          </a:prstGeom>
        </p:spPr>
      </p:pic>
      <p:sp>
        <p:nvSpPr>
          <p:cNvPr id="5" name="TextBox 4"/>
          <p:cNvSpPr txBox="1"/>
          <p:nvPr/>
        </p:nvSpPr>
        <p:spPr>
          <a:xfrm>
            <a:off x="899592" y="3212976"/>
            <a:ext cx="7632848" cy="1077218"/>
          </a:xfrm>
          <a:prstGeom prst="rect">
            <a:avLst/>
          </a:prstGeom>
          <a:noFill/>
        </p:spPr>
        <p:txBody>
          <a:bodyPr wrap="square" rtlCol="0">
            <a:spAutoFit/>
          </a:bodyPr>
          <a:lstStyle/>
          <a:p>
            <a:pPr algn="ctr"/>
            <a:endParaRPr lang="nb-NO" sz="3200" b="1" dirty="0" smtClean="0">
              <a:solidFill>
                <a:prstClr val="black"/>
              </a:solidFill>
            </a:endParaRPr>
          </a:p>
          <a:p>
            <a:pPr algn="ctr"/>
            <a:r>
              <a:rPr lang="nb-NO" sz="3200" b="1" dirty="0" smtClean="0">
                <a:solidFill>
                  <a:prstClr val="black"/>
                </a:solidFill>
              </a:rPr>
              <a:t>Elever med stort læringspotensial </a:t>
            </a:r>
            <a:endParaRPr lang="nb-NO" sz="3200" b="1" dirty="0">
              <a:solidFill>
                <a:prstClr val="black"/>
              </a:solidFill>
            </a:endParaRPr>
          </a:p>
        </p:txBody>
      </p:sp>
      <p:sp>
        <p:nvSpPr>
          <p:cNvPr id="7" name="TextBox 6"/>
          <p:cNvSpPr txBox="1"/>
          <p:nvPr/>
        </p:nvSpPr>
        <p:spPr>
          <a:xfrm>
            <a:off x="971600" y="4869160"/>
            <a:ext cx="7632848" cy="1200329"/>
          </a:xfrm>
          <a:prstGeom prst="rect">
            <a:avLst/>
          </a:prstGeom>
          <a:noFill/>
        </p:spPr>
        <p:txBody>
          <a:bodyPr wrap="square" rtlCol="0">
            <a:spAutoFit/>
          </a:bodyPr>
          <a:lstStyle/>
          <a:p>
            <a:r>
              <a:rPr lang="nb-NO" sz="2400" dirty="0" smtClean="0">
                <a:solidFill>
                  <a:prstClr val="black"/>
                </a:solidFill>
              </a:rPr>
              <a:t>Ella </a:t>
            </a:r>
            <a:r>
              <a:rPr lang="nb-NO" sz="2400" dirty="0">
                <a:solidFill>
                  <a:prstClr val="black"/>
                </a:solidFill>
              </a:rPr>
              <a:t>C. </a:t>
            </a:r>
            <a:r>
              <a:rPr lang="nb-NO" sz="2400" dirty="0" smtClean="0">
                <a:solidFill>
                  <a:prstClr val="black"/>
                </a:solidFill>
              </a:rPr>
              <a:t>Idsøe</a:t>
            </a:r>
          </a:p>
          <a:p>
            <a:r>
              <a:rPr lang="nb-NO" sz="2400" dirty="0" smtClean="0">
                <a:solidFill>
                  <a:srgbClr val="252525"/>
                </a:solidFill>
              </a:rPr>
              <a:t>professor </a:t>
            </a:r>
            <a:r>
              <a:rPr lang="nb-NO" sz="2400" dirty="0">
                <a:solidFill>
                  <a:srgbClr val="252525"/>
                </a:solidFill>
              </a:rPr>
              <a:t>i pedagogisk </a:t>
            </a:r>
            <a:r>
              <a:rPr lang="nb-NO" sz="2400" dirty="0" smtClean="0">
                <a:solidFill>
                  <a:srgbClr val="252525"/>
                </a:solidFill>
              </a:rPr>
              <a:t>psykologi</a:t>
            </a:r>
          </a:p>
          <a:p>
            <a:r>
              <a:rPr lang="nb-NO" dirty="0" smtClean="0">
                <a:solidFill>
                  <a:srgbClr val="1F497D"/>
                </a:solidFill>
              </a:rPr>
              <a:t>e.m.c.idsoe@naturfagsenteret.no</a:t>
            </a:r>
            <a:r>
              <a:rPr lang="nb-NO" sz="2400" dirty="0" smtClean="0">
                <a:solidFill>
                  <a:srgbClr val="252525"/>
                </a:solidFill>
              </a:rPr>
              <a:t> </a:t>
            </a:r>
            <a:endParaRPr lang="nn-NO" sz="2400" dirty="0">
              <a:solidFill>
                <a:prstClr val="black"/>
              </a:solidFill>
            </a:endParaRPr>
          </a:p>
        </p:txBody>
      </p:sp>
      <p:sp>
        <p:nvSpPr>
          <p:cNvPr id="4" name="Plassholder for lysbildenummer 3"/>
          <p:cNvSpPr>
            <a:spLocks noGrp="1"/>
          </p:cNvSpPr>
          <p:nvPr>
            <p:ph type="sldNum" sz="quarter" idx="12"/>
          </p:nvPr>
        </p:nvSpPr>
        <p:spPr/>
        <p:txBody>
          <a:bodyPr/>
          <a:lstStyle/>
          <a:p>
            <a:fld id="{2A662C50-6225-4B17-9D4A-56D866460FE3}" type="slidenum">
              <a:rPr lang="nn-NO" smtClean="0">
                <a:solidFill>
                  <a:prstClr val="black">
                    <a:tint val="75000"/>
                  </a:prstClr>
                </a:solidFill>
              </a:rPr>
              <a:pPr/>
              <a:t>1</a:t>
            </a:fld>
            <a:endParaRPr lang="nn-NO">
              <a:solidFill>
                <a:prstClr val="black">
                  <a:tint val="75000"/>
                </a:prstClr>
              </a:solidFill>
            </a:endParaRPr>
          </a:p>
        </p:txBody>
      </p:sp>
      <p:sp>
        <p:nvSpPr>
          <p:cNvPr id="2" name="Plassholder for bunntekst 1"/>
          <p:cNvSpPr>
            <a:spLocks noGrp="1"/>
          </p:cNvSpPr>
          <p:nvPr>
            <p:ph type="ftr" sz="quarter" idx="11"/>
          </p:nvPr>
        </p:nvSpPr>
        <p:spPr/>
        <p:txBody>
          <a:bodyPr/>
          <a:lstStyle/>
          <a:p>
            <a:r>
              <a:rPr lang="nn-NO" smtClean="0">
                <a:solidFill>
                  <a:prstClr val="black">
                    <a:tint val="75000"/>
                  </a:prstClr>
                </a:solidFill>
              </a:rPr>
              <a:t>Kristiansand, 03., 2019</a:t>
            </a:r>
            <a:endParaRPr lang="nn-NO">
              <a:solidFill>
                <a:prstClr val="black">
                  <a:tint val="75000"/>
                </a:prstClr>
              </a:solidFill>
            </a:endParaRPr>
          </a:p>
        </p:txBody>
      </p:sp>
    </p:spTree>
    <p:extLst>
      <p:ext uri="{BB962C8B-B14F-4D97-AF65-F5344CB8AC3E}">
        <p14:creationId xmlns:p14="http://schemas.microsoft.com/office/powerpoint/2010/main" val="262057627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smtClean="0"/>
              <a:t>Barnehagebarn (Idsøe, 2019)</a:t>
            </a:r>
            <a:endParaRPr lang="en-US" sz="3600" b="1" dirty="0"/>
          </a:p>
        </p:txBody>
      </p:sp>
      <p:sp>
        <p:nvSpPr>
          <p:cNvPr id="3" name="Content Placeholder 2"/>
          <p:cNvSpPr>
            <a:spLocks noGrp="1"/>
          </p:cNvSpPr>
          <p:nvPr>
            <p:ph idx="1"/>
          </p:nvPr>
        </p:nvSpPr>
        <p:spPr/>
        <p:txBody>
          <a:bodyPr>
            <a:normAutofit fontScale="85000" lnSpcReduction="10000"/>
          </a:bodyPr>
          <a:lstStyle/>
          <a:p>
            <a:pPr>
              <a:spcAft>
                <a:spcPts val="0"/>
              </a:spcAft>
            </a:pPr>
            <a:endParaRPr lang="en-US" dirty="0" smtClean="0">
              <a:ea typeface="SimSun"/>
              <a:cs typeface="Times New Roman"/>
            </a:endParaRPr>
          </a:p>
          <a:p>
            <a:pPr>
              <a:spcAft>
                <a:spcPts val="0"/>
              </a:spcAft>
            </a:pPr>
            <a:r>
              <a:rPr lang="en-US" dirty="0" smtClean="0">
                <a:ea typeface="SimSun"/>
                <a:cs typeface="Times New Roman"/>
              </a:rPr>
              <a:t>Et </a:t>
            </a:r>
            <a:r>
              <a:rPr lang="en-US" dirty="0">
                <a:ea typeface="SimSun"/>
                <a:cs typeface="Times New Roman"/>
              </a:rPr>
              <a:t>barn </a:t>
            </a:r>
            <a:r>
              <a:rPr lang="en-US" dirty="0" err="1">
                <a:ea typeface="SimSun"/>
                <a:cs typeface="Times New Roman"/>
              </a:rPr>
              <a:t>som</a:t>
            </a:r>
            <a:r>
              <a:rPr lang="en-US" dirty="0">
                <a:ea typeface="SimSun"/>
                <a:cs typeface="Times New Roman"/>
              </a:rPr>
              <a:t> </a:t>
            </a:r>
            <a:r>
              <a:rPr lang="en-US" dirty="0" err="1">
                <a:ea typeface="SimSun"/>
                <a:cs typeface="Times New Roman"/>
              </a:rPr>
              <a:t>allerede</a:t>
            </a:r>
            <a:r>
              <a:rPr lang="en-US" dirty="0">
                <a:ea typeface="SimSun"/>
                <a:cs typeface="Times New Roman"/>
              </a:rPr>
              <a:t> </a:t>
            </a:r>
            <a:r>
              <a:rPr lang="en-US" dirty="0" err="1" smtClean="0">
                <a:ea typeface="SimSun"/>
                <a:cs typeface="Times New Roman"/>
              </a:rPr>
              <a:t>fungerer</a:t>
            </a:r>
            <a:r>
              <a:rPr lang="en-US" dirty="0" smtClean="0">
                <a:ea typeface="SimSun"/>
                <a:cs typeface="Times New Roman"/>
              </a:rPr>
              <a:t> </a:t>
            </a:r>
            <a:r>
              <a:rPr lang="en-US" dirty="0" err="1">
                <a:ea typeface="SimSun"/>
                <a:cs typeface="Times New Roman"/>
              </a:rPr>
              <a:t>eller</a:t>
            </a:r>
            <a:r>
              <a:rPr lang="en-US" dirty="0">
                <a:ea typeface="SimSun"/>
                <a:cs typeface="Times New Roman"/>
              </a:rPr>
              <a:t> </a:t>
            </a:r>
            <a:r>
              <a:rPr lang="en-US" dirty="0" err="1">
                <a:ea typeface="SimSun"/>
                <a:cs typeface="Times New Roman"/>
              </a:rPr>
              <a:t>har</a:t>
            </a:r>
            <a:r>
              <a:rPr lang="en-US" dirty="0">
                <a:ea typeface="SimSun"/>
                <a:cs typeface="Times New Roman"/>
              </a:rPr>
              <a:t> </a:t>
            </a:r>
            <a:r>
              <a:rPr lang="en-US" dirty="0" err="1">
                <a:ea typeface="SimSun"/>
                <a:cs typeface="Times New Roman"/>
              </a:rPr>
              <a:t>potensial</a:t>
            </a:r>
            <a:r>
              <a:rPr lang="en-US" dirty="0">
                <a:ea typeface="SimSun"/>
                <a:cs typeface="Times New Roman"/>
              </a:rPr>
              <a:t> </a:t>
            </a:r>
            <a:r>
              <a:rPr lang="en-US" dirty="0" err="1">
                <a:ea typeface="SimSun"/>
                <a:cs typeface="Times New Roman"/>
              </a:rPr>
              <a:t>til</a:t>
            </a:r>
            <a:r>
              <a:rPr lang="en-US" dirty="0">
                <a:ea typeface="SimSun"/>
                <a:cs typeface="Times New Roman"/>
              </a:rPr>
              <a:t> å </a:t>
            </a:r>
            <a:r>
              <a:rPr lang="en-US" dirty="0" err="1" smtClean="0">
                <a:ea typeface="SimSun"/>
                <a:cs typeface="Times New Roman"/>
              </a:rPr>
              <a:t>fungere</a:t>
            </a:r>
            <a:r>
              <a:rPr lang="en-US" dirty="0" smtClean="0">
                <a:ea typeface="SimSun"/>
                <a:cs typeface="Times New Roman"/>
              </a:rPr>
              <a:t> </a:t>
            </a:r>
            <a:r>
              <a:rPr lang="en-US" dirty="0" err="1">
                <a:ea typeface="SimSun"/>
                <a:cs typeface="Times New Roman"/>
              </a:rPr>
              <a:t>på</a:t>
            </a:r>
            <a:r>
              <a:rPr lang="en-US" dirty="0">
                <a:ea typeface="SimSun"/>
                <a:cs typeface="Times New Roman"/>
              </a:rPr>
              <a:t> et </a:t>
            </a:r>
            <a:r>
              <a:rPr lang="en-US" dirty="0" err="1" smtClean="0">
                <a:ea typeface="SimSun"/>
                <a:cs typeface="Times New Roman"/>
              </a:rPr>
              <a:t>nivå</a:t>
            </a:r>
            <a:r>
              <a:rPr lang="en-US" dirty="0" smtClean="0">
                <a:ea typeface="SimSun"/>
                <a:cs typeface="Times New Roman"/>
              </a:rPr>
              <a:t> </a:t>
            </a:r>
            <a:r>
              <a:rPr lang="en-US" dirty="0" err="1" smtClean="0">
                <a:ea typeface="SimSun"/>
                <a:cs typeface="Times New Roman"/>
              </a:rPr>
              <a:t>som</a:t>
            </a:r>
            <a:r>
              <a:rPr lang="en-US" dirty="0" smtClean="0">
                <a:ea typeface="SimSun"/>
                <a:cs typeface="Times New Roman"/>
              </a:rPr>
              <a:t> </a:t>
            </a:r>
            <a:r>
              <a:rPr lang="en-US" dirty="0" err="1" smtClean="0">
                <a:ea typeface="SimSun"/>
                <a:cs typeface="Times New Roman"/>
              </a:rPr>
              <a:t>er</a:t>
            </a:r>
            <a:r>
              <a:rPr lang="en-US" dirty="0" smtClean="0">
                <a:ea typeface="SimSun"/>
                <a:cs typeface="Times New Roman"/>
              </a:rPr>
              <a:t> </a:t>
            </a:r>
            <a:r>
              <a:rPr lang="en-US" dirty="0" err="1" smtClean="0">
                <a:ea typeface="SimSun"/>
                <a:cs typeface="Times New Roman"/>
              </a:rPr>
              <a:t>signifikant</a:t>
            </a:r>
            <a:r>
              <a:rPr lang="en-US" dirty="0" smtClean="0">
                <a:ea typeface="SimSun"/>
                <a:cs typeface="Times New Roman"/>
              </a:rPr>
              <a:t>/</a:t>
            </a:r>
            <a:r>
              <a:rPr lang="en-US" dirty="0" err="1" smtClean="0">
                <a:ea typeface="SimSun"/>
                <a:cs typeface="Times New Roman"/>
              </a:rPr>
              <a:t>vesentlig</a:t>
            </a:r>
            <a:r>
              <a:rPr lang="en-US" dirty="0" smtClean="0">
                <a:ea typeface="SimSun"/>
                <a:cs typeface="Times New Roman"/>
              </a:rPr>
              <a:t> </a:t>
            </a:r>
            <a:r>
              <a:rPr lang="en-US" dirty="0" err="1" smtClean="0">
                <a:ea typeface="SimSun"/>
                <a:cs typeface="Times New Roman"/>
              </a:rPr>
              <a:t>høyere</a:t>
            </a:r>
            <a:r>
              <a:rPr lang="en-US" dirty="0" smtClean="0">
                <a:ea typeface="SimSun"/>
                <a:cs typeface="Times New Roman"/>
              </a:rPr>
              <a:t> </a:t>
            </a:r>
            <a:r>
              <a:rPr lang="en-US" dirty="0" err="1" smtClean="0">
                <a:ea typeface="SimSun"/>
                <a:cs typeface="Times New Roman"/>
              </a:rPr>
              <a:t>enn</a:t>
            </a:r>
            <a:r>
              <a:rPr lang="en-US" dirty="0">
                <a:ea typeface="SimSun"/>
                <a:cs typeface="Times New Roman"/>
              </a:rPr>
              <a:t> </a:t>
            </a:r>
            <a:r>
              <a:rPr lang="en-US" dirty="0" smtClean="0">
                <a:ea typeface="SimSun"/>
                <a:cs typeface="Times New Roman"/>
              </a:rPr>
              <a:t>sine </a:t>
            </a:r>
            <a:r>
              <a:rPr lang="en-US" dirty="0" err="1" smtClean="0">
                <a:ea typeface="SimSun"/>
                <a:cs typeface="Times New Roman"/>
              </a:rPr>
              <a:t>kronologisk</a:t>
            </a:r>
            <a:r>
              <a:rPr lang="en-US" dirty="0" smtClean="0">
                <a:ea typeface="SimSun"/>
                <a:cs typeface="Times New Roman"/>
              </a:rPr>
              <a:t> </a:t>
            </a:r>
            <a:r>
              <a:rPr lang="en-US" dirty="0" err="1" smtClean="0">
                <a:ea typeface="SimSun"/>
                <a:cs typeface="Times New Roman"/>
              </a:rPr>
              <a:t>jevnaldrende</a:t>
            </a:r>
            <a:r>
              <a:rPr lang="en-US" dirty="0" smtClean="0">
                <a:ea typeface="SimSun"/>
                <a:cs typeface="Times New Roman"/>
              </a:rPr>
              <a:t> (</a:t>
            </a:r>
            <a:r>
              <a:rPr lang="en-US" dirty="0" err="1" smtClean="0">
                <a:ea typeface="SimSun"/>
                <a:cs typeface="Times New Roman"/>
              </a:rPr>
              <a:t>minst</a:t>
            </a:r>
            <a:r>
              <a:rPr lang="en-US" dirty="0" smtClean="0">
                <a:ea typeface="SimSun"/>
                <a:cs typeface="Times New Roman"/>
              </a:rPr>
              <a:t> 2 </a:t>
            </a:r>
            <a:r>
              <a:rPr lang="en-US" dirty="0" err="1" smtClean="0">
                <a:ea typeface="SimSun"/>
                <a:cs typeface="Times New Roman"/>
              </a:rPr>
              <a:t>år</a:t>
            </a:r>
            <a:r>
              <a:rPr lang="en-US" dirty="0" smtClean="0">
                <a:ea typeface="SimSun"/>
                <a:cs typeface="Times New Roman"/>
              </a:rPr>
              <a:t> </a:t>
            </a:r>
            <a:r>
              <a:rPr lang="en-US" dirty="0" err="1" smtClean="0">
                <a:ea typeface="SimSun"/>
                <a:cs typeface="Times New Roman"/>
              </a:rPr>
              <a:t>foran</a:t>
            </a:r>
            <a:r>
              <a:rPr lang="en-US" dirty="0" smtClean="0">
                <a:ea typeface="SimSun"/>
                <a:cs typeface="Times New Roman"/>
              </a:rPr>
              <a:t>), </a:t>
            </a:r>
            <a:r>
              <a:rPr lang="en-US" dirty="0" err="1" smtClean="0">
                <a:ea typeface="SimSun"/>
                <a:cs typeface="Times New Roman"/>
              </a:rPr>
              <a:t>og</a:t>
            </a:r>
            <a:r>
              <a:rPr lang="en-US" dirty="0" smtClean="0">
                <a:ea typeface="SimSun"/>
                <a:cs typeface="Times New Roman"/>
              </a:rPr>
              <a:t> </a:t>
            </a:r>
            <a:r>
              <a:rPr lang="en-US" dirty="0" err="1" smtClean="0">
                <a:ea typeface="SimSun"/>
                <a:cs typeface="Times New Roman"/>
              </a:rPr>
              <a:t>som</a:t>
            </a:r>
            <a:r>
              <a:rPr lang="en-US" dirty="0" smtClean="0">
                <a:ea typeface="SimSun"/>
                <a:cs typeface="Times New Roman"/>
              </a:rPr>
              <a:t> </a:t>
            </a:r>
            <a:r>
              <a:rPr lang="en-US" dirty="0" err="1" smtClean="0">
                <a:ea typeface="SimSun"/>
                <a:cs typeface="Times New Roman"/>
              </a:rPr>
              <a:t>dermed</a:t>
            </a:r>
            <a:r>
              <a:rPr lang="en-US" dirty="0" smtClean="0">
                <a:ea typeface="SimSun"/>
                <a:cs typeface="Times New Roman"/>
              </a:rPr>
              <a:t> </a:t>
            </a:r>
            <a:r>
              <a:rPr lang="en-US" dirty="0" err="1" smtClean="0">
                <a:ea typeface="SimSun"/>
                <a:cs typeface="Times New Roman"/>
              </a:rPr>
              <a:t>har</a:t>
            </a:r>
            <a:r>
              <a:rPr lang="en-US" dirty="0" smtClean="0">
                <a:ea typeface="SimSun"/>
                <a:cs typeface="Times New Roman"/>
              </a:rPr>
              <a:t> </a:t>
            </a:r>
            <a:r>
              <a:rPr lang="en-US" dirty="0" err="1" smtClean="0">
                <a:ea typeface="SimSun"/>
                <a:cs typeface="Times New Roman"/>
              </a:rPr>
              <a:t>evner</a:t>
            </a:r>
            <a:r>
              <a:rPr lang="en-US" dirty="0" smtClean="0">
                <a:ea typeface="SimSun"/>
                <a:cs typeface="Times New Roman"/>
              </a:rPr>
              <a:t>/</a:t>
            </a:r>
            <a:r>
              <a:rPr lang="en-US" dirty="0" err="1" smtClean="0">
                <a:ea typeface="SimSun"/>
                <a:cs typeface="Times New Roman"/>
              </a:rPr>
              <a:t>karakteristika</a:t>
            </a:r>
            <a:r>
              <a:rPr lang="en-US" dirty="0" smtClean="0">
                <a:ea typeface="SimSun"/>
                <a:cs typeface="Times New Roman"/>
              </a:rPr>
              <a:t> </a:t>
            </a:r>
            <a:r>
              <a:rPr lang="en-US" dirty="0" err="1" smtClean="0">
                <a:ea typeface="SimSun"/>
                <a:cs typeface="Times New Roman"/>
              </a:rPr>
              <a:t>som</a:t>
            </a:r>
            <a:r>
              <a:rPr lang="en-US" dirty="0" smtClean="0">
                <a:ea typeface="SimSun"/>
                <a:cs typeface="Times New Roman"/>
              </a:rPr>
              <a:t> </a:t>
            </a:r>
            <a:r>
              <a:rPr lang="en-US" dirty="0" err="1" smtClean="0">
                <a:ea typeface="SimSun"/>
                <a:cs typeface="Times New Roman"/>
              </a:rPr>
              <a:t>krever</a:t>
            </a:r>
            <a:r>
              <a:rPr lang="en-US" dirty="0" smtClean="0">
                <a:ea typeface="SimSun"/>
                <a:cs typeface="Times New Roman"/>
              </a:rPr>
              <a:t> </a:t>
            </a:r>
            <a:r>
              <a:rPr lang="en-US" dirty="0" err="1" smtClean="0">
                <a:ea typeface="SimSun"/>
                <a:cs typeface="Times New Roman"/>
              </a:rPr>
              <a:t>spesiell</a:t>
            </a:r>
            <a:r>
              <a:rPr lang="en-US" dirty="0" smtClean="0">
                <a:ea typeface="SimSun"/>
                <a:cs typeface="Times New Roman"/>
              </a:rPr>
              <a:t> </a:t>
            </a:r>
            <a:r>
              <a:rPr lang="en-US" dirty="0" err="1" smtClean="0">
                <a:ea typeface="SimSun"/>
                <a:cs typeface="Times New Roman"/>
              </a:rPr>
              <a:t>oppfølging</a:t>
            </a:r>
            <a:r>
              <a:rPr lang="en-US" dirty="0" smtClean="0">
                <a:ea typeface="SimSun"/>
                <a:cs typeface="Times New Roman"/>
              </a:rPr>
              <a:t> </a:t>
            </a:r>
            <a:r>
              <a:rPr lang="en-US" dirty="0" err="1" smtClean="0">
                <a:ea typeface="SimSun"/>
                <a:cs typeface="Times New Roman"/>
              </a:rPr>
              <a:t>og</a:t>
            </a:r>
            <a:r>
              <a:rPr lang="en-US" dirty="0" smtClean="0">
                <a:ea typeface="SimSun"/>
                <a:cs typeface="Times New Roman"/>
              </a:rPr>
              <a:t> </a:t>
            </a:r>
            <a:r>
              <a:rPr lang="en-US" dirty="0" err="1" smtClean="0">
                <a:ea typeface="SimSun"/>
                <a:cs typeface="Times New Roman"/>
              </a:rPr>
              <a:t>sosial</a:t>
            </a:r>
            <a:r>
              <a:rPr lang="en-US" dirty="0" smtClean="0">
                <a:ea typeface="SimSun"/>
                <a:cs typeface="Times New Roman"/>
              </a:rPr>
              <a:t> </a:t>
            </a:r>
            <a:r>
              <a:rPr lang="en-US" dirty="0" err="1" smtClean="0">
                <a:ea typeface="SimSun"/>
                <a:cs typeface="Times New Roman"/>
              </a:rPr>
              <a:t>og</a:t>
            </a:r>
            <a:r>
              <a:rPr lang="en-US" dirty="0" smtClean="0">
                <a:ea typeface="SimSun"/>
                <a:cs typeface="Times New Roman"/>
              </a:rPr>
              <a:t> </a:t>
            </a:r>
            <a:r>
              <a:rPr lang="en-US" dirty="0" err="1" smtClean="0">
                <a:ea typeface="SimSun"/>
                <a:cs typeface="Times New Roman"/>
              </a:rPr>
              <a:t>emosjonell</a:t>
            </a:r>
            <a:r>
              <a:rPr lang="en-US" dirty="0" smtClean="0">
                <a:ea typeface="SimSun"/>
                <a:cs typeface="Times New Roman"/>
              </a:rPr>
              <a:t> </a:t>
            </a:r>
            <a:r>
              <a:rPr lang="en-US" dirty="0" err="1" smtClean="0">
                <a:ea typeface="SimSun"/>
                <a:cs typeface="Times New Roman"/>
              </a:rPr>
              <a:t>støtte</a:t>
            </a:r>
            <a:r>
              <a:rPr lang="en-US" dirty="0" smtClean="0">
                <a:ea typeface="SimSun"/>
                <a:cs typeface="Times New Roman"/>
              </a:rPr>
              <a:t> </a:t>
            </a:r>
            <a:r>
              <a:rPr lang="en-US" dirty="0" err="1" smtClean="0">
                <a:ea typeface="SimSun"/>
                <a:cs typeface="Times New Roman"/>
              </a:rPr>
              <a:t>fra</a:t>
            </a:r>
            <a:r>
              <a:rPr lang="en-US" dirty="0" smtClean="0">
                <a:ea typeface="SimSun"/>
                <a:cs typeface="Times New Roman"/>
              </a:rPr>
              <a:t> </a:t>
            </a:r>
            <a:r>
              <a:rPr lang="en-US" dirty="0" err="1" smtClean="0">
                <a:ea typeface="SimSun"/>
                <a:cs typeface="Times New Roman"/>
              </a:rPr>
              <a:t>familie</a:t>
            </a:r>
            <a:r>
              <a:rPr lang="en-US" dirty="0" smtClean="0">
                <a:ea typeface="SimSun"/>
                <a:cs typeface="Times New Roman"/>
              </a:rPr>
              <a:t>, </a:t>
            </a:r>
            <a:r>
              <a:rPr lang="en-US" dirty="0" err="1" smtClean="0">
                <a:ea typeface="SimSun"/>
                <a:cs typeface="Times New Roman"/>
              </a:rPr>
              <a:t>barnehage</a:t>
            </a:r>
            <a:r>
              <a:rPr lang="en-US" dirty="0" smtClean="0">
                <a:ea typeface="SimSun"/>
                <a:cs typeface="Times New Roman"/>
              </a:rPr>
              <a:t>/</a:t>
            </a:r>
            <a:r>
              <a:rPr lang="en-US" dirty="0" err="1" smtClean="0">
                <a:ea typeface="SimSun"/>
                <a:cs typeface="Times New Roman"/>
              </a:rPr>
              <a:t>skole</a:t>
            </a:r>
            <a:r>
              <a:rPr lang="en-US" dirty="0" smtClean="0">
                <a:ea typeface="SimSun"/>
                <a:cs typeface="Times New Roman"/>
              </a:rPr>
              <a:t>, </a:t>
            </a:r>
            <a:r>
              <a:rPr lang="en-US" dirty="0" err="1" smtClean="0">
                <a:ea typeface="SimSun"/>
                <a:cs typeface="Times New Roman"/>
              </a:rPr>
              <a:t>og</a:t>
            </a:r>
            <a:r>
              <a:rPr lang="en-US" dirty="0" smtClean="0">
                <a:ea typeface="SimSun"/>
                <a:cs typeface="Times New Roman"/>
              </a:rPr>
              <a:t> </a:t>
            </a:r>
            <a:r>
              <a:rPr lang="en-US" dirty="0" err="1" smtClean="0">
                <a:ea typeface="SimSun"/>
                <a:cs typeface="Times New Roman"/>
              </a:rPr>
              <a:t>samfunnet</a:t>
            </a:r>
            <a:r>
              <a:rPr lang="en-US" dirty="0" smtClean="0">
                <a:ea typeface="SimSun"/>
                <a:cs typeface="Times New Roman"/>
              </a:rPr>
              <a:t> for </a:t>
            </a:r>
            <a:r>
              <a:rPr lang="en-US" dirty="0" err="1" smtClean="0">
                <a:ea typeface="SimSun"/>
                <a:cs typeface="Times New Roman"/>
              </a:rPr>
              <a:t>øvrig</a:t>
            </a:r>
            <a:r>
              <a:rPr lang="en-US" dirty="0" smtClean="0">
                <a:ea typeface="SimSun"/>
                <a:cs typeface="Times New Roman"/>
              </a:rPr>
              <a:t>. </a:t>
            </a:r>
            <a:r>
              <a:rPr lang="en-US" dirty="0" err="1" smtClean="0">
                <a:ea typeface="SimSun"/>
                <a:cs typeface="Times New Roman"/>
              </a:rPr>
              <a:t>Barna</a:t>
            </a:r>
            <a:r>
              <a:rPr lang="en-US" dirty="0" smtClean="0">
                <a:ea typeface="SimSun"/>
                <a:cs typeface="Times New Roman"/>
              </a:rPr>
              <a:t> </a:t>
            </a:r>
            <a:r>
              <a:rPr lang="en-US" dirty="0" err="1" smtClean="0">
                <a:ea typeface="SimSun"/>
                <a:cs typeface="Times New Roman"/>
              </a:rPr>
              <a:t>kan</a:t>
            </a:r>
            <a:r>
              <a:rPr lang="en-US" dirty="0" smtClean="0">
                <a:ea typeface="SimSun"/>
                <a:cs typeface="Times New Roman"/>
              </a:rPr>
              <a:t> ha </a:t>
            </a:r>
            <a:r>
              <a:rPr lang="en-US" dirty="0" err="1" smtClean="0">
                <a:ea typeface="SimSun"/>
                <a:cs typeface="Times New Roman"/>
              </a:rPr>
              <a:t>stort</a:t>
            </a:r>
            <a:r>
              <a:rPr lang="en-US" dirty="0" smtClean="0">
                <a:ea typeface="SimSun"/>
                <a:cs typeface="Times New Roman"/>
              </a:rPr>
              <a:t> </a:t>
            </a:r>
            <a:r>
              <a:rPr lang="en-US" dirty="0" err="1" smtClean="0">
                <a:ea typeface="SimSun"/>
                <a:cs typeface="Times New Roman"/>
              </a:rPr>
              <a:t>potensial</a:t>
            </a:r>
            <a:r>
              <a:rPr lang="en-US" dirty="0" smtClean="0">
                <a:ea typeface="SimSun"/>
                <a:cs typeface="Times New Roman"/>
              </a:rPr>
              <a:t> </a:t>
            </a:r>
            <a:r>
              <a:rPr lang="en-US" dirty="0" err="1" smtClean="0">
                <a:ea typeface="SimSun"/>
                <a:cs typeface="Times New Roman"/>
              </a:rPr>
              <a:t>på</a:t>
            </a:r>
            <a:r>
              <a:rPr lang="en-US" dirty="0" smtClean="0">
                <a:ea typeface="SimSun"/>
                <a:cs typeface="Times New Roman"/>
              </a:rPr>
              <a:t> </a:t>
            </a:r>
            <a:r>
              <a:rPr lang="en-US" dirty="0" err="1" smtClean="0">
                <a:ea typeface="SimSun"/>
                <a:cs typeface="Times New Roman"/>
              </a:rPr>
              <a:t>ett</a:t>
            </a:r>
            <a:r>
              <a:rPr lang="en-US" dirty="0" smtClean="0">
                <a:ea typeface="SimSun"/>
                <a:cs typeface="Times New Roman"/>
              </a:rPr>
              <a:t> </a:t>
            </a:r>
            <a:r>
              <a:rPr lang="en-US" dirty="0" err="1" smtClean="0">
                <a:ea typeface="SimSun"/>
                <a:cs typeface="Times New Roman"/>
              </a:rPr>
              <a:t>eller</a:t>
            </a:r>
            <a:r>
              <a:rPr lang="en-US" dirty="0" smtClean="0">
                <a:ea typeface="SimSun"/>
                <a:cs typeface="Times New Roman"/>
              </a:rPr>
              <a:t> </a:t>
            </a:r>
            <a:r>
              <a:rPr lang="en-US" dirty="0" err="1" smtClean="0">
                <a:ea typeface="SimSun"/>
                <a:cs typeface="Times New Roman"/>
              </a:rPr>
              <a:t>flere</a:t>
            </a:r>
            <a:r>
              <a:rPr lang="en-US" dirty="0" smtClean="0">
                <a:ea typeface="SimSun"/>
                <a:cs typeface="Times New Roman"/>
              </a:rPr>
              <a:t> </a:t>
            </a:r>
            <a:r>
              <a:rPr lang="en-US" dirty="0" err="1" smtClean="0">
                <a:ea typeface="SimSun"/>
                <a:cs typeface="Times New Roman"/>
              </a:rPr>
              <a:t>områder</a:t>
            </a:r>
            <a:r>
              <a:rPr lang="en-US" dirty="0" smtClean="0">
                <a:ea typeface="SimSun"/>
                <a:cs typeface="Times New Roman"/>
              </a:rPr>
              <a:t>.</a:t>
            </a:r>
          </a:p>
          <a:p>
            <a:pPr>
              <a:spcAft>
                <a:spcPts val="0"/>
              </a:spcAft>
            </a:pPr>
            <a:endParaRPr lang="en-US" dirty="0">
              <a:ea typeface="SimSun"/>
              <a:cs typeface="Times New Roman"/>
            </a:endParaRPr>
          </a:p>
          <a:p>
            <a:pPr marL="0" indent="0">
              <a:spcAft>
                <a:spcPts val="0"/>
              </a:spcAft>
              <a:buNone/>
            </a:pPr>
            <a:r>
              <a:rPr lang="en-US" dirty="0">
                <a:ea typeface="SimSun"/>
                <a:cs typeface="Times New Roman"/>
              </a:rPr>
              <a:t> </a:t>
            </a:r>
          </a:p>
          <a:p>
            <a:pPr marL="0" indent="0">
              <a:spcAft>
                <a:spcPts val="0"/>
              </a:spcAft>
              <a:buNone/>
            </a:pPr>
            <a:r>
              <a:rPr lang="en-US" dirty="0">
                <a:ea typeface="SimSun"/>
                <a:cs typeface="Times New Roman"/>
              </a:rPr>
              <a:t> </a:t>
            </a:r>
          </a:p>
          <a:p>
            <a:endParaRPr lang="en-US" dirty="0"/>
          </a:p>
        </p:txBody>
      </p:sp>
      <p:sp>
        <p:nvSpPr>
          <p:cNvPr id="4" name="Footer Placeholder 3"/>
          <p:cNvSpPr>
            <a:spLocks noGrp="1"/>
          </p:cNvSpPr>
          <p:nvPr>
            <p:ph type="ftr" sz="quarter" idx="11"/>
          </p:nvPr>
        </p:nvSpPr>
        <p:spPr/>
        <p:txBody>
          <a:bodyPr/>
          <a:lstStyle/>
          <a:p>
            <a:r>
              <a:rPr lang="nn-NO" smtClean="0"/>
              <a:t>juni, 2018</a:t>
            </a:r>
            <a:endParaRPr lang="nn-NO"/>
          </a:p>
        </p:txBody>
      </p:sp>
      <p:sp>
        <p:nvSpPr>
          <p:cNvPr id="5" name="Slide Number Placeholder 4"/>
          <p:cNvSpPr>
            <a:spLocks noGrp="1"/>
          </p:cNvSpPr>
          <p:nvPr>
            <p:ph type="sldNum" sz="quarter" idx="12"/>
          </p:nvPr>
        </p:nvSpPr>
        <p:spPr/>
        <p:txBody>
          <a:bodyPr/>
          <a:lstStyle/>
          <a:p>
            <a:fld id="{2A662C50-6225-4B17-9D4A-56D866460FE3}" type="slidenum">
              <a:rPr lang="nn-NO" smtClean="0"/>
              <a:t>10</a:t>
            </a:fld>
            <a:endParaRPr lang="nn-NO"/>
          </a:p>
        </p:txBody>
      </p:sp>
    </p:spTree>
    <p:extLst>
      <p:ext uri="{BB962C8B-B14F-4D97-AF65-F5344CB8AC3E}">
        <p14:creationId xmlns:p14="http://schemas.microsoft.com/office/powerpoint/2010/main" val="126137744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2" name="Plassholder for lysbildenummer 1"/>
          <p:cNvSpPr>
            <a:spLocks noGrp="1"/>
          </p:cNvSpPr>
          <p:nvPr>
            <p:ph type="sldNum" sz="quarter" idx="12"/>
          </p:nvPr>
        </p:nvSpPr>
        <p:spPr>
          <a:xfrm>
            <a:off x="7086600" y="6356350"/>
            <a:ext cx="2057400" cy="365125"/>
          </a:xfrm>
          <a:prstGeom prst="rect">
            <a:avLst/>
          </a:prstGeom>
        </p:spPr>
        <p:txBody>
          <a:bodyPr/>
          <a:lstStyle/>
          <a:p>
            <a:fld id="{A64872EA-7E31-43C6-AE58-939555CD0EEB}" type="slidenum">
              <a:rPr lang="en-US" smtClean="0">
                <a:solidFill>
                  <a:srgbClr val="000000"/>
                </a:solidFill>
              </a:rPr>
              <a:pPr/>
              <a:t>100</a:t>
            </a:fld>
            <a:endParaRPr lang="en-US">
              <a:solidFill>
                <a:srgbClr val="000000"/>
              </a:solidFill>
            </a:endParaRPr>
          </a:p>
        </p:txBody>
      </p:sp>
      <p:graphicFrame>
        <p:nvGraphicFramePr>
          <p:cNvPr id="3" name="Tabell 2"/>
          <p:cNvGraphicFramePr>
            <a:graphicFrameLocks noGrp="1"/>
          </p:cNvGraphicFramePr>
          <p:nvPr>
            <p:extLst>
              <p:ext uri="{D42A27DB-BD31-4B8C-83A1-F6EECF244321}">
                <p14:modId xmlns:p14="http://schemas.microsoft.com/office/powerpoint/2010/main" val="3088600309"/>
              </p:ext>
            </p:extLst>
          </p:nvPr>
        </p:nvGraphicFramePr>
        <p:xfrm>
          <a:off x="827584" y="44624"/>
          <a:ext cx="7344816" cy="6932407"/>
        </p:xfrm>
        <a:graphic>
          <a:graphicData uri="http://schemas.openxmlformats.org/drawingml/2006/table">
            <a:tbl>
              <a:tblPr firstRow="1" firstCol="1" bandRow="1"/>
              <a:tblGrid>
                <a:gridCol w="2405540"/>
                <a:gridCol w="1382396"/>
                <a:gridCol w="1382396"/>
                <a:gridCol w="2174484"/>
              </a:tblGrid>
              <a:tr h="51691">
                <a:tc gridSpan="4">
                  <a:txBody>
                    <a:bodyPr/>
                    <a:lstStyle/>
                    <a:p>
                      <a:pPr>
                        <a:lnSpc>
                          <a:spcPct val="107000"/>
                        </a:lnSpc>
                        <a:spcAft>
                          <a:spcPts val="0"/>
                        </a:spcAft>
                      </a:pPr>
                      <a:r>
                        <a:rPr lang="nb-NO" sz="1200" b="1" dirty="0">
                          <a:effectLst/>
                          <a:latin typeface="Times New Roman" panose="02020603050405020304" pitchFamily="18" charset="0"/>
                          <a:ea typeface="Geogrotesque-Light"/>
                          <a:cs typeface="Times New Roman" panose="02020603050405020304" pitchFamily="18" charset="0"/>
                        </a:rPr>
                        <a:t>Leseaktiviteter til tekster</a:t>
                      </a:r>
                      <a:endParaRPr lang="nb-NO"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nb-NO"/>
                    </a:p>
                  </a:txBody>
                  <a:tcPr/>
                </a:tc>
                <a:tc hMerge="1">
                  <a:txBody>
                    <a:bodyPr/>
                    <a:lstStyle/>
                    <a:p>
                      <a:endParaRPr lang="nb-NO"/>
                    </a:p>
                  </a:txBody>
                  <a:tcPr/>
                </a:tc>
                <a:tc hMerge="1">
                  <a:txBody>
                    <a:bodyPr/>
                    <a:lstStyle/>
                    <a:p>
                      <a:endParaRPr lang="nb-NO"/>
                    </a:p>
                  </a:txBody>
                  <a:tcPr/>
                </a:tc>
              </a:tr>
              <a:tr h="317937">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1200" dirty="0">
                          <a:effectLst/>
                          <a:latin typeface="Times New Roman" panose="02020603050405020304" pitchFamily="18" charset="0"/>
                          <a:ea typeface="Geogrotesque-Light"/>
                          <a:cs typeface="Times New Roman" panose="02020603050405020304" pitchFamily="18" charset="0"/>
                        </a:rPr>
                        <a:t>Med hvem</a:t>
                      </a:r>
                      <a:endParaRPr lang="nb-NO"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1200" dirty="0">
                          <a:effectLst/>
                          <a:latin typeface="Times New Roman" panose="02020603050405020304" pitchFamily="18" charset="0"/>
                          <a:ea typeface="Geogrotesque-Light"/>
                          <a:cs typeface="Times New Roman" panose="02020603050405020304" pitchFamily="18" charset="0"/>
                        </a:rPr>
                        <a:t>Dato - start</a:t>
                      </a:r>
                      <a:endParaRPr lang="nb-NO"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1200" dirty="0">
                          <a:effectLst/>
                          <a:latin typeface="Times New Roman" panose="02020603050405020304" pitchFamily="18" charset="0"/>
                          <a:ea typeface="Geogrotesque-Light"/>
                          <a:cs typeface="Times New Roman" panose="02020603050405020304" pitchFamily="18" charset="0"/>
                        </a:rPr>
                        <a:t>Dato - slutt</a:t>
                      </a:r>
                      <a:endParaRPr lang="nb-NO"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9692">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Lag et rollespill (</a:t>
                      </a:r>
                      <a:r>
                        <a:rPr lang="nb-NO" sz="1200" dirty="0" err="1">
                          <a:solidFill>
                            <a:schemeClr val="tx1"/>
                          </a:solidFill>
                          <a:effectLst/>
                          <a:latin typeface="+mn-lt"/>
                          <a:ea typeface="Geogrotesque-Light"/>
                          <a:cs typeface="Times New Roman" panose="02020603050405020304" pitchFamily="18" charset="0"/>
                        </a:rPr>
                        <a:t>fx</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med mennesker eller</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dukker)</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9692">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Finn synonymer for</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dine ti yndlingsord i</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teksten</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62115">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Intervju en person</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fra teksten, og</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gjenfortell intervjuet </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til klassen din</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46">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Skriv en annen</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avslutning</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9692">
                <a:tc>
                  <a:txBody>
                    <a:bodyPr/>
                    <a:lstStyle/>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Finn antonymer for de ti ord i teksten som du liker dårligst</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dirty="0">
                          <a:effectLst/>
                          <a:latin typeface="Times New Roman" panose="02020603050405020304" pitchFamily="18" charset="0"/>
                          <a:ea typeface="Geogrotesque-Light"/>
                          <a:cs typeface="Times New Roman" panose="02020603050405020304" pitchFamily="18" charset="0"/>
                        </a:rPr>
                        <a:t> </a:t>
                      </a:r>
                      <a:endParaRPr lang="nb-NO" sz="6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9692">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Lag en dialog mellom to av personene fra</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teksten</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46">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Skriv et brev til</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forfatteren</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7269">
                <a:tc>
                  <a:txBody>
                    <a:bodyPr/>
                    <a:lstStyle/>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Omskriv et kapitel, slik at det ender annerledes</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7269">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Hvilken betydning</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har det for resten av</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historien?</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46">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Les andre bøker av</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samme forfatter</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4846">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Sammenlign</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tekstene</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23466">
                <a:tc>
                  <a:txBody>
                    <a:bodyPr/>
                    <a:lstStyle/>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Les en annen tekst,</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0"/>
                        </a:spcAft>
                      </a:pPr>
                      <a:r>
                        <a:rPr lang="nb-NO" sz="1200" dirty="0">
                          <a:solidFill>
                            <a:schemeClr val="tx1"/>
                          </a:solidFill>
                          <a:effectLst/>
                          <a:latin typeface="+mn-lt"/>
                          <a:ea typeface="Geogrotesque-Light"/>
                          <a:cs typeface="Times New Roman" panose="02020603050405020304" pitchFamily="18" charset="0"/>
                        </a:rPr>
                        <a:t>som handler om</a:t>
                      </a:r>
                      <a:endParaRPr lang="nb-NO" sz="1200" dirty="0">
                        <a:solidFill>
                          <a:schemeClr val="tx1"/>
                        </a:solidFill>
                        <a:effectLst/>
                        <a:latin typeface="+mn-lt"/>
                        <a:ea typeface="Calibri" panose="020F0502020204030204" pitchFamily="34" charset="0"/>
                        <a:cs typeface="Times New Roman" panose="02020603050405020304" pitchFamily="18" charset="0"/>
                      </a:endParaRPr>
                    </a:p>
                    <a:p>
                      <a:pPr>
                        <a:lnSpc>
                          <a:spcPct val="107000"/>
                        </a:lnSpc>
                        <a:spcAft>
                          <a:spcPts val="600"/>
                        </a:spcAft>
                      </a:pPr>
                      <a:r>
                        <a:rPr lang="nb-NO" sz="1200" dirty="0">
                          <a:solidFill>
                            <a:schemeClr val="tx1"/>
                          </a:solidFill>
                          <a:effectLst/>
                          <a:latin typeface="+mn-lt"/>
                          <a:ea typeface="Geogrotesque-Light"/>
                          <a:cs typeface="Times New Roman" panose="02020603050405020304" pitchFamily="18" charset="0"/>
                        </a:rPr>
                        <a:t>samme emne</a:t>
                      </a:r>
                      <a:endParaRPr lang="nb-NO" sz="1200" dirty="0">
                        <a:solidFill>
                          <a:schemeClr val="tx1"/>
                        </a:solidFill>
                        <a:effectLst/>
                        <a:latin typeface="+mn-lt"/>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a:effectLst/>
                          <a:latin typeface="Times New Roman" panose="02020603050405020304" pitchFamily="18" charset="0"/>
                          <a:ea typeface="Geogrotesque-Light"/>
                          <a:cs typeface="Times New Roman" panose="02020603050405020304" pitchFamily="18" charset="0"/>
                        </a:rPr>
                        <a:t> </a:t>
                      </a:r>
                      <a:endParaRPr lang="nb-NO" sz="60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nb-NO" sz="700" dirty="0">
                          <a:effectLst/>
                          <a:latin typeface="Times New Roman" panose="02020603050405020304" pitchFamily="18" charset="0"/>
                          <a:ea typeface="Geogrotesque-Light"/>
                          <a:cs typeface="Times New Roman" panose="02020603050405020304" pitchFamily="18" charset="0"/>
                        </a:rPr>
                        <a:t> </a:t>
                      </a:r>
                      <a:endParaRPr lang="nb-NO" sz="600" dirty="0">
                        <a:effectLst/>
                        <a:latin typeface="Calibri" panose="020F0502020204030204" pitchFamily="34" charset="0"/>
                        <a:ea typeface="Calibri" panose="020F0502020204030204" pitchFamily="34" charset="0"/>
                        <a:cs typeface="Times New Roman" panose="02020603050405020304" pitchFamily="18" charset="0"/>
                      </a:endParaRPr>
                    </a:p>
                  </a:txBody>
                  <a:tcPr marL="37435" marR="37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4" name="Rectangle 1"/>
          <p:cNvSpPr>
            <a:spLocks noChangeArrowheads="1"/>
          </p:cNvSpPr>
          <p:nvPr/>
        </p:nvSpPr>
        <p:spPr bwMode="auto">
          <a:xfrm>
            <a:off x="-753389" y="1801813"/>
            <a:ext cx="1688336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b-NO">
              <a:solidFill>
                <a:prstClr val="black"/>
              </a:solidFill>
            </a:endParaRPr>
          </a:p>
        </p:txBody>
      </p:sp>
    </p:spTree>
    <p:extLst>
      <p:ext uri="{BB962C8B-B14F-4D97-AF65-F5344CB8AC3E}">
        <p14:creationId xmlns:p14="http://schemas.microsoft.com/office/powerpoint/2010/main" val="1336523633"/>
      </p:ext>
    </p:extLst>
  </p:cSld>
  <p:clrMapOvr>
    <a:masterClrMapping/>
  </p:clrMapOvr>
  <p:transition spd="slow">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dirty="0" smtClean="0"/>
              <a:t>Kompetansepakker for skoler</a:t>
            </a:r>
            <a:endParaRPr lang="nb-NO" sz="3200" dirty="0"/>
          </a:p>
        </p:txBody>
      </p:sp>
      <p:sp>
        <p:nvSpPr>
          <p:cNvPr id="3" name="Plassholder for innhold 2"/>
          <p:cNvSpPr>
            <a:spLocks noGrp="1"/>
          </p:cNvSpPr>
          <p:nvPr>
            <p:ph idx="1"/>
          </p:nvPr>
        </p:nvSpPr>
        <p:spPr/>
        <p:txBody>
          <a:bodyPr/>
          <a:lstStyle/>
          <a:p>
            <a:r>
              <a:rPr lang="nb-NO" dirty="0" smtClean="0"/>
              <a:t>Språkløyper for elever med stort læringspotensial</a:t>
            </a:r>
          </a:p>
          <a:p>
            <a:r>
              <a:rPr lang="nb-NO" dirty="0">
                <a:latin typeface="Calibri,sans-serif"/>
                <a:hlinkClick r:id="rId2"/>
              </a:rPr>
              <a:t>http://sprakloyper.uis.no/category.php?categoryID=23467</a:t>
            </a:r>
            <a:r>
              <a:rPr lang="nb-NO" dirty="0">
                <a:latin typeface="Calibri,sans-serif"/>
              </a:rPr>
              <a:t> </a:t>
            </a:r>
            <a:endParaRPr lang="nb-NO" dirty="0" smtClean="0">
              <a:latin typeface="Calibri,sans-serif"/>
            </a:endParaRPr>
          </a:p>
          <a:p>
            <a:r>
              <a:rPr lang="nb-NO" dirty="0" smtClean="0">
                <a:latin typeface="Calibri,sans-serif"/>
              </a:rPr>
              <a:t>Realfagsløyper for elever med SLP</a:t>
            </a:r>
          </a:p>
          <a:p>
            <a:pPr marL="0" indent="0">
              <a:buNone/>
            </a:pPr>
            <a:r>
              <a:rPr lang="nb-NO" dirty="0" smtClean="0">
                <a:latin typeface="Calibri,sans-serif"/>
              </a:rPr>
              <a:t>-kommer i 2019</a:t>
            </a:r>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101</a:t>
            </a:fld>
            <a:endParaRPr lang="nn-NO"/>
          </a:p>
        </p:txBody>
      </p:sp>
    </p:spTree>
    <p:extLst>
      <p:ext uri="{BB962C8B-B14F-4D97-AF65-F5344CB8AC3E}">
        <p14:creationId xmlns:p14="http://schemas.microsoft.com/office/powerpoint/2010/main" val="166880205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3600" b="1" dirty="0" smtClean="0"/>
              <a:t>MVF (mest vanskelig først)</a:t>
            </a:r>
            <a:endParaRPr lang="nb-NO" sz="3600" b="1" dirty="0"/>
          </a:p>
        </p:txBody>
      </p:sp>
      <p:sp>
        <p:nvSpPr>
          <p:cNvPr id="3" name="Plassholder for innhold 2"/>
          <p:cNvSpPr>
            <a:spLocks noGrp="1"/>
          </p:cNvSpPr>
          <p:nvPr>
            <p:ph idx="1"/>
          </p:nvPr>
        </p:nvSpPr>
        <p:spPr/>
        <p:txBody>
          <a:bodyPr>
            <a:normAutofit/>
          </a:bodyPr>
          <a:lstStyle/>
          <a:p>
            <a:pPr marL="342900" lvl="0" indent="-342900">
              <a:buClr>
                <a:srgbClr val="F0A22E"/>
              </a:buClr>
              <a:buSzPct val="70000"/>
              <a:buNone/>
            </a:pP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Det</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er</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en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strategi</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som</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passer best for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praktiske</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fag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som</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matte,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grammatikk</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språk</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lesing</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en-US" sz="2400" dirty="0" err="1" smtClean="0">
                <a:solidFill>
                  <a:schemeClr val="accent6">
                    <a:lumMod val="25000"/>
                  </a:schemeClr>
                </a:solidFill>
                <a:latin typeface="Times New Roman" panose="02020603050405020304" pitchFamily="18" charset="0"/>
                <a:cs typeface="Times New Roman" panose="02020603050405020304" pitchFamily="18" charset="0"/>
              </a:rPr>
              <a:t>vokabular</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a:t>
            </a:r>
          </a:p>
          <a:p>
            <a:pPr marL="342900" lvl="0" indent="-342900">
              <a:buClr>
                <a:srgbClr val="F0A22E"/>
              </a:buClr>
              <a:buSzPct val="70000"/>
              <a:buNone/>
            </a:pPr>
            <a:endParaRPr lang="en-US" sz="2400" b="1" dirty="0" smtClean="0">
              <a:solidFill>
                <a:schemeClr val="accent6">
                  <a:lumMod val="25000"/>
                </a:schemeClr>
              </a:solidFill>
              <a:latin typeface="Times New Roman" panose="02020603050405020304" pitchFamily="18" charset="0"/>
              <a:cs typeface="Times New Roman" panose="02020603050405020304" pitchFamily="18" charset="0"/>
            </a:endParaRPr>
          </a:p>
          <a:p>
            <a:pPr marL="342900" lvl="0" indent="-342900">
              <a:buClr>
                <a:srgbClr val="F0A22E"/>
              </a:buClr>
              <a:buSzPct val="70000"/>
              <a:buNone/>
            </a:pPr>
            <a:endParaRPr lang="en-US" sz="2400" dirty="0">
              <a:solidFill>
                <a:schemeClr val="accent6">
                  <a:lumMod val="25000"/>
                </a:schemeClr>
              </a:solidFill>
              <a:latin typeface="Times New Roman" panose="02020603050405020304" pitchFamily="18" charset="0"/>
              <a:cs typeface="Times New Roman" panose="02020603050405020304" pitchFamily="18" charset="0"/>
            </a:endParaRPr>
          </a:p>
          <a:p>
            <a:pPr lvl="0">
              <a:buClr>
                <a:srgbClr val="F0A22E"/>
              </a:buClr>
              <a:buSzPct val="70000"/>
              <a:buNone/>
            </a:pP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MVF </a:t>
            </a:r>
            <a:r>
              <a:rPr lang="nb-NO" sz="2400" dirty="0"/>
              <a:t>er en prosess som gjør det mulig for elevene å demonstrere sine evner i 10 - 20 minutter i stedet for en lengre </a:t>
            </a:r>
            <a:r>
              <a:rPr lang="nb-NO" sz="2400" dirty="0" smtClean="0"/>
              <a:t>tidsperiode.</a:t>
            </a:r>
            <a:r>
              <a:rPr lang="en-US" sz="2400" dirty="0" smtClean="0">
                <a:solidFill>
                  <a:schemeClr val="accent6">
                    <a:lumMod val="25000"/>
                  </a:schemeClr>
                </a:solidFill>
                <a:latin typeface="Times New Roman" panose="02020603050405020304" pitchFamily="18" charset="0"/>
                <a:cs typeface="Times New Roman" panose="02020603050405020304" pitchFamily="18" charset="0"/>
              </a:rPr>
              <a:t> </a:t>
            </a:r>
            <a:r>
              <a:rPr lang="nb-NO" sz="2400" dirty="0"/>
              <a:t>I stedet for å gjøre 40 </a:t>
            </a:r>
            <a:r>
              <a:rPr lang="nb-NO" sz="2400" dirty="0" smtClean="0"/>
              <a:t>problemer og kjede seg, </a:t>
            </a:r>
            <a:r>
              <a:rPr lang="nb-NO" sz="2400" dirty="0"/>
              <a:t>er de i stand til å vise hva de vet ved å gjøre de vanskeligste</a:t>
            </a:r>
            <a:r>
              <a:rPr lang="nb-NO" sz="2400" dirty="0" smtClean="0"/>
              <a:t>.</a:t>
            </a:r>
            <a:endParaRPr lang="en-US" sz="2400" b="1" dirty="0">
              <a:solidFill>
                <a:schemeClr val="accent6">
                  <a:lumMod val="25000"/>
                </a:schemeClr>
              </a:solidFill>
              <a:latin typeface="Times New Roman" panose="02020603050405020304" pitchFamily="18" charset="0"/>
              <a:cs typeface="Times New Roman" panose="02020603050405020304" pitchFamily="18" charset="0"/>
            </a:endParaRPr>
          </a:p>
          <a:p>
            <a:pPr marL="342900" lvl="0" indent="-342900">
              <a:buClr>
                <a:srgbClr val="F0A22E"/>
              </a:buClr>
              <a:buSzPct val="70000"/>
              <a:buFont typeface="Wingdings 2"/>
              <a:buChar char=""/>
            </a:pPr>
            <a:endParaRPr lang="nb-NO" sz="3000" dirty="0">
              <a:solidFill>
                <a:schemeClr val="accent6">
                  <a:lumMod val="25000"/>
                </a:schemeClr>
              </a:solidFill>
              <a:latin typeface="Franklin Gothic Book"/>
            </a:endParaRPr>
          </a:p>
          <a:p>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7" name="Plassholder for lysbildenummer 6"/>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102</a:t>
            </a:fld>
            <a:endParaRPr lang="en-US">
              <a:solidFill>
                <a:srgbClr val="000000"/>
              </a:solidFill>
            </a:endParaRPr>
          </a:p>
        </p:txBody>
      </p:sp>
      <p:pic>
        <p:nvPicPr>
          <p:cNvPr id="4" name="Picture 4" descr="j0089026%5b1%5d"/>
          <p:cNvPicPr>
            <a:picLocks noChangeAspect="1" noChangeArrowheads="1"/>
          </p:cNvPicPr>
          <p:nvPr/>
        </p:nvPicPr>
        <p:blipFill>
          <a:blip r:embed="rId3" cstate="print"/>
          <a:srcRect/>
          <a:stretch>
            <a:fillRect/>
          </a:stretch>
        </p:blipFill>
        <p:spPr>
          <a:xfrm>
            <a:off x="7308304" y="116632"/>
            <a:ext cx="1021595" cy="1224136"/>
          </a:xfrm>
          <a:prstGeom prst="rect">
            <a:avLst/>
          </a:prstGeom>
          <a:noFill/>
          <a:ln/>
        </p:spPr>
      </p:pic>
    </p:spTree>
    <p:extLst>
      <p:ext uri="{BB962C8B-B14F-4D97-AF65-F5344CB8AC3E}">
        <p14:creationId xmlns:p14="http://schemas.microsoft.com/office/powerpoint/2010/main" val="118979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09599" y="609600"/>
            <a:ext cx="6347713" cy="803176"/>
          </a:xfrm>
        </p:spPr>
        <p:txBody>
          <a:bodyPr>
            <a:normAutofit/>
          </a:bodyPr>
          <a:lstStyle/>
          <a:p>
            <a:r>
              <a:rPr lang="nb-NO" sz="3200" b="1" dirty="0" smtClean="0"/>
              <a:t>Kontrakter </a:t>
            </a:r>
            <a:endParaRPr lang="nb-NO" sz="3200" b="1" dirty="0"/>
          </a:p>
        </p:txBody>
      </p:sp>
      <p:sp>
        <p:nvSpPr>
          <p:cNvPr id="3" name="Plassholder for innhold 2"/>
          <p:cNvSpPr>
            <a:spLocks noGrp="1"/>
          </p:cNvSpPr>
          <p:nvPr>
            <p:ph idx="1"/>
          </p:nvPr>
        </p:nvSpPr>
        <p:spPr/>
        <p:txBody>
          <a:bodyPr>
            <a:normAutofit fontScale="92500" lnSpcReduction="20000"/>
          </a:bodyPr>
          <a:lstStyle/>
          <a:p>
            <a:r>
              <a:rPr lang="nb-NO" dirty="0" smtClean="0">
                <a:solidFill>
                  <a:schemeClr val="tx1"/>
                </a:solidFill>
              </a:rPr>
              <a:t>Det er </a:t>
            </a:r>
            <a:r>
              <a:rPr lang="nb-NO" dirty="0" smtClean="0"/>
              <a:t>mulig</a:t>
            </a:r>
            <a:r>
              <a:rPr lang="nb-NO" dirty="0" smtClean="0">
                <a:solidFill>
                  <a:schemeClr val="tx1"/>
                </a:solidFill>
              </a:rPr>
              <a:t> å skrive en kontrakt signert av lærer, elev, foreldre som inneholder:</a:t>
            </a:r>
          </a:p>
          <a:p>
            <a:endParaRPr lang="nb-NO" dirty="0" smtClean="0">
              <a:solidFill>
                <a:schemeClr val="tx1"/>
              </a:solidFill>
            </a:endParaRPr>
          </a:p>
          <a:p>
            <a:r>
              <a:rPr lang="nb-NO" dirty="0" smtClean="0">
                <a:solidFill>
                  <a:schemeClr val="tx1"/>
                </a:solidFill>
              </a:rPr>
              <a:t>Hva eleven skal lære</a:t>
            </a:r>
          </a:p>
          <a:p>
            <a:endParaRPr lang="nb-NO" dirty="0" smtClean="0">
              <a:solidFill>
                <a:schemeClr val="tx1"/>
              </a:solidFill>
            </a:endParaRPr>
          </a:p>
          <a:p>
            <a:r>
              <a:rPr lang="nb-NO" dirty="0" smtClean="0">
                <a:solidFill>
                  <a:schemeClr val="tx1"/>
                </a:solidFill>
              </a:rPr>
              <a:t>Hvordan eleven skal lære</a:t>
            </a:r>
          </a:p>
          <a:p>
            <a:endParaRPr lang="nb-NO" dirty="0" smtClean="0">
              <a:solidFill>
                <a:schemeClr val="tx1"/>
              </a:solidFill>
            </a:endParaRPr>
          </a:p>
          <a:p>
            <a:r>
              <a:rPr lang="nb-NO" dirty="0" smtClean="0">
                <a:solidFill>
                  <a:schemeClr val="tx1"/>
                </a:solidFill>
              </a:rPr>
              <a:t>Hvor lang tid eleven skal bruke</a:t>
            </a:r>
          </a:p>
          <a:p>
            <a:endParaRPr lang="nb-NO" dirty="0" smtClean="0">
              <a:solidFill>
                <a:schemeClr val="tx1"/>
              </a:solidFill>
            </a:endParaRPr>
          </a:p>
          <a:p>
            <a:r>
              <a:rPr lang="nb-NO" dirty="0" smtClean="0">
                <a:solidFill>
                  <a:schemeClr val="tx1"/>
                </a:solidFill>
              </a:rPr>
              <a:t>Hvordan eleven vil bli vurdert</a:t>
            </a:r>
            <a:endParaRPr lang="nb-NO" dirty="0">
              <a:solidFill>
                <a:schemeClr val="tx1"/>
              </a:solidFill>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103</a:t>
            </a:fld>
            <a:endParaRPr lang="en-US">
              <a:solidFill>
                <a:srgbClr val="000000"/>
              </a:solidFill>
            </a:endParaRPr>
          </a:p>
        </p:txBody>
      </p:sp>
    </p:spTree>
    <p:extLst>
      <p:ext uri="{BB962C8B-B14F-4D97-AF65-F5344CB8AC3E}">
        <p14:creationId xmlns:p14="http://schemas.microsoft.com/office/powerpoint/2010/main" val="21175496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251520" y="548680"/>
            <a:ext cx="7664450" cy="1228998"/>
          </a:xfrm>
        </p:spPr>
        <p:txBody>
          <a:bodyPr>
            <a:noAutofit/>
          </a:bodyPr>
          <a:lstStyle/>
          <a:p>
            <a:r>
              <a:rPr lang="nb-NO" sz="2000" b="1" dirty="0" smtClean="0"/>
              <a:t>Kontrakter </a:t>
            </a:r>
            <a:r>
              <a:rPr lang="nb-NO" sz="2000" b="1" dirty="0"/>
              <a:t>i </a:t>
            </a:r>
            <a:r>
              <a:rPr lang="nb-NO" sz="2000" b="1" dirty="0" smtClean="0"/>
              <a:t>fagene hvor Førvurdering </a:t>
            </a:r>
            <a:r>
              <a:rPr lang="nb-NO" sz="2000" b="1" dirty="0"/>
              <a:t>er </a:t>
            </a:r>
            <a:r>
              <a:rPr lang="nb-NO" sz="2000" b="1" dirty="0" smtClean="0"/>
              <a:t>mulig- </a:t>
            </a:r>
            <a:r>
              <a:rPr lang="nb-NO" sz="2000" b="1" dirty="0"/>
              <a:t>Studentens daglige arbeid veksler mellom den tradisjonelle instruksjons kollektive og individuelle kontrakt </a:t>
            </a:r>
            <a:r>
              <a:rPr lang="nb-NO" sz="2000" b="1" dirty="0" smtClean="0"/>
              <a:t>utvidelser</a:t>
            </a:r>
            <a:endParaRPr lang="en-US" sz="2000" b="1" dirty="0"/>
          </a:p>
        </p:txBody>
      </p:sp>
      <p:sp>
        <p:nvSpPr>
          <p:cNvPr id="59395" name="Rectangle 3"/>
          <p:cNvSpPr>
            <a:spLocks noGrp="1" noChangeArrowheads="1"/>
          </p:cNvSpPr>
          <p:nvPr>
            <p:ph type="body" sz="half" idx="1"/>
          </p:nvPr>
        </p:nvSpPr>
        <p:spPr>
          <a:xfrm>
            <a:off x="395536" y="1556792"/>
            <a:ext cx="7643192" cy="5148808"/>
          </a:xfrm>
        </p:spPr>
        <p:txBody>
          <a:bodyPr/>
          <a:lstStyle/>
          <a:p>
            <a:pPr>
              <a:lnSpc>
                <a:spcPct val="90000"/>
              </a:lnSpc>
              <a:buFont typeface="Wingdings" pitchFamily="2" charset="2"/>
              <a:buNone/>
            </a:pPr>
            <a:endParaRPr lang="nb-NO" dirty="0"/>
          </a:p>
          <a:p>
            <a:pPr>
              <a:lnSpc>
                <a:spcPct val="90000"/>
              </a:lnSpc>
              <a:buFont typeface="Wingdings" pitchFamily="2" charset="2"/>
              <a:buNone/>
            </a:pPr>
            <a:r>
              <a:rPr lang="nb-NO" dirty="0" smtClean="0"/>
              <a:t>I </a:t>
            </a:r>
            <a:r>
              <a:rPr lang="nb-NO" dirty="0" smtClean="0">
                <a:solidFill>
                  <a:schemeClr val="tx1"/>
                </a:solidFill>
              </a:rPr>
              <a:t>kontrakten kan det være </a:t>
            </a:r>
            <a:r>
              <a:rPr lang="en-US" sz="2200" dirty="0" smtClean="0">
                <a:solidFill>
                  <a:schemeClr val="tx1"/>
                </a:solidFill>
              </a:rPr>
              <a:t>:</a:t>
            </a:r>
            <a:endParaRPr lang="en-US" sz="2200" dirty="0">
              <a:solidFill>
                <a:schemeClr val="tx1"/>
              </a:solidFill>
            </a:endParaRPr>
          </a:p>
          <a:p>
            <a:pPr marL="457200" indent="-457200">
              <a:lnSpc>
                <a:spcPct val="90000"/>
              </a:lnSpc>
              <a:buFont typeface="Wingdings" pitchFamily="2" charset="2"/>
              <a:buAutoNum type="arabicPeriod"/>
            </a:pPr>
            <a:r>
              <a:rPr lang="nb-NO" sz="1800" dirty="0" smtClean="0">
                <a:solidFill>
                  <a:schemeClr val="tx1"/>
                </a:solidFill>
              </a:rPr>
              <a:t>List </a:t>
            </a:r>
            <a:r>
              <a:rPr lang="nb-NO" sz="1800" dirty="0">
                <a:solidFill>
                  <a:schemeClr val="tx1"/>
                </a:solidFill>
              </a:rPr>
              <a:t>opp konsepter eller </a:t>
            </a:r>
            <a:r>
              <a:rPr lang="nb-NO" sz="1800" dirty="0" smtClean="0">
                <a:solidFill>
                  <a:schemeClr val="tx1"/>
                </a:solidFill>
              </a:rPr>
              <a:t>temaer som hele </a:t>
            </a:r>
            <a:r>
              <a:rPr lang="nb-NO" sz="1800" dirty="0">
                <a:solidFill>
                  <a:schemeClr val="tx1"/>
                </a:solidFill>
              </a:rPr>
              <a:t>klassen vil lære</a:t>
            </a:r>
            <a:r>
              <a:rPr lang="nb-NO" sz="1800" dirty="0" smtClean="0">
                <a:solidFill>
                  <a:schemeClr val="tx1"/>
                </a:solidFill>
              </a:rPr>
              <a:t>.</a:t>
            </a:r>
          </a:p>
          <a:p>
            <a:pPr marL="457200" indent="-457200">
              <a:lnSpc>
                <a:spcPct val="90000"/>
              </a:lnSpc>
              <a:buFont typeface="Wingdings" pitchFamily="2" charset="2"/>
              <a:buAutoNum type="arabicPeriod"/>
            </a:pPr>
            <a:r>
              <a:rPr lang="nb-NO" sz="1800" dirty="0" smtClean="0">
                <a:solidFill>
                  <a:schemeClr val="tx1"/>
                </a:solidFill>
              </a:rPr>
              <a:t>Lag liste med en </a:t>
            </a:r>
            <a:r>
              <a:rPr lang="nb-NO" sz="1800" dirty="0">
                <a:solidFill>
                  <a:schemeClr val="tx1"/>
                </a:solidFill>
              </a:rPr>
              <a:t>rekke alternative eller fordypningsoppgaver som elevene kan velge</a:t>
            </a:r>
            <a:r>
              <a:rPr lang="nb-NO" sz="1800" dirty="0" smtClean="0">
                <a:solidFill>
                  <a:schemeClr val="tx1"/>
                </a:solidFill>
              </a:rPr>
              <a:t>.</a:t>
            </a:r>
          </a:p>
          <a:p>
            <a:pPr marL="0" indent="0">
              <a:lnSpc>
                <a:spcPct val="90000"/>
              </a:lnSpc>
              <a:buNone/>
            </a:pPr>
            <a:r>
              <a:rPr lang="nb-NO" sz="1800" dirty="0">
                <a:solidFill>
                  <a:schemeClr val="tx1"/>
                </a:solidFill>
              </a:rPr>
              <a:t>Disse aktivitetene kan være utviklet av læreren, eleven, eller begge deler.</a:t>
            </a:r>
            <a:endParaRPr lang="nb-NO" sz="1800" dirty="0" smtClean="0">
              <a:solidFill>
                <a:schemeClr val="tx1"/>
              </a:solidFill>
            </a:endParaRPr>
          </a:p>
          <a:p>
            <a:pPr marL="457200" indent="-457200">
              <a:lnSpc>
                <a:spcPct val="90000"/>
              </a:lnSpc>
              <a:buFont typeface="Wingdings" pitchFamily="2" charset="2"/>
              <a:buAutoNum type="arabicPeriod"/>
            </a:pPr>
            <a:endParaRPr lang="nb-NO" dirty="0" smtClean="0">
              <a:solidFill>
                <a:schemeClr val="tx1"/>
              </a:solidFill>
            </a:endParaRPr>
          </a:p>
          <a:p>
            <a:pPr>
              <a:lnSpc>
                <a:spcPct val="90000"/>
              </a:lnSpc>
              <a:buFont typeface="Wingdings" pitchFamily="2" charset="2"/>
              <a:buNone/>
            </a:pPr>
            <a:r>
              <a:rPr lang="en-US" sz="2200" dirty="0" smtClean="0">
                <a:solidFill>
                  <a:schemeClr val="tx1"/>
                </a:solidFill>
              </a:rPr>
              <a:t>Eleven </a:t>
            </a:r>
            <a:r>
              <a:rPr lang="en-US" sz="2200" dirty="0" err="1" smtClean="0">
                <a:solidFill>
                  <a:schemeClr val="tx1"/>
                </a:solidFill>
              </a:rPr>
              <a:t>skal</a:t>
            </a:r>
            <a:r>
              <a:rPr lang="en-US" sz="2200" dirty="0" smtClean="0">
                <a:solidFill>
                  <a:schemeClr val="tx1"/>
                </a:solidFill>
              </a:rPr>
              <a:t>: </a:t>
            </a:r>
            <a:endParaRPr lang="en-US" sz="2200" dirty="0">
              <a:solidFill>
                <a:schemeClr val="tx1"/>
              </a:solidFill>
            </a:endParaRPr>
          </a:p>
          <a:p>
            <a:pPr>
              <a:lnSpc>
                <a:spcPct val="90000"/>
              </a:lnSpc>
            </a:pPr>
            <a:r>
              <a:rPr lang="nb-NO" sz="1800" dirty="0">
                <a:solidFill>
                  <a:schemeClr val="tx1"/>
                </a:solidFill>
              </a:rPr>
              <a:t>arbeide med alternative aktiviteter på de dagene når </a:t>
            </a:r>
            <a:r>
              <a:rPr lang="nb-NO" sz="1800" dirty="0" smtClean="0">
                <a:solidFill>
                  <a:schemeClr val="tx1"/>
                </a:solidFill>
              </a:rPr>
              <a:t>klassen lærer </a:t>
            </a:r>
            <a:r>
              <a:rPr lang="nb-NO" sz="1800" dirty="0">
                <a:solidFill>
                  <a:schemeClr val="tx1"/>
                </a:solidFill>
              </a:rPr>
              <a:t>begreper </a:t>
            </a:r>
            <a:r>
              <a:rPr lang="nb-NO" sz="1800" dirty="0" smtClean="0">
                <a:solidFill>
                  <a:schemeClr val="tx1"/>
                </a:solidFill>
              </a:rPr>
              <a:t>som han mestrer allerede.</a:t>
            </a:r>
          </a:p>
          <a:p>
            <a:pPr>
              <a:lnSpc>
                <a:spcPct val="90000"/>
              </a:lnSpc>
            </a:pPr>
            <a:r>
              <a:rPr lang="nb-NO" sz="1800" dirty="0" smtClean="0">
                <a:solidFill>
                  <a:schemeClr val="tx1"/>
                </a:solidFill>
              </a:rPr>
              <a:t>Bør </a:t>
            </a:r>
            <a:r>
              <a:rPr lang="nb-NO" sz="1800" dirty="0">
                <a:solidFill>
                  <a:schemeClr val="tx1"/>
                </a:solidFill>
              </a:rPr>
              <a:t>være ansvarlig for å dokumentere sin tid</a:t>
            </a:r>
            <a:r>
              <a:rPr lang="nb-NO" sz="1800" dirty="0" smtClean="0">
                <a:solidFill>
                  <a:schemeClr val="tx1"/>
                </a:solidFill>
              </a:rPr>
              <a:t>.</a:t>
            </a:r>
          </a:p>
          <a:p>
            <a:pPr>
              <a:lnSpc>
                <a:spcPct val="90000"/>
              </a:lnSpc>
            </a:pPr>
            <a:r>
              <a:rPr lang="nb-NO" sz="1800" dirty="0" smtClean="0">
                <a:solidFill>
                  <a:schemeClr val="tx1"/>
                </a:solidFill>
              </a:rPr>
              <a:t>Et </a:t>
            </a:r>
            <a:r>
              <a:rPr lang="nb-NO" sz="1800" dirty="0">
                <a:solidFill>
                  <a:schemeClr val="tx1"/>
                </a:solidFill>
              </a:rPr>
              <a:t>alternativ er å be elevene holde en logg over sine aktiviteter på de dagene de ikke </a:t>
            </a:r>
            <a:r>
              <a:rPr lang="nb-NO" sz="1800" dirty="0" smtClean="0">
                <a:solidFill>
                  <a:schemeClr val="tx1"/>
                </a:solidFill>
              </a:rPr>
              <a:t>lærer sammen </a:t>
            </a:r>
            <a:r>
              <a:rPr lang="nb-NO" sz="1800" dirty="0">
                <a:solidFill>
                  <a:schemeClr val="tx1"/>
                </a:solidFill>
              </a:rPr>
              <a:t>med resten av klassen</a:t>
            </a:r>
            <a:r>
              <a:rPr lang="nb-NO" sz="1800" dirty="0" smtClean="0">
                <a:solidFill>
                  <a:schemeClr val="tx1"/>
                </a:solidFill>
              </a:rPr>
              <a:t>.</a:t>
            </a:r>
          </a:p>
        </p:txBody>
      </p:sp>
      <p:pic>
        <p:nvPicPr>
          <p:cNvPr id="59396" name="Picture 4" descr="MCj03008420000[1]"/>
          <p:cNvPicPr>
            <a:picLocks noGrp="1" noChangeAspect="1" noChangeArrowheads="1"/>
          </p:cNvPicPr>
          <p:nvPr>
            <p:ph sz="half" idx="2"/>
          </p:nvPr>
        </p:nvPicPr>
        <p:blipFill>
          <a:blip r:embed="rId3" cstate="print">
            <a:extLst>
              <a:ext uri="{28A0092B-C50C-407E-A947-70E740481C1C}">
                <a14:useLocalDpi xmlns:a14="http://schemas.microsoft.com/office/drawing/2010/main" val="0"/>
              </a:ext>
            </a:extLst>
          </a:blip>
          <a:srcRect/>
          <a:stretch>
            <a:fillRect/>
          </a:stretch>
        </p:blipFill>
        <p:spPr>
          <a:xfrm>
            <a:off x="7740352" y="260648"/>
            <a:ext cx="906463" cy="592138"/>
          </a:xfrm>
          <a:noFill/>
          <a:ln/>
        </p:spPr>
      </p:pic>
      <p:sp>
        <p:nvSpPr>
          <p:cNvPr id="2" name="Footer Placeholder 1"/>
          <p:cNvSpPr>
            <a:spLocks noGrp="1"/>
          </p:cNvSpPr>
          <p:nvPr>
            <p:ph type="ftr" sz="quarter" idx="11"/>
          </p:nvPr>
        </p:nvSpPr>
        <p:spPr/>
        <p:txBody>
          <a:bodyPr/>
          <a:lstStyle/>
          <a:p>
            <a:r>
              <a:rPr lang="en-US" smtClean="0">
                <a:solidFill>
                  <a:srgbClr val="000000"/>
                </a:solidFill>
              </a:rPr>
              <a:t>Kristiansand, mars., 2019</a:t>
            </a:r>
            <a:endParaRPr lang="en-US">
              <a:solidFill>
                <a:srgbClr val="000000"/>
              </a:solidFill>
            </a:endParaRPr>
          </a:p>
        </p:txBody>
      </p:sp>
      <p:sp>
        <p:nvSpPr>
          <p:cNvPr id="4" name="Plassholder for lysbildenummer 3"/>
          <p:cNvSpPr>
            <a:spLocks noGrp="1"/>
          </p:cNvSpPr>
          <p:nvPr>
            <p:ph type="sldNum" sz="quarter" idx="12"/>
          </p:nvPr>
        </p:nvSpPr>
        <p:spPr/>
        <p:txBody>
          <a:bodyPr/>
          <a:lstStyle/>
          <a:p>
            <a:fld id="{7C733672-463C-46D9-A0C9-E45884CF284C}" type="slidenum">
              <a:rPr lang="en-US" smtClean="0">
                <a:solidFill>
                  <a:srgbClr val="000000"/>
                </a:solidFill>
              </a:rPr>
              <a:pPr/>
              <a:t>104</a:t>
            </a:fld>
            <a:endParaRPr lang="en-US">
              <a:solidFill>
                <a:srgbClr val="000000"/>
              </a:solidFill>
            </a:endParaRPr>
          </a:p>
        </p:txBody>
      </p:sp>
    </p:spTree>
    <p:extLst>
      <p:ext uri="{BB962C8B-B14F-4D97-AF65-F5344CB8AC3E}">
        <p14:creationId xmlns:p14="http://schemas.microsoft.com/office/powerpoint/2010/main" val="3894745988"/>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nvSpPr>
        <p:spPr bwMode="auto">
          <a:xfrm>
            <a:off x="990600" y="2286000"/>
            <a:ext cx="2209800" cy="990600"/>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lese</a:t>
            </a:r>
            <a:r>
              <a:rPr lang="en-US" dirty="0" smtClean="0">
                <a:solidFill>
                  <a:prstClr val="black"/>
                </a:solidFill>
                <a:cs typeface="Times New Roman" pitchFamily="18" charset="0"/>
              </a:rPr>
              <a:t>…:</a:t>
            </a:r>
            <a:endParaRPr lang="en-US" dirty="0">
              <a:solidFill>
                <a:prstClr val="black"/>
              </a:solidFill>
            </a:endParaRPr>
          </a:p>
        </p:txBody>
      </p:sp>
      <p:sp>
        <p:nvSpPr>
          <p:cNvPr id="65539" name="Rectangle 3"/>
          <p:cNvSpPr>
            <a:spLocks noChangeArrowheads="1"/>
          </p:cNvSpPr>
          <p:nvPr/>
        </p:nvSpPr>
        <p:spPr bwMode="auto">
          <a:xfrm>
            <a:off x="3352800" y="2286000"/>
            <a:ext cx="2743200" cy="990600"/>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søke</a:t>
            </a:r>
            <a:r>
              <a:rPr lang="en-US" sz="1600" dirty="0" smtClean="0">
                <a:solidFill>
                  <a:prstClr val="black"/>
                </a:solidFill>
                <a:cs typeface="Times New Roman" pitchFamily="18" charset="0"/>
              </a:rPr>
              <a:t>/</a:t>
            </a:r>
            <a:r>
              <a:rPr lang="en-US" sz="1600" dirty="0" err="1" smtClean="0">
                <a:solidFill>
                  <a:prstClr val="black"/>
                </a:solidFill>
                <a:cs typeface="Times New Roman" pitchFamily="18" charset="0"/>
              </a:rPr>
              <a:t>høre</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på</a:t>
            </a:r>
            <a:r>
              <a:rPr lang="en-US" dirty="0" smtClean="0">
                <a:solidFill>
                  <a:prstClr val="black"/>
                </a:solidFill>
                <a:cs typeface="Times New Roman" pitchFamily="18" charset="0"/>
              </a:rPr>
              <a:t>……:</a:t>
            </a:r>
            <a:endParaRPr lang="en-US" dirty="0">
              <a:solidFill>
                <a:prstClr val="black"/>
              </a:solidFill>
            </a:endParaRPr>
          </a:p>
          <a:p>
            <a:endParaRPr lang="en-US" dirty="0">
              <a:solidFill>
                <a:prstClr val="black"/>
              </a:solidFill>
            </a:endParaRPr>
          </a:p>
        </p:txBody>
      </p:sp>
      <p:sp>
        <p:nvSpPr>
          <p:cNvPr id="65540" name="Rectangle 4"/>
          <p:cNvSpPr>
            <a:spLocks noChangeArrowheads="1"/>
          </p:cNvSpPr>
          <p:nvPr/>
        </p:nvSpPr>
        <p:spPr bwMode="auto">
          <a:xfrm>
            <a:off x="6248400" y="2286000"/>
            <a:ext cx="2133600" cy="990600"/>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skrive</a:t>
            </a:r>
            <a:r>
              <a:rPr lang="en-US" dirty="0" smtClean="0">
                <a:solidFill>
                  <a:prstClr val="black"/>
                </a:solidFill>
                <a:cs typeface="Times New Roman" pitchFamily="18" charset="0"/>
              </a:rPr>
              <a:t>..:</a:t>
            </a:r>
            <a:endParaRPr lang="en-US" dirty="0">
              <a:solidFill>
                <a:prstClr val="black"/>
              </a:solidFill>
            </a:endParaRPr>
          </a:p>
          <a:p>
            <a:r>
              <a:rPr lang="en-US" dirty="0">
                <a:solidFill>
                  <a:prstClr val="black"/>
                </a:solidFill>
                <a:latin typeface="Times New Roman" pitchFamily="18" charset="0"/>
                <a:cs typeface="Times New Roman" pitchFamily="18" charset="0"/>
              </a:rPr>
              <a:t> </a:t>
            </a:r>
            <a:endParaRPr lang="en-US" dirty="0">
              <a:solidFill>
                <a:prstClr val="black"/>
              </a:solidFill>
              <a:latin typeface="Times New Roman" pitchFamily="18" charset="0"/>
            </a:endParaRPr>
          </a:p>
        </p:txBody>
      </p:sp>
      <p:sp>
        <p:nvSpPr>
          <p:cNvPr id="65541" name="Rectangle 5"/>
          <p:cNvSpPr>
            <a:spLocks noChangeArrowheads="1"/>
          </p:cNvSpPr>
          <p:nvPr/>
        </p:nvSpPr>
        <p:spPr bwMode="auto">
          <a:xfrm>
            <a:off x="2133600" y="3352800"/>
            <a:ext cx="2057400" cy="788988"/>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tegne</a:t>
            </a:r>
            <a:r>
              <a:rPr lang="en-US" dirty="0" smtClean="0">
                <a:solidFill>
                  <a:prstClr val="black"/>
                </a:solidFill>
                <a:cs typeface="Times New Roman" pitchFamily="18" charset="0"/>
              </a:rPr>
              <a:t>:</a:t>
            </a:r>
            <a:endParaRPr lang="en-US" dirty="0">
              <a:solidFill>
                <a:prstClr val="black"/>
              </a:solidFill>
            </a:endParaRPr>
          </a:p>
          <a:p>
            <a:endParaRPr lang="en-US" dirty="0">
              <a:solidFill>
                <a:prstClr val="black"/>
              </a:solidFill>
            </a:endParaRPr>
          </a:p>
        </p:txBody>
      </p:sp>
      <p:sp>
        <p:nvSpPr>
          <p:cNvPr id="65542" name="Rectangle 6"/>
          <p:cNvSpPr>
            <a:spLocks noChangeArrowheads="1"/>
          </p:cNvSpPr>
          <p:nvPr/>
        </p:nvSpPr>
        <p:spPr bwMode="auto">
          <a:xfrm>
            <a:off x="5105400" y="3352800"/>
            <a:ext cx="2057400" cy="838200"/>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vil</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få</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behov</a:t>
            </a:r>
            <a:r>
              <a:rPr lang="en-US" sz="1600" dirty="0" smtClean="0">
                <a:solidFill>
                  <a:prstClr val="black"/>
                </a:solidFill>
                <a:cs typeface="Times New Roman" pitchFamily="18" charset="0"/>
              </a:rPr>
              <a:t> for</a:t>
            </a:r>
            <a:r>
              <a:rPr lang="en-US" dirty="0" smtClean="0">
                <a:solidFill>
                  <a:prstClr val="black"/>
                </a:solidFill>
                <a:cs typeface="Times New Roman" pitchFamily="18" charset="0"/>
              </a:rPr>
              <a:t>:</a:t>
            </a:r>
            <a:endParaRPr lang="en-US" dirty="0">
              <a:solidFill>
                <a:prstClr val="black"/>
              </a:solidFill>
            </a:endParaRPr>
          </a:p>
          <a:p>
            <a:endParaRPr lang="en-US" dirty="0">
              <a:solidFill>
                <a:prstClr val="black"/>
              </a:solidFill>
            </a:endParaRPr>
          </a:p>
        </p:txBody>
      </p:sp>
      <p:sp>
        <p:nvSpPr>
          <p:cNvPr id="65543" name="Rectangle 7"/>
          <p:cNvSpPr>
            <a:spLocks noChangeArrowheads="1"/>
          </p:cNvSpPr>
          <p:nvPr/>
        </p:nvSpPr>
        <p:spPr bwMode="auto">
          <a:xfrm>
            <a:off x="990600" y="4343400"/>
            <a:ext cx="6400800" cy="1066800"/>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vise </a:t>
            </a:r>
            <a:r>
              <a:rPr lang="en-US" sz="1600" dirty="0" err="1" smtClean="0">
                <a:solidFill>
                  <a:prstClr val="black"/>
                </a:solidFill>
                <a:cs typeface="Times New Roman" pitchFamily="18" charset="0"/>
              </a:rPr>
              <a:t>hva</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har</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lært</a:t>
            </a:r>
            <a:r>
              <a:rPr lang="en-US" sz="1600" dirty="0" smtClean="0">
                <a:solidFill>
                  <a:prstClr val="black"/>
                </a:solidFill>
                <a:cs typeface="Times New Roman" pitchFamily="18" charset="0"/>
              </a:rPr>
              <a:t> via…….</a:t>
            </a:r>
            <a:r>
              <a:rPr lang="en-US" dirty="0" smtClean="0">
                <a:solidFill>
                  <a:prstClr val="black"/>
                </a:solidFill>
                <a:cs typeface="Times New Roman" pitchFamily="18" charset="0"/>
              </a:rPr>
              <a:t>:</a:t>
            </a:r>
            <a:endParaRPr lang="en-US" dirty="0">
              <a:solidFill>
                <a:prstClr val="black"/>
              </a:solidFill>
            </a:endParaRPr>
          </a:p>
          <a:p>
            <a:endParaRPr lang="en-US" dirty="0">
              <a:solidFill>
                <a:prstClr val="black"/>
              </a:solidFill>
            </a:endParaRPr>
          </a:p>
        </p:txBody>
      </p:sp>
      <p:sp>
        <p:nvSpPr>
          <p:cNvPr id="65544" name="Rectangle 8"/>
          <p:cNvSpPr>
            <a:spLocks noChangeArrowheads="1"/>
          </p:cNvSpPr>
          <p:nvPr/>
        </p:nvSpPr>
        <p:spPr bwMode="auto">
          <a:xfrm>
            <a:off x="990600" y="1096963"/>
            <a:ext cx="5943600" cy="655637"/>
          </a:xfrm>
          <a:prstGeom prst="rect">
            <a:avLst/>
          </a:prstGeom>
          <a:solidFill>
            <a:srgbClr val="FFFFFF"/>
          </a:solidFill>
          <a:ln w="9525">
            <a:solidFill>
              <a:srgbClr val="000000"/>
            </a:solidFill>
            <a:miter lim="800000"/>
            <a:headEnd/>
            <a:tailEnd/>
          </a:ln>
        </p:spPr>
        <p:txBody>
          <a:bodyPr/>
          <a:lstStyle/>
          <a:p>
            <a:r>
              <a:rPr lang="en-US" dirty="0" smtClean="0">
                <a:solidFill>
                  <a:prstClr val="black"/>
                </a:solidFill>
                <a:cs typeface="Times New Roman" pitchFamily="18" charset="0"/>
              </a:rPr>
              <a:t>Mitt </a:t>
            </a:r>
            <a:r>
              <a:rPr lang="en-US" dirty="0" err="1" smtClean="0">
                <a:solidFill>
                  <a:prstClr val="black"/>
                </a:solidFill>
                <a:cs typeface="Times New Roman" pitchFamily="18" charset="0"/>
              </a:rPr>
              <a:t>studie</a:t>
            </a:r>
            <a:r>
              <a:rPr lang="en-US" dirty="0" smtClean="0">
                <a:solidFill>
                  <a:prstClr val="black"/>
                </a:solidFill>
                <a:cs typeface="Times New Roman" pitchFamily="18" charset="0"/>
              </a:rPr>
              <a:t> handler om:</a:t>
            </a:r>
            <a:endParaRPr lang="en-US" dirty="0">
              <a:solidFill>
                <a:prstClr val="black"/>
              </a:solidFill>
            </a:endParaRPr>
          </a:p>
          <a:p>
            <a:endParaRPr lang="en-US" dirty="0">
              <a:solidFill>
                <a:prstClr val="black"/>
              </a:solidFill>
            </a:endParaRPr>
          </a:p>
        </p:txBody>
      </p:sp>
      <p:sp>
        <p:nvSpPr>
          <p:cNvPr id="65545" name="Rectangle 9"/>
          <p:cNvSpPr>
            <a:spLocks noChangeArrowheads="1"/>
          </p:cNvSpPr>
          <p:nvPr/>
        </p:nvSpPr>
        <p:spPr bwMode="auto">
          <a:xfrm>
            <a:off x="958850" y="5553075"/>
            <a:ext cx="2628900" cy="923925"/>
          </a:xfrm>
          <a:prstGeom prst="rect">
            <a:avLst/>
          </a:prstGeom>
          <a:solidFill>
            <a:srgbClr val="FFFFFF"/>
          </a:solidFill>
          <a:ln w="9525">
            <a:solidFill>
              <a:srgbClr val="000000"/>
            </a:solidFill>
            <a:miter lim="800000"/>
            <a:headEnd/>
            <a:tailEnd/>
          </a:ln>
        </p:spPr>
        <p:txBody>
          <a:bodyPr/>
          <a:lstStyle/>
          <a:p>
            <a:r>
              <a:rPr lang="en-US" sz="1600" dirty="0" err="1" smtClean="0">
                <a:solidFill>
                  <a:prstClr val="black"/>
                </a:solidFill>
                <a:cs typeface="Times New Roman" pitchFamily="18" charset="0"/>
              </a:rPr>
              <a:t>Jeg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skal</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være</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ferdig</a:t>
            </a:r>
            <a:r>
              <a:rPr lang="en-US" sz="1600" dirty="0" smtClean="0">
                <a:solidFill>
                  <a:prstClr val="black"/>
                </a:solidFill>
                <a:cs typeface="Times New Roman" pitchFamily="18" charset="0"/>
              </a:rPr>
              <a:t> </a:t>
            </a:r>
            <a:r>
              <a:rPr lang="en-US" sz="1600" dirty="0" err="1" smtClean="0">
                <a:solidFill>
                  <a:prstClr val="black"/>
                </a:solidFill>
                <a:cs typeface="Times New Roman" pitchFamily="18" charset="0"/>
              </a:rPr>
              <a:t>innen</a:t>
            </a:r>
            <a:r>
              <a:rPr lang="en-US" sz="1600" dirty="0" smtClean="0">
                <a:solidFill>
                  <a:prstClr val="black"/>
                </a:solidFill>
                <a:cs typeface="Times New Roman" pitchFamily="18" charset="0"/>
              </a:rPr>
              <a:t>:</a:t>
            </a:r>
            <a:endParaRPr lang="en-US" sz="1600" dirty="0">
              <a:solidFill>
                <a:prstClr val="black"/>
              </a:solidFill>
            </a:endParaRPr>
          </a:p>
          <a:p>
            <a:endParaRPr lang="en-US" dirty="0">
              <a:solidFill>
                <a:prstClr val="black"/>
              </a:solidFill>
            </a:endParaRPr>
          </a:p>
        </p:txBody>
      </p:sp>
      <p:sp>
        <p:nvSpPr>
          <p:cNvPr id="65546" name="Text Box 10"/>
          <p:cNvSpPr txBox="1">
            <a:spLocks noChangeArrowheads="1"/>
          </p:cNvSpPr>
          <p:nvPr/>
        </p:nvSpPr>
        <p:spPr bwMode="auto">
          <a:xfrm>
            <a:off x="4533900" y="8583613"/>
            <a:ext cx="3543300" cy="457200"/>
          </a:xfrm>
          <a:prstGeom prst="rect">
            <a:avLst/>
          </a:prstGeom>
          <a:solidFill>
            <a:srgbClr val="FFFFFF"/>
          </a:solidFill>
          <a:ln w="9525">
            <a:noFill/>
            <a:miter lim="800000"/>
            <a:headEnd/>
            <a:tailEnd/>
          </a:ln>
        </p:spPr>
        <p:txBody>
          <a:bodyPr/>
          <a:lstStyle/>
          <a:p>
            <a:endParaRPr lang="nb-NO">
              <a:solidFill>
                <a:prstClr val="black"/>
              </a:solidFill>
            </a:endParaRPr>
          </a:p>
        </p:txBody>
      </p:sp>
      <p:pic>
        <p:nvPicPr>
          <p:cNvPr id="65547" name="Picture 11"/>
          <p:cNvPicPr>
            <a:picLocks noChangeAspect="1" noChangeArrowheads="1"/>
          </p:cNvPicPr>
          <p:nvPr/>
        </p:nvPicPr>
        <p:blipFill>
          <a:blip r:embed="rId3" cstate="print"/>
          <a:srcRect/>
          <a:stretch>
            <a:fillRect/>
          </a:stretch>
        </p:blipFill>
        <p:spPr bwMode="auto">
          <a:xfrm>
            <a:off x="2871787" y="6022321"/>
            <a:ext cx="581025" cy="428625"/>
          </a:xfrm>
          <a:prstGeom prst="rect">
            <a:avLst/>
          </a:prstGeom>
          <a:noFill/>
        </p:spPr>
      </p:pic>
      <p:pic>
        <p:nvPicPr>
          <p:cNvPr id="65548" name="Picture 12"/>
          <p:cNvPicPr>
            <a:picLocks noChangeAspect="1" noChangeArrowheads="1"/>
          </p:cNvPicPr>
          <p:nvPr/>
        </p:nvPicPr>
        <p:blipFill>
          <a:blip r:embed="rId4" cstate="print"/>
          <a:srcRect/>
          <a:stretch>
            <a:fillRect/>
          </a:stretch>
        </p:blipFill>
        <p:spPr bwMode="auto">
          <a:xfrm>
            <a:off x="2209800" y="3733800"/>
            <a:ext cx="466725" cy="342900"/>
          </a:xfrm>
          <a:prstGeom prst="rect">
            <a:avLst/>
          </a:prstGeom>
          <a:noFill/>
        </p:spPr>
      </p:pic>
      <p:pic>
        <p:nvPicPr>
          <p:cNvPr id="65549" name="Picture 13"/>
          <p:cNvPicPr>
            <a:picLocks noChangeAspect="1" noChangeArrowheads="1"/>
          </p:cNvPicPr>
          <p:nvPr/>
        </p:nvPicPr>
        <p:blipFill>
          <a:blip r:embed="rId5" cstate="print"/>
          <a:srcRect/>
          <a:stretch>
            <a:fillRect/>
          </a:stretch>
        </p:blipFill>
        <p:spPr bwMode="auto">
          <a:xfrm>
            <a:off x="7805737" y="2638425"/>
            <a:ext cx="542925" cy="400050"/>
          </a:xfrm>
          <a:prstGeom prst="rect">
            <a:avLst/>
          </a:prstGeom>
          <a:noFill/>
        </p:spPr>
      </p:pic>
      <p:pic>
        <p:nvPicPr>
          <p:cNvPr id="65550" name="Picture 14" descr="BS00554_"/>
          <p:cNvPicPr>
            <a:picLocks noChangeAspect="1" noChangeArrowheads="1"/>
          </p:cNvPicPr>
          <p:nvPr/>
        </p:nvPicPr>
        <p:blipFill>
          <a:blip r:embed="rId6" cstate="print"/>
          <a:srcRect/>
          <a:stretch>
            <a:fillRect/>
          </a:stretch>
        </p:blipFill>
        <p:spPr bwMode="auto">
          <a:xfrm>
            <a:off x="1066800" y="2628900"/>
            <a:ext cx="485775" cy="419100"/>
          </a:xfrm>
          <a:prstGeom prst="rect">
            <a:avLst/>
          </a:prstGeom>
          <a:noFill/>
        </p:spPr>
      </p:pic>
      <p:pic>
        <p:nvPicPr>
          <p:cNvPr id="65551" name="Picture 15" descr="EN00349_"/>
          <p:cNvPicPr>
            <a:picLocks noChangeAspect="1" noChangeArrowheads="1"/>
          </p:cNvPicPr>
          <p:nvPr/>
        </p:nvPicPr>
        <p:blipFill>
          <a:blip r:embed="rId7" cstate="print"/>
          <a:srcRect/>
          <a:stretch>
            <a:fillRect/>
          </a:stretch>
        </p:blipFill>
        <p:spPr bwMode="auto">
          <a:xfrm>
            <a:off x="4902200" y="2757768"/>
            <a:ext cx="647700" cy="371475"/>
          </a:xfrm>
          <a:prstGeom prst="rect">
            <a:avLst/>
          </a:prstGeom>
          <a:noFill/>
        </p:spPr>
      </p:pic>
      <p:pic>
        <p:nvPicPr>
          <p:cNvPr id="65552" name="Picture 16" descr="BD00028_"/>
          <p:cNvPicPr>
            <a:picLocks noChangeAspect="1" noChangeArrowheads="1"/>
          </p:cNvPicPr>
          <p:nvPr/>
        </p:nvPicPr>
        <p:blipFill>
          <a:blip r:embed="rId8" cstate="print"/>
          <a:srcRect/>
          <a:stretch>
            <a:fillRect/>
          </a:stretch>
        </p:blipFill>
        <p:spPr bwMode="auto">
          <a:xfrm>
            <a:off x="1066800" y="1447800"/>
            <a:ext cx="266700" cy="266700"/>
          </a:xfrm>
          <a:prstGeom prst="rect">
            <a:avLst/>
          </a:prstGeom>
          <a:noFill/>
        </p:spPr>
      </p:pic>
      <p:pic>
        <p:nvPicPr>
          <p:cNvPr id="65553" name="Picture 17"/>
          <p:cNvPicPr>
            <a:picLocks noChangeAspect="1" noChangeArrowheads="1"/>
          </p:cNvPicPr>
          <p:nvPr/>
        </p:nvPicPr>
        <p:blipFill>
          <a:blip r:embed="rId9" cstate="print"/>
          <a:srcRect/>
          <a:stretch>
            <a:fillRect/>
          </a:stretch>
        </p:blipFill>
        <p:spPr bwMode="auto">
          <a:xfrm>
            <a:off x="5181600" y="3686175"/>
            <a:ext cx="581025" cy="428625"/>
          </a:xfrm>
          <a:prstGeom prst="rect">
            <a:avLst/>
          </a:prstGeom>
          <a:noFill/>
        </p:spPr>
      </p:pic>
      <p:pic>
        <p:nvPicPr>
          <p:cNvPr id="65554" name="Picture 18"/>
          <p:cNvPicPr>
            <a:picLocks noChangeAspect="1" noChangeArrowheads="1"/>
          </p:cNvPicPr>
          <p:nvPr/>
        </p:nvPicPr>
        <p:blipFill>
          <a:blip r:embed="rId10" cstate="print"/>
          <a:srcRect/>
          <a:stretch>
            <a:fillRect/>
          </a:stretch>
        </p:blipFill>
        <p:spPr bwMode="auto">
          <a:xfrm>
            <a:off x="1295400" y="4752975"/>
            <a:ext cx="762000" cy="563563"/>
          </a:xfrm>
          <a:prstGeom prst="rect">
            <a:avLst/>
          </a:prstGeom>
          <a:noFill/>
        </p:spPr>
      </p:pic>
      <p:sp>
        <p:nvSpPr>
          <p:cNvPr id="65555" name="Rectangle 19"/>
          <p:cNvSpPr>
            <a:spLocks noChangeArrowheads="1"/>
          </p:cNvSpPr>
          <p:nvPr/>
        </p:nvSpPr>
        <p:spPr bwMode="auto">
          <a:xfrm>
            <a:off x="990600" y="1827213"/>
            <a:ext cx="3653564" cy="369332"/>
          </a:xfrm>
          <a:prstGeom prst="rect">
            <a:avLst/>
          </a:prstGeom>
          <a:noFill/>
          <a:ln w="9525">
            <a:noFill/>
            <a:miter lim="800000"/>
            <a:headEnd/>
            <a:tailEnd/>
          </a:ln>
          <a:effectLst/>
        </p:spPr>
        <p:txBody>
          <a:bodyPr wrap="none">
            <a:spAutoFit/>
          </a:bodyPr>
          <a:lstStyle/>
          <a:p>
            <a:r>
              <a:rPr lang="en-US" dirty="0" smtClean="0">
                <a:solidFill>
                  <a:prstClr val="black"/>
                </a:solidFill>
              </a:rPr>
              <a:t>For å </a:t>
            </a:r>
            <a:r>
              <a:rPr lang="en-US" dirty="0" err="1" smtClean="0">
                <a:solidFill>
                  <a:prstClr val="black"/>
                </a:solidFill>
              </a:rPr>
              <a:t>finne</a:t>
            </a:r>
            <a:r>
              <a:rPr lang="en-US" dirty="0" smtClean="0">
                <a:solidFill>
                  <a:prstClr val="black"/>
                </a:solidFill>
              </a:rPr>
              <a:t> </a:t>
            </a:r>
            <a:r>
              <a:rPr lang="en-US" dirty="0" err="1" smtClean="0">
                <a:solidFill>
                  <a:prstClr val="black"/>
                </a:solidFill>
              </a:rPr>
              <a:t>stoff</a:t>
            </a:r>
            <a:r>
              <a:rPr lang="en-US" dirty="0" smtClean="0">
                <a:solidFill>
                  <a:prstClr val="black"/>
                </a:solidFill>
              </a:rPr>
              <a:t> om </a:t>
            </a:r>
            <a:r>
              <a:rPr lang="en-US" dirty="0" err="1" smtClean="0">
                <a:solidFill>
                  <a:prstClr val="black"/>
                </a:solidFill>
              </a:rPr>
              <a:t>emnet</a:t>
            </a:r>
            <a:r>
              <a:rPr lang="en-US" dirty="0" smtClean="0">
                <a:solidFill>
                  <a:prstClr val="black"/>
                </a:solidFill>
              </a:rPr>
              <a:t> mitt…</a:t>
            </a:r>
            <a:endParaRPr lang="en-US" dirty="0">
              <a:solidFill>
                <a:prstClr val="black"/>
              </a:solidFill>
            </a:endParaRPr>
          </a:p>
        </p:txBody>
      </p:sp>
      <p:sp>
        <p:nvSpPr>
          <p:cNvPr id="65556" name="Rectangle 20"/>
          <p:cNvSpPr>
            <a:spLocks noChangeArrowheads="1"/>
          </p:cNvSpPr>
          <p:nvPr/>
        </p:nvSpPr>
        <p:spPr bwMode="auto">
          <a:xfrm>
            <a:off x="1219200" y="228600"/>
            <a:ext cx="6858000" cy="492443"/>
          </a:xfrm>
          <a:prstGeom prst="rect">
            <a:avLst/>
          </a:prstGeom>
          <a:noFill/>
          <a:ln w="9525">
            <a:noFill/>
            <a:miter lim="800000"/>
            <a:headEnd/>
            <a:tailEnd/>
          </a:ln>
          <a:effectLst/>
        </p:spPr>
        <p:txBody>
          <a:bodyPr>
            <a:spAutoFit/>
          </a:bodyPr>
          <a:lstStyle/>
          <a:p>
            <a:pPr algn="ctr">
              <a:spcBef>
                <a:spcPct val="50000"/>
              </a:spcBef>
            </a:pPr>
            <a:r>
              <a:rPr lang="en-US" sz="2600" b="1" dirty="0" err="1" smtClean="0">
                <a:solidFill>
                  <a:prstClr val="black"/>
                </a:solidFill>
              </a:rPr>
              <a:t>Læringskontrakt</a:t>
            </a:r>
            <a:r>
              <a:rPr lang="en-US" sz="2600" b="1" dirty="0" smtClean="0">
                <a:solidFill>
                  <a:prstClr val="black"/>
                </a:solidFill>
              </a:rPr>
              <a:t> (</a:t>
            </a:r>
            <a:r>
              <a:rPr lang="en-US" sz="2600" b="1" dirty="0" err="1" smtClean="0">
                <a:solidFill>
                  <a:prstClr val="black"/>
                </a:solidFill>
              </a:rPr>
              <a:t>barneskole</a:t>
            </a:r>
            <a:r>
              <a:rPr lang="en-US" sz="2600" b="1" dirty="0" smtClean="0">
                <a:solidFill>
                  <a:prstClr val="black"/>
                </a:solidFill>
              </a:rPr>
              <a:t>)</a:t>
            </a:r>
            <a:endParaRPr lang="en-US" sz="2600" b="1" dirty="0">
              <a:solidFill>
                <a:prstClr val="black"/>
              </a:solidFill>
              <a:cs typeface="Arial" charset="0"/>
            </a:endParaRPr>
          </a:p>
        </p:txBody>
      </p:sp>
      <p:sp>
        <p:nvSpPr>
          <p:cNvPr id="65557" name="Rectangle 21"/>
          <p:cNvSpPr>
            <a:spLocks noChangeArrowheads="1"/>
          </p:cNvSpPr>
          <p:nvPr/>
        </p:nvSpPr>
        <p:spPr bwMode="auto">
          <a:xfrm>
            <a:off x="1066800" y="608013"/>
            <a:ext cx="3394968" cy="369332"/>
          </a:xfrm>
          <a:prstGeom prst="rect">
            <a:avLst/>
          </a:prstGeom>
          <a:noFill/>
          <a:ln w="9525">
            <a:noFill/>
            <a:miter lim="800000"/>
            <a:headEnd/>
            <a:tailEnd/>
          </a:ln>
          <a:effectLst/>
        </p:spPr>
        <p:txBody>
          <a:bodyPr wrap="none">
            <a:spAutoFit/>
          </a:bodyPr>
          <a:lstStyle/>
          <a:p>
            <a:r>
              <a:rPr lang="en-US" dirty="0" err="1" smtClean="0">
                <a:solidFill>
                  <a:prstClr val="black"/>
                </a:solidFill>
              </a:rPr>
              <a:t>Navn</a:t>
            </a:r>
            <a:r>
              <a:rPr lang="en-US" dirty="0" smtClean="0">
                <a:solidFill>
                  <a:prstClr val="black"/>
                </a:solidFill>
              </a:rPr>
              <a:t> </a:t>
            </a:r>
            <a:r>
              <a:rPr lang="en-US" dirty="0">
                <a:solidFill>
                  <a:prstClr val="black"/>
                </a:solidFill>
              </a:rPr>
              <a:t>_______________________</a:t>
            </a:r>
          </a:p>
        </p:txBody>
      </p:sp>
      <p:sp>
        <p:nvSpPr>
          <p:cNvPr id="2" name="Footer Placeholder 1"/>
          <p:cNvSpPr>
            <a:spLocks noGrp="1"/>
          </p:cNvSpPr>
          <p:nvPr>
            <p:ph type="ftr" sz="quarter" idx="11"/>
          </p:nvPr>
        </p:nvSpPr>
        <p:spPr/>
        <p:txBody>
          <a:bodyPr/>
          <a:lstStyle/>
          <a:p>
            <a:r>
              <a:rPr lang="en-US" smtClean="0"/>
              <a:t>Kristiansand, mars., 2019</a:t>
            </a:r>
            <a:endParaRPr lang="en-US" dirty="0"/>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A64872EA-7E31-43C6-AE58-939555CD0EEB}" type="slidenum">
              <a:rPr lang="en-US" smtClean="0">
                <a:solidFill>
                  <a:srgbClr val="000000"/>
                </a:solidFill>
              </a:rPr>
              <a:pPr/>
              <a:t>105</a:t>
            </a:fld>
            <a:endParaRPr lang="en-US">
              <a:solidFill>
                <a:srgbClr val="000000"/>
              </a:solidFill>
            </a:endParaRPr>
          </a:p>
        </p:txBody>
      </p:sp>
    </p:spTree>
    <p:extLst>
      <p:ext uri="{BB962C8B-B14F-4D97-AF65-F5344CB8AC3E}">
        <p14:creationId xmlns:p14="http://schemas.microsoft.com/office/powerpoint/2010/main" val="238721236"/>
      </p:ext>
    </p:extLst>
  </p:cSld>
  <p:clrMapOvr>
    <a:masterClrMapping/>
  </p:clrMapOvr>
  <p:transition spd="slow">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nvSpPr>
        <p:spPr bwMode="auto">
          <a:xfrm>
            <a:off x="1066800" y="152400"/>
            <a:ext cx="6705600" cy="400110"/>
          </a:xfrm>
          <a:prstGeom prst="rect">
            <a:avLst/>
          </a:prstGeom>
          <a:noFill/>
          <a:ln w="9525">
            <a:noFill/>
            <a:miter lim="800000"/>
            <a:headEnd/>
            <a:tailEnd/>
          </a:ln>
          <a:effectLst/>
        </p:spPr>
        <p:txBody>
          <a:bodyPr>
            <a:spAutoFit/>
          </a:bodyPr>
          <a:lstStyle/>
          <a:p>
            <a:pPr algn="ctr">
              <a:spcBef>
                <a:spcPct val="50000"/>
              </a:spcBef>
            </a:pPr>
            <a:r>
              <a:rPr lang="en-US" sz="2000" b="1" dirty="0" err="1" smtClean="0">
                <a:solidFill>
                  <a:prstClr val="black"/>
                </a:solidFill>
                <a:cs typeface="Arial" charset="0"/>
              </a:rPr>
              <a:t>Læringskontrakt</a:t>
            </a:r>
            <a:r>
              <a:rPr lang="en-US" sz="2000" b="1" dirty="0" smtClean="0">
                <a:solidFill>
                  <a:prstClr val="black"/>
                </a:solidFill>
                <a:cs typeface="Arial" charset="0"/>
              </a:rPr>
              <a:t> (</a:t>
            </a:r>
            <a:r>
              <a:rPr lang="en-US" sz="2000" b="1" dirty="0" err="1" smtClean="0">
                <a:solidFill>
                  <a:prstClr val="black"/>
                </a:solidFill>
                <a:cs typeface="Arial" charset="0"/>
              </a:rPr>
              <a:t>ungdomsskole</a:t>
            </a:r>
            <a:r>
              <a:rPr lang="en-US" sz="2000" b="1" dirty="0" smtClean="0">
                <a:solidFill>
                  <a:prstClr val="black"/>
                </a:solidFill>
                <a:cs typeface="Arial" charset="0"/>
              </a:rPr>
              <a:t>)  </a:t>
            </a:r>
            <a:endParaRPr lang="en-US" sz="2400" dirty="0">
              <a:solidFill>
                <a:prstClr val="black"/>
              </a:solidFill>
            </a:endParaRPr>
          </a:p>
        </p:txBody>
      </p:sp>
      <p:sp>
        <p:nvSpPr>
          <p:cNvPr id="67587" name="Text Box 3"/>
          <p:cNvSpPr txBox="1">
            <a:spLocks noChangeArrowheads="1"/>
          </p:cNvSpPr>
          <p:nvPr/>
        </p:nvSpPr>
        <p:spPr bwMode="auto">
          <a:xfrm>
            <a:off x="953305" y="538174"/>
            <a:ext cx="7867600" cy="369332"/>
          </a:xfrm>
          <a:prstGeom prst="rect">
            <a:avLst/>
          </a:prstGeom>
          <a:noFill/>
          <a:ln w="9525">
            <a:noFill/>
            <a:miter lim="800000"/>
            <a:headEnd/>
            <a:tailEnd/>
          </a:ln>
          <a:effectLst/>
        </p:spPr>
        <p:txBody>
          <a:bodyPr wrap="square">
            <a:spAutoFit/>
          </a:bodyPr>
          <a:lstStyle/>
          <a:p>
            <a:pPr>
              <a:spcBef>
                <a:spcPct val="50000"/>
              </a:spcBef>
            </a:pPr>
            <a:r>
              <a:rPr lang="en-US" dirty="0" smtClean="0">
                <a:solidFill>
                  <a:prstClr val="black"/>
                </a:solidFill>
              </a:rPr>
              <a:t>For å vise </a:t>
            </a:r>
            <a:r>
              <a:rPr lang="en-US" dirty="0" err="1" smtClean="0">
                <a:solidFill>
                  <a:prstClr val="black"/>
                </a:solidFill>
              </a:rPr>
              <a:t>hva</a:t>
            </a:r>
            <a:r>
              <a:rPr lang="en-US" dirty="0" smtClean="0">
                <a:solidFill>
                  <a:prstClr val="black"/>
                </a:solidFill>
              </a:rPr>
              <a:t> </a:t>
            </a:r>
            <a:r>
              <a:rPr lang="en-US" dirty="0" err="1" smtClean="0">
                <a:solidFill>
                  <a:prstClr val="black"/>
                </a:solidFill>
              </a:rPr>
              <a:t>jeg</a:t>
            </a:r>
            <a:r>
              <a:rPr lang="en-US" dirty="0" smtClean="0">
                <a:solidFill>
                  <a:prstClr val="black"/>
                </a:solidFill>
              </a:rPr>
              <a:t> </a:t>
            </a:r>
            <a:r>
              <a:rPr lang="en-US" dirty="0" err="1" smtClean="0">
                <a:solidFill>
                  <a:prstClr val="black"/>
                </a:solidFill>
              </a:rPr>
              <a:t>har</a:t>
            </a:r>
            <a:r>
              <a:rPr lang="en-US" dirty="0" smtClean="0">
                <a:solidFill>
                  <a:prstClr val="black"/>
                </a:solidFill>
              </a:rPr>
              <a:t> </a:t>
            </a:r>
            <a:r>
              <a:rPr lang="en-US" dirty="0" err="1" smtClean="0">
                <a:solidFill>
                  <a:prstClr val="black"/>
                </a:solidFill>
              </a:rPr>
              <a:t>lært</a:t>
            </a:r>
            <a:r>
              <a:rPr lang="en-US" dirty="0" smtClean="0">
                <a:solidFill>
                  <a:prstClr val="black"/>
                </a:solidFill>
              </a:rPr>
              <a:t> om ________, </a:t>
            </a:r>
            <a:r>
              <a:rPr lang="en-US" dirty="0" err="1" smtClean="0">
                <a:solidFill>
                  <a:prstClr val="black"/>
                </a:solidFill>
              </a:rPr>
              <a:t>skal</a:t>
            </a:r>
            <a:r>
              <a:rPr lang="en-US" dirty="0" smtClean="0">
                <a:solidFill>
                  <a:prstClr val="black"/>
                </a:solidFill>
              </a:rPr>
              <a:t> </a:t>
            </a:r>
            <a:r>
              <a:rPr lang="en-US" dirty="0" err="1" smtClean="0">
                <a:solidFill>
                  <a:prstClr val="black"/>
                </a:solidFill>
              </a:rPr>
              <a:t>jeg</a:t>
            </a:r>
            <a:endParaRPr lang="en-US" dirty="0">
              <a:solidFill>
                <a:prstClr val="black"/>
              </a:solidFill>
            </a:endParaRPr>
          </a:p>
        </p:txBody>
      </p:sp>
      <p:sp>
        <p:nvSpPr>
          <p:cNvPr id="67588" name="Text Box 4"/>
          <p:cNvSpPr txBox="1">
            <a:spLocks noChangeArrowheads="1"/>
          </p:cNvSpPr>
          <p:nvPr/>
        </p:nvSpPr>
        <p:spPr bwMode="auto">
          <a:xfrm>
            <a:off x="1259632" y="938284"/>
            <a:ext cx="3007568" cy="1877437"/>
          </a:xfrm>
          <a:prstGeom prst="rect">
            <a:avLst/>
          </a:prstGeom>
          <a:noFill/>
          <a:ln w="9525">
            <a:noFill/>
            <a:miter lim="800000"/>
            <a:headEnd/>
            <a:tailEnd/>
          </a:ln>
          <a:effectLst/>
        </p:spPr>
        <p:txBody>
          <a:bodyPr wrap="square">
            <a:spAutoFit/>
          </a:bodyPr>
          <a:lstStyle/>
          <a:p>
            <a:r>
              <a:rPr lang="en-US" sz="1700" dirty="0">
                <a:solidFill>
                  <a:prstClr val="black"/>
                </a:solidFill>
              </a:rPr>
              <a:t>_ </a:t>
            </a:r>
            <a:r>
              <a:rPr lang="en-US" sz="1600" dirty="0" err="1" smtClean="0">
                <a:solidFill>
                  <a:prstClr val="black"/>
                </a:solidFill>
              </a:rPr>
              <a:t>Skrive</a:t>
            </a:r>
            <a:r>
              <a:rPr lang="en-US" sz="1600" dirty="0" smtClean="0">
                <a:solidFill>
                  <a:prstClr val="black"/>
                </a:solidFill>
              </a:rPr>
              <a:t> </a:t>
            </a:r>
            <a:r>
              <a:rPr lang="en-US" sz="1600" dirty="0" err="1" smtClean="0">
                <a:solidFill>
                  <a:prstClr val="black"/>
                </a:solidFill>
              </a:rPr>
              <a:t>en</a:t>
            </a:r>
            <a:r>
              <a:rPr lang="en-US" sz="1600" dirty="0" smtClean="0">
                <a:solidFill>
                  <a:prstClr val="black"/>
                </a:solidFill>
              </a:rPr>
              <a:t> rapport</a:t>
            </a:r>
            <a:endParaRPr lang="en-US" sz="1600" dirty="0">
              <a:solidFill>
                <a:prstClr val="black"/>
              </a:solidFill>
            </a:endParaRPr>
          </a:p>
          <a:p>
            <a:r>
              <a:rPr lang="en-US" sz="1600" dirty="0">
                <a:solidFill>
                  <a:prstClr val="black"/>
                </a:solidFill>
              </a:rPr>
              <a:t>_ </a:t>
            </a:r>
            <a:r>
              <a:rPr lang="en-US" sz="1600" dirty="0" err="1" smtClean="0">
                <a:solidFill>
                  <a:prstClr val="black"/>
                </a:solidFill>
              </a:rPr>
              <a:t>Lage</a:t>
            </a:r>
            <a:r>
              <a:rPr lang="en-US" sz="1600" dirty="0" smtClean="0">
                <a:solidFill>
                  <a:prstClr val="black"/>
                </a:solidFill>
              </a:rPr>
              <a:t> et </a:t>
            </a:r>
            <a:r>
              <a:rPr lang="en-US" sz="1600" dirty="0" err="1" smtClean="0">
                <a:solidFill>
                  <a:prstClr val="black"/>
                </a:solidFill>
              </a:rPr>
              <a:t>eksperiment</a:t>
            </a:r>
            <a:endParaRPr lang="en-US" sz="1600" dirty="0">
              <a:solidFill>
                <a:prstClr val="black"/>
              </a:solidFill>
            </a:endParaRPr>
          </a:p>
          <a:p>
            <a:r>
              <a:rPr lang="en-US" sz="1600" dirty="0">
                <a:solidFill>
                  <a:prstClr val="black"/>
                </a:solidFill>
              </a:rPr>
              <a:t>_ </a:t>
            </a:r>
            <a:r>
              <a:rPr lang="en-US" sz="1600" dirty="0" err="1" smtClean="0">
                <a:solidFill>
                  <a:prstClr val="black"/>
                </a:solidFill>
              </a:rPr>
              <a:t>Lage</a:t>
            </a:r>
            <a:r>
              <a:rPr lang="en-US" sz="1600" dirty="0" smtClean="0">
                <a:solidFill>
                  <a:prstClr val="black"/>
                </a:solidFill>
              </a:rPr>
              <a:t> </a:t>
            </a:r>
            <a:r>
              <a:rPr lang="en-US" sz="1600" dirty="0" err="1" smtClean="0">
                <a:solidFill>
                  <a:prstClr val="black"/>
                </a:solidFill>
              </a:rPr>
              <a:t>en</a:t>
            </a:r>
            <a:r>
              <a:rPr lang="en-US" sz="1600" dirty="0" smtClean="0">
                <a:solidFill>
                  <a:prstClr val="black"/>
                </a:solidFill>
              </a:rPr>
              <a:t> computer- </a:t>
            </a:r>
          </a:p>
          <a:p>
            <a:r>
              <a:rPr lang="en-US" sz="1600" dirty="0">
                <a:solidFill>
                  <a:prstClr val="black"/>
                </a:solidFill>
              </a:rPr>
              <a:t> </a:t>
            </a:r>
            <a:r>
              <a:rPr lang="en-US" sz="1600" dirty="0" smtClean="0">
                <a:solidFill>
                  <a:prstClr val="black"/>
                </a:solidFill>
              </a:rPr>
              <a:t>  </a:t>
            </a:r>
            <a:r>
              <a:rPr lang="en-US" sz="1600" dirty="0" err="1" smtClean="0">
                <a:solidFill>
                  <a:prstClr val="black"/>
                </a:solidFill>
              </a:rPr>
              <a:t>presentasjon</a:t>
            </a:r>
            <a:endParaRPr lang="en-US" sz="1600" dirty="0">
              <a:solidFill>
                <a:prstClr val="black"/>
              </a:solidFill>
            </a:endParaRPr>
          </a:p>
          <a:p>
            <a:r>
              <a:rPr lang="en-US" sz="1600" dirty="0">
                <a:solidFill>
                  <a:prstClr val="black"/>
                </a:solidFill>
              </a:rPr>
              <a:t>_ </a:t>
            </a:r>
            <a:r>
              <a:rPr lang="en-US" sz="1600" dirty="0" err="1" smtClean="0">
                <a:solidFill>
                  <a:prstClr val="black"/>
                </a:solidFill>
              </a:rPr>
              <a:t>Lage</a:t>
            </a:r>
            <a:r>
              <a:rPr lang="en-US" sz="1600" dirty="0" smtClean="0">
                <a:solidFill>
                  <a:prstClr val="black"/>
                </a:solidFill>
              </a:rPr>
              <a:t> </a:t>
            </a:r>
            <a:r>
              <a:rPr lang="en-US" sz="1600" dirty="0" err="1" smtClean="0">
                <a:solidFill>
                  <a:prstClr val="black"/>
                </a:solidFill>
              </a:rPr>
              <a:t>en</a:t>
            </a:r>
            <a:r>
              <a:rPr lang="en-US" sz="1600" dirty="0" smtClean="0">
                <a:solidFill>
                  <a:prstClr val="black"/>
                </a:solidFill>
              </a:rPr>
              <a:t> </a:t>
            </a:r>
            <a:r>
              <a:rPr lang="en-US" sz="1600" dirty="0" err="1" smtClean="0">
                <a:solidFill>
                  <a:prstClr val="black"/>
                </a:solidFill>
              </a:rPr>
              <a:t>modell</a:t>
            </a:r>
            <a:endParaRPr lang="en-US" sz="1600" dirty="0">
              <a:solidFill>
                <a:prstClr val="black"/>
              </a:solidFill>
            </a:endParaRPr>
          </a:p>
          <a:p>
            <a:endParaRPr lang="en-US" sz="1700" dirty="0">
              <a:solidFill>
                <a:prstClr val="black"/>
              </a:solidFill>
            </a:endParaRPr>
          </a:p>
          <a:p>
            <a:endParaRPr lang="en-US" dirty="0">
              <a:solidFill>
                <a:prstClr val="black"/>
              </a:solidFill>
              <a:latin typeface="Times New Roman" pitchFamily="18" charset="0"/>
            </a:endParaRPr>
          </a:p>
        </p:txBody>
      </p:sp>
      <p:sp>
        <p:nvSpPr>
          <p:cNvPr id="67589" name="Rectangle 5"/>
          <p:cNvSpPr>
            <a:spLocks noChangeArrowheads="1"/>
          </p:cNvSpPr>
          <p:nvPr/>
        </p:nvSpPr>
        <p:spPr bwMode="auto">
          <a:xfrm>
            <a:off x="4860032" y="990600"/>
            <a:ext cx="4055368" cy="1092607"/>
          </a:xfrm>
          <a:prstGeom prst="rect">
            <a:avLst/>
          </a:prstGeom>
          <a:noFill/>
          <a:ln w="9525">
            <a:noFill/>
            <a:miter lim="800000"/>
            <a:headEnd/>
            <a:tailEnd/>
          </a:ln>
          <a:effectLst/>
        </p:spPr>
        <p:txBody>
          <a:bodyPr wrap="square">
            <a:spAutoFit/>
          </a:bodyPr>
          <a:lstStyle/>
          <a:p>
            <a:r>
              <a:rPr lang="en-US" sz="1600" dirty="0" smtClean="0">
                <a:solidFill>
                  <a:prstClr val="black"/>
                </a:solidFill>
              </a:rPr>
              <a:t>_ </a:t>
            </a:r>
            <a:r>
              <a:rPr lang="en-US" sz="1600" dirty="0" err="1" smtClean="0">
                <a:solidFill>
                  <a:prstClr val="black"/>
                </a:solidFill>
              </a:rPr>
              <a:t>Lage</a:t>
            </a:r>
            <a:r>
              <a:rPr lang="en-US" sz="1600" dirty="0" smtClean="0">
                <a:solidFill>
                  <a:prstClr val="black"/>
                </a:solidFill>
              </a:rPr>
              <a:t> </a:t>
            </a:r>
            <a:r>
              <a:rPr lang="en-US" sz="1600" dirty="0" err="1" smtClean="0">
                <a:solidFill>
                  <a:prstClr val="black"/>
                </a:solidFill>
              </a:rPr>
              <a:t>en</a:t>
            </a:r>
            <a:r>
              <a:rPr lang="en-US" sz="1600" dirty="0" smtClean="0">
                <a:solidFill>
                  <a:prstClr val="black"/>
                </a:solidFill>
              </a:rPr>
              <a:t> sang</a:t>
            </a:r>
            <a:endParaRPr lang="en-US" sz="1600" dirty="0">
              <a:solidFill>
                <a:prstClr val="black"/>
              </a:solidFill>
            </a:endParaRPr>
          </a:p>
          <a:p>
            <a:r>
              <a:rPr lang="en-US" sz="1600" dirty="0">
                <a:solidFill>
                  <a:prstClr val="black"/>
                </a:solidFill>
              </a:rPr>
              <a:t>_ </a:t>
            </a:r>
            <a:r>
              <a:rPr lang="en-US" sz="1600" dirty="0" err="1" smtClean="0">
                <a:solidFill>
                  <a:prstClr val="black"/>
                </a:solidFill>
              </a:rPr>
              <a:t>Lage</a:t>
            </a:r>
            <a:r>
              <a:rPr lang="en-US" sz="1600" dirty="0" smtClean="0">
                <a:solidFill>
                  <a:prstClr val="black"/>
                </a:solidFill>
              </a:rPr>
              <a:t> </a:t>
            </a:r>
            <a:r>
              <a:rPr lang="en-US" sz="1600" dirty="0" err="1" smtClean="0">
                <a:solidFill>
                  <a:prstClr val="black"/>
                </a:solidFill>
              </a:rPr>
              <a:t>en</a:t>
            </a:r>
            <a:r>
              <a:rPr lang="en-US" sz="1600" dirty="0" smtClean="0">
                <a:solidFill>
                  <a:prstClr val="black"/>
                </a:solidFill>
              </a:rPr>
              <a:t> film</a:t>
            </a:r>
            <a:endParaRPr lang="en-US" sz="1600" dirty="0">
              <a:solidFill>
                <a:prstClr val="black"/>
              </a:solidFill>
            </a:endParaRPr>
          </a:p>
          <a:p>
            <a:r>
              <a:rPr lang="en-US" sz="1600" dirty="0">
                <a:solidFill>
                  <a:prstClr val="black"/>
                </a:solidFill>
              </a:rPr>
              <a:t>_ </a:t>
            </a:r>
            <a:r>
              <a:rPr lang="en-US" sz="1600" dirty="0" err="1" smtClean="0">
                <a:solidFill>
                  <a:prstClr val="black"/>
                </a:solidFill>
              </a:rPr>
              <a:t>Lage</a:t>
            </a:r>
            <a:r>
              <a:rPr lang="en-US" sz="1600" dirty="0" smtClean="0">
                <a:solidFill>
                  <a:prstClr val="black"/>
                </a:solidFill>
              </a:rPr>
              <a:t> et diagram</a:t>
            </a:r>
            <a:endParaRPr lang="en-US" sz="1600" dirty="0">
              <a:solidFill>
                <a:prstClr val="black"/>
              </a:solidFill>
            </a:endParaRPr>
          </a:p>
          <a:p>
            <a:r>
              <a:rPr lang="en-US" sz="1600" dirty="0">
                <a:solidFill>
                  <a:prstClr val="black"/>
                </a:solidFill>
              </a:rPr>
              <a:t>_ </a:t>
            </a:r>
            <a:r>
              <a:rPr lang="en-US" sz="1600" dirty="0" err="1" smtClean="0">
                <a:solidFill>
                  <a:prstClr val="black"/>
                </a:solidFill>
              </a:rPr>
              <a:t>Annet</a:t>
            </a:r>
            <a:r>
              <a:rPr lang="en-US" sz="1600" u="sng" dirty="0">
                <a:solidFill>
                  <a:prstClr val="black"/>
                </a:solidFill>
              </a:rPr>
              <a:t>	</a:t>
            </a:r>
            <a:r>
              <a:rPr lang="en-US" sz="1700" u="sng" dirty="0">
                <a:solidFill>
                  <a:prstClr val="black"/>
                </a:solidFill>
              </a:rPr>
              <a:t>		</a:t>
            </a:r>
          </a:p>
        </p:txBody>
      </p:sp>
      <p:sp>
        <p:nvSpPr>
          <p:cNvPr id="67590" name="Text Box 6"/>
          <p:cNvSpPr txBox="1">
            <a:spLocks noChangeArrowheads="1"/>
          </p:cNvSpPr>
          <p:nvPr/>
        </p:nvSpPr>
        <p:spPr bwMode="auto">
          <a:xfrm>
            <a:off x="1115616" y="2392363"/>
            <a:ext cx="8496944" cy="3046988"/>
          </a:xfrm>
          <a:prstGeom prst="rect">
            <a:avLst/>
          </a:prstGeom>
          <a:noFill/>
          <a:ln w="9525">
            <a:noFill/>
            <a:miter lim="800000"/>
            <a:headEnd/>
            <a:tailEnd/>
          </a:ln>
          <a:effectLst/>
        </p:spPr>
        <p:txBody>
          <a:bodyPr wrap="square" tIns="0" bIns="0">
            <a:spAutoFit/>
          </a:bodyPr>
          <a:lstStyle/>
          <a:p>
            <a:endParaRPr lang="en-US" dirty="0" smtClean="0">
              <a:solidFill>
                <a:prstClr val="black"/>
              </a:solidFill>
            </a:endParaRPr>
          </a:p>
          <a:p>
            <a:r>
              <a:rPr lang="en-US" dirty="0" err="1" smtClean="0">
                <a:solidFill>
                  <a:prstClr val="black"/>
                </a:solidFill>
              </a:rPr>
              <a:t>Dette</a:t>
            </a:r>
            <a:r>
              <a:rPr lang="en-US" dirty="0" smtClean="0">
                <a:solidFill>
                  <a:prstClr val="black"/>
                </a:solidFill>
              </a:rPr>
              <a:t> </a:t>
            </a:r>
            <a:r>
              <a:rPr lang="en-US" dirty="0" err="1" smtClean="0">
                <a:solidFill>
                  <a:prstClr val="black"/>
                </a:solidFill>
              </a:rPr>
              <a:t>er</a:t>
            </a:r>
            <a:r>
              <a:rPr lang="en-US" dirty="0" smtClean="0">
                <a:solidFill>
                  <a:prstClr val="black"/>
                </a:solidFill>
              </a:rPr>
              <a:t> </a:t>
            </a:r>
            <a:r>
              <a:rPr lang="en-US" dirty="0" err="1" smtClean="0">
                <a:solidFill>
                  <a:prstClr val="black"/>
                </a:solidFill>
              </a:rPr>
              <a:t>en</a:t>
            </a:r>
            <a:r>
              <a:rPr lang="en-US" dirty="0" smtClean="0">
                <a:solidFill>
                  <a:prstClr val="black"/>
                </a:solidFill>
              </a:rPr>
              <a:t> </a:t>
            </a:r>
            <a:r>
              <a:rPr lang="en-US" dirty="0" err="1" smtClean="0">
                <a:solidFill>
                  <a:prstClr val="black"/>
                </a:solidFill>
              </a:rPr>
              <a:t>egnet</a:t>
            </a:r>
            <a:r>
              <a:rPr lang="en-US" dirty="0" smtClean="0">
                <a:solidFill>
                  <a:prstClr val="black"/>
                </a:solidFill>
              </a:rPr>
              <a:t> </a:t>
            </a:r>
            <a:r>
              <a:rPr lang="en-US" dirty="0" err="1" smtClean="0">
                <a:solidFill>
                  <a:prstClr val="black"/>
                </a:solidFill>
              </a:rPr>
              <a:t>måte</a:t>
            </a:r>
            <a:r>
              <a:rPr lang="en-US" dirty="0" smtClean="0">
                <a:solidFill>
                  <a:prstClr val="black"/>
                </a:solidFill>
              </a:rPr>
              <a:t> å </a:t>
            </a:r>
            <a:r>
              <a:rPr lang="en-US" dirty="0" err="1" smtClean="0">
                <a:solidFill>
                  <a:prstClr val="black"/>
                </a:solidFill>
              </a:rPr>
              <a:t>demonstrere</a:t>
            </a:r>
            <a:r>
              <a:rPr lang="en-US" dirty="0" smtClean="0">
                <a:solidFill>
                  <a:prstClr val="black"/>
                </a:solidFill>
              </a:rPr>
              <a:t> </a:t>
            </a:r>
            <a:r>
              <a:rPr lang="en-US" dirty="0" err="1" smtClean="0">
                <a:solidFill>
                  <a:prstClr val="black"/>
                </a:solidFill>
              </a:rPr>
              <a:t>forståelse</a:t>
            </a:r>
            <a:r>
              <a:rPr lang="en-US" dirty="0" smtClean="0">
                <a:solidFill>
                  <a:prstClr val="black"/>
                </a:solidFill>
              </a:rPr>
              <a:t> </a:t>
            </a:r>
            <a:r>
              <a:rPr lang="en-US" dirty="0" err="1" smtClean="0">
                <a:solidFill>
                  <a:prstClr val="black"/>
                </a:solidFill>
              </a:rPr>
              <a:t>av</a:t>
            </a:r>
            <a:r>
              <a:rPr lang="en-US" dirty="0" smtClean="0">
                <a:solidFill>
                  <a:prstClr val="black"/>
                </a:solidFill>
              </a:rPr>
              <a:t> </a:t>
            </a:r>
            <a:r>
              <a:rPr lang="en-US" dirty="0" err="1" smtClean="0">
                <a:solidFill>
                  <a:prstClr val="black"/>
                </a:solidFill>
              </a:rPr>
              <a:t>dette</a:t>
            </a:r>
            <a:r>
              <a:rPr lang="en-US" dirty="0" smtClean="0">
                <a:solidFill>
                  <a:prstClr val="black"/>
                </a:solidFill>
              </a:rPr>
              <a:t> </a:t>
            </a:r>
            <a:r>
              <a:rPr lang="en-US" dirty="0" err="1" smtClean="0">
                <a:solidFill>
                  <a:prstClr val="black"/>
                </a:solidFill>
              </a:rPr>
              <a:t>begrepet</a:t>
            </a:r>
            <a:r>
              <a:rPr lang="en-US" dirty="0" smtClean="0">
                <a:solidFill>
                  <a:prstClr val="black"/>
                </a:solidFill>
              </a:rPr>
              <a:t> </a:t>
            </a:r>
            <a:r>
              <a:rPr lang="en-US" dirty="0" err="1" smtClean="0">
                <a:solidFill>
                  <a:prstClr val="black"/>
                </a:solidFill>
              </a:rPr>
              <a:t>fordi</a:t>
            </a:r>
            <a:r>
              <a:rPr lang="en-US" dirty="0" smtClean="0">
                <a:solidFill>
                  <a:prstClr val="black"/>
                </a:solidFill>
              </a:rPr>
              <a:t> __________</a:t>
            </a:r>
            <a:endParaRPr lang="en-US" dirty="0">
              <a:solidFill>
                <a:prstClr val="black"/>
              </a:solidFill>
            </a:endParaRPr>
          </a:p>
          <a:p>
            <a:endParaRPr lang="en-US" dirty="0">
              <a:solidFill>
                <a:prstClr val="black"/>
              </a:solidFill>
            </a:endParaRPr>
          </a:p>
          <a:p>
            <a:r>
              <a:rPr lang="en-US" dirty="0" smtClean="0">
                <a:solidFill>
                  <a:prstClr val="black"/>
                </a:solidFill>
              </a:rPr>
              <a:t>For å </a:t>
            </a:r>
            <a:r>
              <a:rPr lang="en-US" dirty="0" err="1" smtClean="0">
                <a:solidFill>
                  <a:prstClr val="black"/>
                </a:solidFill>
              </a:rPr>
              <a:t>kunne</a:t>
            </a:r>
            <a:r>
              <a:rPr lang="en-US" dirty="0" smtClean="0">
                <a:solidFill>
                  <a:prstClr val="black"/>
                </a:solidFill>
              </a:rPr>
              <a:t> </a:t>
            </a:r>
            <a:r>
              <a:rPr lang="en-US" dirty="0" err="1" smtClean="0">
                <a:solidFill>
                  <a:prstClr val="black"/>
                </a:solidFill>
              </a:rPr>
              <a:t>gjennomføre</a:t>
            </a:r>
            <a:r>
              <a:rPr lang="en-US" dirty="0" smtClean="0">
                <a:solidFill>
                  <a:prstClr val="black"/>
                </a:solidFill>
              </a:rPr>
              <a:t> </a:t>
            </a:r>
            <a:r>
              <a:rPr lang="en-US" dirty="0" err="1" smtClean="0">
                <a:solidFill>
                  <a:prstClr val="black"/>
                </a:solidFill>
              </a:rPr>
              <a:t>dette</a:t>
            </a:r>
            <a:r>
              <a:rPr lang="en-US" dirty="0" smtClean="0">
                <a:solidFill>
                  <a:prstClr val="black"/>
                </a:solidFill>
              </a:rPr>
              <a:t> </a:t>
            </a:r>
            <a:r>
              <a:rPr lang="en-US" dirty="0" err="1" smtClean="0">
                <a:solidFill>
                  <a:prstClr val="black"/>
                </a:solidFill>
              </a:rPr>
              <a:t>prosjektet</a:t>
            </a:r>
            <a:r>
              <a:rPr lang="en-US" dirty="0" smtClean="0">
                <a:solidFill>
                  <a:prstClr val="black"/>
                </a:solidFill>
              </a:rPr>
              <a:t> </a:t>
            </a:r>
            <a:r>
              <a:rPr lang="en-US" dirty="0" err="1" smtClean="0">
                <a:solidFill>
                  <a:prstClr val="black"/>
                </a:solidFill>
              </a:rPr>
              <a:t>vil</a:t>
            </a:r>
            <a:r>
              <a:rPr lang="en-US" dirty="0" smtClean="0">
                <a:solidFill>
                  <a:prstClr val="black"/>
                </a:solidFill>
              </a:rPr>
              <a:t> </a:t>
            </a:r>
            <a:r>
              <a:rPr lang="en-US" dirty="0" err="1" smtClean="0">
                <a:solidFill>
                  <a:prstClr val="black"/>
                </a:solidFill>
              </a:rPr>
              <a:t>jeg</a:t>
            </a:r>
            <a:r>
              <a:rPr lang="en-US" dirty="0" smtClean="0">
                <a:solidFill>
                  <a:prstClr val="black"/>
                </a:solidFill>
              </a:rPr>
              <a:t> </a:t>
            </a:r>
            <a:r>
              <a:rPr lang="en-US" dirty="0" err="1" smtClean="0">
                <a:solidFill>
                  <a:prstClr val="black"/>
                </a:solidFill>
              </a:rPr>
              <a:t>trenge</a:t>
            </a:r>
            <a:r>
              <a:rPr lang="en-US" dirty="0" smtClean="0">
                <a:solidFill>
                  <a:prstClr val="black"/>
                </a:solidFill>
              </a:rPr>
              <a:t> </a:t>
            </a:r>
            <a:r>
              <a:rPr lang="en-US" dirty="0" err="1" smtClean="0">
                <a:solidFill>
                  <a:prstClr val="black"/>
                </a:solidFill>
              </a:rPr>
              <a:t>hjelp</a:t>
            </a:r>
            <a:r>
              <a:rPr lang="en-US" dirty="0" smtClean="0">
                <a:solidFill>
                  <a:prstClr val="black"/>
                </a:solidFill>
              </a:rPr>
              <a:t> med _____________</a:t>
            </a:r>
            <a:endParaRPr lang="en-US" dirty="0">
              <a:solidFill>
                <a:prstClr val="black"/>
              </a:solidFill>
            </a:endParaRPr>
          </a:p>
          <a:p>
            <a:endParaRPr lang="en-US" dirty="0">
              <a:solidFill>
                <a:prstClr val="black"/>
              </a:solidFill>
            </a:endParaRPr>
          </a:p>
          <a:p>
            <a:r>
              <a:rPr lang="en-US" dirty="0" smtClean="0">
                <a:solidFill>
                  <a:prstClr val="black"/>
                </a:solidFill>
              </a:rPr>
              <a:t>Min </a:t>
            </a:r>
            <a:r>
              <a:rPr lang="en-US" dirty="0" err="1" smtClean="0">
                <a:solidFill>
                  <a:prstClr val="black"/>
                </a:solidFill>
              </a:rPr>
              <a:t>handlingsplan</a:t>
            </a:r>
            <a:r>
              <a:rPr lang="en-US" dirty="0" smtClean="0">
                <a:solidFill>
                  <a:prstClr val="black"/>
                </a:solidFill>
              </a:rPr>
              <a:t> </a:t>
            </a:r>
            <a:r>
              <a:rPr lang="en-US" dirty="0" err="1" smtClean="0">
                <a:solidFill>
                  <a:prstClr val="black"/>
                </a:solidFill>
              </a:rPr>
              <a:t>er</a:t>
            </a:r>
            <a:r>
              <a:rPr lang="en-US" dirty="0" smtClean="0">
                <a:solidFill>
                  <a:prstClr val="black"/>
                </a:solidFill>
              </a:rPr>
              <a:t>_______</a:t>
            </a:r>
            <a:endParaRPr lang="en-US" dirty="0">
              <a:solidFill>
                <a:prstClr val="black"/>
              </a:solidFill>
            </a:endParaRPr>
          </a:p>
          <a:p>
            <a:endParaRPr lang="en-US" dirty="0">
              <a:solidFill>
                <a:prstClr val="black"/>
              </a:solidFill>
            </a:endParaRPr>
          </a:p>
          <a:p>
            <a:r>
              <a:rPr lang="en-US" dirty="0" err="1" smtClean="0">
                <a:solidFill>
                  <a:prstClr val="black"/>
                </a:solidFill>
              </a:rPr>
              <a:t>Måten</a:t>
            </a:r>
            <a:r>
              <a:rPr lang="en-US" dirty="0" smtClean="0">
                <a:solidFill>
                  <a:prstClr val="black"/>
                </a:solidFill>
              </a:rPr>
              <a:t> mitt </a:t>
            </a:r>
            <a:r>
              <a:rPr lang="en-US" dirty="0" err="1" smtClean="0">
                <a:solidFill>
                  <a:prstClr val="black"/>
                </a:solidFill>
              </a:rPr>
              <a:t>ferdige</a:t>
            </a:r>
            <a:r>
              <a:rPr lang="en-US" dirty="0" smtClean="0">
                <a:solidFill>
                  <a:prstClr val="black"/>
                </a:solidFill>
              </a:rPr>
              <a:t> </a:t>
            </a:r>
            <a:r>
              <a:rPr lang="en-US" dirty="0" err="1" smtClean="0">
                <a:solidFill>
                  <a:prstClr val="black"/>
                </a:solidFill>
              </a:rPr>
              <a:t>produkt</a:t>
            </a:r>
            <a:r>
              <a:rPr lang="en-US" dirty="0" smtClean="0">
                <a:solidFill>
                  <a:prstClr val="black"/>
                </a:solidFill>
              </a:rPr>
              <a:t> </a:t>
            </a:r>
            <a:r>
              <a:rPr lang="en-US" dirty="0" err="1" smtClean="0">
                <a:solidFill>
                  <a:prstClr val="black"/>
                </a:solidFill>
              </a:rPr>
              <a:t>skal</a:t>
            </a:r>
            <a:r>
              <a:rPr lang="en-US" dirty="0" smtClean="0">
                <a:solidFill>
                  <a:prstClr val="black"/>
                </a:solidFill>
              </a:rPr>
              <a:t> </a:t>
            </a:r>
            <a:r>
              <a:rPr lang="en-US" dirty="0" err="1" smtClean="0">
                <a:solidFill>
                  <a:prstClr val="black"/>
                </a:solidFill>
              </a:rPr>
              <a:t>vurderes</a:t>
            </a:r>
            <a:r>
              <a:rPr lang="en-US" dirty="0" smtClean="0">
                <a:solidFill>
                  <a:prstClr val="black"/>
                </a:solidFill>
              </a:rPr>
              <a:t> </a:t>
            </a:r>
            <a:r>
              <a:rPr lang="en-US" dirty="0" err="1" smtClean="0">
                <a:solidFill>
                  <a:prstClr val="black"/>
                </a:solidFill>
              </a:rPr>
              <a:t>på</a:t>
            </a:r>
            <a:r>
              <a:rPr lang="en-US" dirty="0" smtClean="0">
                <a:solidFill>
                  <a:prstClr val="black"/>
                </a:solidFill>
              </a:rPr>
              <a:t> </a:t>
            </a:r>
            <a:r>
              <a:rPr lang="en-US" dirty="0" err="1" smtClean="0">
                <a:solidFill>
                  <a:prstClr val="black"/>
                </a:solidFill>
              </a:rPr>
              <a:t>er</a:t>
            </a:r>
            <a:r>
              <a:rPr lang="en-US" dirty="0" smtClean="0">
                <a:solidFill>
                  <a:prstClr val="black"/>
                </a:solidFill>
              </a:rPr>
              <a:t> </a:t>
            </a:r>
            <a:r>
              <a:rPr lang="en-US" dirty="0">
                <a:solidFill>
                  <a:prstClr val="black"/>
                </a:solidFill>
              </a:rPr>
              <a:t>_________</a:t>
            </a:r>
          </a:p>
          <a:p>
            <a:endParaRPr lang="en-US" dirty="0">
              <a:solidFill>
                <a:prstClr val="black"/>
              </a:solidFill>
            </a:endParaRPr>
          </a:p>
        </p:txBody>
      </p:sp>
      <p:sp>
        <p:nvSpPr>
          <p:cNvPr id="67591" name="Text Box 7"/>
          <p:cNvSpPr txBox="1">
            <a:spLocks noChangeArrowheads="1"/>
          </p:cNvSpPr>
          <p:nvPr/>
        </p:nvSpPr>
        <p:spPr bwMode="auto">
          <a:xfrm>
            <a:off x="944488" y="5439351"/>
            <a:ext cx="8839200" cy="1015663"/>
          </a:xfrm>
          <a:prstGeom prst="rect">
            <a:avLst/>
          </a:prstGeom>
          <a:noFill/>
          <a:ln w="9525">
            <a:noFill/>
            <a:miter lim="800000"/>
            <a:headEnd/>
            <a:tailEnd/>
          </a:ln>
          <a:effectLst/>
        </p:spPr>
        <p:txBody>
          <a:bodyPr>
            <a:spAutoFit/>
          </a:bodyPr>
          <a:lstStyle/>
          <a:p>
            <a:r>
              <a:rPr lang="en-US" sz="1600" dirty="0" err="1" smtClean="0">
                <a:solidFill>
                  <a:prstClr val="black"/>
                </a:solidFill>
              </a:rPr>
              <a:t>Jeg</a:t>
            </a:r>
            <a:r>
              <a:rPr lang="en-US" sz="1600" dirty="0" smtClean="0">
                <a:solidFill>
                  <a:prstClr val="black"/>
                </a:solidFill>
              </a:rPr>
              <a:t> </a:t>
            </a:r>
            <a:r>
              <a:rPr lang="en-US" sz="1600" dirty="0" err="1" smtClean="0">
                <a:solidFill>
                  <a:prstClr val="black"/>
                </a:solidFill>
              </a:rPr>
              <a:t>skal</a:t>
            </a:r>
            <a:r>
              <a:rPr lang="en-US" sz="1600" dirty="0" smtClean="0">
                <a:solidFill>
                  <a:prstClr val="black"/>
                </a:solidFill>
              </a:rPr>
              <a:t> </a:t>
            </a:r>
            <a:r>
              <a:rPr lang="en-US" sz="1600" dirty="0" err="1" smtClean="0">
                <a:solidFill>
                  <a:prstClr val="black"/>
                </a:solidFill>
              </a:rPr>
              <a:t>være</a:t>
            </a:r>
            <a:r>
              <a:rPr lang="en-US" sz="1600" dirty="0" smtClean="0">
                <a:solidFill>
                  <a:prstClr val="black"/>
                </a:solidFill>
              </a:rPr>
              <a:t> </a:t>
            </a:r>
            <a:r>
              <a:rPr lang="en-US" sz="1600" dirty="0" err="1" smtClean="0">
                <a:solidFill>
                  <a:prstClr val="black"/>
                </a:solidFill>
              </a:rPr>
              <a:t>ferdig</a:t>
            </a:r>
            <a:r>
              <a:rPr lang="en-US" sz="1600" dirty="0" smtClean="0">
                <a:solidFill>
                  <a:prstClr val="black"/>
                </a:solidFill>
              </a:rPr>
              <a:t> med mitt </a:t>
            </a:r>
            <a:r>
              <a:rPr lang="en-US" sz="1600" dirty="0" err="1" smtClean="0">
                <a:solidFill>
                  <a:prstClr val="black"/>
                </a:solidFill>
              </a:rPr>
              <a:t>prosjekt</a:t>
            </a:r>
            <a:r>
              <a:rPr lang="en-US" sz="1600" dirty="0" smtClean="0">
                <a:solidFill>
                  <a:prstClr val="black"/>
                </a:solidFill>
              </a:rPr>
              <a:t> </a:t>
            </a:r>
            <a:r>
              <a:rPr lang="en-US" sz="1600" dirty="0" err="1" smtClean="0">
                <a:solidFill>
                  <a:prstClr val="black"/>
                </a:solidFill>
              </a:rPr>
              <a:t>innen</a:t>
            </a:r>
            <a:r>
              <a:rPr lang="en-US" sz="1600" dirty="0" smtClean="0">
                <a:solidFill>
                  <a:prstClr val="black"/>
                </a:solidFill>
              </a:rPr>
              <a:t>: _____________________________</a:t>
            </a:r>
            <a:endParaRPr lang="en-US" sz="1600" dirty="0">
              <a:solidFill>
                <a:prstClr val="black"/>
              </a:solidFill>
            </a:endParaRPr>
          </a:p>
          <a:p>
            <a:endParaRPr lang="en-US" sz="1600" dirty="0" smtClean="0">
              <a:solidFill>
                <a:prstClr val="black"/>
              </a:solidFill>
            </a:endParaRPr>
          </a:p>
          <a:p>
            <a:r>
              <a:rPr lang="en-US" sz="1400" dirty="0" smtClean="0">
                <a:solidFill>
                  <a:prstClr val="black"/>
                </a:solidFill>
              </a:rPr>
              <a:t>Elevens </a:t>
            </a:r>
            <a:r>
              <a:rPr lang="en-US" sz="1400" dirty="0" err="1" smtClean="0">
                <a:solidFill>
                  <a:prstClr val="black"/>
                </a:solidFill>
              </a:rPr>
              <a:t>signatur</a:t>
            </a:r>
            <a:r>
              <a:rPr lang="en-US" sz="1400" dirty="0" smtClean="0">
                <a:solidFill>
                  <a:prstClr val="black"/>
                </a:solidFill>
              </a:rPr>
              <a:t>: </a:t>
            </a:r>
            <a:r>
              <a:rPr lang="en-US" sz="1400" dirty="0">
                <a:solidFill>
                  <a:prstClr val="black"/>
                </a:solidFill>
              </a:rPr>
              <a:t>________________________________  </a:t>
            </a:r>
            <a:r>
              <a:rPr lang="en-US" sz="1400" dirty="0" err="1" smtClean="0">
                <a:solidFill>
                  <a:prstClr val="black"/>
                </a:solidFill>
              </a:rPr>
              <a:t>Dato</a:t>
            </a:r>
            <a:r>
              <a:rPr lang="en-US" sz="1400" dirty="0" smtClean="0">
                <a:solidFill>
                  <a:prstClr val="black"/>
                </a:solidFill>
              </a:rPr>
              <a:t> </a:t>
            </a:r>
            <a:r>
              <a:rPr lang="en-US" sz="1400" dirty="0">
                <a:solidFill>
                  <a:prstClr val="black"/>
                </a:solidFill>
              </a:rPr>
              <a:t>___/___/___</a:t>
            </a:r>
          </a:p>
          <a:p>
            <a:r>
              <a:rPr lang="en-US" sz="1400" dirty="0" err="1" smtClean="0">
                <a:solidFill>
                  <a:prstClr val="black"/>
                </a:solidFill>
              </a:rPr>
              <a:t>Lærerens</a:t>
            </a:r>
            <a:r>
              <a:rPr lang="en-US" sz="1400" dirty="0" smtClean="0">
                <a:solidFill>
                  <a:prstClr val="black"/>
                </a:solidFill>
              </a:rPr>
              <a:t> </a:t>
            </a:r>
            <a:r>
              <a:rPr lang="en-US" sz="1400" dirty="0" err="1" smtClean="0">
                <a:solidFill>
                  <a:prstClr val="black"/>
                </a:solidFill>
              </a:rPr>
              <a:t>signatur</a:t>
            </a:r>
            <a:r>
              <a:rPr lang="en-US" sz="1400" dirty="0" smtClean="0">
                <a:solidFill>
                  <a:prstClr val="black"/>
                </a:solidFill>
              </a:rPr>
              <a:t>: </a:t>
            </a:r>
            <a:r>
              <a:rPr lang="en-US" sz="1400" dirty="0">
                <a:solidFill>
                  <a:prstClr val="black"/>
                </a:solidFill>
              </a:rPr>
              <a:t>________________________________ </a:t>
            </a:r>
            <a:r>
              <a:rPr lang="en-US" sz="1400" dirty="0" err="1" smtClean="0">
                <a:solidFill>
                  <a:prstClr val="black"/>
                </a:solidFill>
              </a:rPr>
              <a:t>Dato</a:t>
            </a:r>
            <a:r>
              <a:rPr lang="en-US" sz="1400" dirty="0" smtClean="0">
                <a:solidFill>
                  <a:prstClr val="black"/>
                </a:solidFill>
              </a:rPr>
              <a:t> </a:t>
            </a:r>
            <a:r>
              <a:rPr lang="en-US" sz="1400" dirty="0">
                <a:solidFill>
                  <a:prstClr val="black"/>
                </a:solidFill>
              </a:rPr>
              <a:t>___/___/___</a:t>
            </a:r>
          </a:p>
        </p:txBody>
      </p:sp>
      <p:sp>
        <p:nvSpPr>
          <p:cNvPr id="2" name="Footer Placeholder 1"/>
          <p:cNvSpPr>
            <a:spLocks noGrp="1"/>
          </p:cNvSpPr>
          <p:nvPr>
            <p:ph type="ftr" sz="quarter" idx="11"/>
          </p:nvPr>
        </p:nvSpPr>
        <p:spPr/>
        <p:txBody>
          <a:bodyPr/>
          <a:lstStyle/>
          <a:p>
            <a:r>
              <a:rPr lang="en-US" smtClean="0"/>
              <a:t>Kristiansand, mars., 2019</a:t>
            </a:r>
            <a:endParaRPr lang="en-US" dirty="0"/>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A64872EA-7E31-43C6-AE58-939555CD0EEB}" type="slidenum">
              <a:rPr lang="en-US" smtClean="0">
                <a:solidFill>
                  <a:srgbClr val="000000"/>
                </a:solidFill>
              </a:rPr>
              <a:pPr/>
              <a:t>106</a:t>
            </a:fld>
            <a:endParaRPr lang="en-US">
              <a:solidFill>
                <a:srgbClr val="000000"/>
              </a:solidFill>
            </a:endParaRPr>
          </a:p>
        </p:txBody>
      </p:sp>
    </p:spTree>
    <p:extLst>
      <p:ext uri="{BB962C8B-B14F-4D97-AF65-F5344CB8AC3E}">
        <p14:creationId xmlns:p14="http://schemas.microsoft.com/office/powerpoint/2010/main" val="2037756471"/>
      </p:ext>
    </p:extLst>
  </p:cSld>
  <p:clrMapOvr>
    <a:masterClrMapping/>
  </p:clrMapOvr>
  <p:transition spd="slow">
    <p:fade/>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09599" y="609600"/>
            <a:ext cx="7562801" cy="659160"/>
          </a:xfrm>
        </p:spPr>
        <p:txBody>
          <a:bodyPr>
            <a:noAutofit/>
          </a:bodyPr>
          <a:lstStyle/>
          <a:p>
            <a:r>
              <a:rPr lang="nb-NO" sz="2800" dirty="0" smtClean="0"/>
              <a:t>Hva slags differensiering behov har disse elevene</a:t>
            </a:r>
            <a:endParaRPr lang="nb-NO" sz="2800" dirty="0"/>
          </a:p>
        </p:txBody>
      </p:sp>
      <p:sp>
        <p:nvSpPr>
          <p:cNvPr id="3" name="Plassholder for innhold 2"/>
          <p:cNvSpPr>
            <a:spLocks noGrp="1"/>
          </p:cNvSpPr>
          <p:nvPr>
            <p:ph idx="1"/>
          </p:nvPr>
        </p:nvSpPr>
        <p:spPr>
          <a:xfrm>
            <a:off x="609598" y="1484784"/>
            <a:ext cx="7418785" cy="4556579"/>
          </a:xfrm>
        </p:spPr>
        <p:txBody>
          <a:bodyPr>
            <a:normAutofit/>
          </a:bodyPr>
          <a:lstStyle/>
          <a:p>
            <a:r>
              <a:rPr lang="nb-NO" sz="2400" dirty="0" smtClean="0">
                <a:solidFill>
                  <a:schemeClr val="tx1"/>
                </a:solidFill>
              </a:rPr>
              <a:t>Behov for mer utfordrerne/komplekst lærestoff og i høyere tempo</a:t>
            </a:r>
          </a:p>
          <a:p>
            <a:endParaRPr lang="nb-NO" sz="2400" dirty="0" smtClean="0">
              <a:solidFill>
                <a:schemeClr val="tx1"/>
              </a:solidFill>
            </a:endParaRPr>
          </a:p>
          <a:p>
            <a:r>
              <a:rPr lang="nb-NO" sz="2400" dirty="0" smtClean="0">
                <a:solidFill>
                  <a:schemeClr val="tx1"/>
                </a:solidFill>
              </a:rPr>
              <a:t>de </a:t>
            </a:r>
            <a:r>
              <a:rPr lang="nb-NO" sz="2400" dirty="0">
                <a:solidFill>
                  <a:schemeClr val="tx1"/>
                </a:solidFill>
              </a:rPr>
              <a:t>krever instruksjon og stillas for deres </a:t>
            </a:r>
            <a:r>
              <a:rPr lang="nb-NO" sz="2400" dirty="0" smtClean="0">
                <a:solidFill>
                  <a:schemeClr val="tx1"/>
                </a:solidFill>
              </a:rPr>
              <a:t>læring </a:t>
            </a:r>
            <a:r>
              <a:rPr lang="nb-NO" sz="2400" dirty="0">
                <a:solidFill>
                  <a:schemeClr val="tx1"/>
                </a:solidFill>
              </a:rPr>
              <a:t>men </a:t>
            </a:r>
            <a:r>
              <a:rPr lang="nb-NO" sz="2400" dirty="0" smtClean="0">
                <a:solidFill>
                  <a:schemeClr val="tx1"/>
                </a:solidFill>
              </a:rPr>
              <a:t>ikke samme mengde </a:t>
            </a:r>
            <a:r>
              <a:rPr lang="nb-NO" sz="2400" dirty="0">
                <a:solidFill>
                  <a:schemeClr val="tx1"/>
                </a:solidFill>
              </a:rPr>
              <a:t>av repetisjon og støtte </a:t>
            </a:r>
            <a:r>
              <a:rPr lang="nb-NO" sz="2400" dirty="0" smtClean="0">
                <a:solidFill>
                  <a:schemeClr val="tx1"/>
                </a:solidFill>
              </a:rPr>
              <a:t>som </a:t>
            </a:r>
            <a:r>
              <a:rPr lang="nb-NO" sz="2400" dirty="0">
                <a:solidFill>
                  <a:schemeClr val="tx1"/>
                </a:solidFill>
              </a:rPr>
              <a:t>mindre dyktige </a:t>
            </a:r>
            <a:r>
              <a:rPr lang="nb-NO" sz="2400" dirty="0" smtClean="0">
                <a:solidFill>
                  <a:schemeClr val="tx1"/>
                </a:solidFill>
              </a:rPr>
              <a:t>elever trenger.</a:t>
            </a:r>
          </a:p>
          <a:p>
            <a:endParaRPr lang="nb-NO" sz="2400" dirty="0" smtClean="0">
              <a:solidFill>
                <a:schemeClr val="tx1"/>
              </a:solidFill>
            </a:endParaRPr>
          </a:p>
          <a:p>
            <a:r>
              <a:rPr lang="nb-NO" sz="2400" dirty="0" smtClean="0"/>
              <a:t>De </a:t>
            </a:r>
            <a:r>
              <a:rPr lang="nb-NO" sz="2400" dirty="0" smtClean="0">
                <a:solidFill>
                  <a:schemeClr val="tx1"/>
                </a:solidFill>
              </a:rPr>
              <a:t>som </a:t>
            </a:r>
            <a:r>
              <a:rPr lang="nb-NO" sz="2400" dirty="0">
                <a:solidFill>
                  <a:schemeClr val="tx1"/>
                </a:solidFill>
              </a:rPr>
              <a:t>ikke har opplevd en differensiert pensum tidligere </a:t>
            </a:r>
            <a:r>
              <a:rPr lang="nb-NO" sz="2400" dirty="0" smtClean="0">
                <a:solidFill>
                  <a:schemeClr val="tx1"/>
                </a:solidFill>
              </a:rPr>
              <a:t>kan utfordre </a:t>
            </a:r>
            <a:r>
              <a:rPr lang="nb-NO" sz="2400" dirty="0">
                <a:solidFill>
                  <a:schemeClr val="tx1"/>
                </a:solidFill>
              </a:rPr>
              <a:t>prosessen med </a:t>
            </a:r>
            <a:r>
              <a:rPr lang="nb-NO" sz="2400" dirty="0" smtClean="0">
                <a:solidFill>
                  <a:schemeClr val="tx1"/>
                </a:solidFill>
              </a:rPr>
              <a:t>å si « det er urettferdig </a:t>
            </a:r>
            <a:r>
              <a:rPr lang="nb-NO" sz="2400" dirty="0">
                <a:solidFill>
                  <a:schemeClr val="tx1"/>
                </a:solidFill>
              </a:rPr>
              <a:t>at jeg må gjøre noe som er </a:t>
            </a:r>
            <a:r>
              <a:rPr lang="nb-NO" sz="2400" dirty="0" smtClean="0">
                <a:solidFill>
                  <a:schemeClr val="tx1"/>
                </a:solidFill>
              </a:rPr>
              <a:t>annerledes/mer vanskelig enn de andre»</a:t>
            </a:r>
            <a:endParaRPr lang="nb-NO" sz="2400" dirty="0">
              <a:solidFill>
                <a:schemeClr val="tx1"/>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107</a:t>
            </a:fld>
            <a:endParaRPr lang="en-US">
              <a:solidFill>
                <a:srgbClr val="000000"/>
              </a:solidFill>
            </a:endParaRPr>
          </a:p>
        </p:txBody>
      </p:sp>
    </p:spTree>
    <p:extLst>
      <p:ext uri="{BB962C8B-B14F-4D97-AF65-F5344CB8AC3E}">
        <p14:creationId xmlns:p14="http://schemas.microsoft.com/office/powerpoint/2010/main" val="4002136358"/>
      </p:ext>
    </p:extLst>
  </p:cSld>
  <p:clrMapOvr>
    <a:masterClrMapping/>
  </p:clrMapOvr>
  <p:transition spd="slow">
    <p:fade/>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tel 2"/>
          <p:cNvSpPr>
            <a:spLocks noGrp="1"/>
          </p:cNvSpPr>
          <p:nvPr>
            <p:ph type="title"/>
          </p:nvPr>
        </p:nvSpPr>
        <p:spPr>
          <a:xfrm>
            <a:off x="457200" y="704088"/>
            <a:ext cx="8229600" cy="636680"/>
          </a:xfrm>
        </p:spPr>
        <p:txBody>
          <a:bodyPr>
            <a:normAutofit/>
          </a:bodyPr>
          <a:lstStyle/>
          <a:p>
            <a:r>
              <a:rPr lang="nb-NO" sz="3200" b="1" dirty="0" smtClean="0"/>
              <a:t>Andre strategier</a:t>
            </a:r>
            <a:endParaRPr lang="nb-NO" sz="3200" b="1" dirty="0"/>
          </a:p>
        </p:txBody>
      </p:sp>
      <p:sp>
        <p:nvSpPr>
          <p:cNvPr id="2" name="Plassholder for innhold 1"/>
          <p:cNvSpPr>
            <a:spLocks noGrp="1"/>
          </p:cNvSpPr>
          <p:nvPr>
            <p:ph idx="1"/>
          </p:nvPr>
        </p:nvSpPr>
        <p:spPr>
          <a:xfrm>
            <a:off x="609598" y="1484784"/>
            <a:ext cx="7490793" cy="5040560"/>
          </a:xfrm>
        </p:spPr>
        <p:txBody>
          <a:bodyPr>
            <a:normAutofit/>
          </a:bodyPr>
          <a:lstStyle/>
          <a:p>
            <a:pPr lvl="0">
              <a:buClr>
                <a:srgbClr val="31B6FD"/>
              </a:buClr>
              <a:buNone/>
            </a:pPr>
            <a:r>
              <a:rPr lang="en-US" sz="2000" dirty="0" smtClean="0">
                <a:latin typeface="Times New Roman" pitchFamily="18" charset="0"/>
                <a:cs typeface="Times New Roman" pitchFamily="18" charset="0"/>
              </a:rPr>
              <a:t>1. </a:t>
            </a:r>
            <a:r>
              <a:rPr lang="en-US" sz="2000" dirty="0" err="1" smtClean="0">
                <a:solidFill>
                  <a:schemeClr val="tx1"/>
                </a:solidFill>
                <a:latin typeface="Times New Roman" pitchFamily="18" charset="0"/>
                <a:cs typeface="Times New Roman" pitchFamily="18" charset="0"/>
              </a:rPr>
              <a:t>Lærere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underviser</a:t>
            </a:r>
            <a:r>
              <a:rPr lang="en-US" sz="2000" dirty="0" smtClean="0">
                <a:solidFill>
                  <a:schemeClr val="tx1"/>
                </a:solidFill>
                <a:latin typeface="Times New Roman" pitchFamily="18" charset="0"/>
                <a:cs typeface="Times New Roman" pitchFamily="18" charset="0"/>
              </a:rPr>
              <a:t> to </a:t>
            </a:r>
            <a:r>
              <a:rPr lang="en-US" sz="2000" dirty="0" err="1" smtClean="0">
                <a:solidFill>
                  <a:schemeClr val="tx1"/>
                </a:solidFill>
                <a:latin typeface="Times New Roman" pitchFamily="18" charset="0"/>
                <a:cs typeface="Times New Roman" pitchFamily="18" charset="0"/>
              </a:rPr>
              <a:t>og</a:t>
            </a:r>
            <a:r>
              <a:rPr lang="en-US" sz="2000" dirty="0" smtClean="0">
                <a:solidFill>
                  <a:schemeClr val="tx1"/>
                </a:solidFill>
                <a:latin typeface="Times New Roman" pitchFamily="18" charset="0"/>
                <a:cs typeface="Times New Roman" pitchFamily="18" charset="0"/>
              </a:rPr>
              <a:t> to </a:t>
            </a:r>
            <a:r>
              <a:rPr lang="en-US" sz="2000" dirty="0" err="1" smtClean="0">
                <a:solidFill>
                  <a:schemeClr val="tx1"/>
                </a:solidFill>
                <a:latin typeface="Times New Roman" pitchFamily="18" charset="0"/>
                <a:cs typeface="Times New Roman" pitchFamily="18" charset="0"/>
              </a:rPr>
              <a:t>eller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flere</a:t>
            </a:r>
            <a:r>
              <a:rPr lang="en-US" sz="2000" dirty="0" smtClean="0">
                <a:solidFill>
                  <a:schemeClr val="tx1"/>
                </a:solidFill>
                <a:latin typeface="Times New Roman" pitchFamily="18" charset="0"/>
                <a:cs typeface="Times New Roman" pitchFamily="18" charset="0"/>
              </a:rPr>
              <a:t> — </a:t>
            </a:r>
            <a:r>
              <a:rPr lang="en-US" sz="2000" dirty="0" err="1" smtClean="0">
                <a:solidFill>
                  <a:schemeClr val="tx1"/>
                </a:solidFill>
                <a:latin typeface="Times New Roman" pitchFamily="18" charset="0"/>
                <a:cs typeface="Times New Roman" pitchFamily="18" charset="0"/>
              </a:rPr>
              <a:t>erfaringsdeling</a:t>
            </a:r>
            <a:endParaRPr lang="en-US" sz="2000" dirty="0" smtClean="0">
              <a:solidFill>
                <a:schemeClr val="tx1"/>
              </a:solidFill>
              <a:latin typeface="Times New Roman" pitchFamily="18" charset="0"/>
              <a:cs typeface="Times New Roman" pitchFamily="18" charset="0"/>
            </a:endParaRPr>
          </a:p>
          <a:p>
            <a:pPr lvl="0">
              <a:buClr>
                <a:srgbClr val="31B6FD"/>
              </a:buClr>
              <a:buNone/>
            </a:pPr>
            <a:r>
              <a:rPr lang="en-US" sz="2000" dirty="0" smtClean="0">
                <a:solidFill>
                  <a:schemeClr val="tx1"/>
                </a:solidFill>
                <a:latin typeface="Times New Roman" pitchFamily="18" charset="0"/>
                <a:cs typeface="Times New Roman" pitchFamily="18" charset="0"/>
              </a:rPr>
              <a:t>2. </a:t>
            </a:r>
            <a:r>
              <a:rPr lang="en-US" sz="2000" dirty="0" err="1" smtClean="0">
                <a:solidFill>
                  <a:schemeClr val="tx1"/>
                </a:solidFill>
                <a:latin typeface="Times New Roman" pitchFamily="18" charset="0"/>
                <a:cs typeface="Times New Roman" pitchFamily="18" charset="0"/>
              </a:rPr>
              <a:t>Kveldsskole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eller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helge-samlinger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berikelsesprogrammer</a:t>
            </a:r>
            <a:r>
              <a:rPr lang="en-US" sz="2000" dirty="0" smtClean="0">
                <a:solidFill>
                  <a:schemeClr val="tx1"/>
                </a:solidFill>
                <a:latin typeface="Times New Roman" pitchFamily="18" charset="0"/>
                <a:cs typeface="Times New Roman" pitchFamily="18" charset="0"/>
              </a:rPr>
              <a:t>, </a:t>
            </a:r>
            <a:r>
              <a:rPr lang="nb-NO" sz="2000" dirty="0" smtClean="0">
                <a:solidFill>
                  <a:schemeClr val="tx1"/>
                </a:solidFill>
                <a:latin typeface="Times New Roman" pitchFamily="18" charset="0"/>
                <a:cs typeface="Times New Roman" pitchFamily="18" charset="0"/>
              </a:rPr>
              <a:t>samarbeid med næringslivet</a:t>
            </a:r>
            <a:endParaRPr lang="nb-NO" sz="2000" dirty="0">
              <a:solidFill>
                <a:schemeClr val="tx1"/>
              </a:solidFill>
              <a:latin typeface="Times New Roman" pitchFamily="18" charset="0"/>
              <a:cs typeface="Times New Roman" pitchFamily="18" charset="0"/>
            </a:endParaRPr>
          </a:p>
          <a:p>
            <a:pPr lvl="0">
              <a:buClr>
                <a:srgbClr val="31B6FD"/>
              </a:buClr>
              <a:buNone/>
            </a:pPr>
            <a:r>
              <a:rPr lang="nb-NO" sz="2000" dirty="0" smtClean="0">
                <a:solidFill>
                  <a:schemeClr val="tx1"/>
                </a:solidFill>
                <a:latin typeface="Times New Roman" pitchFamily="18" charset="0"/>
                <a:cs typeface="Times New Roman" pitchFamily="18" charset="0"/>
              </a:rPr>
              <a:t>3. </a:t>
            </a:r>
            <a:r>
              <a:rPr lang="nb-NO" sz="2000" dirty="0" smtClean="0">
                <a:latin typeface="Times New Roman" pitchFamily="18" charset="0"/>
                <a:cs typeface="Times New Roman" pitchFamily="18" charset="0"/>
              </a:rPr>
              <a:t>S</a:t>
            </a:r>
            <a:r>
              <a:rPr lang="nb-NO" sz="2000" dirty="0" smtClean="0">
                <a:solidFill>
                  <a:schemeClr val="tx1"/>
                </a:solidFill>
                <a:latin typeface="Times New Roman" pitchFamily="18" charset="0"/>
                <a:cs typeface="Times New Roman" pitchFamily="18" charset="0"/>
              </a:rPr>
              <a:t>ommerleir med faglig tema </a:t>
            </a:r>
          </a:p>
          <a:p>
            <a:pPr lvl="0">
              <a:buClr>
                <a:srgbClr val="31B6FD"/>
              </a:buClr>
              <a:buNone/>
            </a:pPr>
            <a:r>
              <a:rPr lang="nb-NO" sz="2000" dirty="0" smtClean="0">
                <a:latin typeface="Times New Roman" pitchFamily="18" charset="0"/>
                <a:cs typeface="Times New Roman" pitchFamily="18" charset="0"/>
              </a:rPr>
              <a:t>4. Newton rom</a:t>
            </a:r>
            <a:endParaRPr lang="nb-NO" sz="2000" dirty="0" smtClean="0">
              <a:solidFill>
                <a:schemeClr val="tx1"/>
              </a:solidFill>
              <a:latin typeface="Times New Roman" pitchFamily="18" charset="0"/>
              <a:cs typeface="Times New Roman" pitchFamily="18" charset="0"/>
            </a:endParaRPr>
          </a:p>
          <a:p>
            <a:pPr lvl="0">
              <a:buClr>
                <a:srgbClr val="31B6FD"/>
              </a:buClr>
              <a:buNone/>
            </a:pPr>
            <a:r>
              <a:rPr lang="nb-NO" sz="2000" dirty="0">
                <a:solidFill>
                  <a:schemeClr val="tx1"/>
                </a:solidFill>
                <a:latin typeface="Times New Roman" pitchFamily="18" charset="0"/>
                <a:cs typeface="Times New Roman" pitchFamily="18" charset="0"/>
              </a:rPr>
              <a:t>5</a:t>
            </a:r>
            <a:r>
              <a:rPr lang="nb-NO" sz="2000" dirty="0" smtClean="0">
                <a:solidFill>
                  <a:schemeClr val="tx1"/>
                </a:solidFill>
                <a:latin typeface="Times New Roman" pitchFamily="18" charset="0"/>
                <a:cs typeface="Times New Roman" pitchFamily="18" charset="0"/>
              </a:rPr>
              <a:t>. Mentorer/spesialiserte lærere</a:t>
            </a:r>
            <a:endParaRPr lang="nb-NO" sz="2000" dirty="0">
              <a:solidFill>
                <a:schemeClr val="tx1"/>
              </a:solidFill>
              <a:latin typeface="Times New Roman" pitchFamily="18" charset="0"/>
              <a:cs typeface="Times New Roman" pitchFamily="18" charset="0"/>
            </a:endParaRPr>
          </a:p>
          <a:p>
            <a:pPr lvl="0">
              <a:buClr>
                <a:srgbClr val="31B6FD"/>
              </a:buClr>
              <a:buNone/>
            </a:pPr>
            <a:r>
              <a:rPr lang="en-US" sz="2000" dirty="0">
                <a:solidFill>
                  <a:schemeClr val="tx1"/>
                </a:solidFill>
                <a:latin typeface="Times New Roman" pitchFamily="18" charset="0"/>
                <a:cs typeface="Times New Roman" pitchFamily="18" charset="0"/>
              </a:rPr>
              <a:t>6</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Ressurssentre</a:t>
            </a:r>
            <a:r>
              <a:rPr lang="en-US" sz="2000" dirty="0" smtClean="0">
                <a:solidFill>
                  <a:schemeClr val="tx1"/>
                </a:solidFill>
                <a:latin typeface="Times New Roman" pitchFamily="18" charset="0"/>
                <a:cs typeface="Times New Roman" pitchFamily="18" charset="0"/>
              </a:rPr>
              <a:t>/</a:t>
            </a:r>
            <a:r>
              <a:rPr lang="en-US" sz="2000" dirty="0" err="1" smtClean="0">
                <a:solidFill>
                  <a:schemeClr val="tx1"/>
                </a:solidFill>
                <a:latin typeface="Times New Roman" pitchFamily="18" charset="0"/>
                <a:cs typeface="Times New Roman" pitchFamily="18" charset="0"/>
              </a:rPr>
              <a:t>Talentsentre</a:t>
            </a:r>
            <a:r>
              <a:rPr lang="en-US" sz="2000" dirty="0" smtClean="0">
                <a:solidFill>
                  <a:schemeClr val="tx1"/>
                </a:solidFill>
                <a:latin typeface="Times New Roman" pitchFamily="18" charset="0"/>
                <a:cs typeface="Times New Roman" pitchFamily="18" charset="0"/>
              </a:rPr>
              <a:t> – </a:t>
            </a:r>
            <a:r>
              <a:rPr lang="en-US" sz="2000" dirty="0" err="1" smtClean="0">
                <a:solidFill>
                  <a:schemeClr val="tx1"/>
                </a:solidFill>
                <a:latin typeface="Times New Roman" pitchFamily="18" charset="0"/>
                <a:cs typeface="Times New Roman" pitchFamily="18" charset="0"/>
              </a:rPr>
              <a:t>steder</a:t>
            </a:r>
            <a:r>
              <a:rPr lang="en-US" sz="2000" dirty="0" smtClean="0">
                <a:solidFill>
                  <a:schemeClr val="tx1"/>
                </a:solidFill>
                <a:latin typeface="Times New Roman" pitchFamily="18" charset="0"/>
                <a:cs typeface="Times New Roman" pitchFamily="18" charset="0"/>
              </a:rPr>
              <a:t> der </a:t>
            </a:r>
            <a:r>
              <a:rPr lang="en-US" sz="2000" dirty="0" err="1" smtClean="0">
                <a:solidFill>
                  <a:schemeClr val="tx1"/>
                </a:solidFill>
                <a:latin typeface="Times New Roman" pitchFamily="18" charset="0"/>
                <a:cs typeface="Times New Roman" pitchFamily="18" charset="0"/>
              </a:rPr>
              <a:t>elevene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kan</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dyrke</a:t>
            </a:r>
            <a:r>
              <a:rPr lang="en-US" sz="2000" dirty="0" smtClean="0">
                <a:solidFill>
                  <a:schemeClr val="tx1"/>
                </a:solidFill>
                <a:latin typeface="Times New Roman" pitchFamily="18" charset="0"/>
                <a:cs typeface="Times New Roman" pitchFamily="18" charset="0"/>
              </a:rPr>
              <a:t> sine </a:t>
            </a:r>
            <a:r>
              <a:rPr lang="en-US" sz="2000" dirty="0" err="1" smtClean="0">
                <a:solidFill>
                  <a:schemeClr val="tx1"/>
                </a:solidFill>
                <a:latin typeface="Times New Roman" pitchFamily="18" charset="0"/>
                <a:cs typeface="Times New Roman" pitchFamily="18" charset="0"/>
              </a:rPr>
              <a:t>spesielle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interesser</a:t>
            </a:r>
            <a:endParaRPr lang="en-US" sz="2000" dirty="0">
              <a:solidFill>
                <a:schemeClr val="tx1"/>
              </a:solidFill>
              <a:latin typeface="Times New Roman" pitchFamily="18" charset="0"/>
              <a:cs typeface="Times New Roman" pitchFamily="18" charset="0"/>
            </a:endParaRPr>
          </a:p>
          <a:p>
            <a:pPr lvl="0">
              <a:buClr>
                <a:srgbClr val="31B6FD"/>
              </a:buClr>
              <a:buNone/>
            </a:pPr>
            <a:r>
              <a:rPr lang="en-US" sz="2000" dirty="0">
                <a:solidFill>
                  <a:schemeClr val="tx1"/>
                </a:solidFill>
                <a:latin typeface="Times New Roman" pitchFamily="18" charset="0"/>
                <a:cs typeface="Times New Roman" pitchFamily="18" charset="0"/>
              </a:rPr>
              <a:t>7</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Sammensatte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grupper</a:t>
            </a:r>
            <a:r>
              <a:rPr lang="en-US" sz="2000" dirty="0" smtClean="0">
                <a:solidFill>
                  <a:schemeClr val="tx1"/>
                </a:solidFill>
                <a:latin typeface="Times New Roman" pitchFamily="18" charset="0"/>
                <a:cs typeface="Times New Roman" pitchFamily="18" charset="0"/>
              </a:rPr>
              <a:t> – </a:t>
            </a:r>
            <a:r>
              <a:rPr lang="en-US" sz="2000" dirty="0" err="1" smtClean="0">
                <a:solidFill>
                  <a:schemeClr val="tx1"/>
                </a:solidFill>
                <a:latin typeface="Times New Roman" pitchFamily="18" charset="0"/>
                <a:cs typeface="Times New Roman" pitchFamily="18" charset="0"/>
              </a:rPr>
              <a:t>samarbeid</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mellom</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skoler</a:t>
            </a:r>
            <a:r>
              <a:rPr lang="en-US" sz="2000" dirty="0" smtClean="0">
                <a:solidFill>
                  <a:schemeClr val="tx1"/>
                </a:solidFill>
                <a:latin typeface="Times New Roman" pitchFamily="18" charset="0"/>
                <a:cs typeface="Times New Roman" pitchFamily="18" charset="0"/>
              </a:rPr>
              <a:t> i </a:t>
            </a:r>
            <a:r>
              <a:rPr lang="en-US" sz="2000" dirty="0" err="1" smtClean="0">
                <a:solidFill>
                  <a:schemeClr val="tx1"/>
                </a:solidFill>
                <a:latin typeface="Times New Roman" pitchFamily="18" charset="0"/>
                <a:cs typeface="Times New Roman" pitchFamily="18" charset="0"/>
              </a:rPr>
              <a:t>en</a:t>
            </a:r>
            <a:r>
              <a:rPr lang="en-US" sz="2000" dirty="0" smtClean="0">
                <a:solidFill>
                  <a:schemeClr val="tx1"/>
                </a:solidFill>
                <a:latin typeface="Times New Roman" pitchFamily="18" charset="0"/>
                <a:cs typeface="Times New Roman" pitchFamily="18" charset="0"/>
              </a:rPr>
              <a:t> region for å </a:t>
            </a:r>
            <a:r>
              <a:rPr lang="en-US" sz="2000" dirty="0" err="1" smtClean="0">
                <a:solidFill>
                  <a:schemeClr val="tx1"/>
                </a:solidFill>
                <a:latin typeface="Times New Roman" pitchFamily="18" charset="0"/>
                <a:cs typeface="Times New Roman" pitchFamily="18" charset="0"/>
              </a:rPr>
              <a:t>lage</a:t>
            </a:r>
            <a:r>
              <a:rPr lang="en-US" sz="2000" dirty="0" smtClean="0">
                <a:solidFill>
                  <a:schemeClr val="tx1"/>
                </a:solidFill>
                <a:latin typeface="Times New Roman" pitchFamily="18" charset="0"/>
                <a:cs typeface="Times New Roman" pitchFamily="18" charset="0"/>
              </a:rPr>
              <a:t> et </a:t>
            </a:r>
            <a:r>
              <a:rPr lang="en-US" sz="2000" dirty="0" err="1" smtClean="0">
                <a:solidFill>
                  <a:schemeClr val="tx1"/>
                </a:solidFill>
                <a:latin typeface="Times New Roman" pitchFamily="18" charset="0"/>
                <a:cs typeface="Times New Roman" pitchFamily="18" charset="0"/>
              </a:rPr>
              <a:t>sentralisert</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og</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spesialisert</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tilbud</a:t>
            </a:r>
            <a:endParaRPr lang="nb-NO" sz="2000" dirty="0">
              <a:solidFill>
                <a:schemeClr val="tx1"/>
              </a:solidFill>
              <a:latin typeface="Times New Roman" pitchFamily="18" charset="0"/>
              <a:cs typeface="Times New Roman" pitchFamily="18" charset="0"/>
            </a:endParaRPr>
          </a:p>
          <a:p>
            <a:pPr lvl="0">
              <a:buClr>
                <a:srgbClr val="31B6FD"/>
              </a:buClr>
              <a:buNone/>
            </a:pPr>
            <a:r>
              <a:rPr lang="en-US" sz="2000" dirty="0">
                <a:solidFill>
                  <a:schemeClr val="tx1"/>
                </a:solidFill>
                <a:latin typeface="Times New Roman" pitchFamily="18" charset="0"/>
                <a:cs typeface="Times New Roman" pitchFamily="18" charset="0"/>
              </a:rPr>
              <a:t>8</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Forsker</a:t>
            </a:r>
            <a:r>
              <a:rPr lang="en-US" sz="2000" dirty="0" err="1" smtClean="0">
                <a:latin typeface="Times New Roman" pitchFamily="18" charset="0"/>
                <a:cs typeface="Times New Roman" pitchFamily="18" charset="0"/>
              </a:rPr>
              <a:t>klubb</a:t>
            </a:r>
            <a:endParaRPr lang="en-US" sz="2000" dirty="0" smtClean="0">
              <a:latin typeface="Times New Roman" pitchFamily="18" charset="0"/>
              <a:cs typeface="Times New Roman" pitchFamily="18" charset="0"/>
            </a:endParaRPr>
          </a:p>
          <a:p>
            <a:pPr lvl="0">
              <a:buClr>
                <a:srgbClr val="31B6FD"/>
              </a:buClr>
              <a:buNone/>
            </a:pPr>
            <a:r>
              <a:rPr lang="en-US" sz="2000" dirty="0" smtClean="0">
                <a:solidFill>
                  <a:schemeClr val="tx1"/>
                </a:solidFill>
                <a:latin typeface="Times New Roman" pitchFamily="18" charset="0"/>
                <a:cs typeface="Times New Roman" pitchFamily="18" charset="0"/>
              </a:rPr>
              <a:t>9. </a:t>
            </a:r>
            <a:r>
              <a:rPr lang="en-US" sz="2000" dirty="0" err="1" smtClean="0">
                <a:solidFill>
                  <a:schemeClr val="tx1"/>
                </a:solidFill>
                <a:latin typeface="Times New Roman" pitchFamily="18" charset="0"/>
                <a:cs typeface="Times New Roman" pitchFamily="18" charset="0"/>
              </a:rPr>
              <a:t>Forsker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kamp</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på</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Andøya</a:t>
            </a:r>
            <a:endParaRPr lang="en-US" sz="2000" dirty="0">
              <a:solidFill>
                <a:schemeClr val="tx1"/>
              </a:solidFill>
              <a:latin typeface="Times New Roman" pitchFamily="18" charset="0"/>
              <a:cs typeface="Times New Roman" pitchFamily="18" charset="0"/>
            </a:endParaRPr>
          </a:p>
          <a:p>
            <a:pPr lvl="0">
              <a:buClr>
                <a:srgbClr val="31B6FD"/>
              </a:buClr>
              <a:buNone/>
            </a:pPr>
            <a:r>
              <a:rPr lang="en-US" sz="2000" dirty="0" smtClean="0">
                <a:latin typeface="Times New Roman" pitchFamily="18" charset="0"/>
                <a:cs typeface="Times New Roman" pitchFamily="18" charset="0"/>
              </a:rPr>
              <a:t>10</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Prosjekt-klasser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forsknings-klasser</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utvidete</a:t>
            </a:r>
            <a:r>
              <a:rPr lang="en-US" sz="2000" dirty="0" smtClean="0">
                <a:solidFill>
                  <a:schemeClr val="tx1"/>
                </a:solidFill>
                <a:latin typeface="Times New Roman" pitchFamily="18" charset="0"/>
                <a:cs typeface="Times New Roman" pitchFamily="18" charset="0"/>
              </a:rPr>
              <a:t> </a:t>
            </a:r>
            <a:r>
              <a:rPr lang="en-US" sz="2000" dirty="0" err="1" smtClean="0">
                <a:solidFill>
                  <a:schemeClr val="tx1"/>
                </a:solidFill>
                <a:latin typeface="Times New Roman" pitchFamily="18" charset="0"/>
                <a:cs typeface="Times New Roman" pitchFamily="18" charset="0"/>
              </a:rPr>
              <a:t>tilbud</a:t>
            </a:r>
            <a:endParaRPr lang="en-US" sz="2000" dirty="0" smtClean="0">
              <a:solidFill>
                <a:schemeClr val="tx1"/>
              </a:solidFill>
              <a:latin typeface="Times New Roman" pitchFamily="18" charset="0"/>
              <a:cs typeface="Times New Roman" pitchFamily="18" charset="0"/>
            </a:endParaRPr>
          </a:p>
          <a:p>
            <a:pPr lvl="0">
              <a:buClr>
                <a:srgbClr val="31B6FD"/>
              </a:buClr>
              <a:buNone/>
            </a:pPr>
            <a:r>
              <a:rPr lang="en-US" sz="2000" dirty="0" smtClean="0">
                <a:latin typeface="Times New Roman" pitchFamily="18" charset="0"/>
                <a:cs typeface="Times New Roman" pitchFamily="18" charset="0"/>
              </a:rPr>
              <a:t>11.Faglige </a:t>
            </a:r>
            <a:r>
              <a:rPr lang="en-US" sz="2000" dirty="0" err="1" smtClean="0">
                <a:latin typeface="Times New Roman" pitchFamily="18" charset="0"/>
                <a:cs typeface="Times New Roman" pitchFamily="18" charset="0"/>
              </a:rPr>
              <a:t>olympiader</a:t>
            </a:r>
            <a:endParaRPr lang="nb-NO" sz="2000" dirty="0">
              <a:solidFill>
                <a:schemeClr val="tx1"/>
              </a:solidFill>
              <a:latin typeface="Times New Roman" pitchFamily="18" charset="0"/>
              <a:cs typeface="Times New Roman" pitchFamily="18" charset="0"/>
            </a:endParaRPr>
          </a:p>
          <a:p>
            <a:endParaRPr lang="nb-NO" sz="2000" dirty="0">
              <a:solidFill>
                <a:schemeClr val="tx1"/>
              </a:solidFill>
              <a:latin typeface="Times New Roman" pitchFamily="18" charset="0"/>
              <a:cs typeface="Times New Roman" pitchFamily="18" charset="0"/>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108</a:t>
            </a:fld>
            <a:endParaRPr lang="en-US">
              <a:solidFill>
                <a:srgbClr val="000000"/>
              </a:solidFill>
            </a:endParaRPr>
          </a:p>
        </p:txBody>
      </p:sp>
    </p:spTree>
    <p:extLst>
      <p:ext uri="{BB962C8B-B14F-4D97-AF65-F5344CB8AC3E}">
        <p14:creationId xmlns:p14="http://schemas.microsoft.com/office/powerpoint/2010/main" val="1831123606"/>
      </p:ext>
    </p:extLst>
  </p:cSld>
  <p:clrMapOvr>
    <a:masterClrMapping/>
  </p:clrMapOvr>
  <p:transition spd="slow">
    <p:fade/>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2800" b="1" dirty="0">
                <a:latin typeface="Trebuchet MS"/>
              </a:rPr>
              <a:t>Implikasjoner for pedagogikk og pensum</a:t>
            </a:r>
            <a:endParaRPr lang="nb-NO" sz="28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imesNewRomanPSMT"/>
              </a:rPr>
              <a:t>Lag oppgaver med </a:t>
            </a:r>
            <a:r>
              <a:rPr lang="nb-NO" sz="2000" dirty="0" smtClean="0">
                <a:solidFill>
                  <a:srgbClr val="262626"/>
                </a:solidFill>
                <a:latin typeface="TimesNewRomanPSMT"/>
              </a:rPr>
              <a:t>høyere krav, </a:t>
            </a:r>
            <a:r>
              <a:rPr lang="nb-NO" sz="2000" dirty="0">
                <a:solidFill>
                  <a:srgbClr val="262626"/>
                </a:solidFill>
                <a:latin typeface="TimesNewRomanPSMT"/>
              </a:rPr>
              <a:t>for eksempel oppgaver med mange komponenter</a:t>
            </a: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Reduser</a:t>
            </a:r>
            <a:r>
              <a:rPr lang="en-US" sz="2000" dirty="0">
                <a:solidFill>
                  <a:srgbClr val="262626"/>
                </a:solidFill>
                <a:latin typeface="TimesNewRomanPSMT"/>
              </a:rPr>
              <a:t> </a:t>
            </a:r>
            <a:r>
              <a:rPr lang="en-US" sz="2000" dirty="0" err="1">
                <a:solidFill>
                  <a:srgbClr val="262626"/>
                </a:solidFill>
                <a:latin typeface="TimesNewRomanPSMT"/>
              </a:rPr>
              <a:t>mengden</a:t>
            </a:r>
            <a:r>
              <a:rPr lang="en-US" sz="2000" dirty="0">
                <a:solidFill>
                  <a:srgbClr val="262626"/>
                </a:solidFill>
                <a:latin typeface="TimesNewRomanPSMT"/>
              </a:rPr>
              <a:t> “</a:t>
            </a:r>
            <a:r>
              <a:rPr lang="en-US" sz="2000" dirty="0" err="1">
                <a:solidFill>
                  <a:srgbClr val="262626"/>
                </a:solidFill>
                <a:latin typeface="TimesNewRomanPSMT"/>
              </a:rPr>
              <a:t>lette</a:t>
            </a:r>
            <a:r>
              <a:rPr lang="en-US" sz="2000" dirty="0">
                <a:solidFill>
                  <a:srgbClr val="262626"/>
                </a:solidFill>
                <a:latin typeface="TimesNewRomanPSMT"/>
              </a:rPr>
              <a:t>” </a:t>
            </a:r>
            <a:r>
              <a:rPr lang="en-US" sz="2000" dirty="0" err="1">
                <a:solidFill>
                  <a:srgbClr val="262626"/>
                </a:solidFill>
                <a:latin typeface="TimesNewRomanPSMT"/>
              </a:rPr>
              <a:t>oppgaver</a:t>
            </a:r>
            <a:r>
              <a:rPr lang="en-US" sz="2000" dirty="0">
                <a:solidFill>
                  <a:srgbClr val="262626"/>
                </a:solidFill>
                <a:latin typeface="TimesNewRomanPSMT"/>
              </a:rPr>
              <a:t> – </a:t>
            </a:r>
            <a:r>
              <a:rPr lang="en-US" sz="2000" dirty="0" err="1">
                <a:solidFill>
                  <a:srgbClr val="262626"/>
                </a:solidFill>
                <a:latin typeface="TimesNewRomanPSMT"/>
              </a:rPr>
              <a:t>f.eks</a:t>
            </a:r>
            <a:r>
              <a:rPr lang="en-US" sz="2000" dirty="0">
                <a:solidFill>
                  <a:srgbClr val="262626"/>
                </a:solidFill>
                <a:latin typeface="TimesNewRomanPSMT"/>
              </a:rPr>
              <a:t>. </a:t>
            </a:r>
            <a:r>
              <a:rPr lang="en-US" sz="2000" dirty="0" err="1">
                <a:solidFill>
                  <a:srgbClr val="262626"/>
                </a:solidFill>
                <a:latin typeface="TimesNewRomanPSMT"/>
              </a:rPr>
              <a:t>gjentagelse</a:t>
            </a:r>
            <a:r>
              <a:rPr lang="en-US" sz="2000" dirty="0">
                <a:solidFill>
                  <a:srgbClr val="262626"/>
                </a:solidFill>
                <a:latin typeface="TimesNewRomanPSMT"/>
              </a:rPr>
              <a:t> </a:t>
            </a:r>
            <a:r>
              <a:rPr lang="en-US" sz="2000" dirty="0" err="1">
                <a:solidFill>
                  <a:srgbClr val="262626"/>
                </a:solidFill>
                <a:latin typeface="TimesNewRomanPSMT"/>
              </a:rPr>
              <a:t>av</a:t>
            </a:r>
            <a:r>
              <a:rPr lang="en-US" sz="2000" dirty="0">
                <a:solidFill>
                  <a:srgbClr val="262626"/>
                </a:solidFill>
                <a:latin typeface="TimesNewRomanPSMT"/>
              </a:rPr>
              <a:t> </a:t>
            </a:r>
            <a:r>
              <a:rPr lang="en-US" sz="2000" dirty="0" err="1">
                <a:solidFill>
                  <a:srgbClr val="262626"/>
                </a:solidFill>
                <a:latin typeface="TimesNewRomanPSMT"/>
              </a:rPr>
              <a:t>eksempler</a:t>
            </a:r>
            <a:r>
              <a:rPr lang="en-US" sz="2000" dirty="0">
                <a:solidFill>
                  <a:srgbClr val="262626"/>
                </a:solidFill>
                <a:latin typeface="TimesNewRomanPSMT"/>
              </a:rPr>
              <a:t> </a:t>
            </a:r>
            <a:r>
              <a:rPr lang="en-US" sz="2000" dirty="0" err="1">
                <a:solidFill>
                  <a:srgbClr val="262626"/>
                </a:solidFill>
                <a:latin typeface="TimesNewRomanPSMT"/>
              </a:rPr>
              <a:t>i</a:t>
            </a:r>
            <a:r>
              <a:rPr lang="en-US" sz="2000" dirty="0">
                <a:solidFill>
                  <a:srgbClr val="262626"/>
                </a:solidFill>
                <a:latin typeface="TimesNewRomanPSMT"/>
              </a:rPr>
              <a:t> </a:t>
            </a:r>
            <a:r>
              <a:rPr lang="en-US" sz="2000" dirty="0" err="1">
                <a:solidFill>
                  <a:srgbClr val="262626"/>
                </a:solidFill>
                <a:latin typeface="TimesNewRomanPSMT"/>
              </a:rPr>
              <a:t>matematikk</a:t>
            </a:r>
            <a:endParaRPr lang="en-US" sz="2000" dirty="0">
              <a:solidFill>
                <a:srgbClr val="262626"/>
              </a:solidFill>
              <a:latin typeface="TimesNewRomanPSMT"/>
            </a:endParaRP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Bruk</a:t>
            </a:r>
            <a:r>
              <a:rPr lang="en-US" sz="2000" dirty="0">
                <a:solidFill>
                  <a:srgbClr val="262626"/>
                </a:solidFill>
                <a:latin typeface="TimesNewRomanPSMT"/>
              </a:rPr>
              <a:t> </a:t>
            </a:r>
            <a:r>
              <a:rPr lang="en-US" sz="2000" dirty="0" smtClean="0">
                <a:solidFill>
                  <a:srgbClr val="262626"/>
                </a:solidFill>
                <a:latin typeface="TimesNewRomanPSMT"/>
              </a:rPr>
              <a:t>tester/</a:t>
            </a:r>
            <a:r>
              <a:rPr lang="en-US" sz="2000" dirty="0" err="1" smtClean="0">
                <a:solidFill>
                  <a:srgbClr val="262626"/>
                </a:solidFill>
                <a:latin typeface="TimesNewRomanPSMT"/>
              </a:rPr>
              <a:t>førvurdering</a:t>
            </a:r>
            <a:r>
              <a:rPr lang="en-US" sz="2000" dirty="0" smtClean="0">
                <a:solidFill>
                  <a:srgbClr val="262626"/>
                </a:solidFill>
                <a:latin typeface="TimesNewRomanPSMT"/>
              </a:rPr>
              <a:t> </a:t>
            </a:r>
            <a:r>
              <a:rPr lang="en-US" sz="2000" dirty="0">
                <a:solidFill>
                  <a:srgbClr val="262626"/>
                </a:solidFill>
                <a:latin typeface="TimesNewRomanPSMT"/>
              </a:rPr>
              <a:t>for å </a:t>
            </a:r>
            <a:r>
              <a:rPr lang="en-US" sz="2000" dirty="0" err="1">
                <a:solidFill>
                  <a:srgbClr val="262626"/>
                </a:solidFill>
                <a:latin typeface="TimesNewRomanPSMT"/>
              </a:rPr>
              <a:t>kartlegge</a:t>
            </a:r>
            <a:r>
              <a:rPr lang="en-US" sz="2000" dirty="0">
                <a:solidFill>
                  <a:srgbClr val="262626"/>
                </a:solidFill>
                <a:latin typeface="TimesNewRomanPSMT"/>
              </a:rPr>
              <a:t> </a:t>
            </a:r>
            <a:r>
              <a:rPr lang="en-US" sz="2000" dirty="0" err="1">
                <a:solidFill>
                  <a:srgbClr val="262626"/>
                </a:solidFill>
                <a:latin typeface="TimesNewRomanPSMT"/>
              </a:rPr>
              <a:t>eksisterende</a:t>
            </a:r>
            <a:r>
              <a:rPr lang="en-US" sz="2000" dirty="0">
                <a:solidFill>
                  <a:srgbClr val="262626"/>
                </a:solidFill>
                <a:latin typeface="TimesNewRomanPSMT"/>
              </a:rPr>
              <a:t> </a:t>
            </a:r>
            <a:r>
              <a:rPr lang="en-US" sz="2000" dirty="0" err="1">
                <a:solidFill>
                  <a:srgbClr val="262626"/>
                </a:solidFill>
                <a:latin typeface="TimesNewRomanPSMT"/>
              </a:rPr>
              <a:t>kunnskapsnivå</a:t>
            </a:r>
            <a:r>
              <a:rPr lang="en-US" sz="2000" dirty="0">
                <a:solidFill>
                  <a:srgbClr val="262626"/>
                </a:solidFill>
                <a:latin typeface="TimesNewRomanPSMT"/>
              </a:rPr>
              <a:t>;</a:t>
            </a:r>
            <a:r>
              <a:rPr lang="en-US" sz="2000" dirty="0">
                <a:solidFill>
                  <a:srgbClr val="262626"/>
                </a:solidFill>
                <a:latin typeface="Symbol"/>
              </a:rPr>
              <a:t> </a:t>
            </a: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Gi</a:t>
            </a:r>
            <a:r>
              <a:rPr lang="en-US" sz="2000" dirty="0">
                <a:solidFill>
                  <a:srgbClr val="262626"/>
                </a:solidFill>
                <a:latin typeface="TimesNewRomanPSMT"/>
              </a:rPr>
              <a:t> </a:t>
            </a:r>
            <a:r>
              <a:rPr lang="en-US" sz="2000" dirty="0" err="1">
                <a:solidFill>
                  <a:srgbClr val="262626"/>
                </a:solidFill>
                <a:latin typeface="TimesNewRomanPSMT"/>
              </a:rPr>
              <a:t>dem</a:t>
            </a:r>
            <a:r>
              <a:rPr lang="en-US" sz="2000" dirty="0">
                <a:solidFill>
                  <a:srgbClr val="262626"/>
                </a:solidFill>
                <a:latin typeface="TimesNewRomanPSMT"/>
              </a:rPr>
              <a:t> </a:t>
            </a:r>
            <a:r>
              <a:rPr lang="en-US" sz="2000" dirty="0" err="1">
                <a:solidFill>
                  <a:srgbClr val="262626"/>
                </a:solidFill>
                <a:latin typeface="TimesNewRomanPSMT"/>
              </a:rPr>
              <a:t>oppgaver</a:t>
            </a:r>
            <a:r>
              <a:rPr lang="en-US" sz="2000" dirty="0">
                <a:solidFill>
                  <a:srgbClr val="262626"/>
                </a:solidFill>
                <a:latin typeface="TimesNewRomanPSMT"/>
              </a:rPr>
              <a:t> </a:t>
            </a:r>
            <a:r>
              <a:rPr lang="en-US" sz="2000" dirty="0" err="1">
                <a:solidFill>
                  <a:srgbClr val="262626"/>
                </a:solidFill>
                <a:latin typeface="TimesNewRomanPSMT"/>
              </a:rPr>
              <a:t>som</a:t>
            </a:r>
            <a:r>
              <a:rPr lang="en-US" sz="2000" dirty="0">
                <a:solidFill>
                  <a:srgbClr val="262626"/>
                </a:solidFill>
                <a:latin typeface="TimesNewRomanPSMT"/>
              </a:rPr>
              <a:t> </a:t>
            </a:r>
            <a:r>
              <a:rPr lang="en-US" sz="2000" dirty="0" err="1">
                <a:solidFill>
                  <a:srgbClr val="262626"/>
                </a:solidFill>
                <a:latin typeface="TimesNewRomanPSMT"/>
              </a:rPr>
              <a:t>stimulerer</a:t>
            </a:r>
            <a:r>
              <a:rPr lang="en-US" sz="2000" dirty="0">
                <a:solidFill>
                  <a:srgbClr val="262626"/>
                </a:solidFill>
                <a:latin typeface="TimesNewRomanPSMT"/>
              </a:rPr>
              <a:t> </a:t>
            </a:r>
            <a:r>
              <a:rPr lang="en-US" sz="2000" dirty="0" err="1">
                <a:solidFill>
                  <a:srgbClr val="262626"/>
                </a:solidFill>
                <a:latin typeface="TimesNewRomanPSMT"/>
              </a:rPr>
              <a:t>mer</a:t>
            </a:r>
            <a:r>
              <a:rPr lang="en-US" sz="2000" dirty="0">
                <a:solidFill>
                  <a:srgbClr val="262626"/>
                </a:solidFill>
                <a:latin typeface="TimesNewRomanPSMT"/>
              </a:rPr>
              <a:t> </a:t>
            </a:r>
            <a:r>
              <a:rPr lang="en-US" sz="2000" dirty="0" err="1">
                <a:solidFill>
                  <a:srgbClr val="262626"/>
                </a:solidFill>
                <a:latin typeface="TimesNewRomanPSMT"/>
              </a:rPr>
              <a:t>avanserte</a:t>
            </a:r>
            <a:r>
              <a:rPr lang="en-US" sz="2000" dirty="0">
                <a:solidFill>
                  <a:srgbClr val="262626"/>
                </a:solidFill>
                <a:latin typeface="TimesNewRomanPSMT"/>
              </a:rPr>
              <a:t> </a:t>
            </a:r>
            <a:r>
              <a:rPr lang="en-US" sz="2000" dirty="0" err="1">
                <a:solidFill>
                  <a:srgbClr val="262626"/>
                </a:solidFill>
                <a:latin typeface="TimesNewRomanPSMT"/>
              </a:rPr>
              <a:t>kognitive</a:t>
            </a:r>
            <a:r>
              <a:rPr lang="en-US" sz="2000" dirty="0">
                <a:solidFill>
                  <a:srgbClr val="262626"/>
                </a:solidFill>
                <a:latin typeface="TimesNewRomanPSMT"/>
              </a:rPr>
              <a:t> </a:t>
            </a:r>
            <a:r>
              <a:rPr lang="en-US" sz="2000" dirty="0" err="1">
                <a:solidFill>
                  <a:srgbClr val="262626"/>
                </a:solidFill>
                <a:latin typeface="TimesNewRomanPSMT"/>
              </a:rPr>
              <a:t>prosesser</a:t>
            </a:r>
            <a:endParaRPr lang="nb-NO" sz="2000" dirty="0">
              <a:solidFill>
                <a:srgbClr val="262626"/>
              </a:solidFill>
              <a:latin typeface="TimesNewRomanPSMT"/>
            </a:endParaRPr>
          </a:p>
          <a:p>
            <a:pPr marL="265113" lvl="0" indent="-265113" fontAlgn="base">
              <a:spcAft>
                <a:spcPct val="0"/>
              </a:spcAft>
              <a:buClr>
                <a:srgbClr val="8F0D69"/>
              </a:buClr>
              <a:buFont typeface="Wingdings" charset="2"/>
              <a:buChar char="§"/>
            </a:pPr>
            <a:r>
              <a:rPr lang="nb-NO" sz="2000" dirty="0">
                <a:solidFill>
                  <a:srgbClr val="262626"/>
                </a:solidFill>
                <a:latin typeface="TimesNewRomanPSMT"/>
              </a:rPr>
              <a:t>Vurder å bruke oppgaver som er laget for eldre barn</a:t>
            </a: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Grupper</a:t>
            </a:r>
            <a:r>
              <a:rPr lang="en-US" sz="2000" dirty="0">
                <a:solidFill>
                  <a:srgbClr val="262626"/>
                </a:solidFill>
                <a:latin typeface="TimesNewRomanPSMT"/>
              </a:rPr>
              <a:t> </a:t>
            </a:r>
            <a:r>
              <a:rPr lang="en-US" sz="2000" dirty="0" err="1" smtClean="0">
                <a:solidFill>
                  <a:srgbClr val="262626"/>
                </a:solidFill>
                <a:latin typeface="TimesNewRomanPSMT"/>
              </a:rPr>
              <a:t>midlertidig</a:t>
            </a:r>
            <a:r>
              <a:rPr lang="en-US" sz="2000" dirty="0" smtClean="0">
                <a:solidFill>
                  <a:srgbClr val="262626"/>
                </a:solidFill>
                <a:latin typeface="TimesNewRomanPSMT"/>
              </a:rPr>
              <a:t> </a:t>
            </a:r>
            <a:r>
              <a:rPr lang="en-US" sz="2000" dirty="0" err="1" smtClean="0">
                <a:solidFill>
                  <a:srgbClr val="262626"/>
                </a:solidFill>
                <a:latin typeface="TimesNewRomanPSMT"/>
              </a:rPr>
              <a:t>disse</a:t>
            </a:r>
            <a:r>
              <a:rPr lang="en-US" sz="2000" dirty="0" smtClean="0">
                <a:solidFill>
                  <a:srgbClr val="262626"/>
                </a:solidFill>
                <a:latin typeface="TimesNewRomanPSMT"/>
              </a:rPr>
              <a:t> </a:t>
            </a:r>
            <a:r>
              <a:rPr lang="en-US" sz="2000" dirty="0" err="1">
                <a:solidFill>
                  <a:srgbClr val="262626"/>
                </a:solidFill>
                <a:latin typeface="TimesNewRomanPSMT"/>
              </a:rPr>
              <a:t>barna</a:t>
            </a:r>
            <a:r>
              <a:rPr lang="en-US" sz="2000" dirty="0">
                <a:solidFill>
                  <a:srgbClr val="262626"/>
                </a:solidFill>
                <a:latin typeface="TimesNewRomanPSMT"/>
              </a:rPr>
              <a:t> (</a:t>
            </a:r>
            <a:r>
              <a:rPr lang="en-US" sz="2000" dirty="0" err="1">
                <a:solidFill>
                  <a:srgbClr val="262626"/>
                </a:solidFill>
                <a:latin typeface="TimesNewRomanPSMT"/>
              </a:rPr>
              <a:t>gjerne</a:t>
            </a:r>
            <a:r>
              <a:rPr lang="en-US" sz="2000" dirty="0">
                <a:solidFill>
                  <a:srgbClr val="262626"/>
                </a:solidFill>
                <a:latin typeface="TimesNewRomanPSMT"/>
              </a:rPr>
              <a:t> </a:t>
            </a:r>
            <a:r>
              <a:rPr lang="en-US" sz="2000" dirty="0" err="1">
                <a:solidFill>
                  <a:srgbClr val="262626"/>
                </a:solidFill>
                <a:latin typeface="TimesNewRomanPSMT"/>
              </a:rPr>
              <a:t>på</a:t>
            </a:r>
            <a:r>
              <a:rPr lang="en-US" sz="2000" dirty="0">
                <a:solidFill>
                  <a:srgbClr val="262626"/>
                </a:solidFill>
                <a:latin typeface="TimesNewRomanPSMT"/>
              </a:rPr>
              <a:t> </a:t>
            </a:r>
            <a:r>
              <a:rPr lang="en-US" sz="2000" dirty="0" err="1">
                <a:solidFill>
                  <a:srgbClr val="262626"/>
                </a:solidFill>
                <a:latin typeface="TimesNewRomanPSMT"/>
              </a:rPr>
              <a:t>tvers</a:t>
            </a:r>
            <a:r>
              <a:rPr lang="en-US" sz="2000" dirty="0">
                <a:solidFill>
                  <a:srgbClr val="262626"/>
                </a:solidFill>
                <a:latin typeface="TimesNewRomanPSMT"/>
              </a:rPr>
              <a:t> </a:t>
            </a:r>
            <a:r>
              <a:rPr lang="en-US" sz="2000" dirty="0" err="1">
                <a:solidFill>
                  <a:srgbClr val="262626"/>
                </a:solidFill>
                <a:latin typeface="TimesNewRomanPSMT"/>
              </a:rPr>
              <a:t>av</a:t>
            </a:r>
            <a:r>
              <a:rPr lang="en-US" sz="2000" dirty="0">
                <a:solidFill>
                  <a:srgbClr val="262626"/>
                </a:solidFill>
                <a:latin typeface="TimesNewRomanPSMT"/>
              </a:rPr>
              <a:t> alder)</a:t>
            </a: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Bruk</a:t>
            </a:r>
            <a:r>
              <a:rPr lang="en-US" sz="2000" dirty="0">
                <a:solidFill>
                  <a:srgbClr val="262626"/>
                </a:solidFill>
                <a:latin typeface="TimesNewRomanPSMT"/>
              </a:rPr>
              <a:t> fag-</a:t>
            </a:r>
            <a:r>
              <a:rPr lang="en-US" sz="2000" dirty="0" err="1">
                <a:solidFill>
                  <a:srgbClr val="262626"/>
                </a:solidFill>
                <a:latin typeface="TimesNewRomanPSMT"/>
              </a:rPr>
              <a:t>spesialister</a:t>
            </a:r>
            <a:r>
              <a:rPr lang="en-US" sz="2000" dirty="0">
                <a:solidFill>
                  <a:srgbClr val="262626"/>
                </a:solidFill>
                <a:latin typeface="TimesNewRomanPSMT"/>
              </a:rPr>
              <a:t> </a:t>
            </a:r>
            <a:r>
              <a:rPr lang="en-US" sz="2000" dirty="0" err="1">
                <a:solidFill>
                  <a:srgbClr val="262626"/>
                </a:solidFill>
                <a:latin typeface="TimesNewRomanPSMT"/>
              </a:rPr>
              <a:t>som</a:t>
            </a:r>
            <a:r>
              <a:rPr lang="en-US" sz="2000" dirty="0">
                <a:solidFill>
                  <a:srgbClr val="262626"/>
                </a:solidFill>
                <a:latin typeface="TimesNewRomanPSMT"/>
              </a:rPr>
              <a:t> </a:t>
            </a:r>
            <a:r>
              <a:rPr lang="en-US" sz="2000" dirty="0" err="1">
                <a:solidFill>
                  <a:srgbClr val="262626"/>
                </a:solidFill>
                <a:latin typeface="TimesNewRomanPSMT"/>
              </a:rPr>
              <a:t>veiledere</a:t>
            </a:r>
            <a:r>
              <a:rPr lang="en-US" sz="2000" dirty="0">
                <a:solidFill>
                  <a:srgbClr val="262626"/>
                </a:solidFill>
                <a:latin typeface="TimesNewRomanPSMT"/>
              </a:rPr>
              <a:t>, </a:t>
            </a:r>
            <a:r>
              <a:rPr lang="en-US" sz="2000" dirty="0" err="1">
                <a:solidFill>
                  <a:srgbClr val="262626"/>
                </a:solidFill>
                <a:latin typeface="TimesNewRomanPSMT"/>
              </a:rPr>
              <a:t>f.eks</a:t>
            </a:r>
            <a:r>
              <a:rPr lang="en-US" sz="2000" dirty="0">
                <a:solidFill>
                  <a:srgbClr val="262626"/>
                </a:solidFill>
                <a:latin typeface="TimesNewRomanPSMT"/>
              </a:rPr>
              <a:t>. </a:t>
            </a:r>
            <a:r>
              <a:rPr lang="en-US" sz="2000" dirty="0" err="1">
                <a:solidFill>
                  <a:srgbClr val="262626"/>
                </a:solidFill>
                <a:latin typeface="TimesNewRomanPSMT"/>
              </a:rPr>
              <a:t>pensjonister</a:t>
            </a:r>
            <a:r>
              <a:rPr lang="en-US" sz="2000" dirty="0">
                <a:solidFill>
                  <a:srgbClr val="262626"/>
                </a:solidFill>
                <a:latin typeface="TimesNewRomanPSMT"/>
              </a:rPr>
              <a:t>;</a:t>
            </a:r>
          </a:p>
          <a:p>
            <a:pPr marL="265113" lvl="0" indent="-265113" fontAlgn="base">
              <a:spcAft>
                <a:spcPct val="0"/>
              </a:spcAft>
              <a:buClr>
                <a:srgbClr val="8F0D69"/>
              </a:buClr>
              <a:buFont typeface="Wingdings" charset="2"/>
              <a:buChar char="§"/>
            </a:pPr>
            <a:r>
              <a:rPr lang="en-US" sz="2000" dirty="0" err="1">
                <a:solidFill>
                  <a:srgbClr val="262626"/>
                </a:solidFill>
                <a:latin typeface="TimesNewRomanPSMT"/>
              </a:rPr>
              <a:t>Tilby</a:t>
            </a:r>
            <a:r>
              <a:rPr lang="en-US" sz="2000" dirty="0">
                <a:solidFill>
                  <a:srgbClr val="262626"/>
                </a:solidFill>
                <a:latin typeface="TimesNewRomanPSMT"/>
              </a:rPr>
              <a:t> </a:t>
            </a:r>
            <a:r>
              <a:rPr lang="en-US" sz="2000" dirty="0" err="1">
                <a:solidFill>
                  <a:srgbClr val="262626"/>
                </a:solidFill>
                <a:latin typeface="TimesNewRomanPSMT"/>
              </a:rPr>
              <a:t>forelesninger</a:t>
            </a:r>
            <a:r>
              <a:rPr lang="en-US" sz="2000" dirty="0">
                <a:solidFill>
                  <a:srgbClr val="262626"/>
                </a:solidFill>
                <a:latin typeface="TimesNewRomanPSMT"/>
              </a:rPr>
              <a:t>/</a:t>
            </a:r>
            <a:r>
              <a:rPr lang="en-US" sz="2000" dirty="0" err="1">
                <a:solidFill>
                  <a:srgbClr val="262626"/>
                </a:solidFill>
                <a:latin typeface="TimesNewRomanPSMT"/>
              </a:rPr>
              <a:t>tema</a:t>
            </a:r>
            <a:r>
              <a:rPr lang="en-US" sz="2000" dirty="0">
                <a:solidFill>
                  <a:srgbClr val="262626"/>
                </a:solidFill>
                <a:latin typeface="TimesNewRomanPSMT"/>
              </a:rPr>
              <a:t> </a:t>
            </a:r>
            <a:r>
              <a:rPr lang="en-US" sz="2000" dirty="0" err="1">
                <a:solidFill>
                  <a:srgbClr val="262626"/>
                </a:solidFill>
                <a:latin typeface="TimesNewRomanPSMT"/>
              </a:rPr>
              <a:t>som</a:t>
            </a:r>
            <a:r>
              <a:rPr lang="en-US" sz="2000" dirty="0">
                <a:solidFill>
                  <a:srgbClr val="262626"/>
                </a:solidFill>
                <a:latin typeface="TimesNewRomanPSMT"/>
              </a:rPr>
              <a:t> </a:t>
            </a:r>
            <a:r>
              <a:rPr lang="en-US" sz="2000" dirty="0" err="1">
                <a:solidFill>
                  <a:srgbClr val="262626"/>
                </a:solidFill>
                <a:latin typeface="TimesNewRomanPSMT"/>
              </a:rPr>
              <a:t>går</a:t>
            </a:r>
            <a:r>
              <a:rPr lang="en-US" sz="2000" dirty="0">
                <a:solidFill>
                  <a:srgbClr val="262626"/>
                </a:solidFill>
                <a:latin typeface="TimesNewRomanPSMT"/>
              </a:rPr>
              <a:t> </a:t>
            </a:r>
            <a:r>
              <a:rPr lang="en-US" sz="2000" dirty="0" err="1">
                <a:solidFill>
                  <a:srgbClr val="262626"/>
                </a:solidFill>
                <a:latin typeface="TimesNewRomanPSMT"/>
              </a:rPr>
              <a:t>utover</a:t>
            </a:r>
            <a:r>
              <a:rPr lang="en-US" sz="2000" dirty="0">
                <a:solidFill>
                  <a:srgbClr val="262626"/>
                </a:solidFill>
                <a:latin typeface="TimesNewRomanPSMT"/>
              </a:rPr>
              <a:t> </a:t>
            </a:r>
            <a:r>
              <a:rPr lang="en-US" sz="2000" dirty="0" err="1">
                <a:solidFill>
                  <a:srgbClr val="262626"/>
                </a:solidFill>
                <a:latin typeface="TimesNewRomanPSMT"/>
              </a:rPr>
              <a:t>pensum</a:t>
            </a:r>
            <a:endParaRPr lang="nb-NO" sz="2000" dirty="0">
              <a:solidFill>
                <a:srgbClr val="262626"/>
              </a:solidFill>
              <a:latin typeface="Trebuchet MS"/>
            </a:endParaRPr>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109</a:t>
            </a:fld>
            <a:endParaRPr lang="nn-NO"/>
          </a:p>
        </p:txBody>
      </p:sp>
    </p:spTree>
    <p:extLst>
      <p:ext uri="{BB962C8B-B14F-4D97-AF65-F5344CB8AC3E}">
        <p14:creationId xmlns:p14="http://schemas.microsoft.com/office/powerpoint/2010/main" val="253474722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b-NO" dirty="0" smtClean="0"/>
              <a:t>En mor…..</a:t>
            </a:r>
            <a:endParaRPr lang="nb-NO" dirty="0"/>
          </a:p>
        </p:txBody>
      </p:sp>
      <p:sp>
        <p:nvSpPr>
          <p:cNvPr id="3" name="Content Placeholder 2"/>
          <p:cNvSpPr>
            <a:spLocks noGrp="1"/>
          </p:cNvSpPr>
          <p:nvPr>
            <p:ph idx="1"/>
          </p:nvPr>
        </p:nvSpPr>
        <p:spPr/>
        <p:txBody>
          <a:bodyPr>
            <a:normAutofit fontScale="85000" lnSpcReduction="20000"/>
          </a:bodyPr>
          <a:lstStyle/>
          <a:p>
            <a:pPr>
              <a:lnSpc>
                <a:spcPct val="115000"/>
              </a:lnSpc>
              <a:spcAft>
                <a:spcPts val="1000"/>
              </a:spcAft>
            </a:pPr>
            <a:r>
              <a:rPr lang="nb-NO" dirty="0">
                <a:ea typeface="SimSun"/>
                <a:cs typeface="Times New Roman"/>
              </a:rPr>
              <a:t>«..Tingen er at min </a:t>
            </a:r>
            <a:r>
              <a:rPr lang="nb-NO" dirty="0" smtClean="0">
                <a:ea typeface="SimSun"/>
                <a:cs typeface="Times New Roman"/>
              </a:rPr>
              <a:t>fire </a:t>
            </a:r>
            <a:r>
              <a:rPr lang="nb-NO" dirty="0">
                <a:ea typeface="SimSun"/>
                <a:cs typeface="Times New Roman"/>
              </a:rPr>
              <a:t>år gamle sønn har problemer </a:t>
            </a:r>
            <a:r>
              <a:rPr lang="nb-NO" dirty="0" err="1">
                <a:ea typeface="SimSun"/>
                <a:cs typeface="Times New Roman"/>
              </a:rPr>
              <a:t>ifht</a:t>
            </a:r>
            <a:r>
              <a:rPr lang="nb-NO" dirty="0">
                <a:ea typeface="SimSun"/>
                <a:cs typeface="Times New Roman"/>
              </a:rPr>
              <a:t>. samspill med andre barn i barnehagen, han kjeder seg. Han klarer ikke å leke på samme nivå som andre barn på hans egen alder…. han er lynende smart, har hukommelse av en annen verden og er svært interessert i naturfenomener. Han er typen som vil diskutere energi i ulike masser i </a:t>
            </a:r>
            <a:r>
              <a:rPr lang="nb-NO" dirty="0" smtClean="0">
                <a:ea typeface="SimSun"/>
                <a:cs typeface="Times New Roman"/>
              </a:rPr>
              <a:t>en </a:t>
            </a:r>
            <a:r>
              <a:rPr lang="nb-NO" dirty="0">
                <a:ea typeface="SimSun"/>
                <a:cs typeface="Times New Roman"/>
              </a:rPr>
              <a:t>time eller to. … Hva kan man gjøre for at han kan utvikle seg, ikke holdes igjen og samtidig ikke miste "leken" som jeg synes barn skal ha? Er ganske rådvill...</a:t>
            </a:r>
          </a:p>
          <a:p>
            <a:endParaRPr lang="nb-NO" dirty="0"/>
          </a:p>
        </p:txBody>
      </p:sp>
      <p:sp>
        <p:nvSpPr>
          <p:cNvPr id="4" name="Footer Placeholder 3"/>
          <p:cNvSpPr>
            <a:spLocks noGrp="1"/>
          </p:cNvSpPr>
          <p:nvPr>
            <p:ph type="ftr" sz="quarter" idx="11"/>
          </p:nvPr>
        </p:nvSpPr>
        <p:spPr/>
        <p:txBody>
          <a:bodyPr/>
          <a:lstStyle/>
          <a:p>
            <a:r>
              <a:rPr lang="nn-NO" smtClean="0"/>
              <a:t>juni, 2018</a:t>
            </a:r>
            <a:endParaRPr lang="nn-NO"/>
          </a:p>
        </p:txBody>
      </p:sp>
      <p:sp>
        <p:nvSpPr>
          <p:cNvPr id="5" name="Slide Number Placeholder 4"/>
          <p:cNvSpPr>
            <a:spLocks noGrp="1"/>
          </p:cNvSpPr>
          <p:nvPr>
            <p:ph type="sldNum" sz="quarter" idx="12"/>
          </p:nvPr>
        </p:nvSpPr>
        <p:spPr/>
        <p:txBody>
          <a:bodyPr/>
          <a:lstStyle/>
          <a:p>
            <a:fld id="{2A662C50-6225-4B17-9D4A-56D866460FE3}" type="slidenum">
              <a:rPr lang="nn-NO" smtClean="0"/>
              <a:t>11</a:t>
            </a:fld>
            <a:endParaRPr lang="nn-NO"/>
          </a:p>
        </p:txBody>
      </p:sp>
    </p:spTree>
    <p:extLst>
      <p:ext uri="{BB962C8B-B14F-4D97-AF65-F5344CB8AC3E}">
        <p14:creationId xmlns:p14="http://schemas.microsoft.com/office/powerpoint/2010/main" val="325652026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For å lykkes…..</a:t>
            </a:r>
            <a:endParaRPr lang="nb-NO" sz="3200" b="1" dirty="0"/>
          </a:p>
        </p:txBody>
      </p:sp>
      <p:sp>
        <p:nvSpPr>
          <p:cNvPr id="3" name="Plassholder for innhold 2"/>
          <p:cNvSpPr>
            <a:spLocks noGrp="1"/>
          </p:cNvSpPr>
          <p:nvPr>
            <p:ph idx="1"/>
          </p:nvPr>
        </p:nvSpPr>
        <p:spPr/>
        <p:txBody>
          <a:bodyPr>
            <a:normAutofit/>
          </a:bodyPr>
          <a:lstStyle/>
          <a:p>
            <a:pPr marL="0" indent="0">
              <a:buNone/>
            </a:pPr>
            <a:r>
              <a:rPr lang="nb-NO" sz="1800" dirty="0" err="1">
                <a:solidFill>
                  <a:schemeClr val="tx1"/>
                </a:solidFill>
                <a:latin typeface="Times New Roman" panose="02020603050405020304" pitchFamily="18" charset="0"/>
                <a:cs typeface="Times New Roman" panose="02020603050405020304" pitchFamily="18" charset="0"/>
              </a:rPr>
              <a:t>Callahan</a:t>
            </a:r>
            <a:r>
              <a:rPr lang="nb-NO" sz="1800" dirty="0">
                <a:solidFill>
                  <a:schemeClr val="tx1"/>
                </a:solidFill>
                <a:latin typeface="Times New Roman" panose="02020603050405020304" pitchFamily="18" charset="0"/>
                <a:cs typeface="Times New Roman" panose="02020603050405020304" pitchFamily="18" charset="0"/>
              </a:rPr>
              <a:t> (2001) </a:t>
            </a:r>
            <a:r>
              <a:rPr lang="nb-NO" sz="1800" dirty="0" smtClean="0">
                <a:solidFill>
                  <a:schemeClr val="tx1"/>
                </a:solidFill>
                <a:latin typeface="Times New Roman" panose="02020603050405020304" pitchFamily="18" charset="0"/>
                <a:cs typeface="Times New Roman" panose="02020603050405020304" pitchFamily="18" charset="0"/>
              </a:rPr>
              <a:t>foreslår følgende </a:t>
            </a:r>
            <a:r>
              <a:rPr lang="nb-NO" sz="1800" dirty="0">
                <a:solidFill>
                  <a:schemeClr val="tx1"/>
                </a:solidFill>
                <a:latin typeface="Times New Roman" panose="02020603050405020304" pitchFamily="18" charset="0"/>
                <a:cs typeface="Times New Roman" panose="02020603050405020304" pitchFamily="18" charset="0"/>
              </a:rPr>
              <a:t>dersom man skal kunne gi undervisning med </a:t>
            </a:r>
            <a:r>
              <a:rPr lang="nb-NO" sz="1800" dirty="0" smtClean="0">
                <a:solidFill>
                  <a:schemeClr val="tx1"/>
                </a:solidFill>
                <a:latin typeface="Times New Roman" panose="02020603050405020304" pitchFamily="18" charset="0"/>
                <a:cs typeface="Times New Roman" panose="02020603050405020304" pitchFamily="18" charset="0"/>
              </a:rPr>
              <a:t>høy </a:t>
            </a:r>
            <a:r>
              <a:rPr lang="nb-NO" sz="1800" dirty="0">
                <a:solidFill>
                  <a:schemeClr val="tx1"/>
                </a:solidFill>
                <a:latin typeface="Times New Roman" panose="02020603050405020304" pitchFamily="18" charset="0"/>
                <a:cs typeface="Times New Roman" panose="02020603050405020304" pitchFamily="18" charset="0"/>
              </a:rPr>
              <a:t>kvalitet til </a:t>
            </a:r>
            <a:r>
              <a:rPr lang="nb-NO" sz="1800" dirty="0" smtClean="0">
                <a:latin typeface="Times New Roman" panose="02020603050405020304" pitchFamily="18" charset="0"/>
                <a:cs typeface="Times New Roman" panose="02020603050405020304" pitchFamily="18" charset="0"/>
              </a:rPr>
              <a:t>elever med stort læringspotensial </a:t>
            </a:r>
            <a:r>
              <a:rPr lang="nb-NO" sz="1800" dirty="0" smtClean="0">
                <a:solidFill>
                  <a:schemeClr val="tx1"/>
                </a:solidFill>
                <a:latin typeface="Times New Roman" panose="02020603050405020304" pitchFamily="18" charset="0"/>
                <a:cs typeface="Times New Roman" panose="02020603050405020304" pitchFamily="18" charset="0"/>
              </a:rPr>
              <a:t>i </a:t>
            </a:r>
            <a:r>
              <a:rPr lang="nb-NO" sz="1800" dirty="0">
                <a:solidFill>
                  <a:schemeClr val="tx1"/>
                </a:solidFill>
                <a:latin typeface="Times New Roman" panose="02020603050405020304" pitchFamily="18" charset="0"/>
                <a:cs typeface="Times New Roman" panose="02020603050405020304" pitchFamily="18" charset="0"/>
              </a:rPr>
              <a:t>et vanlig klasserom:</a:t>
            </a:r>
          </a:p>
          <a:p>
            <a:pPr marL="0" indent="0">
              <a:buNone/>
            </a:pPr>
            <a:endParaRPr lang="nb-NO" sz="1800" dirty="0" smtClean="0">
              <a:solidFill>
                <a:schemeClr val="tx1"/>
              </a:solidFill>
              <a:latin typeface="Times New Roman" panose="02020603050405020304" pitchFamily="18" charset="0"/>
              <a:cs typeface="Times New Roman" panose="02020603050405020304" pitchFamily="18" charset="0"/>
            </a:endParaRPr>
          </a:p>
          <a:p>
            <a:r>
              <a:rPr lang="nb-NO" sz="1800" dirty="0" smtClean="0">
                <a:solidFill>
                  <a:schemeClr val="tx1"/>
                </a:solidFill>
                <a:latin typeface="Times New Roman" panose="02020603050405020304" pitchFamily="18" charset="0"/>
                <a:cs typeface="Times New Roman" panose="02020603050405020304" pitchFamily="18" charset="0"/>
              </a:rPr>
              <a:t>at lærerne </a:t>
            </a:r>
            <a:r>
              <a:rPr lang="nb-NO" sz="1800" dirty="0">
                <a:solidFill>
                  <a:schemeClr val="tx1"/>
                </a:solidFill>
                <a:latin typeface="Times New Roman" panose="02020603050405020304" pitchFamily="18" charset="0"/>
                <a:cs typeface="Times New Roman" panose="02020603050405020304" pitchFamily="18" charset="0"/>
              </a:rPr>
              <a:t>er tilstrekkelig involvert, at de </a:t>
            </a:r>
            <a:r>
              <a:rPr lang="nb-NO" sz="1800" dirty="0" smtClean="0">
                <a:solidFill>
                  <a:schemeClr val="tx1"/>
                </a:solidFill>
                <a:latin typeface="Times New Roman" panose="02020603050405020304" pitchFamily="18" charset="0"/>
                <a:cs typeface="Times New Roman" panose="02020603050405020304" pitchFamily="18" charset="0"/>
              </a:rPr>
              <a:t>får tilstrekkelig tidsmessige ressurser </a:t>
            </a:r>
            <a:r>
              <a:rPr lang="nb-NO" sz="1800" dirty="0">
                <a:solidFill>
                  <a:schemeClr val="tx1"/>
                </a:solidFill>
                <a:latin typeface="Times New Roman" panose="02020603050405020304" pitchFamily="18" charset="0"/>
                <a:cs typeface="Times New Roman" panose="02020603050405020304" pitchFamily="18" charset="0"/>
              </a:rPr>
              <a:t>til </a:t>
            </a:r>
            <a:r>
              <a:rPr lang="nb-NO" sz="1800" dirty="0" smtClean="0">
                <a:solidFill>
                  <a:schemeClr val="tx1"/>
                </a:solidFill>
                <a:latin typeface="Times New Roman" panose="02020603050405020304" pitchFamily="18" charset="0"/>
                <a:cs typeface="Times New Roman" panose="02020603050405020304" pitchFamily="18" charset="0"/>
              </a:rPr>
              <a:t>rådighet</a:t>
            </a:r>
            <a:r>
              <a:rPr lang="nb-NO" sz="1800" dirty="0">
                <a:solidFill>
                  <a:schemeClr val="tx1"/>
                </a:solidFill>
                <a:latin typeface="Times New Roman" panose="02020603050405020304" pitchFamily="18" charset="0"/>
                <a:cs typeface="Times New Roman" panose="02020603050405020304" pitchFamily="18" charset="0"/>
              </a:rPr>
              <a:t>, og at det sikres </a:t>
            </a:r>
            <a:r>
              <a:rPr lang="nb-NO" sz="1800" dirty="0" smtClean="0">
                <a:solidFill>
                  <a:schemeClr val="tx1"/>
                </a:solidFill>
                <a:latin typeface="Times New Roman" panose="02020603050405020304" pitchFamily="18" charset="0"/>
                <a:cs typeface="Times New Roman" panose="02020603050405020304" pitchFamily="18" charset="0"/>
              </a:rPr>
              <a:t>nødvendig </a:t>
            </a:r>
            <a:r>
              <a:rPr lang="nb-NO" sz="1800" dirty="0">
                <a:solidFill>
                  <a:schemeClr val="tx1"/>
                </a:solidFill>
                <a:latin typeface="Times New Roman" panose="02020603050405020304" pitchFamily="18" charset="0"/>
                <a:cs typeface="Times New Roman" panose="02020603050405020304" pitchFamily="18" charset="0"/>
              </a:rPr>
              <a:t>finansiering.</a:t>
            </a:r>
          </a:p>
          <a:p>
            <a:r>
              <a:rPr lang="nb-NO" sz="1800" dirty="0">
                <a:solidFill>
                  <a:schemeClr val="tx1"/>
                </a:solidFill>
                <a:latin typeface="Times New Roman" panose="02020603050405020304" pitchFamily="18" charset="0"/>
                <a:cs typeface="Times New Roman" panose="02020603050405020304" pitchFamily="18" charset="0"/>
              </a:rPr>
              <a:t>a</a:t>
            </a:r>
            <a:r>
              <a:rPr lang="nb-NO" sz="1800" dirty="0" smtClean="0">
                <a:solidFill>
                  <a:schemeClr val="tx1"/>
                </a:solidFill>
                <a:latin typeface="Times New Roman" panose="02020603050405020304" pitchFamily="18" charset="0"/>
                <a:cs typeface="Times New Roman" panose="02020603050405020304" pitchFamily="18" charset="0"/>
              </a:rPr>
              <a:t>t lærerne </a:t>
            </a:r>
            <a:r>
              <a:rPr lang="nb-NO" sz="1800" dirty="0">
                <a:solidFill>
                  <a:schemeClr val="tx1"/>
                </a:solidFill>
                <a:latin typeface="Times New Roman" panose="02020603050405020304" pitchFamily="18" charset="0"/>
                <a:cs typeface="Times New Roman" panose="02020603050405020304" pitchFamily="18" charset="0"/>
              </a:rPr>
              <a:t>har tilstrekkelig kompetanse </a:t>
            </a:r>
            <a:r>
              <a:rPr lang="nb-NO" sz="1800" dirty="0" smtClean="0">
                <a:solidFill>
                  <a:schemeClr val="tx1"/>
                </a:solidFill>
                <a:latin typeface="Times New Roman" panose="02020603050405020304" pitchFamily="18" charset="0"/>
                <a:cs typeface="Times New Roman" panose="02020603050405020304" pitchFamily="18" charset="0"/>
              </a:rPr>
              <a:t>både når </a:t>
            </a:r>
            <a:r>
              <a:rPr lang="nb-NO" sz="1800" dirty="0">
                <a:solidFill>
                  <a:schemeClr val="tx1"/>
                </a:solidFill>
                <a:latin typeface="Times New Roman" panose="02020603050405020304" pitchFamily="18" charset="0"/>
                <a:cs typeface="Times New Roman" panose="02020603050405020304" pitchFamily="18" charset="0"/>
              </a:rPr>
              <a:t>det gjelder faglig </a:t>
            </a:r>
            <a:r>
              <a:rPr lang="nb-NO" sz="1800" dirty="0" smtClean="0">
                <a:solidFill>
                  <a:schemeClr val="tx1"/>
                </a:solidFill>
                <a:latin typeface="Times New Roman" panose="02020603050405020304" pitchFamily="18" charset="0"/>
                <a:cs typeface="Times New Roman" panose="02020603050405020304" pitchFamily="18" charset="0"/>
              </a:rPr>
              <a:t>innhold og undervisning men også kunnskap om elevgruppen.</a:t>
            </a:r>
            <a:endParaRPr lang="nb-NO" sz="1800" dirty="0">
              <a:solidFill>
                <a:schemeClr val="tx1"/>
              </a:solidFill>
              <a:latin typeface="Times New Roman" panose="02020603050405020304" pitchFamily="18" charset="0"/>
              <a:cs typeface="Times New Roman" panose="02020603050405020304" pitchFamily="18" charset="0"/>
            </a:endParaRPr>
          </a:p>
          <a:p>
            <a:r>
              <a:rPr lang="nb-NO" sz="1800" dirty="0">
                <a:solidFill>
                  <a:schemeClr val="tx1"/>
                </a:solidFill>
                <a:latin typeface="Times New Roman" panose="02020603050405020304" pitchFamily="18" charset="0"/>
                <a:cs typeface="Times New Roman" panose="02020603050405020304" pitchFamily="18" charset="0"/>
              </a:rPr>
              <a:t>a</a:t>
            </a:r>
            <a:r>
              <a:rPr lang="nb-NO" sz="1800" dirty="0" smtClean="0">
                <a:solidFill>
                  <a:schemeClr val="tx1"/>
                </a:solidFill>
                <a:latin typeface="Times New Roman" panose="02020603050405020304" pitchFamily="18" charset="0"/>
                <a:cs typeface="Times New Roman" panose="02020603050405020304" pitchFamily="18" charset="0"/>
              </a:rPr>
              <a:t>t </a:t>
            </a:r>
            <a:r>
              <a:rPr lang="nb-NO" sz="1800" dirty="0">
                <a:solidFill>
                  <a:schemeClr val="tx1"/>
                </a:solidFill>
                <a:latin typeface="Times New Roman" panose="02020603050405020304" pitchFamily="18" charset="0"/>
                <a:cs typeface="Times New Roman" panose="02020603050405020304" pitchFamily="18" charset="0"/>
              </a:rPr>
              <a:t>skolens ledelse er involvert og </a:t>
            </a:r>
            <a:r>
              <a:rPr lang="nb-NO" sz="1800" dirty="0" smtClean="0">
                <a:solidFill>
                  <a:schemeClr val="tx1"/>
                </a:solidFill>
                <a:latin typeface="Times New Roman" panose="02020603050405020304" pitchFamily="18" charset="0"/>
                <a:cs typeface="Times New Roman" panose="02020603050405020304" pitchFamily="18" charset="0"/>
              </a:rPr>
              <a:t>støttende</a:t>
            </a:r>
            <a:r>
              <a:rPr lang="nb-NO" sz="1800" dirty="0">
                <a:solidFill>
                  <a:schemeClr val="tx1"/>
                </a:solidFill>
                <a:latin typeface="Times New Roman" panose="02020603050405020304" pitchFamily="18" charset="0"/>
                <a:cs typeface="Times New Roman" panose="02020603050405020304" pitchFamily="18" charset="0"/>
              </a:rPr>
              <a:t>.</a:t>
            </a:r>
          </a:p>
          <a:p>
            <a:r>
              <a:rPr lang="nb-NO" sz="1800" dirty="0">
                <a:solidFill>
                  <a:schemeClr val="tx1"/>
                </a:solidFill>
                <a:latin typeface="Times New Roman" panose="02020603050405020304" pitchFamily="18" charset="0"/>
                <a:cs typeface="Times New Roman" panose="02020603050405020304" pitchFamily="18" charset="0"/>
              </a:rPr>
              <a:t>a</a:t>
            </a:r>
            <a:r>
              <a:rPr lang="nb-NO" sz="1800" dirty="0" smtClean="0">
                <a:solidFill>
                  <a:schemeClr val="tx1"/>
                </a:solidFill>
                <a:latin typeface="Times New Roman" panose="02020603050405020304" pitchFamily="18" charset="0"/>
                <a:cs typeface="Times New Roman" panose="02020603050405020304" pitchFamily="18" charset="0"/>
              </a:rPr>
              <a:t>t </a:t>
            </a:r>
            <a:r>
              <a:rPr lang="nb-NO" sz="1800" dirty="0">
                <a:solidFill>
                  <a:schemeClr val="tx1"/>
                </a:solidFill>
                <a:latin typeface="Times New Roman" panose="02020603050405020304" pitchFamily="18" charset="0"/>
                <a:cs typeface="Times New Roman" panose="02020603050405020304" pitchFamily="18" charset="0"/>
              </a:rPr>
              <a:t>man er oppmerksom </a:t>
            </a:r>
            <a:r>
              <a:rPr lang="nb-NO" sz="1800" dirty="0" smtClean="0">
                <a:solidFill>
                  <a:schemeClr val="tx1"/>
                </a:solidFill>
                <a:latin typeface="Times New Roman" panose="02020603050405020304" pitchFamily="18" charset="0"/>
                <a:cs typeface="Times New Roman" panose="02020603050405020304" pitchFamily="18" charset="0"/>
              </a:rPr>
              <a:t>på </a:t>
            </a:r>
            <a:r>
              <a:rPr lang="nb-NO" sz="1800" dirty="0">
                <a:solidFill>
                  <a:schemeClr val="tx1"/>
                </a:solidFill>
                <a:latin typeface="Times New Roman" panose="02020603050405020304" pitchFamily="18" charset="0"/>
                <a:cs typeface="Times New Roman" panose="02020603050405020304" pitchFamily="18" charset="0"/>
              </a:rPr>
              <a:t>behovene til elever med </a:t>
            </a:r>
            <a:r>
              <a:rPr lang="nb-NO" sz="1800" dirty="0" smtClean="0">
                <a:latin typeface="Times New Roman" panose="02020603050405020304" pitchFamily="18" charset="0"/>
                <a:cs typeface="Times New Roman" panose="02020603050405020304" pitchFamily="18" charset="0"/>
              </a:rPr>
              <a:t>stort læringspotensial</a:t>
            </a:r>
            <a:r>
              <a:rPr lang="nb-NO" sz="1800" dirty="0" smtClean="0">
                <a:solidFill>
                  <a:schemeClr val="tx1"/>
                </a:solidFill>
                <a:latin typeface="Times New Roman" panose="02020603050405020304" pitchFamily="18" charset="0"/>
                <a:cs typeface="Times New Roman" panose="02020603050405020304" pitchFamily="18" charset="0"/>
              </a:rPr>
              <a:t>.</a:t>
            </a:r>
            <a:endParaRPr lang="nb-NO" sz="1800" dirty="0">
              <a:solidFill>
                <a:schemeClr val="tx1"/>
              </a:solidFill>
              <a:latin typeface="Times New Roman" panose="02020603050405020304" pitchFamily="18" charset="0"/>
              <a:cs typeface="Times New Roman" panose="02020603050405020304" pitchFamily="18" charset="0"/>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110</a:t>
            </a:fld>
            <a:endParaRPr lang="en-US">
              <a:solidFill>
                <a:srgbClr val="000000"/>
              </a:solidFill>
            </a:endParaRPr>
          </a:p>
        </p:txBody>
      </p:sp>
    </p:spTree>
    <p:extLst>
      <p:ext uri="{BB962C8B-B14F-4D97-AF65-F5344CB8AC3E}">
        <p14:creationId xmlns:p14="http://schemas.microsoft.com/office/powerpoint/2010/main" val="4094995366"/>
      </p:ext>
    </p:extLst>
  </p:cSld>
  <p:clrMapOvr>
    <a:masterClrMapping/>
  </p:clrMapOvr>
  <p:transition spd="slow">
    <p:fade/>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p:cNvSpPr/>
          <p:nvPr/>
        </p:nvSpPr>
        <p:spPr>
          <a:xfrm>
            <a:off x="2916796" y="794321"/>
            <a:ext cx="6120680" cy="923330"/>
          </a:xfrm>
          <a:prstGeom prst="rect">
            <a:avLst/>
          </a:prstGeom>
        </p:spPr>
        <p:txBody>
          <a:bodyPr wrap="square">
            <a:spAutoFit/>
          </a:bodyPr>
          <a:lstStyle/>
          <a:p>
            <a:r>
              <a:rPr lang="nb-NO" dirty="0"/>
              <a:t>Idsøe, E.M.C. (2014). </a:t>
            </a:r>
            <a:r>
              <a:rPr lang="nb-NO" i="1" dirty="0"/>
              <a:t>Elever med </a:t>
            </a:r>
            <a:r>
              <a:rPr lang="nb-NO" i="1" dirty="0" smtClean="0"/>
              <a:t>akademisk talent </a:t>
            </a:r>
            <a:r>
              <a:rPr lang="nb-NO" i="1" dirty="0"/>
              <a:t>i skolen</a:t>
            </a:r>
            <a:r>
              <a:rPr lang="nb-NO" dirty="0"/>
              <a:t>. Oslo: Cappelen Damm Akademisk</a:t>
            </a:r>
          </a:p>
          <a:p>
            <a:endParaRPr lang="nb-NO" dirty="0"/>
          </a:p>
        </p:txBody>
      </p:sp>
      <p:pic>
        <p:nvPicPr>
          <p:cNvPr id="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28184" y="1335721"/>
            <a:ext cx="2079625" cy="293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03" y="2473915"/>
            <a:ext cx="2079625" cy="2968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ktangel 4"/>
          <p:cNvSpPr/>
          <p:nvPr/>
        </p:nvSpPr>
        <p:spPr>
          <a:xfrm>
            <a:off x="236503" y="5433020"/>
            <a:ext cx="4572000" cy="923330"/>
          </a:xfrm>
          <a:prstGeom prst="rect">
            <a:avLst/>
          </a:prstGeom>
        </p:spPr>
        <p:txBody>
          <a:bodyPr>
            <a:spAutoFit/>
          </a:bodyPr>
          <a:lstStyle/>
          <a:p>
            <a:r>
              <a:rPr lang="nb-NO" dirty="0"/>
              <a:t>Idsøe, E. C. &amp; Skogen, K. (2011). </a:t>
            </a:r>
            <a:r>
              <a:rPr lang="nb-NO" i="1" dirty="0"/>
              <a:t>Våre evnerike barn: En utfordring for skolen</a:t>
            </a:r>
            <a:r>
              <a:rPr lang="nb-NO" dirty="0"/>
              <a:t>. Kristiansand: Høyskoleforlaget.</a:t>
            </a:r>
          </a:p>
        </p:txBody>
      </p:sp>
      <p:sp>
        <p:nvSpPr>
          <p:cNvPr id="6" name="Plassholder for bunntekst 5"/>
          <p:cNvSpPr>
            <a:spLocks noGrp="1"/>
          </p:cNvSpPr>
          <p:nvPr>
            <p:ph type="ftr" sz="quarter" idx="11"/>
          </p:nvPr>
        </p:nvSpPr>
        <p:spPr/>
        <p:txBody>
          <a:bodyPr/>
          <a:lstStyle/>
          <a:p>
            <a:r>
              <a:rPr lang="nn-NO" smtClean="0"/>
              <a:t>Kristiansand, mars., 2019</a:t>
            </a:r>
            <a:endParaRPr lang="nn-NO"/>
          </a:p>
        </p:txBody>
      </p:sp>
      <p:sp>
        <p:nvSpPr>
          <p:cNvPr id="7" name="Plassholder for lysbildenummer 6"/>
          <p:cNvSpPr>
            <a:spLocks noGrp="1"/>
          </p:cNvSpPr>
          <p:nvPr>
            <p:ph type="sldNum" sz="quarter" idx="12"/>
          </p:nvPr>
        </p:nvSpPr>
        <p:spPr/>
        <p:txBody>
          <a:bodyPr/>
          <a:lstStyle/>
          <a:p>
            <a:fld id="{2A662C50-6225-4B17-9D4A-56D866460FE3}" type="slidenum">
              <a:rPr lang="nn-NO" smtClean="0"/>
              <a:t>111</a:t>
            </a:fld>
            <a:endParaRPr lang="nn-NO"/>
          </a:p>
        </p:txBody>
      </p:sp>
    </p:spTree>
    <p:extLst>
      <p:ext uri="{BB962C8B-B14F-4D97-AF65-F5344CB8AC3E}">
        <p14:creationId xmlns:p14="http://schemas.microsoft.com/office/powerpoint/2010/main" val="176263432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b-NO" dirty="0" smtClean="0"/>
              <a:t>Andre bøker av interesse??</a:t>
            </a:r>
            <a:endParaRPr lang="en-US" dirty="0"/>
          </a:p>
        </p:txBody>
      </p:sp>
      <p:sp>
        <p:nvSpPr>
          <p:cNvPr id="3" name="Content Placeholder 2"/>
          <p:cNvSpPr>
            <a:spLocks noGrp="1"/>
          </p:cNvSpPr>
          <p:nvPr>
            <p:ph idx="1"/>
          </p:nvPr>
        </p:nvSpPr>
        <p:spPr/>
        <p:txBody>
          <a:bodyPr/>
          <a:lstStyle/>
          <a:p>
            <a:endParaRPr lang="en-US"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112</a:t>
            </a:fld>
            <a:endParaRPr lang="en-US" dirty="0"/>
          </a:p>
        </p:txBody>
      </p:sp>
      <p:pic>
        <p:nvPicPr>
          <p:cNvPr id="1026" name="Picture 2" descr="M:\pc\Desktop\9788202556129.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9592" y="1988840"/>
            <a:ext cx="3361556" cy="39326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0640462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e 4"/>
          <p:cNvPicPr>
            <a:picLocks noChangeAspect="1"/>
          </p:cNvPicPr>
          <p:nvPr/>
        </p:nvPicPr>
        <p:blipFill>
          <a:blip r:embed="rId2"/>
          <a:stretch>
            <a:fillRect/>
          </a:stretch>
        </p:blipFill>
        <p:spPr>
          <a:xfrm>
            <a:off x="827584" y="0"/>
            <a:ext cx="4669062" cy="6858000"/>
          </a:xfrm>
          <a:prstGeom prst="rect">
            <a:avLst/>
          </a:prstGeom>
        </p:spPr>
      </p:pic>
      <p:sp>
        <p:nvSpPr>
          <p:cNvPr id="2" name="TekstSylinder 1"/>
          <p:cNvSpPr txBox="1"/>
          <p:nvPr/>
        </p:nvSpPr>
        <p:spPr>
          <a:xfrm>
            <a:off x="5821680" y="769546"/>
            <a:ext cx="3322320" cy="830997"/>
          </a:xfrm>
          <a:prstGeom prst="rect">
            <a:avLst/>
          </a:prstGeom>
          <a:noFill/>
        </p:spPr>
        <p:txBody>
          <a:bodyPr wrap="square" rtlCol="0">
            <a:spAutoFit/>
          </a:bodyPr>
          <a:lstStyle/>
          <a:p>
            <a:pPr eaLnBrk="1" fontAlgn="auto" hangingPunct="1">
              <a:spcBef>
                <a:spcPts val="0"/>
              </a:spcBef>
              <a:spcAft>
                <a:spcPts val="0"/>
              </a:spcAft>
            </a:pPr>
            <a:r>
              <a:rPr lang="nb-NO" sz="1200" dirty="0">
                <a:solidFill>
                  <a:prstClr val="black"/>
                </a:solidFill>
                <a:latin typeface="Times New Roman" panose="02020603050405020304" pitchFamily="18" charset="0"/>
                <a:cs typeface="Times New Roman" panose="02020603050405020304" pitchFamily="18" charset="0"/>
              </a:rPr>
              <a:t>https://www.udir.no/tall-og-forskning/finn-forskning/rapporter/a-bli-utsatt-for-mobbing--en-kunnskapsoppsummering-om-konsekvenser-og-tiltak/</a:t>
            </a:r>
          </a:p>
        </p:txBody>
      </p:sp>
    </p:spTree>
    <p:extLst>
      <p:ext uri="{BB962C8B-B14F-4D97-AF65-F5344CB8AC3E}">
        <p14:creationId xmlns:p14="http://schemas.microsoft.com/office/powerpoint/2010/main" val="109611727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n-NO" sz="3200" b="1" dirty="0" smtClean="0"/>
              <a:t>Selekterte </a:t>
            </a:r>
            <a:r>
              <a:rPr lang="nn-NO" sz="3200" b="1" dirty="0" err="1" smtClean="0"/>
              <a:t>referanser</a:t>
            </a:r>
            <a:r>
              <a:rPr lang="nn-NO" sz="3200" b="1" dirty="0" smtClean="0"/>
              <a:t>:</a:t>
            </a:r>
            <a:endParaRPr lang="nn-NO" sz="3200" b="1" dirty="0"/>
          </a:p>
        </p:txBody>
      </p:sp>
      <p:sp>
        <p:nvSpPr>
          <p:cNvPr id="3" name="Content Placeholder 2"/>
          <p:cNvSpPr>
            <a:spLocks noGrp="1"/>
          </p:cNvSpPr>
          <p:nvPr>
            <p:ph idx="1"/>
          </p:nvPr>
        </p:nvSpPr>
        <p:spPr/>
        <p:txBody>
          <a:bodyPr>
            <a:normAutofit/>
          </a:bodyPr>
          <a:lstStyle/>
          <a:p>
            <a:pPr marL="449580" indent="-449580">
              <a:lnSpc>
                <a:spcPct val="115000"/>
              </a:lnSpc>
              <a:spcAft>
                <a:spcPts val="1000"/>
              </a:spcAft>
            </a:pPr>
            <a:r>
              <a:rPr lang="nb-NO" sz="1200" dirty="0" err="1">
                <a:latin typeface="Times New Roman" panose="02020603050405020304" pitchFamily="18" charset="0"/>
                <a:ea typeface="SimSun" panose="02010600030101010101" pitchFamily="2" charset="-122"/>
                <a:cs typeface="Times New Roman" panose="02020603050405020304" pitchFamily="18" charset="0"/>
              </a:rPr>
              <a:t>Børte</a:t>
            </a:r>
            <a:r>
              <a:rPr lang="nb-NO" sz="1200" dirty="0">
                <a:latin typeface="Times New Roman" panose="02020603050405020304" pitchFamily="18" charset="0"/>
                <a:ea typeface="SimSun" panose="02010600030101010101" pitchFamily="2" charset="-122"/>
                <a:cs typeface="Times New Roman" panose="02020603050405020304" pitchFamily="18" charset="0"/>
              </a:rPr>
              <a:t>, K., Lillejord, S. &amp; Johansson, L. (2016).  Evnerike elever og elever med stort læringspotensial: En forskingsoppsummering. Oslo: </a:t>
            </a:r>
            <a:r>
              <a:rPr lang="nb-NO" sz="1200" i="1" dirty="0">
                <a:latin typeface="Times New Roman" panose="02020603050405020304" pitchFamily="18" charset="0"/>
                <a:ea typeface="SimSun" panose="02010600030101010101" pitchFamily="2" charset="-122"/>
                <a:cs typeface="Times New Roman" panose="02020603050405020304" pitchFamily="18" charset="0"/>
              </a:rPr>
              <a:t>Kunnskapssenter for Utdanning</a:t>
            </a:r>
            <a:r>
              <a:rPr lang="nb-NO" sz="1200" dirty="0">
                <a:latin typeface="Times New Roman" panose="02020603050405020304" pitchFamily="18" charset="0"/>
                <a:ea typeface="SimSun" panose="02010600030101010101" pitchFamily="2" charset="-122"/>
                <a:cs typeface="Times New Roman" panose="02020603050405020304" pitchFamily="18" charset="0"/>
              </a:rPr>
              <a:t>. URL: </a:t>
            </a:r>
            <a:r>
              <a:rPr lang="nb-NO" sz="12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hlinkClick r:id="rId2"/>
              </a:rPr>
              <a:t>http://</a:t>
            </a:r>
            <a:r>
              <a:rPr lang="nb-NO" sz="1200" u="sng" dirty="0" smtClean="0">
                <a:solidFill>
                  <a:srgbClr val="0000FF"/>
                </a:solidFill>
                <a:latin typeface="Times New Roman" panose="02020603050405020304" pitchFamily="18" charset="0"/>
                <a:ea typeface="SimSun" panose="02010600030101010101" pitchFamily="2" charset="-122"/>
                <a:cs typeface="Times New Roman" panose="02020603050405020304" pitchFamily="18" charset="0"/>
                <a:hlinkClick r:id="rId2"/>
              </a:rPr>
              <a:t>www.forskningsradet.no/servlet/Satellite?c=Rapport&amp;cid=1254016758197&amp;pagename=kunnskapssenter%2FHovedsidemal</a:t>
            </a:r>
            <a:endParaRPr lang="nb-NO" sz="1200" u="sng" dirty="0" smtClean="0">
              <a:solidFill>
                <a:srgbClr val="0000FF"/>
              </a:solidFill>
              <a:latin typeface="Times New Roman" panose="02020603050405020304" pitchFamily="18" charset="0"/>
              <a:ea typeface="SimSun" panose="02010600030101010101" pitchFamily="2" charset="-122"/>
              <a:cs typeface="Times New Roman" panose="02020603050405020304" pitchFamily="18" charset="0"/>
            </a:endParaRPr>
          </a:p>
          <a:p>
            <a:pPr marL="449580" indent="-449580">
              <a:lnSpc>
                <a:spcPct val="115000"/>
              </a:lnSpc>
              <a:spcAft>
                <a:spcPts val="1000"/>
              </a:spcAft>
            </a:pPr>
            <a:r>
              <a:rPr lang="en-US" sz="1200" dirty="0" err="1"/>
              <a:t>Cosmovici</a:t>
            </a:r>
            <a:r>
              <a:rPr lang="en-US" sz="1200" dirty="0"/>
              <a:t>, E., M., </a:t>
            </a:r>
            <a:r>
              <a:rPr lang="en-US" sz="1200" dirty="0" err="1"/>
              <a:t>Idsoe</a:t>
            </a:r>
            <a:r>
              <a:rPr lang="en-US" sz="1200" dirty="0"/>
              <a:t>, T., </a:t>
            </a:r>
            <a:r>
              <a:rPr lang="en-US" sz="1200" dirty="0" err="1"/>
              <a:t>Bru</a:t>
            </a:r>
            <a:r>
              <a:rPr lang="en-US" sz="1200" dirty="0"/>
              <a:t>, E., &amp; </a:t>
            </a:r>
            <a:r>
              <a:rPr lang="en-US" sz="1200" dirty="0" err="1"/>
              <a:t>Munthe</a:t>
            </a:r>
            <a:r>
              <a:rPr lang="en-US" sz="1200" dirty="0"/>
              <a:t>, E. (2009). Perceptions of Learning Environment and On-Task Orientation Among Students Reporting Different Achievement Levels: A Study Conducted Among Norwegian Secondary School Students. </a:t>
            </a:r>
            <a:r>
              <a:rPr lang="en-US" sz="1200" i="1" dirty="0"/>
              <a:t>Scandinavian Journal of Educational Research, 53</a:t>
            </a:r>
            <a:r>
              <a:rPr lang="en-US" sz="1200" dirty="0"/>
              <a:t>(4), 379-396. </a:t>
            </a:r>
            <a:endParaRPr lang="en-US" sz="1200" dirty="0" smtClean="0"/>
          </a:p>
          <a:p>
            <a:pPr marL="449580" indent="-449580">
              <a:lnSpc>
                <a:spcPct val="115000"/>
              </a:lnSpc>
              <a:spcAft>
                <a:spcPts val="1000"/>
              </a:spcAft>
            </a:pPr>
            <a:r>
              <a:rPr lang="nb-NO" sz="1200" dirty="0" smtClean="0"/>
              <a:t>Idsøe, E. C. &amp; Skogen, K. (2011). </a:t>
            </a:r>
            <a:r>
              <a:rPr lang="nb-NO" sz="1200" i="1" dirty="0" smtClean="0"/>
              <a:t>Våre evnerike barn: En utfordring for skolen</a:t>
            </a:r>
            <a:r>
              <a:rPr lang="nb-NO" sz="1200" dirty="0" smtClean="0"/>
              <a:t>. Kristiansand: Høyskoleforlaget.</a:t>
            </a:r>
            <a:endParaRPr lang="en-US" sz="1200" dirty="0"/>
          </a:p>
          <a:p>
            <a:pPr marL="449580" indent="-449580">
              <a:lnSpc>
                <a:spcPct val="115000"/>
              </a:lnSpc>
              <a:spcAft>
                <a:spcPts val="1000"/>
              </a:spcAft>
            </a:pPr>
            <a:r>
              <a:rPr lang="nb-NO" sz="1200" dirty="0" smtClean="0">
                <a:solidFill>
                  <a:prstClr val="black"/>
                </a:solidFill>
              </a:rPr>
              <a:t>Idsøe</a:t>
            </a:r>
            <a:r>
              <a:rPr lang="nb-NO" sz="1200" dirty="0">
                <a:solidFill>
                  <a:prstClr val="black"/>
                </a:solidFill>
              </a:rPr>
              <a:t>, E.M.C. (2014). </a:t>
            </a:r>
            <a:r>
              <a:rPr lang="nb-NO" sz="1200" i="1" dirty="0">
                <a:solidFill>
                  <a:prstClr val="black"/>
                </a:solidFill>
              </a:rPr>
              <a:t>Elever med akademisk talent i skolen</a:t>
            </a:r>
            <a:r>
              <a:rPr lang="nb-NO" sz="1200" dirty="0">
                <a:solidFill>
                  <a:prstClr val="black"/>
                </a:solidFill>
              </a:rPr>
              <a:t>. Oslo: Cappelen Damm </a:t>
            </a:r>
            <a:r>
              <a:rPr lang="nb-NO" sz="1200" dirty="0" smtClean="0">
                <a:solidFill>
                  <a:prstClr val="black"/>
                </a:solidFill>
              </a:rPr>
              <a:t>Akademisk</a:t>
            </a:r>
            <a:endParaRPr lang="nb-NO" sz="1200" dirty="0"/>
          </a:p>
          <a:p>
            <a:pPr marL="457200" indent="-457200">
              <a:spcAft>
                <a:spcPts val="0"/>
              </a:spcAft>
            </a:pPr>
            <a:r>
              <a:rPr lang="nb-NO" sz="1200" dirty="0">
                <a:latin typeface="Calibri" panose="020F0502020204030204" pitchFamily="34" charset="0"/>
                <a:ea typeface="SimSun" panose="02010600030101010101" pitchFamily="2" charset="-122"/>
                <a:cs typeface="Times New Roman" panose="02020603050405020304" pitchFamily="18" charset="0"/>
              </a:rPr>
              <a:t>Knutsen, B. (2016). </a:t>
            </a:r>
            <a:r>
              <a:rPr lang="nb-NO" sz="1200" dirty="0" err="1">
                <a:latin typeface="Calibri" panose="020F0502020204030204" pitchFamily="34" charset="0"/>
                <a:ea typeface="SimSun" panose="02010600030101010101" pitchFamily="2" charset="-122"/>
                <a:cs typeface="Times New Roman" panose="02020603050405020304" pitchFamily="18" charset="0"/>
              </a:rPr>
              <a:t>Høytpresterende</a:t>
            </a:r>
            <a:r>
              <a:rPr lang="nb-NO" sz="1200" dirty="0">
                <a:latin typeface="Calibri" panose="020F0502020204030204" pitchFamily="34" charset="0"/>
                <a:ea typeface="SimSun" panose="02010600030101010101" pitchFamily="2" charset="-122"/>
                <a:cs typeface="Times New Roman" panose="02020603050405020304" pitchFamily="18" charset="0"/>
              </a:rPr>
              <a:t> elevers opplevelse av naturfagundervisningen i prestasjonslike elevgrupper på ungdomstrinnet. </a:t>
            </a:r>
            <a:r>
              <a:rPr lang="nb-NO" sz="1200" i="1" dirty="0">
                <a:latin typeface="Calibri" panose="020F0502020204030204" pitchFamily="34" charset="0"/>
                <a:ea typeface="SimSun" panose="02010600030101010101" pitchFamily="2" charset="-122"/>
                <a:cs typeface="Times New Roman" panose="02020603050405020304" pitchFamily="18" charset="0"/>
              </a:rPr>
              <a:t>Nordisk tidsskrift for pedagogikk &amp; kritikk, 2</a:t>
            </a:r>
            <a:r>
              <a:rPr lang="nb-NO" sz="1200" dirty="0">
                <a:latin typeface="Calibri" panose="020F0502020204030204" pitchFamily="34" charset="0"/>
                <a:ea typeface="SimSun" panose="02010600030101010101" pitchFamily="2" charset="-122"/>
                <a:cs typeface="Times New Roman" panose="02020603050405020304" pitchFamily="18" charset="0"/>
              </a:rPr>
              <a:t>(1). </a:t>
            </a:r>
            <a:endParaRPr lang="nb-NO" sz="1200" dirty="0" smtClean="0">
              <a:latin typeface="Calibri" panose="020F0502020204030204" pitchFamily="34" charset="0"/>
              <a:ea typeface="SimSun" panose="02010600030101010101" pitchFamily="2" charset="-122"/>
              <a:cs typeface="Times New Roman" panose="02020603050405020304" pitchFamily="18" charset="0"/>
            </a:endParaRPr>
          </a:p>
          <a:p>
            <a:pPr marL="449580" indent="-449580">
              <a:lnSpc>
                <a:spcPct val="115000"/>
              </a:lnSpc>
              <a:spcAft>
                <a:spcPts val="1000"/>
              </a:spcAft>
            </a:pPr>
            <a:r>
              <a:rPr lang="nb-NO" sz="1200" i="1" dirty="0">
                <a:latin typeface="Calibri" panose="020F0502020204030204" pitchFamily="34" charset="0"/>
                <a:ea typeface="SimSun" panose="02010600030101010101" pitchFamily="2" charset="-122"/>
                <a:cs typeface="Times New Roman" panose="02020603050405020304" pitchFamily="18" charset="0"/>
              </a:rPr>
              <a:t>NOU 2016:14 (2016). Mer å hente – Bedre læring for elever med stort læringspotensial. </a:t>
            </a:r>
            <a:r>
              <a:rPr lang="en-US" sz="1200" i="1" dirty="0">
                <a:latin typeface="Calibri" panose="020F0502020204030204" pitchFamily="34" charset="0"/>
                <a:ea typeface="SimSun" panose="02010600030101010101" pitchFamily="2" charset="-122"/>
                <a:cs typeface="Times New Roman" panose="02020603050405020304" pitchFamily="18" charset="0"/>
              </a:rPr>
              <a:t>Oslo: </a:t>
            </a:r>
            <a:r>
              <a:rPr lang="en-US" sz="1200" i="1" dirty="0" err="1">
                <a:latin typeface="Calibri" panose="020F0502020204030204" pitchFamily="34" charset="0"/>
                <a:ea typeface="SimSun" panose="02010600030101010101" pitchFamily="2" charset="-122"/>
                <a:cs typeface="Times New Roman" panose="02020603050405020304" pitchFamily="18" charset="0"/>
              </a:rPr>
              <a:t>Kunnskapsdepartementet</a:t>
            </a:r>
            <a:r>
              <a:rPr lang="en-US" sz="1200" i="1" dirty="0">
                <a:latin typeface="Calibri" panose="020F0502020204030204" pitchFamily="34" charset="0"/>
                <a:ea typeface="SimSun" panose="02010600030101010101" pitchFamily="2" charset="-122"/>
                <a:cs typeface="Times New Roman" panose="02020603050405020304" pitchFamily="18" charset="0"/>
              </a:rPr>
              <a:t>. </a:t>
            </a:r>
            <a:endParaRPr lang="en-US" sz="1200" i="1" dirty="0" smtClean="0">
              <a:latin typeface="Calibri" panose="020F0502020204030204" pitchFamily="34" charset="0"/>
              <a:ea typeface="SimSun" panose="02010600030101010101" pitchFamily="2" charset="-122"/>
              <a:cs typeface="Times New Roman" panose="02020603050405020304" pitchFamily="18" charset="0"/>
            </a:endParaRPr>
          </a:p>
          <a:p>
            <a:pPr marL="449580" indent="-449580">
              <a:lnSpc>
                <a:spcPct val="115000"/>
              </a:lnSpc>
              <a:spcAft>
                <a:spcPts val="1000"/>
              </a:spcAft>
            </a:pPr>
            <a:r>
              <a:rPr lang="nb-NO" sz="1200" dirty="0" smtClean="0"/>
              <a:t>Wendelborg</a:t>
            </a:r>
            <a:r>
              <a:rPr lang="nb-NO" sz="1200" dirty="0"/>
              <a:t>, C. &amp; Caspersen, J. (2016). Høyt presterende elevers vurdering av læringsmiljøet: Analyser av elevundersøkelsen 2013 og 2014. </a:t>
            </a:r>
            <a:r>
              <a:rPr lang="en-US" sz="1200" dirty="0"/>
              <a:t>Rapport 2016, </a:t>
            </a:r>
            <a:r>
              <a:rPr lang="en-US" sz="1200" i="1" dirty="0" err="1"/>
              <a:t>Mangfold</a:t>
            </a:r>
            <a:r>
              <a:rPr lang="en-US" sz="1200" i="1" dirty="0"/>
              <a:t> </a:t>
            </a:r>
            <a:r>
              <a:rPr lang="en-US" sz="1200" i="1" dirty="0" err="1"/>
              <a:t>og</a:t>
            </a:r>
            <a:r>
              <a:rPr lang="en-US" sz="1200" i="1" dirty="0"/>
              <a:t> </a:t>
            </a:r>
            <a:r>
              <a:rPr lang="en-US" sz="1200" i="1" dirty="0" err="1"/>
              <a:t>inkludering</a:t>
            </a:r>
            <a:r>
              <a:rPr lang="en-US" sz="1200" dirty="0"/>
              <a:t>, NTNU: Trondheim. </a:t>
            </a:r>
            <a:endParaRPr lang="nb-NO" sz="1200" dirty="0">
              <a:latin typeface="Calibri" panose="020F0502020204030204" pitchFamily="34" charset="0"/>
              <a:ea typeface="SimSun" panose="02010600030101010101" pitchFamily="2" charset="-122"/>
              <a:cs typeface="Times New Roman" panose="02020603050405020304" pitchFamily="18" charset="0"/>
            </a:endParaRPr>
          </a:p>
          <a:p>
            <a:endParaRPr lang="nn-NO" sz="1200"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114</a:t>
            </a:fld>
            <a:endParaRPr lang="nn-NO"/>
          </a:p>
        </p:txBody>
      </p:sp>
    </p:spTree>
    <p:extLst>
      <p:ext uri="{BB962C8B-B14F-4D97-AF65-F5344CB8AC3E}">
        <p14:creationId xmlns:p14="http://schemas.microsoft.com/office/powerpoint/2010/main" val="107755808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Hvem er elevene med stort læringspotensial?</a:t>
            </a:r>
            <a:endParaRPr lang="nb-NO" sz="3200" b="1" dirty="0"/>
          </a:p>
        </p:txBody>
      </p:sp>
      <p:sp>
        <p:nvSpPr>
          <p:cNvPr id="3" name="Plassholder for innhold 2"/>
          <p:cNvSpPr>
            <a:spLocks noGrp="1"/>
          </p:cNvSpPr>
          <p:nvPr>
            <p:ph idx="1"/>
          </p:nvPr>
        </p:nvSpPr>
        <p:spPr/>
        <p:txBody>
          <a:bodyPr>
            <a:normAutofit/>
          </a:bodyPr>
          <a:lstStyle/>
          <a:p>
            <a:pPr marL="449580" lvl="0" indent="-449580">
              <a:lnSpc>
                <a:spcPct val="115000"/>
              </a:lnSpc>
              <a:spcAft>
                <a:spcPts val="1000"/>
              </a:spcAft>
            </a:pPr>
            <a:r>
              <a:rPr lang="nb-NO" sz="2400" dirty="0" err="1" smtClean="0"/>
              <a:t>Jøsendalsutvalget</a:t>
            </a:r>
            <a:r>
              <a:rPr lang="nb-NO" sz="2400" dirty="0" smtClean="0"/>
              <a:t>-</a:t>
            </a:r>
            <a:r>
              <a:rPr lang="nb-NO" sz="2400" i="1" dirty="0">
                <a:solidFill>
                  <a:prstClr val="black"/>
                </a:solidFill>
                <a:ea typeface="SimSun" panose="02010600030101010101" pitchFamily="2" charset="-122"/>
                <a:cs typeface="Times New Roman" panose="02020603050405020304" pitchFamily="18" charset="0"/>
              </a:rPr>
              <a:t>NOU 2016:14 (2016). Mer å hente – Bedre læring for elever med stort læringspotensial. </a:t>
            </a:r>
            <a:r>
              <a:rPr lang="en-US" sz="2400" i="1" dirty="0">
                <a:solidFill>
                  <a:prstClr val="black"/>
                </a:solidFill>
                <a:ea typeface="SimSun" panose="02010600030101010101" pitchFamily="2" charset="-122"/>
                <a:cs typeface="Times New Roman" panose="02020603050405020304" pitchFamily="18" charset="0"/>
              </a:rPr>
              <a:t>Oslo: </a:t>
            </a:r>
            <a:r>
              <a:rPr lang="en-US" sz="2400" i="1" dirty="0" err="1" smtClean="0">
                <a:solidFill>
                  <a:prstClr val="black"/>
                </a:solidFill>
                <a:ea typeface="SimSun" panose="02010600030101010101" pitchFamily="2" charset="-122"/>
                <a:cs typeface="Times New Roman" panose="02020603050405020304" pitchFamily="18" charset="0"/>
              </a:rPr>
              <a:t>Kunnskapsdepartementet</a:t>
            </a:r>
            <a:r>
              <a:rPr lang="en-US" sz="2400" i="1" dirty="0">
                <a:solidFill>
                  <a:prstClr val="black"/>
                </a:solidFill>
                <a:ea typeface="SimSun" panose="02010600030101010101" pitchFamily="2" charset="-122"/>
                <a:cs typeface="Times New Roman" panose="02020603050405020304" pitchFamily="18" charset="0"/>
              </a:rPr>
              <a:t>. </a:t>
            </a:r>
            <a:endParaRPr lang="nb-NO" sz="2400" dirty="0"/>
          </a:p>
          <a:p>
            <a:r>
              <a:rPr lang="nb-NO" sz="2400" dirty="0">
                <a:solidFill>
                  <a:srgbClr val="252525"/>
                </a:solidFill>
              </a:rPr>
              <a:t>Utvalget har valgt begrepet </a:t>
            </a:r>
            <a:r>
              <a:rPr lang="nb-NO" sz="2400" i="1" dirty="0">
                <a:solidFill>
                  <a:srgbClr val="252525"/>
                </a:solidFill>
              </a:rPr>
              <a:t>elever med stort </a:t>
            </a:r>
            <a:r>
              <a:rPr lang="nb-NO" sz="2400" i="1" dirty="0" smtClean="0">
                <a:solidFill>
                  <a:srgbClr val="252525"/>
                </a:solidFill>
              </a:rPr>
              <a:t>læringspotensial (10-15%) </a:t>
            </a:r>
            <a:r>
              <a:rPr lang="nb-NO" sz="2400" dirty="0">
                <a:solidFill>
                  <a:srgbClr val="252525"/>
                </a:solidFill>
              </a:rPr>
              <a:t>for bedre å dekke mangfoldet og heterogeniteten i elevgruppen som mandatet omtaler. </a:t>
            </a:r>
          </a:p>
          <a:p>
            <a:r>
              <a:rPr lang="nb-NO" sz="2400" dirty="0" smtClean="0">
                <a:solidFill>
                  <a:srgbClr val="252525"/>
                </a:solidFill>
              </a:rPr>
              <a:t>Alle </a:t>
            </a:r>
            <a:r>
              <a:rPr lang="nb-NO" sz="2400" dirty="0">
                <a:solidFill>
                  <a:srgbClr val="252525"/>
                </a:solidFill>
              </a:rPr>
              <a:t>elever har et læringspotensial, men noen elever lærer raskere og tilegner seg mer kompleks kunnskap enn forventet for sin aldersgruppe. </a:t>
            </a:r>
          </a:p>
          <a:p>
            <a:pPr marL="449580" lvl="0" indent="-449580">
              <a:lnSpc>
                <a:spcPct val="115000"/>
              </a:lnSpc>
              <a:spcAft>
                <a:spcPts val="1000"/>
              </a:spcAft>
            </a:pPr>
            <a:endParaRPr lang="nb-NO" sz="24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12</a:t>
            </a:fld>
            <a:endParaRPr lang="nn-NO">
              <a:solidFill>
                <a:prstClr val="black">
                  <a:tint val="75000"/>
                </a:prstClr>
              </a:solidFill>
            </a:endParaRPr>
          </a:p>
        </p:txBody>
      </p:sp>
    </p:spTree>
    <p:extLst>
      <p:ext uri="{BB962C8B-B14F-4D97-AF65-F5344CB8AC3E}">
        <p14:creationId xmlns:p14="http://schemas.microsoft.com/office/powerpoint/2010/main" val="376065379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smtClean="0"/>
              <a:t>Hvem er disse elevene?</a:t>
            </a:r>
            <a:endParaRPr lang="nb-NO" sz="3600" b="1" dirty="0"/>
          </a:p>
        </p:txBody>
      </p:sp>
      <p:sp>
        <p:nvSpPr>
          <p:cNvPr id="3" name="Content Placeholder 2"/>
          <p:cNvSpPr>
            <a:spLocks noGrp="1"/>
          </p:cNvSpPr>
          <p:nvPr>
            <p:ph idx="1"/>
          </p:nvPr>
        </p:nvSpPr>
        <p:spPr/>
        <p:txBody>
          <a:bodyPr/>
          <a:lstStyle/>
          <a:p>
            <a:pPr lvl="0">
              <a:lnSpc>
                <a:spcPct val="150000"/>
              </a:lnSpc>
              <a:buFont typeface="+mj-lt"/>
              <a:buAutoNum type="arabicPeriod"/>
            </a:pPr>
            <a:r>
              <a:rPr lang="nb-NO" dirty="0">
                <a:latin typeface="Times New Roman"/>
                <a:ea typeface="SimSun"/>
                <a:cs typeface="Times New Roman"/>
              </a:rPr>
              <a:t>Høyt presterende elever</a:t>
            </a:r>
            <a:endParaRPr lang="nb-NO" sz="2800" dirty="0">
              <a:ea typeface="SimSun"/>
              <a:cs typeface="Times New Roman"/>
            </a:endParaRPr>
          </a:p>
          <a:p>
            <a:pPr lvl="0">
              <a:lnSpc>
                <a:spcPct val="150000"/>
              </a:lnSpc>
              <a:spcAft>
                <a:spcPts val="1000"/>
              </a:spcAft>
              <a:buFont typeface="+mj-lt"/>
              <a:buAutoNum type="arabicPeriod"/>
            </a:pPr>
            <a:r>
              <a:rPr lang="nb-NO" dirty="0" smtClean="0">
                <a:latin typeface="Times New Roman"/>
                <a:ea typeface="SimSun"/>
                <a:cs typeface="Times New Roman"/>
              </a:rPr>
              <a:t>Elever </a:t>
            </a:r>
            <a:r>
              <a:rPr lang="nb-NO" dirty="0">
                <a:latin typeface="Times New Roman"/>
                <a:ea typeface="SimSun"/>
                <a:cs typeface="Times New Roman"/>
              </a:rPr>
              <a:t>med ekstraordinært </a:t>
            </a:r>
            <a:r>
              <a:rPr lang="nb-NO" dirty="0" smtClean="0">
                <a:latin typeface="Times New Roman"/>
                <a:ea typeface="SimSun"/>
                <a:cs typeface="Times New Roman"/>
              </a:rPr>
              <a:t>læringspotensial</a:t>
            </a:r>
          </a:p>
          <a:p>
            <a:pPr lvl="0">
              <a:lnSpc>
                <a:spcPct val="150000"/>
              </a:lnSpc>
              <a:buFont typeface="+mj-lt"/>
              <a:buAutoNum type="arabicPeriod"/>
            </a:pPr>
            <a:r>
              <a:rPr lang="nb-NO" dirty="0">
                <a:solidFill>
                  <a:prstClr val="black"/>
                </a:solidFill>
                <a:latin typeface="Times New Roman"/>
                <a:ea typeface="SimSun"/>
                <a:cs typeface="Times New Roman"/>
              </a:rPr>
              <a:t>Elever med stort men uforløst læringspotensial</a:t>
            </a:r>
            <a:endParaRPr lang="nb-NO" sz="2800" dirty="0">
              <a:solidFill>
                <a:prstClr val="black"/>
              </a:solidFill>
              <a:ea typeface="SimSun"/>
              <a:cs typeface="Times New Roman"/>
            </a:endParaRPr>
          </a:p>
          <a:p>
            <a:pPr lvl="0">
              <a:lnSpc>
                <a:spcPct val="150000"/>
              </a:lnSpc>
              <a:spcAft>
                <a:spcPts val="1000"/>
              </a:spcAft>
              <a:buFont typeface="+mj-lt"/>
              <a:buAutoNum type="arabicPeriod"/>
            </a:pPr>
            <a:r>
              <a:rPr lang="nb-NO" sz="2800" dirty="0" smtClean="0">
                <a:ea typeface="SimSun"/>
                <a:cs typeface="Times New Roman"/>
              </a:rPr>
              <a:t>Elever med stort potensial og særskilte behov</a:t>
            </a:r>
            <a:endParaRPr lang="nb-NO" sz="2800" dirty="0">
              <a:ea typeface="SimSun"/>
              <a:cs typeface="Times New Roman"/>
            </a:endParaRPr>
          </a:p>
          <a:p>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13</a:t>
            </a:fld>
            <a:endParaRPr lang="en-US" dirty="0"/>
          </a:p>
        </p:txBody>
      </p:sp>
    </p:spTree>
    <p:extLst>
      <p:ext uri="{BB962C8B-B14F-4D97-AF65-F5344CB8AC3E}">
        <p14:creationId xmlns:p14="http://schemas.microsoft.com/office/powerpoint/2010/main" val="12431028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smtClean="0"/>
              <a:t>Hvem er disse elevene?</a:t>
            </a:r>
            <a:endParaRPr lang="nb-NO" sz="3600" b="1" dirty="0"/>
          </a:p>
        </p:txBody>
      </p:sp>
      <p:sp>
        <p:nvSpPr>
          <p:cNvPr id="3" name="Content Placeholder 2"/>
          <p:cNvSpPr>
            <a:spLocks noGrp="1"/>
          </p:cNvSpPr>
          <p:nvPr>
            <p:ph idx="1"/>
          </p:nvPr>
        </p:nvSpPr>
        <p:spPr/>
        <p:txBody>
          <a:bodyPr>
            <a:normAutofit lnSpcReduction="10000"/>
          </a:bodyPr>
          <a:lstStyle/>
          <a:p>
            <a:pPr marL="0" lvl="0" indent="0">
              <a:lnSpc>
                <a:spcPct val="150000"/>
              </a:lnSpc>
              <a:spcAft>
                <a:spcPts val="1000"/>
              </a:spcAft>
              <a:buNone/>
            </a:pPr>
            <a:r>
              <a:rPr lang="nb-NO" i="1" dirty="0">
                <a:latin typeface="Times New Roman"/>
                <a:ea typeface="SimSun"/>
                <a:cs typeface="Times New Roman"/>
              </a:rPr>
              <a:t>Høyt presterende elever</a:t>
            </a:r>
            <a:r>
              <a:rPr lang="nb-NO" dirty="0">
                <a:latin typeface="Times New Roman"/>
                <a:ea typeface="SimSun"/>
                <a:cs typeface="Times New Roman"/>
              </a:rPr>
              <a:t> er de som har knekket skolekodene og får høy måloppnåelse gjennom å levere ut fra de krav som er satt og de læringsmål som er gitt. De jobber hard, liker skolen, fullfører oppgaver, liker rutine, er fornøyde med egen læring osv.</a:t>
            </a:r>
            <a:endParaRPr lang="nb-NO" sz="2800" dirty="0">
              <a:ea typeface="SimSun"/>
              <a:cs typeface="Times New Roman"/>
            </a:endParaRPr>
          </a:p>
          <a:p>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14</a:t>
            </a:fld>
            <a:endParaRPr lang="en-US" dirty="0"/>
          </a:p>
        </p:txBody>
      </p:sp>
    </p:spTree>
    <p:extLst>
      <p:ext uri="{BB962C8B-B14F-4D97-AF65-F5344CB8AC3E}">
        <p14:creationId xmlns:p14="http://schemas.microsoft.com/office/powerpoint/2010/main" val="33270551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a:solidFill>
                  <a:prstClr val="black"/>
                </a:solidFill>
              </a:rPr>
              <a:t>Hvem er disse elevene?</a:t>
            </a:r>
            <a:endParaRPr lang="nb-NO" sz="3600" b="1" dirty="0"/>
          </a:p>
        </p:txBody>
      </p:sp>
      <p:sp>
        <p:nvSpPr>
          <p:cNvPr id="3" name="Content Placeholder 2"/>
          <p:cNvSpPr>
            <a:spLocks noGrp="1"/>
          </p:cNvSpPr>
          <p:nvPr>
            <p:ph idx="1"/>
          </p:nvPr>
        </p:nvSpPr>
        <p:spPr/>
        <p:txBody>
          <a:bodyPr>
            <a:normAutofit fontScale="70000" lnSpcReduction="20000"/>
          </a:bodyPr>
          <a:lstStyle/>
          <a:p>
            <a:pPr marL="0" lvl="0" indent="0">
              <a:lnSpc>
                <a:spcPct val="150000"/>
              </a:lnSpc>
              <a:spcAft>
                <a:spcPts val="1000"/>
              </a:spcAft>
              <a:buNone/>
            </a:pPr>
            <a:r>
              <a:rPr lang="nb-NO" sz="3400" i="1" dirty="0">
                <a:latin typeface="Times New Roman"/>
                <a:ea typeface="SimSun"/>
                <a:cs typeface="Times New Roman"/>
              </a:rPr>
              <a:t>Elever med ekstraordinært læringspotensial </a:t>
            </a:r>
            <a:r>
              <a:rPr lang="nb-NO" sz="3400" dirty="0">
                <a:latin typeface="Times New Roman"/>
                <a:ea typeface="SimSun"/>
                <a:cs typeface="Times New Roman"/>
              </a:rPr>
              <a:t>(2-5% av elevpopulasjonen) er de som er veldig avanserte kunnskapsmessig på et fag eller flere, er forbi alderstrinnet, misliker rutine arbeid, har evnen til å bearbeide informasjon og å skape nytt, tenker abstrakt, trives med kompleksitet, er misfornøyde med opplegget på skolen for den er ikke tilpasset sine evner og interesse, er i risiko for å utvikle sosiale og emosjonelle vansker på grunn av mismatch med læringsmiljøet.</a:t>
            </a:r>
            <a:endParaRPr lang="nb-NO" sz="3400" dirty="0">
              <a:ea typeface="SimSun"/>
              <a:cs typeface="Times New Roman"/>
            </a:endParaRPr>
          </a:p>
          <a:p>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15</a:t>
            </a:fld>
            <a:endParaRPr lang="en-US" dirty="0"/>
          </a:p>
        </p:txBody>
      </p:sp>
    </p:spTree>
    <p:extLst>
      <p:ext uri="{BB962C8B-B14F-4D97-AF65-F5344CB8AC3E}">
        <p14:creationId xmlns:p14="http://schemas.microsoft.com/office/powerpoint/2010/main" val="447411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smtClean="0"/>
              <a:t>Hvem er disse elevene?</a:t>
            </a:r>
            <a:endParaRPr lang="nb-NO" sz="3600" b="1" dirty="0"/>
          </a:p>
        </p:txBody>
      </p:sp>
      <p:sp>
        <p:nvSpPr>
          <p:cNvPr id="3" name="Content Placeholder 2"/>
          <p:cNvSpPr>
            <a:spLocks noGrp="1"/>
          </p:cNvSpPr>
          <p:nvPr>
            <p:ph idx="1"/>
          </p:nvPr>
        </p:nvSpPr>
        <p:spPr/>
        <p:txBody>
          <a:bodyPr>
            <a:normAutofit fontScale="77500" lnSpcReduction="20000"/>
          </a:bodyPr>
          <a:lstStyle/>
          <a:p>
            <a:pPr marL="0" lvl="0" indent="0">
              <a:lnSpc>
                <a:spcPct val="150000"/>
              </a:lnSpc>
              <a:spcAft>
                <a:spcPts val="1000"/>
              </a:spcAft>
              <a:buNone/>
            </a:pPr>
            <a:r>
              <a:rPr lang="nb-NO" i="1" dirty="0">
                <a:latin typeface="Times New Roman"/>
                <a:ea typeface="SimSun"/>
                <a:cs typeface="Times New Roman"/>
              </a:rPr>
              <a:t>Elever med stort men uforløst læringspotensial </a:t>
            </a:r>
            <a:r>
              <a:rPr lang="nb-NO" dirty="0">
                <a:latin typeface="Times New Roman"/>
                <a:ea typeface="SimSun"/>
                <a:cs typeface="Times New Roman"/>
              </a:rPr>
              <a:t>er de elevene som har et potensial for å få høy måloppnåelse og gode faglige resultater, men som likevel ikke gjør </a:t>
            </a:r>
            <a:r>
              <a:rPr lang="nb-NO" dirty="0" smtClean="0">
                <a:latin typeface="Times New Roman"/>
                <a:ea typeface="SimSun"/>
                <a:cs typeface="Times New Roman"/>
              </a:rPr>
              <a:t>det. </a:t>
            </a:r>
            <a:r>
              <a:rPr lang="nb-NO" dirty="0">
                <a:latin typeface="Times New Roman"/>
                <a:ea typeface="SimSun"/>
                <a:cs typeface="Times New Roman"/>
              </a:rPr>
              <a:t>D</a:t>
            </a:r>
            <a:r>
              <a:rPr lang="nb-NO" dirty="0" smtClean="0">
                <a:latin typeface="Times New Roman"/>
                <a:ea typeface="SimSun"/>
                <a:cs typeface="Times New Roman"/>
              </a:rPr>
              <a:t>e </a:t>
            </a:r>
            <a:r>
              <a:rPr lang="nb-NO" dirty="0">
                <a:latin typeface="Times New Roman"/>
                <a:ea typeface="SimSun"/>
                <a:cs typeface="Times New Roman"/>
              </a:rPr>
              <a:t>har mistet motivasjonen for å lære, har lav akademisk selv-bilde, lav innsats overfor akademiske oppgaver, negative holdninger mot skolen </a:t>
            </a:r>
            <a:r>
              <a:rPr lang="nb-NO" dirty="0" smtClean="0">
                <a:latin typeface="Times New Roman"/>
                <a:ea typeface="SimSun"/>
                <a:cs typeface="Times New Roman"/>
              </a:rPr>
              <a:t>og lærere</a:t>
            </a:r>
            <a:r>
              <a:rPr lang="nb-NO" dirty="0">
                <a:latin typeface="Times New Roman"/>
                <a:ea typeface="SimSun"/>
                <a:cs typeface="Times New Roman"/>
              </a:rPr>
              <a:t>, mangler studieteknikk/manglende </a:t>
            </a:r>
            <a:r>
              <a:rPr lang="nb-NO" dirty="0" smtClean="0">
                <a:latin typeface="Times New Roman"/>
                <a:ea typeface="SimSun"/>
                <a:cs typeface="Times New Roman"/>
              </a:rPr>
              <a:t>selv regulert </a:t>
            </a:r>
            <a:r>
              <a:rPr lang="nb-NO" dirty="0">
                <a:latin typeface="Times New Roman"/>
                <a:ea typeface="SimSun"/>
                <a:cs typeface="Times New Roman"/>
              </a:rPr>
              <a:t>læring.</a:t>
            </a:r>
            <a:r>
              <a:rPr lang="nb-NO" sz="5400" dirty="0">
                <a:ea typeface="SimSun"/>
                <a:cs typeface="Calibri"/>
              </a:rPr>
              <a:t> </a:t>
            </a:r>
            <a:r>
              <a:rPr lang="nb-NO" dirty="0">
                <a:latin typeface="Times New Roman"/>
                <a:ea typeface="SimSun"/>
                <a:cs typeface="Times New Roman"/>
              </a:rPr>
              <a:t>Underytelse blant disse elevene predikerer skolefrafall (Mathews, 2006).</a:t>
            </a:r>
            <a:endParaRPr lang="nb-NO" sz="2800" dirty="0">
              <a:ea typeface="SimSun"/>
              <a:cs typeface="Times New Roman"/>
            </a:endParaRPr>
          </a:p>
          <a:p>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16</a:t>
            </a:fld>
            <a:endParaRPr lang="en-US" dirty="0"/>
          </a:p>
        </p:txBody>
      </p:sp>
    </p:spTree>
    <p:extLst>
      <p:ext uri="{BB962C8B-B14F-4D97-AF65-F5344CB8AC3E}">
        <p14:creationId xmlns:p14="http://schemas.microsoft.com/office/powerpoint/2010/main" val="15326950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4000" b="1" dirty="0" smtClean="0"/>
              <a:t>Hvem er disse elevene?</a:t>
            </a:r>
            <a:endParaRPr lang="nb-NO" sz="4000" b="1" dirty="0"/>
          </a:p>
        </p:txBody>
      </p:sp>
      <p:sp>
        <p:nvSpPr>
          <p:cNvPr id="3" name="Content Placeholder 2"/>
          <p:cNvSpPr>
            <a:spLocks noGrp="1"/>
          </p:cNvSpPr>
          <p:nvPr>
            <p:ph idx="1"/>
          </p:nvPr>
        </p:nvSpPr>
        <p:spPr>
          <a:xfrm>
            <a:off x="457200" y="1196752"/>
            <a:ext cx="8229600" cy="4929411"/>
          </a:xfrm>
        </p:spPr>
        <p:txBody>
          <a:bodyPr>
            <a:normAutofit/>
          </a:bodyPr>
          <a:lstStyle/>
          <a:p>
            <a:pPr marL="0" lvl="0" indent="0">
              <a:lnSpc>
                <a:spcPct val="115000"/>
              </a:lnSpc>
              <a:spcAft>
                <a:spcPts val="1000"/>
              </a:spcAft>
              <a:buNone/>
            </a:pPr>
            <a:r>
              <a:rPr lang="nb-NO" sz="2800" i="1" dirty="0" smtClean="0">
                <a:latin typeface="Times New Roman"/>
                <a:ea typeface="DengXian"/>
                <a:cs typeface="Times New Roman"/>
              </a:rPr>
              <a:t>Elever </a:t>
            </a:r>
            <a:r>
              <a:rPr lang="nb-NO" sz="2800" i="1" dirty="0">
                <a:latin typeface="Times New Roman"/>
                <a:ea typeface="DengXian"/>
                <a:cs typeface="Times New Roman"/>
              </a:rPr>
              <a:t>med stort læringspotensial i et eller flere fag og samtidig særskilte behov</a:t>
            </a:r>
            <a:r>
              <a:rPr lang="nb-NO" sz="2800" dirty="0">
                <a:latin typeface="Times New Roman"/>
                <a:ea typeface="DengXian"/>
                <a:cs typeface="Times New Roman"/>
              </a:rPr>
              <a:t>. </a:t>
            </a:r>
            <a:endParaRPr lang="nb-NO" sz="2800" dirty="0" smtClean="0">
              <a:latin typeface="Times New Roman"/>
              <a:ea typeface="DengXian"/>
              <a:cs typeface="Times New Roman"/>
            </a:endParaRPr>
          </a:p>
          <a:p>
            <a:pPr marL="0" lvl="0" indent="0">
              <a:lnSpc>
                <a:spcPct val="115000"/>
              </a:lnSpc>
              <a:spcAft>
                <a:spcPts val="1000"/>
              </a:spcAft>
              <a:buNone/>
            </a:pPr>
            <a:r>
              <a:rPr lang="nb-NO" sz="2800" dirty="0" smtClean="0">
                <a:latin typeface="Times New Roman"/>
                <a:ea typeface="DengXian"/>
                <a:cs typeface="Times New Roman"/>
              </a:rPr>
              <a:t>Det </a:t>
            </a:r>
            <a:r>
              <a:rPr lang="nb-NO" sz="2800" dirty="0">
                <a:latin typeface="Times New Roman"/>
                <a:ea typeface="DengXian"/>
                <a:cs typeface="Times New Roman"/>
              </a:rPr>
              <a:t>handler egentlig om elever</a:t>
            </a:r>
            <a:r>
              <a:rPr lang="nb-NO" sz="2800" dirty="0">
                <a:latin typeface="Arial"/>
                <a:ea typeface="DengXian"/>
                <a:cs typeface="Times New Roman"/>
              </a:rPr>
              <a:t> </a:t>
            </a:r>
            <a:r>
              <a:rPr lang="nb-NO" sz="2800" dirty="0">
                <a:latin typeface="Times New Roman"/>
                <a:ea typeface="DengXian"/>
                <a:cs typeface="Times New Roman"/>
              </a:rPr>
              <a:t>som både innehar sterke evner og har en diagnose eller lærevanske (</a:t>
            </a:r>
            <a:r>
              <a:rPr lang="nb-NO" sz="2800" dirty="0" err="1">
                <a:latin typeface="Times New Roman"/>
                <a:ea typeface="DengXian"/>
                <a:cs typeface="Times New Roman"/>
              </a:rPr>
              <a:t>Foley</a:t>
            </a:r>
            <a:r>
              <a:rPr lang="nb-NO" sz="2800" dirty="0">
                <a:latin typeface="Times New Roman"/>
                <a:ea typeface="DengXian"/>
                <a:cs typeface="Times New Roman"/>
              </a:rPr>
              <a:t> </a:t>
            </a:r>
            <a:r>
              <a:rPr lang="nb-NO" sz="2800" dirty="0" err="1">
                <a:latin typeface="Times New Roman"/>
                <a:ea typeface="DengXian"/>
                <a:cs typeface="Times New Roman"/>
              </a:rPr>
              <a:t>Nicpon</a:t>
            </a:r>
            <a:r>
              <a:rPr lang="nb-NO" sz="2800" dirty="0">
                <a:latin typeface="Times New Roman"/>
                <a:ea typeface="DengXian"/>
                <a:cs typeface="Times New Roman"/>
              </a:rPr>
              <a:t>, </a:t>
            </a:r>
            <a:r>
              <a:rPr lang="nb-NO" sz="2800" dirty="0" smtClean="0">
                <a:latin typeface="Times New Roman"/>
                <a:ea typeface="DengXian"/>
                <a:cs typeface="Times New Roman"/>
              </a:rPr>
              <a:t>et al. 2011</a:t>
            </a:r>
            <a:r>
              <a:rPr lang="nb-NO" sz="2800" dirty="0">
                <a:latin typeface="Times New Roman"/>
                <a:ea typeface="DengXian"/>
                <a:cs typeface="Times New Roman"/>
              </a:rPr>
              <a:t>) som for eksempel </a:t>
            </a:r>
            <a:r>
              <a:rPr lang="nb-NO" sz="2800" dirty="0" smtClean="0">
                <a:latin typeface="Times New Roman"/>
                <a:ea typeface="DengXian"/>
                <a:cs typeface="Times New Roman"/>
              </a:rPr>
              <a:t>dysleksi </a:t>
            </a:r>
            <a:r>
              <a:rPr lang="nb-NO" sz="2800" dirty="0">
                <a:latin typeface="Times New Roman"/>
                <a:ea typeface="DengXian"/>
                <a:cs typeface="Times New Roman"/>
              </a:rPr>
              <a:t>eller ADHD eller tvangstanker. Disse elevene trenger både pedagogisk og spesial pedagogisk støtte og </a:t>
            </a:r>
            <a:r>
              <a:rPr lang="nb-NO" sz="2800" dirty="0" smtClean="0">
                <a:latin typeface="Times New Roman"/>
                <a:ea typeface="DengXian"/>
                <a:cs typeface="Times New Roman"/>
              </a:rPr>
              <a:t>tilrettelegging.</a:t>
            </a:r>
            <a:endParaRPr lang="nb-NO" sz="2800" dirty="0">
              <a:ea typeface="SimSun"/>
              <a:cs typeface="Times New Roman"/>
            </a:endParaRPr>
          </a:p>
          <a:p>
            <a:pPr marL="0" lvl="0" indent="0">
              <a:lnSpc>
                <a:spcPct val="150000"/>
              </a:lnSpc>
              <a:spcAft>
                <a:spcPts val="1000"/>
              </a:spcAft>
              <a:buNone/>
            </a:pPr>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17</a:t>
            </a:fld>
            <a:endParaRPr lang="en-US" dirty="0"/>
          </a:p>
        </p:txBody>
      </p:sp>
    </p:spTree>
    <p:extLst>
      <p:ext uri="{BB962C8B-B14F-4D97-AF65-F5344CB8AC3E}">
        <p14:creationId xmlns:p14="http://schemas.microsoft.com/office/powerpoint/2010/main" val="37235854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pPr algn="l"/>
            <a:r>
              <a:rPr lang="nb-NO" sz="2000" dirty="0">
                <a:solidFill>
                  <a:srgbClr val="000000"/>
                </a:solidFill>
                <a:latin typeface="Trebuchet MS" panose="020B0603020202020204" pitchFamily="34" charset="0"/>
              </a:rPr>
              <a:t/>
            </a:r>
            <a:br>
              <a:rPr lang="nb-NO" sz="2000" dirty="0">
                <a:solidFill>
                  <a:srgbClr val="000000"/>
                </a:solidFill>
                <a:latin typeface="Trebuchet MS" panose="020B0603020202020204" pitchFamily="34" charset="0"/>
              </a:rPr>
            </a:br>
            <a:r>
              <a:rPr lang="nb-NO" sz="2000" dirty="0" smtClean="0">
                <a:solidFill>
                  <a:srgbClr val="000000"/>
                </a:solidFill>
                <a:latin typeface="Trebuchet MS" panose="020B0603020202020204" pitchFamily="34" charset="0"/>
              </a:rPr>
              <a:t/>
            </a:r>
            <a:br>
              <a:rPr lang="nb-NO" sz="2000" dirty="0" smtClean="0">
                <a:solidFill>
                  <a:srgbClr val="000000"/>
                </a:solidFill>
                <a:latin typeface="Trebuchet MS" panose="020B0603020202020204" pitchFamily="34" charset="0"/>
              </a:rPr>
            </a:br>
            <a:r>
              <a:rPr lang="nb-NO" sz="2000" dirty="0" smtClean="0">
                <a:solidFill>
                  <a:srgbClr val="000000"/>
                </a:solidFill>
                <a:latin typeface="Trebuchet MS" panose="020B0603020202020204" pitchFamily="34" charset="0"/>
              </a:rPr>
              <a:t/>
            </a:r>
            <a:br>
              <a:rPr lang="nb-NO" sz="2000" dirty="0" smtClean="0">
                <a:solidFill>
                  <a:srgbClr val="000000"/>
                </a:solidFill>
                <a:latin typeface="Trebuchet MS" panose="020B0603020202020204" pitchFamily="34" charset="0"/>
              </a:rPr>
            </a:br>
            <a:r>
              <a:rPr lang="nb-NO" sz="3600" b="1" dirty="0" smtClean="0">
                <a:latin typeface="Trebuchet MS" panose="020B0603020202020204" pitchFamily="34" charset="0"/>
              </a:rPr>
              <a:t>Viktig </a:t>
            </a:r>
            <a:r>
              <a:rPr lang="nb-NO" sz="3600" b="1" dirty="0">
                <a:latin typeface="Trebuchet MS" panose="020B0603020202020204" pitchFamily="34" charset="0"/>
              </a:rPr>
              <a:t>å vite at</a:t>
            </a:r>
            <a:r>
              <a:rPr lang="nb-NO" sz="3600" b="1" dirty="0" smtClean="0">
                <a:latin typeface="Trebuchet MS" panose="020B0603020202020204" pitchFamily="34" charset="0"/>
              </a:rPr>
              <a:t>…</a:t>
            </a:r>
            <a:endParaRPr lang="nb-NO" sz="3600" dirty="0"/>
          </a:p>
        </p:txBody>
      </p:sp>
      <p:sp>
        <p:nvSpPr>
          <p:cNvPr id="3" name="Plassholder for innhold 2"/>
          <p:cNvSpPr>
            <a:spLocks noGrp="1"/>
          </p:cNvSpPr>
          <p:nvPr>
            <p:ph idx="1"/>
          </p:nvPr>
        </p:nvSpPr>
        <p:spPr/>
        <p:txBody>
          <a:bodyPr>
            <a:normAutofit fontScale="85000" lnSpcReduction="20000"/>
          </a:bodyPr>
          <a:lstStyle/>
          <a:p>
            <a:endParaRPr lang="nb-NO" sz="1600" dirty="0">
              <a:solidFill>
                <a:srgbClr val="000000"/>
              </a:solidFill>
              <a:latin typeface="Trebuchet MS" panose="020B0603020202020204" pitchFamily="34" charset="0"/>
            </a:endParaRPr>
          </a:p>
          <a:p>
            <a:endParaRPr lang="nb-NO" sz="1600" dirty="0">
              <a:latin typeface="Trebuchet MS" panose="020B0603020202020204" pitchFamily="34" charset="0"/>
            </a:endParaRPr>
          </a:p>
          <a:p>
            <a:pPr>
              <a:spcAft>
                <a:spcPts val="600"/>
              </a:spcAft>
            </a:pPr>
            <a:r>
              <a:rPr lang="nb-NO" b="1" dirty="0">
                <a:solidFill>
                  <a:srgbClr val="252525"/>
                </a:solidFill>
                <a:latin typeface="Trebuchet MS" panose="020B0603020202020204" pitchFamily="34" charset="0"/>
              </a:rPr>
              <a:t>“Å ha stort læringspotensial</a:t>
            </a:r>
            <a:r>
              <a:rPr lang="nb-NO" dirty="0">
                <a:solidFill>
                  <a:srgbClr val="252525"/>
                </a:solidFill>
                <a:latin typeface="Trebuchet MS" panose="020B0603020202020204" pitchFamily="34" charset="0"/>
              </a:rPr>
              <a:t>” er nødvendig </a:t>
            </a:r>
            <a:r>
              <a:rPr lang="nb-NO" i="1" dirty="0" smtClean="0">
                <a:solidFill>
                  <a:srgbClr val="252525"/>
                </a:solidFill>
                <a:latin typeface="Trebuchet MS" panose="020B0603020202020204" pitchFamily="34" charset="0"/>
              </a:rPr>
              <a:t>(</a:t>
            </a:r>
            <a:r>
              <a:rPr lang="nb-NO" dirty="0" err="1" smtClean="0">
                <a:solidFill>
                  <a:srgbClr val="252525"/>
                </a:solidFill>
                <a:latin typeface="Trebuchet MS" panose="020B0603020202020204" pitchFamily="34" charset="0"/>
              </a:rPr>
              <a:t>Simonton</a:t>
            </a:r>
            <a:r>
              <a:rPr lang="nb-NO" dirty="0" smtClean="0">
                <a:solidFill>
                  <a:srgbClr val="252525"/>
                </a:solidFill>
                <a:latin typeface="Trebuchet MS" panose="020B0603020202020204" pitchFamily="34" charset="0"/>
              </a:rPr>
              <a:t> </a:t>
            </a:r>
            <a:r>
              <a:rPr lang="nb-NO" dirty="0">
                <a:solidFill>
                  <a:srgbClr val="252525"/>
                </a:solidFill>
                <a:latin typeface="Trebuchet MS" panose="020B0603020202020204" pitchFamily="34" charset="0"/>
              </a:rPr>
              <a:t>&amp; Song, 2009) men </a:t>
            </a:r>
            <a:r>
              <a:rPr lang="nb-NO" b="1" dirty="0">
                <a:solidFill>
                  <a:srgbClr val="252525"/>
                </a:solidFill>
                <a:latin typeface="Trebuchet MS" panose="020B0603020202020204" pitchFamily="34" charset="0"/>
              </a:rPr>
              <a:t>ikke nok </a:t>
            </a:r>
            <a:r>
              <a:rPr lang="nb-NO" dirty="0">
                <a:solidFill>
                  <a:srgbClr val="252525"/>
                </a:solidFill>
                <a:latin typeface="Trebuchet MS" panose="020B0603020202020204" pitchFamily="34" charset="0"/>
              </a:rPr>
              <a:t>for å utvikle et </a:t>
            </a:r>
            <a:r>
              <a:rPr lang="nb-NO" dirty="0" smtClean="0">
                <a:solidFill>
                  <a:srgbClr val="252525"/>
                </a:solidFill>
                <a:latin typeface="Trebuchet MS" panose="020B0603020202020204" pitchFamily="34" charset="0"/>
              </a:rPr>
              <a:t>talent eller gode resultater.</a:t>
            </a:r>
            <a:endParaRPr lang="nb-NO" dirty="0">
              <a:solidFill>
                <a:srgbClr val="252525"/>
              </a:solidFill>
              <a:latin typeface="Trebuchet MS" panose="020B0603020202020204" pitchFamily="34" charset="0"/>
            </a:endParaRPr>
          </a:p>
          <a:p>
            <a:pPr>
              <a:spcAft>
                <a:spcPts val="600"/>
              </a:spcAft>
            </a:pPr>
            <a:r>
              <a:rPr lang="nb-NO" b="1" dirty="0" smtClean="0">
                <a:solidFill>
                  <a:srgbClr val="252525"/>
                </a:solidFill>
                <a:latin typeface="Trebuchet MS" panose="020B0603020202020204" pitchFamily="34" charset="0"/>
              </a:rPr>
              <a:t>Interesse </a:t>
            </a:r>
            <a:r>
              <a:rPr lang="nb-NO" b="1" dirty="0">
                <a:solidFill>
                  <a:srgbClr val="252525"/>
                </a:solidFill>
                <a:latin typeface="Trebuchet MS" panose="020B0603020202020204" pitchFamily="34" charset="0"/>
              </a:rPr>
              <a:t>og motivasjon </a:t>
            </a:r>
            <a:r>
              <a:rPr lang="nb-NO" dirty="0">
                <a:solidFill>
                  <a:srgbClr val="252525"/>
                </a:solidFill>
                <a:latin typeface="Trebuchet MS" panose="020B0603020202020204" pitchFamily="34" charset="0"/>
              </a:rPr>
              <a:t>for et felt/område er også nødvendig for å oppnå gode resultater (</a:t>
            </a:r>
            <a:r>
              <a:rPr lang="nb-NO" dirty="0" err="1">
                <a:solidFill>
                  <a:srgbClr val="252525"/>
                </a:solidFill>
                <a:latin typeface="Trebuchet MS" panose="020B0603020202020204" pitchFamily="34" charset="0"/>
              </a:rPr>
              <a:t>Ceci</a:t>
            </a:r>
            <a:r>
              <a:rPr lang="nb-NO" dirty="0">
                <a:solidFill>
                  <a:srgbClr val="252525"/>
                </a:solidFill>
                <a:latin typeface="Trebuchet MS" panose="020B0603020202020204" pitchFamily="34" charset="0"/>
              </a:rPr>
              <a:t> &amp; Williams, </a:t>
            </a:r>
            <a:r>
              <a:rPr lang="nb-NO" dirty="0" smtClean="0">
                <a:solidFill>
                  <a:srgbClr val="252525"/>
                </a:solidFill>
                <a:latin typeface="Trebuchet MS" panose="020B0603020202020204" pitchFamily="34" charset="0"/>
              </a:rPr>
              <a:t>2010). </a:t>
            </a:r>
            <a:endParaRPr lang="nb-NO" dirty="0">
              <a:solidFill>
                <a:srgbClr val="252525"/>
              </a:solidFill>
              <a:latin typeface="Trebuchet MS" panose="020B0603020202020204" pitchFamily="34" charset="0"/>
            </a:endParaRPr>
          </a:p>
          <a:p>
            <a:r>
              <a:rPr lang="nb-NO" dirty="0" smtClean="0">
                <a:solidFill>
                  <a:srgbClr val="252525"/>
                </a:solidFill>
                <a:latin typeface="Trebuchet MS" panose="020B0603020202020204" pitchFamily="34" charset="0"/>
              </a:rPr>
              <a:t>Ikke </a:t>
            </a:r>
            <a:r>
              <a:rPr lang="nb-NO" dirty="0">
                <a:solidFill>
                  <a:srgbClr val="252525"/>
                </a:solidFill>
                <a:latin typeface="Trebuchet MS" panose="020B0603020202020204" pitchFamily="34" charset="0"/>
              </a:rPr>
              <a:t>minst er det viktig med </a:t>
            </a:r>
            <a:r>
              <a:rPr lang="nb-NO" b="1" dirty="0">
                <a:solidFill>
                  <a:srgbClr val="252525"/>
                </a:solidFill>
                <a:latin typeface="Trebuchet MS" panose="020B0603020202020204" pitchFamily="34" charset="0"/>
              </a:rPr>
              <a:t>tilpassede undervisningsstrategier </a:t>
            </a:r>
            <a:r>
              <a:rPr lang="nb-NO" dirty="0">
                <a:solidFill>
                  <a:srgbClr val="252525"/>
                </a:solidFill>
                <a:latin typeface="Trebuchet MS" panose="020B0603020202020204" pitchFamily="34" charset="0"/>
              </a:rPr>
              <a:t>og sosial og emosjonell støtte for å lykkes i å utvikle potensialet </a:t>
            </a:r>
            <a:r>
              <a:rPr lang="nb-NO" dirty="0" smtClean="0">
                <a:solidFill>
                  <a:srgbClr val="252525"/>
                </a:solidFill>
                <a:latin typeface="Trebuchet MS" panose="020B0603020202020204" pitchFamily="34" charset="0"/>
              </a:rPr>
              <a:t>(Syed</a:t>
            </a:r>
            <a:r>
              <a:rPr lang="nb-NO" dirty="0">
                <a:solidFill>
                  <a:srgbClr val="252525"/>
                </a:solidFill>
                <a:latin typeface="Trebuchet MS" panose="020B0603020202020204" pitchFamily="34" charset="0"/>
              </a:rPr>
              <a:t>, 2010; </a:t>
            </a:r>
            <a:r>
              <a:rPr lang="nb-NO" dirty="0" err="1">
                <a:solidFill>
                  <a:srgbClr val="252525"/>
                </a:solidFill>
                <a:latin typeface="Trebuchet MS" panose="020B0603020202020204" pitchFamily="34" charset="0"/>
              </a:rPr>
              <a:t>Worrell</a:t>
            </a:r>
            <a:r>
              <a:rPr lang="nb-NO" dirty="0">
                <a:solidFill>
                  <a:srgbClr val="252525"/>
                </a:solidFill>
                <a:latin typeface="Trebuchet MS" panose="020B0603020202020204" pitchFamily="34" charset="0"/>
              </a:rPr>
              <a:t>, 2010a); </a:t>
            </a:r>
          </a:p>
          <a:p>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18</a:t>
            </a:fld>
            <a:endParaRPr lang="nn-NO">
              <a:solidFill>
                <a:prstClr val="black">
                  <a:tint val="75000"/>
                </a:prstClr>
              </a:solidFill>
            </a:endParaRPr>
          </a:p>
        </p:txBody>
      </p:sp>
    </p:spTree>
    <p:extLst>
      <p:ext uri="{BB962C8B-B14F-4D97-AF65-F5344CB8AC3E}">
        <p14:creationId xmlns:p14="http://schemas.microsoft.com/office/powerpoint/2010/main" val="242117894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endParaRPr lang="nb-NO"/>
          </a:p>
        </p:txBody>
      </p:sp>
      <p:sp>
        <p:nvSpPr>
          <p:cNvPr id="3" name="Plassholder for innhold 2"/>
          <p:cNvSpPr>
            <a:spLocks noGrp="1"/>
          </p:cNvSpPr>
          <p:nvPr>
            <p:ph idx="1"/>
          </p:nvPr>
        </p:nvSpPr>
        <p:spPr>
          <a:xfrm>
            <a:off x="609598" y="1293524"/>
            <a:ext cx="7850834" cy="3880773"/>
          </a:xfrm>
        </p:spPr>
        <p:txBody>
          <a:bodyPr/>
          <a:lstStyle/>
          <a:p>
            <a:pPr marL="342900" lvl="0" indent="-342900">
              <a:buClr>
                <a:srgbClr val="F0A22E"/>
              </a:buClr>
              <a:buSzPct val="70000"/>
              <a:buFont typeface="Wingdings 2"/>
              <a:buChar char=""/>
            </a:pPr>
            <a:endParaRPr lang="nb-NO" sz="3200" dirty="0" smtClean="0">
              <a:solidFill>
                <a:srgbClr val="4E3B30"/>
              </a:solidFill>
              <a:latin typeface="Franklin Gothic Book"/>
            </a:endParaRPr>
          </a:p>
          <a:p>
            <a:pPr marL="342900" lvl="0" indent="-342900">
              <a:buClr>
                <a:srgbClr val="F0A22E"/>
              </a:buClr>
              <a:buSzPct val="70000"/>
              <a:buFont typeface="Wingdings 2"/>
              <a:buChar char=""/>
            </a:pPr>
            <a:endParaRPr lang="nb-NO" sz="3200" dirty="0">
              <a:solidFill>
                <a:srgbClr val="4E3B30"/>
              </a:solidFill>
              <a:latin typeface="Franklin Gothic Book"/>
            </a:endParaRPr>
          </a:p>
          <a:p>
            <a:pPr marL="342900" lvl="0" indent="-342900">
              <a:buClr>
                <a:srgbClr val="F0A22E"/>
              </a:buClr>
              <a:buSzPct val="70000"/>
              <a:buFont typeface="Wingdings 2"/>
              <a:buChar char=""/>
            </a:pPr>
            <a:r>
              <a:rPr lang="nb-NO" sz="3200" dirty="0" smtClean="0">
                <a:solidFill>
                  <a:schemeClr val="tx1"/>
                </a:solidFill>
                <a:latin typeface="Franklin Gothic Book"/>
              </a:rPr>
              <a:t>Disse </a:t>
            </a:r>
            <a:r>
              <a:rPr lang="nb-NO" sz="3200" dirty="0">
                <a:solidFill>
                  <a:schemeClr val="tx1"/>
                </a:solidFill>
                <a:latin typeface="Franklin Gothic Book"/>
              </a:rPr>
              <a:t>barna er en veldig mangfoldig gruppe men det er viktig å kartlegge de mest relevante egenskapene deres.</a:t>
            </a:r>
          </a:p>
          <a:p>
            <a:endParaRPr lang="nb-NO" dirty="0">
              <a:solidFill>
                <a:schemeClr val="tx1"/>
              </a:solidFill>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19</a:t>
            </a:fld>
            <a:endParaRPr lang="en-US">
              <a:solidFill>
                <a:srgbClr val="000000"/>
              </a:solidFill>
            </a:endParaRPr>
          </a:p>
        </p:txBody>
      </p:sp>
    </p:spTree>
    <p:extLst>
      <p:ext uri="{BB962C8B-B14F-4D97-AF65-F5344CB8AC3E}">
        <p14:creationId xmlns:p14="http://schemas.microsoft.com/office/powerpoint/2010/main" val="653171021"/>
      </p:ext>
    </p:extLst>
  </p:cSld>
  <p:clrMapOvr>
    <a:masterClrMapping/>
  </p:clrMapOvr>
  <p:transition spd="slow">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200" b="1" dirty="0" smtClean="0"/>
              <a:t>Hovedpunkter</a:t>
            </a:r>
            <a:endParaRPr lang="en-US" sz="3200" b="1" dirty="0"/>
          </a:p>
        </p:txBody>
      </p:sp>
      <p:sp>
        <p:nvSpPr>
          <p:cNvPr id="3" name="Content Placeholder 2"/>
          <p:cNvSpPr>
            <a:spLocks noGrp="1"/>
          </p:cNvSpPr>
          <p:nvPr>
            <p:ph idx="1"/>
          </p:nvPr>
        </p:nvSpPr>
        <p:spPr/>
        <p:txBody>
          <a:bodyPr>
            <a:normAutofit/>
          </a:bodyPr>
          <a:lstStyle/>
          <a:p>
            <a:pPr>
              <a:spcAft>
                <a:spcPts val="1200"/>
              </a:spcAft>
            </a:pPr>
            <a:endParaRPr lang="nb-NO" sz="2400" dirty="0" smtClean="0"/>
          </a:p>
          <a:p>
            <a:pPr>
              <a:spcAft>
                <a:spcPts val="1200"/>
              </a:spcAft>
            </a:pPr>
            <a:r>
              <a:rPr lang="nb-NO" sz="2400" dirty="0" smtClean="0"/>
              <a:t>Hvem er disse elevene?</a:t>
            </a:r>
          </a:p>
          <a:p>
            <a:pPr>
              <a:spcAft>
                <a:spcPts val="1200"/>
              </a:spcAft>
            </a:pPr>
            <a:r>
              <a:rPr lang="nb-NO" sz="2400" dirty="0" smtClean="0"/>
              <a:t>Karakteristika og kartlegging</a:t>
            </a:r>
          </a:p>
          <a:p>
            <a:pPr>
              <a:spcAft>
                <a:spcPts val="1200"/>
              </a:spcAft>
            </a:pPr>
            <a:r>
              <a:rPr lang="nb-NO" sz="2400" dirty="0" smtClean="0"/>
              <a:t>Sosiale og emosjonelle utfordringer</a:t>
            </a:r>
          </a:p>
          <a:p>
            <a:pPr>
              <a:spcAft>
                <a:spcPts val="1200"/>
              </a:spcAft>
            </a:pPr>
            <a:r>
              <a:rPr lang="nb-NO" sz="2400" dirty="0" smtClean="0"/>
              <a:t>Tilpasset opplæring</a:t>
            </a:r>
          </a:p>
          <a:p>
            <a:pPr>
              <a:spcAft>
                <a:spcPts val="1200"/>
              </a:spcAft>
            </a:pPr>
            <a:r>
              <a:rPr lang="nb-NO" sz="2400" dirty="0" smtClean="0"/>
              <a:t>Handlingsplan for skolen/kommune</a:t>
            </a:r>
            <a:endParaRPr lang="en-US" sz="2400"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2</a:t>
            </a:fld>
            <a:endParaRPr lang="nn-NO">
              <a:solidFill>
                <a:prstClr val="black">
                  <a:tint val="75000"/>
                </a:prstClr>
              </a:solidFill>
            </a:endParaRPr>
          </a:p>
        </p:txBody>
      </p:sp>
    </p:spTree>
    <p:extLst>
      <p:ext uri="{BB962C8B-B14F-4D97-AF65-F5344CB8AC3E}">
        <p14:creationId xmlns:p14="http://schemas.microsoft.com/office/powerpoint/2010/main" val="46800001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endParaRPr lang="nb-NO" dirty="0"/>
          </a:p>
        </p:txBody>
      </p:sp>
      <p:sp>
        <p:nvSpPr>
          <p:cNvPr id="3" name="Plassholder for innhold 2"/>
          <p:cNvSpPr>
            <a:spLocks noGrp="1"/>
          </p:cNvSpPr>
          <p:nvPr>
            <p:ph idx="1"/>
          </p:nvPr>
        </p:nvSpPr>
        <p:spPr/>
        <p:txBody>
          <a:bodyPr/>
          <a:lstStyle/>
          <a:p>
            <a:endParaRPr lang="nb-NO" dirty="0" smtClean="0"/>
          </a:p>
          <a:p>
            <a:endParaRPr lang="nb-NO" dirty="0"/>
          </a:p>
          <a:p>
            <a:endParaRPr lang="nb-NO" dirty="0" smtClean="0"/>
          </a:p>
          <a:p>
            <a:r>
              <a:rPr lang="nb-NO" b="1" dirty="0" smtClean="0"/>
              <a:t>2. Karakteristika</a:t>
            </a:r>
            <a:endParaRPr lang="nb-NO" b="1"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20</a:t>
            </a:fld>
            <a:endParaRPr lang="nn-NO">
              <a:solidFill>
                <a:prstClr val="black">
                  <a:tint val="75000"/>
                </a:prstClr>
              </a:solidFill>
            </a:endParaRPr>
          </a:p>
        </p:txBody>
      </p:sp>
    </p:spTree>
    <p:extLst>
      <p:ext uri="{BB962C8B-B14F-4D97-AF65-F5344CB8AC3E}">
        <p14:creationId xmlns:p14="http://schemas.microsoft.com/office/powerpoint/2010/main" val="314183310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755576" y="138399"/>
            <a:ext cx="8229600" cy="1143000"/>
          </a:xfrm>
        </p:spPr>
        <p:txBody>
          <a:bodyPr>
            <a:normAutofit fontScale="90000"/>
          </a:bodyPr>
          <a:lstStyle/>
          <a:p>
            <a:pPr algn="l"/>
            <a:r>
              <a:rPr lang="nb-NO" dirty="0"/>
              <a:t/>
            </a:r>
            <a:br>
              <a:rPr lang="nb-NO" dirty="0"/>
            </a:br>
            <a:r>
              <a:rPr lang="nb-NO" sz="3600" b="1" dirty="0"/>
              <a:t>Nevrobiologiske forskjeller </a:t>
            </a:r>
            <a:endParaRPr lang="nb-NO" sz="3600" dirty="0"/>
          </a:p>
        </p:txBody>
      </p:sp>
      <p:sp>
        <p:nvSpPr>
          <p:cNvPr id="3" name="Plassholder for innhold 2"/>
          <p:cNvSpPr>
            <a:spLocks noGrp="1"/>
          </p:cNvSpPr>
          <p:nvPr>
            <p:ph idx="1"/>
          </p:nvPr>
        </p:nvSpPr>
        <p:spPr/>
        <p:txBody>
          <a:bodyPr>
            <a:normAutofit fontScale="70000" lnSpcReduction="20000"/>
          </a:bodyPr>
          <a:lstStyle/>
          <a:p>
            <a:endParaRPr lang="nb-NO" sz="2000" dirty="0">
              <a:solidFill>
                <a:srgbClr val="000000"/>
              </a:solidFill>
              <a:latin typeface="Trebuchet MS" panose="020B0603020202020204" pitchFamily="34" charset="0"/>
            </a:endParaRPr>
          </a:p>
          <a:p>
            <a:endParaRPr lang="nb-NO" sz="2000" dirty="0">
              <a:latin typeface="Trebuchet MS" panose="020B0603020202020204" pitchFamily="34" charset="0"/>
            </a:endParaRPr>
          </a:p>
          <a:p>
            <a:r>
              <a:rPr lang="nb-NO" sz="3100" dirty="0">
                <a:solidFill>
                  <a:srgbClr val="252525"/>
                </a:solidFill>
                <a:latin typeface="+mj-lt"/>
              </a:rPr>
              <a:t>Den nyeste forskningen sier at «</a:t>
            </a:r>
            <a:r>
              <a:rPr lang="nb-NO" sz="3100" dirty="0" err="1">
                <a:solidFill>
                  <a:srgbClr val="252525"/>
                </a:solidFill>
                <a:latin typeface="+mj-lt"/>
              </a:rPr>
              <a:t>gifted</a:t>
            </a:r>
            <a:r>
              <a:rPr lang="nb-NO" sz="3100" dirty="0">
                <a:solidFill>
                  <a:srgbClr val="252525"/>
                </a:solidFill>
                <a:latin typeface="+mj-lt"/>
              </a:rPr>
              <a:t> </a:t>
            </a:r>
            <a:r>
              <a:rPr lang="nb-NO" sz="3100" dirty="0" err="1">
                <a:solidFill>
                  <a:srgbClr val="252525"/>
                </a:solidFill>
                <a:latin typeface="+mj-lt"/>
              </a:rPr>
              <a:t>brain</a:t>
            </a:r>
            <a:r>
              <a:rPr lang="nb-NO" sz="3100" dirty="0">
                <a:solidFill>
                  <a:srgbClr val="252525"/>
                </a:solidFill>
                <a:latin typeface="+mj-lt"/>
              </a:rPr>
              <a:t> is </a:t>
            </a:r>
            <a:r>
              <a:rPr lang="nb-NO" sz="3100" dirty="0" err="1">
                <a:solidFill>
                  <a:srgbClr val="252525"/>
                </a:solidFill>
                <a:latin typeface="+mj-lt"/>
              </a:rPr>
              <a:t>characterised</a:t>
            </a:r>
            <a:r>
              <a:rPr lang="nb-NO" sz="3100" dirty="0">
                <a:solidFill>
                  <a:srgbClr val="252525"/>
                </a:solidFill>
                <a:latin typeface="+mj-lt"/>
              </a:rPr>
              <a:t> by </a:t>
            </a:r>
            <a:r>
              <a:rPr lang="nb-NO" sz="3100" dirty="0" err="1">
                <a:solidFill>
                  <a:srgbClr val="252525"/>
                </a:solidFill>
                <a:latin typeface="+mj-lt"/>
              </a:rPr>
              <a:t>high-level</a:t>
            </a:r>
            <a:r>
              <a:rPr lang="nb-NO" sz="3100" dirty="0">
                <a:solidFill>
                  <a:srgbClr val="252525"/>
                </a:solidFill>
                <a:latin typeface="+mj-lt"/>
              </a:rPr>
              <a:t> </a:t>
            </a:r>
            <a:r>
              <a:rPr lang="nb-NO" sz="3100" dirty="0" err="1">
                <a:solidFill>
                  <a:srgbClr val="252525"/>
                </a:solidFill>
                <a:latin typeface="+mj-lt"/>
              </a:rPr>
              <a:t>prefrontal</a:t>
            </a:r>
            <a:r>
              <a:rPr lang="nb-NO" sz="3100" dirty="0">
                <a:solidFill>
                  <a:srgbClr val="252525"/>
                </a:solidFill>
                <a:latin typeface="+mj-lt"/>
              </a:rPr>
              <a:t> </a:t>
            </a:r>
            <a:r>
              <a:rPr lang="nb-NO" sz="3100" dirty="0" err="1">
                <a:solidFill>
                  <a:srgbClr val="252525"/>
                </a:solidFill>
                <a:latin typeface="+mj-lt"/>
              </a:rPr>
              <a:t>cortical</a:t>
            </a:r>
            <a:r>
              <a:rPr lang="nb-NO" sz="3100" dirty="0">
                <a:solidFill>
                  <a:srgbClr val="252525"/>
                </a:solidFill>
                <a:latin typeface="+mj-lt"/>
              </a:rPr>
              <a:t> </a:t>
            </a:r>
            <a:r>
              <a:rPr lang="nb-NO" sz="3100" dirty="0" err="1">
                <a:solidFill>
                  <a:srgbClr val="252525"/>
                </a:solidFill>
                <a:latin typeface="+mj-lt"/>
              </a:rPr>
              <a:t>functioning</a:t>
            </a:r>
            <a:r>
              <a:rPr lang="nb-NO" sz="3100" dirty="0">
                <a:solidFill>
                  <a:srgbClr val="252525"/>
                </a:solidFill>
                <a:latin typeface="+mj-lt"/>
              </a:rPr>
              <a:t> </a:t>
            </a:r>
            <a:r>
              <a:rPr lang="nb-NO" sz="3100" dirty="0" err="1">
                <a:solidFill>
                  <a:srgbClr val="252525"/>
                </a:solidFill>
                <a:latin typeface="+mj-lt"/>
              </a:rPr>
              <a:t>within</a:t>
            </a:r>
            <a:r>
              <a:rPr lang="nb-NO" sz="3100" dirty="0">
                <a:solidFill>
                  <a:srgbClr val="252525"/>
                </a:solidFill>
                <a:latin typeface="+mj-lt"/>
              </a:rPr>
              <a:t> a bilateral </a:t>
            </a:r>
            <a:r>
              <a:rPr lang="nb-NO" sz="3100" dirty="0" err="1">
                <a:solidFill>
                  <a:srgbClr val="252525"/>
                </a:solidFill>
                <a:latin typeface="+mj-lt"/>
              </a:rPr>
              <a:t>fronto</a:t>
            </a:r>
            <a:r>
              <a:rPr lang="nb-NO" sz="3100" dirty="0">
                <a:solidFill>
                  <a:srgbClr val="252525"/>
                </a:solidFill>
                <a:latin typeface="+mj-lt"/>
              </a:rPr>
              <a:t>-parietal </a:t>
            </a:r>
            <a:r>
              <a:rPr lang="nb-NO" sz="3100" dirty="0" err="1">
                <a:solidFill>
                  <a:srgbClr val="252525"/>
                </a:solidFill>
                <a:latin typeface="+mj-lt"/>
              </a:rPr>
              <a:t>network</a:t>
            </a:r>
            <a:r>
              <a:rPr lang="nb-NO" sz="3100" dirty="0">
                <a:solidFill>
                  <a:srgbClr val="252525"/>
                </a:solidFill>
                <a:latin typeface="+mj-lt"/>
              </a:rPr>
              <a:t>» (Haier et al. 2004; </a:t>
            </a:r>
            <a:r>
              <a:rPr lang="nb-NO" sz="3100" dirty="0" err="1">
                <a:solidFill>
                  <a:srgbClr val="252525"/>
                </a:solidFill>
                <a:latin typeface="+mj-lt"/>
              </a:rPr>
              <a:t>Geake</a:t>
            </a:r>
            <a:r>
              <a:rPr lang="nb-NO" sz="3100" dirty="0">
                <a:solidFill>
                  <a:srgbClr val="252525"/>
                </a:solidFill>
                <a:latin typeface="+mj-lt"/>
              </a:rPr>
              <a:t>, 2009). Det betyr at: </a:t>
            </a:r>
          </a:p>
          <a:p>
            <a:endParaRPr lang="nb-NO" sz="3100" dirty="0">
              <a:solidFill>
                <a:srgbClr val="252525"/>
              </a:solidFill>
              <a:latin typeface="+mj-lt"/>
            </a:endParaRPr>
          </a:p>
          <a:p>
            <a:r>
              <a:rPr lang="nb-NO" sz="3100" b="1" dirty="0" smtClean="0">
                <a:solidFill>
                  <a:srgbClr val="000000"/>
                </a:solidFill>
                <a:latin typeface="+mj-lt"/>
              </a:rPr>
              <a:t>De </a:t>
            </a:r>
            <a:r>
              <a:rPr lang="nb-NO" sz="3100" b="1" dirty="0">
                <a:solidFill>
                  <a:srgbClr val="000000"/>
                </a:solidFill>
                <a:latin typeface="+mj-lt"/>
              </a:rPr>
              <a:t>tenker fortere (høyere prosesseringshastighet) </a:t>
            </a:r>
            <a:endParaRPr lang="nb-NO" sz="3100" dirty="0">
              <a:solidFill>
                <a:srgbClr val="000000"/>
              </a:solidFill>
              <a:latin typeface="+mj-lt"/>
            </a:endParaRPr>
          </a:p>
          <a:p>
            <a:r>
              <a:rPr lang="nb-NO" sz="3100" b="1" dirty="0" smtClean="0">
                <a:solidFill>
                  <a:srgbClr val="252525"/>
                </a:solidFill>
                <a:latin typeface="+mj-lt"/>
              </a:rPr>
              <a:t>De </a:t>
            </a:r>
            <a:r>
              <a:rPr lang="nb-NO" sz="3100" b="1" dirty="0">
                <a:solidFill>
                  <a:srgbClr val="252525"/>
                </a:solidFill>
                <a:latin typeface="+mj-lt"/>
              </a:rPr>
              <a:t>tenker mer komplekst </a:t>
            </a:r>
            <a:endParaRPr lang="nb-NO" sz="3100" dirty="0">
              <a:solidFill>
                <a:srgbClr val="252525"/>
              </a:solidFill>
              <a:latin typeface="+mj-lt"/>
            </a:endParaRPr>
          </a:p>
          <a:p>
            <a:r>
              <a:rPr lang="nb-NO" sz="3100" b="1" dirty="0" smtClean="0">
                <a:solidFill>
                  <a:srgbClr val="000000"/>
                </a:solidFill>
                <a:latin typeface="+mj-lt"/>
              </a:rPr>
              <a:t>Mer </a:t>
            </a:r>
            <a:r>
              <a:rPr lang="nb-NO" sz="3100" b="1" dirty="0">
                <a:solidFill>
                  <a:srgbClr val="000000"/>
                </a:solidFill>
                <a:latin typeface="+mj-lt"/>
              </a:rPr>
              <a:t>opptatt av fremtidstenkning, innsiktsfull tenkning, og intuisjon </a:t>
            </a:r>
            <a:endParaRPr lang="nb-NO" sz="3100" dirty="0">
              <a:solidFill>
                <a:srgbClr val="000000"/>
              </a:solidFill>
              <a:latin typeface="+mj-lt"/>
            </a:endParaRPr>
          </a:p>
          <a:p>
            <a:r>
              <a:rPr lang="nb-NO" sz="3100" b="1" dirty="0" smtClean="0">
                <a:solidFill>
                  <a:srgbClr val="000000"/>
                </a:solidFill>
                <a:latin typeface="+mj-lt"/>
              </a:rPr>
              <a:t>Mer </a:t>
            </a:r>
            <a:r>
              <a:rPr lang="nb-NO" sz="3100" b="1" dirty="0">
                <a:solidFill>
                  <a:srgbClr val="000000"/>
                </a:solidFill>
                <a:latin typeface="+mj-lt"/>
              </a:rPr>
              <a:t>avslappet og konsentrert læring, høyere kapasitet i arbeidsminnet - avansert kunnskapsbase </a:t>
            </a:r>
            <a:endParaRPr lang="nb-NO" sz="3100" dirty="0">
              <a:solidFill>
                <a:srgbClr val="000000"/>
              </a:solidFill>
              <a:latin typeface="+mj-lt"/>
            </a:endParaRPr>
          </a:p>
          <a:p>
            <a:r>
              <a:rPr lang="nb-NO" sz="3100" b="1" dirty="0" smtClean="0">
                <a:solidFill>
                  <a:srgbClr val="000000"/>
                </a:solidFill>
                <a:latin typeface="+mj-lt"/>
              </a:rPr>
              <a:t>Bedre </a:t>
            </a:r>
            <a:r>
              <a:rPr lang="nb-NO" sz="3100" b="1" dirty="0">
                <a:solidFill>
                  <a:srgbClr val="000000"/>
                </a:solidFill>
                <a:latin typeface="+mj-lt"/>
              </a:rPr>
              <a:t>fokusering av oppmerksomhet, dybdespørsmål </a:t>
            </a:r>
            <a:endParaRPr lang="nb-NO" sz="3100" dirty="0">
              <a:solidFill>
                <a:srgbClr val="000000"/>
              </a:solidFill>
              <a:latin typeface="+mj-lt"/>
            </a:endParaRPr>
          </a:p>
          <a:p>
            <a:endParaRPr lang="nb-NO" sz="3100" dirty="0">
              <a:latin typeface="+mj-lt"/>
            </a:endParaRPr>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21</a:t>
            </a:fld>
            <a:endParaRPr lang="nn-NO">
              <a:solidFill>
                <a:prstClr val="black">
                  <a:tint val="75000"/>
                </a:prstClr>
              </a:solidFill>
            </a:endParaRPr>
          </a:p>
        </p:txBody>
      </p:sp>
      <p:pic>
        <p:nvPicPr>
          <p:cNvPr id="4" name="Bilde 3"/>
          <p:cNvPicPr>
            <a:picLocks noChangeAspect="1"/>
          </p:cNvPicPr>
          <p:nvPr/>
        </p:nvPicPr>
        <p:blipFill>
          <a:blip r:embed="rId2"/>
          <a:stretch>
            <a:fillRect/>
          </a:stretch>
        </p:blipFill>
        <p:spPr>
          <a:xfrm>
            <a:off x="6804248" y="138399"/>
            <a:ext cx="2312700" cy="1850441"/>
          </a:xfrm>
          <a:prstGeom prst="rect">
            <a:avLst/>
          </a:prstGeom>
        </p:spPr>
      </p:pic>
    </p:spTree>
    <p:extLst>
      <p:ext uri="{BB962C8B-B14F-4D97-AF65-F5344CB8AC3E}">
        <p14:creationId xmlns:p14="http://schemas.microsoft.com/office/powerpoint/2010/main" val="286483614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pPr algn="l"/>
            <a:r>
              <a:rPr lang="nb-NO" sz="3200" dirty="0">
                <a:solidFill>
                  <a:srgbClr val="000000"/>
                </a:solidFill>
              </a:rPr>
              <a:t/>
            </a:r>
            <a:br>
              <a:rPr lang="nb-NO" sz="3200" dirty="0">
                <a:solidFill>
                  <a:srgbClr val="000000"/>
                </a:solidFill>
              </a:rPr>
            </a:br>
            <a:r>
              <a:rPr lang="nb-NO" sz="3200" b="1" dirty="0"/>
              <a:t>Skolebarn-har du sett disse karakteristika? </a:t>
            </a:r>
            <a:endParaRPr lang="nb-NO" sz="3200" dirty="0"/>
          </a:p>
        </p:txBody>
      </p:sp>
      <p:sp>
        <p:nvSpPr>
          <p:cNvPr id="3" name="Plassholder for innhold 2"/>
          <p:cNvSpPr>
            <a:spLocks noGrp="1"/>
          </p:cNvSpPr>
          <p:nvPr>
            <p:ph idx="1"/>
          </p:nvPr>
        </p:nvSpPr>
        <p:spPr/>
        <p:txBody>
          <a:bodyPr>
            <a:normAutofit/>
          </a:bodyPr>
          <a:lstStyle/>
          <a:p>
            <a:endParaRPr lang="nb-NO" sz="1800" dirty="0">
              <a:solidFill>
                <a:srgbClr val="000000"/>
              </a:solidFill>
              <a:latin typeface="Trebuchet MS" panose="020B0603020202020204" pitchFamily="34" charset="0"/>
            </a:endParaRPr>
          </a:p>
          <a:p>
            <a:endParaRPr lang="nb-NO" sz="1800" dirty="0">
              <a:latin typeface="Trebuchet MS" panose="020B0603020202020204" pitchFamily="34" charset="0"/>
            </a:endParaRPr>
          </a:p>
          <a:p>
            <a:r>
              <a:rPr lang="nb-NO" sz="2400" dirty="0">
                <a:solidFill>
                  <a:srgbClr val="252525"/>
                </a:solidFill>
                <a:latin typeface="Trebuchet MS" panose="020B0603020202020204" pitchFamily="34" charset="0"/>
              </a:rPr>
              <a:t>De kjeder seg med rutineoppgaver </a:t>
            </a:r>
          </a:p>
          <a:p>
            <a:r>
              <a:rPr lang="nb-NO" sz="2400" dirty="0" smtClean="0">
                <a:solidFill>
                  <a:srgbClr val="252525"/>
                </a:solidFill>
                <a:latin typeface="Trebuchet MS" panose="020B0603020202020204" pitchFamily="34" charset="0"/>
              </a:rPr>
              <a:t>Nekter </a:t>
            </a:r>
            <a:r>
              <a:rPr lang="nb-NO" sz="2400" dirty="0">
                <a:solidFill>
                  <a:srgbClr val="252525"/>
                </a:solidFill>
                <a:latin typeface="Trebuchet MS" panose="020B0603020202020204" pitchFamily="34" charset="0"/>
              </a:rPr>
              <a:t>å gjøre ”enkle” hjemmelekser </a:t>
            </a:r>
          </a:p>
          <a:p>
            <a:r>
              <a:rPr lang="nb-NO" sz="2400" dirty="0" smtClean="0">
                <a:solidFill>
                  <a:srgbClr val="252525"/>
                </a:solidFill>
                <a:latin typeface="Trebuchet MS" panose="020B0603020202020204" pitchFamily="34" charset="0"/>
              </a:rPr>
              <a:t>Vanskelig </a:t>
            </a:r>
            <a:r>
              <a:rPr lang="nb-NO" sz="2400" dirty="0">
                <a:solidFill>
                  <a:srgbClr val="252525"/>
                </a:solidFill>
                <a:latin typeface="Trebuchet MS" panose="020B0603020202020204" pitchFamily="34" charset="0"/>
              </a:rPr>
              <a:t>å få dem til å skifte tema </a:t>
            </a:r>
          </a:p>
          <a:p>
            <a:r>
              <a:rPr lang="nb-NO" sz="2400" dirty="0" smtClean="0">
                <a:solidFill>
                  <a:srgbClr val="252525"/>
                </a:solidFill>
                <a:latin typeface="Trebuchet MS" panose="020B0603020202020204" pitchFamily="34" charset="0"/>
              </a:rPr>
              <a:t>Kritiske </a:t>
            </a:r>
            <a:r>
              <a:rPr lang="nb-NO" sz="2400" dirty="0">
                <a:solidFill>
                  <a:srgbClr val="252525"/>
                </a:solidFill>
                <a:latin typeface="Trebuchet MS" panose="020B0603020202020204" pitchFamily="34" charset="0"/>
              </a:rPr>
              <a:t>overfor andre – særlig lærerne </a:t>
            </a:r>
          </a:p>
          <a:p>
            <a:r>
              <a:rPr lang="nb-NO" sz="2400" dirty="0" smtClean="0">
                <a:solidFill>
                  <a:srgbClr val="252525"/>
                </a:solidFill>
                <a:latin typeface="Trebuchet MS" panose="020B0603020202020204" pitchFamily="34" charset="0"/>
              </a:rPr>
              <a:t>Er </a:t>
            </a:r>
            <a:r>
              <a:rPr lang="nb-NO" sz="2400" dirty="0">
                <a:solidFill>
                  <a:srgbClr val="252525"/>
                </a:solidFill>
                <a:latin typeface="Trebuchet MS" panose="020B0603020202020204" pitchFamily="34" charset="0"/>
              </a:rPr>
              <a:t>uenige med andre – inklusive lærerne </a:t>
            </a:r>
          </a:p>
          <a:p>
            <a:r>
              <a:rPr lang="nb-NO" sz="2400" dirty="0" smtClean="0">
                <a:solidFill>
                  <a:srgbClr val="252525"/>
                </a:solidFill>
                <a:latin typeface="Trebuchet MS" panose="020B0603020202020204" pitchFamily="34" charset="0"/>
              </a:rPr>
              <a:t>Vitser </a:t>
            </a:r>
            <a:r>
              <a:rPr lang="nb-NO" sz="2400" dirty="0">
                <a:solidFill>
                  <a:srgbClr val="252525"/>
                </a:solidFill>
                <a:latin typeface="Trebuchet MS" panose="020B0603020202020204" pitchFamily="34" charset="0"/>
              </a:rPr>
              <a:t>eller forstyrrer i klasserommet </a:t>
            </a:r>
          </a:p>
          <a:p>
            <a:r>
              <a:rPr lang="nb-NO" sz="2400" dirty="0" smtClean="0">
                <a:solidFill>
                  <a:srgbClr val="252525"/>
                </a:solidFill>
                <a:latin typeface="Trebuchet MS" panose="020B0603020202020204" pitchFamily="34" charset="0"/>
              </a:rPr>
              <a:t>Arbeidet </a:t>
            </a:r>
            <a:r>
              <a:rPr lang="nb-NO" sz="2400" dirty="0">
                <a:solidFill>
                  <a:srgbClr val="252525"/>
                </a:solidFill>
                <a:latin typeface="Trebuchet MS" panose="020B0603020202020204" pitchFamily="34" charset="0"/>
              </a:rPr>
              <a:t>deres kan være rotete og uoversiktlig </a:t>
            </a:r>
          </a:p>
          <a:p>
            <a:endParaRPr lang="nb-NO"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22</a:t>
            </a:fld>
            <a:endParaRPr lang="nn-NO">
              <a:solidFill>
                <a:prstClr val="black">
                  <a:tint val="75000"/>
                </a:prstClr>
              </a:solidFill>
            </a:endParaRPr>
          </a:p>
        </p:txBody>
      </p:sp>
    </p:spTree>
    <p:extLst>
      <p:ext uri="{BB962C8B-B14F-4D97-AF65-F5344CB8AC3E}">
        <p14:creationId xmlns:p14="http://schemas.microsoft.com/office/powerpoint/2010/main" val="163409909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000" dirty="0">
                <a:solidFill>
                  <a:srgbClr val="000000"/>
                </a:solidFill>
                <a:latin typeface="Trebuchet MS" panose="020B0603020202020204" pitchFamily="34" charset="0"/>
              </a:rPr>
              <a:t/>
            </a:r>
            <a:br>
              <a:rPr lang="nb-NO" sz="2000" dirty="0">
                <a:solidFill>
                  <a:srgbClr val="000000"/>
                </a:solidFill>
                <a:latin typeface="Trebuchet MS" panose="020B0603020202020204" pitchFamily="34" charset="0"/>
              </a:rPr>
            </a:br>
            <a:r>
              <a:rPr lang="nb-NO" sz="4000" b="1" dirty="0" smtClean="0"/>
              <a:t>Karakteristika</a:t>
            </a:r>
            <a:r>
              <a:rPr lang="nb-NO" sz="2800" b="1" dirty="0" smtClean="0">
                <a:solidFill>
                  <a:srgbClr val="184377"/>
                </a:solidFill>
              </a:rPr>
              <a:t> </a:t>
            </a:r>
            <a:endParaRPr lang="nb-NO" sz="2800" dirty="0"/>
          </a:p>
        </p:txBody>
      </p:sp>
      <p:sp>
        <p:nvSpPr>
          <p:cNvPr id="3" name="Plassholder for innhold 2"/>
          <p:cNvSpPr>
            <a:spLocks noGrp="1"/>
          </p:cNvSpPr>
          <p:nvPr>
            <p:ph idx="1"/>
          </p:nvPr>
        </p:nvSpPr>
        <p:spPr/>
        <p:txBody>
          <a:bodyPr>
            <a:normAutofit lnSpcReduction="10000"/>
          </a:bodyPr>
          <a:lstStyle/>
          <a:p>
            <a:pPr marL="0" indent="0">
              <a:buNone/>
            </a:pPr>
            <a:endParaRPr lang="nb-NO" sz="1600" dirty="0">
              <a:latin typeface="Trebuchet MS" panose="020B0603020202020204" pitchFamily="34" charset="0"/>
            </a:endParaRPr>
          </a:p>
          <a:p>
            <a:r>
              <a:rPr lang="nb-NO" sz="2800" dirty="0">
                <a:solidFill>
                  <a:srgbClr val="252525"/>
                </a:solidFill>
                <a:latin typeface="Calibri" panose="020F0502020204030204" pitchFamily="34" charset="0"/>
              </a:rPr>
              <a:t>Kan være stor avstand mellom intellektuell og emosjonell utvikling </a:t>
            </a:r>
          </a:p>
          <a:p>
            <a:r>
              <a:rPr lang="nb-NO" sz="2800" dirty="0" smtClean="0">
                <a:solidFill>
                  <a:srgbClr val="252525"/>
                </a:solidFill>
                <a:latin typeface="Calibri" panose="020F0502020204030204" pitchFamily="34" charset="0"/>
              </a:rPr>
              <a:t>Høyt </a:t>
            </a:r>
            <a:r>
              <a:rPr lang="nb-NO" sz="2800" dirty="0">
                <a:solidFill>
                  <a:srgbClr val="252525"/>
                </a:solidFill>
                <a:latin typeface="Calibri" panose="020F0502020204030204" pitchFamily="34" charset="0"/>
              </a:rPr>
              <a:t>nivå på kreativitet/fantasi </a:t>
            </a:r>
          </a:p>
          <a:p>
            <a:r>
              <a:rPr lang="nb-NO" sz="2800" dirty="0" smtClean="0">
                <a:solidFill>
                  <a:srgbClr val="252525"/>
                </a:solidFill>
                <a:latin typeface="Calibri" panose="020F0502020204030204" pitchFamily="34" charset="0"/>
              </a:rPr>
              <a:t>Uavhengige</a:t>
            </a:r>
            <a:r>
              <a:rPr lang="nb-NO" sz="2800" dirty="0">
                <a:solidFill>
                  <a:srgbClr val="252525"/>
                </a:solidFill>
                <a:latin typeface="Calibri" panose="020F0502020204030204" pitchFamily="34" charset="0"/>
              </a:rPr>
              <a:t>. Foretrekker å jobbe alene </a:t>
            </a:r>
          </a:p>
          <a:p>
            <a:r>
              <a:rPr lang="nb-NO" sz="2800" dirty="0" smtClean="0">
                <a:solidFill>
                  <a:srgbClr val="252525"/>
                </a:solidFill>
                <a:latin typeface="Calibri" panose="020F0502020204030204" pitchFamily="34" charset="0"/>
              </a:rPr>
              <a:t>Overfører </a:t>
            </a:r>
            <a:r>
              <a:rPr lang="nb-NO" sz="2800" dirty="0">
                <a:solidFill>
                  <a:srgbClr val="252525"/>
                </a:solidFill>
                <a:latin typeface="Calibri" panose="020F0502020204030204" pitchFamily="34" charset="0"/>
              </a:rPr>
              <a:t>begreper til nye situasjoner </a:t>
            </a:r>
          </a:p>
          <a:p>
            <a:r>
              <a:rPr lang="nb-NO" sz="2800" dirty="0" smtClean="0">
                <a:solidFill>
                  <a:srgbClr val="252525"/>
                </a:solidFill>
                <a:latin typeface="Calibri" panose="020F0502020204030204" pitchFamily="34" charset="0"/>
              </a:rPr>
              <a:t>Interessert </a:t>
            </a:r>
            <a:r>
              <a:rPr lang="nb-NO" sz="2800" dirty="0">
                <a:solidFill>
                  <a:srgbClr val="252525"/>
                </a:solidFill>
                <a:latin typeface="Calibri" panose="020F0502020204030204" pitchFamily="34" charset="0"/>
              </a:rPr>
              <a:t>i abstrakte begreper (tid, rom, univers) </a:t>
            </a:r>
          </a:p>
          <a:p>
            <a:r>
              <a:rPr lang="nb-NO" sz="2800" dirty="0" smtClean="0">
                <a:solidFill>
                  <a:srgbClr val="252525"/>
                </a:solidFill>
                <a:latin typeface="Calibri" panose="020F0502020204030204" pitchFamily="34" charset="0"/>
              </a:rPr>
              <a:t>Interessert </a:t>
            </a:r>
            <a:r>
              <a:rPr lang="nb-NO" sz="2800" dirty="0">
                <a:solidFill>
                  <a:srgbClr val="252525"/>
                </a:solidFill>
                <a:latin typeface="Calibri" panose="020F0502020204030204" pitchFamily="34" charset="0"/>
              </a:rPr>
              <a:t>i årsaks-/ virkning mekanismer </a:t>
            </a:r>
          </a:p>
          <a:p>
            <a:r>
              <a:rPr lang="nb-NO" sz="2800" dirty="0" smtClean="0">
                <a:solidFill>
                  <a:srgbClr val="252525"/>
                </a:solidFill>
                <a:latin typeface="Calibri" panose="020F0502020204030204" pitchFamily="34" charset="0"/>
              </a:rPr>
              <a:t>Utvikler </a:t>
            </a:r>
            <a:r>
              <a:rPr lang="nb-NO" sz="2800" dirty="0">
                <a:solidFill>
                  <a:srgbClr val="252525"/>
                </a:solidFill>
                <a:latin typeface="Calibri" panose="020F0502020204030204" pitchFamily="34" charset="0"/>
              </a:rPr>
              <a:t>seg fort, har en stor kunnskapsbase </a:t>
            </a:r>
          </a:p>
          <a:p>
            <a:r>
              <a:rPr lang="nb-NO" sz="2800" dirty="0" smtClean="0">
                <a:solidFill>
                  <a:srgbClr val="252525"/>
                </a:solidFill>
                <a:latin typeface="Calibri" panose="020F0502020204030204" pitchFamily="34" charset="0"/>
              </a:rPr>
              <a:t>God </a:t>
            </a:r>
            <a:r>
              <a:rPr lang="nb-NO" sz="2800" dirty="0">
                <a:solidFill>
                  <a:srgbClr val="252525"/>
                </a:solidFill>
                <a:latin typeface="Calibri" panose="020F0502020204030204" pitchFamily="34" charset="0"/>
              </a:rPr>
              <a:t>hukommelse, gode kognitive strategier </a:t>
            </a:r>
          </a:p>
          <a:p>
            <a:endParaRPr lang="nb-NO" sz="2800" dirty="0">
              <a:latin typeface="Calibri" panose="020F0502020204030204" pitchFamily="34" charset="0"/>
            </a:endParaRPr>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23</a:t>
            </a:fld>
            <a:endParaRPr lang="nn-NO">
              <a:solidFill>
                <a:prstClr val="black">
                  <a:tint val="75000"/>
                </a:prstClr>
              </a:solidFill>
            </a:endParaRPr>
          </a:p>
        </p:txBody>
      </p:sp>
    </p:spTree>
    <p:extLst>
      <p:ext uri="{BB962C8B-B14F-4D97-AF65-F5344CB8AC3E}">
        <p14:creationId xmlns:p14="http://schemas.microsoft.com/office/powerpoint/2010/main" val="27512863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pPr algn="l"/>
            <a:r>
              <a:rPr lang="nb-NO" sz="2800" b="1" dirty="0" err="1" smtClean="0">
                <a:solidFill>
                  <a:prstClr val="black"/>
                </a:solidFill>
                <a:latin typeface="Trebuchet MS" panose="020B0603020202020204" pitchFamily="34" charset="0"/>
              </a:rPr>
              <a:t>Høytpresterende</a:t>
            </a:r>
            <a:r>
              <a:rPr lang="nb-NO" sz="2800" b="1" dirty="0" smtClean="0">
                <a:solidFill>
                  <a:prstClr val="black"/>
                </a:solidFill>
                <a:latin typeface="Trebuchet MS" panose="020B0603020202020204" pitchFamily="34" charset="0"/>
              </a:rPr>
              <a:t> versus/ stort </a:t>
            </a:r>
            <a:r>
              <a:rPr lang="nb-NO" sz="2800" b="1" dirty="0" err="1" smtClean="0">
                <a:solidFill>
                  <a:prstClr val="black"/>
                </a:solidFill>
                <a:latin typeface="Trebuchet MS" panose="020B0603020202020204" pitchFamily="34" charset="0"/>
              </a:rPr>
              <a:t>læringspotensiale</a:t>
            </a:r>
            <a:r>
              <a:rPr lang="nb-NO" sz="2800" b="1" dirty="0" smtClean="0">
                <a:solidFill>
                  <a:prstClr val="black"/>
                </a:solidFill>
                <a:latin typeface="Trebuchet MS" panose="020B0603020202020204" pitchFamily="34" charset="0"/>
              </a:rPr>
              <a:t> </a:t>
            </a:r>
            <a:br>
              <a:rPr lang="nb-NO" sz="2800" b="1" dirty="0" smtClean="0">
                <a:solidFill>
                  <a:prstClr val="black"/>
                </a:solidFill>
                <a:latin typeface="Trebuchet MS" panose="020B0603020202020204" pitchFamily="34" charset="0"/>
              </a:rPr>
            </a:br>
            <a:r>
              <a:rPr lang="nb-NO" sz="2000" b="1" dirty="0" smtClean="0">
                <a:solidFill>
                  <a:prstClr val="black"/>
                </a:solidFill>
                <a:latin typeface="Trebuchet MS" panose="020B0603020202020204" pitchFamily="34" charset="0"/>
              </a:rPr>
              <a:t>(Skogen </a:t>
            </a:r>
            <a:r>
              <a:rPr lang="nb-NO" sz="2000" b="1" dirty="0">
                <a:solidFill>
                  <a:prstClr val="black"/>
                </a:solidFill>
                <a:latin typeface="Trebuchet MS" panose="020B0603020202020204" pitchFamily="34" charset="0"/>
              </a:rPr>
              <a:t>&amp; Idsøe, 2011)</a:t>
            </a:r>
            <a:endParaRPr lang="nb-NO" dirty="0"/>
          </a:p>
        </p:txBody>
      </p:sp>
      <p:sp>
        <p:nvSpPr>
          <p:cNvPr id="3" name="Plassholder for innhold 2"/>
          <p:cNvSpPr>
            <a:spLocks noGrp="1"/>
          </p:cNvSpPr>
          <p:nvPr>
            <p:ph sz="half" idx="1"/>
          </p:nvPr>
        </p:nvSpPr>
        <p:spPr/>
        <p:txBody>
          <a:bodyPr>
            <a:normAutofit fontScale="92500" lnSpcReduction="10000"/>
          </a:bodyPr>
          <a:lstStyle/>
          <a:p>
            <a:pPr marL="0" lvl="0" indent="0">
              <a:buNone/>
            </a:pPr>
            <a:r>
              <a:rPr lang="nb-NO" sz="1500" b="1" dirty="0" err="1">
                <a:solidFill>
                  <a:srgbClr val="252525"/>
                </a:solidFill>
                <a:latin typeface="Trebuchet MS" panose="020B0603020202020204" pitchFamily="34" charset="0"/>
              </a:rPr>
              <a:t>H</a:t>
            </a:r>
            <a:r>
              <a:rPr lang="nb-NO" sz="1500" b="1" dirty="0" err="1" smtClean="0">
                <a:solidFill>
                  <a:srgbClr val="252525"/>
                </a:solidFill>
                <a:latin typeface="Trebuchet MS" panose="020B0603020202020204" pitchFamily="34" charset="0"/>
              </a:rPr>
              <a:t>øytpresterende</a:t>
            </a:r>
            <a:r>
              <a:rPr lang="nb-NO" sz="1500" b="1" dirty="0" smtClean="0">
                <a:solidFill>
                  <a:srgbClr val="252525"/>
                </a:solidFill>
                <a:latin typeface="Trebuchet MS" panose="020B0603020202020204" pitchFamily="34" charset="0"/>
              </a:rPr>
              <a:t> </a:t>
            </a:r>
            <a:r>
              <a:rPr lang="nb-NO" sz="1500" b="1" dirty="0">
                <a:solidFill>
                  <a:srgbClr val="252525"/>
                </a:solidFill>
                <a:latin typeface="Trebuchet MS" panose="020B0603020202020204" pitchFamily="34" charset="0"/>
              </a:rPr>
              <a:t>elever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Kan svarene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Er interesserte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Arbeider hardt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Svarer på spørsmål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Befinner seg i toppen av klassen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Lytter med interesse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Lærer lett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Har det fint med jevnaldrende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Er mottagelige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Kopierer nøyaktig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Liker å gå på skole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Mottar informasjon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Er teknikere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Liker logisk oppbygget læring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Er bevisste </a:t>
            </a:r>
          </a:p>
          <a:p>
            <a:pPr lvl="0"/>
            <a:r>
              <a:rPr lang="nb-NO" sz="1500" dirty="0">
                <a:solidFill>
                  <a:srgbClr val="8F0D69"/>
                </a:solidFill>
                <a:latin typeface="Wingdings" panose="05000000000000000000" pitchFamily="2" charset="2"/>
              </a:rPr>
              <a:t></a:t>
            </a:r>
            <a:r>
              <a:rPr lang="nb-NO" sz="1500" dirty="0">
                <a:solidFill>
                  <a:srgbClr val="252525"/>
                </a:solidFill>
                <a:latin typeface="Trebuchet MS" panose="020B0603020202020204" pitchFamily="34" charset="0"/>
              </a:rPr>
              <a:t>Er tilfredse med egen læring </a:t>
            </a:r>
          </a:p>
          <a:p>
            <a:pPr lvl="0"/>
            <a:endParaRPr lang="nb-NO" sz="1500" dirty="0">
              <a:solidFill>
                <a:srgbClr val="252525"/>
              </a:solidFill>
              <a:latin typeface="Trebuchet MS" panose="020B0603020202020204" pitchFamily="34" charset="0"/>
            </a:endParaRPr>
          </a:p>
          <a:p>
            <a:endParaRPr lang="nb-NO" dirty="0"/>
          </a:p>
        </p:txBody>
      </p:sp>
      <p:sp>
        <p:nvSpPr>
          <p:cNvPr id="4" name="Plassholder for innhold 3"/>
          <p:cNvSpPr>
            <a:spLocks noGrp="1"/>
          </p:cNvSpPr>
          <p:nvPr>
            <p:ph sz="half" idx="2"/>
          </p:nvPr>
        </p:nvSpPr>
        <p:spPr/>
        <p:txBody>
          <a:bodyPr>
            <a:normAutofit fontScale="92500" lnSpcReduction="10000"/>
          </a:bodyPr>
          <a:lstStyle/>
          <a:p>
            <a:pPr marL="0" lvl="0" indent="0" fontAlgn="base">
              <a:spcAft>
                <a:spcPct val="0"/>
              </a:spcAft>
              <a:buClr>
                <a:srgbClr val="8F0D69"/>
              </a:buClr>
              <a:buNone/>
            </a:pPr>
            <a:r>
              <a:rPr lang="nb-NO" sz="1500" b="1" dirty="0" smtClean="0">
                <a:solidFill>
                  <a:srgbClr val="262626"/>
                </a:solidFill>
                <a:latin typeface="Trebuchet MS"/>
              </a:rPr>
              <a:t>Stort </a:t>
            </a:r>
            <a:r>
              <a:rPr lang="nb-NO" sz="1500" b="1" dirty="0" err="1" smtClean="0">
                <a:solidFill>
                  <a:srgbClr val="262626"/>
                </a:solidFill>
                <a:latin typeface="Trebuchet MS"/>
              </a:rPr>
              <a:t>læringspotensiale</a:t>
            </a:r>
            <a:endParaRPr lang="nb-NO" sz="1500" dirty="0">
              <a:solidFill>
                <a:srgbClr val="262626"/>
              </a:solidFill>
              <a:latin typeface="Trebuchet MS"/>
            </a:endParaRP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Stiller spørsmålene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ekstremt nysgjerrige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Beskjeftiger seg med andre ting og klarer seg godt</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Diskuterer i detaljer og er omstendelige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forut for klassen</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Viser sterke holdninger og synspunkter</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Kan det allerede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Foretrekker voksne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intense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Skaper nytt</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Liker å lære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Bearbeider informasjon</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oppfinnere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Trives med kompleksitet</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ivrig observerende</a:t>
            </a:r>
          </a:p>
          <a:p>
            <a:pPr marL="265113" lvl="0" indent="-265113" fontAlgn="base">
              <a:spcAft>
                <a:spcPct val="0"/>
              </a:spcAft>
              <a:buClr>
                <a:srgbClr val="8F0D69"/>
              </a:buClr>
              <a:buFont typeface="Wingdings" panose="05000000000000000000" pitchFamily="2" charset="2"/>
              <a:buChar char="§"/>
            </a:pPr>
            <a:r>
              <a:rPr lang="nb-NO" sz="1500" dirty="0">
                <a:solidFill>
                  <a:srgbClr val="262626"/>
                </a:solidFill>
                <a:latin typeface="Trebuchet MS"/>
              </a:rPr>
              <a:t>Er meget selvkritiske</a:t>
            </a:r>
          </a:p>
          <a:p>
            <a:endParaRPr lang="nb-NO"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24</a:t>
            </a:fld>
            <a:endParaRPr lang="nn-NO">
              <a:solidFill>
                <a:prstClr val="black">
                  <a:tint val="75000"/>
                </a:prstClr>
              </a:solidFill>
            </a:endParaRPr>
          </a:p>
        </p:txBody>
      </p:sp>
    </p:spTree>
    <p:extLst>
      <p:ext uri="{BB962C8B-B14F-4D97-AF65-F5344CB8AC3E}">
        <p14:creationId xmlns:p14="http://schemas.microsoft.com/office/powerpoint/2010/main" val="265315046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Karakteristika</a:t>
            </a:r>
            <a:endParaRPr lang="nb-NO" sz="3200" b="1" dirty="0"/>
          </a:p>
        </p:txBody>
      </p:sp>
      <p:sp>
        <p:nvSpPr>
          <p:cNvPr id="3" name="Plassholder for innhold 2"/>
          <p:cNvSpPr>
            <a:spLocks noGrp="1"/>
          </p:cNvSpPr>
          <p:nvPr>
            <p:ph idx="1"/>
          </p:nvPr>
        </p:nvSpPr>
        <p:spPr/>
        <p:txBody>
          <a:bodyPr/>
          <a:lstStyle/>
          <a:p>
            <a:pPr marL="0" lvl="0" indent="0" fontAlgn="base">
              <a:spcAft>
                <a:spcPct val="0"/>
              </a:spcAft>
              <a:buClr>
                <a:srgbClr val="8F0D69"/>
              </a:buClr>
              <a:buNone/>
            </a:pPr>
            <a:r>
              <a:rPr lang="en-US" sz="2000" dirty="0">
                <a:solidFill>
                  <a:srgbClr val="262626"/>
                </a:solidFill>
                <a:latin typeface="HelveticaNeue-Light"/>
              </a:rPr>
              <a:t>Vi </a:t>
            </a:r>
            <a:r>
              <a:rPr lang="en-US" sz="2000" dirty="0" err="1">
                <a:solidFill>
                  <a:srgbClr val="262626"/>
                </a:solidFill>
                <a:latin typeface="HelveticaNeue-Light"/>
              </a:rPr>
              <a:t>må</a:t>
            </a:r>
            <a:r>
              <a:rPr lang="en-US" sz="2000" dirty="0">
                <a:solidFill>
                  <a:srgbClr val="262626"/>
                </a:solidFill>
                <a:latin typeface="HelveticaNeue-Light"/>
              </a:rPr>
              <a:t> </a:t>
            </a:r>
            <a:r>
              <a:rPr lang="en-US" sz="2000" dirty="0" err="1">
                <a:solidFill>
                  <a:srgbClr val="262626"/>
                </a:solidFill>
                <a:latin typeface="HelveticaNeue-Light"/>
              </a:rPr>
              <a:t>være</a:t>
            </a:r>
            <a:r>
              <a:rPr lang="en-US" sz="2000" dirty="0">
                <a:solidFill>
                  <a:srgbClr val="262626"/>
                </a:solidFill>
                <a:latin typeface="HelveticaNeue-Light"/>
              </a:rPr>
              <a:t> </a:t>
            </a:r>
            <a:r>
              <a:rPr lang="en-US" sz="2000" dirty="0" err="1">
                <a:solidFill>
                  <a:srgbClr val="262626"/>
                </a:solidFill>
                <a:latin typeface="HelveticaNeue-Light"/>
              </a:rPr>
              <a:t>obs</a:t>
            </a:r>
            <a:r>
              <a:rPr lang="en-US" sz="2000" dirty="0">
                <a:solidFill>
                  <a:srgbClr val="262626"/>
                </a:solidFill>
                <a:latin typeface="HelveticaNeue-Light"/>
              </a:rPr>
              <a:t> </a:t>
            </a:r>
            <a:r>
              <a:rPr lang="en-US" sz="2000" dirty="0" err="1">
                <a:solidFill>
                  <a:srgbClr val="262626"/>
                </a:solidFill>
                <a:latin typeface="HelveticaNeue-Light"/>
              </a:rPr>
              <a:t>på</a:t>
            </a:r>
            <a:r>
              <a:rPr lang="en-US" sz="2000" dirty="0">
                <a:solidFill>
                  <a:srgbClr val="262626"/>
                </a:solidFill>
                <a:latin typeface="HelveticaNeue-Light"/>
              </a:rPr>
              <a:t> at </a:t>
            </a:r>
            <a:r>
              <a:rPr lang="en-US" sz="2000" dirty="0" err="1">
                <a:solidFill>
                  <a:srgbClr val="262626"/>
                </a:solidFill>
                <a:latin typeface="HelveticaNeue-Light"/>
              </a:rPr>
              <a:t>disse</a:t>
            </a:r>
            <a:r>
              <a:rPr lang="en-US" sz="2000" dirty="0">
                <a:solidFill>
                  <a:srgbClr val="262626"/>
                </a:solidFill>
                <a:latin typeface="HelveticaNeue-Light"/>
              </a:rPr>
              <a:t> </a:t>
            </a:r>
            <a:r>
              <a:rPr lang="en-US" sz="2000" dirty="0" err="1">
                <a:solidFill>
                  <a:srgbClr val="262626"/>
                </a:solidFill>
                <a:latin typeface="HelveticaNeue-Light"/>
              </a:rPr>
              <a:t>barna</a:t>
            </a:r>
            <a:r>
              <a:rPr lang="en-US" sz="2000" dirty="0">
                <a:solidFill>
                  <a:srgbClr val="262626"/>
                </a:solidFill>
                <a:latin typeface="HelveticaNeue-Light"/>
              </a:rPr>
              <a:t> </a:t>
            </a:r>
            <a:r>
              <a:rPr lang="en-US" sz="2000" dirty="0" err="1">
                <a:solidFill>
                  <a:srgbClr val="262626"/>
                </a:solidFill>
                <a:latin typeface="HelveticaNeue-Light"/>
              </a:rPr>
              <a:t>kan</a:t>
            </a:r>
            <a:r>
              <a:rPr lang="en-US" sz="2000" dirty="0">
                <a:solidFill>
                  <a:srgbClr val="262626"/>
                </a:solidFill>
                <a:latin typeface="HelveticaNeue-Light"/>
              </a:rPr>
              <a:t> ha:</a:t>
            </a:r>
          </a:p>
          <a:p>
            <a:pPr marL="265113" lvl="0" indent="-265113" fontAlgn="base">
              <a:spcAft>
                <a:spcPct val="0"/>
              </a:spcAft>
              <a:buClr>
                <a:srgbClr val="8F0D69"/>
              </a:buClr>
              <a:buFont typeface="Wingdings" charset="2"/>
              <a:buChar char="§"/>
            </a:pPr>
            <a:r>
              <a:rPr lang="nb-NO" sz="2000" dirty="0">
                <a:solidFill>
                  <a:srgbClr val="262626"/>
                </a:solidFill>
                <a:latin typeface="HelveticaNeue-Light"/>
              </a:rPr>
              <a:t>- stort potensial innenfor alle akademiske fag (matte, språk….);</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stort</a:t>
            </a:r>
            <a:r>
              <a:rPr lang="en-US" sz="2000" dirty="0">
                <a:solidFill>
                  <a:srgbClr val="262626"/>
                </a:solidFill>
                <a:latin typeface="HelveticaNeue-Light"/>
              </a:rPr>
              <a:t> </a:t>
            </a:r>
            <a:r>
              <a:rPr lang="en-US" sz="2000" dirty="0" err="1">
                <a:solidFill>
                  <a:srgbClr val="262626"/>
                </a:solidFill>
                <a:latin typeface="HelveticaNeue-Light"/>
              </a:rPr>
              <a:t>potensial</a:t>
            </a:r>
            <a:r>
              <a:rPr lang="en-US" sz="2000" dirty="0">
                <a:solidFill>
                  <a:srgbClr val="262626"/>
                </a:solidFill>
                <a:latin typeface="HelveticaNeue-Light"/>
              </a:rPr>
              <a:t> </a:t>
            </a:r>
            <a:r>
              <a:rPr lang="en-US" sz="2000" dirty="0" err="1">
                <a:solidFill>
                  <a:srgbClr val="262626"/>
                </a:solidFill>
                <a:latin typeface="HelveticaNeue-Light"/>
              </a:rPr>
              <a:t>på</a:t>
            </a:r>
            <a:r>
              <a:rPr lang="en-US" sz="2000" dirty="0">
                <a:solidFill>
                  <a:srgbClr val="262626"/>
                </a:solidFill>
                <a:latin typeface="HelveticaNeue-Light"/>
              </a:rPr>
              <a:t> </a:t>
            </a:r>
            <a:r>
              <a:rPr lang="en-US" sz="2000" dirty="0" err="1">
                <a:solidFill>
                  <a:srgbClr val="262626"/>
                </a:solidFill>
                <a:latin typeface="HelveticaNeue-Light"/>
              </a:rPr>
              <a:t>ett</a:t>
            </a:r>
            <a:r>
              <a:rPr lang="en-US" sz="2000" dirty="0">
                <a:solidFill>
                  <a:srgbClr val="262626"/>
                </a:solidFill>
                <a:latin typeface="HelveticaNeue-Light"/>
              </a:rPr>
              <a:t> felt (</a:t>
            </a:r>
            <a:r>
              <a:rPr lang="en-US" sz="2000" dirty="0" err="1">
                <a:solidFill>
                  <a:srgbClr val="262626"/>
                </a:solidFill>
                <a:latin typeface="HelveticaNeue-Light"/>
              </a:rPr>
              <a:t>ex:matte</a:t>
            </a:r>
            <a:r>
              <a:rPr lang="en-US" sz="2000" dirty="0">
                <a:solidFill>
                  <a:srgbClr val="262626"/>
                </a:solidFill>
                <a:latin typeface="HelveticaNeue-Light"/>
              </a:rPr>
              <a:t>);</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stort</a:t>
            </a:r>
            <a:r>
              <a:rPr lang="en-US" sz="2000" dirty="0">
                <a:solidFill>
                  <a:srgbClr val="262626"/>
                </a:solidFill>
                <a:latin typeface="HelveticaNeue-Light"/>
              </a:rPr>
              <a:t> </a:t>
            </a:r>
            <a:r>
              <a:rPr lang="en-US" sz="2000" dirty="0" err="1">
                <a:solidFill>
                  <a:srgbClr val="262626"/>
                </a:solidFill>
                <a:latin typeface="HelveticaNeue-Light"/>
              </a:rPr>
              <a:t>potensial</a:t>
            </a:r>
            <a:r>
              <a:rPr lang="en-US" sz="2000" dirty="0">
                <a:solidFill>
                  <a:srgbClr val="262626"/>
                </a:solidFill>
                <a:latin typeface="HelveticaNeue-Light"/>
              </a:rPr>
              <a:t> men med </a:t>
            </a:r>
            <a:r>
              <a:rPr lang="en-US" sz="2000" dirty="0" err="1">
                <a:solidFill>
                  <a:srgbClr val="262626"/>
                </a:solidFill>
                <a:latin typeface="HelveticaNeue-Light"/>
              </a:rPr>
              <a:t>lav</a:t>
            </a:r>
            <a:r>
              <a:rPr lang="en-US" sz="2000" dirty="0">
                <a:solidFill>
                  <a:srgbClr val="262626"/>
                </a:solidFill>
                <a:latin typeface="HelveticaNeue-Light"/>
              </a:rPr>
              <a:t> </a:t>
            </a:r>
            <a:r>
              <a:rPr lang="en-US" sz="2000" dirty="0" err="1">
                <a:solidFill>
                  <a:srgbClr val="262626"/>
                </a:solidFill>
                <a:latin typeface="HelveticaNeue-Light"/>
              </a:rPr>
              <a:t>motivasjon</a:t>
            </a:r>
            <a:r>
              <a:rPr lang="en-US" sz="2000" dirty="0">
                <a:solidFill>
                  <a:srgbClr val="262626"/>
                </a:solidFill>
                <a:latin typeface="HelveticaNeue-Light"/>
              </a:rPr>
              <a:t>;</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flinke</a:t>
            </a:r>
            <a:r>
              <a:rPr lang="en-US" sz="2000" dirty="0">
                <a:solidFill>
                  <a:srgbClr val="262626"/>
                </a:solidFill>
                <a:latin typeface="HelveticaNeue-Light"/>
              </a:rPr>
              <a:t> </a:t>
            </a:r>
            <a:r>
              <a:rPr lang="en-US" sz="2000" dirty="0" err="1">
                <a:solidFill>
                  <a:srgbClr val="262626"/>
                </a:solidFill>
                <a:latin typeface="HelveticaNeue-Light"/>
              </a:rPr>
              <a:t>verbalt</a:t>
            </a:r>
            <a:r>
              <a:rPr lang="en-US" sz="2000" dirty="0">
                <a:solidFill>
                  <a:srgbClr val="262626"/>
                </a:solidFill>
                <a:latin typeface="HelveticaNeue-Light"/>
              </a:rPr>
              <a:t> men </a:t>
            </a:r>
            <a:r>
              <a:rPr lang="en-US" sz="2000" dirty="0" err="1">
                <a:solidFill>
                  <a:srgbClr val="262626"/>
                </a:solidFill>
                <a:latin typeface="HelveticaNeue-Light"/>
              </a:rPr>
              <a:t>ikke</a:t>
            </a:r>
            <a:r>
              <a:rPr lang="en-US" sz="2000" dirty="0">
                <a:solidFill>
                  <a:srgbClr val="262626"/>
                </a:solidFill>
                <a:latin typeface="HelveticaNeue-Light"/>
              </a:rPr>
              <a:t> </a:t>
            </a:r>
            <a:r>
              <a:rPr lang="en-US" sz="2000" dirty="0" err="1">
                <a:solidFill>
                  <a:srgbClr val="262626"/>
                </a:solidFill>
                <a:latin typeface="HelveticaNeue-Light"/>
              </a:rPr>
              <a:t>nødvendigvis</a:t>
            </a:r>
            <a:r>
              <a:rPr lang="en-US" sz="2000" dirty="0">
                <a:solidFill>
                  <a:srgbClr val="262626"/>
                </a:solidFill>
                <a:latin typeface="HelveticaNeue-Light"/>
              </a:rPr>
              <a:t> </a:t>
            </a:r>
            <a:r>
              <a:rPr lang="en-US" sz="2000" dirty="0" err="1">
                <a:solidFill>
                  <a:srgbClr val="262626"/>
                </a:solidFill>
                <a:latin typeface="HelveticaNeue-Light"/>
              </a:rPr>
              <a:t>skriftlig</a:t>
            </a:r>
            <a:r>
              <a:rPr lang="en-US" sz="2000" dirty="0">
                <a:solidFill>
                  <a:srgbClr val="262626"/>
                </a:solidFill>
                <a:latin typeface="HelveticaNeue-Light"/>
              </a:rPr>
              <a:t>;</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stort</a:t>
            </a:r>
            <a:r>
              <a:rPr lang="en-US" sz="2000" dirty="0">
                <a:solidFill>
                  <a:srgbClr val="262626"/>
                </a:solidFill>
                <a:latin typeface="HelveticaNeue-Light"/>
              </a:rPr>
              <a:t> </a:t>
            </a:r>
            <a:r>
              <a:rPr lang="en-US" sz="2000" dirty="0" err="1">
                <a:solidFill>
                  <a:srgbClr val="262626"/>
                </a:solidFill>
                <a:latin typeface="HelveticaNeue-Light"/>
              </a:rPr>
              <a:t>potensial</a:t>
            </a:r>
            <a:r>
              <a:rPr lang="en-US" sz="2000" dirty="0">
                <a:solidFill>
                  <a:srgbClr val="262626"/>
                </a:solidFill>
                <a:latin typeface="HelveticaNeue-Light"/>
              </a:rPr>
              <a:t> men </a:t>
            </a:r>
            <a:r>
              <a:rPr lang="en-US" sz="2000" dirty="0" err="1">
                <a:solidFill>
                  <a:srgbClr val="262626"/>
                </a:solidFill>
                <a:latin typeface="HelveticaNeue-Light"/>
              </a:rPr>
              <a:t>dårlig</a:t>
            </a:r>
            <a:r>
              <a:rPr lang="en-US" sz="2000" dirty="0">
                <a:solidFill>
                  <a:srgbClr val="262626"/>
                </a:solidFill>
                <a:latin typeface="HelveticaNeue-Light"/>
              </a:rPr>
              <a:t> </a:t>
            </a:r>
            <a:r>
              <a:rPr lang="en-US" sz="2000" dirty="0" err="1">
                <a:solidFill>
                  <a:srgbClr val="262626"/>
                </a:solidFill>
                <a:latin typeface="HelveticaNeue-Light"/>
              </a:rPr>
              <a:t>konsentrasjonsevne</a:t>
            </a:r>
            <a:r>
              <a:rPr lang="en-US" sz="2000" dirty="0">
                <a:solidFill>
                  <a:srgbClr val="262626"/>
                </a:solidFill>
                <a:latin typeface="HelveticaNeue-Light"/>
              </a:rPr>
              <a:t>;</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gode</a:t>
            </a:r>
            <a:r>
              <a:rPr lang="en-US" sz="2000" dirty="0">
                <a:solidFill>
                  <a:srgbClr val="262626"/>
                </a:solidFill>
                <a:latin typeface="HelveticaNeue-Light"/>
              </a:rPr>
              <a:t> </a:t>
            </a:r>
            <a:r>
              <a:rPr lang="en-US" sz="2000" dirty="0" err="1">
                <a:solidFill>
                  <a:srgbClr val="262626"/>
                </a:solidFill>
                <a:latin typeface="HelveticaNeue-Light"/>
              </a:rPr>
              <a:t>evner</a:t>
            </a:r>
            <a:r>
              <a:rPr lang="en-US" sz="2000" dirty="0">
                <a:solidFill>
                  <a:srgbClr val="262626"/>
                </a:solidFill>
                <a:latin typeface="HelveticaNeue-Light"/>
              </a:rPr>
              <a:t> men </a:t>
            </a:r>
            <a:r>
              <a:rPr lang="en-US" sz="2000" dirty="0" err="1">
                <a:solidFill>
                  <a:srgbClr val="262626"/>
                </a:solidFill>
                <a:latin typeface="HelveticaNeue-Light"/>
              </a:rPr>
              <a:t>har</a:t>
            </a:r>
            <a:r>
              <a:rPr lang="en-US" sz="2000" dirty="0">
                <a:solidFill>
                  <a:srgbClr val="262626"/>
                </a:solidFill>
                <a:latin typeface="HelveticaNeue-Light"/>
              </a:rPr>
              <a:t> </a:t>
            </a:r>
            <a:r>
              <a:rPr lang="en-US" sz="2000" dirty="0" err="1">
                <a:solidFill>
                  <a:srgbClr val="262626"/>
                </a:solidFill>
                <a:latin typeface="HelveticaNeue-Light"/>
              </a:rPr>
              <a:t>samtidig</a:t>
            </a:r>
            <a:r>
              <a:rPr lang="en-US" sz="2000" dirty="0">
                <a:solidFill>
                  <a:srgbClr val="262626"/>
                </a:solidFill>
                <a:latin typeface="HelveticaNeue-Light"/>
              </a:rPr>
              <a:t> </a:t>
            </a:r>
            <a:r>
              <a:rPr lang="en-US" sz="2000" dirty="0" err="1">
                <a:solidFill>
                  <a:srgbClr val="262626"/>
                </a:solidFill>
                <a:latin typeface="HelveticaNeue-Light"/>
              </a:rPr>
              <a:t>lærevansker</a:t>
            </a:r>
            <a:r>
              <a:rPr lang="en-US" sz="2000" dirty="0">
                <a:solidFill>
                  <a:srgbClr val="262626"/>
                </a:solidFill>
                <a:latin typeface="HelveticaNeue-Light"/>
              </a:rPr>
              <a:t> </a:t>
            </a:r>
            <a:r>
              <a:rPr lang="en-US" sz="2000" dirty="0" err="1">
                <a:solidFill>
                  <a:srgbClr val="262626"/>
                </a:solidFill>
                <a:latin typeface="HelveticaNeue-Light"/>
              </a:rPr>
              <a:t>eller</a:t>
            </a:r>
            <a:r>
              <a:rPr lang="en-US" sz="2000" dirty="0">
                <a:solidFill>
                  <a:srgbClr val="262626"/>
                </a:solidFill>
                <a:latin typeface="HelveticaNeue-Light"/>
              </a:rPr>
              <a:t> </a:t>
            </a:r>
            <a:r>
              <a:rPr lang="en-US" sz="2000" dirty="0" err="1">
                <a:solidFill>
                  <a:srgbClr val="262626"/>
                </a:solidFill>
                <a:latin typeface="HelveticaNeue-Light"/>
              </a:rPr>
              <a:t>andre</a:t>
            </a:r>
            <a:r>
              <a:rPr lang="en-US" sz="2000" dirty="0">
                <a:solidFill>
                  <a:srgbClr val="262626"/>
                </a:solidFill>
                <a:latin typeface="HelveticaNeue-Light"/>
              </a:rPr>
              <a:t> </a:t>
            </a:r>
            <a:r>
              <a:rPr lang="en-US" sz="2000" dirty="0" err="1">
                <a:solidFill>
                  <a:srgbClr val="262626"/>
                </a:solidFill>
                <a:latin typeface="HelveticaNeue-Light"/>
              </a:rPr>
              <a:t>problemer</a:t>
            </a:r>
            <a:r>
              <a:rPr lang="en-US" sz="2000" dirty="0">
                <a:solidFill>
                  <a:srgbClr val="262626"/>
                </a:solidFill>
                <a:latin typeface="HelveticaNeue-Light"/>
              </a:rPr>
              <a:t> </a:t>
            </a:r>
            <a:r>
              <a:rPr lang="en-US" sz="2000" dirty="0" err="1">
                <a:solidFill>
                  <a:srgbClr val="262626"/>
                </a:solidFill>
                <a:latin typeface="HelveticaNeue-Light"/>
              </a:rPr>
              <a:t>som</a:t>
            </a:r>
            <a:r>
              <a:rPr lang="en-US" sz="2000" dirty="0">
                <a:solidFill>
                  <a:srgbClr val="262626"/>
                </a:solidFill>
                <a:latin typeface="HelveticaNeue-Light"/>
              </a:rPr>
              <a:t> </a:t>
            </a:r>
            <a:r>
              <a:rPr lang="en-US" sz="2000" dirty="0" err="1">
                <a:solidFill>
                  <a:srgbClr val="262626"/>
                </a:solidFill>
                <a:latin typeface="HelveticaNeue-Light"/>
              </a:rPr>
              <a:t>gjør</a:t>
            </a:r>
            <a:r>
              <a:rPr lang="en-US" sz="2000" dirty="0">
                <a:solidFill>
                  <a:srgbClr val="262626"/>
                </a:solidFill>
                <a:latin typeface="HelveticaNeue-Light"/>
              </a:rPr>
              <a:t> </a:t>
            </a:r>
            <a:r>
              <a:rPr lang="en-US" sz="2000" dirty="0" err="1">
                <a:solidFill>
                  <a:srgbClr val="262626"/>
                </a:solidFill>
                <a:latin typeface="HelveticaNeue-Light"/>
              </a:rPr>
              <a:t>det</a:t>
            </a:r>
            <a:r>
              <a:rPr lang="en-US" sz="2000" dirty="0">
                <a:solidFill>
                  <a:srgbClr val="262626"/>
                </a:solidFill>
                <a:latin typeface="HelveticaNeue-Light"/>
              </a:rPr>
              <a:t> </a:t>
            </a:r>
            <a:r>
              <a:rPr lang="en-US" sz="2000" dirty="0" err="1">
                <a:solidFill>
                  <a:srgbClr val="262626"/>
                </a:solidFill>
                <a:latin typeface="HelveticaNeue-Light"/>
              </a:rPr>
              <a:t>vanskelig</a:t>
            </a:r>
            <a:r>
              <a:rPr lang="en-US" sz="2000" dirty="0">
                <a:solidFill>
                  <a:srgbClr val="262626"/>
                </a:solidFill>
                <a:latin typeface="HelveticaNeue-Light"/>
              </a:rPr>
              <a:t> for </a:t>
            </a:r>
            <a:r>
              <a:rPr lang="en-US" sz="2000" dirty="0" err="1">
                <a:solidFill>
                  <a:srgbClr val="262626"/>
                </a:solidFill>
                <a:latin typeface="HelveticaNeue-Light"/>
              </a:rPr>
              <a:t>læreren</a:t>
            </a:r>
            <a:r>
              <a:rPr lang="en-US" sz="2000" dirty="0">
                <a:solidFill>
                  <a:srgbClr val="262626"/>
                </a:solidFill>
                <a:latin typeface="HelveticaNeue-Light"/>
              </a:rPr>
              <a:t> å </a:t>
            </a:r>
            <a:r>
              <a:rPr lang="en-US" sz="2000" dirty="0" err="1">
                <a:solidFill>
                  <a:srgbClr val="262626"/>
                </a:solidFill>
                <a:latin typeface="HelveticaNeue-Light"/>
              </a:rPr>
              <a:t>oppdage</a:t>
            </a:r>
            <a:r>
              <a:rPr lang="en-US" sz="2000" dirty="0">
                <a:solidFill>
                  <a:srgbClr val="262626"/>
                </a:solidFill>
                <a:latin typeface="HelveticaNeue-Light"/>
              </a:rPr>
              <a:t> </a:t>
            </a:r>
            <a:r>
              <a:rPr lang="en-US" sz="2000" dirty="0" err="1">
                <a:solidFill>
                  <a:srgbClr val="262626"/>
                </a:solidFill>
                <a:latin typeface="HelveticaNeue-Light"/>
              </a:rPr>
              <a:t>dem</a:t>
            </a:r>
            <a:r>
              <a:rPr lang="en-US" sz="2000" dirty="0">
                <a:solidFill>
                  <a:srgbClr val="262626"/>
                </a:solidFill>
                <a:latin typeface="HelveticaNeue-Light"/>
              </a:rPr>
              <a:t> </a:t>
            </a: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stort</a:t>
            </a:r>
            <a:r>
              <a:rPr lang="en-US" sz="2000" dirty="0">
                <a:solidFill>
                  <a:srgbClr val="262626"/>
                </a:solidFill>
                <a:latin typeface="HelveticaNeue-Light"/>
              </a:rPr>
              <a:t> </a:t>
            </a:r>
            <a:r>
              <a:rPr lang="en-US" sz="2000" dirty="0" err="1">
                <a:solidFill>
                  <a:srgbClr val="262626"/>
                </a:solidFill>
                <a:latin typeface="HelveticaNeue-Light"/>
              </a:rPr>
              <a:t>faglig</a:t>
            </a:r>
            <a:r>
              <a:rPr lang="en-US" sz="2000" dirty="0">
                <a:solidFill>
                  <a:srgbClr val="262626"/>
                </a:solidFill>
                <a:latin typeface="HelveticaNeue-Light"/>
              </a:rPr>
              <a:t> </a:t>
            </a:r>
            <a:r>
              <a:rPr lang="en-US" sz="2000" dirty="0" err="1">
                <a:solidFill>
                  <a:srgbClr val="262626"/>
                </a:solidFill>
                <a:latin typeface="HelveticaNeue-Light"/>
              </a:rPr>
              <a:t>potensial</a:t>
            </a:r>
            <a:r>
              <a:rPr lang="en-US" sz="2000" dirty="0">
                <a:solidFill>
                  <a:srgbClr val="262626"/>
                </a:solidFill>
                <a:latin typeface="HelveticaNeue-Light"/>
              </a:rPr>
              <a:t> men </a:t>
            </a:r>
            <a:r>
              <a:rPr lang="en-US" sz="2000" dirty="0" err="1">
                <a:solidFill>
                  <a:srgbClr val="262626"/>
                </a:solidFill>
                <a:latin typeface="HelveticaNeue-Light"/>
              </a:rPr>
              <a:t>dårlig</a:t>
            </a:r>
            <a:r>
              <a:rPr lang="en-US" sz="2000" dirty="0">
                <a:solidFill>
                  <a:srgbClr val="262626"/>
                </a:solidFill>
                <a:latin typeface="HelveticaNeue-Light"/>
              </a:rPr>
              <a:t> </a:t>
            </a:r>
            <a:r>
              <a:rPr lang="en-US" sz="2000" dirty="0" err="1">
                <a:solidFill>
                  <a:srgbClr val="262626"/>
                </a:solidFill>
                <a:latin typeface="HelveticaNeue-Light"/>
              </a:rPr>
              <a:t>fungerende</a:t>
            </a:r>
            <a:r>
              <a:rPr lang="en-US" sz="2000" dirty="0">
                <a:solidFill>
                  <a:srgbClr val="262626"/>
                </a:solidFill>
                <a:latin typeface="HelveticaNeue-Light"/>
              </a:rPr>
              <a:t> </a:t>
            </a:r>
            <a:r>
              <a:rPr lang="en-US" sz="2000" dirty="0" err="1">
                <a:solidFill>
                  <a:srgbClr val="262626"/>
                </a:solidFill>
                <a:latin typeface="HelveticaNeue-Light"/>
              </a:rPr>
              <a:t>sosialt</a:t>
            </a:r>
            <a:endParaRPr lang="en-US" sz="2000" dirty="0">
              <a:solidFill>
                <a:srgbClr val="262626"/>
              </a:solidFill>
              <a:latin typeface="HelveticaNeue-Light"/>
            </a:endParaRPr>
          </a:p>
          <a:p>
            <a:pPr marL="265113" lvl="0" indent="-265113" fontAlgn="base">
              <a:spcAft>
                <a:spcPct val="0"/>
              </a:spcAft>
              <a:buClr>
                <a:srgbClr val="8F0D69"/>
              </a:buClr>
              <a:buFont typeface="Wingdings" charset="2"/>
              <a:buChar char="§"/>
            </a:pPr>
            <a:r>
              <a:rPr lang="en-US" sz="2000" dirty="0">
                <a:solidFill>
                  <a:srgbClr val="262626"/>
                </a:solidFill>
                <a:latin typeface="HelveticaNeue-Light"/>
              </a:rPr>
              <a:t>- </a:t>
            </a:r>
            <a:r>
              <a:rPr lang="en-US" sz="2000" dirty="0" err="1">
                <a:solidFill>
                  <a:srgbClr val="262626"/>
                </a:solidFill>
                <a:latin typeface="HelveticaNeue-Light"/>
              </a:rPr>
              <a:t>noen</a:t>
            </a:r>
            <a:r>
              <a:rPr lang="en-US" sz="2000" dirty="0">
                <a:solidFill>
                  <a:srgbClr val="262626"/>
                </a:solidFill>
                <a:latin typeface="HelveticaNeue-Light"/>
              </a:rPr>
              <a:t> </a:t>
            </a:r>
            <a:r>
              <a:rPr lang="en-US" sz="2000" dirty="0" err="1">
                <a:solidFill>
                  <a:srgbClr val="262626"/>
                </a:solidFill>
                <a:latin typeface="HelveticaNeue-Light"/>
              </a:rPr>
              <a:t>prøver</a:t>
            </a:r>
            <a:r>
              <a:rPr lang="en-US" sz="2000" dirty="0">
                <a:solidFill>
                  <a:srgbClr val="262626"/>
                </a:solidFill>
                <a:latin typeface="HelveticaNeue-Light"/>
              </a:rPr>
              <a:t> å </a:t>
            </a:r>
            <a:r>
              <a:rPr lang="en-US" sz="2000" dirty="0" err="1">
                <a:solidFill>
                  <a:srgbClr val="262626"/>
                </a:solidFill>
                <a:latin typeface="HelveticaNeue-Light"/>
              </a:rPr>
              <a:t>skjule</a:t>
            </a:r>
            <a:r>
              <a:rPr lang="en-US" sz="2000" dirty="0">
                <a:solidFill>
                  <a:srgbClr val="262626"/>
                </a:solidFill>
                <a:latin typeface="HelveticaNeue-Light"/>
              </a:rPr>
              <a:t> </a:t>
            </a:r>
            <a:r>
              <a:rPr lang="en-US" sz="2000" dirty="0" err="1">
                <a:solidFill>
                  <a:srgbClr val="262626"/>
                </a:solidFill>
                <a:latin typeface="HelveticaNeue-Light"/>
              </a:rPr>
              <a:t>evnene</a:t>
            </a:r>
            <a:r>
              <a:rPr lang="en-US" sz="2000" dirty="0">
                <a:solidFill>
                  <a:srgbClr val="262626"/>
                </a:solidFill>
                <a:latin typeface="HelveticaNeue-Light"/>
              </a:rPr>
              <a:t> sine.</a:t>
            </a:r>
          </a:p>
          <a:p>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25</a:t>
            </a:fld>
            <a:endParaRPr lang="nn-NO">
              <a:solidFill>
                <a:prstClr val="black">
                  <a:tint val="75000"/>
                </a:prstClr>
              </a:solidFill>
            </a:endParaRPr>
          </a:p>
        </p:txBody>
      </p:sp>
    </p:spTree>
    <p:extLst>
      <p:ext uri="{BB962C8B-B14F-4D97-AF65-F5344CB8AC3E}">
        <p14:creationId xmlns:p14="http://schemas.microsoft.com/office/powerpoint/2010/main" val="257196811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780696"/>
          </a:xfrm>
        </p:spPr>
        <p:txBody>
          <a:bodyPr>
            <a:normAutofit/>
          </a:bodyPr>
          <a:lstStyle/>
          <a:p>
            <a:r>
              <a:rPr lang="nb-NO" sz="3200" b="1" dirty="0" smtClean="0"/>
              <a:t>Utfordrende atferd</a:t>
            </a:r>
            <a:endParaRPr lang="nb-NO" sz="3200" b="1" dirty="0"/>
          </a:p>
        </p:txBody>
      </p:sp>
      <p:sp>
        <p:nvSpPr>
          <p:cNvPr id="3" name="Plassholder for innhold 2"/>
          <p:cNvSpPr>
            <a:spLocks noGrp="1"/>
          </p:cNvSpPr>
          <p:nvPr>
            <p:ph idx="1"/>
          </p:nvPr>
        </p:nvSpPr>
        <p:spPr>
          <a:xfrm>
            <a:off x="609598" y="1556792"/>
            <a:ext cx="7418785" cy="4484571"/>
          </a:xfrm>
        </p:spPr>
        <p:txBody>
          <a:bodyPr>
            <a:normAutofit/>
          </a:bodyPr>
          <a:lstStyle/>
          <a:p>
            <a:pPr>
              <a:buFontTx/>
              <a:buChar char="-"/>
            </a:pPr>
            <a:r>
              <a:rPr lang="nb-NO" sz="2000" dirty="0">
                <a:latin typeface="Times New Roman" panose="02020603050405020304" pitchFamily="18" charset="0"/>
                <a:cs typeface="Times New Roman" panose="02020603050405020304" pitchFamily="18" charset="0"/>
              </a:rPr>
              <a:t>En </a:t>
            </a:r>
            <a:r>
              <a:rPr lang="nb-NO" sz="2000" dirty="0" smtClean="0">
                <a:latin typeface="Times New Roman" panose="02020603050405020304" pitchFamily="18" charset="0"/>
                <a:cs typeface="Times New Roman" panose="02020603050405020304" pitchFamily="18" charset="0"/>
              </a:rPr>
              <a:t>elev </a:t>
            </a:r>
            <a:r>
              <a:rPr lang="nb-NO" sz="2000" dirty="0">
                <a:latin typeface="Times New Roman" panose="02020603050405020304" pitchFamily="18" charset="0"/>
                <a:cs typeface="Times New Roman" panose="02020603050405020304" pitchFamily="18" charset="0"/>
              </a:rPr>
              <a:t>som kan huske et bredt spekter av kunnskap kan dominere klassediskusjoner</a:t>
            </a:r>
            <a:r>
              <a:rPr lang="nb-NO" sz="2000" dirty="0" smtClean="0">
                <a:latin typeface="Times New Roman" panose="02020603050405020304" pitchFamily="18" charset="0"/>
                <a:cs typeface="Times New Roman" panose="02020603050405020304" pitchFamily="18" charset="0"/>
              </a:rPr>
              <a:t>.</a:t>
            </a:r>
          </a:p>
          <a:p>
            <a:pPr>
              <a:buFontTx/>
              <a:buChar char="-"/>
            </a:pPr>
            <a:r>
              <a:rPr lang="nb-NO" sz="2000" dirty="0">
                <a:latin typeface="Times New Roman" panose="02020603050405020304" pitchFamily="18" charset="0"/>
                <a:cs typeface="Times New Roman" panose="02020603050405020304" pitchFamily="18" charset="0"/>
              </a:rPr>
              <a:t>En </a:t>
            </a:r>
            <a:r>
              <a:rPr lang="nb-NO" sz="2000" dirty="0" smtClean="0">
                <a:latin typeface="Times New Roman" panose="02020603050405020304" pitchFamily="18" charset="0"/>
                <a:cs typeface="Times New Roman" panose="02020603050405020304" pitchFamily="18" charset="0"/>
              </a:rPr>
              <a:t>elev </a:t>
            </a:r>
            <a:r>
              <a:rPr lang="nb-NO" sz="2000" dirty="0">
                <a:latin typeface="Times New Roman" panose="02020603050405020304" pitchFamily="18" charset="0"/>
                <a:cs typeface="Times New Roman" panose="02020603050405020304" pitchFamily="18" charset="0"/>
              </a:rPr>
              <a:t>som viser intellektuell </a:t>
            </a:r>
            <a:r>
              <a:rPr lang="nb-NO" sz="2000" dirty="0" smtClean="0">
                <a:latin typeface="Times New Roman" panose="02020603050405020304" pitchFamily="18" charset="0"/>
                <a:cs typeface="Times New Roman" panose="02020603050405020304" pitchFamily="18" charset="0"/>
              </a:rPr>
              <a:t>lekenhet </a:t>
            </a:r>
            <a:r>
              <a:rPr lang="nb-NO" sz="2000" dirty="0">
                <a:latin typeface="Times New Roman" panose="02020603050405020304" pitchFamily="18" charset="0"/>
                <a:cs typeface="Times New Roman" panose="02020603050405020304" pitchFamily="18" charset="0"/>
              </a:rPr>
              <a:t>og fantasi kan være konstant uoppmerksom eller </a:t>
            </a:r>
            <a:r>
              <a:rPr lang="nb-NO" sz="2000" dirty="0" err="1" smtClean="0">
                <a:latin typeface="Times New Roman" panose="02020603050405020304" pitchFamily="18" charset="0"/>
                <a:cs typeface="Times New Roman" panose="02020603050405020304" pitchFamily="18" charset="0"/>
              </a:rPr>
              <a:t>off</a:t>
            </a:r>
            <a:r>
              <a:rPr lang="nb-NO" sz="2000" dirty="0" smtClean="0">
                <a:latin typeface="Times New Roman" panose="02020603050405020304" pitchFamily="18" charset="0"/>
                <a:cs typeface="Times New Roman" panose="02020603050405020304" pitchFamily="18" charset="0"/>
              </a:rPr>
              <a:t>-oppgave.</a:t>
            </a:r>
          </a:p>
          <a:p>
            <a:pPr>
              <a:buFontTx/>
              <a:buChar char="-"/>
            </a:pPr>
            <a:r>
              <a:rPr lang="nb-NO" sz="2000" dirty="0" smtClean="0">
                <a:latin typeface="Times New Roman" panose="02020603050405020304" pitchFamily="18" charset="0"/>
                <a:cs typeface="Times New Roman" panose="02020603050405020304" pitchFamily="18" charset="0"/>
              </a:rPr>
              <a:t>Han kan </a:t>
            </a:r>
            <a:r>
              <a:rPr lang="nb-NO" sz="2000" dirty="0">
                <a:latin typeface="Times New Roman" panose="02020603050405020304" pitchFamily="18" charset="0"/>
                <a:cs typeface="Times New Roman" panose="02020603050405020304" pitchFamily="18" charset="0"/>
              </a:rPr>
              <a:t>gjentatte ganger korrigere andre elever og læreren</a:t>
            </a:r>
            <a:r>
              <a:rPr lang="nb-NO" sz="2000" dirty="0" smtClean="0">
                <a:latin typeface="Times New Roman" panose="02020603050405020304" pitchFamily="18" charset="0"/>
                <a:cs typeface="Times New Roman" panose="02020603050405020304" pitchFamily="18" charset="0"/>
              </a:rPr>
              <a:t>.</a:t>
            </a:r>
          </a:p>
          <a:p>
            <a:pPr>
              <a:buFontTx/>
              <a:buChar char="-"/>
            </a:pPr>
            <a:r>
              <a:rPr lang="nb-NO" sz="2000" dirty="0" smtClean="0">
                <a:latin typeface="Times New Roman" panose="02020603050405020304" pitchFamily="18" charset="0"/>
                <a:cs typeface="Times New Roman" panose="02020603050405020304" pitchFamily="18" charset="0"/>
              </a:rPr>
              <a:t>Han kan være klassen sin klovn og forstyrre de andre hvis han kjeder seg</a:t>
            </a:r>
          </a:p>
          <a:p>
            <a:pPr>
              <a:buFontTx/>
              <a:buChar char="-"/>
            </a:pPr>
            <a:r>
              <a:rPr lang="nb-NO" sz="2000" dirty="0">
                <a:latin typeface="Times New Roman" panose="02020603050405020304" pitchFamily="18" charset="0"/>
                <a:cs typeface="Times New Roman" panose="02020603050405020304" pitchFamily="18" charset="0"/>
              </a:rPr>
              <a:t>En student som strever etter høye standarder for personlige prestasjoner kan unngå oppgaver der det er en risiko for at dette ikke kan oppnås</a:t>
            </a:r>
            <a:r>
              <a:rPr lang="nb-NO" sz="2000" dirty="0" smtClean="0">
                <a:latin typeface="Times New Roman" panose="02020603050405020304" pitchFamily="18" charset="0"/>
                <a:cs typeface="Times New Roman" panose="02020603050405020304" pitchFamily="18" charset="0"/>
              </a:rPr>
              <a:t>.</a:t>
            </a:r>
          </a:p>
          <a:p>
            <a:pPr>
              <a:buFontTx/>
              <a:buChar char="-"/>
            </a:pPr>
            <a:r>
              <a:rPr lang="nb-NO" sz="2000" dirty="0">
                <a:latin typeface="Times New Roman" panose="02020603050405020304" pitchFamily="18" charset="0"/>
                <a:cs typeface="Times New Roman" panose="02020603050405020304" pitchFamily="18" charset="0"/>
              </a:rPr>
              <a:t>En student som foretrekker å arbeide selvstendig kan aktivt motstå å jobbe med andre.</a:t>
            </a:r>
            <a:endParaRPr lang="en-US" sz="2000" dirty="0" smtClean="0">
              <a:latin typeface="Times New Roman" panose="02020603050405020304" pitchFamily="18" charset="0"/>
              <a:cs typeface="Times New Roman" panose="02020603050405020304" pitchFamily="18" charset="0"/>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26</a:t>
            </a:fld>
            <a:endParaRPr lang="en-US">
              <a:solidFill>
                <a:srgbClr val="000000"/>
              </a:solidFill>
            </a:endParaRPr>
          </a:p>
        </p:txBody>
      </p:sp>
    </p:spTree>
    <p:extLst>
      <p:ext uri="{BB962C8B-B14F-4D97-AF65-F5344CB8AC3E}">
        <p14:creationId xmlns:p14="http://schemas.microsoft.com/office/powerpoint/2010/main" val="2745312892"/>
      </p:ext>
    </p:extLst>
  </p:cSld>
  <p:clrMapOvr>
    <a:masterClrMapping/>
  </p:clrMapOvr>
  <p:transition spd="slow">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444988536"/>
              </p:ext>
            </p:extLst>
          </p:nvPr>
        </p:nvGraphicFramePr>
        <p:xfrm>
          <a:off x="1043607" y="260648"/>
          <a:ext cx="6855421" cy="6535117"/>
        </p:xfrm>
        <a:graphic>
          <a:graphicData uri="http://schemas.openxmlformats.org/drawingml/2006/table">
            <a:tbl>
              <a:tblPr firstRow="1" firstCol="1" lastRow="1" lastCol="1" bandRow="1" bandCol="1"/>
              <a:tblGrid>
                <a:gridCol w="1913696"/>
                <a:gridCol w="2396494"/>
                <a:gridCol w="2545231"/>
              </a:tblGrid>
              <a:tr h="378220">
                <a:tc>
                  <a:txBody>
                    <a:bodyPr/>
                    <a:lstStyle/>
                    <a:p>
                      <a:pPr>
                        <a:lnSpc>
                          <a:spcPts val="950"/>
                        </a:lnSpc>
                        <a:spcBef>
                          <a:spcPts val="5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226060">
                        <a:spcAft>
                          <a:spcPts val="0"/>
                        </a:spcAft>
                      </a:pPr>
                      <a:r>
                        <a:rPr lang="en-US" sz="1400" dirty="0">
                          <a:solidFill>
                            <a:srgbClr val="FFFFFF"/>
                          </a:solidFill>
                          <a:effectLst/>
                          <a:latin typeface="Arial"/>
                          <a:ea typeface="Arial"/>
                          <a:cs typeface="Times New Roman"/>
                        </a:rPr>
                        <a:t>KARAKTERISTIKA</a:t>
                      </a:r>
                      <a:endParaRPr lang="en-US" sz="14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B0B0B"/>
                    </a:solidFill>
                  </a:tcPr>
                </a:tc>
                <a:tc>
                  <a:txBody>
                    <a:bodyPr/>
                    <a:lstStyle/>
                    <a:p>
                      <a:pPr>
                        <a:lnSpc>
                          <a:spcPts val="950"/>
                        </a:lnSpc>
                        <a:spcBef>
                          <a:spcPts val="50"/>
                        </a:spcBef>
                        <a:spcAft>
                          <a:spcPts val="0"/>
                        </a:spcAft>
                      </a:pPr>
                      <a:r>
                        <a:rPr lang="en-US" sz="1400" dirty="0">
                          <a:effectLst/>
                          <a:latin typeface="Calibri"/>
                          <a:ea typeface="Calibri"/>
                          <a:cs typeface="Times New Roman"/>
                        </a:rPr>
                        <a:t> </a:t>
                      </a:r>
                    </a:p>
                    <a:p>
                      <a:pPr marL="417830">
                        <a:spcAft>
                          <a:spcPts val="0"/>
                        </a:spcAft>
                      </a:pPr>
                      <a:r>
                        <a:rPr lang="en-US" sz="1400" dirty="0" err="1" smtClean="0">
                          <a:solidFill>
                            <a:srgbClr val="FFFFFF"/>
                          </a:solidFill>
                          <a:effectLst/>
                          <a:latin typeface="Arial"/>
                          <a:ea typeface="Arial"/>
                          <a:cs typeface="Times New Roman"/>
                        </a:rPr>
                        <a:t>Positiv</a:t>
                      </a:r>
                      <a:r>
                        <a:rPr lang="en-US" sz="1400" dirty="0" smtClean="0">
                          <a:solidFill>
                            <a:srgbClr val="FFFFFF"/>
                          </a:solidFill>
                          <a:effectLst/>
                          <a:latin typeface="Arial"/>
                          <a:ea typeface="Arial"/>
                          <a:cs typeface="Times New Roman"/>
                        </a:rPr>
                        <a:t> </a:t>
                      </a:r>
                      <a:r>
                        <a:rPr lang="en-US" sz="1400" dirty="0">
                          <a:solidFill>
                            <a:srgbClr val="FFFFFF"/>
                          </a:solidFill>
                          <a:effectLst/>
                          <a:latin typeface="Arial"/>
                          <a:ea typeface="Arial"/>
                          <a:cs typeface="Times New Roman"/>
                        </a:rPr>
                        <a:t>ATFERD</a:t>
                      </a:r>
                      <a:endParaRPr lang="en-US" sz="14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B0B0B"/>
                    </a:solidFill>
                  </a:tcPr>
                </a:tc>
                <a:tc>
                  <a:txBody>
                    <a:bodyPr/>
                    <a:lstStyle/>
                    <a:p>
                      <a:pPr>
                        <a:lnSpc>
                          <a:spcPts val="950"/>
                        </a:lnSpc>
                        <a:spcBef>
                          <a:spcPts val="50"/>
                        </a:spcBef>
                        <a:spcAft>
                          <a:spcPts val="0"/>
                        </a:spcAft>
                      </a:pPr>
                      <a:r>
                        <a:rPr lang="en-US" sz="1400" dirty="0">
                          <a:effectLst/>
                          <a:latin typeface="Calibri"/>
                          <a:ea typeface="Calibri"/>
                          <a:cs typeface="Times New Roman"/>
                        </a:rPr>
                        <a:t> </a:t>
                      </a:r>
                    </a:p>
                    <a:p>
                      <a:pPr marL="339090">
                        <a:spcAft>
                          <a:spcPts val="0"/>
                        </a:spcAft>
                      </a:pPr>
                      <a:r>
                        <a:rPr lang="en-US" sz="1400" dirty="0" err="1" smtClean="0">
                          <a:solidFill>
                            <a:srgbClr val="FFFFFF"/>
                          </a:solidFill>
                          <a:effectLst/>
                          <a:latin typeface="Arial"/>
                          <a:ea typeface="Arial"/>
                          <a:cs typeface="Times New Roman"/>
                        </a:rPr>
                        <a:t>Utfordrende</a:t>
                      </a:r>
                      <a:r>
                        <a:rPr lang="en-US" sz="1400" baseline="0" dirty="0" smtClean="0">
                          <a:solidFill>
                            <a:srgbClr val="FFFFFF"/>
                          </a:solidFill>
                          <a:effectLst/>
                          <a:latin typeface="Arial"/>
                          <a:ea typeface="Arial"/>
                          <a:cs typeface="Times New Roman"/>
                        </a:rPr>
                        <a:t> </a:t>
                      </a:r>
                      <a:r>
                        <a:rPr lang="en-US" sz="1400" dirty="0" smtClean="0">
                          <a:solidFill>
                            <a:srgbClr val="FFFFFF"/>
                          </a:solidFill>
                          <a:effectLst/>
                          <a:latin typeface="Arial"/>
                          <a:ea typeface="Arial"/>
                          <a:cs typeface="Times New Roman"/>
                        </a:rPr>
                        <a:t>ATFERD</a:t>
                      </a:r>
                      <a:endParaRPr lang="en-US" sz="14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B0B0B"/>
                    </a:solidFill>
                  </a:tcPr>
                </a:tc>
              </a:tr>
              <a:tr h="594993">
                <a:tc>
                  <a:txBody>
                    <a:bodyPr/>
                    <a:lstStyle/>
                    <a:p>
                      <a:pPr algn="ctr">
                        <a:lnSpc>
                          <a:spcPts val="500"/>
                        </a:lnSpc>
                        <a:spcBef>
                          <a:spcPts val="25"/>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algn="ctr">
                        <a:lnSpc>
                          <a:spcPts val="1000"/>
                        </a:lnSpc>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34290" algn="ctr">
                        <a:spcAft>
                          <a:spcPts val="0"/>
                        </a:spcAft>
                      </a:pPr>
                      <a:r>
                        <a:rPr lang="nb-NO" sz="1400" spc="-15" dirty="0">
                          <a:effectLst/>
                          <a:latin typeface="Arial"/>
                          <a:ea typeface="Arial"/>
                          <a:cs typeface="Times New Roman"/>
                        </a:rPr>
                        <a:t>Meget nysgjerrig</a:t>
                      </a:r>
                      <a:endParaRPr lang="en-US" sz="14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130175" indent="-70485">
                        <a:lnSpc>
                          <a:spcPct val="115000"/>
                        </a:lnSpc>
                        <a:spcAft>
                          <a:spcPts val="0"/>
                        </a:spcAft>
                        <a:tabLst>
                          <a:tab pos="130175" algn="l"/>
                        </a:tabLst>
                      </a:pPr>
                      <a:r>
                        <a:rPr lang="nb-NO" sz="1400" dirty="0">
                          <a:effectLst/>
                          <a:latin typeface="Arial"/>
                          <a:ea typeface="Arial"/>
                          <a:cs typeface="Times New Roman"/>
                        </a:rPr>
                        <a:t>Stiller mange spørsmål</a:t>
                      </a:r>
                      <a:endParaRPr lang="en-US" sz="1400" dirty="0">
                        <a:effectLst/>
                        <a:latin typeface="Calibri"/>
                        <a:ea typeface="SimSun"/>
                        <a:cs typeface="Times New Roman"/>
                      </a:endParaRPr>
                    </a:p>
                    <a:p>
                      <a:pPr marL="131445" indent="-71755">
                        <a:lnSpc>
                          <a:spcPct val="115000"/>
                        </a:lnSpc>
                        <a:spcBef>
                          <a:spcPts val="40"/>
                        </a:spcBef>
                        <a:spcAft>
                          <a:spcPts val="0"/>
                        </a:spcAft>
                        <a:tabLst>
                          <a:tab pos="131445" algn="l"/>
                        </a:tabLst>
                      </a:pPr>
                      <a:r>
                        <a:rPr lang="nb-NO" sz="1400" spc="-5" dirty="0">
                          <a:effectLst/>
                          <a:latin typeface="Arial"/>
                          <a:ea typeface="Arial"/>
                          <a:cs typeface="Times New Roman"/>
                        </a:rPr>
                        <a:t>I</a:t>
                      </a:r>
                      <a:r>
                        <a:rPr lang="nb-NO" sz="1400" spc="-10" dirty="0">
                          <a:effectLst/>
                          <a:latin typeface="Arial"/>
                          <a:ea typeface="Arial"/>
                          <a:cs typeface="Times New Roman"/>
                        </a:rPr>
                        <a:t>n</a:t>
                      </a:r>
                      <a:r>
                        <a:rPr lang="nb-NO" sz="1400" dirty="0">
                          <a:effectLst/>
                          <a:latin typeface="Arial"/>
                          <a:ea typeface="Arial"/>
                          <a:cs typeface="Times New Roman"/>
                        </a:rPr>
                        <a:t>kvisitorisk</a:t>
                      </a:r>
                      <a:endParaRPr lang="en-US" sz="1400" dirty="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400" spc="-10" dirty="0">
                          <a:effectLst/>
                          <a:latin typeface="Arial"/>
                          <a:ea typeface="Arial"/>
                          <a:cs typeface="Times New Roman"/>
                        </a:rPr>
                        <a:t>Husker detaljer</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131445" indent="-71755">
                        <a:lnSpc>
                          <a:spcPct val="115000"/>
                        </a:lnSpc>
                        <a:spcAft>
                          <a:spcPts val="0"/>
                        </a:spcAft>
                        <a:tabLst>
                          <a:tab pos="131445" algn="l"/>
                        </a:tabLst>
                      </a:pPr>
                      <a:r>
                        <a:rPr lang="nb-NO" sz="1400" dirty="0">
                          <a:effectLst/>
                          <a:latin typeface="Arial"/>
                          <a:ea typeface="Arial"/>
                          <a:cs typeface="Times New Roman"/>
                        </a:rPr>
                        <a:t>Stiller upassende spørsmål</a:t>
                      </a:r>
                      <a:endParaRPr lang="en-US" sz="1400" dirty="0">
                        <a:effectLst/>
                        <a:latin typeface="Calibri"/>
                        <a:ea typeface="SimSun"/>
                        <a:cs typeface="Times New Roman"/>
                      </a:endParaRPr>
                    </a:p>
                    <a:p>
                      <a:pPr marL="131445" indent="-71755">
                        <a:lnSpc>
                          <a:spcPct val="115000"/>
                        </a:lnSpc>
                        <a:spcBef>
                          <a:spcPts val="40"/>
                        </a:spcBef>
                        <a:spcAft>
                          <a:spcPts val="0"/>
                        </a:spcAft>
                        <a:tabLst>
                          <a:tab pos="131445" algn="l"/>
                        </a:tabLst>
                      </a:pPr>
                      <a:r>
                        <a:rPr lang="nb-NO" sz="1400" dirty="0">
                          <a:effectLst/>
                          <a:latin typeface="Arial"/>
                          <a:ea typeface="Arial"/>
                          <a:cs typeface="Times New Roman"/>
                        </a:rPr>
                        <a:t>Deltar lite i gruppearbeid</a:t>
                      </a:r>
                      <a:endParaRPr lang="en-US" sz="1400" dirty="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400" dirty="0">
                          <a:effectLst/>
                          <a:latin typeface="Arial"/>
                          <a:ea typeface="Arial"/>
                          <a:cs typeface="Times New Roman"/>
                        </a:rPr>
                        <a:t>Lar seg lett distrahere</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53588">
                <a:tc>
                  <a:txBody>
                    <a:bodyPr/>
                    <a:lstStyle/>
                    <a:p>
                      <a:pPr algn="ctr">
                        <a:lnSpc>
                          <a:spcPts val="1000"/>
                        </a:lnSpc>
                        <a:spcBef>
                          <a:spcPts val="6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spcAft>
                          <a:spcPts val="0"/>
                        </a:spcAft>
                      </a:pPr>
                      <a:r>
                        <a:rPr lang="nb-NO" sz="1400">
                          <a:effectLst/>
                          <a:latin typeface="Arial"/>
                          <a:ea typeface="Arial"/>
                          <a:cs typeface="Times New Roman"/>
                        </a:rPr>
                        <a:t>Abstrakt tenker</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130175" indent="-70485">
                        <a:lnSpc>
                          <a:spcPct val="115000"/>
                        </a:lnSpc>
                        <a:spcAft>
                          <a:spcPts val="0"/>
                        </a:spcAft>
                        <a:tabLst>
                          <a:tab pos="130175" algn="l"/>
                        </a:tabLst>
                      </a:pPr>
                      <a:r>
                        <a:rPr lang="nb-NO" sz="1400" dirty="0">
                          <a:effectLst/>
                          <a:latin typeface="Arial"/>
                          <a:ea typeface="Arial"/>
                          <a:cs typeface="Times New Roman"/>
                        </a:rPr>
                        <a:t>Gjør generaliseringer</a:t>
                      </a:r>
                      <a:endParaRPr lang="en-US" sz="1400" dirty="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400" spc="-10" dirty="0">
                          <a:effectLst/>
                          <a:latin typeface="Arial"/>
                          <a:ea typeface="Arial"/>
                          <a:cs typeface="Times New Roman"/>
                        </a:rPr>
                        <a:t>Prøver ut ideer</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130175" indent="-70485">
                        <a:lnSpc>
                          <a:spcPct val="115000"/>
                        </a:lnSpc>
                        <a:spcAft>
                          <a:spcPts val="0"/>
                        </a:spcAft>
                        <a:tabLst>
                          <a:tab pos="130175" algn="l"/>
                        </a:tabLst>
                      </a:pPr>
                      <a:r>
                        <a:rPr lang="nb-NO" sz="1400" spc="10" dirty="0">
                          <a:effectLst/>
                          <a:latin typeface="Arial"/>
                          <a:ea typeface="Arial"/>
                          <a:cs typeface="Times New Roman"/>
                        </a:rPr>
                        <a:t>Stiller spørsmål ved andre</a:t>
                      </a:r>
                      <a:endParaRPr lang="en-US" sz="1400" dirty="0">
                        <a:effectLst/>
                        <a:latin typeface="Calibri"/>
                        <a:ea typeface="SimSun"/>
                        <a:cs typeface="Times New Roman"/>
                      </a:endParaRPr>
                    </a:p>
                    <a:p>
                      <a:pPr marL="130175" indent="-70485">
                        <a:lnSpc>
                          <a:spcPct val="115000"/>
                        </a:lnSpc>
                        <a:spcBef>
                          <a:spcPts val="30"/>
                        </a:spcBef>
                        <a:spcAft>
                          <a:spcPts val="0"/>
                        </a:spcAft>
                        <a:tabLst>
                          <a:tab pos="130175" algn="l"/>
                        </a:tabLst>
                      </a:pPr>
                      <a:r>
                        <a:rPr lang="nb-NO" sz="1400" spc="10" dirty="0">
                          <a:effectLst/>
                          <a:latin typeface="Arial"/>
                          <a:ea typeface="Arial"/>
                          <a:cs typeface="Times New Roman"/>
                        </a:rPr>
                        <a:t>Stiller spørsmål ved autoriteter</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21652">
                <a:tc>
                  <a:txBody>
                    <a:bodyPr/>
                    <a:lstStyle/>
                    <a:p>
                      <a:pPr algn="ctr">
                        <a:lnSpc>
                          <a:spcPts val="1000"/>
                        </a:lnSpc>
                        <a:spcBef>
                          <a:spcPts val="2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spcAft>
                          <a:spcPts val="0"/>
                        </a:spcAft>
                      </a:pPr>
                      <a:r>
                        <a:rPr lang="nb-NO" sz="1400" spc="5">
                          <a:effectLst/>
                          <a:latin typeface="Arial"/>
                          <a:ea typeface="Arial"/>
                          <a:cs typeface="Times New Roman"/>
                        </a:rPr>
                        <a:t>Fleksibel tenker</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0" marR="223520" lvl="0" indent="0">
                        <a:lnSpc>
                          <a:spcPct val="102000"/>
                        </a:lnSpc>
                        <a:spcAft>
                          <a:spcPts val="0"/>
                        </a:spcAft>
                        <a:buSzPts val="850"/>
                        <a:buFont typeface="Arial"/>
                        <a:buNone/>
                        <a:tabLst>
                          <a:tab pos="130175" algn="l"/>
                        </a:tabLst>
                      </a:pPr>
                      <a:r>
                        <a:rPr lang="nb-NO" sz="1400" dirty="0">
                          <a:effectLst/>
                          <a:latin typeface="Arial"/>
                          <a:ea typeface="Arial"/>
                          <a:cs typeface="Times New Roman"/>
                        </a:rPr>
                        <a:t>Har mange strategier for å finne ut av noe</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59690" marR="205740">
                        <a:lnSpc>
                          <a:spcPct val="102000"/>
                        </a:lnSpc>
                        <a:spcAft>
                          <a:spcPts val="0"/>
                        </a:spcAft>
                        <a:tabLst>
                          <a:tab pos="131445" algn="l"/>
                        </a:tabLst>
                      </a:pPr>
                      <a:r>
                        <a:rPr lang="nb-NO" sz="1400" spc="-10" dirty="0">
                          <a:effectLst/>
                          <a:latin typeface="Arial"/>
                          <a:ea typeface="Arial"/>
                          <a:cs typeface="Times New Roman"/>
                        </a:rPr>
                        <a:t>Manipulerer mennesker og situasjoner med ulike strategier</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70676">
                <a:tc>
                  <a:txBody>
                    <a:bodyPr/>
                    <a:lstStyle/>
                    <a:p>
                      <a:pPr algn="ctr">
                        <a:lnSpc>
                          <a:spcPts val="1000"/>
                        </a:lnSpc>
                        <a:spcBef>
                          <a:spcPts val="45"/>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spcAft>
                          <a:spcPts val="0"/>
                        </a:spcAft>
                      </a:pPr>
                      <a:r>
                        <a:rPr lang="nb-NO" sz="1400">
                          <a:effectLst/>
                          <a:latin typeface="Arial"/>
                          <a:ea typeface="Arial"/>
                          <a:cs typeface="Times New Roman"/>
                        </a:rPr>
                        <a:t>Avansert bruk av humor</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0" lvl="0" indent="0">
                        <a:lnSpc>
                          <a:spcPct val="115000"/>
                        </a:lnSpc>
                        <a:spcAft>
                          <a:spcPts val="0"/>
                        </a:spcAft>
                        <a:buSzPts val="850"/>
                        <a:buFont typeface="Arial"/>
                        <a:buNone/>
                        <a:tabLst>
                          <a:tab pos="130175" algn="l"/>
                        </a:tabLst>
                      </a:pPr>
                      <a:r>
                        <a:rPr lang="nb-NO" sz="1400" dirty="0">
                          <a:effectLst/>
                          <a:latin typeface="Arial"/>
                          <a:ea typeface="Arial"/>
                          <a:cs typeface="Times New Roman"/>
                        </a:rPr>
                        <a:t>Liker voksenhumor</a:t>
                      </a:r>
                      <a:endParaRPr lang="en-US" sz="1400" dirty="0">
                        <a:effectLst/>
                        <a:latin typeface="Calibri"/>
                        <a:ea typeface="Arial"/>
                        <a:cs typeface="Times New Roman"/>
                      </a:endParaRPr>
                    </a:p>
                    <a:p>
                      <a:pPr marL="0" lvl="0" indent="0">
                        <a:lnSpc>
                          <a:spcPct val="115000"/>
                        </a:lnSpc>
                        <a:spcBef>
                          <a:spcPts val="30"/>
                        </a:spcBef>
                        <a:spcAft>
                          <a:spcPts val="0"/>
                        </a:spcAft>
                        <a:buSzPts val="850"/>
                        <a:buFont typeface="Arial"/>
                        <a:buNone/>
                        <a:tabLst>
                          <a:tab pos="130175" algn="l"/>
                        </a:tabLst>
                      </a:pPr>
                      <a:r>
                        <a:rPr lang="nb-NO" sz="1400" dirty="0">
                          <a:effectLst/>
                          <a:latin typeface="Arial"/>
                          <a:ea typeface="Arial"/>
                          <a:cs typeface="Times New Roman"/>
                        </a:rPr>
                        <a:t>Forstår lærerens humor og vitser</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59690" marR="342900">
                        <a:lnSpc>
                          <a:spcPct val="102000"/>
                        </a:lnSpc>
                        <a:spcAft>
                          <a:spcPts val="0"/>
                        </a:spcAft>
                        <a:tabLst>
                          <a:tab pos="131445" algn="l"/>
                        </a:tabLst>
                      </a:pPr>
                      <a:r>
                        <a:rPr lang="nb-NO" sz="1400" dirty="0">
                          <a:effectLst/>
                          <a:latin typeface="Arial"/>
                          <a:ea typeface="Arial"/>
                          <a:cs typeface="Times New Roman"/>
                        </a:rPr>
                        <a:t>Bruker humor på andres bekostning</a:t>
                      </a:r>
                      <a:endParaRPr lang="en-US" sz="14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41649">
                <a:tc>
                  <a:txBody>
                    <a:bodyPr/>
                    <a:lstStyle/>
                    <a:p>
                      <a:pPr algn="ctr">
                        <a:lnSpc>
                          <a:spcPts val="500"/>
                        </a:lnSpc>
                        <a:spcBef>
                          <a:spcPts val="25"/>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lnSpc>
                          <a:spcPts val="1000"/>
                        </a:lnSpc>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spcAft>
                          <a:spcPts val="0"/>
                        </a:spcAft>
                      </a:pPr>
                      <a:r>
                        <a:rPr lang="nb-NO" sz="1400">
                          <a:effectLst/>
                          <a:latin typeface="Arial"/>
                          <a:ea typeface="Arial"/>
                          <a:cs typeface="Times New Roman"/>
                        </a:rPr>
                        <a:t>Godt utviklet ordforråd</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342900" marR="274320" lvl="0" indent="-342900">
                        <a:lnSpc>
                          <a:spcPct val="102000"/>
                        </a:lnSpc>
                        <a:spcAft>
                          <a:spcPts val="0"/>
                        </a:spcAft>
                        <a:buSzPts val="850"/>
                        <a:buFont typeface="Arial"/>
                        <a:buChar char="•"/>
                        <a:tabLst>
                          <a:tab pos="130175" algn="l"/>
                        </a:tabLst>
                      </a:pPr>
                      <a:r>
                        <a:rPr lang="nb-NO" sz="1400" dirty="0">
                          <a:effectLst/>
                          <a:latin typeface="Arial"/>
                          <a:ea typeface="Arial"/>
                          <a:cs typeface="Times New Roman"/>
                        </a:rPr>
                        <a:t>Er aktivt involvert i diskusjoner</a:t>
                      </a:r>
                      <a:endParaRPr lang="en-US" sz="1400" dirty="0">
                        <a:effectLst/>
                        <a:latin typeface="Calibri"/>
                        <a:ea typeface="Arial"/>
                        <a:cs typeface="Times New Roman"/>
                      </a:endParaRPr>
                    </a:p>
                    <a:p>
                      <a:pPr marL="342900" lvl="0" indent="-342900">
                        <a:lnSpc>
                          <a:spcPts val="970"/>
                        </a:lnSpc>
                        <a:spcBef>
                          <a:spcPts val="10"/>
                        </a:spcBef>
                        <a:spcAft>
                          <a:spcPts val="0"/>
                        </a:spcAft>
                        <a:buSzPts val="850"/>
                        <a:buFont typeface="Arial"/>
                        <a:buChar char="•"/>
                        <a:tabLst>
                          <a:tab pos="131445" algn="l"/>
                        </a:tabLst>
                      </a:pPr>
                      <a:r>
                        <a:rPr lang="nb-NO" sz="1400" spc="-10" dirty="0">
                          <a:effectLst/>
                          <a:latin typeface="Arial"/>
                          <a:ea typeface="Arial"/>
                          <a:cs typeface="Times New Roman"/>
                        </a:rPr>
                        <a:t>Liker diskusjoner om voksne tema</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342900" marR="156845" lvl="0" indent="-342900">
                        <a:lnSpc>
                          <a:spcPct val="102000"/>
                        </a:lnSpc>
                        <a:spcAft>
                          <a:spcPts val="0"/>
                        </a:spcAft>
                        <a:buSzPts val="850"/>
                        <a:buFont typeface="Arial"/>
                        <a:buChar char="•"/>
                        <a:tabLst>
                          <a:tab pos="131445" algn="l"/>
                        </a:tabLst>
                      </a:pPr>
                      <a:r>
                        <a:rPr lang="nb-NO" sz="1400" spc="-10" dirty="0">
                          <a:effectLst/>
                          <a:latin typeface="Arial"/>
                          <a:ea typeface="Arial"/>
                          <a:cs typeface="Times New Roman"/>
                        </a:rPr>
                        <a:t>Er sjefete eller overbærende i samarbeidssituasjoner</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94993">
                <a:tc>
                  <a:txBody>
                    <a:bodyPr/>
                    <a:lstStyle/>
                    <a:p>
                      <a:pPr algn="ctr">
                        <a:lnSpc>
                          <a:spcPts val="700"/>
                        </a:lnSpc>
                        <a:spcBef>
                          <a:spcPts val="2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lnSpc>
                          <a:spcPts val="1000"/>
                        </a:lnSpc>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algn="ctr">
                        <a:spcAft>
                          <a:spcPts val="0"/>
                        </a:spcAft>
                      </a:pPr>
                      <a:r>
                        <a:rPr lang="nb-NO" sz="1400">
                          <a:effectLst/>
                          <a:latin typeface="Arial"/>
                          <a:ea typeface="Arial"/>
                          <a:cs typeface="Times New Roman"/>
                        </a:rPr>
                        <a:t>Avansert lesekompetanse</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marL="130175" indent="-70485">
                        <a:lnSpc>
                          <a:spcPct val="115000"/>
                        </a:lnSpc>
                        <a:spcAft>
                          <a:spcPts val="0"/>
                        </a:spcAft>
                        <a:tabLst>
                          <a:tab pos="130175" algn="l"/>
                        </a:tabLst>
                      </a:pPr>
                      <a:r>
                        <a:rPr lang="nb-NO" sz="1400">
                          <a:effectLst/>
                          <a:latin typeface="Arial"/>
                          <a:ea typeface="Arial"/>
                          <a:cs typeface="Times New Roman"/>
                        </a:rPr>
                        <a:t>Leser mye og ofte</a:t>
                      </a:r>
                      <a:endParaRPr lang="en-US" sz="140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400" spc="-10">
                          <a:effectLst/>
                          <a:latin typeface="Arial"/>
                          <a:ea typeface="Arial"/>
                          <a:cs typeface="Times New Roman"/>
                        </a:rPr>
                        <a:t>Har et avansert ordforråd</a:t>
                      </a:r>
                      <a:endParaRPr lang="en-US" sz="1400">
                        <a:effectLst/>
                        <a:latin typeface="Calibri"/>
                        <a:ea typeface="SimSun"/>
                        <a:cs typeface="Times New Roman"/>
                      </a:endParaRPr>
                    </a:p>
                    <a:p>
                      <a:pPr marL="134620" indent="-74930">
                        <a:lnSpc>
                          <a:spcPct val="115000"/>
                        </a:lnSpc>
                        <a:spcBef>
                          <a:spcPts val="30"/>
                        </a:spcBef>
                        <a:spcAft>
                          <a:spcPts val="0"/>
                        </a:spcAft>
                        <a:tabLst>
                          <a:tab pos="134620" algn="l"/>
                        </a:tabLst>
                      </a:pPr>
                      <a:r>
                        <a:rPr lang="nb-NO" sz="1400">
                          <a:effectLst/>
                          <a:latin typeface="Arial"/>
                          <a:ea typeface="Arial"/>
                          <a:cs typeface="Times New Roman"/>
                        </a:rPr>
                        <a:t>Har en svært god leseforståelse</a:t>
                      </a:r>
                      <a:endParaRPr lang="en-US" sz="140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342900" lvl="0" indent="-342900">
                        <a:lnSpc>
                          <a:spcPct val="115000"/>
                        </a:lnSpc>
                        <a:spcAft>
                          <a:spcPts val="0"/>
                        </a:spcAft>
                        <a:buSzPts val="850"/>
                        <a:buFont typeface="Arial"/>
                        <a:buChar char="•"/>
                        <a:tabLst>
                          <a:tab pos="131445" algn="l"/>
                        </a:tabLst>
                      </a:pPr>
                      <a:r>
                        <a:rPr lang="nb-NO" sz="1400" dirty="0">
                          <a:effectLst/>
                          <a:latin typeface="Arial"/>
                          <a:ea typeface="Arial"/>
                          <a:cs typeface="Times New Roman"/>
                        </a:rPr>
                        <a:t>Leser hele tiden, over alt</a:t>
                      </a:r>
                      <a:endParaRPr lang="en-US" sz="1400" dirty="0">
                        <a:effectLst/>
                        <a:latin typeface="Calibri"/>
                        <a:ea typeface="Arial"/>
                        <a:cs typeface="Times New Roman"/>
                      </a:endParaRPr>
                    </a:p>
                    <a:p>
                      <a:pPr marL="342900" lvl="0" indent="-342900">
                        <a:lnSpc>
                          <a:spcPct val="115000"/>
                        </a:lnSpc>
                        <a:spcBef>
                          <a:spcPts val="30"/>
                        </a:spcBef>
                        <a:spcAft>
                          <a:spcPts val="0"/>
                        </a:spcAft>
                        <a:buSzPts val="850"/>
                        <a:buFont typeface="Arial"/>
                        <a:buChar char="•"/>
                        <a:tabLst>
                          <a:tab pos="131445" algn="l"/>
                        </a:tabLst>
                      </a:pPr>
                      <a:r>
                        <a:rPr lang="nb-NO" sz="1400" dirty="0">
                          <a:effectLst/>
                          <a:latin typeface="Arial"/>
                          <a:ea typeface="Arial"/>
                          <a:cs typeface="Times New Roman"/>
                        </a:rPr>
                        <a:t>Unngår samarbeid med andre</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9657">
                <a:tc>
                  <a:txBody>
                    <a:bodyPr/>
                    <a:lstStyle/>
                    <a:p>
                      <a:pPr algn="ctr">
                        <a:lnSpc>
                          <a:spcPts val="1000"/>
                        </a:lnSpc>
                        <a:spcBef>
                          <a:spcPts val="1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marR="109855" algn="ctr">
                        <a:lnSpc>
                          <a:spcPct val="102000"/>
                        </a:lnSpc>
                        <a:spcAft>
                          <a:spcPts val="0"/>
                        </a:spcAft>
                      </a:pPr>
                      <a:r>
                        <a:rPr lang="nb-NO" sz="1400">
                          <a:effectLst/>
                          <a:latin typeface="Arial"/>
                          <a:ea typeface="Arial"/>
                          <a:cs typeface="Times New Roman"/>
                        </a:rPr>
                        <a:t>Kunnskapstilegnelse, </a:t>
                      </a:r>
                      <a:endParaRPr lang="en-US" sz="1400">
                        <a:effectLst/>
                        <a:latin typeface="Calibri"/>
                        <a:ea typeface="Calibri"/>
                        <a:cs typeface="Times New Roman"/>
                      </a:endParaRPr>
                    </a:p>
                    <a:p>
                      <a:pPr marR="109855" algn="ctr">
                        <a:lnSpc>
                          <a:spcPct val="102000"/>
                        </a:lnSpc>
                        <a:spcAft>
                          <a:spcPts val="0"/>
                        </a:spcAft>
                      </a:pPr>
                      <a:r>
                        <a:rPr lang="nb-NO" sz="1400" spc="-5">
                          <a:effectLst/>
                          <a:latin typeface="Arial"/>
                          <a:ea typeface="Arial"/>
                          <a:cs typeface="Times New Roman"/>
                        </a:rPr>
                        <a:t>lærer fort</a:t>
                      </a:r>
                      <a:endParaRPr lang="en-US" sz="140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10"/>
                        </a:spcBef>
                        <a:spcAft>
                          <a:spcPts val="0"/>
                        </a:spcAft>
                      </a:pPr>
                      <a:r>
                        <a:rPr lang="nb-NO" sz="1400">
                          <a:effectLst/>
                          <a:latin typeface="Calibri"/>
                          <a:ea typeface="Calibri"/>
                          <a:cs typeface="Times New Roman"/>
                        </a:rPr>
                        <a:t> </a:t>
                      </a:r>
                      <a:endParaRPr lang="en-US" sz="1400">
                        <a:effectLst/>
                        <a:latin typeface="Calibri"/>
                        <a:ea typeface="Calibri"/>
                        <a:cs typeface="Times New Roman"/>
                      </a:endParaRPr>
                    </a:p>
                    <a:p>
                      <a:pPr marL="60325" marR="187325">
                        <a:lnSpc>
                          <a:spcPct val="102000"/>
                        </a:lnSpc>
                        <a:spcAft>
                          <a:spcPts val="0"/>
                        </a:spcAft>
                        <a:tabLst>
                          <a:tab pos="130175" algn="l"/>
                        </a:tabLst>
                      </a:pPr>
                      <a:r>
                        <a:rPr lang="nb-NO" sz="1400">
                          <a:effectLst/>
                          <a:latin typeface="Arial"/>
                          <a:ea typeface="Arial"/>
                          <a:cs typeface="Times New Roman"/>
                        </a:rPr>
                        <a:t>Forstår kjernestoffet raskt</a:t>
                      </a:r>
                      <a:endParaRPr lang="en-US" sz="1400">
                        <a:effectLst/>
                        <a:latin typeface="Calibri"/>
                        <a:ea typeface="SimSun"/>
                        <a:cs typeface="Times New Roman"/>
                      </a:endParaRPr>
                    </a:p>
                    <a:p>
                      <a:pPr marL="342900" lvl="0" indent="-342900">
                        <a:lnSpc>
                          <a:spcPts val="970"/>
                        </a:lnSpc>
                        <a:spcBef>
                          <a:spcPts val="10"/>
                        </a:spcBef>
                        <a:spcAft>
                          <a:spcPts val="0"/>
                        </a:spcAft>
                        <a:buSzPts val="500"/>
                        <a:buFont typeface="Arial"/>
                        <a:buChar char="•"/>
                        <a:tabLst>
                          <a:tab pos="134620" algn="l"/>
                        </a:tabLst>
                      </a:pPr>
                      <a:r>
                        <a:rPr lang="nb-NO" sz="1400">
                          <a:effectLst/>
                          <a:latin typeface="Arial"/>
                          <a:ea typeface="Arial"/>
                          <a:cs typeface="Times New Roman"/>
                        </a:rPr>
                        <a:t>Gjengir detaljerte fakta</a:t>
                      </a:r>
                      <a:endParaRPr lang="en-US" sz="140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10"/>
                        </a:spcBef>
                        <a:spcAft>
                          <a:spcPts val="0"/>
                        </a:spcAft>
                      </a:pPr>
                      <a:r>
                        <a:rPr lang="nb-NO" sz="1400" dirty="0">
                          <a:effectLst/>
                          <a:latin typeface="Calibri"/>
                          <a:ea typeface="Calibri"/>
                          <a:cs typeface="Times New Roman"/>
                        </a:rPr>
                        <a:t> </a:t>
                      </a:r>
                      <a:endParaRPr lang="en-US" sz="1400" dirty="0">
                        <a:effectLst/>
                        <a:latin typeface="Calibri"/>
                        <a:ea typeface="Calibri"/>
                        <a:cs typeface="Times New Roman"/>
                      </a:endParaRPr>
                    </a:p>
                    <a:p>
                      <a:pPr marL="342900" lvl="0" indent="-342900">
                        <a:lnSpc>
                          <a:spcPct val="115000"/>
                        </a:lnSpc>
                        <a:spcAft>
                          <a:spcPts val="0"/>
                        </a:spcAft>
                        <a:buSzPts val="850"/>
                        <a:buFont typeface="Arial"/>
                        <a:buChar char="•"/>
                        <a:tabLst>
                          <a:tab pos="131445" algn="l"/>
                        </a:tabLst>
                      </a:pPr>
                      <a:r>
                        <a:rPr lang="nb-NO" sz="1400" dirty="0">
                          <a:effectLst/>
                          <a:latin typeface="Arial"/>
                          <a:ea typeface="Arial"/>
                          <a:cs typeface="Times New Roman"/>
                        </a:rPr>
                        <a:t>Slurver eller forstyrrer andre</a:t>
                      </a:r>
                      <a:endParaRPr lang="en-US" sz="1400" dirty="0">
                        <a:effectLst/>
                        <a:latin typeface="Calibri"/>
                        <a:ea typeface="Arial"/>
                        <a:cs typeface="Times New Roman"/>
                      </a:endParaRPr>
                    </a:p>
                    <a:p>
                      <a:pPr marL="342900" lvl="0" indent="-342900">
                        <a:lnSpc>
                          <a:spcPct val="115000"/>
                        </a:lnSpc>
                        <a:spcBef>
                          <a:spcPts val="30"/>
                        </a:spcBef>
                        <a:spcAft>
                          <a:spcPts val="0"/>
                        </a:spcAft>
                        <a:buSzPts val="850"/>
                        <a:buFont typeface="Arial"/>
                        <a:buChar char="•"/>
                        <a:tabLst>
                          <a:tab pos="131445" algn="l"/>
                        </a:tabLst>
                      </a:pPr>
                      <a:r>
                        <a:rPr lang="nb-NO" sz="1400" spc="-10" dirty="0">
                          <a:effectLst/>
                          <a:latin typeface="Arial"/>
                          <a:ea typeface="Arial"/>
                          <a:cs typeface="Times New Roman"/>
                        </a:rPr>
                        <a:t>Dominerer klassediskusjoner</a:t>
                      </a:r>
                      <a:endParaRPr lang="en-US" sz="14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 name="Footer Placeholder 2"/>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27</a:t>
            </a:fld>
            <a:endParaRPr lang="en-US" dirty="0"/>
          </a:p>
        </p:txBody>
      </p:sp>
    </p:spTree>
    <p:extLst>
      <p:ext uri="{BB962C8B-B14F-4D97-AF65-F5344CB8AC3E}">
        <p14:creationId xmlns:p14="http://schemas.microsoft.com/office/powerpoint/2010/main" val="252606324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137769345"/>
              </p:ext>
            </p:extLst>
          </p:nvPr>
        </p:nvGraphicFramePr>
        <p:xfrm>
          <a:off x="827584" y="548680"/>
          <a:ext cx="7344815" cy="6097545"/>
        </p:xfrm>
        <a:graphic>
          <a:graphicData uri="http://schemas.openxmlformats.org/drawingml/2006/table">
            <a:tbl>
              <a:tblPr firstRow="1" firstCol="1" lastRow="1" lastCol="1" bandRow="1" bandCol="1"/>
              <a:tblGrid>
                <a:gridCol w="2932728"/>
                <a:gridCol w="2139646"/>
                <a:gridCol w="2272441"/>
              </a:tblGrid>
              <a:tr h="738954">
                <a:tc>
                  <a:txBody>
                    <a:bodyPr/>
                    <a:lstStyle/>
                    <a:p>
                      <a:pPr algn="ctr">
                        <a:lnSpc>
                          <a:spcPts val="500"/>
                        </a:lnSpc>
                        <a:spcBef>
                          <a:spcPts val="2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gn="ct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gn="ctr">
                        <a:spcAft>
                          <a:spcPts val="0"/>
                        </a:spcAft>
                      </a:pPr>
                      <a:r>
                        <a:rPr lang="nb-NO" sz="1200" dirty="0">
                          <a:effectLst/>
                          <a:latin typeface="Arial"/>
                          <a:ea typeface="Arial"/>
                          <a:cs typeface="Times New Roman"/>
                        </a:rPr>
                        <a:t>Stort oppmerksomhetsspenn</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0" marR="139065" lvl="0" indent="0">
                        <a:lnSpc>
                          <a:spcPct val="102000"/>
                        </a:lnSpc>
                        <a:spcAft>
                          <a:spcPts val="0"/>
                        </a:spcAft>
                        <a:buSzPts val="850"/>
                        <a:buFont typeface="Arial"/>
                        <a:buNone/>
                        <a:tabLst>
                          <a:tab pos="130175" algn="l"/>
                        </a:tabLst>
                      </a:pPr>
                      <a:r>
                        <a:rPr lang="nb-NO" sz="1100" dirty="0">
                          <a:effectLst/>
                          <a:latin typeface="Arial"/>
                          <a:ea typeface="Arial"/>
                          <a:cs typeface="Times New Roman"/>
                        </a:rPr>
                        <a:t>Konsentrerer seg og fokuserer på et interesseområder I lange perioder av gangen</a:t>
                      </a:r>
                      <a:endParaRPr lang="en-US" sz="11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a:effectLst/>
                          <a:latin typeface="Calibri"/>
                          <a:ea typeface="Calibri"/>
                          <a:cs typeface="Times New Roman"/>
                        </a:rPr>
                        <a:t> </a:t>
                      </a:r>
                      <a:endParaRPr lang="en-US" sz="1000">
                        <a:effectLst/>
                        <a:latin typeface="Calibri"/>
                        <a:ea typeface="Calibri"/>
                        <a:cs typeface="Times New Roman"/>
                      </a:endParaRPr>
                    </a:p>
                    <a:p>
                      <a:pPr marL="342900" marR="191770" lvl="0" indent="-342900">
                        <a:lnSpc>
                          <a:spcPct val="104000"/>
                        </a:lnSpc>
                        <a:spcAft>
                          <a:spcPts val="0"/>
                        </a:spcAft>
                        <a:buSzPts val="850"/>
                        <a:buFont typeface="Arial"/>
                        <a:buChar char="•"/>
                        <a:tabLst>
                          <a:tab pos="131445" algn="l"/>
                        </a:tabLst>
                      </a:pPr>
                      <a:r>
                        <a:rPr lang="nb-NO" sz="1000">
                          <a:effectLst/>
                          <a:latin typeface="Arial"/>
                          <a:ea typeface="Arial"/>
                          <a:cs typeface="Times New Roman"/>
                        </a:rPr>
                        <a:t>Lar seg lett avlede dersom oppgaven ikke er interessant</a:t>
                      </a:r>
                      <a:endParaRPr lang="en-US" sz="100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05965">
                <a:tc>
                  <a:txBody>
                    <a:bodyPr/>
                    <a:lstStyle/>
                    <a:p>
                      <a:pPr algn="ctr">
                        <a:lnSpc>
                          <a:spcPts val="500"/>
                        </a:lnSpc>
                        <a:spcBef>
                          <a:spcPts val="1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gn="ct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gn="ctr">
                        <a:spcAft>
                          <a:spcPts val="0"/>
                        </a:spcAft>
                      </a:pPr>
                      <a:r>
                        <a:rPr lang="nb-NO" sz="1200" spc="-10" dirty="0">
                          <a:effectLst/>
                          <a:latin typeface="Arial"/>
                          <a:ea typeface="Arial"/>
                          <a:cs typeface="Times New Roman"/>
                        </a:rPr>
                        <a:t>Uavhengig</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lvl="0" indent="-342900">
                        <a:lnSpc>
                          <a:spcPct val="115000"/>
                        </a:lnSpc>
                        <a:spcAft>
                          <a:spcPts val="0"/>
                        </a:spcAft>
                        <a:buSzPts val="850"/>
                        <a:buFont typeface="Arial"/>
                        <a:buChar char="•"/>
                        <a:tabLst>
                          <a:tab pos="130175" algn="l"/>
                        </a:tabLst>
                      </a:pPr>
                      <a:r>
                        <a:rPr lang="nb-NO" sz="1000" dirty="0">
                          <a:effectLst/>
                          <a:latin typeface="Arial"/>
                          <a:ea typeface="Arial"/>
                          <a:cs typeface="Times New Roman"/>
                        </a:rPr>
                        <a:t>Er selvstendig</a:t>
                      </a:r>
                      <a:endParaRPr lang="en-US" sz="1000" dirty="0">
                        <a:effectLst/>
                        <a:latin typeface="Calibri"/>
                        <a:ea typeface="Arial"/>
                        <a:cs typeface="Times New Roman"/>
                      </a:endParaRPr>
                    </a:p>
                    <a:p>
                      <a:pPr marL="342900" marR="242570" lvl="0" indent="-342900">
                        <a:lnSpc>
                          <a:spcPct val="102000"/>
                        </a:lnSpc>
                        <a:spcBef>
                          <a:spcPts val="15"/>
                        </a:spcBef>
                        <a:spcAft>
                          <a:spcPts val="0"/>
                        </a:spcAft>
                        <a:buSzPts val="850"/>
                        <a:buFont typeface="Arial"/>
                        <a:buChar char="•"/>
                        <a:tabLst>
                          <a:tab pos="131445" algn="l"/>
                        </a:tabLst>
                      </a:pPr>
                      <a:r>
                        <a:rPr lang="nb-NO" sz="1000" spc="-10" dirty="0">
                          <a:effectLst/>
                          <a:latin typeface="Arial"/>
                          <a:ea typeface="Arial"/>
                          <a:cs typeface="Times New Roman"/>
                        </a:rPr>
                        <a:t>Fokuserer på oppgave</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a:effectLst/>
                          <a:latin typeface="Calibri"/>
                          <a:ea typeface="Calibri"/>
                          <a:cs typeface="Times New Roman"/>
                        </a:rPr>
                        <a:t> </a:t>
                      </a:r>
                      <a:endParaRPr lang="en-US" sz="1000">
                        <a:effectLst/>
                        <a:latin typeface="Calibri"/>
                        <a:ea typeface="Calibri"/>
                        <a:cs typeface="Times New Roman"/>
                      </a:endParaRPr>
                    </a:p>
                    <a:p>
                      <a:pPr marL="60325" marR="149225">
                        <a:lnSpc>
                          <a:spcPct val="101000"/>
                        </a:lnSpc>
                        <a:spcAft>
                          <a:spcPts val="0"/>
                        </a:spcAft>
                        <a:tabLst>
                          <a:tab pos="131445" algn="l"/>
                        </a:tabLst>
                      </a:pPr>
                      <a:r>
                        <a:rPr lang="nb-NO" sz="1000">
                          <a:effectLst/>
                          <a:latin typeface="Arial"/>
                          <a:ea typeface="Arial"/>
                          <a:cs typeface="Times New Roman"/>
                        </a:rPr>
                        <a:t>Deltar lite i diskusjoner eller gruppearbeid</a:t>
                      </a:r>
                      <a:endParaRPr lang="en-US" sz="1000">
                        <a:effectLst/>
                        <a:latin typeface="Calibri"/>
                        <a:ea typeface="SimSun"/>
                        <a:cs typeface="Times New Roman"/>
                      </a:endParaRPr>
                    </a:p>
                    <a:p>
                      <a:pPr marL="131445" indent="-71755">
                        <a:lnSpc>
                          <a:spcPct val="115000"/>
                        </a:lnSpc>
                        <a:spcBef>
                          <a:spcPts val="10"/>
                        </a:spcBef>
                        <a:spcAft>
                          <a:spcPts val="0"/>
                        </a:spcAft>
                        <a:tabLst>
                          <a:tab pos="131445" algn="l"/>
                        </a:tabLst>
                      </a:pPr>
                      <a:r>
                        <a:rPr lang="nb-NO" sz="1000">
                          <a:effectLst/>
                          <a:latin typeface="Arial"/>
                          <a:ea typeface="Arial"/>
                          <a:cs typeface="Times New Roman"/>
                        </a:rPr>
                        <a:t>Er lite samarbeidsvillig i gruppearbeid</a:t>
                      </a:r>
                      <a:endParaRPr lang="en-US" sz="100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41803">
                <a:tc>
                  <a:txBody>
                    <a:bodyPr/>
                    <a:lstStyle/>
                    <a:p>
                      <a:pPr algn="ctr">
                        <a:lnSpc>
                          <a:spcPts val="1000"/>
                        </a:lnSpc>
                        <a:spcBef>
                          <a:spcPts val="20"/>
                        </a:spcBef>
                        <a:spcAft>
                          <a:spcPts val="0"/>
                        </a:spcAft>
                      </a:pPr>
                      <a:r>
                        <a:rPr lang="nb-NO" sz="1000" dirty="0">
                          <a:effectLst/>
                          <a:latin typeface="Calibri"/>
                          <a:ea typeface="Calibri"/>
                          <a:cs typeface="Times New Roman"/>
                        </a:rPr>
                        <a:t> </a:t>
                      </a:r>
                      <a:endParaRPr lang="en-US" sz="1000" dirty="0" smtClean="0">
                        <a:effectLst/>
                        <a:latin typeface="Calibri"/>
                        <a:ea typeface="Calibri"/>
                        <a:cs typeface="Times New Roman"/>
                      </a:endParaRPr>
                    </a:p>
                    <a:p>
                      <a:pPr algn="ctr">
                        <a:lnSpc>
                          <a:spcPts val="1000"/>
                        </a:lnSpc>
                        <a:spcBef>
                          <a:spcPts val="20"/>
                        </a:spcBef>
                        <a:spcAft>
                          <a:spcPts val="0"/>
                        </a:spcAft>
                      </a:pPr>
                      <a:endParaRPr lang="en-US" sz="1000" spc="-15" smtClean="0">
                        <a:effectLst/>
                        <a:latin typeface="Calibri"/>
                        <a:ea typeface="Arial"/>
                        <a:cs typeface="Times New Roman"/>
                      </a:endParaRPr>
                    </a:p>
                    <a:p>
                      <a:pPr algn="ctr">
                        <a:lnSpc>
                          <a:spcPts val="1000"/>
                        </a:lnSpc>
                        <a:spcBef>
                          <a:spcPts val="20"/>
                        </a:spcBef>
                        <a:spcAft>
                          <a:spcPts val="0"/>
                        </a:spcAft>
                      </a:pPr>
                      <a:r>
                        <a:rPr lang="nb-NO" sz="1200" spc="-15" smtClean="0">
                          <a:effectLst/>
                          <a:latin typeface="Arial"/>
                          <a:ea typeface="Arial"/>
                          <a:cs typeface="Times New Roman"/>
                        </a:rPr>
                        <a:t>Særlig </a:t>
                      </a:r>
                      <a:r>
                        <a:rPr lang="nb-NO" sz="1200" spc="-15" dirty="0">
                          <a:effectLst/>
                          <a:latin typeface="Arial"/>
                          <a:ea typeface="Arial"/>
                          <a:cs typeface="Times New Roman"/>
                        </a:rPr>
                        <a:t>ansvarsbevisste</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lvl="0" indent="-342900">
                        <a:lnSpc>
                          <a:spcPct val="115000"/>
                        </a:lnSpc>
                        <a:spcAft>
                          <a:spcPts val="0"/>
                        </a:spcAft>
                        <a:buSzPts val="850"/>
                        <a:buFont typeface="Arial"/>
                        <a:buChar char="•"/>
                        <a:tabLst>
                          <a:tab pos="130175" algn="l"/>
                        </a:tabLst>
                      </a:pPr>
                      <a:r>
                        <a:rPr lang="nb-NO" sz="1000" dirty="0">
                          <a:effectLst/>
                          <a:latin typeface="Arial"/>
                          <a:ea typeface="Arial"/>
                          <a:cs typeface="Times New Roman"/>
                        </a:rPr>
                        <a:t>Setter realistiske mål</a:t>
                      </a:r>
                      <a:endParaRPr lang="en-US" sz="1000" dirty="0">
                        <a:effectLst/>
                        <a:latin typeface="Calibri"/>
                        <a:ea typeface="Arial"/>
                        <a:cs typeface="Times New Roman"/>
                      </a:endParaRPr>
                    </a:p>
                    <a:p>
                      <a:pPr marL="342900" lvl="0" indent="-342900">
                        <a:lnSpc>
                          <a:spcPct val="115000"/>
                        </a:lnSpc>
                        <a:spcBef>
                          <a:spcPts val="30"/>
                        </a:spcBef>
                        <a:spcAft>
                          <a:spcPts val="0"/>
                        </a:spcAft>
                        <a:buSzPts val="850"/>
                        <a:buFont typeface="Arial"/>
                        <a:buChar char="•"/>
                        <a:tabLst>
                          <a:tab pos="131445" algn="l"/>
                        </a:tabLst>
                      </a:pPr>
                      <a:r>
                        <a:rPr lang="nb-NO" sz="1000" spc="-10" dirty="0">
                          <a:effectLst/>
                          <a:latin typeface="Arial"/>
                          <a:ea typeface="Arial"/>
                          <a:cs typeface="Times New Roman"/>
                        </a:rPr>
                        <a:t>Aksepterer sine egne begrensninger</a:t>
                      </a:r>
                      <a:endParaRPr lang="en-US" sz="1000" dirty="0">
                        <a:effectLst/>
                        <a:latin typeface="Calibri"/>
                        <a:ea typeface="Arial"/>
                        <a:cs typeface="Times New Roman"/>
                      </a:endParaRPr>
                    </a:p>
                    <a:p>
                      <a:pPr marL="342900" lvl="0" indent="-342900">
                        <a:lnSpc>
                          <a:spcPct val="115000"/>
                        </a:lnSpc>
                        <a:spcBef>
                          <a:spcPts val="40"/>
                        </a:spcBef>
                        <a:spcAft>
                          <a:spcPts val="0"/>
                        </a:spcAft>
                        <a:buSzPts val="850"/>
                        <a:buFont typeface="Arial"/>
                        <a:buChar char="•"/>
                        <a:tabLst>
                          <a:tab pos="131445" algn="l"/>
                        </a:tabLst>
                      </a:pPr>
                      <a:r>
                        <a:rPr lang="nb-NO" sz="1000" spc="-10" dirty="0">
                          <a:effectLst/>
                          <a:latin typeface="Arial"/>
                          <a:ea typeface="Arial"/>
                          <a:cs typeface="Times New Roman"/>
                        </a:rPr>
                        <a:t>Er tolerant overfor medelever</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60325">
                        <a:lnSpc>
                          <a:spcPct val="115000"/>
                        </a:lnSpc>
                        <a:spcAft>
                          <a:spcPts val="0"/>
                        </a:spcAft>
                        <a:tabLst>
                          <a:tab pos="131445" algn="l"/>
                        </a:tabLst>
                      </a:pPr>
                      <a:r>
                        <a:rPr lang="nb-NO" sz="1000" dirty="0">
                          <a:effectLst/>
                          <a:latin typeface="Arial"/>
                          <a:ea typeface="Arial"/>
                          <a:cs typeface="Times New Roman"/>
                        </a:rPr>
                        <a:t>Er selvkritisk</a:t>
                      </a:r>
                      <a:endParaRPr lang="en-US" sz="1000" dirty="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000" dirty="0">
                          <a:effectLst/>
                          <a:latin typeface="Arial"/>
                          <a:ea typeface="Arial"/>
                          <a:cs typeface="Times New Roman"/>
                        </a:rPr>
                        <a:t>Er perfeksjonistisk når oppgaver skal fullføres</a:t>
                      </a:r>
                      <a:endParaRPr lang="en-US" sz="1000" dirty="0">
                        <a:effectLst/>
                        <a:latin typeface="Calibri"/>
                        <a:ea typeface="SimSun"/>
                        <a:cs typeface="Times New Roman"/>
                      </a:endParaRPr>
                    </a:p>
                    <a:p>
                      <a:pPr marL="60325" marR="314325">
                        <a:lnSpc>
                          <a:spcPct val="101000"/>
                        </a:lnSpc>
                        <a:spcBef>
                          <a:spcPts val="40"/>
                        </a:spcBef>
                        <a:spcAft>
                          <a:spcPts val="0"/>
                        </a:spcAft>
                        <a:tabLst>
                          <a:tab pos="131445" algn="l"/>
                        </a:tabLst>
                      </a:pPr>
                      <a:r>
                        <a:rPr lang="nb-NO" sz="1000" dirty="0">
                          <a:effectLst/>
                          <a:latin typeface="Arial"/>
                          <a:ea typeface="Arial"/>
                          <a:cs typeface="Times New Roman"/>
                        </a:rPr>
                        <a:t>Har urealistiske forventninger til andre medelever</a:t>
                      </a:r>
                      <a:endParaRPr lang="en-US" sz="10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23255">
                <a:tc>
                  <a:txBody>
                    <a:bodyPr/>
                    <a:lstStyle/>
                    <a:p>
                      <a:pPr>
                        <a:lnSpc>
                          <a:spcPts val="500"/>
                        </a:lnSpc>
                        <a:spcBef>
                          <a:spcPts val="2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524510" marR="237490" indent="-288290">
                        <a:lnSpc>
                          <a:spcPct val="102000"/>
                        </a:lnSpc>
                        <a:spcAft>
                          <a:spcPts val="0"/>
                        </a:spcAft>
                      </a:pPr>
                      <a:r>
                        <a:rPr lang="nb-NO" sz="1200" dirty="0">
                          <a:effectLst/>
                          <a:latin typeface="Arial"/>
                          <a:ea typeface="Arial"/>
                          <a:cs typeface="Times New Roman"/>
                        </a:rPr>
                        <a:t>Sterke følelser og meninger</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130175" indent="-70485">
                        <a:lnSpc>
                          <a:spcPct val="115000"/>
                        </a:lnSpc>
                        <a:spcAft>
                          <a:spcPts val="0"/>
                        </a:spcAft>
                        <a:tabLst>
                          <a:tab pos="130175" algn="l"/>
                        </a:tabLst>
                      </a:pPr>
                      <a:r>
                        <a:rPr lang="nb-NO" sz="1000" dirty="0">
                          <a:effectLst/>
                          <a:latin typeface="Arial"/>
                          <a:ea typeface="Arial"/>
                          <a:cs typeface="Times New Roman"/>
                        </a:rPr>
                        <a:t>Lytter til andre</a:t>
                      </a:r>
                      <a:endParaRPr lang="en-US" sz="1000" dirty="0">
                        <a:effectLst/>
                        <a:latin typeface="Calibri"/>
                        <a:ea typeface="SimSun"/>
                        <a:cs typeface="Times New Roman"/>
                      </a:endParaRPr>
                    </a:p>
                    <a:p>
                      <a:pPr marL="131445" indent="-71755">
                        <a:lnSpc>
                          <a:spcPct val="115000"/>
                        </a:lnSpc>
                        <a:spcBef>
                          <a:spcPts val="15"/>
                        </a:spcBef>
                        <a:spcAft>
                          <a:spcPts val="0"/>
                        </a:spcAft>
                        <a:tabLst>
                          <a:tab pos="131445" algn="l"/>
                        </a:tabLst>
                      </a:pPr>
                      <a:r>
                        <a:rPr lang="nb-NO" sz="1000" spc="-10" dirty="0">
                          <a:effectLst/>
                          <a:latin typeface="Arial"/>
                          <a:ea typeface="Arial"/>
                          <a:cs typeface="Times New Roman"/>
                        </a:rPr>
                        <a:t>Viser omtanke og interesse</a:t>
                      </a:r>
                      <a:endParaRPr lang="en-US" sz="1000" dirty="0">
                        <a:effectLst/>
                        <a:latin typeface="Calibri"/>
                        <a:ea typeface="SimSun"/>
                        <a:cs typeface="Times New Roman"/>
                      </a:endParaRPr>
                    </a:p>
                    <a:p>
                      <a:pPr marL="131445" indent="-71755">
                        <a:lnSpc>
                          <a:spcPct val="115000"/>
                        </a:lnSpc>
                        <a:spcBef>
                          <a:spcPts val="40"/>
                        </a:spcBef>
                        <a:spcAft>
                          <a:spcPts val="0"/>
                        </a:spcAft>
                        <a:tabLst>
                          <a:tab pos="131445" algn="l"/>
                        </a:tabLst>
                      </a:pPr>
                      <a:r>
                        <a:rPr lang="nb-NO" sz="1000" spc="-10" dirty="0">
                          <a:effectLst/>
                          <a:latin typeface="Arial"/>
                          <a:ea typeface="Arial"/>
                          <a:cs typeface="Times New Roman"/>
                        </a:rPr>
                        <a:t>Tar hensyn til andres perspektiv</a:t>
                      </a:r>
                      <a:endParaRPr lang="en-US" sz="1000" dirty="0">
                        <a:effectLst/>
                        <a:latin typeface="Calibri"/>
                        <a:ea typeface="SimSun"/>
                        <a:cs typeface="Times New Roman"/>
                      </a:endParaRPr>
                    </a:p>
                    <a:p>
                      <a:pPr marL="131445" indent="-71755">
                        <a:lnSpc>
                          <a:spcPct val="115000"/>
                        </a:lnSpc>
                        <a:spcBef>
                          <a:spcPts val="30"/>
                        </a:spcBef>
                        <a:spcAft>
                          <a:spcPts val="0"/>
                        </a:spcAft>
                        <a:tabLst>
                          <a:tab pos="131445" algn="l"/>
                        </a:tabLst>
                      </a:pPr>
                      <a:r>
                        <a:rPr lang="nb-NO" sz="1000" spc="-10" dirty="0">
                          <a:effectLst/>
                          <a:latin typeface="Arial"/>
                          <a:ea typeface="Arial"/>
                          <a:cs typeface="Times New Roman"/>
                        </a:rPr>
                        <a:t>Er oppmerksom på andres følelser</a:t>
                      </a:r>
                      <a:endParaRPr lang="en-US" sz="10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lvl="0" indent="-342900">
                        <a:lnSpc>
                          <a:spcPct val="115000"/>
                        </a:lnSpc>
                        <a:spcAft>
                          <a:spcPts val="0"/>
                        </a:spcAft>
                        <a:buSzPts val="850"/>
                        <a:buFont typeface="Arial"/>
                        <a:buChar char="•"/>
                        <a:tabLst>
                          <a:tab pos="131445" algn="l"/>
                        </a:tabLst>
                      </a:pPr>
                      <a:r>
                        <a:rPr lang="nb-NO" sz="1000" dirty="0">
                          <a:effectLst/>
                          <a:latin typeface="Arial"/>
                          <a:ea typeface="Arial"/>
                          <a:cs typeface="Times New Roman"/>
                        </a:rPr>
                        <a:t>Sier ifra på en upassende måte</a:t>
                      </a:r>
                      <a:endParaRPr lang="en-US" sz="1000" dirty="0">
                        <a:effectLst/>
                        <a:latin typeface="Calibri"/>
                        <a:ea typeface="Arial"/>
                        <a:cs typeface="Times New Roman"/>
                      </a:endParaRPr>
                    </a:p>
                    <a:p>
                      <a:pPr marL="342900" marR="274320" lvl="0" indent="-342900">
                        <a:lnSpc>
                          <a:spcPct val="104000"/>
                        </a:lnSpc>
                        <a:spcBef>
                          <a:spcPts val="15"/>
                        </a:spcBef>
                        <a:spcAft>
                          <a:spcPts val="0"/>
                        </a:spcAft>
                        <a:buSzPts val="850"/>
                        <a:buFont typeface="Arial"/>
                        <a:buChar char="•"/>
                        <a:tabLst>
                          <a:tab pos="130175" algn="l"/>
                        </a:tabLst>
                      </a:pPr>
                      <a:r>
                        <a:rPr lang="nb-NO" sz="1000" spc="10" dirty="0">
                          <a:effectLst/>
                          <a:latin typeface="Arial"/>
                          <a:ea typeface="Arial"/>
                          <a:cs typeface="Times New Roman"/>
                        </a:rPr>
                        <a:t>Overreagerer på andres kommentarer og reaksjoner</a:t>
                      </a:r>
                      <a:endParaRPr lang="en-US" sz="1000" dirty="0">
                        <a:effectLst/>
                        <a:latin typeface="Calibri"/>
                        <a:ea typeface="Arial"/>
                        <a:cs typeface="Times New Roman"/>
                      </a:endParaRPr>
                    </a:p>
                    <a:p>
                      <a:pPr marL="342900" lvl="0" indent="-342900">
                        <a:lnSpc>
                          <a:spcPts val="965"/>
                        </a:lnSpc>
                        <a:spcAft>
                          <a:spcPts val="0"/>
                        </a:spcAft>
                        <a:buSzPts val="850"/>
                        <a:buFont typeface="Arial"/>
                        <a:buChar char="•"/>
                        <a:tabLst>
                          <a:tab pos="131445" algn="l"/>
                        </a:tabLst>
                      </a:pPr>
                      <a:r>
                        <a:rPr lang="nb-NO" sz="1000" dirty="0">
                          <a:effectLst/>
                          <a:latin typeface="Arial"/>
                          <a:ea typeface="Arial"/>
                          <a:cs typeface="Times New Roman"/>
                        </a:rPr>
                        <a:t>Er konfronterende</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27535">
                <a:tc>
                  <a:txBody>
                    <a:bodyPr/>
                    <a:lstStyle/>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Bef>
                          <a:spcPts val="3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145415">
                        <a:spcAft>
                          <a:spcPts val="0"/>
                        </a:spcAft>
                      </a:pPr>
                      <a:r>
                        <a:rPr lang="nb-NO" sz="1200" spc="-15" dirty="0">
                          <a:effectLst/>
                          <a:latin typeface="Arial"/>
                          <a:ea typeface="Arial"/>
                          <a:cs typeface="Times New Roman"/>
                        </a:rPr>
                        <a:t>Sterk rettferdighetssans</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marR="427990" lvl="0" indent="-342900">
                        <a:lnSpc>
                          <a:spcPct val="102000"/>
                        </a:lnSpc>
                        <a:spcAft>
                          <a:spcPts val="0"/>
                        </a:spcAft>
                        <a:buSzPts val="850"/>
                        <a:buFont typeface="Arial"/>
                        <a:buChar char="•"/>
                        <a:tabLst>
                          <a:tab pos="130175" algn="l"/>
                        </a:tabLst>
                      </a:pPr>
                      <a:r>
                        <a:rPr lang="nb-NO" sz="1000" dirty="0">
                          <a:effectLst/>
                          <a:latin typeface="Arial"/>
                          <a:ea typeface="Arial"/>
                          <a:cs typeface="Times New Roman"/>
                        </a:rPr>
                        <a:t>Har medfølelse for andre som ikke er så heldig stilt</a:t>
                      </a:r>
                      <a:endParaRPr lang="en-US" sz="1000" dirty="0">
                        <a:effectLst/>
                        <a:latin typeface="Calibri"/>
                        <a:ea typeface="Arial"/>
                        <a:cs typeface="Times New Roman"/>
                      </a:endParaRPr>
                    </a:p>
                    <a:p>
                      <a:pPr marL="342900" lvl="0" indent="-342900">
                        <a:lnSpc>
                          <a:spcPts val="965"/>
                        </a:lnSpc>
                        <a:spcAft>
                          <a:spcPts val="0"/>
                        </a:spcAft>
                        <a:buSzPts val="850"/>
                        <a:buFont typeface="Arial"/>
                        <a:buChar char="•"/>
                        <a:tabLst>
                          <a:tab pos="128905" algn="l"/>
                        </a:tabLst>
                      </a:pPr>
                      <a:r>
                        <a:rPr lang="nb-NO" sz="1000" spc="20" dirty="0">
                          <a:effectLst/>
                          <a:latin typeface="Arial"/>
                          <a:ea typeface="Arial"/>
                          <a:cs typeface="Times New Roman"/>
                        </a:rPr>
                        <a:t>Vil ”redde verden”</a:t>
                      </a:r>
                      <a:endParaRPr lang="en-US" sz="1000" dirty="0">
                        <a:effectLst/>
                        <a:latin typeface="Calibri"/>
                        <a:ea typeface="Arial"/>
                        <a:cs typeface="Times New Roman"/>
                      </a:endParaRPr>
                    </a:p>
                    <a:p>
                      <a:pPr marL="342900" marR="75565" lvl="0" indent="-342900">
                        <a:lnSpc>
                          <a:spcPct val="102000"/>
                        </a:lnSpc>
                        <a:spcBef>
                          <a:spcPts val="40"/>
                        </a:spcBef>
                        <a:spcAft>
                          <a:spcPts val="0"/>
                        </a:spcAft>
                        <a:buSzPts val="850"/>
                        <a:buFont typeface="Arial"/>
                        <a:buChar char="•"/>
                        <a:tabLst>
                          <a:tab pos="131445" algn="l"/>
                        </a:tabLst>
                      </a:pPr>
                      <a:r>
                        <a:rPr lang="nb-NO" sz="1000" spc="-10" dirty="0">
                          <a:effectLst/>
                          <a:latin typeface="Arial"/>
                          <a:ea typeface="Arial"/>
                          <a:cs typeface="Times New Roman"/>
                        </a:rPr>
                        <a:t>Forsvarer andre barn som de syns blir behandlet dårlig</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marR="210820" lvl="0" indent="-342900">
                        <a:lnSpc>
                          <a:spcPct val="102000"/>
                        </a:lnSpc>
                        <a:spcAft>
                          <a:spcPts val="0"/>
                        </a:spcAft>
                        <a:buSzPts val="850"/>
                        <a:buFont typeface="Arial"/>
                        <a:buChar char="•"/>
                        <a:tabLst>
                          <a:tab pos="131445" algn="l"/>
                        </a:tabLst>
                      </a:pPr>
                      <a:r>
                        <a:rPr lang="nb-NO" sz="1000" dirty="0">
                          <a:effectLst/>
                          <a:latin typeface="Arial"/>
                          <a:ea typeface="Arial"/>
                          <a:cs typeface="Times New Roman"/>
                        </a:rPr>
                        <a:t>Stiller spørsmål ved regler i lek og spill</a:t>
                      </a:r>
                      <a:endParaRPr lang="en-US" sz="1000" dirty="0">
                        <a:effectLst/>
                        <a:latin typeface="Calibri"/>
                        <a:ea typeface="Arial"/>
                        <a:cs typeface="Times New Roman"/>
                      </a:endParaRPr>
                    </a:p>
                    <a:p>
                      <a:pPr marL="342900" marR="210820" lvl="0" indent="-342900">
                        <a:lnSpc>
                          <a:spcPct val="102000"/>
                        </a:lnSpc>
                        <a:spcAft>
                          <a:spcPts val="0"/>
                        </a:spcAft>
                        <a:buSzPts val="850"/>
                        <a:buFont typeface="Arial"/>
                        <a:buChar char="•"/>
                        <a:tabLst>
                          <a:tab pos="131445" algn="l"/>
                        </a:tabLst>
                      </a:pPr>
                      <a:r>
                        <a:rPr lang="nb-NO" sz="1000" dirty="0">
                          <a:effectLst/>
                          <a:latin typeface="Arial"/>
                          <a:ea typeface="Arial"/>
                          <a:cs typeface="Times New Roman"/>
                        </a:rPr>
                        <a:t>Blir frustrert når andre ikke følger reglene</a:t>
                      </a:r>
                      <a:endParaRPr lang="en-US" sz="1000" dirty="0">
                        <a:effectLst/>
                        <a:latin typeface="Calibri"/>
                        <a:ea typeface="Arial"/>
                        <a:cs typeface="Times New Roman"/>
                      </a:endParaRPr>
                    </a:p>
                    <a:p>
                      <a:pPr marL="342900" marR="210820" lvl="0" indent="-342900">
                        <a:lnSpc>
                          <a:spcPct val="102000"/>
                        </a:lnSpc>
                        <a:spcAft>
                          <a:spcPts val="0"/>
                        </a:spcAft>
                        <a:buSzPts val="850"/>
                        <a:buFont typeface="Arial"/>
                        <a:buChar char="•"/>
                        <a:tabLst>
                          <a:tab pos="131445" algn="l"/>
                        </a:tabLst>
                      </a:pPr>
                      <a:r>
                        <a:rPr lang="nb-NO" sz="1000" dirty="0">
                          <a:effectLst/>
                          <a:latin typeface="Arial"/>
                          <a:ea typeface="Arial"/>
                          <a:cs typeface="Times New Roman"/>
                        </a:rPr>
                        <a:t>Spør eldre elever eller voksne til å løse utfordringer som de syns er urimelige</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23255">
                <a:tc>
                  <a:txBody>
                    <a:bodyPr/>
                    <a:lstStyle/>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Bef>
                          <a:spcPts val="7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206375">
                        <a:spcAft>
                          <a:spcPts val="0"/>
                        </a:spcAft>
                      </a:pPr>
                      <a:r>
                        <a:rPr lang="nb-NO" sz="1200" dirty="0">
                          <a:effectLst/>
                          <a:latin typeface="Arial"/>
                          <a:ea typeface="Arial"/>
                          <a:cs typeface="Times New Roman"/>
                        </a:rPr>
                        <a:t>Original og kreativ</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60325" marR="207010">
                        <a:lnSpc>
                          <a:spcPct val="101000"/>
                        </a:lnSpc>
                        <a:spcAft>
                          <a:spcPts val="0"/>
                        </a:spcAft>
                        <a:tabLst>
                          <a:tab pos="130175" algn="l"/>
                        </a:tabLst>
                      </a:pPr>
                      <a:r>
                        <a:rPr lang="nb-NO" sz="1000" dirty="0">
                          <a:effectLst/>
                          <a:latin typeface="Arial"/>
                          <a:ea typeface="Arial"/>
                          <a:cs typeface="Times New Roman"/>
                        </a:rPr>
                        <a:t>Tenker</a:t>
                      </a:r>
                      <a:r>
                        <a:rPr lang="nb-NO" sz="1000" spc="50" dirty="0">
                          <a:effectLst/>
                          <a:latin typeface="Arial"/>
                          <a:ea typeface="Arial"/>
                          <a:cs typeface="Times New Roman"/>
                        </a:rPr>
                        <a:t> </a:t>
                      </a:r>
                      <a:r>
                        <a:rPr lang="nb-NO" sz="1000" dirty="0">
                          <a:effectLst/>
                          <a:latin typeface="Arial"/>
                          <a:ea typeface="Arial"/>
                          <a:cs typeface="Times New Roman"/>
                        </a:rPr>
                        <a:t>“ut av boksen”</a:t>
                      </a:r>
                      <a:endParaRPr lang="en-US" sz="1000" dirty="0">
                        <a:effectLst/>
                        <a:latin typeface="Calibri"/>
                        <a:ea typeface="SimSun"/>
                        <a:cs typeface="Times New Roman"/>
                      </a:endParaRPr>
                    </a:p>
                    <a:p>
                      <a:pPr marL="131445" indent="-71755">
                        <a:lnSpc>
                          <a:spcPct val="115000"/>
                        </a:lnSpc>
                        <a:spcBef>
                          <a:spcPts val="10"/>
                        </a:spcBef>
                        <a:spcAft>
                          <a:spcPts val="0"/>
                        </a:spcAft>
                        <a:tabLst>
                          <a:tab pos="131445" algn="l"/>
                        </a:tabLst>
                      </a:pPr>
                      <a:r>
                        <a:rPr lang="nb-NO" sz="1000" spc="-10" dirty="0">
                          <a:effectLst/>
                          <a:latin typeface="Arial"/>
                          <a:ea typeface="Arial"/>
                          <a:cs typeface="Times New Roman"/>
                        </a:rPr>
                        <a:t>Ser problemer på en helhetlig måte</a:t>
                      </a:r>
                      <a:endParaRPr lang="en-US" sz="1000" dirty="0">
                        <a:effectLst/>
                        <a:latin typeface="Calibri"/>
                        <a:ea typeface="SimSun"/>
                        <a:cs typeface="Times New Roman"/>
                      </a:endParaRPr>
                    </a:p>
                    <a:p>
                      <a:pPr marL="130175" indent="-70485">
                        <a:lnSpc>
                          <a:spcPct val="115000"/>
                        </a:lnSpc>
                        <a:spcBef>
                          <a:spcPts val="40"/>
                        </a:spcBef>
                        <a:spcAft>
                          <a:spcPts val="0"/>
                        </a:spcAft>
                        <a:tabLst>
                          <a:tab pos="130175" algn="l"/>
                        </a:tabLst>
                      </a:pPr>
                      <a:r>
                        <a:rPr lang="nb-NO" sz="1000" dirty="0">
                          <a:effectLst/>
                          <a:latin typeface="Arial"/>
                          <a:ea typeface="Arial"/>
                          <a:cs typeface="Times New Roman"/>
                        </a:rPr>
                        <a:t>Knytter sammen tanker og følelser</a:t>
                      </a:r>
                      <a:endParaRPr lang="en-US" sz="1000" dirty="0">
                        <a:effectLst/>
                        <a:latin typeface="Calibri"/>
                        <a:ea typeface="SimSun"/>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20"/>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lvl="0" indent="-342900">
                        <a:lnSpc>
                          <a:spcPct val="115000"/>
                        </a:lnSpc>
                        <a:spcAft>
                          <a:spcPts val="0"/>
                        </a:spcAft>
                        <a:buSzPts val="850"/>
                        <a:buFont typeface="Arial"/>
                        <a:buChar char="•"/>
                        <a:tabLst>
                          <a:tab pos="131445" algn="l"/>
                        </a:tabLst>
                      </a:pPr>
                      <a:r>
                        <a:rPr lang="nb-NO" sz="1000" dirty="0">
                          <a:effectLst/>
                          <a:latin typeface="Arial"/>
                          <a:ea typeface="Arial"/>
                          <a:cs typeface="Times New Roman"/>
                        </a:rPr>
                        <a:t>Aksepterer ikke ”status </a:t>
                      </a:r>
                      <a:r>
                        <a:rPr lang="nb-NO" sz="1000" dirty="0" err="1">
                          <a:effectLst/>
                          <a:latin typeface="Arial"/>
                          <a:ea typeface="Arial"/>
                          <a:cs typeface="Times New Roman"/>
                        </a:rPr>
                        <a:t>quo</a:t>
                      </a:r>
                      <a:r>
                        <a:rPr lang="nb-NO" sz="1000" dirty="0">
                          <a:effectLst/>
                          <a:latin typeface="Arial"/>
                          <a:ea typeface="Arial"/>
                          <a:cs typeface="Times New Roman"/>
                        </a:rPr>
                        <a:t>”</a:t>
                      </a:r>
                      <a:endParaRPr lang="en-US" sz="1000" dirty="0">
                        <a:effectLst/>
                        <a:latin typeface="Calibri"/>
                        <a:ea typeface="Arial"/>
                        <a:cs typeface="Times New Roman"/>
                      </a:endParaRPr>
                    </a:p>
                    <a:p>
                      <a:pPr marL="342900" lvl="0" indent="-342900">
                        <a:lnSpc>
                          <a:spcPct val="115000"/>
                        </a:lnSpc>
                        <a:spcBef>
                          <a:spcPts val="15"/>
                        </a:spcBef>
                        <a:spcAft>
                          <a:spcPts val="0"/>
                        </a:spcAft>
                        <a:buSzPts val="850"/>
                        <a:buFont typeface="Arial"/>
                        <a:buChar char="•"/>
                        <a:tabLst>
                          <a:tab pos="131445" algn="l"/>
                        </a:tabLst>
                      </a:pPr>
                      <a:r>
                        <a:rPr lang="nb-NO" sz="1000" dirty="0">
                          <a:effectLst/>
                          <a:latin typeface="Arial"/>
                          <a:ea typeface="Arial"/>
                          <a:cs typeface="Times New Roman"/>
                        </a:rPr>
                        <a:t>Virker fraværende, dagdrømmer</a:t>
                      </a:r>
                      <a:endParaRPr lang="en-US" sz="1000" dirty="0">
                        <a:effectLst/>
                        <a:latin typeface="Calibri"/>
                        <a:ea typeface="Arial"/>
                        <a:cs typeface="Times New Roman"/>
                      </a:endParaRPr>
                    </a:p>
                    <a:p>
                      <a:pPr marL="342900" lvl="0" indent="-342900">
                        <a:lnSpc>
                          <a:spcPct val="115000"/>
                        </a:lnSpc>
                        <a:spcBef>
                          <a:spcPts val="30"/>
                        </a:spcBef>
                        <a:spcAft>
                          <a:spcPts val="0"/>
                        </a:spcAft>
                        <a:buSzPts val="850"/>
                        <a:buFont typeface="Arial"/>
                        <a:buChar char="•"/>
                        <a:tabLst>
                          <a:tab pos="131445" algn="l"/>
                        </a:tabLst>
                      </a:pPr>
                      <a:r>
                        <a:rPr lang="nb-NO" sz="1000" dirty="0">
                          <a:effectLst/>
                          <a:latin typeface="Arial"/>
                          <a:ea typeface="Arial"/>
                          <a:cs typeface="Times New Roman"/>
                        </a:rPr>
                        <a:t>Stiller spørsmål</a:t>
                      </a:r>
                      <a:endParaRPr lang="en-US" sz="1000" dirty="0">
                        <a:effectLst/>
                        <a:latin typeface="Calibri"/>
                        <a:ea typeface="Arial"/>
                        <a:cs typeface="Times New Roman"/>
                      </a:endParaRPr>
                    </a:p>
                    <a:p>
                      <a:pPr marL="342900" lvl="0" indent="-342900">
                        <a:lnSpc>
                          <a:spcPct val="115000"/>
                        </a:lnSpc>
                        <a:spcBef>
                          <a:spcPts val="40"/>
                        </a:spcBef>
                        <a:spcAft>
                          <a:spcPts val="0"/>
                        </a:spcAft>
                        <a:buSzPts val="850"/>
                        <a:buFont typeface="Arial"/>
                        <a:buChar char="•"/>
                        <a:tabLst>
                          <a:tab pos="131445" algn="l"/>
                        </a:tabLst>
                      </a:pPr>
                      <a:r>
                        <a:rPr lang="nb-NO" sz="1000" dirty="0">
                          <a:effectLst/>
                          <a:latin typeface="Arial"/>
                          <a:ea typeface="Arial"/>
                          <a:cs typeface="Times New Roman"/>
                        </a:rPr>
                        <a:t>Er uorganisert</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87906">
                <a:tc>
                  <a:txBody>
                    <a:bodyPr/>
                    <a:lstStyle/>
                    <a:p>
                      <a:pPr>
                        <a:lnSpc>
                          <a:spcPts val="500"/>
                        </a:lnSpc>
                        <a:spcBef>
                          <a:spcPts val="3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a:lnSpc>
                          <a:spcPts val="1000"/>
                        </a:lnSpc>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273050">
                        <a:spcAft>
                          <a:spcPts val="0"/>
                        </a:spcAft>
                      </a:pPr>
                      <a:r>
                        <a:rPr lang="nb-NO" sz="1200" spc="5" dirty="0">
                          <a:effectLst/>
                          <a:latin typeface="Arial"/>
                          <a:ea typeface="Arial"/>
                          <a:cs typeface="Times New Roman"/>
                        </a:rPr>
                        <a:t>Stor læringshunger</a:t>
                      </a:r>
                      <a:endParaRPr lang="en-US" sz="1200" dirty="0">
                        <a:effectLst/>
                        <a:latin typeface="Calibri"/>
                        <a:ea typeface="Calibri"/>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35"/>
                        </a:spcBef>
                        <a:spcAft>
                          <a:spcPts val="0"/>
                        </a:spcAft>
                      </a:pPr>
                      <a:r>
                        <a:rPr lang="nb-NO" sz="1000">
                          <a:effectLst/>
                          <a:latin typeface="Calibri"/>
                          <a:ea typeface="Calibri"/>
                          <a:cs typeface="Times New Roman"/>
                        </a:rPr>
                        <a:t> </a:t>
                      </a:r>
                      <a:endParaRPr lang="en-US" sz="1000">
                        <a:effectLst/>
                        <a:latin typeface="Calibri"/>
                        <a:ea typeface="Calibri"/>
                        <a:cs typeface="Times New Roman"/>
                      </a:endParaRPr>
                    </a:p>
                    <a:p>
                      <a:pPr marL="342900" marR="93980" lvl="0" indent="-342900">
                        <a:lnSpc>
                          <a:spcPct val="101000"/>
                        </a:lnSpc>
                        <a:spcAft>
                          <a:spcPts val="0"/>
                        </a:spcAft>
                        <a:buSzPts val="850"/>
                        <a:buFont typeface="Arial"/>
                        <a:buChar char="•"/>
                        <a:tabLst>
                          <a:tab pos="128905" algn="l"/>
                        </a:tabLst>
                      </a:pPr>
                      <a:r>
                        <a:rPr lang="nb-NO" sz="1000" spc="20">
                          <a:effectLst/>
                          <a:latin typeface="Arial"/>
                          <a:ea typeface="Arial"/>
                          <a:cs typeface="Times New Roman"/>
                        </a:rPr>
                        <a:t>Vil vite mest mulig om et tema</a:t>
                      </a:r>
                      <a:endParaRPr lang="en-US" sz="1000">
                        <a:effectLst/>
                        <a:latin typeface="Calibri"/>
                        <a:ea typeface="Arial"/>
                        <a:cs typeface="Times New Roman"/>
                      </a:endParaRPr>
                    </a:p>
                    <a:p>
                      <a:pPr marL="342900" marR="149225" lvl="0" indent="-342900">
                        <a:lnSpc>
                          <a:spcPct val="102000"/>
                        </a:lnSpc>
                        <a:spcBef>
                          <a:spcPts val="10"/>
                        </a:spcBef>
                        <a:spcAft>
                          <a:spcPts val="0"/>
                        </a:spcAft>
                        <a:buSzPts val="850"/>
                        <a:buFont typeface="Arial"/>
                        <a:buChar char="•"/>
                        <a:tabLst>
                          <a:tab pos="131445" algn="l"/>
                        </a:tabLst>
                      </a:pPr>
                      <a:r>
                        <a:rPr lang="nb-NO" sz="1000" spc="-10">
                          <a:effectLst/>
                          <a:latin typeface="Arial"/>
                          <a:ea typeface="Arial"/>
                          <a:cs typeface="Times New Roman"/>
                        </a:rPr>
                        <a:t>Er ekspert på et tema ved å lese seg opp og snakke med andre</a:t>
                      </a:r>
                      <a:endParaRPr lang="en-US" sz="100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000"/>
                        </a:lnSpc>
                        <a:spcBef>
                          <a:spcPts val="35"/>
                        </a:spcBef>
                        <a:spcAft>
                          <a:spcPts val="0"/>
                        </a:spcAft>
                      </a:pPr>
                      <a:r>
                        <a:rPr lang="nb-NO" sz="1000" dirty="0">
                          <a:effectLst/>
                          <a:latin typeface="Calibri"/>
                          <a:ea typeface="Calibri"/>
                          <a:cs typeface="Times New Roman"/>
                        </a:rPr>
                        <a:t> </a:t>
                      </a:r>
                      <a:endParaRPr lang="en-US" sz="1000" dirty="0">
                        <a:effectLst/>
                        <a:latin typeface="Calibri"/>
                        <a:ea typeface="Calibri"/>
                        <a:cs typeface="Times New Roman"/>
                      </a:endParaRPr>
                    </a:p>
                    <a:p>
                      <a:pPr marL="342900" marR="257175" lvl="0" indent="-342900">
                        <a:lnSpc>
                          <a:spcPct val="102000"/>
                        </a:lnSpc>
                        <a:spcAft>
                          <a:spcPts val="0"/>
                        </a:spcAft>
                        <a:buSzPts val="850"/>
                        <a:buFont typeface="Arial"/>
                        <a:buChar char="•"/>
                        <a:tabLst>
                          <a:tab pos="131445" algn="l"/>
                        </a:tabLst>
                      </a:pPr>
                      <a:r>
                        <a:rPr lang="nb-NO" sz="1000" dirty="0">
                          <a:effectLst/>
                          <a:latin typeface="Arial"/>
                          <a:ea typeface="Arial"/>
                          <a:cs typeface="Times New Roman"/>
                        </a:rPr>
                        <a:t>Vil heller fokusere på temaer som interesserer dem enn arbeidet i klasserommet</a:t>
                      </a:r>
                      <a:endParaRPr lang="en-US" sz="1000" dirty="0">
                        <a:effectLst/>
                        <a:latin typeface="Calibri"/>
                        <a:ea typeface="Arial"/>
                        <a:cs typeface="Times New Roman"/>
                      </a:endParaRPr>
                    </a:p>
                    <a:p>
                      <a:pPr marL="342900" marR="64135" lvl="0" indent="-342900">
                        <a:lnSpc>
                          <a:spcPct val="102000"/>
                        </a:lnSpc>
                        <a:spcBef>
                          <a:spcPts val="5"/>
                        </a:spcBef>
                        <a:spcAft>
                          <a:spcPts val="0"/>
                        </a:spcAft>
                        <a:buSzPts val="850"/>
                        <a:buFont typeface="Arial"/>
                        <a:buChar char="•"/>
                        <a:tabLst>
                          <a:tab pos="131445" algn="l"/>
                        </a:tabLst>
                      </a:pPr>
                      <a:r>
                        <a:rPr lang="nb-NO" sz="1000" dirty="0">
                          <a:effectLst/>
                          <a:latin typeface="Arial"/>
                          <a:ea typeface="Arial"/>
                          <a:cs typeface="Times New Roman"/>
                        </a:rPr>
                        <a:t>Belærer andre og forteller dem at de tar feil</a:t>
                      </a:r>
                      <a:endParaRPr lang="en-US" sz="1000" dirty="0">
                        <a:effectLst/>
                        <a:latin typeface="Calibri"/>
                        <a:ea typeface="Arial"/>
                        <a:cs typeface="Times New Roman"/>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3" name="Rectangle 12"/>
          <p:cNvSpPr>
            <a:spLocks noChangeArrowheads="1"/>
          </p:cNvSpPr>
          <p:nvPr/>
        </p:nvSpPr>
        <p:spPr bwMode="auto">
          <a:xfrm>
            <a:off x="2257425" y="147955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15" name="Group 14"/>
          <p:cNvGrpSpPr>
            <a:grpSpLocks/>
          </p:cNvGrpSpPr>
          <p:nvPr/>
        </p:nvGrpSpPr>
        <p:grpSpPr bwMode="auto">
          <a:xfrm>
            <a:off x="3370263" y="10266363"/>
            <a:ext cx="5278437" cy="1587"/>
            <a:chOff x="1753" y="13838"/>
            <a:chExt cx="8313" cy="2"/>
          </a:xfrm>
        </p:grpSpPr>
        <p:sp>
          <p:nvSpPr>
            <p:cNvPr id="16" name="Freeform 15"/>
            <p:cNvSpPr>
              <a:spLocks/>
            </p:cNvSpPr>
            <p:nvPr/>
          </p:nvSpPr>
          <p:spPr bwMode="auto">
            <a:xfrm>
              <a:off x="1753" y="13838"/>
              <a:ext cx="8313" cy="2"/>
            </a:xfrm>
            <a:custGeom>
              <a:avLst/>
              <a:gdLst>
                <a:gd name="T0" fmla="+- 0 1753 1753"/>
                <a:gd name="T1" fmla="*/ T0 w 8313"/>
                <a:gd name="T2" fmla="+- 0 10065 1753"/>
                <a:gd name="T3" fmla="*/ T2 w 8313"/>
              </a:gdLst>
              <a:ahLst/>
              <a:cxnLst>
                <a:cxn ang="0">
                  <a:pos x="T1" y="0"/>
                </a:cxn>
                <a:cxn ang="0">
                  <a:pos x="T3" y="0"/>
                </a:cxn>
              </a:cxnLst>
              <a:rect l="0" t="0" r="r" b="b"/>
              <a:pathLst>
                <a:path w="8313">
                  <a:moveTo>
                    <a:pt x="0" y="0"/>
                  </a:moveTo>
                  <a:lnTo>
                    <a:pt x="8312" y="0"/>
                  </a:lnTo>
                </a:path>
              </a:pathLst>
            </a:custGeom>
            <a:noFill/>
            <a:ln w="9334">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US"/>
            </a:p>
          </p:txBody>
        </p:sp>
      </p:grpSp>
      <p:sp>
        <p:nvSpPr>
          <p:cNvPr id="14" name="Rectangle 13"/>
          <p:cNvSpPr>
            <a:spLocks noChangeArrowheads="1"/>
          </p:cNvSpPr>
          <p:nvPr/>
        </p:nvSpPr>
        <p:spPr bwMode="auto">
          <a:xfrm>
            <a:off x="2257425" y="19367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 name="Footer Placeholder 1"/>
          <p:cNvSpPr>
            <a:spLocks noGrp="1"/>
          </p:cNvSpPr>
          <p:nvPr>
            <p:ph type="ftr" sz="quarter" idx="11"/>
          </p:nvPr>
        </p:nvSpPr>
        <p:spPr/>
        <p:txBody>
          <a:bodyPr/>
          <a:lstStyle/>
          <a:p>
            <a:r>
              <a:rPr lang="en-US" smtClean="0"/>
              <a:t>Kristiansand, mars., 2019</a:t>
            </a:r>
            <a:endParaRPr lang="en-US" dirty="0"/>
          </a:p>
        </p:txBody>
      </p:sp>
      <p:sp>
        <p:nvSpPr>
          <p:cNvPr id="3" name="Slide Number Placeholder 2"/>
          <p:cNvSpPr>
            <a:spLocks noGrp="1"/>
          </p:cNvSpPr>
          <p:nvPr>
            <p:ph type="sldNum" sz="quarter" idx="12"/>
          </p:nvPr>
        </p:nvSpPr>
        <p:spPr/>
        <p:txBody>
          <a:bodyPr/>
          <a:lstStyle/>
          <a:p>
            <a:fld id="{D57F1E4F-1CFF-5643-939E-217C01CDF565}" type="slidenum">
              <a:rPr lang="en-US" smtClean="0"/>
              <a:pPr/>
              <a:t>28</a:t>
            </a:fld>
            <a:endParaRPr lang="en-US" dirty="0"/>
          </a:p>
        </p:txBody>
      </p:sp>
    </p:spTree>
    <p:extLst>
      <p:ext uri="{BB962C8B-B14F-4D97-AF65-F5344CB8AC3E}">
        <p14:creationId xmlns:p14="http://schemas.microsoft.com/office/powerpoint/2010/main" val="31994657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Emosjonelle karakteristika</a:t>
            </a:r>
            <a:endParaRPr lang="nb-NO" sz="3200" b="1" dirty="0"/>
          </a:p>
        </p:txBody>
      </p:sp>
      <p:sp>
        <p:nvSpPr>
          <p:cNvPr id="3" name="Plassholder for innhold 2"/>
          <p:cNvSpPr>
            <a:spLocks noGrp="1"/>
          </p:cNvSpPr>
          <p:nvPr>
            <p:ph idx="1"/>
          </p:nvPr>
        </p:nvSpPr>
        <p:spPr/>
        <p:txBody>
          <a:bodyPr/>
          <a:lstStyle/>
          <a:p>
            <a:pPr marL="0" indent="0">
              <a:spcAft>
                <a:spcPts val="600"/>
              </a:spcAft>
              <a:buNone/>
            </a:pPr>
            <a:r>
              <a:rPr lang="en-US" sz="2000" dirty="0" smtClean="0"/>
              <a:t>1. </a:t>
            </a:r>
            <a:r>
              <a:rPr lang="en-US" sz="2000" dirty="0" err="1" smtClean="0"/>
              <a:t>Emosjonell</a:t>
            </a:r>
            <a:r>
              <a:rPr lang="en-US" sz="2000" dirty="0" smtClean="0"/>
              <a:t> </a:t>
            </a:r>
            <a:r>
              <a:rPr lang="en-US" sz="2000" dirty="0" err="1" smtClean="0"/>
              <a:t>intensitet</a:t>
            </a:r>
            <a:r>
              <a:rPr lang="en-US" sz="2000" dirty="0" smtClean="0"/>
              <a:t> </a:t>
            </a:r>
          </a:p>
          <a:p>
            <a:pPr marL="0" indent="0">
              <a:spcAft>
                <a:spcPts val="600"/>
              </a:spcAft>
              <a:buNone/>
            </a:pPr>
            <a:r>
              <a:rPr lang="en-US" sz="2000" dirty="0" smtClean="0"/>
              <a:t>2. </a:t>
            </a:r>
            <a:r>
              <a:rPr lang="en-US" sz="2000" dirty="0" err="1" smtClean="0"/>
              <a:t>Høyt</a:t>
            </a:r>
            <a:r>
              <a:rPr lang="en-US" sz="2000" dirty="0" smtClean="0"/>
              <a:t> </a:t>
            </a:r>
            <a:r>
              <a:rPr lang="en-US" sz="2000" dirty="0" err="1" smtClean="0"/>
              <a:t>empatisk</a:t>
            </a:r>
            <a:r>
              <a:rPr lang="en-US" sz="2000" dirty="0" smtClean="0"/>
              <a:t> </a:t>
            </a:r>
            <a:r>
              <a:rPr lang="en-US" sz="2000" dirty="0" err="1" smtClean="0"/>
              <a:t>nivå</a:t>
            </a:r>
            <a:r>
              <a:rPr lang="en-US" sz="2000" dirty="0"/>
              <a:t> </a:t>
            </a:r>
            <a:r>
              <a:rPr lang="en-US" sz="2000" dirty="0" smtClean="0"/>
              <a:t>(</a:t>
            </a:r>
            <a:r>
              <a:rPr lang="en-US" sz="2000" dirty="0" err="1" smtClean="0"/>
              <a:t>ikke</a:t>
            </a:r>
            <a:r>
              <a:rPr lang="en-US" sz="2000" dirty="0" smtClean="0"/>
              <a:t> </a:t>
            </a:r>
            <a:r>
              <a:rPr lang="en-US" sz="2000" dirty="0" err="1" smtClean="0"/>
              <a:t>alle</a:t>
            </a:r>
            <a:r>
              <a:rPr lang="en-US" sz="2000" dirty="0" smtClean="0"/>
              <a:t>!)</a:t>
            </a:r>
          </a:p>
          <a:p>
            <a:pPr marL="0" indent="0">
              <a:spcAft>
                <a:spcPts val="600"/>
              </a:spcAft>
              <a:buNone/>
            </a:pPr>
            <a:r>
              <a:rPr lang="en-US" sz="2000" dirty="0" smtClean="0"/>
              <a:t>3. </a:t>
            </a:r>
            <a:r>
              <a:rPr lang="en-US" sz="2000" dirty="0" err="1" smtClean="0"/>
              <a:t>Sterk</a:t>
            </a:r>
            <a:r>
              <a:rPr lang="en-US" sz="2000" dirty="0" smtClean="0"/>
              <a:t> </a:t>
            </a:r>
            <a:r>
              <a:rPr lang="en-US" sz="2000" dirty="0" err="1" smtClean="0"/>
              <a:t>rettferdighetssans</a:t>
            </a:r>
            <a:r>
              <a:rPr lang="en-US" sz="2000" dirty="0" smtClean="0"/>
              <a:t> </a:t>
            </a:r>
          </a:p>
          <a:p>
            <a:pPr marL="0" indent="0">
              <a:spcAft>
                <a:spcPts val="600"/>
              </a:spcAft>
              <a:buNone/>
            </a:pPr>
            <a:r>
              <a:rPr lang="en-US" sz="2000" dirty="0" smtClean="0"/>
              <a:t>4. De </a:t>
            </a:r>
            <a:r>
              <a:rPr lang="en-US" sz="2000" dirty="0" err="1" smtClean="0"/>
              <a:t>foretrekker</a:t>
            </a:r>
            <a:r>
              <a:rPr lang="en-US" sz="2000" dirty="0" smtClean="0"/>
              <a:t> </a:t>
            </a:r>
            <a:r>
              <a:rPr lang="en-US" sz="2000" dirty="0" err="1" smtClean="0"/>
              <a:t>bøker</a:t>
            </a:r>
            <a:r>
              <a:rPr lang="en-US" sz="2000" dirty="0" smtClean="0"/>
              <a:t> </a:t>
            </a:r>
            <a:r>
              <a:rPr lang="en-US" sz="2000" dirty="0" err="1" smtClean="0"/>
              <a:t>skrevet</a:t>
            </a:r>
            <a:r>
              <a:rPr lang="en-US" sz="2000" dirty="0" smtClean="0"/>
              <a:t> for </a:t>
            </a:r>
            <a:r>
              <a:rPr lang="en-US" sz="2000" dirty="0" err="1" smtClean="0"/>
              <a:t>eldre</a:t>
            </a:r>
            <a:r>
              <a:rPr lang="en-US" sz="2000" dirty="0" smtClean="0"/>
              <a:t> barn. </a:t>
            </a:r>
          </a:p>
          <a:p>
            <a:pPr marL="0" indent="0">
              <a:spcAft>
                <a:spcPts val="600"/>
              </a:spcAft>
              <a:buNone/>
            </a:pPr>
            <a:r>
              <a:rPr lang="en-US" sz="2000" dirty="0" smtClean="0"/>
              <a:t>5. De </a:t>
            </a:r>
            <a:r>
              <a:rPr lang="en-US" sz="2000" dirty="0" err="1" smtClean="0"/>
              <a:t>foretrekker</a:t>
            </a:r>
            <a:r>
              <a:rPr lang="en-US" sz="2000" dirty="0" smtClean="0"/>
              <a:t> </a:t>
            </a:r>
            <a:r>
              <a:rPr lang="en-US" sz="2000" dirty="0" err="1" smtClean="0"/>
              <a:t>ofte</a:t>
            </a:r>
            <a:r>
              <a:rPr lang="en-US" sz="2000" dirty="0" smtClean="0"/>
              <a:t> å </a:t>
            </a:r>
            <a:r>
              <a:rPr lang="en-US" sz="2000" dirty="0" err="1" smtClean="0"/>
              <a:t>være</a:t>
            </a:r>
            <a:r>
              <a:rPr lang="en-US" sz="2000" dirty="0" smtClean="0"/>
              <a:t> </a:t>
            </a:r>
            <a:r>
              <a:rPr lang="en-US" sz="2000" dirty="0" err="1" smtClean="0"/>
              <a:t>sammen</a:t>
            </a:r>
            <a:r>
              <a:rPr lang="en-US" sz="2000" dirty="0" smtClean="0"/>
              <a:t> med </a:t>
            </a:r>
            <a:r>
              <a:rPr lang="en-US" sz="2000" dirty="0" err="1" smtClean="0"/>
              <a:t>eldre</a:t>
            </a:r>
            <a:r>
              <a:rPr lang="en-US" sz="2000" dirty="0" smtClean="0"/>
              <a:t> </a:t>
            </a:r>
            <a:r>
              <a:rPr lang="en-US" sz="2000" dirty="0" err="1" smtClean="0"/>
              <a:t>elever</a:t>
            </a:r>
            <a:r>
              <a:rPr lang="en-US" sz="2000" dirty="0" smtClean="0"/>
              <a:t> </a:t>
            </a:r>
            <a:r>
              <a:rPr lang="en-US" sz="2000" dirty="0" err="1" smtClean="0"/>
              <a:t>eller</a:t>
            </a:r>
            <a:r>
              <a:rPr lang="en-US" sz="2000" dirty="0" smtClean="0"/>
              <a:t> </a:t>
            </a:r>
            <a:r>
              <a:rPr lang="en-US" sz="2000" dirty="0" err="1" smtClean="0"/>
              <a:t>voksne</a:t>
            </a:r>
            <a:endParaRPr lang="en-US" sz="2000" dirty="0"/>
          </a:p>
          <a:p>
            <a:pPr marL="0" indent="0">
              <a:spcAft>
                <a:spcPts val="600"/>
              </a:spcAft>
              <a:buNone/>
            </a:pPr>
            <a:r>
              <a:rPr lang="en-US" sz="2000" dirty="0" smtClean="0"/>
              <a:t>6. </a:t>
            </a:r>
            <a:r>
              <a:rPr lang="en-US" sz="2000" dirty="0" err="1" smtClean="0"/>
              <a:t>Knytter</a:t>
            </a:r>
            <a:r>
              <a:rPr lang="en-US" sz="2000" dirty="0" smtClean="0"/>
              <a:t> </a:t>
            </a:r>
            <a:r>
              <a:rPr lang="en-US" sz="2000" dirty="0" err="1" smtClean="0"/>
              <a:t>seg</a:t>
            </a:r>
            <a:r>
              <a:rPr lang="en-US" sz="2000" dirty="0" smtClean="0"/>
              <a:t> </a:t>
            </a:r>
            <a:r>
              <a:rPr lang="en-US" sz="2000" dirty="0" err="1" smtClean="0"/>
              <a:t>gjerne</a:t>
            </a:r>
            <a:r>
              <a:rPr lang="en-US" sz="2000" dirty="0" smtClean="0"/>
              <a:t> </a:t>
            </a:r>
            <a:r>
              <a:rPr lang="en-US" sz="2000" dirty="0" err="1" smtClean="0"/>
              <a:t>sterkt</a:t>
            </a:r>
            <a:r>
              <a:rPr lang="en-US" sz="2000" dirty="0" smtClean="0"/>
              <a:t> </a:t>
            </a:r>
            <a:r>
              <a:rPr lang="en-US" sz="2000" dirty="0" err="1" smtClean="0"/>
              <a:t>til</a:t>
            </a:r>
            <a:r>
              <a:rPr lang="en-US" sz="2000" dirty="0" smtClean="0"/>
              <a:t> </a:t>
            </a:r>
            <a:r>
              <a:rPr lang="en-US" sz="2000" dirty="0" err="1" smtClean="0"/>
              <a:t>en</a:t>
            </a:r>
            <a:r>
              <a:rPr lang="en-US" sz="2000" dirty="0" smtClean="0"/>
              <a:t> </a:t>
            </a:r>
            <a:r>
              <a:rPr lang="en-US" sz="2000" dirty="0" err="1" smtClean="0"/>
              <a:t>eller</a:t>
            </a:r>
            <a:r>
              <a:rPr lang="en-US" sz="2000" dirty="0" smtClean="0"/>
              <a:t> to </a:t>
            </a:r>
            <a:r>
              <a:rPr lang="en-US" sz="2000" dirty="0" err="1" smtClean="0"/>
              <a:t>nære</a:t>
            </a:r>
            <a:r>
              <a:rPr lang="en-US" sz="2000" dirty="0" smtClean="0"/>
              <a:t> </a:t>
            </a:r>
            <a:r>
              <a:rPr lang="en-US" sz="2000" dirty="0" err="1" smtClean="0"/>
              <a:t>venner</a:t>
            </a:r>
            <a:r>
              <a:rPr lang="en-US" sz="2000" dirty="0" smtClean="0"/>
              <a:t> i  </a:t>
            </a:r>
          </a:p>
          <a:p>
            <a:pPr marL="0" indent="0">
              <a:spcAft>
                <a:spcPts val="600"/>
              </a:spcAft>
              <a:buNone/>
            </a:pPr>
            <a:r>
              <a:rPr lang="en-US" sz="2000" dirty="0"/>
              <a:t> </a:t>
            </a:r>
            <a:r>
              <a:rPr lang="en-US" sz="2000" dirty="0" smtClean="0"/>
              <a:t>  </a:t>
            </a:r>
            <a:r>
              <a:rPr lang="en-US" sz="2000" dirty="0" err="1" smtClean="0"/>
              <a:t>stedet</a:t>
            </a:r>
            <a:r>
              <a:rPr lang="en-US" sz="2000" dirty="0" smtClean="0"/>
              <a:t> for </a:t>
            </a:r>
            <a:r>
              <a:rPr lang="en-US" sz="2000" dirty="0" err="1" smtClean="0"/>
              <a:t>til</a:t>
            </a:r>
            <a:r>
              <a:rPr lang="en-US" sz="2000" dirty="0" smtClean="0"/>
              <a:t> </a:t>
            </a:r>
            <a:r>
              <a:rPr lang="en-US" sz="2000" dirty="0" err="1" smtClean="0"/>
              <a:t>flere</a:t>
            </a:r>
            <a:r>
              <a:rPr lang="en-US" sz="2000" dirty="0" smtClean="0"/>
              <a:t>/</a:t>
            </a:r>
            <a:r>
              <a:rPr lang="en-US" sz="2000" dirty="0" err="1" smtClean="0"/>
              <a:t>en</a:t>
            </a:r>
            <a:r>
              <a:rPr lang="en-US" sz="2000" dirty="0" smtClean="0"/>
              <a:t> </a:t>
            </a:r>
            <a:r>
              <a:rPr lang="en-US" sz="2000" dirty="0" err="1" smtClean="0"/>
              <a:t>gruppe</a:t>
            </a:r>
            <a:endParaRPr lang="en-US" sz="2000" dirty="0" smtClean="0"/>
          </a:p>
          <a:p>
            <a:pPr marL="0" indent="0">
              <a:spcAft>
                <a:spcPts val="600"/>
              </a:spcAft>
              <a:buNone/>
            </a:pPr>
            <a:r>
              <a:rPr lang="en-US" sz="2000" dirty="0" smtClean="0"/>
              <a:t>7. </a:t>
            </a:r>
            <a:r>
              <a:rPr lang="en-US" sz="2000" dirty="0" err="1" smtClean="0"/>
              <a:t>En</a:t>
            </a:r>
            <a:r>
              <a:rPr lang="en-US" sz="2000" dirty="0" smtClean="0"/>
              <a:t> del </a:t>
            </a:r>
            <a:r>
              <a:rPr lang="en-US" sz="2000" dirty="0" err="1" smtClean="0"/>
              <a:t>av</a:t>
            </a:r>
            <a:r>
              <a:rPr lang="en-US" sz="2000" dirty="0" smtClean="0"/>
              <a:t> </a:t>
            </a:r>
            <a:r>
              <a:rPr lang="en-US" sz="2000" dirty="0" err="1" smtClean="0"/>
              <a:t>disse</a:t>
            </a:r>
            <a:r>
              <a:rPr lang="en-US" sz="2000" dirty="0" smtClean="0"/>
              <a:t> </a:t>
            </a:r>
            <a:r>
              <a:rPr lang="en-US" sz="2000" dirty="0" err="1" smtClean="0"/>
              <a:t>elevene</a:t>
            </a:r>
            <a:r>
              <a:rPr lang="en-US" sz="2000" dirty="0" smtClean="0"/>
              <a:t> </a:t>
            </a:r>
            <a:r>
              <a:rPr lang="en-US" sz="2000" dirty="0" err="1" smtClean="0"/>
              <a:t>kan</a:t>
            </a:r>
            <a:r>
              <a:rPr lang="en-US" sz="2000" dirty="0" smtClean="0"/>
              <a:t> </a:t>
            </a:r>
            <a:r>
              <a:rPr lang="en-US" sz="2000" dirty="0" err="1" smtClean="0"/>
              <a:t>oppleve</a:t>
            </a:r>
            <a:r>
              <a:rPr lang="en-US" sz="2000" dirty="0" smtClean="0"/>
              <a:t> et press om å </a:t>
            </a:r>
            <a:r>
              <a:rPr lang="en-US" sz="2000" dirty="0" err="1" smtClean="0"/>
              <a:t>moderere</a:t>
            </a:r>
            <a:r>
              <a:rPr lang="en-US" sz="2000" dirty="0" smtClean="0"/>
              <a:t> sine     </a:t>
            </a:r>
          </a:p>
          <a:p>
            <a:pPr marL="0" indent="0">
              <a:spcAft>
                <a:spcPts val="600"/>
              </a:spcAft>
              <a:buNone/>
            </a:pPr>
            <a:r>
              <a:rPr lang="en-US" sz="2000" dirty="0"/>
              <a:t> </a:t>
            </a:r>
            <a:r>
              <a:rPr lang="en-US" sz="2000" dirty="0" smtClean="0"/>
              <a:t>   </a:t>
            </a:r>
            <a:r>
              <a:rPr lang="en-US" sz="2000" dirty="0" err="1" smtClean="0"/>
              <a:t>prestasjoner</a:t>
            </a:r>
            <a:r>
              <a:rPr lang="en-US" sz="2000" dirty="0" smtClean="0"/>
              <a:t> </a:t>
            </a:r>
            <a:r>
              <a:rPr lang="en-US" sz="2000" dirty="0" err="1" smtClean="0"/>
              <a:t>noe</a:t>
            </a:r>
            <a:r>
              <a:rPr lang="en-US" sz="2000" dirty="0" smtClean="0"/>
              <a:t> for å </a:t>
            </a:r>
            <a:r>
              <a:rPr lang="en-US" sz="2000" dirty="0" err="1" smtClean="0"/>
              <a:t>bli</a:t>
            </a:r>
            <a:r>
              <a:rPr lang="en-US" sz="2000" dirty="0" smtClean="0"/>
              <a:t> </a:t>
            </a:r>
            <a:r>
              <a:rPr lang="en-US" sz="2000" dirty="0" err="1" smtClean="0"/>
              <a:t>akseptert</a:t>
            </a:r>
            <a:r>
              <a:rPr lang="en-US" sz="2000" dirty="0" smtClean="0"/>
              <a:t> </a:t>
            </a:r>
            <a:r>
              <a:rPr lang="en-US" sz="2000" dirty="0" err="1" smtClean="0"/>
              <a:t>av</a:t>
            </a:r>
            <a:r>
              <a:rPr lang="en-US" sz="2000" dirty="0" smtClean="0"/>
              <a:t> </a:t>
            </a:r>
            <a:r>
              <a:rPr lang="en-US" sz="2000" dirty="0" err="1" smtClean="0"/>
              <a:t>venner</a:t>
            </a:r>
            <a:endParaRPr lang="en-US" sz="2000" dirty="0" smtClean="0"/>
          </a:p>
          <a:p>
            <a:pPr marL="0" indent="0">
              <a:spcAft>
                <a:spcPts val="600"/>
              </a:spcAft>
              <a:buNone/>
            </a:pPr>
            <a:r>
              <a:rPr lang="en-US" sz="2000" dirty="0" smtClean="0"/>
              <a:t>8. </a:t>
            </a:r>
            <a:r>
              <a:rPr lang="en-US" sz="2000" dirty="0" err="1" smtClean="0"/>
              <a:t>Kan</a:t>
            </a:r>
            <a:r>
              <a:rPr lang="en-US" sz="2000" dirty="0" smtClean="0"/>
              <a:t> ha </a:t>
            </a:r>
            <a:r>
              <a:rPr lang="en-US" sz="2000" dirty="0" err="1" smtClean="0"/>
              <a:t>humoristisk</a:t>
            </a:r>
            <a:r>
              <a:rPr lang="en-US" sz="2000" dirty="0" smtClean="0"/>
              <a:t> sans </a:t>
            </a:r>
            <a:r>
              <a:rPr lang="en-US" sz="2000" dirty="0" err="1" smtClean="0"/>
              <a:t>som</a:t>
            </a:r>
            <a:r>
              <a:rPr lang="en-US" sz="2000" dirty="0" smtClean="0"/>
              <a:t> </a:t>
            </a:r>
            <a:r>
              <a:rPr lang="en-US" sz="2000" dirty="0" err="1" smtClean="0"/>
              <a:t>er</a:t>
            </a:r>
            <a:r>
              <a:rPr lang="en-US" sz="2000" dirty="0" smtClean="0"/>
              <a:t> </a:t>
            </a:r>
            <a:r>
              <a:rPr lang="en-US" sz="2000" dirty="0" err="1" smtClean="0"/>
              <a:t>uvanlig</a:t>
            </a:r>
            <a:r>
              <a:rPr lang="en-US" sz="2000" dirty="0" smtClean="0"/>
              <a:t> </a:t>
            </a:r>
            <a:r>
              <a:rPr lang="en-US" sz="2000" dirty="0" err="1" smtClean="0"/>
              <a:t>moden</a:t>
            </a:r>
            <a:r>
              <a:rPr lang="en-US" sz="2000" dirty="0" smtClean="0"/>
              <a:t>/</a:t>
            </a:r>
            <a:r>
              <a:rPr lang="en-US" sz="2000" dirty="0" err="1" smtClean="0"/>
              <a:t>ironi</a:t>
            </a:r>
            <a:endParaRPr lang="en-US" sz="2000" dirty="0" smtClean="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Plassholder for lysbildenummer 3"/>
          <p:cNvSpPr>
            <a:spLocks noGrp="1"/>
          </p:cNvSpPr>
          <p:nvPr>
            <p:ph type="sldNum" sz="quarter" idx="12"/>
          </p:nvPr>
        </p:nvSpPr>
        <p:spPr/>
        <p:txBody>
          <a:bodyPr/>
          <a:lstStyle/>
          <a:p>
            <a:fld id="{C5414F76-AF76-40E5-929C-13B92D15A1F3}" type="slidenum">
              <a:rPr lang="en-US" smtClean="0">
                <a:solidFill>
                  <a:srgbClr val="000000"/>
                </a:solidFill>
              </a:rPr>
              <a:pPr/>
              <a:t>29</a:t>
            </a:fld>
            <a:endParaRPr lang="en-US">
              <a:solidFill>
                <a:srgbClr val="000000"/>
              </a:solidFill>
            </a:endParaRPr>
          </a:p>
        </p:txBody>
      </p:sp>
    </p:spTree>
    <p:extLst>
      <p:ext uri="{BB962C8B-B14F-4D97-AF65-F5344CB8AC3E}">
        <p14:creationId xmlns:p14="http://schemas.microsoft.com/office/powerpoint/2010/main" val="159888518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200" b="1" dirty="0" smtClean="0"/>
              <a:t>Hvorfor er dette et tema?</a:t>
            </a:r>
            <a:endParaRPr lang="nn-NO" sz="3200" b="1" dirty="0"/>
          </a:p>
        </p:txBody>
      </p:sp>
      <p:sp>
        <p:nvSpPr>
          <p:cNvPr id="3" name="Content Placeholder 2"/>
          <p:cNvSpPr>
            <a:spLocks noGrp="1"/>
          </p:cNvSpPr>
          <p:nvPr>
            <p:ph idx="1"/>
          </p:nvPr>
        </p:nvSpPr>
        <p:spPr/>
        <p:txBody>
          <a:bodyPr>
            <a:normAutofit fontScale="92500" lnSpcReduction="20000"/>
          </a:bodyPr>
          <a:lstStyle/>
          <a:p>
            <a:r>
              <a:rPr lang="nb-NO" sz="2200" dirty="0" smtClean="0"/>
              <a:t>Det er fordi…</a:t>
            </a:r>
          </a:p>
          <a:p>
            <a:endParaRPr lang="nb-NO" sz="2200" dirty="0">
              <a:solidFill>
                <a:srgbClr val="000000"/>
              </a:solidFill>
              <a:latin typeface="Times New Roman" panose="02020603050405020304" pitchFamily="18" charset="0"/>
            </a:endParaRPr>
          </a:p>
          <a:p>
            <a:pPr marL="0" indent="0">
              <a:spcAft>
                <a:spcPts val="600"/>
              </a:spcAft>
              <a:buNone/>
            </a:pPr>
            <a:r>
              <a:rPr lang="nb-NO" sz="2200" dirty="0" smtClean="0"/>
              <a:t>…….</a:t>
            </a:r>
            <a:r>
              <a:rPr lang="nb-NO" sz="2200" dirty="0"/>
              <a:t>i likhet med alle andre barn, har de krav på et opplegg som er tilpasset deres evner, de har rett til et verdig liv hvor de kan utvikle seg i henhold til sitt potensial </a:t>
            </a:r>
          </a:p>
          <a:p>
            <a:pPr marL="0" indent="0">
              <a:spcAft>
                <a:spcPts val="600"/>
              </a:spcAft>
              <a:buNone/>
            </a:pPr>
            <a:r>
              <a:rPr lang="nb-NO" sz="2200" dirty="0"/>
              <a:t>……. de kan miste potensialet, de får feil diagnoser </a:t>
            </a:r>
          </a:p>
          <a:p>
            <a:pPr marL="0" indent="0">
              <a:spcAft>
                <a:spcPts val="600"/>
              </a:spcAft>
              <a:buNone/>
            </a:pPr>
            <a:r>
              <a:rPr lang="nb-NO" sz="2200" dirty="0"/>
              <a:t>……..mangelfull stimulering kan lede til motivasjonstap, skolevegring, atferdsproblemer, kjedsomhet, frustrasjon, fiendtlighet, underytelse og </a:t>
            </a:r>
            <a:r>
              <a:rPr lang="nb-NO" sz="2200" dirty="0" err="1" smtClean="0"/>
              <a:t>drop-out</a:t>
            </a:r>
            <a:r>
              <a:rPr lang="nb-NO" sz="2200" dirty="0"/>
              <a:t> </a:t>
            </a:r>
            <a:r>
              <a:rPr lang="nb-NO" sz="2200" dirty="0" smtClean="0"/>
              <a:t>(viktig </a:t>
            </a:r>
            <a:r>
              <a:rPr lang="nb-NO" sz="2200" dirty="0"/>
              <a:t>med tidlig identifisering!!!) </a:t>
            </a:r>
            <a:r>
              <a:rPr lang="nb-NO" sz="2200" dirty="0">
                <a:solidFill>
                  <a:prstClr val="black"/>
                </a:solidFill>
              </a:rPr>
              <a:t>(</a:t>
            </a:r>
            <a:r>
              <a:rPr lang="en-US" sz="2200" dirty="0" err="1">
                <a:solidFill>
                  <a:prstClr val="black"/>
                </a:solidFill>
                <a:ea typeface="SimSun" panose="02010600030101010101" pitchFamily="2" charset="-122"/>
              </a:rPr>
              <a:t>Børte</a:t>
            </a:r>
            <a:r>
              <a:rPr lang="en-US" sz="2200" dirty="0">
                <a:solidFill>
                  <a:prstClr val="black"/>
                </a:solidFill>
                <a:ea typeface="SimSun" panose="02010600030101010101" pitchFamily="2" charset="-122"/>
              </a:rPr>
              <a:t>, </a:t>
            </a:r>
            <a:r>
              <a:rPr lang="en-US" sz="2200" dirty="0" err="1">
                <a:solidFill>
                  <a:prstClr val="black"/>
                </a:solidFill>
                <a:ea typeface="SimSun" panose="02010600030101010101" pitchFamily="2" charset="-122"/>
              </a:rPr>
              <a:t>Lillejord</a:t>
            </a:r>
            <a:r>
              <a:rPr lang="en-US" sz="2200" dirty="0">
                <a:solidFill>
                  <a:prstClr val="black"/>
                </a:solidFill>
                <a:ea typeface="SimSun" panose="02010600030101010101" pitchFamily="2" charset="-122"/>
              </a:rPr>
              <a:t>, &amp; Johansson, 2016</a:t>
            </a:r>
            <a:r>
              <a:rPr lang="nb-NO" sz="2200" dirty="0" smtClean="0">
                <a:solidFill>
                  <a:prstClr val="black"/>
                </a:solidFill>
              </a:rPr>
              <a:t>)</a:t>
            </a:r>
            <a:endParaRPr lang="nb-NO" sz="2200" dirty="0" smtClean="0"/>
          </a:p>
          <a:p>
            <a:pPr marL="0" lvl="0" indent="0">
              <a:spcAft>
                <a:spcPts val="600"/>
              </a:spcAft>
              <a:buNone/>
            </a:pPr>
            <a:r>
              <a:rPr lang="nb-NO" sz="2200" dirty="0">
                <a:solidFill>
                  <a:prstClr val="black"/>
                </a:solidFill>
              </a:rPr>
              <a:t>…..samfunnet trenger dem…. de er fremtidens spesialister som vil komme med nye oppdagelser innenfor ulike områder </a:t>
            </a:r>
          </a:p>
          <a:p>
            <a:pPr marL="0" lvl="0" indent="0">
              <a:buNone/>
            </a:pPr>
            <a:r>
              <a:rPr lang="nb-NO" sz="2200" dirty="0">
                <a:solidFill>
                  <a:prstClr val="black"/>
                </a:solidFill>
              </a:rPr>
              <a:t>……..det er vår plikt å fremme inkluderende opplæring og tilpasse denne til deres behov. Dette er i samsvar med opplæringsloven, som sier at opplæringen skal tilpasses evnene og forutsetningene til den enkelte eleven (Opplæringslova § 1-3). </a:t>
            </a:r>
          </a:p>
          <a:p>
            <a:pPr marL="0" indent="0">
              <a:buNone/>
            </a:pPr>
            <a:endParaRPr lang="nb-NO" sz="2200" dirty="0" smtClean="0">
              <a:latin typeface="Times New Roman" panose="02020603050405020304" pitchFamily="18" charset="0"/>
            </a:endParaRPr>
          </a:p>
          <a:p>
            <a:endParaRPr lang="nb-NO" dirty="0"/>
          </a:p>
          <a:p>
            <a:endParaRPr lang="nn-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3</a:t>
            </a:fld>
            <a:endParaRPr lang="nn-NO">
              <a:solidFill>
                <a:prstClr val="black">
                  <a:tint val="75000"/>
                </a:prstClr>
              </a:solidFill>
            </a:endParaRPr>
          </a:p>
        </p:txBody>
      </p:sp>
    </p:spTree>
    <p:extLst>
      <p:ext uri="{BB962C8B-B14F-4D97-AF65-F5344CB8AC3E}">
        <p14:creationId xmlns:p14="http://schemas.microsoft.com/office/powerpoint/2010/main" val="210984424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108520" y="332656"/>
            <a:ext cx="7543800" cy="890736"/>
          </a:xfrm>
        </p:spPr>
        <p:txBody>
          <a:bodyPr>
            <a:normAutofit/>
          </a:bodyPr>
          <a:lstStyle/>
          <a:p>
            <a:pPr marL="342900" lvl="0" indent="-342900" algn="ctr">
              <a:spcBef>
                <a:spcPct val="20000"/>
              </a:spcBef>
            </a:pPr>
            <a:r>
              <a:rPr lang="nb-NO" sz="3200" b="1" dirty="0" smtClean="0"/>
              <a:t>Asynkron </a:t>
            </a:r>
            <a:r>
              <a:rPr lang="nb-NO" sz="3200" b="1" dirty="0"/>
              <a:t>utvikling (James et al., 2004)</a:t>
            </a:r>
            <a:endParaRPr lang="en-US" altLang="nb-NO" sz="3200" b="1" dirty="0"/>
          </a:p>
        </p:txBody>
      </p:sp>
      <p:sp>
        <p:nvSpPr>
          <p:cNvPr id="33795" name="Rectangle 3"/>
          <p:cNvSpPr>
            <a:spLocks noGrp="1" noChangeArrowheads="1"/>
          </p:cNvSpPr>
          <p:nvPr>
            <p:ph idx="1"/>
          </p:nvPr>
        </p:nvSpPr>
        <p:spPr>
          <a:xfrm>
            <a:off x="609598" y="1772816"/>
            <a:ext cx="7418785" cy="4268547"/>
          </a:xfrm>
        </p:spPr>
        <p:txBody>
          <a:bodyPr>
            <a:normAutofit/>
          </a:bodyPr>
          <a:lstStyle/>
          <a:p>
            <a:pPr>
              <a:lnSpc>
                <a:spcPct val="90000"/>
              </a:lnSpc>
              <a:spcAft>
                <a:spcPts val="600"/>
              </a:spcAft>
            </a:pPr>
            <a:r>
              <a:rPr lang="en-US" altLang="nb-NO" sz="2000" dirty="0" err="1" smtClean="0">
                <a:solidFill>
                  <a:schemeClr val="tx1"/>
                </a:solidFill>
              </a:rPr>
              <a:t>Betyr</a:t>
            </a:r>
            <a:r>
              <a:rPr lang="en-US" altLang="nb-NO" sz="2000" dirty="0" smtClean="0">
                <a:solidFill>
                  <a:schemeClr val="tx1"/>
                </a:solidFill>
              </a:rPr>
              <a:t> “out-of-sync”</a:t>
            </a:r>
            <a:endParaRPr lang="en-US" altLang="nb-NO" sz="2000" dirty="0">
              <a:solidFill>
                <a:schemeClr val="tx1"/>
              </a:solidFill>
            </a:endParaRPr>
          </a:p>
          <a:p>
            <a:pPr>
              <a:lnSpc>
                <a:spcPct val="90000"/>
              </a:lnSpc>
            </a:pPr>
            <a:r>
              <a:rPr lang="en-US" altLang="nb-NO" sz="2000" dirty="0" err="1" smtClean="0"/>
              <a:t>Disse</a:t>
            </a:r>
            <a:r>
              <a:rPr lang="en-US" altLang="nb-NO" sz="2000" dirty="0" smtClean="0"/>
              <a:t> </a:t>
            </a:r>
            <a:r>
              <a:rPr lang="en-US" altLang="nb-NO" sz="2000" dirty="0" err="1" smtClean="0"/>
              <a:t>elevene</a:t>
            </a:r>
            <a:r>
              <a:rPr lang="en-US" altLang="nb-NO" sz="2000" dirty="0" smtClean="0">
                <a:solidFill>
                  <a:schemeClr val="tx1"/>
                </a:solidFill>
              </a:rPr>
              <a:t> </a:t>
            </a:r>
            <a:r>
              <a:rPr lang="en-US" altLang="nb-NO" sz="2000" dirty="0" err="1" smtClean="0">
                <a:solidFill>
                  <a:schemeClr val="tx1"/>
                </a:solidFill>
              </a:rPr>
              <a:t>kan</a:t>
            </a:r>
            <a:r>
              <a:rPr lang="en-US" altLang="nb-NO" sz="2000" dirty="0" smtClean="0">
                <a:solidFill>
                  <a:schemeClr val="tx1"/>
                </a:solidFill>
              </a:rPr>
              <a:t> </a:t>
            </a:r>
            <a:r>
              <a:rPr lang="en-US" altLang="nb-NO" sz="2000" dirty="0" err="1" smtClean="0">
                <a:solidFill>
                  <a:schemeClr val="tx1"/>
                </a:solidFill>
              </a:rPr>
              <a:t>oppleve</a:t>
            </a:r>
            <a:r>
              <a:rPr lang="en-US" altLang="nb-NO" sz="2000" dirty="0" smtClean="0">
                <a:solidFill>
                  <a:schemeClr val="tx1"/>
                </a:solidFill>
              </a:rPr>
              <a:t> </a:t>
            </a:r>
            <a:r>
              <a:rPr lang="en-US" altLang="nb-NO" sz="2000" dirty="0" err="1" smtClean="0">
                <a:solidFill>
                  <a:schemeClr val="tx1"/>
                </a:solidFill>
              </a:rPr>
              <a:t>asynkron</a:t>
            </a:r>
            <a:r>
              <a:rPr lang="en-US" altLang="nb-NO" sz="2000" dirty="0" smtClean="0">
                <a:solidFill>
                  <a:schemeClr val="tx1"/>
                </a:solidFill>
              </a:rPr>
              <a:t> </a:t>
            </a:r>
            <a:r>
              <a:rPr lang="en-US" altLang="nb-NO" sz="2000" dirty="0" err="1" smtClean="0">
                <a:solidFill>
                  <a:schemeClr val="tx1"/>
                </a:solidFill>
              </a:rPr>
              <a:t>utvikling</a:t>
            </a:r>
            <a:r>
              <a:rPr lang="en-US" altLang="nb-NO" sz="2000" dirty="0" smtClean="0">
                <a:solidFill>
                  <a:schemeClr val="tx1"/>
                </a:solidFill>
              </a:rPr>
              <a:t> </a:t>
            </a:r>
            <a:r>
              <a:rPr lang="en-US" altLang="nb-NO" sz="2000" dirty="0" err="1" smtClean="0">
                <a:solidFill>
                  <a:schemeClr val="tx1"/>
                </a:solidFill>
              </a:rPr>
              <a:t>på</a:t>
            </a:r>
            <a:r>
              <a:rPr lang="en-US" altLang="nb-NO" sz="2000" dirty="0" smtClean="0">
                <a:solidFill>
                  <a:schemeClr val="tx1"/>
                </a:solidFill>
              </a:rPr>
              <a:t> </a:t>
            </a:r>
            <a:r>
              <a:rPr lang="en-US" altLang="nb-NO" sz="2000" dirty="0" err="1" smtClean="0">
                <a:solidFill>
                  <a:schemeClr val="tx1"/>
                </a:solidFill>
              </a:rPr>
              <a:t>flere</a:t>
            </a:r>
            <a:r>
              <a:rPr lang="en-US" altLang="nb-NO" sz="2000" dirty="0" smtClean="0">
                <a:solidFill>
                  <a:schemeClr val="tx1"/>
                </a:solidFill>
              </a:rPr>
              <a:t> </a:t>
            </a:r>
            <a:r>
              <a:rPr lang="en-US" altLang="nb-NO" sz="2000" dirty="0" err="1" smtClean="0">
                <a:solidFill>
                  <a:schemeClr val="tx1"/>
                </a:solidFill>
              </a:rPr>
              <a:t>nivå</a:t>
            </a:r>
            <a:endParaRPr lang="en-US" altLang="nb-NO" sz="2000" dirty="0">
              <a:solidFill>
                <a:schemeClr val="tx1"/>
              </a:solidFill>
            </a:endParaRPr>
          </a:p>
          <a:p>
            <a:pPr lvl="1">
              <a:lnSpc>
                <a:spcPct val="90000"/>
              </a:lnSpc>
            </a:pPr>
            <a:r>
              <a:rPr lang="en-US" altLang="nb-NO" sz="2000" dirty="0" err="1" smtClean="0">
                <a:solidFill>
                  <a:schemeClr val="tx1"/>
                </a:solidFill>
              </a:rPr>
              <a:t>Mellom</a:t>
            </a:r>
            <a:r>
              <a:rPr lang="en-US" altLang="nb-NO" sz="2000" dirty="0" smtClean="0">
                <a:solidFill>
                  <a:schemeClr val="tx1"/>
                </a:solidFill>
              </a:rPr>
              <a:t> </a:t>
            </a:r>
            <a:r>
              <a:rPr lang="en-US" altLang="nb-NO" sz="2000" dirty="0" err="1" smtClean="0">
                <a:solidFill>
                  <a:schemeClr val="tx1"/>
                </a:solidFill>
              </a:rPr>
              <a:t>intellektuelle</a:t>
            </a:r>
            <a:r>
              <a:rPr lang="en-US" altLang="nb-NO" sz="2000" dirty="0" smtClean="0">
                <a:solidFill>
                  <a:schemeClr val="tx1"/>
                </a:solidFill>
              </a:rPr>
              <a:t> </a:t>
            </a:r>
            <a:r>
              <a:rPr lang="en-US" altLang="nb-NO" sz="2000" dirty="0" err="1" smtClean="0">
                <a:solidFill>
                  <a:schemeClr val="tx1"/>
                </a:solidFill>
              </a:rPr>
              <a:t>evner</a:t>
            </a:r>
            <a:r>
              <a:rPr lang="en-US" altLang="nb-NO" sz="2000" dirty="0" smtClean="0">
                <a:solidFill>
                  <a:schemeClr val="tx1"/>
                </a:solidFill>
              </a:rPr>
              <a:t> </a:t>
            </a:r>
            <a:r>
              <a:rPr lang="en-US" altLang="nb-NO" sz="2000" dirty="0" err="1" smtClean="0">
                <a:solidFill>
                  <a:schemeClr val="tx1"/>
                </a:solidFill>
              </a:rPr>
              <a:t>og</a:t>
            </a:r>
            <a:r>
              <a:rPr lang="en-US" altLang="nb-NO" sz="2000" dirty="0" smtClean="0">
                <a:solidFill>
                  <a:schemeClr val="tx1"/>
                </a:solidFill>
              </a:rPr>
              <a:t> </a:t>
            </a:r>
            <a:r>
              <a:rPr lang="en-US" altLang="nb-NO" sz="2000" dirty="0" err="1" smtClean="0">
                <a:solidFill>
                  <a:schemeClr val="tx1"/>
                </a:solidFill>
              </a:rPr>
              <a:t>fysiske</a:t>
            </a:r>
            <a:r>
              <a:rPr lang="en-US" altLang="nb-NO" sz="2000" dirty="0" smtClean="0">
                <a:solidFill>
                  <a:schemeClr val="tx1"/>
                </a:solidFill>
              </a:rPr>
              <a:t> </a:t>
            </a:r>
            <a:r>
              <a:rPr lang="en-US" altLang="nb-NO" sz="2000" dirty="0" err="1" smtClean="0">
                <a:solidFill>
                  <a:schemeClr val="tx1"/>
                </a:solidFill>
              </a:rPr>
              <a:t>evner</a:t>
            </a:r>
            <a:r>
              <a:rPr lang="en-US" altLang="nb-NO" sz="2000" dirty="0" smtClean="0">
                <a:solidFill>
                  <a:schemeClr val="tx1"/>
                </a:solidFill>
              </a:rPr>
              <a:t>/</a:t>
            </a:r>
            <a:r>
              <a:rPr lang="en-US" altLang="nb-NO" sz="2000" dirty="0" err="1" smtClean="0">
                <a:solidFill>
                  <a:schemeClr val="tx1"/>
                </a:solidFill>
              </a:rPr>
              <a:t>affektive</a:t>
            </a:r>
            <a:r>
              <a:rPr lang="en-US" altLang="nb-NO" sz="2000" dirty="0" smtClean="0">
                <a:solidFill>
                  <a:schemeClr val="tx1"/>
                </a:solidFill>
              </a:rPr>
              <a:t> </a:t>
            </a:r>
            <a:r>
              <a:rPr lang="en-US" altLang="nb-NO" sz="2000" dirty="0" err="1" smtClean="0">
                <a:solidFill>
                  <a:schemeClr val="tx1"/>
                </a:solidFill>
              </a:rPr>
              <a:t>evner</a:t>
            </a:r>
            <a:endParaRPr lang="en-US" altLang="nb-NO" sz="2000" dirty="0">
              <a:solidFill>
                <a:schemeClr val="tx1"/>
              </a:solidFill>
            </a:endParaRPr>
          </a:p>
          <a:p>
            <a:pPr lvl="1">
              <a:lnSpc>
                <a:spcPct val="90000"/>
              </a:lnSpc>
            </a:pPr>
            <a:r>
              <a:rPr lang="en-US" altLang="nb-NO" sz="2000" dirty="0" err="1" smtClean="0">
                <a:solidFill>
                  <a:schemeClr val="tx1"/>
                </a:solidFill>
              </a:rPr>
              <a:t>Mellom</a:t>
            </a:r>
            <a:r>
              <a:rPr lang="en-US" altLang="nb-NO" sz="2000" dirty="0" smtClean="0">
                <a:solidFill>
                  <a:schemeClr val="tx1"/>
                </a:solidFill>
              </a:rPr>
              <a:t> mental alder </a:t>
            </a:r>
            <a:r>
              <a:rPr lang="en-US" altLang="nb-NO" sz="2000" dirty="0" err="1" smtClean="0">
                <a:solidFill>
                  <a:schemeClr val="tx1"/>
                </a:solidFill>
              </a:rPr>
              <a:t>og</a:t>
            </a:r>
            <a:r>
              <a:rPr lang="en-US" altLang="nb-NO" sz="2000" dirty="0" smtClean="0">
                <a:solidFill>
                  <a:schemeClr val="tx1"/>
                </a:solidFill>
              </a:rPr>
              <a:t> </a:t>
            </a:r>
            <a:r>
              <a:rPr lang="en-US" altLang="nb-NO" sz="2000" dirty="0" err="1" smtClean="0">
                <a:solidFill>
                  <a:schemeClr val="tx1"/>
                </a:solidFill>
              </a:rPr>
              <a:t>kronologisk</a:t>
            </a:r>
            <a:r>
              <a:rPr lang="en-US" altLang="nb-NO" sz="2000" dirty="0" smtClean="0">
                <a:solidFill>
                  <a:schemeClr val="tx1"/>
                </a:solidFill>
              </a:rPr>
              <a:t> </a:t>
            </a:r>
            <a:r>
              <a:rPr lang="en-US" altLang="nb-NO" sz="2000" dirty="0" err="1" smtClean="0">
                <a:solidFill>
                  <a:schemeClr val="tx1"/>
                </a:solidFill>
              </a:rPr>
              <a:t>jevnaldrende</a:t>
            </a:r>
            <a:endParaRPr lang="en-US" altLang="nb-NO" sz="2000" dirty="0">
              <a:solidFill>
                <a:schemeClr val="tx1"/>
              </a:solidFill>
            </a:endParaRPr>
          </a:p>
          <a:p>
            <a:pPr lvl="1">
              <a:lnSpc>
                <a:spcPct val="90000"/>
              </a:lnSpc>
              <a:spcAft>
                <a:spcPts val="600"/>
              </a:spcAft>
            </a:pPr>
            <a:r>
              <a:rPr lang="en-US" altLang="nb-NO" sz="2000" dirty="0" err="1" smtClean="0">
                <a:solidFill>
                  <a:schemeClr val="tx1"/>
                </a:solidFill>
              </a:rPr>
              <a:t>Mellom</a:t>
            </a:r>
            <a:r>
              <a:rPr lang="en-US" altLang="nb-NO" sz="2000" dirty="0" smtClean="0">
                <a:solidFill>
                  <a:schemeClr val="tx1"/>
                </a:solidFill>
              </a:rPr>
              <a:t> </a:t>
            </a:r>
            <a:r>
              <a:rPr lang="en-US" altLang="nb-NO" sz="2000" dirty="0" err="1" smtClean="0">
                <a:solidFill>
                  <a:schemeClr val="tx1"/>
                </a:solidFill>
              </a:rPr>
              <a:t>begavelse</a:t>
            </a:r>
            <a:r>
              <a:rPr lang="en-US" altLang="nb-NO" sz="2000" dirty="0" smtClean="0">
                <a:solidFill>
                  <a:schemeClr val="tx1"/>
                </a:solidFill>
              </a:rPr>
              <a:t> </a:t>
            </a:r>
            <a:r>
              <a:rPr lang="en-US" altLang="nb-NO" sz="2000" dirty="0" err="1" smtClean="0">
                <a:solidFill>
                  <a:schemeClr val="tx1"/>
                </a:solidFill>
              </a:rPr>
              <a:t>på</a:t>
            </a:r>
            <a:r>
              <a:rPr lang="en-US" altLang="nb-NO" sz="2000" dirty="0" smtClean="0">
                <a:solidFill>
                  <a:schemeClr val="tx1"/>
                </a:solidFill>
              </a:rPr>
              <a:t> </a:t>
            </a:r>
            <a:r>
              <a:rPr lang="en-US" altLang="nb-NO" sz="2000" dirty="0" err="1" smtClean="0">
                <a:solidFill>
                  <a:schemeClr val="tx1"/>
                </a:solidFill>
              </a:rPr>
              <a:t>ett</a:t>
            </a:r>
            <a:r>
              <a:rPr lang="en-US" altLang="nb-NO" sz="2000" dirty="0" smtClean="0">
                <a:solidFill>
                  <a:schemeClr val="tx1"/>
                </a:solidFill>
              </a:rPr>
              <a:t> </a:t>
            </a:r>
            <a:r>
              <a:rPr lang="en-US" altLang="nb-NO" sz="2000" dirty="0" err="1" smtClean="0">
                <a:solidFill>
                  <a:schemeClr val="tx1"/>
                </a:solidFill>
              </a:rPr>
              <a:t>område</a:t>
            </a:r>
            <a:r>
              <a:rPr lang="en-US" altLang="nb-NO" sz="2000" dirty="0" smtClean="0">
                <a:solidFill>
                  <a:schemeClr val="tx1"/>
                </a:solidFill>
              </a:rPr>
              <a:t> </a:t>
            </a:r>
            <a:r>
              <a:rPr lang="en-US" altLang="nb-NO" sz="2000" dirty="0" err="1" smtClean="0">
                <a:solidFill>
                  <a:schemeClr val="tx1"/>
                </a:solidFill>
              </a:rPr>
              <a:t>i</a:t>
            </a:r>
            <a:r>
              <a:rPr lang="en-US" altLang="nb-NO" sz="2000" dirty="0" smtClean="0">
                <a:solidFill>
                  <a:schemeClr val="tx1"/>
                </a:solidFill>
              </a:rPr>
              <a:t> </a:t>
            </a:r>
            <a:r>
              <a:rPr lang="en-US" altLang="nb-NO" sz="2000" dirty="0" err="1" smtClean="0">
                <a:solidFill>
                  <a:schemeClr val="tx1"/>
                </a:solidFill>
              </a:rPr>
              <a:t>forhold</a:t>
            </a:r>
            <a:r>
              <a:rPr lang="en-US" altLang="nb-NO" sz="2000" dirty="0" smtClean="0">
                <a:solidFill>
                  <a:schemeClr val="tx1"/>
                </a:solidFill>
              </a:rPr>
              <a:t> </a:t>
            </a:r>
            <a:r>
              <a:rPr lang="en-US" altLang="nb-NO" sz="2000" dirty="0" err="1" smtClean="0">
                <a:solidFill>
                  <a:schemeClr val="tx1"/>
                </a:solidFill>
              </a:rPr>
              <a:t>til</a:t>
            </a:r>
            <a:r>
              <a:rPr lang="en-US" altLang="nb-NO" sz="2000" dirty="0" smtClean="0">
                <a:solidFill>
                  <a:schemeClr val="tx1"/>
                </a:solidFill>
              </a:rPr>
              <a:t> </a:t>
            </a:r>
            <a:r>
              <a:rPr lang="en-US" altLang="nb-NO" sz="2000" dirty="0" err="1" smtClean="0">
                <a:solidFill>
                  <a:schemeClr val="tx1"/>
                </a:solidFill>
              </a:rPr>
              <a:t>andre</a:t>
            </a:r>
            <a:r>
              <a:rPr lang="en-US" altLang="nb-NO" sz="2000" dirty="0" smtClean="0">
                <a:solidFill>
                  <a:schemeClr val="tx1"/>
                </a:solidFill>
              </a:rPr>
              <a:t> (</a:t>
            </a:r>
            <a:r>
              <a:rPr lang="en-US" altLang="nb-NO" sz="2000" dirty="0" err="1" smtClean="0">
                <a:solidFill>
                  <a:schemeClr val="tx1"/>
                </a:solidFill>
              </a:rPr>
              <a:t>matem</a:t>
            </a:r>
            <a:r>
              <a:rPr lang="en-US" altLang="nb-NO" sz="2000" dirty="0" smtClean="0">
                <a:solidFill>
                  <a:schemeClr val="tx1"/>
                </a:solidFill>
              </a:rPr>
              <a:t>., </a:t>
            </a:r>
            <a:r>
              <a:rPr lang="en-US" altLang="nb-NO" sz="2000" dirty="0" err="1" smtClean="0">
                <a:solidFill>
                  <a:schemeClr val="tx1"/>
                </a:solidFill>
              </a:rPr>
              <a:t>musikk</a:t>
            </a:r>
            <a:r>
              <a:rPr lang="en-US" altLang="nb-NO" sz="2000" dirty="0" smtClean="0">
                <a:solidFill>
                  <a:schemeClr val="tx1"/>
                </a:solidFill>
              </a:rPr>
              <a:t>, </a:t>
            </a:r>
            <a:r>
              <a:rPr lang="en-US" altLang="nb-NO" sz="2000" dirty="0">
                <a:solidFill>
                  <a:schemeClr val="tx1"/>
                </a:solidFill>
              </a:rPr>
              <a:t>etc.)</a:t>
            </a:r>
          </a:p>
          <a:p>
            <a:pPr>
              <a:lnSpc>
                <a:spcPct val="90000"/>
              </a:lnSpc>
              <a:spcAft>
                <a:spcPts val="600"/>
              </a:spcAft>
            </a:pPr>
            <a:r>
              <a:rPr lang="en-US" altLang="nb-NO" sz="2000" dirty="0" err="1" smtClean="0">
                <a:solidFill>
                  <a:schemeClr val="tx1"/>
                </a:solidFill>
              </a:rPr>
              <a:t>Kan</a:t>
            </a:r>
            <a:r>
              <a:rPr lang="en-US" altLang="nb-NO" sz="2000" dirty="0" smtClean="0">
                <a:solidFill>
                  <a:schemeClr val="tx1"/>
                </a:solidFill>
              </a:rPr>
              <a:t> </a:t>
            </a:r>
            <a:r>
              <a:rPr lang="en-US" altLang="nb-NO" sz="2000" dirty="0" err="1" smtClean="0">
                <a:solidFill>
                  <a:schemeClr val="tx1"/>
                </a:solidFill>
              </a:rPr>
              <a:t>skape</a:t>
            </a:r>
            <a:r>
              <a:rPr lang="en-US" altLang="nb-NO" sz="2000" dirty="0" smtClean="0">
                <a:solidFill>
                  <a:schemeClr val="tx1"/>
                </a:solidFill>
              </a:rPr>
              <a:t> </a:t>
            </a:r>
            <a:r>
              <a:rPr lang="en-US" altLang="nb-NO" sz="2000" dirty="0" err="1" smtClean="0">
                <a:solidFill>
                  <a:schemeClr val="tx1"/>
                </a:solidFill>
              </a:rPr>
              <a:t>sosial</a:t>
            </a:r>
            <a:r>
              <a:rPr lang="en-US" altLang="nb-NO" sz="2000" dirty="0" smtClean="0">
                <a:solidFill>
                  <a:schemeClr val="tx1"/>
                </a:solidFill>
              </a:rPr>
              <a:t> </a:t>
            </a:r>
            <a:r>
              <a:rPr lang="en-US" altLang="nb-NO" sz="2000" dirty="0" err="1" smtClean="0">
                <a:solidFill>
                  <a:schemeClr val="tx1"/>
                </a:solidFill>
              </a:rPr>
              <a:t>og</a:t>
            </a:r>
            <a:r>
              <a:rPr lang="en-US" altLang="nb-NO" sz="2000" dirty="0" smtClean="0">
                <a:solidFill>
                  <a:schemeClr val="tx1"/>
                </a:solidFill>
              </a:rPr>
              <a:t> </a:t>
            </a:r>
            <a:r>
              <a:rPr lang="en-US" altLang="nb-NO" sz="2000" dirty="0" err="1" smtClean="0">
                <a:solidFill>
                  <a:schemeClr val="tx1"/>
                </a:solidFill>
              </a:rPr>
              <a:t>emosjonell</a:t>
            </a:r>
            <a:r>
              <a:rPr lang="en-US" altLang="nb-NO" sz="2000" dirty="0" smtClean="0">
                <a:solidFill>
                  <a:schemeClr val="tx1"/>
                </a:solidFill>
              </a:rPr>
              <a:t> </a:t>
            </a:r>
            <a:r>
              <a:rPr lang="en-US" altLang="nb-NO" sz="2000" dirty="0" err="1" smtClean="0">
                <a:solidFill>
                  <a:schemeClr val="tx1"/>
                </a:solidFill>
              </a:rPr>
              <a:t>sårbarhet</a:t>
            </a:r>
            <a:endParaRPr lang="en-US" altLang="nb-NO" sz="2000" dirty="0">
              <a:solidFill>
                <a:schemeClr val="tx1"/>
              </a:solidFill>
            </a:endParaRPr>
          </a:p>
          <a:p>
            <a:pPr>
              <a:lnSpc>
                <a:spcPct val="90000"/>
              </a:lnSpc>
              <a:spcAft>
                <a:spcPts val="600"/>
              </a:spcAft>
            </a:pPr>
            <a:r>
              <a:rPr lang="en-US" altLang="nb-NO" sz="2000" dirty="0" err="1" smtClean="0">
                <a:solidFill>
                  <a:schemeClr val="tx1"/>
                </a:solidFill>
              </a:rPr>
              <a:t>Mest</a:t>
            </a:r>
            <a:r>
              <a:rPr lang="en-US" altLang="nb-NO" sz="2000" dirty="0" smtClean="0">
                <a:solidFill>
                  <a:schemeClr val="tx1"/>
                </a:solidFill>
              </a:rPr>
              <a:t> </a:t>
            </a:r>
            <a:r>
              <a:rPr lang="en-US" altLang="nb-NO" sz="2000" dirty="0" err="1" smtClean="0">
                <a:solidFill>
                  <a:schemeClr val="tx1"/>
                </a:solidFill>
              </a:rPr>
              <a:t>problematisk</a:t>
            </a:r>
            <a:r>
              <a:rPr lang="en-US" altLang="nb-NO" sz="2000" dirty="0" smtClean="0">
                <a:solidFill>
                  <a:schemeClr val="tx1"/>
                </a:solidFill>
              </a:rPr>
              <a:t> </a:t>
            </a:r>
            <a:r>
              <a:rPr lang="en-US" altLang="nb-NO" sz="2000" dirty="0" err="1" smtClean="0">
                <a:solidFill>
                  <a:schemeClr val="tx1"/>
                </a:solidFill>
              </a:rPr>
              <a:t>mellom</a:t>
            </a:r>
            <a:r>
              <a:rPr lang="en-US" altLang="nb-NO" sz="2000" dirty="0" smtClean="0">
                <a:solidFill>
                  <a:schemeClr val="tx1"/>
                </a:solidFill>
              </a:rPr>
              <a:t> 4 </a:t>
            </a:r>
            <a:r>
              <a:rPr lang="en-US" altLang="nb-NO" sz="2000" dirty="0" err="1" smtClean="0">
                <a:solidFill>
                  <a:schemeClr val="tx1"/>
                </a:solidFill>
              </a:rPr>
              <a:t>og</a:t>
            </a:r>
            <a:r>
              <a:rPr lang="en-US" altLang="nb-NO" sz="2000" dirty="0" smtClean="0">
                <a:solidFill>
                  <a:schemeClr val="tx1"/>
                </a:solidFill>
              </a:rPr>
              <a:t> 9-års alder</a:t>
            </a:r>
            <a:endParaRPr lang="en-US" altLang="nb-NO" sz="2000" dirty="0">
              <a:solidFill>
                <a:schemeClr val="tx1"/>
              </a:solidFill>
            </a:endParaRPr>
          </a:p>
          <a:p>
            <a:pPr>
              <a:lnSpc>
                <a:spcPct val="90000"/>
              </a:lnSpc>
              <a:spcAft>
                <a:spcPts val="600"/>
              </a:spcAft>
            </a:pPr>
            <a:r>
              <a:rPr lang="en-US" altLang="nb-NO" sz="2000" dirty="0" smtClean="0">
                <a:solidFill>
                  <a:schemeClr val="tx1"/>
                </a:solidFill>
              </a:rPr>
              <a:t>Jo </a:t>
            </a:r>
            <a:r>
              <a:rPr lang="en-US" altLang="nb-NO" sz="2000" dirty="0" err="1" smtClean="0">
                <a:solidFill>
                  <a:schemeClr val="tx1"/>
                </a:solidFill>
              </a:rPr>
              <a:t>høyere</a:t>
            </a:r>
            <a:r>
              <a:rPr lang="en-US" altLang="nb-NO" sz="2000" dirty="0" smtClean="0">
                <a:solidFill>
                  <a:schemeClr val="tx1"/>
                </a:solidFill>
              </a:rPr>
              <a:t> IQ, </a:t>
            </a:r>
            <a:r>
              <a:rPr lang="en-US" altLang="nb-NO" sz="2000" dirty="0" err="1" smtClean="0">
                <a:solidFill>
                  <a:schemeClr val="tx1"/>
                </a:solidFill>
              </a:rPr>
              <a:t>jo</a:t>
            </a:r>
            <a:r>
              <a:rPr lang="en-US" altLang="nb-NO" sz="2000" dirty="0" smtClean="0">
                <a:solidFill>
                  <a:schemeClr val="tx1"/>
                </a:solidFill>
              </a:rPr>
              <a:t> </a:t>
            </a:r>
            <a:r>
              <a:rPr lang="en-US" altLang="nb-NO" sz="2000" dirty="0" err="1" smtClean="0">
                <a:solidFill>
                  <a:schemeClr val="tx1"/>
                </a:solidFill>
              </a:rPr>
              <a:t>større</a:t>
            </a:r>
            <a:r>
              <a:rPr lang="en-US" altLang="nb-NO" sz="2000" dirty="0" smtClean="0">
                <a:solidFill>
                  <a:schemeClr val="tx1"/>
                </a:solidFill>
              </a:rPr>
              <a:t> </a:t>
            </a:r>
            <a:r>
              <a:rPr lang="en-US" altLang="nb-NO" sz="2000" dirty="0" err="1" smtClean="0">
                <a:solidFill>
                  <a:schemeClr val="tx1"/>
                </a:solidFill>
              </a:rPr>
              <a:t>problemer</a:t>
            </a:r>
            <a:endParaRPr lang="en-US" altLang="nb-NO" sz="2000" dirty="0">
              <a:solidFill>
                <a:schemeClr val="tx1"/>
              </a:solidFill>
            </a:endParaRPr>
          </a:p>
          <a:p>
            <a:pPr>
              <a:lnSpc>
                <a:spcPct val="90000"/>
              </a:lnSpc>
            </a:pPr>
            <a:r>
              <a:rPr lang="en-US" altLang="nb-NO" sz="2000" dirty="0" err="1" smtClean="0">
                <a:solidFill>
                  <a:schemeClr val="tx1"/>
                </a:solidFill>
              </a:rPr>
              <a:t>Spesielt</a:t>
            </a:r>
            <a:r>
              <a:rPr lang="en-US" altLang="nb-NO" sz="2000" dirty="0" smtClean="0">
                <a:solidFill>
                  <a:schemeClr val="tx1"/>
                </a:solidFill>
              </a:rPr>
              <a:t> </a:t>
            </a:r>
            <a:r>
              <a:rPr lang="en-US" altLang="nb-NO" sz="2000" dirty="0" err="1" smtClean="0">
                <a:solidFill>
                  <a:schemeClr val="tx1"/>
                </a:solidFill>
              </a:rPr>
              <a:t>vanskelig</a:t>
            </a:r>
            <a:r>
              <a:rPr lang="en-US" altLang="nb-NO" sz="2000" dirty="0" smtClean="0">
                <a:solidFill>
                  <a:schemeClr val="tx1"/>
                </a:solidFill>
              </a:rPr>
              <a:t> med “twice-exceptional”</a:t>
            </a:r>
            <a:endParaRPr lang="en-US" altLang="nb-NO" sz="2000" dirty="0">
              <a:solidFill>
                <a:schemeClr val="tx1"/>
              </a:solidFill>
            </a:endParaRPr>
          </a:p>
        </p:txBody>
      </p:sp>
      <p:sp>
        <p:nvSpPr>
          <p:cNvPr id="2" name="Footer Placeholder 1"/>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30</a:t>
            </a:fld>
            <a:endParaRPr lang="en-US">
              <a:solidFill>
                <a:srgbClr val="000000"/>
              </a:solidFill>
            </a:endParaRPr>
          </a:p>
        </p:txBody>
      </p:sp>
    </p:spTree>
    <p:extLst>
      <p:ext uri="{BB962C8B-B14F-4D97-AF65-F5344CB8AC3E}">
        <p14:creationId xmlns:p14="http://schemas.microsoft.com/office/powerpoint/2010/main" val="3756397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795">
                                            <p:txEl>
                                              <p:pRg st="0" end="0"/>
                                            </p:txEl>
                                          </p:spTgt>
                                        </p:tgtEl>
                                        <p:attrNameLst>
                                          <p:attrName>style.visibility</p:attrName>
                                        </p:attrNameLst>
                                      </p:cBhvr>
                                      <p:to>
                                        <p:strVal val="visible"/>
                                      </p:to>
                                    </p:set>
                                    <p:animEffect transition="in" filter="wipe(down)">
                                      <p:cBhvr>
                                        <p:cTn id="7" dur="500"/>
                                        <p:tgtEl>
                                          <p:spTgt spid="3379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3795">
                                            <p:txEl>
                                              <p:pRg st="1" end="1"/>
                                            </p:txEl>
                                          </p:spTgt>
                                        </p:tgtEl>
                                        <p:attrNameLst>
                                          <p:attrName>style.visibility</p:attrName>
                                        </p:attrNameLst>
                                      </p:cBhvr>
                                      <p:to>
                                        <p:strVal val="visible"/>
                                      </p:to>
                                    </p:set>
                                    <p:animEffect transition="in" filter="wipe(down)">
                                      <p:cBhvr>
                                        <p:cTn id="12" dur="500"/>
                                        <p:tgtEl>
                                          <p:spTgt spid="3379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3795">
                                            <p:txEl>
                                              <p:pRg st="2" end="2"/>
                                            </p:txEl>
                                          </p:spTgt>
                                        </p:tgtEl>
                                        <p:attrNameLst>
                                          <p:attrName>style.visibility</p:attrName>
                                        </p:attrNameLst>
                                      </p:cBhvr>
                                      <p:to>
                                        <p:strVal val="visible"/>
                                      </p:to>
                                    </p:set>
                                    <p:animEffect transition="in" filter="wipe(down)">
                                      <p:cBhvr>
                                        <p:cTn id="17" dur="500"/>
                                        <p:tgtEl>
                                          <p:spTgt spid="3379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3795">
                                            <p:txEl>
                                              <p:pRg st="3" end="3"/>
                                            </p:txEl>
                                          </p:spTgt>
                                        </p:tgtEl>
                                        <p:attrNameLst>
                                          <p:attrName>style.visibility</p:attrName>
                                        </p:attrNameLst>
                                      </p:cBhvr>
                                      <p:to>
                                        <p:strVal val="visible"/>
                                      </p:to>
                                    </p:set>
                                    <p:animEffect transition="in" filter="wipe(down)">
                                      <p:cBhvr>
                                        <p:cTn id="22" dur="500"/>
                                        <p:tgtEl>
                                          <p:spTgt spid="3379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3795">
                                            <p:txEl>
                                              <p:pRg st="4" end="4"/>
                                            </p:txEl>
                                          </p:spTgt>
                                        </p:tgtEl>
                                        <p:attrNameLst>
                                          <p:attrName>style.visibility</p:attrName>
                                        </p:attrNameLst>
                                      </p:cBhvr>
                                      <p:to>
                                        <p:strVal val="visible"/>
                                      </p:to>
                                    </p:set>
                                    <p:animEffect transition="in" filter="wipe(down)">
                                      <p:cBhvr>
                                        <p:cTn id="27" dur="500"/>
                                        <p:tgtEl>
                                          <p:spTgt spid="3379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3795">
                                            <p:txEl>
                                              <p:pRg st="5" end="5"/>
                                            </p:txEl>
                                          </p:spTgt>
                                        </p:tgtEl>
                                        <p:attrNameLst>
                                          <p:attrName>style.visibility</p:attrName>
                                        </p:attrNameLst>
                                      </p:cBhvr>
                                      <p:to>
                                        <p:strVal val="visible"/>
                                      </p:to>
                                    </p:set>
                                    <p:animEffect transition="in" filter="wipe(down)">
                                      <p:cBhvr>
                                        <p:cTn id="32" dur="500"/>
                                        <p:tgtEl>
                                          <p:spTgt spid="3379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3795">
                                            <p:txEl>
                                              <p:pRg st="6" end="6"/>
                                            </p:txEl>
                                          </p:spTgt>
                                        </p:tgtEl>
                                        <p:attrNameLst>
                                          <p:attrName>style.visibility</p:attrName>
                                        </p:attrNameLst>
                                      </p:cBhvr>
                                      <p:to>
                                        <p:strVal val="visible"/>
                                      </p:to>
                                    </p:set>
                                    <p:animEffect transition="in" filter="wipe(down)">
                                      <p:cBhvr>
                                        <p:cTn id="37" dur="500"/>
                                        <p:tgtEl>
                                          <p:spTgt spid="33795">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3795">
                                            <p:txEl>
                                              <p:pRg st="7" end="7"/>
                                            </p:txEl>
                                          </p:spTgt>
                                        </p:tgtEl>
                                        <p:attrNameLst>
                                          <p:attrName>style.visibility</p:attrName>
                                        </p:attrNameLst>
                                      </p:cBhvr>
                                      <p:to>
                                        <p:strVal val="visible"/>
                                      </p:to>
                                    </p:set>
                                    <p:animEffect transition="in" filter="wipe(down)">
                                      <p:cBhvr>
                                        <p:cTn id="42" dur="500"/>
                                        <p:tgtEl>
                                          <p:spTgt spid="33795">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3795">
                                            <p:txEl>
                                              <p:pRg st="8" end="8"/>
                                            </p:txEl>
                                          </p:spTgt>
                                        </p:tgtEl>
                                        <p:attrNameLst>
                                          <p:attrName>style.visibility</p:attrName>
                                        </p:attrNameLst>
                                      </p:cBhvr>
                                      <p:to>
                                        <p:strVal val="visible"/>
                                      </p:to>
                                    </p:set>
                                    <p:animEffect transition="in" filter="wipe(down)">
                                      <p:cBhvr>
                                        <p:cTn id="47" dur="500"/>
                                        <p:tgtEl>
                                          <p:spTgt spid="3379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704088"/>
            <a:ext cx="8229600" cy="492664"/>
          </a:xfrm>
        </p:spPr>
        <p:txBody>
          <a:bodyPr>
            <a:noAutofit/>
          </a:bodyPr>
          <a:lstStyle/>
          <a:p>
            <a:r>
              <a:rPr lang="en-US" altLang="nb-NO" sz="3200" b="1" dirty="0" err="1" smtClean="0"/>
              <a:t>Perfeksjonisme</a:t>
            </a:r>
            <a:r>
              <a:rPr lang="en-US" altLang="nb-NO" sz="3200" b="1" dirty="0" smtClean="0"/>
              <a:t> </a:t>
            </a:r>
            <a:r>
              <a:rPr lang="nb-NO" sz="3200" b="1" dirty="0"/>
              <a:t>(James et al., 2004)</a:t>
            </a:r>
            <a:endParaRPr lang="en-US" altLang="nb-NO" sz="3200" b="1" dirty="0"/>
          </a:p>
        </p:txBody>
      </p:sp>
      <p:sp>
        <p:nvSpPr>
          <p:cNvPr id="34819" name="Rectangle 3"/>
          <p:cNvSpPr>
            <a:spLocks noGrp="1" noChangeArrowheads="1"/>
          </p:cNvSpPr>
          <p:nvPr>
            <p:ph idx="1"/>
          </p:nvPr>
        </p:nvSpPr>
        <p:spPr>
          <a:xfrm>
            <a:off x="609598" y="1700808"/>
            <a:ext cx="7490793" cy="4340555"/>
          </a:xfrm>
        </p:spPr>
        <p:txBody>
          <a:bodyPr>
            <a:normAutofit/>
          </a:bodyPr>
          <a:lstStyle/>
          <a:p>
            <a:pPr>
              <a:lnSpc>
                <a:spcPct val="80000"/>
              </a:lnSpc>
              <a:spcAft>
                <a:spcPts val="600"/>
              </a:spcAft>
            </a:pPr>
            <a:r>
              <a:rPr lang="en-US" altLang="nb-NO" sz="2000" dirty="0" err="1" smtClean="0">
                <a:solidFill>
                  <a:schemeClr val="tx1"/>
                </a:solidFill>
              </a:rPr>
              <a:t>En</a:t>
            </a:r>
            <a:r>
              <a:rPr lang="en-US" altLang="nb-NO" sz="2000" dirty="0" smtClean="0">
                <a:solidFill>
                  <a:schemeClr val="tx1"/>
                </a:solidFill>
              </a:rPr>
              <a:t> del </a:t>
            </a:r>
            <a:r>
              <a:rPr lang="en-US" altLang="nb-NO" sz="2000" dirty="0" err="1"/>
              <a:t>f</a:t>
            </a:r>
            <a:r>
              <a:rPr lang="en-US" altLang="nb-NO" sz="2000" dirty="0" err="1" smtClean="0">
                <a:solidFill>
                  <a:schemeClr val="tx1"/>
                </a:solidFill>
              </a:rPr>
              <a:t>orskning</a:t>
            </a:r>
            <a:r>
              <a:rPr lang="en-US" altLang="nb-NO" sz="2000" dirty="0" smtClean="0">
                <a:solidFill>
                  <a:schemeClr val="tx1"/>
                </a:solidFill>
              </a:rPr>
              <a:t> </a:t>
            </a:r>
            <a:r>
              <a:rPr lang="en-US" altLang="nb-NO" sz="2000" dirty="0" err="1" smtClean="0">
                <a:solidFill>
                  <a:schemeClr val="tx1"/>
                </a:solidFill>
              </a:rPr>
              <a:t>viser</a:t>
            </a:r>
            <a:r>
              <a:rPr lang="en-US" altLang="nb-NO" sz="2000" dirty="0" smtClean="0">
                <a:solidFill>
                  <a:schemeClr val="tx1"/>
                </a:solidFill>
              </a:rPr>
              <a:t> at:</a:t>
            </a:r>
            <a:endParaRPr lang="en-US" altLang="nb-NO" sz="2000" dirty="0">
              <a:solidFill>
                <a:schemeClr val="tx1"/>
              </a:solidFill>
            </a:endParaRPr>
          </a:p>
          <a:p>
            <a:pPr lvl="1">
              <a:lnSpc>
                <a:spcPct val="80000"/>
              </a:lnSpc>
              <a:spcAft>
                <a:spcPts val="600"/>
              </a:spcAft>
            </a:pPr>
            <a:r>
              <a:rPr lang="en-US" altLang="nb-NO" sz="2000" dirty="0" err="1" smtClean="0">
                <a:solidFill>
                  <a:schemeClr val="tx1"/>
                </a:solidFill>
              </a:rPr>
              <a:t>Som</a:t>
            </a:r>
            <a:r>
              <a:rPr lang="en-US" altLang="nb-NO" sz="2000" dirty="0" smtClean="0">
                <a:solidFill>
                  <a:schemeClr val="tx1"/>
                </a:solidFill>
              </a:rPr>
              <a:t> </a:t>
            </a:r>
            <a:r>
              <a:rPr lang="en-US" altLang="nb-NO" sz="2000" dirty="0" err="1" smtClean="0">
                <a:solidFill>
                  <a:schemeClr val="tx1"/>
                </a:solidFill>
              </a:rPr>
              <a:t>gruppe</a:t>
            </a:r>
            <a:r>
              <a:rPr lang="en-US" altLang="nb-NO" sz="2000" dirty="0" smtClean="0">
                <a:solidFill>
                  <a:schemeClr val="tx1"/>
                </a:solidFill>
              </a:rPr>
              <a:t> tenderer </a:t>
            </a:r>
            <a:r>
              <a:rPr lang="en-US" altLang="nb-NO" sz="2000" dirty="0" err="1" smtClean="0">
                <a:solidFill>
                  <a:schemeClr val="tx1"/>
                </a:solidFill>
              </a:rPr>
              <a:t>disse</a:t>
            </a:r>
            <a:r>
              <a:rPr lang="en-US" altLang="nb-NO" sz="2000" dirty="0" smtClean="0">
                <a:solidFill>
                  <a:schemeClr val="tx1"/>
                </a:solidFill>
              </a:rPr>
              <a:t> </a:t>
            </a:r>
            <a:r>
              <a:rPr lang="en-US" altLang="nb-NO" sz="2000" dirty="0" err="1" smtClean="0">
                <a:solidFill>
                  <a:schemeClr val="tx1"/>
                </a:solidFill>
              </a:rPr>
              <a:t>elevene</a:t>
            </a:r>
            <a:r>
              <a:rPr lang="en-US" altLang="nb-NO" sz="2000" dirty="0" smtClean="0">
                <a:solidFill>
                  <a:schemeClr val="tx1"/>
                </a:solidFill>
              </a:rPr>
              <a:t> </a:t>
            </a:r>
            <a:r>
              <a:rPr lang="en-US" altLang="nb-NO" sz="2000" dirty="0" err="1" smtClean="0">
                <a:solidFill>
                  <a:schemeClr val="tx1"/>
                </a:solidFill>
              </a:rPr>
              <a:t>til</a:t>
            </a:r>
            <a:r>
              <a:rPr lang="en-US" altLang="nb-NO" sz="2000" dirty="0" smtClean="0">
                <a:solidFill>
                  <a:schemeClr val="tx1"/>
                </a:solidFill>
              </a:rPr>
              <a:t> å </a:t>
            </a:r>
            <a:r>
              <a:rPr lang="en-US" altLang="nb-NO" sz="2000" dirty="0" err="1" smtClean="0">
                <a:solidFill>
                  <a:schemeClr val="tx1"/>
                </a:solidFill>
              </a:rPr>
              <a:t>være</a:t>
            </a:r>
            <a:r>
              <a:rPr lang="en-US" altLang="nb-NO" sz="2000" dirty="0" smtClean="0">
                <a:solidFill>
                  <a:schemeClr val="tx1"/>
                </a:solidFill>
              </a:rPr>
              <a:t> </a:t>
            </a:r>
            <a:r>
              <a:rPr lang="en-US" altLang="nb-NO" sz="2000" dirty="0" err="1" smtClean="0">
                <a:solidFill>
                  <a:schemeClr val="tx1"/>
                </a:solidFill>
              </a:rPr>
              <a:t>perfeksjonister</a:t>
            </a:r>
            <a:endParaRPr lang="en-US" altLang="nb-NO" sz="2000" dirty="0">
              <a:solidFill>
                <a:schemeClr val="tx1"/>
              </a:solidFill>
            </a:endParaRPr>
          </a:p>
          <a:p>
            <a:pPr lvl="1">
              <a:lnSpc>
                <a:spcPct val="80000"/>
              </a:lnSpc>
              <a:spcAft>
                <a:spcPts val="600"/>
              </a:spcAft>
            </a:pPr>
            <a:r>
              <a:rPr lang="en-US" altLang="nb-NO" sz="2000" dirty="0" smtClean="0">
                <a:solidFill>
                  <a:schemeClr val="tx1"/>
                </a:solidFill>
              </a:rPr>
              <a:t>I </a:t>
            </a:r>
            <a:r>
              <a:rPr lang="en-US" altLang="nb-NO" sz="2000" dirty="0" err="1" smtClean="0">
                <a:solidFill>
                  <a:schemeClr val="tx1"/>
                </a:solidFill>
              </a:rPr>
              <a:t>større</a:t>
            </a:r>
            <a:r>
              <a:rPr lang="en-US" altLang="nb-NO" sz="2000" dirty="0" smtClean="0">
                <a:solidFill>
                  <a:schemeClr val="tx1"/>
                </a:solidFill>
              </a:rPr>
              <a:t> grad </a:t>
            </a:r>
            <a:r>
              <a:rPr lang="en-US" altLang="nb-NO" sz="2000" dirty="0" err="1" smtClean="0">
                <a:solidFill>
                  <a:schemeClr val="tx1"/>
                </a:solidFill>
              </a:rPr>
              <a:t>enn</a:t>
            </a:r>
            <a:r>
              <a:rPr lang="en-US" altLang="nb-NO" sz="2000" dirty="0" smtClean="0">
                <a:solidFill>
                  <a:schemeClr val="tx1"/>
                </a:solidFill>
              </a:rPr>
              <a:t> </a:t>
            </a:r>
            <a:r>
              <a:rPr lang="en-US" altLang="nb-NO" sz="2000" dirty="0" err="1" smtClean="0">
                <a:solidFill>
                  <a:schemeClr val="tx1"/>
                </a:solidFill>
              </a:rPr>
              <a:t>venner</a:t>
            </a:r>
            <a:r>
              <a:rPr lang="en-US" altLang="nb-NO" sz="2000" dirty="0" smtClean="0">
                <a:solidFill>
                  <a:schemeClr val="tx1"/>
                </a:solidFill>
              </a:rPr>
              <a:t> </a:t>
            </a:r>
            <a:r>
              <a:rPr lang="en-US" altLang="nb-NO" sz="2000" dirty="0" err="1" smtClean="0">
                <a:solidFill>
                  <a:schemeClr val="tx1"/>
                </a:solidFill>
              </a:rPr>
              <a:t>på</a:t>
            </a:r>
            <a:r>
              <a:rPr lang="en-US" altLang="nb-NO" sz="2000" dirty="0" smtClean="0">
                <a:solidFill>
                  <a:schemeClr val="tx1"/>
                </a:solidFill>
              </a:rPr>
              <a:t> et </a:t>
            </a:r>
            <a:r>
              <a:rPr lang="en-US" altLang="nb-NO" sz="2000" dirty="0" err="1" smtClean="0">
                <a:solidFill>
                  <a:schemeClr val="tx1"/>
                </a:solidFill>
              </a:rPr>
              <a:t>mer</a:t>
            </a:r>
            <a:r>
              <a:rPr lang="en-US" altLang="nb-NO" sz="2000" dirty="0" smtClean="0">
                <a:solidFill>
                  <a:schemeClr val="tx1"/>
                </a:solidFill>
              </a:rPr>
              <a:t> </a:t>
            </a:r>
            <a:r>
              <a:rPr lang="en-US" altLang="nb-NO" sz="2000" dirty="0" err="1" smtClean="0">
                <a:solidFill>
                  <a:schemeClr val="tx1"/>
                </a:solidFill>
              </a:rPr>
              <a:t>gjennomsnittlig</a:t>
            </a:r>
            <a:r>
              <a:rPr lang="en-US" altLang="nb-NO" sz="2000" dirty="0" smtClean="0">
                <a:solidFill>
                  <a:schemeClr val="tx1"/>
                </a:solidFill>
              </a:rPr>
              <a:t> </a:t>
            </a:r>
            <a:r>
              <a:rPr lang="en-US" altLang="nb-NO" sz="2000" dirty="0" err="1" smtClean="0">
                <a:solidFill>
                  <a:schemeClr val="tx1"/>
                </a:solidFill>
              </a:rPr>
              <a:t>evnenivå</a:t>
            </a:r>
            <a:endParaRPr lang="en-US" altLang="nb-NO" sz="2000" dirty="0">
              <a:solidFill>
                <a:schemeClr val="tx1"/>
              </a:solidFill>
            </a:endParaRPr>
          </a:p>
          <a:p>
            <a:pPr lvl="1">
              <a:lnSpc>
                <a:spcPct val="80000"/>
              </a:lnSpc>
            </a:pPr>
            <a:r>
              <a:rPr lang="en-US" altLang="nb-NO" sz="2000" dirty="0" err="1" smtClean="0">
                <a:solidFill>
                  <a:schemeClr val="tx1"/>
                </a:solidFill>
              </a:rPr>
              <a:t>Perfeksjonismen</a:t>
            </a:r>
            <a:r>
              <a:rPr lang="en-US" altLang="nb-NO" sz="2000" dirty="0" smtClean="0">
                <a:solidFill>
                  <a:schemeClr val="tx1"/>
                </a:solidFill>
              </a:rPr>
              <a:t> </a:t>
            </a:r>
            <a:r>
              <a:rPr lang="en-US" altLang="nb-NO" sz="2000" dirty="0" err="1" smtClean="0">
                <a:solidFill>
                  <a:schemeClr val="tx1"/>
                </a:solidFill>
              </a:rPr>
              <a:t>kan</a:t>
            </a:r>
            <a:r>
              <a:rPr lang="en-US" altLang="nb-NO" sz="2000" dirty="0" smtClean="0">
                <a:solidFill>
                  <a:schemeClr val="tx1"/>
                </a:solidFill>
              </a:rPr>
              <a:t> </a:t>
            </a:r>
            <a:r>
              <a:rPr lang="en-US" altLang="nb-NO" sz="2000" dirty="0" err="1" smtClean="0">
                <a:solidFill>
                  <a:schemeClr val="tx1"/>
                </a:solidFill>
              </a:rPr>
              <a:t>være</a:t>
            </a:r>
            <a:r>
              <a:rPr lang="en-US" altLang="nb-NO" sz="2000" dirty="0" smtClean="0">
                <a:solidFill>
                  <a:schemeClr val="tx1"/>
                </a:solidFill>
              </a:rPr>
              <a:t> en </a:t>
            </a:r>
            <a:r>
              <a:rPr lang="en-US" altLang="nb-NO" sz="2000" dirty="0" err="1" smtClean="0">
                <a:solidFill>
                  <a:schemeClr val="tx1"/>
                </a:solidFill>
              </a:rPr>
              <a:t>positiv</a:t>
            </a:r>
            <a:r>
              <a:rPr lang="en-US" altLang="nb-NO" sz="2000" dirty="0" smtClean="0">
                <a:solidFill>
                  <a:schemeClr val="tx1"/>
                </a:solidFill>
              </a:rPr>
              <a:t> </a:t>
            </a:r>
            <a:r>
              <a:rPr lang="en-US" altLang="nb-NO" sz="2000" dirty="0" err="1" smtClean="0">
                <a:solidFill>
                  <a:schemeClr val="tx1"/>
                </a:solidFill>
              </a:rPr>
              <a:t>drivkraft</a:t>
            </a:r>
            <a:r>
              <a:rPr lang="en-US" altLang="nb-NO" sz="2000" dirty="0" smtClean="0">
                <a:solidFill>
                  <a:schemeClr val="tx1"/>
                </a:solidFill>
              </a:rPr>
              <a:t> for </a:t>
            </a:r>
            <a:r>
              <a:rPr lang="en-US" altLang="nb-NO" sz="2000" dirty="0" err="1" smtClean="0">
                <a:solidFill>
                  <a:schemeClr val="tx1"/>
                </a:solidFill>
              </a:rPr>
              <a:t>gode</a:t>
            </a:r>
            <a:r>
              <a:rPr lang="en-US" altLang="nb-NO" sz="2000" dirty="0" smtClean="0">
                <a:solidFill>
                  <a:schemeClr val="tx1"/>
                </a:solidFill>
              </a:rPr>
              <a:t> </a:t>
            </a:r>
            <a:r>
              <a:rPr lang="en-US" altLang="nb-NO" sz="2000" dirty="0" err="1" smtClean="0">
                <a:solidFill>
                  <a:schemeClr val="tx1"/>
                </a:solidFill>
              </a:rPr>
              <a:t>prestasjoner</a:t>
            </a:r>
            <a:endParaRPr lang="en-US" altLang="nb-NO" sz="2000" dirty="0" smtClean="0">
              <a:solidFill>
                <a:schemeClr val="tx1"/>
              </a:solidFill>
            </a:endParaRPr>
          </a:p>
          <a:p>
            <a:pPr lvl="1">
              <a:lnSpc>
                <a:spcPct val="80000"/>
              </a:lnSpc>
            </a:pPr>
            <a:endParaRPr lang="en-US" altLang="nb-NO" sz="2000" dirty="0">
              <a:solidFill>
                <a:schemeClr val="tx1"/>
              </a:solidFill>
            </a:endParaRPr>
          </a:p>
          <a:p>
            <a:pPr>
              <a:lnSpc>
                <a:spcPct val="80000"/>
              </a:lnSpc>
            </a:pPr>
            <a:r>
              <a:rPr lang="en-US" altLang="nb-NO" sz="2000" dirty="0" err="1" smtClean="0">
                <a:solidFill>
                  <a:schemeClr val="tx1"/>
                </a:solidFill>
              </a:rPr>
              <a:t>Sunn</a:t>
            </a:r>
            <a:r>
              <a:rPr lang="en-US" altLang="nb-NO" sz="2000" dirty="0" smtClean="0">
                <a:solidFill>
                  <a:schemeClr val="tx1"/>
                </a:solidFill>
              </a:rPr>
              <a:t> </a:t>
            </a:r>
            <a:r>
              <a:rPr lang="en-US" altLang="nb-NO" sz="2000" dirty="0" err="1" smtClean="0">
                <a:solidFill>
                  <a:schemeClr val="tx1"/>
                </a:solidFill>
              </a:rPr>
              <a:t>perfeksjonisme</a:t>
            </a:r>
            <a:r>
              <a:rPr lang="en-US" altLang="nb-NO" sz="2000" dirty="0" smtClean="0">
                <a:solidFill>
                  <a:schemeClr val="tx1"/>
                </a:solidFill>
              </a:rPr>
              <a:t> </a:t>
            </a:r>
            <a:r>
              <a:rPr lang="en-US" altLang="nb-NO" sz="2000" dirty="0" err="1" smtClean="0">
                <a:solidFill>
                  <a:schemeClr val="tx1"/>
                </a:solidFill>
              </a:rPr>
              <a:t>kan</a:t>
            </a:r>
            <a:r>
              <a:rPr lang="en-US" altLang="nb-NO" sz="2000" dirty="0" smtClean="0">
                <a:solidFill>
                  <a:schemeClr val="tx1"/>
                </a:solidFill>
              </a:rPr>
              <a:t> </a:t>
            </a:r>
            <a:r>
              <a:rPr lang="en-US" altLang="nb-NO" sz="2000" dirty="0" err="1" smtClean="0">
                <a:solidFill>
                  <a:schemeClr val="tx1"/>
                </a:solidFill>
              </a:rPr>
              <a:t>gi</a:t>
            </a:r>
            <a:r>
              <a:rPr lang="en-US" altLang="nb-NO" sz="2000" dirty="0" smtClean="0">
                <a:solidFill>
                  <a:schemeClr val="tx1"/>
                </a:solidFill>
              </a:rPr>
              <a:t> </a:t>
            </a:r>
            <a:r>
              <a:rPr lang="en-US" altLang="nb-NO" sz="2000" dirty="0" err="1" smtClean="0">
                <a:solidFill>
                  <a:schemeClr val="tx1"/>
                </a:solidFill>
              </a:rPr>
              <a:t>stor</a:t>
            </a:r>
            <a:r>
              <a:rPr lang="en-US" altLang="nb-NO" sz="2000" dirty="0" smtClean="0">
                <a:solidFill>
                  <a:schemeClr val="tx1"/>
                </a:solidFill>
              </a:rPr>
              <a:t> </a:t>
            </a:r>
            <a:r>
              <a:rPr lang="en-US" altLang="nb-NO" sz="2000" dirty="0" err="1" smtClean="0">
                <a:solidFill>
                  <a:schemeClr val="tx1"/>
                </a:solidFill>
              </a:rPr>
              <a:t>glede</a:t>
            </a:r>
            <a:r>
              <a:rPr lang="en-US" altLang="nb-NO" sz="2000" dirty="0" smtClean="0">
                <a:solidFill>
                  <a:schemeClr val="tx1"/>
                </a:solidFill>
              </a:rPr>
              <a:t> over å </a:t>
            </a:r>
            <a:r>
              <a:rPr lang="en-US" altLang="nb-NO" sz="2000" dirty="0" err="1" smtClean="0">
                <a:solidFill>
                  <a:schemeClr val="tx1"/>
                </a:solidFill>
              </a:rPr>
              <a:t>utføre</a:t>
            </a:r>
            <a:r>
              <a:rPr lang="en-US" altLang="nb-NO" sz="2000" dirty="0" smtClean="0">
                <a:solidFill>
                  <a:schemeClr val="tx1"/>
                </a:solidFill>
              </a:rPr>
              <a:t> en </a:t>
            </a:r>
            <a:r>
              <a:rPr lang="en-US" altLang="nb-NO" sz="2000" dirty="0" err="1" smtClean="0">
                <a:solidFill>
                  <a:schemeClr val="tx1"/>
                </a:solidFill>
              </a:rPr>
              <a:t>jobb</a:t>
            </a:r>
            <a:r>
              <a:rPr lang="en-US" altLang="nb-NO" sz="2000" dirty="0" smtClean="0">
                <a:solidFill>
                  <a:schemeClr val="tx1"/>
                </a:solidFill>
              </a:rPr>
              <a:t> </a:t>
            </a:r>
            <a:r>
              <a:rPr lang="en-US" altLang="nb-NO" sz="2000" dirty="0" err="1" smtClean="0">
                <a:solidFill>
                  <a:schemeClr val="tx1"/>
                </a:solidFill>
              </a:rPr>
              <a:t>på</a:t>
            </a:r>
            <a:r>
              <a:rPr lang="en-US" altLang="nb-NO" sz="2000" dirty="0" smtClean="0">
                <a:solidFill>
                  <a:schemeClr val="tx1"/>
                </a:solidFill>
              </a:rPr>
              <a:t> en bra </a:t>
            </a:r>
            <a:r>
              <a:rPr lang="en-US" altLang="nb-NO" sz="2000" dirty="0" err="1" smtClean="0">
                <a:solidFill>
                  <a:schemeClr val="tx1"/>
                </a:solidFill>
              </a:rPr>
              <a:t>måte</a:t>
            </a:r>
            <a:endParaRPr lang="en-US" altLang="nb-NO" sz="2000" dirty="0">
              <a:solidFill>
                <a:schemeClr val="tx1"/>
              </a:solidFill>
            </a:endParaRPr>
          </a:p>
          <a:p>
            <a:pPr>
              <a:lnSpc>
                <a:spcPct val="80000"/>
              </a:lnSpc>
            </a:pPr>
            <a:endParaRPr lang="en-US" altLang="nb-NO" sz="2000" dirty="0" smtClean="0">
              <a:solidFill>
                <a:schemeClr val="tx1"/>
              </a:solidFill>
            </a:endParaRPr>
          </a:p>
          <a:p>
            <a:pPr>
              <a:lnSpc>
                <a:spcPct val="80000"/>
              </a:lnSpc>
            </a:pPr>
            <a:r>
              <a:rPr lang="en-US" altLang="nb-NO" sz="2000" dirty="0" smtClean="0">
                <a:solidFill>
                  <a:schemeClr val="tx1"/>
                </a:solidFill>
              </a:rPr>
              <a:t>“</a:t>
            </a:r>
            <a:r>
              <a:rPr lang="en-US" altLang="nb-NO" sz="2000" dirty="0" err="1" smtClean="0">
                <a:solidFill>
                  <a:schemeClr val="tx1"/>
                </a:solidFill>
              </a:rPr>
              <a:t>Nevrotisk</a:t>
            </a:r>
            <a:r>
              <a:rPr lang="en-US" altLang="nb-NO" sz="2000" dirty="0" smtClean="0">
                <a:solidFill>
                  <a:schemeClr val="tx1"/>
                </a:solidFill>
              </a:rPr>
              <a:t> </a:t>
            </a:r>
            <a:r>
              <a:rPr lang="en-US" altLang="nb-NO" sz="2000" dirty="0" err="1" smtClean="0">
                <a:solidFill>
                  <a:schemeClr val="tx1"/>
                </a:solidFill>
              </a:rPr>
              <a:t>perfeksjonisme</a:t>
            </a:r>
            <a:r>
              <a:rPr lang="en-US" altLang="nb-NO" sz="2000" dirty="0" smtClean="0">
                <a:solidFill>
                  <a:schemeClr val="tx1"/>
                </a:solidFill>
              </a:rPr>
              <a:t>” </a:t>
            </a:r>
            <a:r>
              <a:rPr lang="en-US" altLang="nb-NO" sz="2000" dirty="0" err="1" smtClean="0">
                <a:solidFill>
                  <a:schemeClr val="tx1"/>
                </a:solidFill>
              </a:rPr>
              <a:t>kan</a:t>
            </a:r>
            <a:r>
              <a:rPr lang="en-US" altLang="nb-NO" sz="2000" dirty="0" smtClean="0">
                <a:solidFill>
                  <a:schemeClr val="tx1"/>
                </a:solidFill>
              </a:rPr>
              <a:t> </a:t>
            </a:r>
            <a:r>
              <a:rPr lang="en-US" altLang="nb-NO" sz="2000" dirty="0" err="1" smtClean="0">
                <a:solidFill>
                  <a:schemeClr val="tx1"/>
                </a:solidFill>
              </a:rPr>
              <a:t>føre</a:t>
            </a:r>
            <a:r>
              <a:rPr lang="en-US" altLang="nb-NO" sz="2000" dirty="0" smtClean="0">
                <a:solidFill>
                  <a:schemeClr val="tx1"/>
                </a:solidFill>
              </a:rPr>
              <a:t> </a:t>
            </a:r>
            <a:r>
              <a:rPr lang="en-US" altLang="nb-NO" sz="2000" dirty="0" err="1" smtClean="0">
                <a:solidFill>
                  <a:schemeClr val="tx1"/>
                </a:solidFill>
              </a:rPr>
              <a:t>til</a:t>
            </a:r>
            <a:r>
              <a:rPr lang="en-US" altLang="nb-NO" sz="2000" dirty="0" smtClean="0">
                <a:solidFill>
                  <a:schemeClr val="tx1"/>
                </a:solidFill>
              </a:rPr>
              <a:t> </a:t>
            </a:r>
            <a:r>
              <a:rPr lang="en-US" altLang="nb-NO" sz="2000" dirty="0" err="1" smtClean="0">
                <a:solidFill>
                  <a:schemeClr val="tx1"/>
                </a:solidFill>
              </a:rPr>
              <a:t>manglende</a:t>
            </a:r>
            <a:r>
              <a:rPr lang="en-US" altLang="nb-NO" sz="2000" dirty="0" smtClean="0">
                <a:solidFill>
                  <a:schemeClr val="tx1"/>
                </a:solidFill>
              </a:rPr>
              <a:t> </a:t>
            </a:r>
            <a:r>
              <a:rPr lang="en-US" altLang="nb-NO" sz="2000" dirty="0" err="1" smtClean="0">
                <a:solidFill>
                  <a:schemeClr val="tx1"/>
                </a:solidFill>
              </a:rPr>
              <a:t>evne</a:t>
            </a:r>
            <a:r>
              <a:rPr lang="en-US" altLang="nb-NO" sz="2000" dirty="0" smtClean="0">
                <a:solidFill>
                  <a:schemeClr val="tx1"/>
                </a:solidFill>
              </a:rPr>
              <a:t> </a:t>
            </a:r>
            <a:r>
              <a:rPr lang="en-US" altLang="nb-NO" sz="2000" dirty="0" err="1" smtClean="0">
                <a:solidFill>
                  <a:schemeClr val="tx1"/>
                </a:solidFill>
              </a:rPr>
              <a:t>til</a:t>
            </a:r>
            <a:r>
              <a:rPr lang="en-US" altLang="nb-NO" sz="2000" dirty="0" smtClean="0">
                <a:solidFill>
                  <a:schemeClr val="tx1"/>
                </a:solidFill>
              </a:rPr>
              <a:t> å </a:t>
            </a:r>
            <a:r>
              <a:rPr lang="en-US" altLang="nb-NO" sz="2000" dirty="0" err="1" smtClean="0">
                <a:solidFill>
                  <a:schemeClr val="tx1"/>
                </a:solidFill>
              </a:rPr>
              <a:t>oppleve</a:t>
            </a:r>
            <a:r>
              <a:rPr lang="en-US" altLang="nb-NO" sz="2000" dirty="0" smtClean="0">
                <a:solidFill>
                  <a:schemeClr val="tx1"/>
                </a:solidFill>
              </a:rPr>
              <a:t> </a:t>
            </a:r>
            <a:r>
              <a:rPr lang="en-US" altLang="nb-NO" sz="2000" dirty="0" err="1" smtClean="0">
                <a:solidFill>
                  <a:schemeClr val="tx1"/>
                </a:solidFill>
              </a:rPr>
              <a:t>glede</a:t>
            </a:r>
            <a:r>
              <a:rPr lang="en-US" altLang="nb-NO" sz="2000" dirty="0" smtClean="0">
                <a:solidFill>
                  <a:schemeClr val="tx1"/>
                </a:solidFill>
              </a:rPr>
              <a:t> over å </a:t>
            </a:r>
            <a:r>
              <a:rPr lang="en-US" altLang="nb-NO" sz="2000" dirty="0" err="1" smtClean="0">
                <a:solidFill>
                  <a:schemeClr val="tx1"/>
                </a:solidFill>
              </a:rPr>
              <a:t>utføre</a:t>
            </a:r>
            <a:r>
              <a:rPr lang="en-US" altLang="nb-NO" sz="2000" dirty="0" smtClean="0">
                <a:solidFill>
                  <a:schemeClr val="tx1"/>
                </a:solidFill>
              </a:rPr>
              <a:t> </a:t>
            </a:r>
            <a:r>
              <a:rPr lang="en-US" altLang="nb-NO" sz="2000" dirty="0" err="1" smtClean="0">
                <a:solidFill>
                  <a:schemeClr val="tx1"/>
                </a:solidFill>
              </a:rPr>
              <a:t>oppgaver</a:t>
            </a:r>
            <a:r>
              <a:rPr lang="en-US" altLang="nb-NO" sz="2000" dirty="0" smtClean="0">
                <a:solidFill>
                  <a:schemeClr val="tx1"/>
                </a:solidFill>
              </a:rPr>
              <a:t> </a:t>
            </a:r>
            <a:r>
              <a:rPr lang="en-US" altLang="nb-NO" sz="2000" dirty="0" err="1" smtClean="0">
                <a:solidFill>
                  <a:schemeClr val="tx1"/>
                </a:solidFill>
              </a:rPr>
              <a:t>fordi</a:t>
            </a:r>
            <a:r>
              <a:rPr lang="en-US" altLang="nb-NO" sz="2000" dirty="0" smtClean="0">
                <a:solidFill>
                  <a:schemeClr val="tx1"/>
                </a:solidFill>
              </a:rPr>
              <a:t> man </a:t>
            </a:r>
            <a:r>
              <a:rPr lang="en-US" altLang="nb-NO" sz="2000" dirty="0" err="1" smtClean="0">
                <a:solidFill>
                  <a:schemeClr val="tx1"/>
                </a:solidFill>
              </a:rPr>
              <a:t>aldri</a:t>
            </a:r>
            <a:r>
              <a:rPr lang="en-US" altLang="nb-NO" sz="2000" dirty="0" smtClean="0">
                <a:solidFill>
                  <a:schemeClr val="tx1"/>
                </a:solidFill>
              </a:rPr>
              <a:t> </a:t>
            </a:r>
            <a:r>
              <a:rPr lang="en-US" altLang="nb-NO" sz="2000" dirty="0" err="1" smtClean="0">
                <a:solidFill>
                  <a:schemeClr val="tx1"/>
                </a:solidFill>
              </a:rPr>
              <a:t>føler</a:t>
            </a:r>
            <a:r>
              <a:rPr lang="en-US" altLang="nb-NO" sz="2000" dirty="0" smtClean="0">
                <a:solidFill>
                  <a:schemeClr val="tx1"/>
                </a:solidFill>
              </a:rPr>
              <a:t> man </a:t>
            </a:r>
            <a:r>
              <a:rPr lang="en-US" altLang="nb-NO" sz="2000" dirty="0" err="1" smtClean="0">
                <a:solidFill>
                  <a:schemeClr val="tx1"/>
                </a:solidFill>
              </a:rPr>
              <a:t>utfører</a:t>
            </a:r>
            <a:r>
              <a:rPr lang="en-US" altLang="nb-NO" sz="2000" dirty="0" smtClean="0">
                <a:solidFill>
                  <a:schemeClr val="tx1"/>
                </a:solidFill>
              </a:rPr>
              <a:t> </a:t>
            </a:r>
            <a:r>
              <a:rPr lang="en-US" altLang="nb-NO" sz="2000" dirty="0" err="1" smtClean="0">
                <a:solidFill>
                  <a:schemeClr val="tx1"/>
                </a:solidFill>
              </a:rPr>
              <a:t>dem</a:t>
            </a:r>
            <a:r>
              <a:rPr lang="en-US" altLang="nb-NO" sz="2000" dirty="0" smtClean="0">
                <a:solidFill>
                  <a:schemeClr val="tx1"/>
                </a:solidFill>
              </a:rPr>
              <a:t> bra </a:t>
            </a:r>
            <a:r>
              <a:rPr lang="en-US" altLang="nb-NO" sz="2000" dirty="0" err="1" smtClean="0">
                <a:solidFill>
                  <a:schemeClr val="tx1"/>
                </a:solidFill>
              </a:rPr>
              <a:t>nok</a:t>
            </a:r>
            <a:endParaRPr lang="en-US" altLang="nb-NO" sz="2000" dirty="0">
              <a:solidFill>
                <a:schemeClr val="tx1"/>
              </a:solidFill>
            </a:endParaRPr>
          </a:p>
          <a:p>
            <a:pPr>
              <a:lnSpc>
                <a:spcPct val="80000"/>
              </a:lnSpc>
            </a:pPr>
            <a:endParaRPr lang="en-US" altLang="nb-NO" sz="2800" dirty="0">
              <a:solidFill>
                <a:schemeClr val="tx1"/>
              </a:solidFill>
            </a:endParaRPr>
          </a:p>
        </p:txBody>
      </p:sp>
      <p:sp>
        <p:nvSpPr>
          <p:cNvPr id="2" name="Footer Placeholder 1"/>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31</a:t>
            </a:fld>
            <a:endParaRPr lang="en-US">
              <a:solidFill>
                <a:srgbClr val="000000"/>
              </a:solidFill>
            </a:endParaRPr>
          </a:p>
        </p:txBody>
      </p:sp>
    </p:spTree>
    <p:extLst>
      <p:ext uri="{BB962C8B-B14F-4D97-AF65-F5344CB8AC3E}">
        <p14:creationId xmlns:p14="http://schemas.microsoft.com/office/powerpoint/2010/main" val="7735722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19">
                                            <p:txEl>
                                              <p:pRg st="0" end="0"/>
                                            </p:txEl>
                                          </p:spTgt>
                                        </p:tgtEl>
                                        <p:attrNameLst>
                                          <p:attrName>style.visibility</p:attrName>
                                        </p:attrNameLst>
                                      </p:cBhvr>
                                      <p:to>
                                        <p:strVal val="visible"/>
                                      </p:to>
                                    </p:set>
                                    <p:animEffect transition="in" filter="checkerboard(across)">
                                      <p:cBhvr>
                                        <p:cTn id="7" dur="500"/>
                                        <p:tgtEl>
                                          <p:spTgt spid="348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4819">
                                            <p:txEl>
                                              <p:pRg st="1" end="1"/>
                                            </p:txEl>
                                          </p:spTgt>
                                        </p:tgtEl>
                                        <p:attrNameLst>
                                          <p:attrName>style.visibility</p:attrName>
                                        </p:attrNameLst>
                                      </p:cBhvr>
                                      <p:to>
                                        <p:strVal val="visible"/>
                                      </p:to>
                                    </p:set>
                                    <p:animEffect transition="in" filter="checkerboard(across)">
                                      <p:cBhvr>
                                        <p:cTn id="12" dur="500"/>
                                        <p:tgtEl>
                                          <p:spTgt spid="3481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4819">
                                            <p:txEl>
                                              <p:pRg st="2" end="2"/>
                                            </p:txEl>
                                          </p:spTgt>
                                        </p:tgtEl>
                                        <p:attrNameLst>
                                          <p:attrName>style.visibility</p:attrName>
                                        </p:attrNameLst>
                                      </p:cBhvr>
                                      <p:to>
                                        <p:strVal val="visible"/>
                                      </p:to>
                                    </p:set>
                                    <p:animEffect transition="in" filter="checkerboard(across)">
                                      <p:cBhvr>
                                        <p:cTn id="17" dur="500"/>
                                        <p:tgtEl>
                                          <p:spTgt spid="3481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4819">
                                            <p:txEl>
                                              <p:pRg st="3" end="3"/>
                                            </p:txEl>
                                          </p:spTgt>
                                        </p:tgtEl>
                                        <p:attrNameLst>
                                          <p:attrName>style.visibility</p:attrName>
                                        </p:attrNameLst>
                                      </p:cBhvr>
                                      <p:to>
                                        <p:strVal val="visible"/>
                                      </p:to>
                                    </p:set>
                                    <p:animEffect transition="in" filter="checkerboard(across)">
                                      <p:cBhvr>
                                        <p:cTn id="22" dur="500"/>
                                        <p:tgtEl>
                                          <p:spTgt spid="3481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4819">
                                            <p:txEl>
                                              <p:pRg st="5" end="5"/>
                                            </p:txEl>
                                          </p:spTgt>
                                        </p:tgtEl>
                                        <p:attrNameLst>
                                          <p:attrName>style.visibility</p:attrName>
                                        </p:attrNameLst>
                                      </p:cBhvr>
                                      <p:to>
                                        <p:strVal val="visible"/>
                                      </p:to>
                                    </p:set>
                                    <p:animEffect transition="in" filter="checkerboard(across)">
                                      <p:cBhvr>
                                        <p:cTn id="27" dur="500"/>
                                        <p:tgtEl>
                                          <p:spTgt spid="3481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34819">
                                            <p:txEl>
                                              <p:pRg st="7" end="7"/>
                                            </p:txEl>
                                          </p:spTgt>
                                        </p:tgtEl>
                                        <p:attrNameLst>
                                          <p:attrName>style.visibility</p:attrName>
                                        </p:attrNameLst>
                                      </p:cBhvr>
                                      <p:to>
                                        <p:strVal val="visible"/>
                                      </p:to>
                                    </p:set>
                                    <p:animEffect transition="in" filter="checkerboard(across)">
                                      <p:cBhvr>
                                        <p:cTn id="32" dur="500"/>
                                        <p:tgtEl>
                                          <p:spTgt spid="3481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708688"/>
          </a:xfrm>
        </p:spPr>
        <p:txBody>
          <a:bodyPr>
            <a:normAutofit/>
          </a:bodyPr>
          <a:lstStyle/>
          <a:p>
            <a:r>
              <a:rPr lang="nb-NO" sz="3200" b="1" dirty="0" smtClean="0"/>
              <a:t>Mobbing (NTNU, 2016)</a:t>
            </a:r>
            <a:endParaRPr lang="nb-NO" sz="3200" b="1" dirty="0"/>
          </a:p>
        </p:txBody>
      </p:sp>
      <p:pic>
        <p:nvPicPr>
          <p:cNvPr id="4" name="Plassholder for innhold 3"/>
          <p:cNvPicPr>
            <a:picLocks noGrp="1"/>
          </p:cNvPicPr>
          <p:nvPr>
            <p:ph idx="1"/>
          </p:nvPr>
        </p:nvPicPr>
        <p:blipFill>
          <a:blip r:embed="rId3" cstate="print">
            <a:extLst>
              <a:ext uri="{28A0092B-C50C-407E-A947-70E740481C1C}">
                <a14:useLocalDpi xmlns:a14="http://schemas.microsoft.com/office/drawing/2010/main" val="0"/>
              </a:ext>
            </a:extLst>
          </a:blip>
          <a:stretch>
            <a:fillRect/>
          </a:stretch>
        </p:blipFill>
        <p:spPr bwMode="auto">
          <a:xfrm>
            <a:off x="1119692" y="1628800"/>
            <a:ext cx="6332627" cy="4412563"/>
          </a:xfrm>
          <a:prstGeom prst="rect">
            <a:avLst/>
          </a:prstGeom>
          <a:noFill/>
          <a:ln>
            <a:noFill/>
          </a:ln>
        </p:spPr>
      </p:pic>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32</a:t>
            </a:fld>
            <a:endParaRPr lang="en-US">
              <a:solidFill>
                <a:srgbClr val="000000"/>
              </a:solidFill>
            </a:endParaRPr>
          </a:p>
        </p:txBody>
      </p:sp>
    </p:spTree>
    <p:extLst>
      <p:ext uri="{BB962C8B-B14F-4D97-AF65-F5344CB8AC3E}">
        <p14:creationId xmlns:p14="http://schemas.microsoft.com/office/powerpoint/2010/main" val="2582211716"/>
      </p:ext>
    </p:extLst>
  </p:cSld>
  <p:clrMapOvr>
    <a:masterClrMapping/>
  </p:clrMapOvr>
  <p:transition spd="slow">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p:txBody>
          <a:bodyPr>
            <a:normAutofit/>
          </a:bodyPr>
          <a:lstStyle/>
          <a:p>
            <a:r>
              <a:rPr lang="en-US" altLang="nb-NO" sz="2400" b="1" dirty="0" err="1" smtClean="0"/>
              <a:t>Elever</a:t>
            </a:r>
            <a:r>
              <a:rPr lang="en-US" altLang="nb-NO" sz="2400" b="1" dirty="0" smtClean="0"/>
              <a:t> med </a:t>
            </a:r>
            <a:r>
              <a:rPr lang="en-US" altLang="nb-NO" sz="2400" b="1" dirty="0" err="1" smtClean="0"/>
              <a:t>høyt</a:t>
            </a:r>
            <a:r>
              <a:rPr lang="en-US" altLang="nb-NO" sz="2400" b="1" dirty="0" smtClean="0"/>
              <a:t> </a:t>
            </a:r>
            <a:r>
              <a:rPr lang="en-US" altLang="nb-NO" sz="2400" b="1" dirty="0" err="1" smtClean="0"/>
              <a:t>intelligens</a:t>
            </a:r>
            <a:r>
              <a:rPr lang="en-US" altLang="nb-NO" sz="2400" b="1" dirty="0" smtClean="0"/>
              <a:t>/</a:t>
            </a:r>
            <a:r>
              <a:rPr lang="en-US" altLang="nb-NO" sz="2400" b="1" dirty="0" err="1" smtClean="0"/>
              <a:t>ekstraordinær</a:t>
            </a:r>
            <a:r>
              <a:rPr lang="en-US" altLang="nb-NO" sz="2400" b="1" dirty="0" smtClean="0"/>
              <a:t> </a:t>
            </a:r>
            <a:r>
              <a:rPr lang="en-US" altLang="nb-NO" sz="2400" b="1" dirty="0" err="1" smtClean="0"/>
              <a:t>læringspotensial</a:t>
            </a:r>
            <a:r>
              <a:rPr lang="en-US" altLang="nb-NO" sz="2400" b="1" dirty="0" smtClean="0"/>
              <a:t> (Rogers &amp; Silverman, 2007)</a:t>
            </a:r>
            <a:endParaRPr lang="en-US" altLang="nb-NO" sz="2400" b="1" dirty="0"/>
          </a:p>
        </p:txBody>
      </p:sp>
      <p:sp>
        <p:nvSpPr>
          <p:cNvPr id="31747" name="Rectangle 3"/>
          <p:cNvSpPr>
            <a:spLocks noGrp="1" noChangeArrowheads="1"/>
          </p:cNvSpPr>
          <p:nvPr>
            <p:ph idx="1"/>
          </p:nvPr>
        </p:nvSpPr>
        <p:spPr>
          <a:xfrm>
            <a:off x="1115616" y="1988840"/>
            <a:ext cx="7571184" cy="4640560"/>
          </a:xfrm>
        </p:spPr>
        <p:txBody>
          <a:bodyPr>
            <a:normAutofit/>
          </a:bodyPr>
          <a:lstStyle/>
          <a:p>
            <a:pPr>
              <a:lnSpc>
                <a:spcPct val="90000"/>
              </a:lnSpc>
            </a:pPr>
            <a:r>
              <a:rPr lang="en-US" altLang="nb-NO" sz="2400" dirty="0" smtClean="0"/>
              <a:t>Fra IQ = 150 </a:t>
            </a:r>
            <a:r>
              <a:rPr lang="en-US" altLang="nb-NO" sz="2400" dirty="0" err="1" smtClean="0"/>
              <a:t>og</a:t>
            </a:r>
            <a:r>
              <a:rPr lang="en-US" altLang="nb-NO" sz="2400" dirty="0" smtClean="0"/>
              <a:t> </a:t>
            </a:r>
            <a:r>
              <a:rPr lang="en-US" altLang="nb-NO" sz="2400" dirty="0" err="1" smtClean="0"/>
              <a:t>oppover</a:t>
            </a:r>
            <a:endParaRPr lang="en-US" altLang="nb-NO" sz="2400" dirty="0" smtClean="0"/>
          </a:p>
          <a:p>
            <a:pPr>
              <a:lnSpc>
                <a:spcPct val="90000"/>
              </a:lnSpc>
            </a:pPr>
            <a:endParaRPr lang="en-US" altLang="nb-NO" sz="2400" dirty="0"/>
          </a:p>
          <a:p>
            <a:pPr>
              <a:lnSpc>
                <a:spcPct val="90000"/>
              </a:lnSpc>
            </a:pPr>
            <a:r>
              <a:rPr lang="en-US" altLang="nb-NO" sz="2400" dirty="0" smtClean="0"/>
              <a:t>“</a:t>
            </a:r>
            <a:r>
              <a:rPr lang="en-US" altLang="nb-NO" sz="2400" dirty="0" err="1" smtClean="0"/>
              <a:t>overexcitabilities</a:t>
            </a:r>
            <a:r>
              <a:rPr lang="en-US" altLang="nb-NO" sz="2400" dirty="0" smtClean="0"/>
              <a:t>“ </a:t>
            </a:r>
            <a:r>
              <a:rPr lang="en-US" altLang="nb-NO" sz="2400" dirty="0" err="1" smtClean="0"/>
              <a:t>mer</a:t>
            </a:r>
            <a:r>
              <a:rPr lang="en-US" altLang="nb-NO" sz="2400" dirty="0" smtClean="0"/>
              <a:t> </a:t>
            </a:r>
            <a:r>
              <a:rPr lang="en-US" altLang="nb-NO" sz="2400" dirty="0" err="1" smtClean="0"/>
              <a:t>synlig</a:t>
            </a:r>
            <a:r>
              <a:rPr lang="en-US" altLang="nb-NO" sz="2400" dirty="0" smtClean="0"/>
              <a:t> </a:t>
            </a:r>
            <a:r>
              <a:rPr lang="en-US" altLang="nb-NO" sz="2400" dirty="0" err="1" smtClean="0"/>
              <a:t>blant</a:t>
            </a:r>
            <a:r>
              <a:rPr lang="en-US" altLang="nb-NO" sz="2400" dirty="0" smtClean="0"/>
              <a:t> </a:t>
            </a:r>
            <a:r>
              <a:rPr lang="en-US" altLang="nb-NO" sz="2400" dirty="0" err="1" smtClean="0"/>
              <a:t>disse</a:t>
            </a:r>
            <a:endParaRPr lang="en-US" altLang="nb-NO" sz="2400" dirty="0" smtClean="0"/>
          </a:p>
          <a:p>
            <a:pPr>
              <a:lnSpc>
                <a:spcPct val="90000"/>
              </a:lnSpc>
            </a:pPr>
            <a:endParaRPr lang="en-US" altLang="nb-NO" sz="2400" dirty="0"/>
          </a:p>
          <a:p>
            <a:pPr>
              <a:lnSpc>
                <a:spcPct val="90000"/>
              </a:lnSpc>
            </a:pPr>
            <a:r>
              <a:rPr lang="en-US" altLang="nb-NO" sz="2400" dirty="0" err="1" smtClean="0"/>
              <a:t>Mer</a:t>
            </a:r>
            <a:r>
              <a:rPr lang="en-US" altLang="nb-NO" sz="2400" dirty="0" smtClean="0"/>
              <a:t> </a:t>
            </a:r>
            <a:r>
              <a:rPr lang="en-US" altLang="nb-NO" sz="2400" dirty="0" err="1" smtClean="0"/>
              <a:t>problemer</a:t>
            </a:r>
            <a:r>
              <a:rPr lang="en-US" altLang="nb-NO" sz="2400" dirty="0" smtClean="0"/>
              <a:t> med </a:t>
            </a:r>
            <a:r>
              <a:rPr lang="en-US" altLang="nb-NO" sz="2400" dirty="0" err="1" smtClean="0"/>
              <a:t>sosial</a:t>
            </a:r>
            <a:r>
              <a:rPr lang="en-US" altLang="nb-NO" sz="2400" dirty="0" smtClean="0"/>
              <a:t> </a:t>
            </a:r>
            <a:r>
              <a:rPr lang="en-US" altLang="nb-NO" sz="2400" dirty="0" err="1" smtClean="0"/>
              <a:t>tilpasning</a:t>
            </a:r>
            <a:endParaRPr lang="en-US" altLang="nb-NO" sz="2400" dirty="0"/>
          </a:p>
          <a:p>
            <a:pPr>
              <a:lnSpc>
                <a:spcPct val="90000"/>
              </a:lnSpc>
            </a:pPr>
            <a:endParaRPr lang="en-US" altLang="nb-NO" sz="2400" dirty="0"/>
          </a:p>
          <a:p>
            <a:pPr>
              <a:lnSpc>
                <a:spcPct val="90000"/>
              </a:lnSpc>
            </a:pPr>
            <a:r>
              <a:rPr lang="en-US" altLang="nb-NO" sz="2400" dirty="0" err="1" smtClean="0"/>
              <a:t>Foretrekker</a:t>
            </a:r>
            <a:r>
              <a:rPr lang="en-US" altLang="nb-NO" sz="2400" dirty="0" smtClean="0"/>
              <a:t> å </a:t>
            </a:r>
            <a:r>
              <a:rPr lang="en-US" altLang="nb-NO" sz="2400" dirty="0" err="1" smtClean="0"/>
              <a:t>være</a:t>
            </a:r>
            <a:r>
              <a:rPr lang="en-US" altLang="nb-NO" sz="2400" dirty="0" smtClean="0"/>
              <a:t> </a:t>
            </a:r>
            <a:r>
              <a:rPr lang="en-US" altLang="nb-NO" sz="2400" dirty="0" err="1" smtClean="0"/>
              <a:t>sammen</a:t>
            </a:r>
            <a:r>
              <a:rPr lang="en-US" altLang="nb-NO" sz="2400" dirty="0" smtClean="0"/>
              <a:t> med </a:t>
            </a:r>
            <a:r>
              <a:rPr lang="en-US" altLang="nb-NO" sz="2400" dirty="0" err="1" smtClean="0"/>
              <a:t>andre</a:t>
            </a:r>
            <a:r>
              <a:rPr lang="en-US" altLang="nb-NO" sz="2400" dirty="0" smtClean="0"/>
              <a:t> </a:t>
            </a:r>
            <a:r>
              <a:rPr lang="en-US" altLang="nb-NO" sz="2400" dirty="0" err="1" smtClean="0"/>
              <a:t>som</a:t>
            </a:r>
            <a:r>
              <a:rPr lang="en-US" altLang="nb-NO" sz="2400" dirty="0" smtClean="0"/>
              <a:t> </a:t>
            </a:r>
            <a:r>
              <a:rPr lang="en-US" altLang="nb-NO" sz="2400" dirty="0" err="1" smtClean="0"/>
              <a:t>fungerer</a:t>
            </a:r>
            <a:r>
              <a:rPr lang="en-US" altLang="nb-NO" sz="2400" dirty="0" smtClean="0"/>
              <a:t> </a:t>
            </a:r>
            <a:r>
              <a:rPr lang="en-US" altLang="nb-NO" sz="2400" dirty="0" err="1" smtClean="0"/>
              <a:t>på</a:t>
            </a:r>
            <a:r>
              <a:rPr lang="en-US" altLang="nb-NO" sz="2400" dirty="0" smtClean="0"/>
              <a:t> </a:t>
            </a:r>
            <a:r>
              <a:rPr lang="en-US" altLang="nb-NO" sz="2400" dirty="0" err="1" smtClean="0"/>
              <a:t>samme</a:t>
            </a:r>
            <a:r>
              <a:rPr lang="en-US" altLang="nb-NO" sz="2400" dirty="0" smtClean="0"/>
              <a:t> </a:t>
            </a:r>
            <a:r>
              <a:rPr lang="en-US" altLang="nb-NO" sz="2400" dirty="0" err="1" smtClean="0"/>
              <a:t>nivå</a:t>
            </a:r>
            <a:r>
              <a:rPr lang="en-US" altLang="nb-NO" sz="2400" dirty="0" smtClean="0"/>
              <a:t> – </a:t>
            </a:r>
            <a:r>
              <a:rPr lang="en-US" altLang="nb-NO" sz="2400" dirty="0" err="1" smtClean="0"/>
              <a:t>eller</a:t>
            </a:r>
            <a:r>
              <a:rPr lang="en-US" altLang="nb-NO" sz="2400" dirty="0" smtClean="0"/>
              <a:t> </a:t>
            </a:r>
            <a:r>
              <a:rPr lang="en-US" altLang="nb-NO" sz="2400" dirty="0" err="1" smtClean="0"/>
              <a:t>evt</a:t>
            </a:r>
            <a:r>
              <a:rPr lang="en-US" altLang="nb-NO" sz="2400" dirty="0" smtClean="0"/>
              <a:t>. </a:t>
            </a:r>
            <a:r>
              <a:rPr lang="en-US" altLang="nb-NO" sz="2400" dirty="0" err="1" smtClean="0"/>
              <a:t>eldre</a:t>
            </a:r>
            <a:r>
              <a:rPr lang="en-US" altLang="nb-NO" sz="2400" dirty="0" smtClean="0"/>
              <a:t> barn</a:t>
            </a:r>
          </a:p>
          <a:p>
            <a:pPr>
              <a:lnSpc>
                <a:spcPct val="90000"/>
              </a:lnSpc>
            </a:pPr>
            <a:endParaRPr lang="en-US" altLang="nb-NO" sz="2400" dirty="0"/>
          </a:p>
          <a:p>
            <a:pPr>
              <a:lnSpc>
                <a:spcPct val="90000"/>
              </a:lnSpc>
            </a:pPr>
            <a:r>
              <a:rPr lang="en-US" altLang="nb-NO" sz="2400" dirty="0" err="1" smtClean="0"/>
              <a:t>Opplever</a:t>
            </a:r>
            <a:r>
              <a:rPr lang="en-US" altLang="nb-NO" sz="2400" dirty="0" smtClean="0"/>
              <a:t> </a:t>
            </a:r>
            <a:r>
              <a:rPr lang="en-US" altLang="nb-NO" sz="2400" dirty="0" err="1" smtClean="0"/>
              <a:t>oftere</a:t>
            </a:r>
            <a:r>
              <a:rPr lang="en-US" altLang="nb-NO" sz="2400" dirty="0" smtClean="0"/>
              <a:t> </a:t>
            </a:r>
            <a:r>
              <a:rPr lang="en-US" altLang="nb-NO" sz="2400" dirty="0" err="1" smtClean="0"/>
              <a:t>ensomhet</a:t>
            </a:r>
            <a:r>
              <a:rPr lang="en-US" altLang="nb-NO" sz="2400" dirty="0" smtClean="0"/>
              <a:t> </a:t>
            </a:r>
            <a:r>
              <a:rPr lang="en-US" altLang="nb-NO" sz="2400" dirty="0" err="1" smtClean="0"/>
              <a:t>og</a:t>
            </a:r>
            <a:r>
              <a:rPr lang="en-US" altLang="nb-NO" sz="2400" dirty="0" smtClean="0"/>
              <a:t> </a:t>
            </a:r>
            <a:r>
              <a:rPr lang="en-US" altLang="nb-NO" sz="2400" dirty="0" err="1" smtClean="0"/>
              <a:t>isolasjon</a:t>
            </a:r>
            <a:r>
              <a:rPr lang="en-US" altLang="nb-NO" sz="2400" dirty="0" smtClean="0"/>
              <a:t> – </a:t>
            </a:r>
            <a:r>
              <a:rPr lang="en-US" altLang="nb-NO" sz="2400" dirty="0" err="1" smtClean="0"/>
              <a:t>og</a:t>
            </a:r>
            <a:r>
              <a:rPr lang="en-US" altLang="nb-NO" sz="2400" dirty="0" smtClean="0"/>
              <a:t> </a:t>
            </a:r>
            <a:r>
              <a:rPr lang="en-US" altLang="nb-NO" sz="2400" dirty="0" err="1" smtClean="0"/>
              <a:t>det</a:t>
            </a:r>
            <a:r>
              <a:rPr lang="en-US" altLang="nb-NO" sz="2400" dirty="0" smtClean="0"/>
              <a:t> </a:t>
            </a:r>
            <a:r>
              <a:rPr lang="en-US" altLang="nb-NO" sz="2400" dirty="0" err="1" smtClean="0"/>
              <a:t>har</a:t>
            </a:r>
            <a:r>
              <a:rPr lang="en-US" altLang="nb-NO" sz="2400" dirty="0" smtClean="0"/>
              <a:t> </a:t>
            </a:r>
            <a:r>
              <a:rPr lang="en-US" altLang="nb-NO" sz="2400" dirty="0" err="1" smtClean="0"/>
              <a:t>mest</a:t>
            </a:r>
            <a:r>
              <a:rPr lang="en-US" altLang="nb-NO" sz="2400" dirty="0" smtClean="0"/>
              <a:t> negative </a:t>
            </a:r>
            <a:r>
              <a:rPr lang="en-US" altLang="nb-NO" sz="2400" dirty="0" err="1" smtClean="0"/>
              <a:t>konsekvenser</a:t>
            </a:r>
            <a:r>
              <a:rPr lang="en-US" altLang="nb-NO" sz="2400" dirty="0" smtClean="0"/>
              <a:t> for de </a:t>
            </a:r>
            <a:r>
              <a:rPr lang="en-US" altLang="nb-NO" sz="2400" dirty="0" err="1" smtClean="0"/>
              <a:t>som</a:t>
            </a:r>
            <a:r>
              <a:rPr lang="en-US" altLang="nb-NO" sz="2400" dirty="0" smtClean="0"/>
              <a:t> </a:t>
            </a:r>
            <a:r>
              <a:rPr lang="en-US" altLang="nb-NO" sz="2400" dirty="0" err="1" smtClean="0"/>
              <a:t>er</a:t>
            </a:r>
            <a:r>
              <a:rPr lang="en-US" altLang="nb-NO" sz="2400" dirty="0" smtClean="0"/>
              <a:t> </a:t>
            </a:r>
            <a:r>
              <a:rPr lang="en-US" altLang="nb-NO" sz="2400" dirty="0" err="1" smtClean="0"/>
              <a:t>yngre</a:t>
            </a:r>
            <a:r>
              <a:rPr lang="en-US" altLang="nb-NO" sz="2400" dirty="0" smtClean="0"/>
              <a:t> </a:t>
            </a:r>
            <a:r>
              <a:rPr lang="en-US" altLang="nb-NO" sz="2400" dirty="0" err="1" smtClean="0"/>
              <a:t>enn</a:t>
            </a:r>
            <a:r>
              <a:rPr lang="en-US" altLang="nb-NO" sz="2400" dirty="0" smtClean="0"/>
              <a:t> 10 </a:t>
            </a:r>
            <a:r>
              <a:rPr lang="en-US" altLang="nb-NO" sz="2400" dirty="0" err="1" smtClean="0"/>
              <a:t>år</a:t>
            </a:r>
            <a:r>
              <a:rPr lang="en-US" altLang="nb-NO" sz="2400" dirty="0" smtClean="0"/>
              <a:t>. </a:t>
            </a:r>
            <a:endParaRPr lang="en-US" altLang="nb-NO" sz="2400" dirty="0"/>
          </a:p>
        </p:txBody>
      </p:sp>
      <p:sp>
        <p:nvSpPr>
          <p:cNvPr id="2" name="Footer Placeholder 1"/>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3" name="Slide Number Placeholder 2"/>
          <p:cNvSpPr>
            <a:spLocks noGrp="1"/>
          </p:cNvSpPr>
          <p:nvPr>
            <p:ph type="sldNum" sz="quarter" idx="12"/>
          </p:nvPr>
        </p:nvSpPr>
        <p:spPr/>
        <p:txBody>
          <a:bodyPr/>
          <a:lstStyle/>
          <a:p>
            <a:fld id="{2A662C50-6225-4B17-9D4A-56D866460FE3}" type="slidenum">
              <a:rPr lang="nn-NO" smtClean="0">
                <a:solidFill>
                  <a:prstClr val="black">
                    <a:tint val="75000"/>
                  </a:prstClr>
                </a:solidFill>
              </a:rPr>
              <a:pPr/>
              <a:t>33</a:t>
            </a:fld>
            <a:endParaRPr lang="nn-NO">
              <a:solidFill>
                <a:prstClr val="black">
                  <a:tint val="75000"/>
                </a:prstClr>
              </a:solidFill>
            </a:endParaRPr>
          </a:p>
        </p:txBody>
      </p:sp>
    </p:spTree>
    <p:extLst>
      <p:ext uri="{BB962C8B-B14F-4D97-AF65-F5344CB8AC3E}">
        <p14:creationId xmlns:p14="http://schemas.microsoft.com/office/powerpoint/2010/main" val="3439941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checkerboard(across)">
                                      <p:cBhvr>
                                        <p:cTn id="7" dur="500"/>
                                        <p:tgtEl>
                                          <p:spTgt spid="317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1747">
                                            <p:txEl>
                                              <p:pRg st="2" end="2"/>
                                            </p:txEl>
                                          </p:spTgt>
                                        </p:tgtEl>
                                        <p:attrNameLst>
                                          <p:attrName>style.visibility</p:attrName>
                                        </p:attrNameLst>
                                      </p:cBhvr>
                                      <p:to>
                                        <p:strVal val="visible"/>
                                      </p:to>
                                    </p:set>
                                    <p:animEffect transition="in" filter="checkerboard(across)">
                                      <p:cBhvr>
                                        <p:cTn id="12" dur="500"/>
                                        <p:tgtEl>
                                          <p:spTgt spid="3174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1747">
                                            <p:txEl>
                                              <p:pRg st="4" end="4"/>
                                            </p:txEl>
                                          </p:spTgt>
                                        </p:tgtEl>
                                        <p:attrNameLst>
                                          <p:attrName>style.visibility</p:attrName>
                                        </p:attrNameLst>
                                      </p:cBhvr>
                                      <p:to>
                                        <p:strVal val="visible"/>
                                      </p:to>
                                    </p:set>
                                    <p:animEffect transition="in" filter="checkerboard(across)">
                                      <p:cBhvr>
                                        <p:cTn id="17" dur="500"/>
                                        <p:tgtEl>
                                          <p:spTgt spid="31747">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1747">
                                            <p:txEl>
                                              <p:pRg st="6" end="6"/>
                                            </p:txEl>
                                          </p:spTgt>
                                        </p:tgtEl>
                                        <p:attrNameLst>
                                          <p:attrName>style.visibility</p:attrName>
                                        </p:attrNameLst>
                                      </p:cBhvr>
                                      <p:to>
                                        <p:strVal val="visible"/>
                                      </p:to>
                                    </p:set>
                                    <p:animEffect transition="in" filter="checkerboard(across)">
                                      <p:cBhvr>
                                        <p:cTn id="22" dur="500"/>
                                        <p:tgtEl>
                                          <p:spTgt spid="31747">
                                            <p:txEl>
                                              <p:pRg st="6" end="6"/>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1747">
                                            <p:txEl>
                                              <p:pRg st="8" end="8"/>
                                            </p:txEl>
                                          </p:spTgt>
                                        </p:tgtEl>
                                        <p:attrNameLst>
                                          <p:attrName>style.visibility</p:attrName>
                                        </p:attrNameLst>
                                      </p:cBhvr>
                                      <p:to>
                                        <p:strVal val="visible"/>
                                      </p:to>
                                    </p:set>
                                    <p:animEffect transition="in" filter="checkerboard(across)">
                                      <p:cBhvr>
                                        <p:cTn id="27" dur="500"/>
                                        <p:tgtEl>
                                          <p:spTgt spid="3174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r>
              <a:rPr lang="en-US" altLang="nb-NO" sz="2400" b="1" dirty="0" err="1"/>
              <a:t>Elever</a:t>
            </a:r>
            <a:r>
              <a:rPr lang="en-US" altLang="nb-NO" sz="2400" b="1" dirty="0"/>
              <a:t> med </a:t>
            </a:r>
            <a:r>
              <a:rPr lang="en-US" altLang="nb-NO" sz="2400" b="1" dirty="0" err="1"/>
              <a:t>høyt</a:t>
            </a:r>
            <a:r>
              <a:rPr lang="en-US" altLang="nb-NO" sz="2400" b="1" dirty="0"/>
              <a:t> </a:t>
            </a:r>
            <a:r>
              <a:rPr lang="en-US" altLang="nb-NO" sz="2400" b="1" dirty="0" err="1"/>
              <a:t>intelligens</a:t>
            </a:r>
            <a:r>
              <a:rPr lang="en-US" altLang="nb-NO" sz="2400" b="1" dirty="0"/>
              <a:t>/</a:t>
            </a:r>
            <a:r>
              <a:rPr lang="en-US" altLang="nb-NO" sz="2400" b="1" dirty="0" err="1"/>
              <a:t>ekstraordinær</a:t>
            </a:r>
            <a:r>
              <a:rPr lang="en-US" altLang="nb-NO" sz="2400" b="1" dirty="0"/>
              <a:t> </a:t>
            </a:r>
            <a:r>
              <a:rPr lang="en-US" altLang="nb-NO" sz="2400" b="1" dirty="0" err="1"/>
              <a:t>læringspotensial</a:t>
            </a:r>
            <a:r>
              <a:rPr lang="en-US" altLang="nb-NO" sz="2400" b="1" dirty="0"/>
              <a:t> (Rogers &amp; Silverman, 2007)</a:t>
            </a:r>
            <a:endParaRPr lang="nb-NO" altLang="nb-NO" dirty="0"/>
          </a:p>
        </p:txBody>
      </p:sp>
      <p:sp>
        <p:nvSpPr>
          <p:cNvPr id="32771" name="Rectangle 3"/>
          <p:cNvSpPr>
            <a:spLocks noGrp="1" noChangeArrowheads="1"/>
          </p:cNvSpPr>
          <p:nvPr>
            <p:ph idx="1"/>
          </p:nvPr>
        </p:nvSpPr>
        <p:spPr/>
        <p:txBody>
          <a:bodyPr/>
          <a:lstStyle/>
          <a:p>
            <a:pPr>
              <a:lnSpc>
                <a:spcPct val="90000"/>
              </a:lnSpc>
            </a:pPr>
            <a:endParaRPr lang="en-US" altLang="nb-NO" sz="2000" dirty="0" smtClean="0"/>
          </a:p>
          <a:p>
            <a:pPr>
              <a:lnSpc>
                <a:spcPct val="90000"/>
              </a:lnSpc>
            </a:pPr>
            <a:r>
              <a:rPr lang="en-US" altLang="nb-NO" sz="2000" dirty="0" err="1" smtClean="0"/>
              <a:t>Problemer</a:t>
            </a:r>
            <a:r>
              <a:rPr lang="en-US" altLang="nb-NO" sz="2000" dirty="0" smtClean="0"/>
              <a:t> </a:t>
            </a:r>
            <a:r>
              <a:rPr lang="en-US" altLang="nb-NO" sz="2000" dirty="0" err="1" smtClean="0"/>
              <a:t>som</a:t>
            </a:r>
            <a:r>
              <a:rPr lang="en-US" altLang="nb-NO" sz="2000" dirty="0" smtClean="0"/>
              <a:t> </a:t>
            </a:r>
            <a:r>
              <a:rPr lang="en-US" altLang="nb-NO" sz="2000" dirty="0" err="1" smtClean="0"/>
              <a:t>sosial</a:t>
            </a:r>
            <a:r>
              <a:rPr lang="en-US" altLang="nb-NO" sz="2000" dirty="0" smtClean="0"/>
              <a:t> </a:t>
            </a:r>
            <a:r>
              <a:rPr lang="en-US" altLang="nb-NO" sz="2000" dirty="0" err="1" smtClean="0"/>
              <a:t>isolasjon</a:t>
            </a:r>
            <a:r>
              <a:rPr lang="en-US" altLang="nb-NO" sz="2000" dirty="0" smtClean="0"/>
              <a:t>, mobbing, </a:t>
            </a:r>
            <a:r>
              <a:rPr lang="en-US" altLang="nb-NO" sz="2000" dirty="0" err="1" smtClean="0"/>
              <a:t>ensomhet</a:t>
            </a:r>
            <a:r>
              <a:rPr lang="en-US" altLang="nb-NO" sz="2000" dirty="0" smtClean="0"/>
              <a:t> </a:t>
            </a:r>
            <a:r>
              <a:rPr lang="en-US" altLang="nb-NO" sz="2000" dirty="0" err="1" smtClean="0"/>
              <a:t>og</a:t>
            </a:r>
            <a:r>
              <a:rPr lang="en-US" altLang="nb-NO" sz="2000" dirty="0" smtClean="0"/>
              <a:t> </a:t>
            </a:r>
            <a:r>
              <a:rPr lang="en-US" altLang="nb-NO" sz="2000" dirty="0" err="1" smtClean="0"/>
              <a:t>fremmedfølelser</a:t>
            </a:r>
            <a:r>
              <a:rPr lang="en-US" altLang="nb-NO" sz="2000" dirty="0" smtClean="0"/>
              <a:t> </a:t>
            </a:r>
            <a:r>
              <a:rPr lang="en-US" altLang="nb-NO" sz="2000" dirty="0" err="1" smtClean="0"/>
              <a:t>er</a:t>
            </a:r>
            <a:r>
              <a:rPr lang="en-US" altLang="nb-NO" sz="2000" dirty="0" smtClean="0"/>
              <a:t> </a:t>
            </a:r>
            <a:r>
              <a:rPr lang="en-US" altLang="nb-NO" sz="2000" dirty="0" err="1" smtClean="0"/>
              <a:t>ikke</a:t>
            </a:r>
            <a:r>
              <a:rPr lang="en-US" altLang="nb-NO" sz="2000" dirty="0" smtClean="0"/>
              <a:t> </a:t>
            </a:r>
            <a:r>
              <a:rPr lang="en-US" altLang="nb-NO" sz="2000" dirty="0" err="1" smtClean="0"/>
              <a:t>forårsaket</a:t>
            </a:r>
            <a:r>
              <a:rPr lang="en-US" altLang="nb-NO" sz="2000" dirty="0" smtClean="0"/>
              <a:t> </a:t>
            </a:r>
            <a:r>
              <a:rPr lang="en-US" altLang="nb-NO" sz="2000" dirty="0" err="1" smtClean="0"/>
              <a:t>av</a:t>
            </a:r>
            <a:r>
              <a:rPr lang="en-US" altLang="nb-NO" sz="2000" dirty="0" smtClean="0"/>
              <a:t> </a:t>
            </a:r>
            <a:r>
              <a:rPr lang="en-US" altLang="nb-NO" sz="2000" dirty="0" err="1" smtClean="0"/>
              <a:t>evnenivået</a:t>
            </a:r>
            <a:r>
              <a:rPr lang="en-US" altLang="nb-NO" sz="2000" dirty="0" smtClean="0"/>
              <a:t> – men </a:t>
            </a:r>
            <a:r>
              <a:rPr lang="en-US" altLang="nb-NO" sz="2000" dirty="0" err="1" smtClean="0"/>
              <a:t>av</a:t>
            </a:r>
            <a:r>
              <a:rPr lang="en-US" altLang="nb-NO" sz="2000" dirty="0" smtClean="0"/>
              <a:t> </a:t>
            </a:r>
            <a:r>
              <a:rPr lang="en-US" altLang="nb-NO" sz="2000" dirty="0" err="1" smtClean="0"/>
              <a:t>mangel</a:t>
            </a:r>
            <a:r>
              <a:rPr lang="en-US" altLang="nb-NO" sz="2000" dirty="0" smtClean="0"/>
              <a:t> </a:t>
            </a:r>
            <a:r>
              <a:rPr lang="en-US" altLang="nb-NO" sz="2000" dirty="0" err="1" smtClean="0"/>
              <a:t>på</a:t>
            </a:r>
            <a:r>
              <a:rPr lang="en-US" altLang="nb-NO" sz="2000" dirty="0" smtClean="0"/>
              <a:t> </a:t>
            </a:r>
            <a:r>
              <a:rPr lang="en-US" altLang="nb-NO" sz="2000" dirty="0" err="1" smtClean="0"/>
              <a:t>vennegrupper</a:t>
            </a:r>
            <a:r>
              <a:rPr lang="en-US" altLang="nb-NO" sz="2000" dirty="0" smtClean="0"/>
              <a:t> med </a:t>
            </a:r>
            <a:r>
              <a:rPr lang="en-US" altLang="nb-NO" sz="2000" dirty="0" err="1" smtClean="0"/>
              <a:t>sammenfallende</a:t>
            </a:r>
            <a:r>
              <a:rPr lang="en-US" altLang="nb-NO" sz="2000" dirty="0" smtClean="0"/>
              <a:t> </a:t>
            </a:r>
            <a:r>
              <a:rPr lang="en-US" altLang="nb-NO" sz="2000" dirty="0" err="1" smtClean="0"/>
              <a:t>og</a:t>
            </a:r>
            <a:r>
              <a:rPr lang="en-US" altLang="nb-NO" sz="2000" dirty="0" smtClean="0"/>
              <a:t> </a:t>
            </a:r>
            <a:r>
              <a:rPr lang="en-US" altLang="nb-NO" sz="2000" dirty="0" err="1" smtClean="0"/>
              <a:t>evner</a:t>
            </a:r>
            <a:endParaRPr lang="en-US" altLang="nb-NO" sz="2000" dirty="0" smtClean="0"/>
          </a:p>
          <a:p>
            <a:pPr marL="0" indent="0">
              <a:lnSpc>
                <a:spcPct val="90000"/>
              </a:lnSpc>
              <a:buNone/>
            </a:pPr>
            <a:r>
              <a:rPr lang="en-US" altLang="nb-NO" sz="2000" dirty="0" smtClean="0"/>
              <a:t> </a:t>
            </a:r>
            <a:endParaRPr lang="en-US" altLang="nb-NO" sz="2000" dirty="0"/>
          </a:p>
          <a:p>
            <a:pPr>
              <a:lnSpc>
                <a:spcPct val="90000"/>
              </a:lnSpc>
            </a:pPr>
            <a:r>
              <a:rPr lang="en-US" altLang="nb-NO" sz="2000" dirty="0" err="1" smtClean="0"/>
              <a:t>Forskning</a:t>
            </a:r>
            <a:r>
              <a:rPr lang="en-US" altLang="nb-NO" sz="2000" dirty="0" smtClean="0"/>
              <a:t> </a:t>
            </a:r>
            <a:r>
              <a:rPr lang="en-US" altLang="nb-NO" sz="2000" dirty="0" err="1" smtClean="0"/>
              <a:t>viser</a:t>
            </a:r>
            <a:r>
              <a:rPr lang="en-US" altLang="nb-NO" sz="2000" dirty="0" smtClean="0"/>
              <a:t> at for </a:t>
            </a:r>
            <a:r>
              <a:rPr lang="en-US" altLang="nb-NO" sz="2000" dirty="0" err="1" smtClean="0"/>
              <a:t>denne</a:t>
            </a:r>
            <a:r>
              <a:rPr lang="en-US" altLang="nb-NO" sz="2000" dirty="0" smtClean="0"/>
              <a:t> </a:t>
            </a:r>
            <a:r>
              <a:rPr lang="en-US" altLang="nb-NO" sz="2000" dirty="0" err="1" smtClean="0"/>
              <a:t>gruppen</a:t>
            </a:r>
            <a:r>
              <a:rPr lang="en-US" altLang="nb-NO" sz="2000" dirty="0" smtClean="0"/>
              <a:t> </a:t>
            </a:r>
            <a:r>
              <a:rPr lang="en-US" altLang="nb-NO" sz="2000" dirty="0" err="1" smtClean="0"/>
              <a:t>er</a:t>
            </a:r>
            <a:r>
              <a:rPr lang="en-US" altLang="nb-NO" sz="2000" dirty="0" smtClean="0"/>
              <a:t> </a:t>
            </a:r>
            <a:r>
              <a:rPr lang="en-US" altLang="nb-NO" sz="2000" dirty="0" err="1" smtClean="0"/>
              <a:t>visse</a:t>
            </a:r>
            <a:r>
              <a:rPr lang="en-US" altLang="nb-NO" sz="2000" dirty="0" smtClean="0"/>
              <a:t> </a:t>
            </a:r>
            <a:r>
              <a:rPr lang="en-US" altLang="nb-NO" sz="2000" dirty="0" err="1" smtClean="0"/>
              <a:t>typer</a:t>
            </a:r>
            <a:r>
              <a:rPr lang="en-US" altLang="nb-NO" sz="2000" dirty="0" smtClean="0"/>
              <a:t> </a:t>
            </a:r>
            <a:r>
              <a:rPr lang="en-US" altLang="nb-NO" sz="2000" dirty="0" err="1" smtClean="0"/>
              <a:t>akselerasjon</a:t>
            </a:r>
            <a:r>
              <a:rPr lang="en-US" altLang="nb-NO" sz="2000" dirty="0" smtClean="0"/>
              <a:t>/</a:t>
            </a:r>
            <a:r>
              <a:rPr lang="en-US" altLang="nb-NO" sz="2000" dirty="0" err="1" smtClean="0"/>
              <a:t>forsering</a:t>
            </a:r>
            <a:r>
              <a:rPr lang="en-US" altLang="nb-NO" sz="2000" dirty="0" smtClean="0"/>
              <a:t> </a:t>
            </a:r>
            <a:r>
              <a:rPr lang="en-US" altLang="nb-NO" sz="2000" dirty="0" err="1" smtClean="0"/>
              <a:t>essensielt</a:t>
            </a:r>
            <a:r>
              <a:rPr lang="en-US" altLang="nb-NO" sz="2000" dirty="0" smtClean="0"/>
              <a:t> </a:t>
            </a:r>
            <a:r>
              <a:rPr lang="en-US" altLang="nb-NO" sz="2000" dirty="0" err="1" smtClean="0"/>
              <a:t>dersom</a:t>
            </a:r>
            <a:r>
              <a:rPr lang="en-US" altLang="nb-NO" sz="2000" dirty="0" smtClean="0"/>
              <a:t> de </a:t>
            </a:r>
            <a:r>
              <a:rPr lang="en-US" altLang="nb-NO" sz="2000" dirty="0" err="1" smtClean="0"/>
              <a:t>skal</a:t>
            </a:r>
            <a:r>
              <a:rPr lang="en-US" altLang="nb-NO" sz="2000" dirty="0" smtClean="0"/>
              <a:t> </a:t>
            </a:r>
            <a:r>
              <a:rPr lang="en-US" altLang="nb-NO" sz="2000" dirty="0" err="1" smtClean="0"/>
              <a:t>finne</a:t>
            </a:r>
            <a:r>
              <a:rPr lang="en-US" altLang="nb-NO" sz="2000" dirty="0" smtClean="0"/>
              <a:t> </a:t>
            </a:r>
            <a:r>
              <a:rPr lang="en-US" altLang="nb-NO" sz="2000" dirty="0" err="1" smtClean="0"/>
              <a:t>venner</a:t>
            </a:r>
            <a:r>
              <a:rPr lang="en-US" altLang="nb-NO" sz="2000" dirty="0" smtClean="0"/>
              <a:t> </a:t>
            </a:r>
            <a:r>
              <a:rPr lang="en-US" altLang="nb-NO" sz="2000" dirty="0" err="1" smtClean="0"/>
              <a:t>som</a:t>
            </a:r>
            <a:r>
              <a:rPr lang="en-US" altLang="nb-NO" sz="2000" dirty="0" smtClean="0"/>
              <a:t> de </a:t>
            </a:r>
            <a:r>
              <a:rPr lang="en-US" altLang="nb-NO" sz="2000" dirty="0" err="1" smtClean="0"/>
              <a:t>kan</a:t>
            </a:r>
            <a:r>
              <a:rPr lang="en-US" altLang="nb-NO" sz="2000" dirty="0" smtClean="0"/>
              <a:t> </a:t>
            </a:r>
            <a:r>
              <a:rPr lang="en-US" altLang="nb-NO" sz="2000" dirty="0" err="1" smtClean="0"/>
              <a:t>danne</a:t>
            </a:r>
            <a:r>
              <a:rPr lang="en-US" altLang="nb-NO" sz="2000" dirty="0" smtClean="0"/>
              <a:t> </a:t>
            </a:r>
            <a:r>
              <a:rPr lang="en-US" altLang="nb-NO" sz="2000" dirty="0" err="1" smtClean="0"/>
              <a:t>tilfredsstillende</a:t>
            </a:r>
            <a:r>
              <a:rPr lang="en-US" altLang="nb-NO" sz="2000" dirty="0" smtClean="0"/>
              <a:t> </a:t>
            </a:r>
            <a:r>
              <a:rPr lang="en-US" altLang="nb-NO" sz="2000" dirty="0" err="1" smtClean="0"/>
              <a:t>intellektuelle</a:t>
            </a:r>
            <a:r>
              <a:rPr lang="en-US" altLang="nb-NO" sz="2000" dirty="0" smtClean="0"/>
              <a:t> </a:t>
            </a:r>
            <a:r>
              <a:rPr lang="en-US" altLang="nb-NO" sz="2000" dirty="0" err="1" smtClean="0"/>
              <a:t>og</a:t>
            </a:r>
            <a:r>
              <a:rPr lang="en-US" altLang="nb-NO" sz="2000" dirty="0" smtClean="0"/>
              <a:t> </a:t>
            </a:r>
            <a:r>
              <a:rPr lang="en-US" altLang="nb-NO" sz="2000" dirty="0" err="1" smtClean="0"/>
              <a:t>sosiale</a:t>
            </a:r>
            <a:r>
              <a:rPr lang="en-US" altLang="nb-NO" sz="2000" dirty="0" smtClean="0"/>
              <a:t> </a:t>
            </a:r>
            <a:r>
              <a:rPr lang="en-US" altLang="nb-NO" sz="2000" dirty="0" err="1" smtClean="0"/>
              <a:t>relasjoner</a:t>
            </a:r>
            <a:r>
              <a:rPr lang="en-US" altLang="nb-NO" sz="2000" dirty="0" smtClean="0"/>
              <a:t> med. </a:t>
            </a:r>
          </a:p>
          <a:p>
            <a:pPr>
              <a:lnSpc>
                <a:spcPct val="90000"/>
              </a:lnSpc>
            </a:pPr>
            <a:endParaRPr lang="en-US" altLang="nb-NO" sz="2000" dirty="0"/>
          </a:p>
          <a:p>
            <a:pPr>
              <a:lnSpc>
                <a:spcPct val="90000"/>
              </a:lnSpc>
            </a:pPr>
            <a:r>
              <a:rPr lang="en-US" altLang="nb-NO" sz="2000" dirty="0" err="1" smtClean="0"/>
              <a:t>Generelt</a:t>
            </a:r>
            <a:r>
              <a:rPr lang="en-US" altLang="nb-NO" sz="2000" dirty="0" smtClean="0"/>
              <a:t> sett </a:t>
            </a:r>
            <a:r>
              <a:rPr lang="en-US" altLang="nb-NO" sz="2000" dirty="0" err="1" smtClean="0"/>
              <a:t>bør</a:t>
            </a:r>
            <a:r>
              <a:rPr lang="en-US" altLang="nb-NO" sz="2000" dirty="0" smtClean="0"/>
              <a:t> </a:t>
            </a:r>
            <a:r>
              <a:rPr lang="en-US" altLang="nb-NO" sz="2000" dirty="0" err="1" smtClean="0"/>
              <a:t>akselerasjonen</a:t>
            </a:r>
            <a:r>
              <a:rPr lang="en-US" altLang="nb-NO" sz="2000" dirty="0" smtClean="0"/>
              <a:t>/</a:t>
            </a:r>
            <a:r>
              <a:rPr lang="en-US" altLang="nb-NO" sz="2000" dirty="0" err="1" smtClean="0"/>
              <a:t>forsering</a:t>
            </a:r>
            <a:r>
              <a:rPr lang="en-US" altLang="nb-NO" sz="2000" dirty="0" smtClean="0"/>
              <a:t> </a:t>
            </a:r>
            <a:r>
              <a:rPr lang="en-US" altLang="nb-NO" sz="2000" dirty="0" err="1" smtClean="0"/>
              <a:t>være</a:t>
            </a:r>
            <a:r>
              <a:rPr lang="en-US" altLang="nb-NO" sz="2000" dirty="0" smtClean="0"/>
              <a:t> “</a:t>
            </a:r>
            <a:r>
              <a:rPr lang="en-US" altLang="nb-NO" sz="2000" dirty="0" err="1" smtClean="0"/>
              <a:t>radikal</a:t>
            </a:r>
            <a:r>
              <a:rPr lang="en-US" altLang="nb-NO" sz="2000" dirty="0" smtClean="0"/>
              <a:t>” </a:t>
            </a:r>
            <a:endParaRPr lang="en-US" altLang="nb-NO" sz="2000" dirty="0"/>
          </a:p>
          <a:p>
            <a:pPr>
              <a:lnSpc>
                <a:spcPct val="90000"/>
              </a:lnSpc>
              <a:buFont typeface="Wingdings" pitchFamily="36" charset="2"/>
              <a:buNone/>
            </a:pPr>
            <a:endParaRPr lang="en-US" altLang="nb-NO" sz="2800" dirty="0"/>
          </a:p>
        </p:txBody>
      </p:sp>
      <p:sp>
        <p:nvSpPr>
          <p:cNvPr id="2" name="Footer Placeholder 1"/>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3" name="Slide Number Placeholder 2"/>
          <p:cNvSpPr>
            <a:spLocks noGrp="1"/>
          </p:cNvSpPr>
          <p:nvPr>
            <p:ph type="sldNum" sz="quarter" idx="12"/>
          </p:nvPr>
        </p:nvSpPr>
        <p:spPr/>
        <p:txBody>
          <a:bodyPr/>
          <a:lstStyle/>
          <a:p>
            <a:fld id="{2A662C50-6225-4B17-9D4A-56D866460FE3}" type="slidenum">
              <a:rPr lang="nn-NO" smtClean="0">
                <a:solidFill>
                  <a:prstClr val="black">
                    <a:tint val="75000"/>
                  </a:prstClr>
                </a:solidFill>
              </a:rPr>
              <a:pPr/>
              <a:t>34</a:t>
            </a:fld>
            <a:endParaRPr lang="nn-NO">
              <a:solidFill>
                <a:prstClr val="black">
                  <a:tint val="75000"/>
                </a:prstClr>
              </a:solidFill>
            </a:endParaRPr>
          </a:p>
        </p:txBody>
      </p:sp>
    </p:spTree>
    <p:extLst>
      <p:ext uri="{BB962C8B-B14F-4D97-AF65-F5344CB8AC3E}">
        <p14:creationId xmlns:p14="http://schemas.microsoft.com/office/powerpoint/2010/main" val="1133399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2771">
                                            <p:txEl>
                                              <p:pRg st="1" end="1"/>
                                            </p:txEl>
                                          </p:spTgt>
                                        </p:tgtEl>
                                        <p:attrNameLst>
                                          <p:attrName>style.visibility</p:attrName>
                                        </p:attrNameLst>
                                      </p:cBhvr>
                                      <p:to>
                                        <p:strVal val="visible"/>
                                      </p:to>
                                    </p:set>
                                    <p:animEffect transition="in" filter="wipe(down)">
                                      <p:cBhvr>
                                        <p:cTn id="7" dur="500"/>
                                        <p:tgtEl>
                                          <p:spTgt spid="3277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771">
                                            <p:txEl>
                                              <p:pRg st="2" end="2"/>
                                            </p:txEl>
                                          </p:spTgt>
                                        </p:tgtEl>
                                        <p:attrNameLst>
                                          <p:attrName>style.visibility</p:attrName>
                                        </p:attrNameLst>
                                      </p:cBhvr>
                                      <p:to>
                                        <p:strVal val="visible"/>
                                      </p:to>
                                    </p:set>
                                    <p:animEffect transition="in" filter="wipe(down)">
                                      <p:cBhvr>
                                        <p:cTn id="12" dur="500"/>
                                        <p:tgtEl>
                                          <p:spTgt spid="3277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2771">
                                            <p:txEl>
                                              <p:pRg st="3" end="3"/>
                                            </p:txEl>
                                          </p:spTgt>
                                        </p:tgtEl>
                                        <p:attrNameLst>
                                          <p:attrName>style.visibility</p:attrName>
                                        </p:attrNameLst>
                                      </p:cBhvr>
                                      <p:to>
                                        <p:strVal val="visible"/>
                                      </p:to>
                                    </p:set>
                                    <p:animEffect transition="in" filter="wipe(down)">
                                      <p:cBhvr>
                                        <p:cTn id="17" dur="500"/>
                                        <p:tgtEl>
                                          <p:spTgt spid="32771">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771">
                                            <p:txEl>
                                              <p:pRg st="5" end="5"/>
                                            </p:txEl>
                                          </p:spTgt>
                                        </p:tgtEl>
                                        <p:attrNameLst>
                                          <p:attrName>style.visibility</p:attrName>
                                        </p:attrNameLst>
                                      </p:cBhvr>
                                      <p:to>
                                        <p:strVal val="visible"/>
                                      </p:to>
                                    </p:set>
                                    <p:animEffect transition="in" filter="wipe(down)">
                                      <p:cBhvr>
                                        <p:cTn id="22" dur="500"/>
                                        <p:tgtEl>
                                          <p:spTgt spid="3277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Underprestering</a:t>
            </a:r>
            <a:endParaRPr lang="nb-NO" sz="3200" b="1" dirty="0"/>
          </a:p>
        </p:txBody>
      </p:sp>
      <p:pic>
        <p:nvPicPr>
          <p:cNvPr id="5" name="Plassholder for innhold 4"/>
          <p:cNvPicPr>
            <a:picLocks noGrp="1"/>
          </p:cNvPicPr>
          <p:nvPr>
            <p:ph idx="1"/>
          </p:nvPr>
        </p:nvPicPr>
        <p:blipFill>
          <a:blip r:embed="rId3" cstate="print">
            <a:extLst>
              <a:ext uri="{28A0092B-C50C-407E-A947-70E740481C1C}">
                <a14:useLocalDpi xmlns:a14="http://schemas.microsoft.com/office/drawing/2010/main" val="0"/>
              </a:ext>
            </a:extLst>
          </a:blip>
          <a:stretch>
            <a:fillRect/>
          </a:stretch>
        </p:blipFill>
        <p:spPr bwMode="auto">
          <a:xfrm>
            <a:off x="1360656" y="1600202"/>
            <a:ext cx="6422688" cy="4525963"/>
          </a:xfrm>
          <a:prstGeom prst="rect">
            <a:avLst/>
          </a:prstGeom>
          <a:noFill/>
          <a:ln>
            <a:noFill/>
          </a:ln>
        </p:spPr>
      </p:pic>
      <p:sp>
        <p:nvSpPr>
          <p:cNvPr id="3" name="Footer Placeholder 2"/>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Plassholder for lysbildenummer 3"/>
          <p:cNvSpPr>
            <a:spLocks noGrp="1"/>
          </p:cNvSpPr>
          <p:nvPr>
            <p:ph type="sldNum" sz="quarter" idx="12"/>
          </p:nvPr>
        </p:nvSpPr>
        <p:spPr/>
        <p:txBody>
          <a:bodyPr/>
          <a:lstStyle/>
          <a:p>
            <a:fld id="{C5414F76-AF76-40E5-929C-13B92D15A1F3}" type="slidenum">
              <a:rPr lang="en-US" smtClean="0">
                <a:solidFill>
                  <a:srgbClr val="000000"/>
                </a:solidFill>
              </a:rPr>
              <a:pPr/>
              <a:t>35</a:t>
            </a:fld>
            <a:endParaRPr lang="en-US">
              <a:solidFill>
                <a:srgbClr val="000000"/>
              </a:solidFill>
            </a:endParaRPr>
          </a:p>
        </p:txBody>
      </p:sp>
    </p:spTree>
    <p:extLst>
      <p:ext uri="{BB962C8B-B14F-4D97-AF65-F5344CB8AC3E}">
        <p14:creationId xmlns:p14="http://schemas.microsoft.com/office/powerpoint/2010/main" val="314505373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852704"/>
          </a:xfrm>
        </p:spPr>
        <p:txBody>
          <a:bodyPr>
            <a:normAutofit/>
          </a:bodyPr>
          <a:lstStyle/>
          <a:p>
            <a:r>
              <a:rPr lang="nb-NO" sz="3600" b="1" dirty="0" err="1" smtClean="0"/>
              <a:t>Underytere</a:t>
            </a:r>
            <a:endParaRPr lang="nb-NO" sz="3600" b="1" dirty="0"/>
          </a:p>
        </p:txBody>
      </p:sp>
      <p:sp>
        <p:nvSpPr>
          <p:cNvPr id="3" name="Plassholder for innhold 2"/>
          <p:cNvSpPr>
            <a:spLocks noGrp="1"/>
          </p:cNvSpPr>
          <p:nvPr>
            <p:ph idx="1"/>
          </p:nvPr>
        </p:nvSpPr>
        <p:spPr/>
        <p:txBody>
          <a:bodyPr>
            <a:normAutofit lnSpcReduction="10000"/>
          </a:bodyPr>
          <a:lstStyle/>
          <a:p>
            <a:r>
              <a:rPr lang="nb-NO" sz="2400" dirty="0"/>
              <a:t>Elever som underyter presterer ofte langt under det nivået som kunne forventes ut </a:t>
            </a:r>
            <a:r>
              <a:rPr lang="nb-NO" sz="2400" dirty="0" smtClean="0"/>
              <a:t>fra intelligensen </a:t>
            </a:r>
            <a:r>
              <a:rPr lang="nb-NO" sz="2400" dirty="0"/>
              <a:t>og kreativiteten </a:t>
            </a:r>
            <a:r>
              <a:rPr lang="nb-NO" sz="2400" dirty="0" smtClean="0"/>
              <a:t>deres. </a:t>
            </a:r>
            <a:endParaRPr lang="nb-NO" sz="2400" dirty="0"/>
          </a:p>
          <a:p>
            <a:r>
              <a:rPr lang="nb-NO" sz="2400" dirty="0" smtClean="0"/>
              <a:t>Underyting </a:t>
            </a:r>
            <a:r>
              <a:rPr lang="nb-NO" sz="2400" dirty="0"/>
              <a:t>finner i så og si alle klasserom og i mange familier, blant både evnerike og ikke evnerike </a:t>
            </a:r>
            <a:r>
              <a:rPr lang="nb-NO" sz="2400" dirty="0" smtClean="0"/>
              <a:t>barn. </a:t>
            </a:r>
            <a:endParaRPr lang="nb-NO" sz="2400" dirty="0"/>
          </a:p>
          <a:p>
            <a:pPr marL="0" lvl="0" indent="0">
              <a:buNone/>
            </a:pPr>
            <a:endParaRPr lang="en-US" sz="2400" i="1" dirty="0" smtClean="0">
              <a:solidFill>
                <a:srgbClr val="000000"/>
              </a:solidFill>
              <a:latin typeface="Arial"/>
            </a:endParaRPr>
          </a:p>
          <a:p>
            <a:r>
              <a:rPr lang="en-US" sz="2400" i="1" dirty="0" smtClean="0">
                <a:solidFill>
                  <a:srgbClr val="000000"/>
                </a:solidFill>
                <a:latin typeface="Arial"/>
              </a:rPr>
              <a:t>Lite </a:t>
            </a:r>
            <a:r>
              <a:rPr lang="en-US" sz="2400" i="1" dirty="0" err="1">
                <a:solidFill>
                  <a:srgbClr val="000000"/>
                </a:solidFill>
                <a:latin typeface="Arial"/>
              </a:rPr>
              <a:t>trolig</a:t>
            </a:r>
            <a:r>
              <a:rPr lang="en-US" sz="2400" i="1" dirty="0">
                <a:solidFill>
                  <a:srgbClr val="000000"/>
                </a:solidFill>
                <a:latin typeface="Arial"/>
              </a:rPr>
              <a:t> at </a:t>
            </a:r>
            <a:r>
              <a:rPr lang="en-US" sz="2400" i="1" dirty="0" err="1">
                <a:solidFill>
                  <a:srgbClr val="000000"/>
                </a:solidFill>
                <a:latin typeface="Arial"/>
              </a:rPr>
              <a:t>underprestering</a:t>
            </a:r>
            <a:r>
              <a:rPr lang="en-US" sz="2400" i="1" dirty="0">
                <a:solidFill>
                  <a:srgbClr val="000000"/>
                </a:solidFill>
                <a:latin typeface="Arial"/>
              </a:rPr>
              <a:t> </a:t>
            </a:r>
            <a:r>
              <a:rPr lang="en-US" sz="2400" i="1" dirty="0" err="1">
                <a:solidFill>
                  <a:srgbClr val="000000"/>
                </a:solidFill>
                <a:latin typeface="Arial"/>
              </a:rPr>
              <a:t>skyldes</a:t>
            </a:r>
            <a:r>
              <a:rPr lang="en-US" sz="2400" i="1" dirty="0">
                <a:solidFill>
                  <a:srgbClr val="000000"/>
                </a:solidFill>
                <a:latin typeface="Arial"/>
              </a:rPr>
              <a:t> </a:t>
            </a:r>
            <a:r>
              <a:rPr lang="en-US" sz="2400" i="1" dirty="0" err="1">
                <a:solidFill>
                  <a:srgbClr val="000000"/>
                </a:solidFill>
                <a:latin typeface="Arial"/>
              </a:rPr>
              <a:t>noe</a:t>
            </a:r>
            <a:r>
              <a:rPr lang="en-US" sz="2400" i="1" dirty="0">
                <a:solidFill>
                  <a:srgbClr val="000000"/>
                </a:solidFill>
                <a:latin typeface="Arial"/>
              </a:rPr>
              <a:t> </a:t>
            </a:r>
            <a:r>
              <a:rPr lang="en-US" sz="2400" i="1" dirty="0" err="1">
                <a:solidFill>
                  <a:srgbClr val="000000"/>
                </a:solidFill>
                <a:latin typeface="Arial"/>
              </a:rPr>
              <a:t>genetisk</a:t>
            </a:r>
            <a:r>
              <a:rPr lang="en-US" sz="2400" i="1" dirty="0">
                <a:solidFill>
                  <a:srgbClr val="000000"/>
                </a:solidFill>
                <a:latin typeface="Arial"/>
              </a:rPr>
              <a:t> </a:t>
            </a:r>
            <a:r>
              <a:rPr lang="en-US" sz="2400" i="1" dirty="0" err="1">
                <a:solidFill>
                  <a:srgbClr val="000000"/>
                </a:solidFill>
                <a:latin typeface="Arial"/>
              </a:rPr>
              <a:t>når</a:t>
            </a:r>
            <a:r>
              <a:rPr lang="en-US" sz="2400" i="1" dirty="0">
                <a:solidFill>
                  <a:srgbClr val="000000"/>
                </a:solidFill>
                <a:latin typeface="Arial"/>
              </a:rPr>
              <a:t> </a:t>
            </a:r>
            <a:r>
              <a:rPr lang="en-US" sz="2400" i="1" dirty="0" err="1">
                <a:solidFill>
                  <a:srgbClr val="000000"/>
                </a:solidFill>
                <a:latin typeface="Arial"/>
              </a:rPr>
              <a:t>det</a:t>
            </a:r>
            <a:r>
              <a:rPr lang="en-US" sz="2400" i="1" dirty="0">
                <a:solidFill>
                  <a:srgbClr val="000000"/>
                </a:solidFill>
                <a:latin typeface="Arial"/>
              </a:rPr>
              <a:t> </a:t>
            </a:r>
            <a:r>
              <a:rPr lang="en-US" sz="2400" i="1" dirty="0" err="1">
                <a:solidFill>
                  <a:srgbClr val="000000"/>
                </a:solidFill>
                <a:latin typeface="Arial"/>
              </a:rPr>
              <a:t>gjelder</a:t>
            </a:r>
            <a:r>
              <a:rPr lang="en-US" sz="2400" i="1" dirty="0">
                <a:solidFill>
                  <a:srgbClr val="000000"/>
                </a:solidFill>
                <a:latin typeface="Arial"/>
              </a:rPr>
              <a:t> </a:t>
            </a:r>
            <a:r>
              <a:rPr lang="en-US" sz="2400" i="1" dirty="0" err="1" smtClean="0">
                <a:solidFill>
                  <a:srgbClr val="000000"/>
                </a:solidFill>
                <a:latin typeface="Arial"/>
              </a:rPr>
              <a:t>disse</a:t>
            </a:r>
            <a:r>
              <a:rPr lang="en-US" sz="2400" i="1" dirty="0" smtClean="0">
                <a:solidFill>
                  <a:srgbClr val="000000"/>
                </a:solidFill>
                <a:latin typeface="Arial"/>
              </a:rPr>
              <a:t> </a:t>
            </a:r>
            <a:r>
              <a:rPr lang="en-US" sz="2400" i="1" dirty="0" err="1" smtClean="0">
                <a:solidFill>
                  <a:srgbClr val="000000"/>
                </a:solidFill>
                <a:latin typeface="Arial"/>
              </a:rPr>
              <a:t>elevene</a:t>
            </a:r>
            <a:endParaRPr lang="en-US" sz="2400" i="1" dirty="0">
              <a:solidFill>
                <a:srgbClr val="000000"/>
              </a:solidFill>
              <a:latin typeface="Arial"/>
            </a:endParaRPr>
          </a:p>
          <a:p>
            <a:pPr marL="0" lvl="0" indent="0">
              <a:buNone/>
            </a:pPr>
            <a:endParaRPr lang="en-US" sz="2400" i="1" dirty="0">
              <a:solidFill>
                <a:srgbClr val="000000"/>
              </a:solidFill>
              <a:latin typeface="Arial"/>
            </a:endParaRPr>
          </a:p>
          <a:p>
            <a:pPr lvl="0"/>
            <a:r>
              <a:rPr lang="en-US" sz="2400" dirty="0">
                <a:solidFill>
                  <a:srgbClr val="000000"/>
                </a:solidFill>
                <a:latin typeface="Arial"/>
              </a:rPr>
              <a:t>…</a:t>
            </a:r>
            <a:r>
              <a:rPr lang="en-US" sz="2400" dirty="0" err="1">
                <a:solidFill>
                  <a:srgbClr val="000000"/>
                </a:solidFill>
                <a:latin typeface="Arial"/>
              </a:rPr>
              <a:t>det</a:t>
            </a:r>
            <a:r>
              <a:rPr lang="en-US" sz="2400" dirty="0">
                <a:solidFill>
                  <a:srgbClr val="000000"/>
                </a:solidFill>
                <a:latin typeface="Arial"/>
              </a:rPr>
              <a:t> </a:t>
            </a:r>
            <a:r>
              <a:rPr lang="en-US" sz="2400" dirty="0" err="1">
                <a:solidFill>
                  <a:srgbClr val="000000"/>
                </a:solidFill>
                <a:latin typeface="Arial"/>
              </a:rPr>
              <a:t>dreier</a:t>
            </a:r>
            <a:r>
              <a:rPr lang="en-US" sz="2400" dirty="0">
                <a:solidFill>
                  <a:srgbClr val="000000"/>
                </a:solidFill>
                <a:latin typeface="Arial"/>
              </a:rPr>
              <a:t> </a:t>
            </a:r>
            <a:r>
              <a:rPr lang="en-US" sz="2400" dirty="0" err="1">
                <a:solidFill>
                  <a:srgbClr val="000000"/>
                </a:solidFill>
                <a:latin typeface="Arial"/>
              </a:rPr>
              <a:t>seg</a:t>
            </a:r>
            <a:r>
              <a:rPr lang="en-US" sz="2400" dirty="0">
                <a:solidFill>
                  <a:srgbClr val="000000"/>
                </a:solidFill>
                <a:latin typeface="Arial"/>
              </a:rPr>
              <a:t> </a:t>
            </a:r>
            <a:r>
              <a:rPr lang="en-US" sz="2400" dirty="0" err="1">
                <a:solidFill>
                  <a:srgbClr val="000000"/>
                </a:solidFill>
                <a:latin typeface="Arial"/>
              </a:rPr>
              <a:t>antagelig</a:t>
            </a:r>
            <a:r>
              <a:rPr lang="en-US" sz="2400" dirty="0">
                <a:solidFill>
                  <a:srgbClr val="000000"/>
                </a:solidFill>
                <a:latin typeface="Arial"/>
              </a:rPr>
              <a:t> om at de </a:t>
            </a:r>
            <a:r>
              <a:rPr lang="en-US" sz="2400" dirty="0" err="1">
                <a:solidFill>
                  <a:srgbClr val="000000"/>
                </a:solidFill>
                <a:latin typeface="Arial"/>
              </a:rPr>
              <a:t>ikke</a:t>
            </a:r>
            <a:r>
              <a:rPr lang="en-US" sz="2400" dirty="0">
                <a:solidFill>
                  <a:srgbClr val="000000"/>
                </a:solidFill>
                <a:latin typeface="Arial"/>
              </a:rPr>
              <a:t> </a:t>
            </a:r>
            <a:r>
              <a:rPr lang="en-US" sz="2400" dirty="0" err="1">
                <a:solidFill>
                  <a:srgbClr val="000000"/>
                </a:solidFill>
                <a:latin typeface="Arial"/>
              </a:rPr>
              <a:t>har</a:t>
            </a:r>
            <a:r>
              <a:rPr lang="en-US" sz="2400" dirty="0">
                <a:solidFill>
                  <a:srgbClr val="000000"/>
                </a:solidFill>
                <a:latin typeface="Arial"/>
              </a:rPr>
              <a:t> </a:t>
            </a:r>
            <a:r>
              <a:rPr lang="en-US" sz="2400" dirty="0" err="1">
                <a:solidFill>
                  <a:srgbClr val="000000"/>
                </a:solidFill>
                <a:latin typeface="Arial"/>
              </a:rPr>
              <a:t>lært</a:t>
            </a:r>
            <a:r>
              <a:rPr lang="en-US" sz="2400" dirty="0">
                <a:solidFill>
                  <a:srgbClr val="000000"/>
                </a:solidFill>
                <a:latin typeface="Arial"/>
              </a:rPr>
              <a:t> å </a:t>
            </a:r>
            <a:r>
              <a:rPr lang="en-US" sz="2400" dirty="0" err="1">
                <a:solidFill>
                  <a:srgbClr val="000000"/>
                </a:solidFill>
                <a:latin typeface="Arial"/>
              </a:rPr>
              <a:t>prestere</a:t>
            </a:r>
            <a:r>
              <a:rPr lang="en-US" sz="2400" dirty="0">
                <a:solidFill>
                  <a:srgbClr val="000000"/>
                </a:solidFill>
                <a:latin typeface="Arial"/>
              </a:rPr>
              <a:t> – </a:t>
            </a:r>
            <a:r>
              <a:rPr lang="en-US" sz="2400" dirty="0" err="1">
                <a:solidFill>
                  <a:srgbClr val="000000"/>
                </a:solidFill>
                <a:latin typeface="Arial"/>
              </a:rPr>
              <a:t>faktisk</a:t>
            </a:r>
            <a:r>
              <a:rPr lang="en-US" sz="2400" dirty="0">
                <a:solidFill>
                  <a:srgbClr val="000000"/>
                </a:solidFill>
                <a:latin typeface="Arial"/>
              </a:rPr>
              <a:t> </a:t>
            </a:r>
            <a:r>
              <a:rPr lang="en-US" sz="2400" dirty="0" err="1">
                <a:solidFill>
                  <a:srgbClr val="000000"/>
                </a:solidFill>
                <a:latin typeface="Arial"/>
              </a:rPr>
              <a:t>har</a:t>
            </a:r>
            <a:r>
              <a:rPr lang="en-US" sz="2400" dirty="0">
                <a:solidFill>
                  <a:srgbClr val="000000"/>
                </a:solidFill>
                <a:latin typeface="Arial"/>
              </a:rPr>
              <a:t> de </a:t>
            </a:r>
            <a:r>
              <a:rPr lang="en-US" sz="2400" dirty="0" err="1">
                <a:solidFill>
                  <a:srgbClr val="000000"/>
                </a:solidFill>
                <a:latin typeface="Arial"/>
              </a:rPr>
              <a:t>lært</a:t>
            </a:r>
            <a:r>
              <a:rPr lang="en-US" sz="2400" dirty="0">
                <a:solidFill>
                  <a:srgbClr val="000000"/>
                </a:solidFill>
                <a:latin typeface="Arial"/>
              </a:rPr>
              <a:t> å </a:t>
            </a:r>
            <a:r>
              <a:rPr lang="en-US" sz="2400" dirty="0" err="1">
                <a:solidFill>
                  <a:srgbClr val="000000"/>
                </a:solidFill>
                <a:latin typeface="Arial"/>
              </a:rPr>
              <a:t>underprestere</a:t>
            </a:r>
            <a:r>
              <a:rPr lang="en-US" sz="2400" dirty="0">
                <a:solidFill>
                  <a:srgbClr val="000000"/>
                </a:solidFill>
                <a:latin typeface="Arial"/>
              </a:rPr>
              <a:t> </a:t>
            </a:r>
            <a:r>
              <a:rPr lang="nb-NO" sz="2400" dirty="0">
                <a:solidFill>
                  <a:srgbClr val="000000"/>
                </a:solidFill>
                <a:latin typeface="Arial"/>
              </a:rPr>
              <a:t>(</a:t>
            </a:r>
            <a:r>
              <a:rPr lang="nb-NO" sz="2400" dirty="0" err="1">
                <a:solidFill>
                  <a:srgbClr val="000000"/>
                </a:solidFill>
                <a:latin typeface="Arial"/>
              </a:rPr>
              <a:t>Rimm</a:t>
            </a:r>
            <a:r>
              <a:rPr lang="nb-NO" sz="2400" dirty="0">
                <a:solidFill>
                  <a:srgbClr val="000000"/>
                </a:solidFill>
                <a:latin typeface="Arial"/>
              </a:rPr>
              <a:t>, 2008, s. 5) </a:t>
            </a:r>
            <a:endParaRPr lang="nb-NO" sz="2400" dirty="0">
              <a:solidFill>
                <a:srgbClr val="000000"/>
              </a:solidFill>
            </a:endParaRPr>
          </a:p>
          <a:p>
            <a:endParaRPr lang="nb-NO" dirty="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Plassholder for lysbildenummer 3"/>
          <p:cNvSpPr>
            <a:spLocks noGrp="1"/>
          </p:cNvSpPr>
          <p:nvPr>
            <p:ph type="sldNum" sz="quarter" idx="12"/>
          </p:nvPr>
        </p:nvSpPr>
        <p:spPr/>
        <p:txBody>
          <a:bodyPr/>
          <a:lstStyle/>
          <a:p>
            <a:fld id="{C5414F76-AF76-40E5-929C-13B92D15A1F3}" type="slidenum">
              <a:rPr lang="en-US" smtClean="0">
                <a:solidFill>
                  <a:srgbClr val="000000"/>
                </a:solidFill>
              </a:rPr>
              <a:pPr/>
              <a:t>36</a:t>
            </a:fld>
            <a:endParaRPr lang="en-US">
              <a:solidFill>
                <a:srgbClr val="000000"/>
              </a:solidFill>
            </a:endParaRPr>
          </a:p>
        </p:txBody>
      </p:sp>
    </p:spTree>
    <p:extLst>
      <p:ext uri="{BB962C8B-B14F-4D97-AF65-F5344CB8AC3E}">
        <p14:creationId xmlns:p14="http://schemas.microsoft.com/office/powerpoint/2010/main" val="86917510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err="1" smtClean="0"/>
              <a:t>Underytere</a:t>
            </a:r>
            <a:r>
              <a:rPr lang="nb-NO" sz="3200" b="1" dirty="0" smtClean="0"/>
              <a:t>-definisjon</a:t>
            </a:r>
            <a:endParaRPr lang="nb-NO" sz="3200" b="1" dirty="0"/>
          </a:p>
        </p:txBody>
      </p:sp>
      <p:sp>
        <p:nvSpPr>
          <p:cNvPr id="3" name="Plassholder for innhold 2"/>
          <p:cNvSpPr>
            <a:spLocks noGrp="1"/>
          </p:cNvSpPr>
          <p:nvPr>
            <p:ph idx="1"/>
          </p:nvPr>
        </p:nvSpPr>
        <p:spPr/>
        <p:txBody>
          <a:bodyPr/>
          <a:lstStyle/>
          <a:p>
            <a:r>
              <a:rPr lang="nb-NO" dirty="0" smtClean="0"/>
              <a:t>«….stor avstand mellom potensial og faktiske prestasjoner»</a:t>
            </a:r>
            <a:r>
              <a:rPr lang="en-US" altLang="en-US" sz="2400" dirty="0"/>
              <a:t> (</a:t>
            </a:r>
            <a:r>
              <a:rPr lang="en-US" altLang="en-US" sz="2400" dirty="0" err="1"/>
              <a:t>Heacox</a:t>
            </a:r>
            <a:r>
              <a:rPr lang="en-US" altLang="en-US" sz="2400" dirty="0"/>
              <a:t> &amp; Cash, 2014</a:t>
            </a:r>
            <a:r>
              <a:rPr lang="en-US" altLang="en-US" sz="2400" dirty="0" smtClean="0"/>
              <a:t>).</a:t>
            </a:r>
          </a:p>
          <a:p>
            <a:r>
              <a:rPr lang="en-US" altLang="en-US" sz="2400" dirty="0" err="1" smtClean="0"/>
              <a:t>Avviket</a:t>
            </a:r>
            <a:r>
              <a:rPr lang="en-US" altLang="en-US" sz="2400" dirty="0" smtClean="0"/>
              <a:t> </a:t>
            </a:r>
            <a:r>
              <a:rPr lang="en-US" altLang="en-US" sz="2400" dirty="0" err="1" smtClean="0"/>
              <a:t>mellom</a:t>
            </a:r>
            <a:r>
              <a:rPr lang="en-US" altLang="en-US" sz="2400" dirty="0" smtClean="0"/>
              <a:t> </a:t>
            </a:r>
            <a:r>
              <a:rPr lang="en-US" altLang="en-US" sz="2400" dirty="0" err="1" smtClean="0"/>
              <a:t>forventet</a:t>
            </a:r>
            <a:r>
              <a:rPr lang="en-US" altLang="en-US" sz="2400" dirty="0" smtClean="0"/>
              <a:t> </a:t>
            </a:r>
            <a:r>
              <a:rPr lang="en-US" altLang="en-US" sz="2400" dirty="0" err="1" smtClean="0"/>
              <a:t>og</a:t>
            </a:r>
            <a:r>
              <a:rPr lang="en-US" altLang="en-US" sz="2400" dirty="0" smtClean="0"/>
              <a:t> </a:t>
            </a:r>
            <a:r>
              <a:rPr lang="en-US" altLang="en-US" sz="2400" dirty="0" err="1" smtClean="0"/>
              <a:t>faktisk</a:t>
            </a:r>
            <a:r>
              <a:rPr lang="en-US" altLang="en-US" sz="2400" dirty="0" smtClean="0"/>
              <a:t> </a:t>
            </a:r>
            <a:r>
              <a:rPr lang="en-US" altLang="en-US" sz="2400" dirty="0" err="1" smtClean="0"/>
              <a:t>prestasjon</a:t>
            </a:r>
            <a:r>
              <a:rPr lang="en-US" altLang="en-US" sz="2400" dirty="0" smtClean="0"/>
              <a:t> MÅ IKKE </a:t>
            </a:r>
            <a:r>
              <a:rPr lang="en-US" altLang="en-US" sz="2400" dirty="0" err="1" smtClean="0"/>
              <a:t>være</a:t>
            </a:r>
            <a:r>
              <a:rPr lang="en-US" altLang="en-US" sz="2400" dirty="0" smtClean="0"/>
              <a:t> et </a:t>
            </a:r>
            <a:r>
              <a:rPr lang="en-US" altLang="en-US" sz="2400" dirty="0" err="1" smtClean="0"/>
              <a:t>direkte</a:t>
            </a:r>
            <a:r>
              <a:rPr lang="en-US" altLang="en-US" sz="2400" dirty="0" smtClean="0"/>
              <a:t> </a:t>
            </a:r>
            <a:r>
              <a:rPr lang="en-US" altLang="en-US" sz="2400" dirty="0" err="1" smtClean="0"/>
              <a:t>resultat</a:t>
            </a:r>
            <a:r>
              <a:rPr lang="en-US" altLang="en-US" sz="2400" dirty="0" smtClean="0"/>
              <a:t> </a:t>
            </a:r>
            <a:r>
              <a:rPr lang="en-US" altLang="en-US" sz="2400" dirty="0" err="1" smtClean="0"/>
              <a:t>av</a:t>
            </a:r>
            <a:r>
              <a:rPr lang="en-US" altLang="en-US" sz="2400" dirty="0" smtClean="0"/>
              <a:t> </a:t>
            </a:r>
            <a:r>
              <a:rPr lang="en-US" altLang="en-US" sz="2400" dirty="0" err="1" smtClean="0"/>
              <a:t>en</a:t>
            </a:r>
            <a:r>
              <a:rPr lang="en-US" altLang="en-US" sz="2400" dirty="0" smtClean="0"/>
              <a:t> </a:t>
            </a:r>
            <a:r>
              <a:rPr lang="en-US" altLang="en-US" sz="2400" dirty="0" err="1" smtClean="0"/>
              <a:t>diagnostisert</a:t>
            </a:r>
            <a:r>
              <a:rPr lang="en-US" altLang="en-US" sz="2400" dirty="0" smtClean="0"/>
              <a:t> </a:t>
            </a:r>
            <a:r>
              <a:rPr lang="en-US" altLang="en-US" sz="2400" dirty="0" err="1" smtClean="0"/>
              <a:t>lærevanske-og</a:t>
            </a:r>
            <a:r>
              <a:rPr lang="en-US" altLang="en-US" sz="2400" dirty="0" smtClean="0"/>
              <a:t> </a:t>
            </a:r>
            <a:r>
              <a:rPr lang="en-US" altLang="en-US" sz="2400" dirty="0" err="1" smtClean="0"/>
              <a:t>avviket</a:t>
            </a:r>
            <a:r>
              <a:rPr lang="en-US" altLang="en-US" sz="2400" dirty="0" smtClean="0"/>
              <a:t> </a:t>
            </a:r>
            <a:r>
              <a:rPr lang="en-US" altLang="en-US" sz="2400" dirty="0" err="1" smtClean="0"/>
              <a:t>må</a:t>
            </a:r>
            <a:r>
              <a:rPr lang="en-US" altLang="en-US" sz="2400" dirty="0" smtClean="0"/>
              <a:t> ha </a:t>
            </a:r>
            <a:r>
              <a:rPr lang="en-US" altLang="en-US" sz="2400" dirty="0" err="1" smtClean="0"/>
              <a:t>vært</a:t>
            </a:r>
            <a:r>
              <a:rPr lang="en-US" altLang="en-US" sz="2400" dirty="0" smtClean="0"/>
              <a:t> </a:t>
            </a:r>
            <a:r>
              <a:rPr lang="en-US" altLang="en-US" sz="2400" dirty="0" err="1" smtClean="0"/>
              <a:t>til</a:t>
            </a:r>
            <a:r>
              <a:rPr lang="en-US" altLang="en-US" sz="2400" dirty="0" smtClean="0"/>
              <a:t> </a:t>
            </a:r>
            <a:r>
              <a:rPr lang="en-US" altLang="en-US" sz="2400" dirty="0" err="1" smtClean="0"/>
              <a:t>stede</a:t>
            </a:r>
            <a:r>
              <a:rPr lang="en-US" altLang="en-US" sz="2400" dirty="0" smtClean="0"/>
              <a:t> over </a:t>
            </a:r>
            <a:r>
              <a:rPr lang="en-US" altLang="en-US" sz="2400" dirty="0" err="1" smtClean="0"/>
              <a:t>en</a:t>
            </a:r>
            <a:r>
              <a:rPr lang="en-US" altLang="en-US" sz="2400" dirty="0" smtClean="0"/>
              <a:t> </a:t>
            </a:r>
            <a:r>
              <a:rPr lang="en-US" altLang="en-US" sz="2400" dirty="0" err="1" smtClean="0"/>
              <a:t>lengre</a:t>
            </a:r>
            <a:r>
              <a:rPr lang="en-US" altLang="en-US" sz="2400" dirty="0" smtClean="0"/>
              <a:t> </a:t>
            </a:r>
            <a:r>
              <a:rPr lang="en-US" altLang="en-US" sz="2400" dirty="0" err="1" smtClean="0"/>
              <a:t>periode</a:t>
            </a:r>
            <a:r>
              <a:rPr lang="en-US" altLang="en-US" sz="2400" dirty="0" smtClean="0"/>
              <a:t> (</a:t>
            </a:r>
            <a:r>
              <a:rPr lang="en-US" altLang="en-US" sz="2400" dirty="0" err="1" smtClean="0"/>
              <a:t>mer</a:t>
            </a:r>
            <a:r>
              <a:rPr lang="en-US" altLang="en-US" sz="2400" dirty="0" smtClean="0"/>
              <a:t> </a:t>
            </a:r>
            <a:r>
              <a:rPr lang="en-US" altLang="en-US" sz="2400" dirty="0" err="1" smtClean="0"/>
              <a:t>en</a:t>
            </a:r>
            <a:r>
              <a:rPr lang="en-US" altLang="en-US" sz="2400" dirty="0" smtClean="0"/>
              <a:t> 6 </a:t>
            </a:r>
            <a:r>
              <a:rPr lang="en-US" altLang="en-US" sz="2400" dirty="0" err="1" smtClean="0"/>
              <a:t>mnd</a:t>
            </a:r>
            <a:r>
              <a:rPr lang="en-US" altLang="en-US" sz="2400" dirty="0" smtClean="0"/>
              <a:t>.)</a:t>
            </a:r>
          </a:p>
          <a:p>
            <a:r>
              <a:rPr lang="en-US" altLang="en-US" sz="2400" dirty="0" err="1" smtClean="0"/>
              <a:t>Underytelse</a:t>
            </a:r>
            <a:r>
              <a:rPr lang="en-US" altLang="en-US" sz="2400" dirty="0" smtClean="0"/>
              <a:t> </a:t>
            </a:r>
            <a:r>
              <a:rPr lang="en-US" altLang="en-US" sz="2400" dirty="0" err="1" smtClean="0"/>
              <a:t>blant</a:t>
            </a:r>
            <a:r>
              <a:rPr lang="en-US" altLang="en-US" sz="2400" dirty="0" smtClean="0"/>
              <a:t> de </a:t>
            </a:r>
            <a:r>
              <a:rPr lang="en-US" altLang="en-US" sz="2400" dirty="0" err="1" smtClean="0"/>
              <a:t>evnerike</a:t>
            </a:r>
            <a:r>
              <a:rPr lang="en-US" altLang="en-US" sz="2400" dirty="0" smtClean="0"/>
              <a:t> </a:t>
            </a:r>
            <a:r>
              <a:rPr lang="en-US" altLang="en-US" sz="2400" dirty="0" err="1" smtClean="0"/>
              <a:t>predikerer</a:t>
            </a:r>
            <a:r>
              <a:rPr lang="en-US" altLang="en-US" sz="2400" dirty="0" smtClean="0"/>
              <a:t> </a:t>
            </a:r>
            <a:r>
              <a:rPr lang="en-US" altLang="en-US" sz="2400" dirty="0" err="1" smtClean="0"/>
              <a:t>skolefrafall</a:t>
            </a:r>
            <a:r>
              <a:rPr lang="en-US" altLang="en-US" sz="2400" dirty="0" smtClean="0"/>
              <a:t> (Mathews, 2006)</a:t>
            </a:r>
            <a:endParaRPr lang="en-US" altLang="en-US" sz="2400" dirty="0"/>
          </a:p>
          <a:p>
            <a:endParaRPr lang="nb-NO" dirty="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Plassholder for lysbildenummer 3"/>
          <p:cNvSpPr>
            <a:spLocks noGrp="1"/>
          </p:cNvSpPr>
          <p:nvPr>
            <p:ph type="sldNum" sz="quarter" idx="12"/>
          </p:nvPr>
        </p:nvSpPr>
        <p:spPr/>
        <p:txBody>
          <a:bodyPr/>
          <a:lstStyle/>
          <a:p>
            <a:fld id="{C5414F76-AF76-40E5-929C-13B92D15A1F3}" type="slidenum">
              <a:rPr lang="en-US" smtClean="0">
                <a:solidFill>
                  <a:srgbClr val="000000"/>
                </a:solidFill>
              </a:rPr>
              <a:pPr/>
              <a:t>37</a:t>
            </a:fld>
            <a:endParaRPr lang="en-US">
              <a:solidFill>
                <a:srgbClr val="000000"/>
              </a:solidFill>
            </a:endParaRPr>
          </a:p>
        </p:txBody>
      </p:sp>
    </p:spTree>
    <p:extLst>
      <p:ext uri="{BB962C8B-B14F-4D97-AF65-F5344CB8AC3E}">
        <p14:creationId xmlns:p14="http://schemas.microsoft.com/office/powerpoint/2010/main" val="375067727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Kjennetegn på </a:t>
            </a:r>
            <a:r>
              <a:rPr lang="nb-NO" sz="3200" b="1" dirty="0" err="1" smtClean="0"/>
              <a:t>underytere</a:t>
            </a:r>
            <a:r>
              <a:rPr lang="nb-NO" sz="3200" b="1" dirty="0" smtClean="0"/>
              <a:t> (Idsøe, 2014)</a:t>
            </a:r>
            <a:endParaRPr lang="nb-NO" sz="3200" b="1" dirty="0"/>
          </a:p>
        </p:txBody>
      </p:sp>
      <p:sp>
        <p:nvSpPr>
          <p:cNvPr id="3" name="Plassholder for innhold 2"/>
          <p:cNvSpPr>
            <a:spLocks noGrp="1"/>
          </p:cNvSpPr>
          <p:nvPr>
            <p:ph idx="1"/>
          </p:nvPr>
        </p:nvSpPr>
        <p:spPr/>
        <p:txBody>
          <a:bodyPr>
            <a:normAutofit/>
          </a:bodyPr>
          <a:lstStyle/>
          <a:p>
            <a:r>
              <a:rPr lang="nb-NO" sz="2000" dirty="0" smtClean="0"/>
              <a:t>Lavt akademisk selv-bilde</a:t>
            </a:r>
          </a:p>
          <a:p>
            <a:r>
              <a:rPr lang="nb-NO" sz="2000" dirty="0" smtClean="0"/>
              <a:t>Lav motivasjon</a:t>
            </a:r>
          </a:p>
          <a:p>
            <a:r>
              <a:rPr lang="nb-NO" sz="2000" dirty="0" smtClean="0"/>
              <a:t>Lav innsats stil overfor akademiske oppgaver</a:t>
            </a:r>
          </a:p>
          <a:p>
            <a:r>
              <a:rPr lang="nb-NO" sz="2000" dirty="0" smtClean="0"/>
              <a:t>Lav verdsetting av mål</a:t>
            </a:r>
          </a:p>
          <a:p>
            <a:r>
              <a:rPr lang="nb-NO" sz="2000" dirty="0" smtClean="0"/>
              <a:t>Negative holdninger mot skolen og lærere</a:t>
            </a:r>
            <a:endParaRPr lang="nb-NO" sz="2000" dirty="0"/>
          </a:p>
          <a:p>
            <a:r>
              <a:rPr lang="nb-NO" sz="2000" dirty="0" smtClean="0"/>
              <a:t>Lav selv-regulering</a:t>
            </a:r>
          </a:p>
          <a:p>
            <a:r>
              <a:rPr lang="nb-NO" sz="2000" dirty="0" smtClean="0"/>
              <a:t>Lave </a:t>
            </a:r>
            <a:r>
              <a:rPr lang="nb-NO" sz="2000" dirty="0" err="1" smtClean="0"/>
              <a:t>metakognitive</a:t>
            </a:r>
            <a:r>
              <a:rPr lang="nb-NO" sz="2000" dirty="0" smtClean="0"/>
              <a:t> evner</a:t>
            </a:r>
          </a:p>
          <a:p>
            <a:pPr marL="0" indent="0">
              <a:buNone/>
            </a:pPr>
            <a:endParaRPr lang="nb-NO" sz="2000" dirty="0" smtClean="0">
              <a:latin typeface="MinionPro-Regular"/>
            </a:endParaRPr>
          </a:p>
          <a:p>
            <a:pPr marL="0" indent="0">
              <a:buNone/>
            </a:pPr>
            <a:r>
              <a:rPr lang="nb-NO" sz="2000" dirty="0">
                <a:latin typeface="MinionPro-Regular"/>
              </a:rPr>
              <a:t>	</a:t>
            </a:r>
            <a:r>
              <a:rPr lang="nb-NO" sz="2000" dirty="0" smtClean="0">
                <a:latin typeface="MinionPro-Regular"/>
              </a:rPr>
              <a:t>Forskning understreker </a:t>
            </a:r>
            <a:r>
              <a:rPr lang="nb-NO" sz="2000" dirty="0">
                <a:latin typeface="MinionPro-Regular"/>
              </a:rPr>
              <a:t>at elever som ikke blir gitt adekvate muligheter til </a:t>
            </a:r>
            <a:r>
              <a:rPr lang="nb-NO" sz="2000" dirty="0" smtClean="0">
                <a:latin typeface="MinionPro-Regular"/>
              </a:rPr>
              <a:t>å utvikle sitt læringspotensial, </a:t>
            </a:r>
            <a:r>
              <a:rPr lang="nb-NO" sz="2000" dirty="0">
                <a:latin typeface="MinionPro-Regular"/>
              </a:rPr>
              <a:t>ofte blir «ufrivillige </a:t>
            </a:r>
            <a:r>
              <a:rPr lang="nb-NO" sz="2000" dirty="0" err="1">
                <a:latin typeface="MinionPro-Regular"/>
              </a:rPr>
              <a:t>underytere</a:t>
            </a:r>
            <a:r>
              <a:rPr lang="nb-NO" sz="2000" dirty="0">
                <a:latin typeface="MinionPro-Regular"/>
              </a:rPr>
              <a:t>» (</a:t>
            </a:r>
            <a:r>
              <a:rPr lang="nb-NO" sz="2000" dirty="0" err="1">
                <a:latin typeface="MinionPro-Regular"/>
              </a:rPr>
              <a:t>Siegle</a:t>
            </a:r>
            <a:r>
              <a:rPr lang="nb-NO" sz="2000" dirty="0">
                <a:latin typeface="MinionPro-Regular"/>
              </a:rPr>
              <a:t>, 2013).</a:t>
            </a:r>
            <a:endParaRPr lang="nb-NO" sz="2000" dirty="0"/>
          </a:p>
          <a:p>
            <a:endParaRPr lang="nb-NO" dirty="0"/>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p:txBody>
          <a:bodyPr/>
          <a:lstStyle/>
          <a:p>
            <a:fld id="{C5414F76-AF76-40E5-929C-13B92D15A1F3}" type="slidenum">
              <a:rPr lang="en-US" smtClean="0">
                <a:solidFill>
                  <a:srgbClr val="000000"/>
                </a:solidFill>
              </a:rPr>
              <a:pPr/>
              <a:t>38</a:t>
            </a:fld>
            <a:endParaRPr lang="en-US">
              <a:solidFill>
                <a:srgbClr val="000000"/>
              </a:solidFill>
            </a:endParaRPr>
          </a:p>
        </p:txBody>
      </p:sp>
    </p:spTree>
    <p:extLst>
      <p:ext uri="{BB962C8B-B14F-4D97-AF65-F5344CB8AC3E}">
        <p14:creationId xmlns:p14="http://schemas.microsoft.com/office/powerpoint/2010/main" val="32986318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Faktorer som bidrar til underytelse</a:t>
            </a:r>
            <a:endParaRPr lang="nb-NO" sz="3200" b="1" dirty="0"/>
          </a:p>
        </p:txBody>
      </p:sp>
      <p:sp>
        <p:nvSpPr>
          <p:cNvPr id="3" name="Plassholder for innhold 2"/>
          <p:cNvSpPr>
            <a:spLocks noGrp="1"/>
          </p:cNvSpPr>
          <p:nvPr>
            <p:ph idx="1"/>
          </p:nvPr>
        </p:nvSpPr>
        <p:spPr>
          <a:xfrm>
            <a:off x="609598" y="1484784"/>
            <a:ext cx="7490793" cy="4556579"/>
          </a:xfrm>
        </p:spPr>
        <p:txBody>
          <a:bodyPr>
            <a:normAutofit/>
          </a:bodyPr>
          <a:lstStyle/>
          <a:p>
            <a:endParaRPr lang="nb-NO" dirty="0" smtClean="0"/>
          </a:p>
          <a:p>
            <a:pPr>
              <a:spcAft>
                <a:spcPts val="600"/>
              </a:spcAft>
            </a:pPr>
            <a:r>
              <a:rPr lang="nb-NO" sz="2800" dirty="0" smtClean="0">
                <a:solidFill>
                  <a:schemeClr val="tx1"/>
                </a:solidFill>
              </a:rPr>
              <a:t>Mangel på tilpasset opplæring i barneskolen</a:t>
            </a:r>
          </a:p>
          <a:p>
            <a:pPr>
              <a:spcAft>
                <a:spcPts val="600"/>
              </a:spcAft>
            </a:pPr>
            <a:r>
              <a:rPr lang="nb-NO" sz="2800" dirty="0" smtClean="0">
                <a:solidFill>
                  <a:schemeClr val="tx1"/>
                </a:solidFill>
              </a:rPr>
              <a:t>Mangel på stimulering og utvikling av gode arbeidsvaner/</a:t>
            </a:r>
            <a:r>
              <a:rPr lang="nb-NO" sz="2800" dirty="0" err="1" smtClean="0">
                <a:solidFill>
                  <a:schemeClr val="tx1"/>
                </a:solidFill>
              </a:rPr>
              <a:t>læringstrategier</a:t>
            </a:r>
            <a:endParaRPr lang="nb-NO" sz="2800" dirty="0" smtClean="0">
              <a:solidFill>
                <a:schemeClr val="tx1"/>
              </a:solidFill>
            </a:endParaRPr>
          </a:p>
          <a:p>
            <a:pPr>
              <a:spcAft>
                <a:spcPts val="600"/>
              </a:spcAft>
            </a:pPr>
            <a:r>
              <a:rPr lang="nb-NO" sz="2800" dirty="0" smtClean="0">
                <a:solidFill>
                  <a:schemeClr val="tx1"/>
                </a:solidFill>
              </a:rPr>
              <a:t>Negative relasjoner med lærere og andre elever</a:t>
            </a:r>
          </a:p>
          <a:p>
            <a:r>
              <a:rPr lang="nb-NO" sz="2800" dirty="0" smtClean="0">
                <a:solidFill>
                  <a:schemeClr val="tx1"/>
                </a:solidFill>
              </a:rPr>
              <a:t>Lite motiverende undervisning</a:t>
            </a:r>
          </a:p>
          <a:p>
            <a:pPr marL="0" indent="0">
              <a:buNone/>
            </a:pPr>
            <a:endParaRPr lang="nb-NO" dirty="0" smtClean="0">
              <a:solidFill>
                <a:schemeClr val="tx1"/>
              </a:solidFill>
            </a:endParaRPr>
          </a:p>
          <a:p>
            <a:endParaRPr lang="nb-NO" dirty="0"/>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39</a:t>
            </a:fld>
            <a:endParaRPr lang="en-US">
              <a:solidFill>
                <a:srgbClr val="000000"/>
              </a:solidFill>
            </a:endParaRPr>
          </a:p>
        </p:txBody>
      </p:sp>
    </p:spTree>
    <p:extLst>
      <p:ext uri="{BB962C8B-B14F-4D97-AF65-F5344CB8AC3E}">
        <p14:creationId xmlns:p14="http://schemas.microsoft.com/office/powerpoint/2010/main" val="636410171"/>
      </p:ext>
    </p:extLst>
  </p:cSld>
  <p:clrMapOvr>
    <a:masterClrMapping/>
  </p:clrMapOvr>
  <p:transition spd="slow">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n-NO" sz="3600" b="1" dirty="0" smtClean="0"/>
              <a:t>Og fordi……</a:t>
            </a:r>
            <a:endParaRPr lang="nn-NO" sz="3600" b="1" dirty="0"/>
          </a:p>
        </p:txBody>
      </p:sp>
      <p:sp>
        <p:nvSpPr>
          <p:cNvPr id="3" name="Content Placeholder 2"/>
          <p:cNvSpPr>
            <a:spLocks noGrp="1"/>
          </p:cNvSpPr>
          <p:nvPr>
            <p:ph idx="1"/>
          </p:nvPr>
        </p:nvSpPr>
        <p:spPr/>
        <p:txBody>
          <a:bodyPr>
            <a:normAutofit/>
          </a:bodyPr>
          <a:lstStyle/>
          <a:p>
            <a:pPr marL="0" indent="0">
              <a:buNone/>
            </a:pPr>
            <a:endParaRPr lang="nb-NO" dirty="0">
              <a:latin typeface="Times New Roman" panose="02020603050405020304" pitchFamily="18" charset="0"/>
            </a:endParaRPr>
          </a:p>
          <a:p>
            <a:pPr marL="0" lvl="0" indent="0">
              <a:spcAft>
                <a:spcPts val="600"/>
              </a:spcAft>
              <a:buNone/>
            </a:pPr>
            <a:r>
              <a:rPr lang="nb-NO" sz="2000" dirty="0" smtClean="0">
                <a:solidFill>
                  <a:prstClr val="black"/>
                </a:solidFill>
              </a:rPr>
              <a:t>………</a:t>
            </a:r>
            <a:r>
              <a:rPr lang="nb-NO" sz="2000" dirty="0">
                <a:solidFill>
                  <a:prstClr val="black"/>
                </a:solidFill>
              </a:rPr>
              <a:t>PISA og TIMMS resultatene er ikke så strålende</a:t>
            </a:r>
          </a:p>
          <a:p>
            <a:pPr marL="0" lvl="0" indent="0">
              <a:spcAft>
                <a:spcPts val="600"/>
              </a:spcAft>
              <a:buNone/>
            </a:pPr>
            <a:r>
              <a:rPr lang="nb-NO" sz="2000" dirty="0">
                <a:solidFill>
                  <a:prstClr val="black"/>
                </a:solidFill>
                <a:ea typeface="SimSun" panose="02010600030101010101" pitchFamily="2" charset="-122"/>
                <a:cs typeface="Times New Roman" panose="02020603050405020304" pitchFamily="18" charset="0"/>
              </a:rPr>
              <a:t>……..i Elevundersøkelsen ser vi også et ganske stabilt antall elever som rapporterer at de «sjelden» (18%) eller «nesten aldri» (4%) opplever at de blir utfordret i klasserommet (Wendelborg &amp; Caspersen, 2016</a:t>
            </a:r>
            <a:r>
              <a:rPr lang="nb-NO" sz="2000" dirty="0" smtClean="0">
                <a:solidFill>
                  <a:prstClr val="black"/>
                </a:solidFill>
                <a:ea typeface="SimSun" panose="02010600030101010101" pitchFamily="2" charset="-122"/>
                <a:cs typeface="Times New Roman" panose="02020603050405020304" pitchFamily="18" charset="0"/>
              </a:rPr>
              <a:t>).</a:t>
            </a:r>
          </a:p>
          <a:p>
            <a:pPr marL="0" lvl="0" indent="0">
              <a:buNone/>
            </a:pPr>
            <a:r>
              <a:rPr lang="nb-NO" sz="2000" dirty="0" smtClean="0">
                <a:solidFill>
                  <a:prstClr val="black"/>
                </a:solidFill>
                <a:ea typeface="SimSun" panose="02010600030101010101" pitchFamily="2" charset="-122"/>
                <a:cs typeface="Times New Roman" panose="02020603050405020304" pitchFamily="18" charset="0"/>
              </a:rPr>
              <a:t>…..</a:t>
            </a:r>
            <a:r>
              <a:rPr lang="nb-NO" sz="2000" dirty="0">
                <a:ea typeface="SimSun" panose="02010600030101010101" pitchFamily="2" charset="-122"/>
                <a:cs typeface="Times New Roman" panose="02020603050405020304" pitchFamily="18" charset="0"/>
              </a:rPr>
              <a:t> </a:t>
            </a:r>
            <a:r>
              <a:rPr lang="nb-NO" sz="2000" dirty="0" smtClean="0">
                <a:ea typeface="SimSun" panose="02010600030101010101" pitchFamily="2" charset="-122"/>
                <a:cs typeface="Times New Roman" panose="02020603050405020304" pitchFamily="18" charset="0"/>
              </a:rPr>
              <a:t>noen </a:t>
            </a:r>
            <a:r>
              <a:rPr lang="nb-NO" sz="2000" dirty="0">
                <a:ea typeface="SimSun" panose="02010600030101010101" pitchFamily="2" charset="-122"/>
                <a:cs typeface="Times New Roman" panose="02020603050405020304" pitchFamily="18" charset="0"/>
              </a:rPr>
              <a:t>studier på tilpasset opplæring indikerer at lærerne underviser for gjennomsnittseleven (</a:t>
            </a:r>
            <a:r>
              <a:rPr lang="nb-NO" sz="2000" dirty="0" err="1">
                <a:ea typeface="SimSun" panose="02010600030101010101" pitchFamily="2" charset="-122"/>
                <a:cs typeface="Times New Roman" panose="02020603050405020304" pitchFamily="18" charset="0"/>
              </a:rPr>
              <a:t>Cosmovici</a:t>
            </a:r>
            <a:r>
              <a:rPr lang="nb-NO" sz="2000" dirty="0">
                <a:ea typeface="SimSun" panose="02010600030101010101" pitchFamily="2" charset="-122"/>
                <a:cs typeface="Times New Roman" panose="02020603050405020304" pitchFamily="18" charset="0"/>
              </a:rPr>
              <a:t>, </a:t>
            </a:r>
            <a:r>
              <a:rPr lang="nb-NO" sz="2000" dirty="0" err="1">
                <a:ea typeface="SimSun" panose="02010600030101010101" pitchFamily="2" charset="-122"/>
                <a:cs typeface="Times New Roman" panose="02020603050405020304" pitchFamily="18" charset="0"/>
              </a:rPr>
              <a:t>Idsoe</a:t>
            </a:r>
            <a:r>
              <a:rPr lang="nb-NO" sz="2000" dirty="0">
                <a:ea typeface="SimSun" panose="02010600030101010101" pitchFamily="2" charset="-122"/>
                <a:cs typeface="Times New Roman" panose="02020603050405020304" pitchFamily="18" charset="0"/>
              </a:rPr>
              <a:t>, Bru, &amp; Munthe, 2009; Knutsen, 2016) og eventuelt fokuserer på elever i nedre sjikt (Solhaug &amp; Fosse, 2008</a:t>
            </a:r>
            <a:r>
              <a:rPr lang="nb-NO" sz="2000" dirty="0" smtClean="0">
                <a:ea typeface="SimSun" panose="02010600030101010101" pitchFamily="2" charset="-122"/>
                <a:cs typeface="Times New Roman" panose="02020603050405020304" pitchFamily="18" charset="0"/>
              </a:rPr>
              <a:t>).</a:t>
            </a:r>
            <a:endParaRPr lang="nb-NO" sz="2000" dirty="0">
              <a:solidFill>
                <a:prstClr val="black"/>
              </a:solidFill>
            </a:endParaRPr>
          </a:p>
          <a:p>
            <a:pPr marL="0" lvl="0" indent="0">
              <a:buNone/>
            </a:pPr>
            <a:endParaRPr lang="nb-NO" sz="2400" dirty="0">
              <a:solidFill>
                <a:prstClr val="black"/>
              </a:solidFill>
            </a:endParaRPr>
          </a:p>
          <a:p>
            <a:pPr lvl="0"/>
            <a:endParaRPr lang="nb-NO" sz="2400" dirty="0">
              <a:solidFill>
                <a:prstClr val="black"/>
              </a:solidFill>
            </a:endParaRPr>
          </a:p>
          <a:p>
            <a:endParaRPr lang="nb-NO" sz="2200" dirty="0" smtClean="0">
              <a:latin typeface="Times New Roman" panose="02020603050405020304" pitchFamily="18" charset="0"/>
            </a:endParaRPr>
          </a:p>
          <a:p>
            <a:endParaRPr lang="nn-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4</a:t>
            </a:fld>
            <a:endParaRPr lang="nn-NO">
              <a:solidFill>
                <a:prstClr val="black">
                  <a:tint val="75000"/>
                </a:prstClr>
              </a:solidFill>
            </a:endParaRPr>
          </a:p>
        </p:txBody>
      </p:sp>
    </p:spTree>
    <p:extLst>
      <p:ext uri="{BB962C8B-B14F-4D97-AF65-F5344CB8AC3E}">
        <p14:creationId xmlns:p14="http://schemas.microsoft.com/office/powerpoint/2010/main" val="347207506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152718"/>
            <a:ext cx="7211144" cy="1371600"/>
          </a:xfrm>
        </p:spPr>
        <p:txBody>
          <a:bodyPr>
            <a:normAutofit/>
          </a:bodyPr>
          <a:lstStyle/>
          <a:p>
            <a:pPr algn="ctr"/>
            <a:r>
              <a:rPr lang="nb-NO" sz="3600" b="1" dirty="0" smtClean="0">
                <a:latin typeface="Calibri" panose="020F0502020204030204" pitchFamily="34" charset="0"/>
              </a:rPr>
              <a:t>Konklusjon</a:t>
            </a:r>
            <a:endParaRPr lang="nb-NO" sz="3600" b="1" dirty="0">
              <a:latin typeface="Calibri" panose="020F0502020204030204" pitchFamily="34" charset="0"/>
            </a:endParaRPr>
          </a:p>
        </p:txBody>
      </p:sp>
      <p:sp>
        <p:nvSpPr>
          <p:cNvPr id="3" name="Plassholder for innhold 2"/>
          <p:cNvSpPr>
            <a:spLocks noGrp="1"/>
          </p:cNvSpPr>
          <p:nvPr>
            <p:ph idx="1"/>
          </p:nvPr>
        </p:nvSpPr>
        <p:spPr/>
        <p:txBody>
          <a:bodyPr>
            <a:normAutofit/>
          </a:bodyPr>
          <a:lstStyle/>
          <a:p>
            <a:r>
              <a:rPr lang="nb-NO" sz="2400" b="1" dirty="0" smtClean="0">
                <a:solidFill>
                  <a:schemeClr val="tx1"/>
                </a:solidFill>
              </a:rPr>
              <a:t>Elever med stort læringspotensial </a:t>
            </a:r>
            <a:r>
              <a:rPr lang="nb-NO" sz="2400" b="1" dirty="0">
                <a:solidFill>
                  <a:schemeClr val="tx1"/>
                </a:solidFill>
              </a:rPr>
              <a:t>har spesielle </a:t>
            </a:r>
            <a:r>
              <a:rPr lang="nb-NO" sz="2400" b="1" dirty="0" smtClean="0">
                <a:solidFill>
                  <a:schemeClr val="tx1"/>
                </a:solidFill>
              </a:rPr>
              <a:t>læringsbehov. </a:t>
            </a:r>
            <a:r>
              <a:rPr lang="nb-NO" sz="2400" dirty="0" smtClean="0">
                <a:solidFill>
                  <a:schemeClr val="tx1"/>
                </a:solidFill>
              </a:rPr>
              <a:t>Dersom disse ikke tilfredsstilles kan det føre til frustrasjon</a:t>
            </a:r>
            <a:r>
              <a:rPr lang="nb-NO" sz="2400" dirty="0">
                <a:solidFill>
                  <a:schemeClr val="tx1"/>
                </a:solidFill>
              </a:rPr>
              <a:t>, tap av selvfølelse, kjedsomhet, </a:t>
            </a:r>
            <a:r>
              <a:rPr lang="nb-NO" sz="2400" dirty="0" smtClean="0">
                <a:solidFill>
                  <a:schemeClr val="tx1"/>
                </a:solidFill>
              </a:rPr>
              <a:t>latskap, underprestering </a:t>
            </a:r>
            <a:r>
              <a:rPr lang="nb-NO" sz="2400" dirty="0">
                <a:solidFill>
                  <a:schemeClr val="tx1"/>
                </a:solidFill>
              </a:rPr>
              <a:t>og </a:t>
            </a:r>
            <a:r>
              <a:rPr lang="nb-NO" sz="2400" dirty="0" smtClean="0">
                <a:solidFill>
                  <a:schemeClr val="tx1"/>
                </a:solidFill>
              </a:rPr>
              <a:t>frafall (Borte, 2016;Crocker</a:t>
            </a:r>
            <a:r>
              <a:rPr lang="nb-NO" sz="2400" dirty="0">
                <a:solidFill>
                  <a:schemeClr val="tx1"/>
                </a:solidFill>
              </a:rPr>
              <a:t>, </a:t>
            </a:r>
            <a:r>
              <a:rPr lang="nb-NO" sz="2400" dirty="0" smtClean="0">
                <a:solidFill>
                  <a:schemeClr val="tx1"/>
                </a:solidFill>
              </a:rPr>
              <a:t>2004). </a:t>
            </a:r>
          </a:p>
          <a:p>
            <a:pPr marL="0" indent="0">
              <a:buNone/>
            </a:pPr>
            <a:endParaRPr lang="nb-NO" sz="2400" dirty="0" smtClean="0">
              <a:solidFill>
                <a:schemeClr val="tx1"/>
              </a:solidFill>
            </a:endParaRPr>
          </a:p>
          <a:p>
            <a:r>
              <a:rPr lang="nb-NO" sz="2400" dirty="0" smtClean="0">
                <a:solidFill>
                  <a:schemeClr val="tx1"/>
                </a:solidFill>
              </a:rPr>
              <a:t>Hvis disse elevene </a:t>
            </a:r>
            <a:r>
              <a:rPr lang="nb-NO" sz="2400" dirty="0">
                <a:solidFill>
                  <a:schemeClr val="tx1"/>
                </a:solidFill>
              </a:rPr>
              <a:t>ikke blir </a:t>
            </a:r>
            <a:r>
              <a:rPr lang="nb-NO" sz="2400" dirty="0" smtClean="0">
                <a:solidFill>
                  <a:schemeClr val="tx1"/>
                </a:solidFill>
              </a:rPr>
              <a:t>oppdaget vil de raskt kjede seg, bli leie og uinteresserte  i undervisningen.</a:t>
            </a:r>
            <a:endParaRPr lang="nb-NO" sz="2400" dirty="0">
              <a:solidFill>
                <a:schemeClr val="tx1"/>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40</a:t>
            </a:fld>
            <a:endParaRPr lang="en-US">
              <a:solidFill>
                <a:srgbClr val="000000"/>
              </a:solidFill>
            </a:endParaRPr>
          </a:p>
        </p:txBody>
      </p:sp>
    </p:spTree>
    <p:extLst>
      <p:ext uri="{BB962C8B-B14F-4D97-AF65-F5344CB8AC3E}">
        <p14:creationId xmlns:p14="http://schemas.microsoft.com/office/powerpoint/2010/main" val="3664712153"/>
      </p:ext>
    </p:extLst>
  </p:cSld>
  <p:clrMapOvr>
    <a:masterClrMapping/>
  </p:clrMapOvr>
  <p:transition spd="slow">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4666530"/>
          </a:xfrm>
        </p:spPr>
        <p:txBody>
          <a:bodyPr/>
          <a:lstStyle/>
          <a:p>
            <a:r>
              <a:rPr lang="nb-NO" b="1" dirty="0" smtClean="0"/>
              <a:t>Kartlegging</a:t>
            </a:r>
            <a:endParaRPr lang="nb-NO" b="1" dirty="0"/>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3" name="Slide Number Placeholder 2"/>
          <p:cNvSpPr>
            <a:spLocks noGrp="1"/>
          </p:cNvSpPr>
          <p:nvPr>
            <p:ph type="sldNum" sz="quarter" idx="12"/>
          </p:nvPr>
        </p:nvSpPr>
        <p:spPr/>
        <p:txBody>
          <a:bodyPr/>
          <a:lstStyle/>
          <a:p>
            <a:fld id="{2A662C50-6225-4B17-9D4A-56D866460FE3}" type="slidenum">
              <a:rPr lang="nn-NO" smtClean="0">
                <a:solidFill>
                  <a:prstClr val="black">
                    <a:tint val="75000"/>
                  </a:prstClr>
                </a:solidFill>
              </a:rPr>
              <a:pPr/>
              <a:t>41</a:t>
            </a:fld>
            <a:endParaRPr lang="nn-NO">
              <a:solidFill>
                <a:prstClr val="black">
                  <a:tint val="75000"/>
                </a:prstClr>
              </a:solidFill>
            </a:endParaRPr>
          </a:p>
        </p:txBody>
      </p:sp>
    </p:spTree>
    <p:extLst>
      <p:ext uri="{BB962C8B-B14F-4D97-AF65-F5344CB8AC3E}">
        <p14:creationId xmlns:p14="http://schemas.microsoft.com/office/powerpoint/2010/main" val="404103501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600" b="1" dirty="0" smtClean="0"/>
              <a:t>Hvorfor?</a:t>
            </a:r>
            <a:endParaRPr lang="nb-NO" sz="3600" b="1" dirty="0"/>
          </a:p>
        </p:txBody>
      </p:sp>
      <p:sp>
        <p:nvSpPr>
          <p:cNvPr id="3" name="Content Placeholder 2"/>
          <p:cNvSpPr>
            <a:spLocks noGrp="1"/>
          </p:cNvSpPr>
          <p:nvPr>
            <p:ph idx="1"/>
          </p:nvPr>
        </p:nvSpPr>
        <p:spPr/>
        <p:txBody>
          <a:bodyPr/>
          <a:lstStyle/>
          <a:p>
            <a:r>
              <a:rPr lang="nb-NO" sz="2800" dirty="0">
                <a:solidFill>
                  <a:srgbClr val="000000"/>
                </a:solidFill>
                <a:latin typeface="Franklin Gothic Book"/>
              </a:rPr>
              <a:t>En nylig publisert forskningsoppsummering konkluderer med at det å identifisere hvem disse elevene er og hva slags læringsbehov de har er absolutt nødvendig for at de skal utvikle sitt potensial </a:t>
            </a:r>
            <a:r>
              <a:rPr lang="nb-NO" sz="2800" dirty="0" smtClean="0">
                <a:solidFill>
                  <a:srgbClr val="000000"/>
                </a:solidFill>
                <a:latin typeface="Franklin Gothic Book"/>
              </a:rPr>
              <a:t>(</a:t>
            </a:r>
            <a:r>
              <a:rPr lang="nb-NO" sz="2800" dirty="0" err="1" smtClean="0">
                <a:solidFill>
                  <a:srgbClr val="000000"/>
                </a:solidFill>
              </a:rPr>
              <a:t>Børte</a:t>
            </a:r>
            <a:r>
              <a:rPr lang="nb-NO" sz="2800" dirty="0">
                <a:solidFill>
                  <a:srgbClr val="000000"/>
                </a:solidFill>
              </a:rPr>
              <a:t>, et al, </a:t>
            </a:r>
            <a:r>
              <a:rPr lang="nb-NO" sz="2800" dirty="0" smtClean="0">
                <a:solidFill>
                  <a:srgbClr val="000000"/>
                </a:solidFill>
              </a:rPr>
              <a:t>2016). </a:t>
            </a:r>
          </a:p>
          <a:p>
            <a:endParaRPr lang="nb-NO" sz="2800" dirty="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4" name="Slide Number Placeholder 3"/>
          <p:cNvSpPr>
            <a:spLocks noGrp="1"/>
          </p:cNvSpPr>
          <p:nvPr>
            <p:ph type="sldNum" sz="quarter" idx="12"/>
          </p:nvPr>
        </p:nvSpPr>
        <p:spPr/>
        <p:txBody>
          <a:bodyPr/>
          <a:lstStyle/>
          <a:p>
            <a:fld id="{2A662C50-6225-4B17-9D4A-56D866460FE3}" type="slidenum">
              <a:rPr lang="nn-NO" smtClean="0">
                <a:solidFill>
                  <a:prstClr val="black">
                    <a:tint val="75000"/>
                  </a:prstClr>
                </a:solidFill>
              </a:rPr>
              <a:pPr/>
              <a:t>42</a:t>
            </a:fld>
            <a:endParaRPr lang="nn-NO">
              <a:solidFill>
                <a:prstClr val="black">
                  <a:tint val="75000"/>
                </a:prstClr>
              </a:solidFill>
            </a:endParaRPr>
          </a:p>
        </p:txBody>
      </p:sp>
    </p:spTree>
    <p:extLst>
      <p:ext uri="{BB962C8B-B14F-4D97-AF65-F5344CB8AC3E}">
        <p14:creationId xmlns:p14="http://schemas.microsoft.com/office/powerpoint/2010/main" val="82629910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152718"/>
            <a:ext cx="7211144" cy="900018"/>
          </a:xfrm>
        </p:spPr>
        <p:txBody>
          <a:bodyPr>
            <a:normAutofit/>
          </a:bodyPr>
          <a:lstStyle/>
          <a:p>
            <a:pPr algn="ctr"/>
            <a:r>
              <a:rPr lang="nb-NO" sz="3200" b="1" dirty="0" smtClean="0">
                <a:latin typeface="Calibri" panose="020F0502020204030204" pitchFamily="34" charset="0"/>
              </a:rPr>
              <a:t>Kartlegging/Identifisering</a:t>
            </a:r>
            <a:endParaRPr lang="nb-NO" sz="3200" b="1" dirty="0">
              <a:latin typeface="Calibri" panose="020F0502020204030204" pitchFamily="34" charset="0"/>
            </a:endParaRPr>
          </a:p>
        </p:txBody>
      </p:sp>
      <p:sp>
        <p:nvSpPr>
          <p:cNvPr id="3" name="Plassholder for innhold 2"/>
          <p:cNvSpPr>
            <a:spLocks noGrp="1"/>
          </p:cNvSpPr>
          <p:nvPr>
            <p:ph idx="1"/>
          </p:nvPr>
        </p:nvSpPr>
        <p:spPr>
          <a:xfrm>
            <a:off x="609598" y="1451322"/>
            <a:ext cx="7850833" cy="4772603"/>
          </a:xfrm>
        </p:spPr>
        <p:txBody>
          <a:bodyPr>
            <a:normAutofit/>
          </a:bodyPr>
          <a:lstStyle/>
          <a:p>
            <a:pPr marL="0" indent="0">
              <a:spcAft>
                <a:spcPts val="600"/>
              </a:spcAft>
              <a:buNone/>
            </a:pPr>
            <a:r>
              <a:rPr lang="nb-NO" sz="2400" dirty="0" smtClean="0"/>
              <a:t>1. </a:t>
            </a:r>
            <a:r>
              <a:rPr lang="nb-NO" sz="2400" dirty="0" smtClean="0">
                <a:solidFill>
                  <a:schemeClr val="tx1"/>
                </a:solidFill>
              </a:rPr>
              <a:t>Tidlig kartlegging</a:t>
            </a:r>
          </a:p>
          <a:p>
            <a:pPr marL="0" indent="0">
              <a:buNone/>
            </a:pPr>
            <a:r>
              <a:rPr lang="nb-NO" sz="2400" dirty="0" smtClean="0">
                <a:solidFill>
                  <a:schemeClr val="tx1"/>
                </a:solidFill>
              </a:rPr>
              <a:t>2. Åpen samtale mellom foreldre-elever-lærer- rektor</a:t>
            </a:r>
          </a:p>
          <a:p>
            <a:pPr marL="0" indent="0">
              <a:buNone/>
            </a:pPr>
            <a:r>
              <a:rPr lang="nb-NO" sz="2400" dirty="0" smtClean="0">
                <a:solidFill>
                  <a:schemeClr val="tx1"/>
                </a:solidFill>
              </a:rPr>
              <a:t>3. Kontinuerlig prosess </a:t>
            </a:r>
            <a:r>
              <a:rPr lang="en-US" sz="2400" dirty="0" smtClean="0">
                <a:solidFill>
                  <a:schemeClr val="tx1"/>
                </a:solidFill>
              </a:rPr>
              <a:t>– </a:t>
            </a:r>
            <a:r>
              <a:rPr lang="en-US" sz="2400" dirty="0" err="1" smtClean="0">
                <a:solidFill>
                  <a:schemeClr val="tx1"/>
                </a:solidFill>
              </a:rPr>
              <a:t>jevnlige</a:t>
            </a:r>
            <a:r>
              <a:rPr lang="en-US" sz="2400" dirty="0" smtClean="0">
                <a:solidFill>
                  <a:schemeClr val="tx1"/>
                </a:solidFill>
              </a:rPr>
              <a:t> </a:t>
            </a:r>
            <a:r>
              <a:rPr lang="en-US" sz="2400" dirty="0" err="1" smtClean="0">
                <a:solidFill>
                  <a:schemeClr val="tx1"/>
                </a:solidFill>
              </a:rPr>
              <a:t>evalueringer</a:t>
            </a:r>
            <a:r>
              <a:rPr lang="en-US" sz="2400" dirty="0" smtClean="0">
                <a:solidFill>
                  <a:schemeClr val="tx1"/>
                </a:solidFill>
              </a:rPr>
              <a:t> for å </a:t>
            </a:r>
            <a:r>
              <a:rPr lang="en-US" sz="2400" dirty="0" err="1" smtClean="0">
                <a:solidFill>
                  <a:schemeClr val="tx1"/>
                </a:solidFill>
              </a:rPr>
              <a:t>fange</a:t>
            </a:r>
            <a:r>
              <a:rPr lang="en-US" sz="2400" dirty="0" smtClean="0">
                <a:solidFill>
                  <a:schemeClr val="tx1"/>
                </a:solidFill>
              </a:rPr>
              <a:t> </a:t>
            </a:r>
            <a:r>
              <a:rPr lang="en-US" sz="2400" dirty="0" err="1" smtClean="0">
                <a:solidFill>
                  <a:schemeClr val="tx1"/>
                </a:solidFill>
              </a:rPr>
              <a:t>vekst</a:t>
            </a:r>
            <a:r>
              <a:rPr lang="en-US" sz="2400" dirty="0" smtClean="0">
                <a:solidFill>
                  <a:schemeClr val="tx1"/>
                </a:solidFill>
              </a:rPr>
              <a:t> </a:t>
            </a:r>
            <a:r>
              <a:rPr lang="en-US" sz="2400" dirty="0" err="1" smtClean="0">
                <a:solidFill>
                  <a:schemeClr val="tx1"/>
                </a:solidFill>
              </a:rPr>
              <a:t>og</a:t>
            </a:r>
            <a:r>
              <a:rPr lang="en-US" sz="2400" dirty="0" smtClean="0">
                <a:solidFill>
                  <a:schemeClr val="tx1"/>
                </a:solidFill>
              </a:rPr>
              <a:t> </a:t>
            </a:r>
            <a:r>
              <a:rPr lang="en-US" sz="2400" dirty="0" err="1" smtClean="0">
                <a:solidFill>
                  <a:schemeClr val="tx1"/>
                </a:solidFill>
              </a:rPr>
              <a:t>utvikling</a:t>
            </a:r>
            <a:endParaRPr lang="en-US" sz="2400" dirty="0">
              <a:solidFill>
                <a:schemeClr val="tx1"/>
              </a:solidFill>
            </a:endParaRPr>
          </a:p>
          <a:p>
            <a:pPr marL="0" indent="0">
              <a:spcAft>
                <a:spcPts val="600"/>
              </a:spcAft>
              <a:buNone/>
            </a:pPr>
            <a:r>
              <a:rPr lang="nb-NO" sz="2400" dirty="0" smtClean="0">
                <a:solidFill>
                  <a:schemeClr val="tx1"/>
                </a:solidFill>
              </a:rPr>
              <a:t>4. Tilpasset opplæring som målsetting</a:t>
            </a:r>
          </a:p>
          <a:p>
            <a:pPr marL="0" indent="0">
              <a:buNone/>
            </a:pPr>
            <a:r>
              <a:rPr lang="nb-NO" sz="2400" dirty="0" smtClean="0">
                <a:solidFill>
                  <a:schemeClr val="tx1"/>
                </a:solidFill>
              </a:rPr>
              <a:t>5. Best om det er integrert som en normal del av læringsmiljøet (ikke skaper så mye </a:t>
            </a:r>
            <a:r>
              <a:rPr lang="nb-NO" sz="2400" dirty="0" err="1" smtClean="0">
                <a:solidFill>
                  <a:schemeClr val="tx1"/>
                </a:solidFill>
              </a:rPr>
              <a:t>oppmerks</a:t>
            </a:r>
            <a:r>
              <a:rPr lang="nb-NO" sz="2400" dirty="0" smtClean="0">
                <a:solidFill>
                  <a:schemeClr val="tx1"/>
                </a:solidFill>
              </a:rPr>
              <a:t>!)</a:t>
            </a:r>
          </a:p>
          <a:p>
            <a:pPr marL="0" indent="0">
              <a:buNone/>
            </a:pPr>
            <a:r>
              <a:rPr lang="nb-NO" sz="2400" dirty="0" smtClean="0">
                <a:solidFill>
                  <a:schemeClr val="tx1"/>
                </a:solidFill>
              </a:rPr>
              <a:t>6. </a:t>
            </a:r>
            <a:r>
              <a:rPr lang="nb-NO" sz="2400" dirty="0">
                <a:solidFill>
                  <a:schemeClr val="tx1"/>
                </a:solidFill>
              </a:rPr>
              <a:t>Ved hjelp av </a:t>
            </a:r>
            <a:r>
              <a:rPr lang="nb-NO" sz="2400" dirty="0" smtClean="0">
                <a:solidFill>
                  <a:schemeClr val="tx1"/>
                </a:solidFill>
              </a:rPr>
              <a:t>team </a:t>
            </a:r>
            <a:r>
              <a:rPr lang="nb-NO" sz="2400" dirty="0">
                <a:solidFill>
                  <a:schemeClr val="tx1"/>
                </a:solidFill>
              </a:rPr>
              <a:t>tilnærming</a:t>
            </a:r>
            <a:r>
              <a:rPr lang="nb-NO" sz="2400" dirty="0" smtClean="0">
                <a:solidFill>
                  <a:schemeClr val="tx1"/>
                </a:solidFill>
              </a:rPr>
              <a:t>(noen lærere som er ansvarlig for denne prosessen)</a:t>
            </a:r>
          </a:p>
          <a:p>
            <a:pPr marL="0" indent="0">
              <a:buNone/>
            </a:pPr>
            <a:r>
              <a:rPr lang="nb-NO" sz="2400" dirty="0" smtClean="0">
                <a:solidFill>
                  <a:schemeClr val="tx1"/>
                </a:solidFill>
              </a:rPr>
              <a:t>7. </a:t>
            </a:r>
            <a:r>
              <a:rPr lang="nb-NO" sz="2400" dirty="0" err="1" smtClean="0">
                <a:solidFill>
                  <a:schemeClr val="tx1"/>
                </a:solidFill>
              </a:rPr>
              <a:t>Multimetodisk</a:t>
            </a:r>
            <a:r>
              <a:rPr lang="nb-NO" sz="2400" dirty="0" smtClean="0">
                <a:solidFill>
                  <a:schemeClr val="tx1"/>
                </a:solidFill>
              </a:rPr>
              <a:t> </a:t>
            </a:r>
            <a:r>
              <a:rPr lang="nb-NO" sz="2400" dirty="0">
                <a:solidFill>
                  <a:schemeClr val="tx1"/>
                </a:solidFill>
              </a:rPr>
              <a:t>tilnærming</a:t>
            </a: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43</a:t>
            </a:fld>
            <a:endParaRPr lang="en-US">
              <a:solidFill>
                <a:srgbClr val="000000"/>
              </a:solidFill>
            </a:endParaRPr>
          </a:p>
        </p:txBody>
      </p:sp>
    </p:spTree>
    <p:extLst>
      <p:ext uri="{BB962C8B-B14F-4D97-AF65-F5344CB8AC3E}">
        <p14:creationId xmlns:p14="http://schemas.microsoft.com/office/powerpoint/2010/main" val="2935277270"/>
      </p:ext>
    </p:extLst>
  </p:cSld>
  <p:clrMapOvr>
    <a:masterClrMapping/>
  </p:clrMapOvr>
  <p:transition spd="slow">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dirty="0" err="1" smtClean="0"/>
              <a:t>Identifiseringsprossessen</a:t>
            </a:r>
            <a:endParaRPr lang="nb-NO" dirty="0"/>
          </a:p>
        </p:txBody>
      </p:sp>
      <p:pic>
        <p:nvPicPr>
          <p:cNvPr id="13" name="Plassholder for innhold 12"/>
          <p:cNvPicPr>
            <a:picLocks noGrp="1" noChangeAspect="1"/>
          </p:cNvPicPr>
          <p:nvPr>
            <p:ph idx="1"/>
          </p:nvPr>
        </p:nvPicPr>
        <p:blipFill>
          <a:blip r:embed="rId3"/>
          <a:stretch>
            <a:fillRect/>
          </a:stretch>
        </p:blipFill>
        <p:spPr>
          <a:xfrm>
            <a:off x="1193853" y="-5932040"/>
            <a:ext cx="7951035" cy="12313096"/>
          </a:xfrm>
          <a:prstGeom prst="rect">
            <a:avLst/>
          </a:prstGeom>
        </p:spPr>
      </p:pic>
      <p:sp>
        <p:nvSpPr>
          <p:cNvPr id="3" name="Footer Placeholder 2"/>
          <p:cNvSpPr>
            <a:spLocks noGrp="1"/>
          </p:cNvSpPr>
          <p:nvPr>
            <p:ph type="ftr" sz="quarter" idx="11"/>
          </p:nvPr>
        </p:nvSpPr>
        <p:spPr/>
        <p:txBody>
          <a:bodyPr/>
          <a:lstStyle/>
          <a:p>
            <a:r>
              <a:rPr lang="en-US" smtClean="0"/>
              <a:t>Kristiansand, mars., 2019</a:t>
            </a:r>
            <a:endParaRPr lang="en-US" dirty="0"/>
          </a:p>
        </p:txBody>
      </p:sp>
      <p:sp>
        <p:nvSpPr>
          <p:cNvPr id="5" name="Plassholder for lysbildenummer 4"/>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44</a:t>
            </a:fld>
            <a:endParaRPr lang="en-US">
              <a:solidFill>
                <a:srgbClr val="000000"/>
              </a:solidFill>
            </a:endParaRPr>
          </a:p>
        </p:txBody>
      </p:sp>
    </p:spTree>
    <p:extLst>
      <p:ext uri="{BB962C8B-B14F-4D97-AF65-F5344CB8AC3E}">
        <p14:creationId xmlns:p14="http://schemas.microsoft.com/office/powerpoint/2010/main" val="2001886167"/>
      </p:ext>
    </p:extLst>
  </p:cSld>
  <p:clrMapOvr>
    <a:masterClrMapping/>
  </p:clrMapOvr>
  <p:transition spd="slow">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a:latin typeface="Trebuchet MS"/>
              </a:rPr>
              <a:t>Effektiv kartlegging skal kunne si noe om:</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en-US" sz="2400" dirty="0" err="1">
                <a:solidFill>
                  <a:srgbClr val="262626"/>
                </a:solidFill>
                <a:latin typeface="HelveticaNeue"/>
              </a:rPr>
              <a:t>både</a:t>
            </a:r>
            <a:r>
              <a:rPr lang="en-US" sz="2400" dirty="0">
                <a:solidFill>
                  <a:srgbClr val="262626"/>
                </a:solidFill>
                <a:latin typeface="HelveticaNeue"/>
              </a:rPr>
              <a:t> elevens </a:t>
            </a:r>
            <a:r>
              <a:rPr lang="en-US" sz="2400" dirty="0" err="1">
                <a:solidFill>
                  <a:srgbClr val="262626"/>
                </a:solidFill>
                <a:latin typeface="HelveticaNeue"/>
              </a:rPr>
              <a:t>potensiale</a:t>
            </a:r>
            <a:r>
              <a:rPr lang="en-US" sz="2400" dirty="0">
                <a:solidFill>
                  <a:srgbClr val="262626"/>
                </a:solidFill>
                <a:latin typeface="HelveticaNeue"/>
              </a:rPr>
              <a:t> </a:t>
            </a:r>
            <a:r>
              <a:rPr lang="en-US" sz="2400" dirty="0" err="1">
                <a:solidFill>
                  <a:srgbClr val="262626"/>
                </a:solidFill>
                <a:latin typeface="HelveticaNeue"/>
              </a:rPr>
              <a:t>og</a:t>
            </a:r>
            <a:r>
              <a:rPr lang="en-US" sz="2400" dirty="0">
                <a:solidFill>
                  <a:srgbClr val="262626"/>
                </a:solidFill>
                <a:latin typeface="HelveticaNeue"/>
              </a:rPr>
              <a:t> </a:t>
            </a:r>
            <a:r>
              <a:rPr lang="en-US" sz="2400" dirty="0" err="1">
                <a:solidFill>
                  <a:srgbClr val="262626"/>
                </a:solidFill>
                <a:latin typeface="HelveticaNeue"/>
              </a:rPr>
              <a:t>faktisk</a:t>
            </a:r>
            <a:r>
              <a:rPr lang="en-US" sz="2400" dirty="0">
                <a:solidFill>
                  <a:srgbClr val="262626"/>
                </a:solidFill>
                <a:latin typeface="HelveticaNeue"/>
              </a:rPr>
              <a:t> </a:t>
            </a:r>
            <a:r>
              <a:rPr lang="en-US" sz="2400" dirty="0" err="1">
                <a:solidFill>
                  <a:srgbClr val="262626"/>
                </a:solidFill>
                <a:latin typeface="HelveticaNeue"/>
              </a:rPr>
              <a:t>prestasjonsnivå</a:t>
            </a:r>
            <a:endParaRPr lang="en-US" sz="2400" dirty="0">
              <a:solidFill>
                <a:srgbClr val="FF0000"/>
              </a:solidFill>
              <a:latin typeface="HelveticaNeue"/>
            </a:endParaRPr>
          </a:p>
          <a:p>
            <a:pPr marL="265113" lvl="0" indent="-265113" fontAlgn="base">
              <a:spcAft>
                <a:spcPct val="0"/>
              </a:spcAft>
              <a:buClr>
                <a:srgbClr val="8F0D69"/>
              </a:buClr>
              <a:buFont typeface="Wingdings" charset="2"/>
              <a:buChar char="§"/>
            </a:pPr>
            <a:endParaRPr lang="nb-NO" sz="2400" dirty="0">
              <a:solidFill>
                <a:srgbClr val="262626"/>
              </a:solidFill>
              <a:latin typeface="HelveticaNeue"/>
            </a:endParaRPr>
          </a:p>
          <a:p>
            <a:pPr marL="265113" lvl="0" indent="-265113" fontAlgn="base">
              <a:spcAft>
                <a:spcPct val="0"/>
              </a:spcAft>
              <a:buClr>
                <a:srgbClr val="8F0D69"/>
              </a:buClr>
              <a:buFont typeface="Wingdings" charset="2"/>
              <a:buChar char="§"/>
            </a:pPr>
            <a:r>
              <a:rPr lang="nb-NO" sz="2400" dirty="0">
                <a:solidFill>
                  <a:srgbClr val="262626"/>
                </a:solidFill>
                <a:latin typeface="HelveticaNeue"/>
              </a:rPr>
              <a:t>oppdage under-ytere, og se etter informasjon om hvilke personlige og miljømessige faktorer som kan forklare dette </a:t>
            </a:r>
          </a:p>
          <a:p>
            <a:pPr marL="265113" lvl="0" indent="-265113" fontAlgn="base">
              <a:spcAft>
                <a:spcPct val="0"/>
              </a:spcAft>
              <a:buClr>
                <a:srgbClr val="8F0D69"/>
              </a:buClr>
              <a:buFont typeface="Wingdings" charset="2"/>
              <a:buChar char="§"/>
            </a:pPr>
            <a:endParaRPr lang="en-US" sz="2400" dirty="0">
              <a:solidFill>
                <a:srgbClr val="262626"/>
              </a:solidFill>
              <a:latin typeface="HelveticaNeue"/>
            </a:endParaRPr>
          </a:p>
          <a:p>
            <a:pPr marL="265113" lvl="0" indent="-265113" fontAlgn="base">
              <a:spcAft>
                <a:spcPct val="0"/>
              </a:spcAft>
              <a:buClr>
                <a:srgbClr val="8F0D69"/>
              </a:buClr>
              <a:buFont typeface="Wingdings" charset="2"/>
              <a:buChar char="§"/>
            </a:pPr>
            <a:r>
              <a:rPr lang="en-US" sz="2400" dirty="0" err="1">
                <a:solidFill>
                  <a:srgbClr val="262626"/>
                </a:solidFill>
                <a:latin typeface="HelveticaNeue"/>
              </a:rPr>
              <a:t>informasjon</a:t>
            </a:r>
            <a:r>
              <a:rPr lang="en-US" sz="2400" dirty="0">
                <a:solidFill>
                  <a:srgbClr val="262626"/>
                </a:solidFill>
                <a:latin typeface="HelveticaNeue"/>
              </a:rPr>
              <a:t> </a:t>
            </a:r>
            <a:r>
              <a:rPr lang="en-US" sz="2400" dirty="0" err="1">
                <a:solidFill>
                  <a:srgbClr val="262626"/>
                </a:solidFill>
                <a:latin typeface="HelveticaNeue"/>
              </a:rPr>
              <a:t>som</a:t>
            </a:r>
            <a:r>
              <a:rPr lang="en-US" sz="2400" dirty="0">
                <a:solidFill>
                  <a:srgbClr val="262626"/>
                </a:solidFill>
                <a:latin typeface="HelveticaNeue"/>
              </a:rPr>
              <a:t> </a:t>
            </a:r>
            <a:r>
              <a:rPr lang="en-US" sz="2400" dirty="0" err="1">
                <a:solidFill>
                  <a:srgbClr val="262626"/>
                </a:solidFill>
                <a:latin typeface="HelveticaNeue"/>
              </a:rPr>
              <a:t>er</a:t>
            </a:r>
            <a:r>
              <a:rPr lang="en-US" sz="2400" dirty="0">
                <a:solidFill>
                  <a:srgbClr val="262626"/>
                </a:solidFill>
                <a:latin typeface="HelveticaNeue"/>
              </a:rPr>
              <a:t> </a:t>
            </a:r>
            <a:r>
              <a:rPr lang="en-US" sz="2400" dirty="0" err="1">
                <a:solidFill>
                  <a:srgbClr val="262626"/>
                </a:solidFill>
                <a:latin typeface="HelveticaNeue"/>
              </a:rPr>
              <a:t>viktig</a:t>
            </a:r>
            <a:r>
              <a:rPr lang="en-US" sz="2400" dirty="0">
                <a:solidFill>
                  <a:srgbClr val="262626"/>
                </a:solidFill>
                <a:latin typeface="HelveticaNeue"/>
              </a:rPr>
              <a:t> for </a:t>
            </a:r>
            <a:r>
              <a:rPr lang="en-US" sz="2400" dirty="0" err="1">
                <a:solidFill>
                  <a:srgbClr val="262626"/>
                </a:solidFill>
                <a:latin typeface="HelveticaNeue"/>
              </a:rPr>
              <a:t>differensieringsprossesen</a:t>
            </a:r>
            <a:endParaRPr lang="nb-NO" sz="2000" dirty="0">
              <a:solidFill>
                <a:srgbClr val="FF0000"/>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45</a:t>
            </a:fld>
            <a:endParaRPr lang="nn-NO">
              <a:solidFill>
                <a:prstClr val="black">
                  <a:tint val="75000"/>
                </a:prstClr>
              </a:solidFill>
            </a:endParaRPr>
          </a:p>
        </p:txBody>
      </p:sp>
    </p:spTree>
    <p:extLst>
      <p:ext uri="{BB962C8B-B14F-4D97-AF65-F5344CB8AC3E}">
        <p14:creationId xmlns:p14="http://schemas.microsoft.com/office/powerpoint/2010/main" val="328945548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pPr lvl="0">
              <a:spcBef>
                <a:spcPct val="20000"/>
              </a:spcBef>
            </a:pPr>
            <a:r>
              <a:rPr lang="nb-NO" sz="2200" dirty="0">
                <a:solidFill>
                  <a:srgbClr val="000000"/>
                </a:solidFill>
              </a:rPr>
              <a:t/>
            </a:r>
            <a:br>
              <a:rPr lang="nb-NO" sz="2200" dirty="0">
                <a:solidFill>
                  <a:srgbClr val="000000"/>
                </a:solidFill>
              </a:rPr>
            </a:br>
            <a:r>
              <a:rPr lang="nb-NO" sz="2200" dirty="0" smtClean="0">
                <a:solidFill>
                  <a:srgbClr val="000000"/>
                </a:solidFill>
              </a:rPr>
              <a:t/>
            </a:r>
            <a:br>
              <a:rPr lang="nb-NO" sz="2200" dirty="0" smtClean="0">
                <a:solidFill>
                  <a:srgbClr val="000000"/>
                </a:solidFill>
              </a:rPr>
            </a:br>
            <a:r>
              <a:rPr lang="nb-NO" sz="4000" b="1" dirty="0" smtClean="0"/>
              <a:t>Kartlegging</a:t>
            </a:r>
            <a:endParaRPr lang="nb-NO" sz="4000" b="1" dirty="0"/>
          </a:p>
        </p:txBody>
      </p:sp>
      <p:sp>
        <p:nvSpPr>
          <p:cNvPr id="3" name="Plassholder for innhold 2"/>
          <p:cNvSpPr>
            <a:spLocks noGrp="1"/>
          </p:cNvSpPr>
          <p:nvPr>
            <p:ph idx="1"/>
          </p:nvPr>
        </p:nvSpPr>
        <p:spPr/>
        <p:txBody>
          <a:bodyPr>
            <a:normAutofit/>
          </a:bodyPr>
          <a:lstStyle/>
          <a:p>
            <a:pPr>
              <a:buNone/>
            </a:pPr>
            <a:endParaRPr lang="nb-NO" sz="2400" b="1" dirty="0" smtClean="0"/>
          </a:p>
          <a:p>
            <a:pPr>
              <a:buNone/>
            </a:pPr>
            <a:r>
              <a:rPr lang="nb-NO" sz="2400" dirty="0" smtClean="0">
                <a:solidFill>
                  <a:schemeClr val="tx1"/>
                </a:solidFill>
              </a:rPr>
              <a:t>Forskning anbefaler multiple kartleggings-instrumenter:</a:t>
            </a:r>
          </a:p>
          <a:p>
            <a:pPr>
              <a:buNone/>
            </a:pPr>
            <a:endParaRPr lang="nb-NO" sz="2400" b="1" dirty="0" smtClean="0">
              <a:solidFill>
                <a:schemeClr val="tx1"/>
              </a:solidFill>
            </a:endParaRPr>
          </a:p>
          <a:p>
            <a:pPr>
              <a:buNone/>
            </a:pPr>
            <a:r>
              <a:rPr lang="nb-NO" sz="2400" b="1" dirty="0" smtClean="0">
                <a:solidFill>
                  <a:schemeClr val="tx1"/>
                </a:solidFill>
              </a:rPr>
              <a:t>1.Subjektive vurderinger -</a:t>
            </a:r>
            <a:r>
              <a:rPr lang="nb-NO" sz="2300" b="1" dirty="0">
                <a:solidFill>
                  <a:schemeClr val="tx1"/>
                </a:solidFill>
              </a:rPr>
              <a:t>s</a:t>
            </a:r>
            <a:r>
              <a:rPr lang="nb-NO" sz="2300" b="1" dirty="0" smtClean="0">
                <a:solidFill>
                  <a:schemeClr val="tx1"/>
                </a:solidFill>
              </a:rPr>
              <a:t>kole og familie vurderinger-  </a:t>
            </a:r>
            <a:r>
              <a:rPr lang="nb-NO" sz="2300" dirty="0" smtClean="0">
                <a:solidFill>
                  <a:schemeClr val="tx1"/>
                </a:solidFill>
              </a:rPr>
              <a:t>lærervurderinger</a:t>
            </a:r>
            <a:r>
              <a:rPr lang="nb-NO" sz="2300" dirty="0">
                <a:solidFill>
                  <a:schemeClr val="tx1"/>
                </a:solidFill>
              </a:rPr>
              <a:t>, foreldrevurderinger,  vennerapporteringer, selvrapportering, mappeevalueringer)</a:t>
            </a:r>
            <a:endParaRPr lang="nb-NO" sz="2300" b="1" dirty="0" smtClean="0">
              <a:solidFill>
                <a:schemeClr val="tx1"/>
              </a:solidFill>
            </a:endParaRPr>
          </a:p>
          <a:p>
            <a:pPr>
              <a:buNone/>
            </a:pPr>
            <a:r>
              <a:rPr lang="nb-NO" sz="2300" b="1" dirty="0" smtClean="0">
                <a:solidFill>
                  <a:schemeClr val="tx1"/>
                </a:solidFill>
              </a:rPr>
              <a:t> </a:t>
            </a:r>
            <a:endParaRPr lang="nb-NO" sz="2300" dirty="0" smtClean="0">
              <a:solidFill>
                <a:schemeClr val="tx1"/>
              </a:solidFill>
              <a:cs typeface="Times New Roman" pitchFamily="18" charset="0"/>
            </a:endParaRPr>
          </a:p>
          <a:p>
            <a:pPr>
              <a:buNone/>
            </a:pPr>
            <a:r>
              <a:rPr lang="nb-NO" sz="2400" b="1" dirty="0" smtClean="0">
                <a:solidFill>
                  <a:schemeClr val="tx1"/>
                </a:solidFill>
              </a:rPr>
              <a:t>2.Objektive </a:t>
            </a:r>
            <a:r>
              <a:rPr lang="nb-NO" sz="2400" b="1" dirty="0">
                <a:solidFill>
                  <a:schemeClr val="tx1"/>
                </a:solidFill>
              </a:rPr>
              <a:t>vurderinger </a:t>
            </a:r>
            <a:r>
              <a:rPr lang="nb-NO" sz="2400" b="1" dirty="0" smtClean="0">
                <a:solidFill>
                  <a:schemeClr val="tx1"/>
                </a:solidFill>
              </a:rPr>
              <a:t>–nasjonale kunnskapstester</a:t>
            </a:r>
            <a:r>
              <a:rPr lang="nb-NO" sz="2400" dirty="0" smtClean="0">
                <a:solidFill>
                  <a:schemeClr val="tx1"/>
                </a:solidFill>
              </a:rPr>
              <a:t> (verbal, matematisk, kunstnerisk, osv.); </a:t>
            </a:r>
            <a:r>
              <a:rPr lang="nb-NO" sz="2400" b="1" dirty="0" smtClean="0">
                <a:solidFill>
                  <a:schemeClr val="tx1"/>
                </a:solidFill>
              </a:rPr>
              <a:t>kreativitetstester; motivasjonskalaer; interesseskalaer,  </a:t>
            </a:r>
            <a:r>
              <a:rPr lang="nb-NO" sz="2300" b="1" dirty="0">
                <a:solidFill>
                  <a:schemeClr val="tx1"/>
                </a:solidFill>
              </a:rPr>
              <a:t>i</a:t>
            </a:r>
            <a:r>
              <a:rPr lang="nb-NO" sz="2300" b="1" dirty="0" smtClean="0">
                <a:solidFill>
                  <a:schemeClr val="tx1"/>
                </a:solidFill>
              </a:rPr>
              <a:t>ntelligenstester</a:t>
            </a:r>
            <a:endParaRPr lang="nb-NO" sz="2300" dirty="0" smtClean="0">
              <a:solidFill>
                <a:schemeClr val="tx1"/>
              </a:solidFill>
            </a:endParaRPr>
          </a:p>
          <a:p>
            <a:endParaRPr lang="nb-NO" sz="2400" dirty="0" smtClean="0"/>
          </a:p>
          <a:p>
            <a:endParaRPr lang="nb-NO" dirty="0" smtClean="0"/>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46</a:t>
            </a:fld>
            <a:endParaRPr lang="en-US">
              <a:solidFill>
                <a:srgbClr val="000000"/>
              </a:solidFill>
            </a:endParaRPr>
          </a:p>
        </p:txBody>
      </p:sp>
    </p:spTree>
    <p:extLst>
      <p:ext uri="{BB962C8B-B14F-4D97-AF65-F5344CB8AC3E}">
        <p14:creationId xmlns:p14="http://schemas.microsoft.com/office/powerpoint/2010/main" val="619917145"/>
      </p:ext>
    </p:extLst>
  </p:cSld>
  <p:clrMapOvr>
    <a:masterClrMapping/>
  </p:clrMapOvr>
  <p:transition spd="slow">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611560" y="14431"/>
            <a:ext cx="7344816" cy="1371600"/>
          </a:xfrm>
        </p:spPr>
        <p:txBody>
          <a:bodyPr/>
          <a:lstStyle/>
          <a:p>
            <a:r>
              <a:rPr lang="nb-NO" dirty="0" smtClean="0"/>
              <a:t>Foreldrevurderinger</a:t>
            </a:r>
            <a:endParaRPr lang="nb-NO" dirty="0"/>
          </a:p>
        </p:txBody>
      </p:sp>
      <p:pic>
        <p:nvPicPr>
          <p:cNvPr id="4" name="Plassholder for innhold 3"/>
          <p:cNvPicPr>
            <a:picLocks noGrp="1"/>
          </p:cNvPicPr>
          <p:nvPr>
            <p:ph idx="1"/>
          </p:nvPr>
        </p:nvPicPr>
        <p:blipFill>
          <a:blip r:embed="rId3" cstate="print">
            <a:extLst>
              <a:ext uri="{28A0092B-C50C-407E-A947-70E740481C1C}">
                <a14:useLocalDpi xmlns:a14="http://schemas.microsoft.com/office/drawing/2010/main" val="0"/>
              </a:ext>
            </a:extLst>
          </a:blip>
          <a:stretch>
            <a:fillRect/>
          </a:stretch>
        </p:blipFill>
        <p:spPr bwMode="auto">
          <a:xfrm>
            <a:off x="1371432" y="1600200"/>
            <a:ext cx="6401135" cy="4525963"/>
          </a:xfrm>
          <a:prstGeom prst="rect">
            <a:avLst/>
          </a:prstGeom>
          <a:noFill/>
          <a:ln>
            <a:noFill/>
          </a:ln>
        </p:spPr>
      </p:pic>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47</a:t>
            </a:fld>
            <a:endParaRPr lang="en-US">
              <a:solidFill>
                <a:srgbClr val="000000"/>
              </a:solidFill>
            </a:endParaRPr>
          </a:p>
        </p:txBody>
      </p:sp>
      <p:sp>
        <p:nvSpPr>
          <p:cNvPr id="5" name="Footer Placeholder 4"/>
          <p:cNvSpPr>
            <a:spLocks noGrp="1"/>
          </p:cNvSpPr>
          <p:nvPr>
            <p:ph type="ftr" sz="quarter" idx="11"/>
          </p:nvPr>
        </p:nvSpPr>
        <p:spPr/>
        <p:txBody>
          <a:bodyPr/>
          <a:lstStyle/>
          <a:p>
            <a:r>
              <a:rPr lang="nn-NO" smtClean="0">
                <a:solidFill>
                  <a:prstClr val="black">
                    <a:tint val="75000"/>
                  </a:prstClr>
                </a:solidFill>
              </a:rPr>
              <a:t>juni, 2018</a:t>
            </a:r>
            <a:endParaRPr lang="nn-NO">
              <a:solidFill>
                <a:prstClr val="black">
                  <a:tint val="75000"/>
                </a:prstClr>
              </a:solidFill>
            </a:endParaRPr>
          </a:p>
        </p:txBody>
      </p:sp>
    </p:spTree>
    <p:extLst>
      <p:ext uri="{BB962C8B-B14F-4D97-AF65-F5344CB8AC3E}">
        <p14:creationId xmlns:p14="http://schemas.microsoft.com/office/powerpoint/2010/main" val="4192801695"/>
      </p:ext>
    </p:extLst>
  </p:cSld>
  <p:clrMapOvr>
    <a:masterClrMapping/>
  </p:clrMapOvr>
  <p:transition spd="slow">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152718"/>
            <a:ext cx="7427168" cy="1371600"/>
          </a:xfrm>
        </p:spPr>
        <p:txBody>
          <a:bodyPr>
            <a:normAutofit/>
          </a:bodyPr>
          <a:lstStyle/>
          <a:p>
            <a:r>
              <a:rPr lang="nb-NO" sz="3200" b="1" dirty="0" smtClean="0"/>
              <a:t>Foreldrevurderinger</a:t>
            </a:r>
            <a:endParaRPr lang="nb-NO" sz="3200" b="1" dirty="0"/>
          </a:p>
        </p:txBody>
      </p:sp>
      <p:sp>
        <p:nvSpPr>
          <p:cNvPr id="3" name="Plassholder for innhold 2"/>
          <p:cNvSpPr>
            <a:spLocks noGrp="1"/>
          </p:cNvSpPr>
          <p:nvPr>
            <p:ph idx="1"/>
          </p:nvPr>
        </p:nvSpPr>
        <p:spPr/>
        <p:txBody>
          <a:bodyPr>
            <a:normAutofit/>
          </a:bodyPr>
          <a:lstStyle/>
          <a:p>
            <a:r>
              <a:rPr lang="nb-NO" sz="2400" dirty="0" smtClean="0">
                <a:solidFill>
                  <a:schemeClr val="tx1"/>
                </a:solidFill>
              </a:rPr>
              <a:t>Ingen kjenner barnet bedre enn foreldrene</a:t>
            </a:r>
          </a:p>
          <a:p>
            <a:r>
              <a:rPr lang="nb-NO" sz="2400" dirty="0" smtClean="0">
                <a:solidFill>
                  <a:schemeClr val="tx1"/>
                </a:solidFill>
              </a:rPr>
              <a:t>Tidlig utvikling innenfor tale, bevegelse og lesing er sterke </a:t>
            </a:r>
            <a:r>
              <a:rPr lang="nb-NO" sz="2400" dirty="0" err="1" smtClean="0">
                <a:solidFill>
                  <a:schemeClr val="tx1"/>
                </a:solidFill>
              </a:rPr>
              <a:t>prediktorer</a:t>
            </a:r>
            <a:r>
              <a:rPr lang="nb-NO" sz="2400" dirty="0" smtClean="0">
                <a:solidFill>
                  <a:schemeClr val="tx1"/>
                </a:solidFill>
              </a:rPr>
              <a:t> for høye </a:t>
            </a:r>
            <a:r>
              <a:rPr lang="nb-NO" sz="2400" dirty="0">
                <a:solidFill>
                  <a:schemeClr val="tx1"/>
                </a:solidFill>
              </a:rPr>
              <a:t>intellektuelle evner (Gross,2004).</a:t>
            </a:r>
            <a:endParaRPr lang="nb-NO" sz="2400" dirty="0" smtClean="0">
              <a:solidFill>
                <a:schemeClr val="tx1"/>
              </a:solidFill>
            </a:endParaRPr>
          </a:p>
          <a:p>
            <a:r>
              <a:rPr lang="nb-NO" sz="2400" dirty="0" smtClean="0">
                <a:solidFill>
                  <a:schemeClr val="tx1"/>
                </a:solidFill>
              </a:rPr>
              <a:t>Det er essensielt å involvere foreldrene i identifiseringen dersom vi ønsker å få et helhetlig bilde av barnet</a:t>
            </a:r>
          </a:p>
          <a:p>
            <a:r>
              <a:rPr lang="nb-NO" sz="2400" dirty="0" smtClean="0">
                <a:solidFill>
                  <a:schemeClr val="tx1"/>
                </a:solidFill>
              </a:rPr>
              <a:t>Lærere kan ofte tenke at foreldre overvurderer barnets evner</a:t>
            </a: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48</a:t>
            </a:fld>
            <a:endParaRPr lang="en-US">
              <a:solidFill>
                <a:srgbClr val="000000"/>
              </a:solidFill>
            </a:endParaRPr>
          </a:p>
        </p:txBody>
      </p:sp>
    </p:spTree>
    <p:extLst>
      <p:ext uri="{BB962C8B-B14F-4D97-AF65-F5344CB8AC3E}">
        <p14:creationId xmlns:p14="http://schemas.microsoft.com/office/powerpoint/2010/main" val="1486428382"/>
      </p:ext>
    </p:extLst>
  </p:cSld>
  <p:clrMapOvr>
    <a:masterClrMapping/>
  </p:clrMapOvr>
  <p:transition spd="slow">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Lærervurderinger</a:t>
            </a:r>
            <a:endParaRPr lang="nb-NO" sz="3200" b="1" dirty="0"/>
          </a:p>
        </p:txBody>
      </p:sp>
      <p:pic>
        <p:nvPicPr>
          <p:cNvPr id="4" name="Plassholder for innhold 3"/>
          <p:cNvPicPr>
            <a:picLocks noGrp="1"/>
          </p:cNvPicPr>
          <p:nvPr>
            <p:ph idx="1"/>
          </p:nvPr>
        </p:nvPicPr>
        <p:blipFill>
          <a:blip r:embed="rId3" cstate="print">
            <a:extLst>
              <a:ext uri="{28A0092B-C50C-407E-A947-70E740481C1C}">
                <a14:useLocalDpi xmlns:a14="http://schemas.microsoft.com/office/drawing/2010/main" val="0"/>
              </a:ext>
            </a:extLst>
          </a:blip>
          <a:stretch>
            <a:fillRect/>
          </a:stretch>
        </p:blipFill>
        <p:spPr bwMode="auto">
          <a:xfrm>
            <a:off x="1361724" y="1600200"/>
            <a:ext cx="6420551" cy="4525963"/>
          </a:xfrm>
          <a:prstGeom prst="rect">
            <a:avLst/>
          </a:prstGeom>
          <a:noFill/>
          <a:ln>
            <a:noFill/>
          </a:ln>
        </p:spPr>
      </p:pic>
      <p:sp>
        <p:nvSpPr>
          <p:cNvPr id="3" name="Footer Placeholder 2"/>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49</a:t>
            </a:fld>
            <a:endParaRPr lang="en-US">
              <a:solidFill>
                <a:srgbClr val="000000"/>
              </a:solidFill>
            </a:endParaRPr>
          </a:p>
        </p:txBody>
      </p:sp>
    </p:spTree>
    <p:extLst>
      <p:ext uri="{BB962C8B-B14F-4D97-AF65-F5344CB8AC3E}">
        <p14:creationId xmlns:p14="http://schemas.microsoft.com/office/powerpoint/2010/main" val="764009697"/>
      </p:ext>
    </p:extLst>
  </p:cSld>
  <p:clrMapOvr>
    <a:masterClrMapping/>
  </p:clrMapOvr>
  <p:transition spd="slow">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200" b="1" dirty="0" smtClean="0"/>
              <a:t>Politisk kontekst</a:t>
            </a:r>
            <a:endParaRPr lang="nb-NO" sz="3200" b="1" dirty="0"/>
          </a:p>
        </p:txBody>
      </p:sp>
      <p:sp>
        <p:nvSpPr>
          <p:cNvPr id="3" name="Content Placeholder 2"/>
          <p:cNvSpPr>
            <a:spLocks noGrp="1"/>
          </p:cNvSpPr>
          <p:nvPr>
            <p:ph idx="1"/>
          </p:nvPr>
        </p:nvSpPr>
        <p:spPr/>
        <p:txBody>
          <a:bodyPr/>
          <a:lstStyle/>
          <a:p>
            <a:endParaRPr lang="nb-NO" sz="2000" dirty="0" smtClean="0">
              <a:solidFill>
                <a:srgbClr val="000000"/>
              </a:solidFill>
            </a:endParaRPr>
          </a:p>
          <a:p>
            <a:r>
              <a:rPr lang="nb-NO" sz="2000" dirty="0" smtClean="0">
                <a:solidFill>
                  <a:srgbClr val="000000"/>
                </a:solidFill>
              </a:rPr>
              <a:t>Nasjonal </a:t>
            </a:r>
            <a:r>
              <a:rPr lang="nb-NO" sz="2000" dirty="0">
                <a:solidFill>
                  <a:srgbClr val="000000"/>
                </a:solidFill>
              </a:rPr>
              <a:t>strategi for realfag i barnehagen og grunnopplæringen (</a:t>
            </a:r>
            <a:r>
              <a:rPr lang="nb-NO" sz="2000" dirty="0" smtClean="0">
                <a:solidFill>
                  <a:srgbClr val="000000"/>
                </a:solidFill>
              </a:rPr>
              <a:t>2015-2019)</a:t>
            </a:r>
            <a:r>
              <a:rPr lang="nb-NO" sz="2000" dirty="0">
                <a:solidFill>
                  <a:srgbClr val="000000"/>
                </a:solidFill>
              </a:rPr>
              <a:t>,</a:t>
            </a:r>
            <a:r>
              <a:rPr lang="nb-NO" sz="2000" dirty="0" smtClean="0">
                <a:solidFill>
                  <a:srgbClr val="000000"/>
                </a:solidFill>
              </a:rPr>
              <a:t> </a:t>
            </a:r>
            <a:r>
              <a:rPr lang="nb-NO" sz="2000" dirty="0">
                <a:solidFill>
                  <a:srgbClr val="000000"/>
                </a:solidFill>
              </a:rPr>
              <a:t>«Tett på realfag». </a:t>
            </a:r>
            <a:endParaRPr lang="nb-NO" sz="2000" dirty="0" smtClean="0">
              <a:solidFill>
                <a:srgbClr val="000000"/>
              </a:solidFill>
            </a:endParaRPr>
          </a:p>
          <a:p>
            <a:endParaRPr lang="nb-NO" sz="2000" dirty="0" smtClean="0">
              <a:solidFill>
                <a:srgbClr val="000000"/>
              </a:solidFill>
            </a:endParaRPr>
          </a:p>
          <a:p>
            <a:r>
              <a:rPr lang="nb-NO" sz="2000" dirty="0">
                <a:solidFill>
                  <a:srgbClr val="000000"/>
                </a:solidFill>
              </a:rPr>
              <a:t>Parallelt med dette ble det september 2015 oppnevnt et utvalg for høyt presterende elever for å vurdere forutsetninger og foreslå konkrete tiltak for at flere elever skal prestere på høyt og avansert nivå i grunnopplæringen, og for at høyt presterende elever skal få et bedre </a:t>
            </a:r>
            <a:r>
              <a:rPr lang="nb-NO" sz="2000" dirty="0" smtClean="0">
                <a:solidFill>
                  <a:srgbClr val="000000"/>
                </a:solidFill>
              </a:rPr>
              <a:t>skoletilbud</a:t>
            </a:r>
            <a:r>
              <a:rPr lang="nb-NO" sz="2800" dirty="0" smtClean="0">
                <a:solidFill>
                  <a:srgbClr val="000000"/>
                </a:solidFill>
                <a:latin typeface="Franklin Gothic Book"/>
              </a:rPr>
              <a:t>.</a:t>
            </a:r>
            <a:endParaRPr lang="nb-NO" dirty="0"/>
          </a:p>
        </p:txBody>
      </p:sp>
      <p:sp>
        <p:nvSpPr>
          <p:cNvPr id="6" name="Footer Placeholder 5"/>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5</a:t>
            </a:fld>
            <a:endParaRPr lang="en-US" dirty="0"/>
          </a:p>
        </p:txBody>
      </p:sp>
    </p:spTree>
    <p:extLst>
      <p:ext uri="{BB962C8B-B14F-4D97-AF65-F5344CB8AC3E}">
        <p14:creationId xmlns:p14="http://schemas.microsoft.com/office/powerpoint/2010/main" val="213051595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Lærer vurderinger</a:t>
            </a:r>
            <a:endParaRPr lang="nb-NO" sz="3200" b="1" dirty="0"/>
          </a:p>
        </p:txBody>
      </p:sp>
      <p:sp>
        <p:nvSpPr>
          <p:cNvPr id="3" name="Plassholder for innhold 2"/>
          <p:cNvSpPr>
            <a:spLocks noGrp="1"/>
          </p:cNvSpPr>
          <p:nvPr>
            <p:ph idx="1"/>
          </p:nvPr>
        </p:nvSpPr>
        <p:spPr/>
        <p:txBody>
          <a:bodyPr>
            <a:normAutofit fontScale="92500"/>
          </a:bodyPr>
          <a:lstStyle/>
          <a:p>
            <a:r>
              <a:rPr lang="nb-NO" sz="2600" dirty="0" smtClean="0"/>
              <a:t>Lærere kan ha en tendens til å nominere de skoleflinke</a:t>
            </a:r>
          </a:p>
          <a:p>
            <a:r>
              <a:rPr lang="nb-NO" sz="2600" dirty="0" smtClean="0"/>
              <a:t>Lærere som trenes opp i å gjenkjenne karakteristika ved de med stort læringspotensial er bedre i stand til å identifisere dem</a:t>
            </a:r>
          </a:p>
          <a:p>
            <a:r>
              <a:rPr lang="nb-NO" sz="2600" dirty="0" smtClean="0"/>
              <a:t>En del av disse elevene presterer ikke nødvendigvis bedre enn sine klassekamerater i det daglige. Men tegn på begavelse kan ses i mer komplekse og avanserte oppgaver</a:t>
            </a:r>
          </a:p>
          <a:p>
            <a:r>
              <a:rPr lang="nb-NO" sz="2600" dirty="0" smtClean="0"/>
              <a:t>En sjekkliste for ulike prestasjoner og atferd er et nyttig og strukturert observasjonsverktøy</a:t>
            </a:r>
          </a:p>
          <a:p>
            <a:r>
              <a:rPr lang="nb-NO" sz="2600" dirty="0" smtClean="0"/>
              <a:t>For å identifisere </a:t>
            </a:r>
            <a:r>
              <a:rPr lang="nb-NO" sz="2600" dirty="0" err="1" smtClean="0"/>
              <a:t>underytere</a:t>
            </a:r>
            <a:r>
              <a:rPr lang="nb-NO" sz="2600" dirty="0" smtClean="0"/>
              <a:t> må man ofte bruke en spesiell sjekkliste</a:t>
            </a:r>
          </a:p>
          <a:p>
            <a:endParaRPr lang="nb-NO" dirty="0"/>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50</a:t>
            </a:fld>
            <a:endParaRPr lang="en-US">
              <a:solidFill>
                <a:srgbClr val="000000"/>
              </a:solidFill>
            </a:endParaRPr>
          </a:p>
        </p:txBody>
      </p:sp>
    </p:spTree>
    <p:extLst>
      <p:ext uri="{BB962C8B-B14F-4D97-AF65-F5344CB8AC3E}">
        <p14:creationId xmlns:p14="http://schemas.microsoft.com/office/powerpoint/2010/main" val="3027381502"/>
      </p:ext>
    </p:extLst>
  </p:cSld>
  <p:clrMapOvr>
    <a:masterClrMapping/>
  </p:clrMapOvr>
  <p:transition spd="slow">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636680"/>
          </a:xfrm>
        </p:spPr>
        <p:txBody>
          <a:bodyPr>
            <a:noAutofit/>
          </a:bodyPr>
          <a:lstStyle/>
          <a:p>
            <a:r>
              <a:rPr lang="nb-NO" sz="3200" b="1" dirty="0"/>
              <a:t>Karakteristika blant </a:t>
            </a:r>
            <a:r>
              <a:rPr lang="nb-NO" sz="3200" b="1" dirty="0" smtClean="0"/>
              <a:t>elever </a:t>
            </a:r>
            <a:r>
              <a:rPr lang="nb-NO" sz="3200" b="1" dirty="0"/>
              <a:t>med </a:t>
            </a:r>
            <a:r>
              <a:rPr lang="nb-NO" sz="3200" b="1" dirty="0" smtClean="0"/>
              <a:t>stort potensial i lesing (Idsøe,2014)</a:t>
            </a:r>
            <a:endParaRPr lang="nb-NO" sz="3200" b="1" dirty="0"/>
          </a:p>
        </p:txBody>
      </p:sp>
      <p:sp>
        <p:nvSpPr>
          <p:cNvPr id="3" name="Plassholder for innhold 2"/>
          <p:cNvSpPr>
            <a:spLocks noGrp="1"/>
          </p:cNvSpPr>
          <p:nvPr>
            <p:ph idx="1"/>
          </p:nvPr>
        </p:nvSpPr>
        <p:spPr>
          <a:xfrm>
            <a:off x="609598" y="1700808"/>
            <a:ext cx="7418785" cy="4896544"/>
          </a:xfrm>
        </p:spPr>
        <p:txBody>
          <a:bodyPr>
            <a:normAutofit/>
          </a:bodyPr>
          <a:lstStyle/>
          <a:p>
            <a:pPr marL="0" indent="0">
              <a:buNone/>
            </a:pPr>
            <a:r>
              <a:rPr lang="nb-NO" sz="1700" dirty="0" smtClean="0">
                <a:cs typeface="Times New Roman" panose="02020603050405020304" pitchFamily="18" charset="0"/>
              </a:rPr>
              <a:t>-     </a:t>
            </a:r>
            <a:r>
              <a:rPr lang="nb-NO" sz="1700" dirty="0" smtClean="0">
                <a:solidFill>
                  <a:schemeClr val="tx1"/>
                </a:solidFill>
                <a:cs typeface="Times New Roman" panose="02020603050405020304" pitchFamily="18" charset="0"/>
              </a:rPr>
              <a:t>begynner å lese </a:t>
            </a:r>
            <a:r>
              <a:rPr lang="nb-NO" sz="1700" dirty="0">
                <a:solidFill>
                  <a:schemeClr val="tx1"/>
                </a:solidFill>
                <a:cs typeface="Times New Roman" panose="02020603050405020304" pitchFamily="18" charset="0"/>
              </a:rPr>
              <a:t>tidlig (gjelder mange, men ikke alle)</a:t>
            </a:r>
          </a:p>
          <a:p>
            <a:pPr marL="0" indent="0">
              <a:buNone/>
            </a:pPr>
            <a:r>
              <a:rPr lang="nb-NO" sz="1700" dirty="0" smtClean="0">
                <a:solidFill>
                  <a:schemeClr val="tx1"/>
                </a:solidFill>
                <a:cs typeface="Times New Roman" panose="02020603050405020304" pitchFamily="18" charset="0"/>
              </a:rPr>
              <a:t> -    leser på </a:t>
            </a:r>
            <a:r>
              <a:rPr lang="nb-NO" sz="1700" dirty="0">
                <a:solidFill>
                  <a:schemeClr val="tx1"/>
                </a:solidFill>
                <a:cs typeface="Times New Roman" panose="02020603050405020304" pitchFamily="18" charset="0"/>
              </a:rPr>
              <a:t>et </a:t>
            </a:r>
            <a:r>
              <a:rPr lang="nb-NO" sz="1700" dirty="0" smtClean="0">
                <a:solidFill>
                  <a:schemeClr val="tx1"/>
                </a:solidFill>
                <a:cs typeface="Times New Roman" panose="02020603050405020304" pitchFamily="18" charset="0"/>
              </a:rPr>
              <a:t>nivå </a:t>
            </a:r>
            <a:r>
              <a:rPr lang="nb-NO" sz="1700" dirty="0">
                <a:solidFill>
                  <a:schemeClr val="tx1"/>
                </a:solidFill>
                <a:cs typeface="Times New Roman" panose="02020603050405020304" pitchFamily="18" charset="0"/>
              </a:rPr>
              <a:t>tilsvarende minst to klassetrinn over sine </a:t>
            </a:r>
            <a:r>
              <a:rPr lang="nb-NO" sz="1700" dirty="0" smtClean="0">
                <a:solidFill>
                  <a:schemeClr val="tx1"/>
                </a:solidFill>
                <a:cs typeface="Times New Roman" panose="02020603050405020304" pitchFamily="18" charset="0"/>
              </a:rPr>
              <a:t> </a:t>
            </a:r>
          </a:p>
          <a:p>
            <a:pPr marL="0" indent="0">
              <a:buNone/>
            </a:pPr>
            <a:r>
              <a:rPr lang="nb-NO" sz="1700" dirty="0">
                <a:solidFill>
                  <a:schemeClr val="tx1"/>
                </a:solidFill>
                <a:cs typeface="Times New Roman" panose="02020603050405020304" pitchFamily="18" charset="0"/>
              </a:rPr>
              <a:t> </a:t>
            </a:r>
            <a:r>
              <a:rPr lang="nb-NO" sz="1700" dirty="0" smtClean="0">
                <a:solidFill>
                  <a:schemeClr val="tx1"/>
                </a:solidFill>
                <a:cs typeface="Times New Roman" panose="02020603050405020304" pitchFamily="18" charset="0"/>
              </a:rPr>
              <a:t>     kronologisk jevnaldrende</a:t>
            </a:r>
          </a:p>
          <a:p>
            <a:pPr>
              <a:buFontTx/>
              <a:buChar char="-"/>
            </a:pPr>
            <a:r>
              <a:rPr lang="nb-NO" sz="1700" dirty="0" smtClean="0">
                <a:solidFill>
                  <a:schemeClr val="tx1"/>
                </a:solidFill>
                <a:cs typeface="Times New Roman" panose="02020603050405020304" pitchFamily="18" charset="0"/>
              </a:rPr>
              <a:t>  lærer </a:t>
            </a:r>
            <a:r>
              <a:rPr lang="nb-NO" sz="1700" dirty="0">
                <a:solidFill>
                  <a:schemeClr val="tx1"/>
                </a:solidFill>
                <a:cs typeface="Times New Roman" panose="02020603050405020304" pitchFamily="18" charset="0"/>
              </a:rPr>
              <a:t>seg selv a </a:t>
            </a:r>
            <a:r>
              <a:rPr lang="nb-NO" sz="1700" dirty="0" smtClean="0">
                <a:solidFill>
                  <a:schemeClr val="tx1"/>
                </a:solidFill>
                <a:cs typeface="Times New Roman" panose="02020603050405020304" pitchFamily="18" charset="0"/>
              </a:rPr>
              <a:t>lese</a:t>
            </a:r>
          </a:p>
          <a:p>
            <a:pPr>
              <a:buFontTx/>
              <a:buChar char="-"/>
            </a:pPr>
            <a:r>
              <a:rPr lang="nb-NO" sz="1700" dirty="0" smtClean="0">
                <a:solidFill>
                  <a:schemeClr val="tx1"/>
                </a:solidFill>
                <a:cs typeface="Times New Roman" panose="02020603050405020304" pitchFamily="18" charset="0"/>
              </a:rPr>
              <a:t>  liker </a:t>
            </a:r>
            <a:r>
              <a:rPr lang="nb-NO" sz="1700" dirty="0">
                <a:solidFill>
                  <a:schemeClr val="tx1"/>
                </a:solidFill>
                <a:cs typeface="Times New Roman" panose="02020603050405020304" pitchFamily="18" charset="0"/>
              </a:rPr>
              <a:t>leseprosessen og anvender et ekspansivt </a:t>
            </a:r>
            <a:r>
              <a:rPr lang="nb-NO" sz="1700" dirty="0" smtClean="0">
                <a:solidFill>
                  <a:schemeClr val="tx1"/>
                </a:solidFill>
                <a:cs typeface="Times New Roman" panose="02020603050405020304" pitchFamily="18" charset="0"/>
              </a:rPr>
              <a:t>vokabular</a:t>
            </a:r>
          </a:p>
          <a:p>
            <a:pPr>
              <a:buFontTx/>
              <a:buChar char="-"/>
            </a:pPr>
            <a:r>
              <a:rPr lang="nb-NO" sz="1700" dirty="0" smtClean="0">
                <a:solidFill>
                  <a:schemeClr val="tx1"/>
                </a:solidFill>
                <a:cs typeface="Times New Roman" panose="02020603050405020304" pitchFamily="18" charset="0"/>
              </a:rPr>
              <a:t>  fremviser </a:t>
            </a:r>
            <a:r>
              <a:rPr lang="nb-NO" sz="1700" dirty="0">
                <a:solidFill>
                  <a:schemeClr val="tx1"/>
                </a:solidFill>
                <a:cs typeface="Times New Roman" panose="02020603050405020304" pitchFamily="18" charset="0"/>
              </a:rPr>
              <a:t>avansert </a:t>
            </a:r>
            <a:r>
              <a:rPr lang="nb-NO" sz="1700" dirty="0" smtClean="0">
                <a:solidFill>
                  <a:schemeClr val="tx1"/>
                </a:solidFill>
                <a:cs typeface="Times New Roman" panose="02020603050405020304" pitchFamily="18" charset="0"/>
              </a:rPr>
              <a:t>språkforståelse</a:t>
            </a:r>
          </a:p>
          <a:p>
            <a:pPr>
              <a:buFontTx/>
              <a:buChar char="-"/>
            </a:pPr>
            <a:r>
              <a:rPr lang="nb-NO" sz="1700" dirty="0" smtClean="0">
                <a:solidFill>
                  <a:schemeClr val="tx1"/>
                </a:solidFill>
                <a:cs typeface="Times New Roman" panose="02020603050405020304" pitchFamily="18" charset="0"/>
              </a:rPr>
              <a:t>  liker </a:t>
            </a:r>
            <a:r>
              <a:rPr lang="nb-NO" sz="1700" dirty="0">
                <a:solidFill>
                  <a:schemeClr val="tx1"/>
                </a:solidFill>
                <a:cs typeface="Times New Roman" panose="02020603050405020304" pitchFamily="18" charset="0"/>
              </a:rPr>
              <a:t>best «</a:t>
            </a:r>
            <a:r>
              <a:rPr lang="nb-NO" sz="1700" dirty="0" smtClean="0">
                <a:solidFill>
                  <a:schemeClr val="tx1"/>
                </a:solidFill>
                <a:cs typeface="Times New Roman" panose="02020603050405020304" pitchFamily="18" charset="0"/>
              </a:rPr>
              <a:t>ikke-fiksjon»</a:t>
            </a:r>
          </a:p>
          <a:p>
            <a:pPr>
              <a:buFontTx/>
              <a:buChar char="-"/>
            </a:pPr>
            <a:r>
              <a:rPr lang="nb-NO" sz="1700" dirty="0" smtClean="0">
                <a:solidFill>
                  <a:schemeClr val="tx1"/>
                </a:solidFill>
                <a:cs typeface="Times New Roman" panose="02020603050405020304" pitchFamily="18" charset="0"/>
              </a:rPr>
              <a:t>  søker </a:t>
            </a:r>
            <a:r>
              <a:rPr lang="nb-NO" sz="1700" dirty="0">
                <a:solidFill>
                  <a:schemeClr val="tx1"/>
                </a:solidFill>
                <a:cs typeface="Times New Roman" panose="02020603050405020304" pitchFamily="18" charset="0"/>
              </a:rPr>
              <a:t>etter lesemuligheter for ulike </a:t>
            </a:r>
            <a:r>
              <a:rPr lang="nb-NO" sz="1700" dirty="0" smtClean="0">
                <a:solidFill>
                  <a:schemeClr val="tx1"/>
                </a:solidFill>
                <a:cs typeface="Times New Roman" panose="02020603050405020304" pitchFamily="18" charset="0"/>
              </a:rPr>
              <a:t>formal</a:t>
            </a:r>
          </a:p>
          <a:p>
            <a:pPr>
              <a:buFontTx/>
              <a:buChar char="-"/>
            </a:pPr>
            <a:r>
              <a:rPr lang="nb-NO" sz="1700" dirty="0" smtClean="0">
                <a:solidFill>
                  <a:schemeClr val="tx1"/>
                </a:solidFill>
                <a:cs typeface="Times New Roman" panose="02020603050405020304" pitchFamily="18" charset="0"/>
              </a:rPr>
              <a:t> </a:t>
            </a:r>
            <a:r>
              <a:rPr lang="nb-NO" sz="1700" dirty="0">
                <a:solidFill>
                  <a:schemeClr val="tx1"/>
                </a:solidFill>
                <a:cs typeface="Times New Roman" panose="02020603050405020304" pitchFamily="18" charset="0"/>
              </a:rPr>
              <a:t>«</a:t>
            </a:r>
            <a:r>
              <a:rPr lang="nb-NO" sz="1700" dirty="0" smtClean="0">
                <a:solidFill>
                  <a:schemeClr val="tx1"/>
                </a:solidFill>
                <a:cs typeface="Times New Roman" panose="02020603050405020304" pitchFamily="18" charset="0"/>
              </a:rPr>
              <a:t>tørster</a:t>
            </a:r>
            <a:r>
              <a:rPr lang="nb-NO" sz="1700" dirty="0">
                <a:solidFill>
                  <a:schemeClr val="tx1"/>
                </a:solidFill>
                <a:cs typeface="Times New Roman" panose="02020603050405020304" pitchFamily="18" charset="0"/>
              </a:rPr>
              <a:t>» etter innsikt og kunnskap gjennom </a:t>
            </a:r>
            <a:r>
              <a:rPr lang="nb-NO" sz="1700" dirty="0" smtClean="0">
                <a:solidFill>
                  <a:schemeClr val="tx1"/>
                </a:solidFill>
                <a:cs typeface="Times New Roman" panose="02020603050405020304" pitchFamily="18" charset="0"/>
              </a:rPr>
              <a:t>lesing</a:t>
            </a:r>
          </a:p>
          <a:p>
            <a:pPr>
              <a:buFontTx/>
              <a:buChar char="-"/>
            </a:pPr>
            <a:r>
              <a:rPr lang="nb-NO" sz="1700" dirty="0" smtClean="0">
                <a:solidFill>
                  <a:schemeClr val="tx1"/>
                </a:solidFill>
                <a:cs typeface="Times New Roman" panose="02020603050405020304" pitchFamily="18" charset="0"/>
              </a:rPr>
              <a:t>  leser kritisk og leser ofte</a:t>
            </a:r>
          </a:p>
          <a:p>
            <a:pPr>
              <a:buFontTx/>
              <a:buChar char="-"/>
            </a:pPr>
            <a:r>
              <a:rPr lang="nb-NO" sz="1700" dirty="0" smtClean="0">
                <a:solidFill>
                  <a:schemeClr val="tx1"/>
                </a:solidFill>
                <a:cs typeface="Times New Roman" panose="02020603050405020304" pitchFamily="18" charset="0"/>
              </a:rPr>
              <a:t>  dyrker </a:t>
            </a:r>
            <a:r>
              <a:rPr lang="nb-NO" sz="1700" dirty="0">
                <a:solidFill>
                  <a:schemeClr val="tx1"/>
                </a:solidFill>
                <a:cs typeface="Times New Roman" panose="02020603050405020304" pitchFamily="18" charset="0"/>
              </a:rPr>
              <a:t>varierte interesser i </a:t>
            </a:r>
            <a:r>
              <a:rPr lang="nb-NO" sz="1700" dirty="0" smtClean="0">
                <a:solidFill>
                  <a:schemeClr val="tx1"/>
                </a:solidFill>
                <a:cs typeface="Times New Roman" panose="02020603050405020304" pitchFamily="18" charset="0"/>
              </a:rPr>
              <a:t>tekster</a:t>
            </a:r>
          </a:p>
          <a:p>
            <a:pPr>
              <a:buFontTx/>
              <a:buChar char="-"/>
            </a:pPr>
            <a:r>
              <a:rPr lang="nb-NO" sz="1700" dirty="0" smtClean="0">
                <a:solidFill>
                  <a:schemeClr val="tx1"/>
                </a:solidFill>
                <a:cs typeface="Times New Roman" panose="02020603050405020304" pitchFamily="18" charset="0"/>
              </a:rPr>
              <a:t>  forstår </a:t>
            </a:r>
            <a:r>
              <a:rPr lang="nb-NO" sz="1700" dirty="0">
                <a:solidFill>
                  <a:schemeClr val="tx1"/>
                </a:solidFill>
                <a:cs typeface="Times New Roman" panose="02020603050405020304" pitchFamily="18" charset="0"/>
              </a:rPr>
              <a:t>relasjoner mellom karakterer de leser om, og griper </a:t>
            </a:r>
            <a:r>
              <a:rPr lang="nb-NO" sz="1700" dirty="0" smtClean="0">
                <a:solidFill>
                  <a:schemeClr val="tx1"/>
                </a:solidFill>
                <a:cs typeface="Times New Roman" panose="02020603050405020304" pitchFamily="18" charset="0"/>
              </a:rPr>
              <a:t> </a:t>
            </a:r>
          </a:p>
          <a:p>
            <a:pPr marL="0" indent="0">
              <a:buNone/>
            </a:pPr>
            <a:r>
              <a:rPr lang="nb-NO" sz="1700" dirty="0">
                <a:solidFill>
                  <a:schemeClr val="tx1"/>
                </a:solidFill>
                <a:cs typeface="Times New Roman" panose="02020603050405020304" pitchFamily="18" charset="0"/>
              </a:rPr>
              <a:t> </a:t>
            </a:r>
            <a:r>
              <a:rPr lang="nb-NO" sz="1700" dirty="0" smtClean="0">
                <a:solidFill>
                  <a:schemeClr val="tx1"/>
                </a:solidFill>
                <a:cs typeface="Times New Roman" panose="02020603050405020304" pitchFamily="18" charset="0"/>
              </a:rPr>
              <a:t>      komplekse ideer</a:t>
            </a:r>
          </a:p>
          <a:p>
            <a:pPr>
              <a:buFontTx/>
              <a:buChar char="-"/>
            </a:pPr>
            <a:r>
              <a:rPr lang="nb-NO" sz="1700" dirty="0" smtClean="0">
                <a:solidFill>
                  <a:schemeClr val="tx1"/>
                </a:solidFill>
                <a:cs typeface="Times New Roman" panose="02020603050405020304" pitchFamily="18" charset="0"/>
              </a:rPr>
              <a:t>   elsker </a:t>
            </a:r>
            <a:r>
              <a:rPr lang="nb-NO" sz="1700" dirty="0">
                <a:solidFill>
                  <a:schemeClr val="tx1"/>
                </a:solidFill>
                <a:cs typeface="Times New Roman" panose="02020603050405020304" pitchFamily="18" charset="0"/>
              </a:rPr>
              <a:t>a diskutere lesing</a:t>
            </a: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51</a:t>
            </a:fld>
            <a:endParaRPr lang="en-US">
              <a:solidFill>
                <a:srgbClr val="000000"/>
              </a:solidFill>
            </a:endParaRPr>
          </a:p>
        </p:txBody>
      </p:sp>
    </p:spTree>
    <p:extLst>
      <p:ext uri="{BB962C8B-B14F-4D97-AF65-F5344CB8AC3E}">
        <p14:creationId xmlns:p14="http://schemas.microsoft.com/office/powerpoint/2010/main" val="4197634367"/>
      </p:ext>
    </p:extLst>
  </p:cSld>
  <p:clrMapOvr>
    <a:masterClrMapping/>
  </p:clrMapOvr>
  <p:transition spd="slow">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852704"/>
          </a:xfrm>
        </p:spPr>
        <p:txBody>
          <a:bodyPr>
            <a:normAutofit fontScale="90000"/>
          </a:bodyPr>
          <a:lstStyle/>
          <a:p>
            <a:r>
              <a:rPr lang="nb-NO" sz="3100" b="1" dirty="0"/>
              <a:t>Karakteristika blant </a:t>
            </a:r>
            <a:r>
              <a:rPr lang="nb-NO" sz="3100" b="1" dirty="0" smtClean="0"/>
              <a:t>elever </a:t>
            </a:r>
            <a:r>
              <a:rPr lang="nb-NO" sz="3100" b="1" dirty="0"/>
              <a:t>med stort potensial </a:t>
            </a:r>
            <a:r>
              <a:rPr lang="nb-NO" sz="3100" b="1" dirty="0" smtClean="0"/>
              <a:t>i skriving(Idsøe, 2014</a:t>
            </a:r>
            <a:r>
              <a:rPr lang="nb-NO" sz="2700" b="1" dirty="0" smtClean="0"/>
              <a:t>)</a:t>
            </a:r>
            <a:endParaRPr lang="nb-NO" b="1" dirty="0"/>
          </a:p>
        </p:txBody>
      </p:sp>
      <p:sp>
        <p:nvSpPr>
          <p:cNvPr id="3" name="Plassholder for innhold 2"/>
          <p:cNvSpPr>
            <a:spLocks noGrp="1"/>
          </p:cNvSpPr>
          <p:nvPr>
            <p:ph idx="1"/>
          </p:nvPr>
        </p:nvSpPr>
        <p:spPr>
          <a:xfrm>
            <a:off x="683568" y="1556792"/>
            <a:ext cx="7283818" cy="5184576"/>
          </a:xfrm>
        </p:spPr>
        <p:txBody>
          <a:bodyPr>
            <a:normAutofit/>
          </a:bodyPr>
          <a:lstStyle/>
          <a:p>
            <a:pPr marL="0" indent="0">
              <a:buNone/>
            </a:pPr>
            <a:endParaRPr lang="nb-NO" sz="1600" b="1" dirty="0" smtClean="0">
              <a:solidFill>
                <a:schemeClr val="tx1"/>
              </a:solidFill>
              <a:latin typeface="Times New Roman" panose="02020603050405020304" pitchFamily="18" charset="0"/>
              <a:cs typeface="Times New Roman" panose="02020603050405020304" pitchFamily="18" charset="0"/>
            </a:endParaRPr>
          </a:p>
          <a:p>
            <a:pPr marL="0" indent="0">
              <a:buNone/>
            </a:pPr>
            <a:r>
              <a:rPr lang="nb-NO" sz="1600" b="1" dirty="0" smtClean="0">
                <a:solidFill>
                  <a:schemeClr val="tx1"/>
                </a:solidFill>
                <a:latin typeface="Times New Roman" panose="02020603050405020304" pitchFamily="18" charset="0"/>
                <a:cs typeface="Times New Roman" panose="02020603050405020304" pitchFamily="18" charset="0"/>
              </a:rPr>
              <a:t>Slike </a:t>
            </a:r>
            <a:r>
              <a:rPr lang="nb-NO" sz="1600" b="1" dirty="0">
                <a:solidFill>
                  <a:schemeClr val="tx1"/>
                </a:solidFill>
                <a:latin typeface="Times New Roman" panose="02020603050405020304" pitchFamily="18" charset="0"/>
                <a:cs typeface="Times New Roman" panose="02020603050405020304" pitchFamily="18" charset="0"/>
              </a:rPr>
              <a:t>barn kan kjennetegnes ved at </a:t>
            </a:r>
            <a:r>
              <a:rPr lang="nb-NO" sz="1600" b="1" dirty="0" smtClean="0">
                <a:solidFill>
                  <a:schemeClr val="tx1"/>
                </a:solidFill>
                <a:latin typeface="Times New Roman" panose="02020603050405020304" pitchFamily="18" charset="0"/>
                <a:cs typeface="Times New Roman" panose="02020603050405020304" pitchFamily="18" charset="0"/>
              </a:rPr>
              <a:t>de</a:t>
            </a:r>
            <a:r>
              <a:rPr lang="nb-NO" sz="1600" dirty="0" smtClean="0">
                <a:solidFill>
                  <a:schemeClr val="tx1"/>
                </a:solidFill>
                <a:latin typeface="Times New Roman" panose="02020603050405020304" pitchFamily="18" charset="0"/>
                <a:cs typeface="Times New Roman" panose="02020603050405020304" pitchFamily="18" charset="0"/>
              </a:rPr>
              <a:t> </a:t>
            </a:r>
            <a:r>
              <a:rPr lang="fi-FI" sz="1600" dirty="0" smtClean="0">
                <a:solidFill>
                  <a:schemeClr val="tx1"/>
                </a:solidFill>
                <a:latin typeface="Times New Roman" panose="02020603050405020304" pitchFamily="18" charset="0"/>
                <a:cs typeface="Times New Roman" panose="02020603050405020304" pitchFamily="18" charset="0"/>
              </a:rPr>
              <a:t>(Garza </a:t>
            </a:r>
            <a:r>
              <a:rPr lang="fi-FI" sz="1600" dirty="0">
                <a:solidFill>
                  <a:schemeClr val="tx1"/>
                </a:solidFill>
                <a:latin typeface="Times New Roman" panose="02020603050405020304" pitchFamily="18" charset="0"/>
                <a:cs typeface="Times New Roman" panose="02020603050405020304" pitchFamily="18" charset="0"/>
              </a:rPr>
              <a:t>&amp; Ollman, 1996; Piirto, 1992)</a:t>
            </a:r>
          </a:p>
          <a:p>
            <a:r>
              <a:rPr lang="nb-NO" sz="1700" dirty="0" smtClean="0">
                <a:solidFill>
                  <a:schemeClr val="tx1"/>
                </a:solidFill>
                <a:cs typeface="Times New Roman" panose="02020603050405020304" pitchFamily="18" charset="0"/>
              </a:rPr>
              <a:t>bruker </a:t>
            </a:r>
            <a:r>
              <a:rPr lang="nb-NO" sz="1700" dirty="0">
                <a:solidFill>
                  <a:schemeClr val="tx1"/>
                </a:solidFill>
                <a:cs typeface="Times New Roman" panose="02020603050405020304" pitchFamily="18" charset="0"/>
              </a:rPr>
              <a:t>paradokser</a:t>
            </a:r>
          </a:p>
          <a:p>
            <a:r>
              <a:rPr lang="nb-NO" sz="1700" dirty="0" smtClean="0">
                <a:solidFill>
                  <a:schemeClr val="tx1"/>
                </a:solidFill>
                <a:cs typeface="Times New Roman" panose="02020603050405020304" pitchFamily="18" charset="0"/>
              </a:rPr>
              <a:t>bruker </a:t>
            </a:r>
            <a:r>
              <a:rPr lang="nb-NO" sz="1700" dirty="0">
                <a:solidFill>
                  <a:schemeClr val="tx1"/>
                </a:solidFill>
                <a:cs typeface="Times New Roman" panose="02020603050405020304" pitchFamily="18" charset="0"/>
              </a:rPr>
              <a:t>rytme</a:t>
            </a:r>
          </a:p>
          <a:p>
            <a:r>
              <a:rPr lang="nb-NO" sz="1700" dirty="0" smtClean="0">
                <a:solidFill>
                  <a:schemeClr val="tx1"/>
                </a:solidFill>
                <a:cs typeface="Times New Roman" panose="02020603050405020304" pitchFamily="18" charset="0"/>
              </a:rPr>
              <a:t>anvender </a:t>
            </a:r>
            <a:r>
              <a:rPr lang="nb-NO" sz="1700" dirty="0">
                <a:solidFill>
                  <a:schemeClr val="tx1"/>
                </a:solidFill>
                <a:cs typeface="Times New Roman" panose="02020603050405020304" pitchFamily="18" charset="0"/>
              </a:rPr>
              <a:t>visuelle forestillingsevner</a:t>
            </a:r>
          </a:p>
          <a:p>
            <a:r>
              <a:rPr lang="nb-NO" sz="1700" dirty="0" smtClean="0">
                <a:solidFill>
                  <a:schemeClr val="tx1"/>
                </a:solidFill>
                <a:cs typeface="Times New Roman" panose="02020603050405020304" pitchFamily="18" charset="0"/>
              </a:rPr>
              <a:t>bruker </a:t>
            </a:r>
            <a:r>
              <a:rPr lang="nb-NO" sz="1700" dirty="0">
                <a:solidFill>
                  <a:schemeClr val="tx1"/>
                </a:solidFill>
                <a:cs typeface="Times New Roman" panose="02020603050405020304" pitchFamily="18" charset="0"/>
              </a:rPr>
              <a:t>melodiske kombinasjoner</a:t>
            </a:r>
          </a:p>
          <a:p>
            <a:r>
              <a:rPr lang="nb-NO" sz="1700" dirty="0" smtClean="0">
                <a:solidFill>
                  <a:schemeClr val="tx1"/>
                </a:solidFill>
                <a:cs typeface="Times New Roman" panose="02020603050405020304" pitchFamily="18" charset="0"/>
              </a:rPr>
              <a:t>bruker </a:t>
            </a:r>
            <a:r>
              <a:rPr lang="nb-NO" sz="1700" dirty="0">
                <a:solidFill>
                  <a:schemeClr val="tx1"/>
                </a:solidFill>
                <a:cs typeface="Times New Roman" panose="02020603050405020304" pitchFamily="18" charset="0"/>
              </a:rPr>
              <a:t>uvanlige </a:t>
            </a:r>
            <a:r>
              <a:rPr lang="nb-NO" sz="1700" dirty="0" smtClean="0">
                <a:solidFill>
                  <a:schemeClr val="tx1"/>
                </a:solidFill>
                <a:cs typeface="Times New Roman" panose="02020603050405020304" pitchFamily="18" charset="0"/>
              </a:rPr>
              <a:t>talemåter </a:t>
            </a:r>
            <a:r>
              <a:rPr lang="nb-NO" sz="1700" dirty="0">
                <a:solidFill>
                  <a:schemeClr val="tx1"/>
                </a:solidFill>
                <a:cs typeface="Times New Roman" panose="02020603050405020304" pitchFamily="18" charset="0"/>
              </a:rPr>
              <a:t>som f.eks. allitterasjon, personifisering </a:t>
            </a:r>
            <a:r>
              <a:rPr lang="nb-NO" sz="1700" dirty="0" smtClean="0">
                <a:solidFill>
                  <a:schemeClr val="tx1"/>
                </a:solidFill>
                <a:cs typeface="Times New Roman" panose="02020603050405020304" pitchFamily="18" charset="0"/>
              </a:rPr>
              <a:t>osv. </a:t>
            </a:r>
            <a:endParaRPr lang="nb-NO" sz="1700" dirty="0">
              <a:solidFill>
                <a:schemeClr val="tx1"/>
              </a:solidFill>
              <a:cs typeface="Times New Roman" panose="02020603050405020304" pitchFamily="18" charset="0"/>
            </a:endParaRPr>
          </a:p>
          <a:p>
            <a:r>
              <a:rPr lang="nb-NO" sz="1700" dirty="0" smtClean="0">
                <a:solidFill>
                  <a:schemeClr val="tx1"/>
                </a:solidFill>
                <a:cs typeface="Times New Roman" panose="02020603050405020304" pitchFamily="18" charset="0"/>
              </a:rPr>
              <a:t>er </a:t>
            </a:r>
            <a:r>
              <a:rPr lang="nb-NO" sz="1700" dirty="0">
                <a:solidFill>
                  <a:schemeClr val="tx1"/>
                </a:solidFill>
                <a:cs typeface="Times New Roman" panose="02020603050405020304" pitchFamily="18" charset="0"/>
              </a:rPr>
              <a:t>fortrolige med omvendt </a:t>
            </a:r>
            <a:r>
              <a:rPr lang="nb-NO" sz="1700" dirty="0" smtClean="0">
                <a:solidFill>
                  <a:schemeClr val="tx1"/>
                </a:solidFill>
                <a:cs typeface="Times New Roman" panose="02020603050405020304" pitchFamily="18" charset="0"/>
              </a:rPr>
              <a:t>struktur</a:t>
            </a:r>
          </a:p>
          <a:p>
            <a:r>
              <a:rPr lang="nb-NO" sz="1700" dirty="0" smtClean="0">
                <a:solidFill>
                  <a:schemeClr val="tx1"/>
                </a:solidFill>
                <a:cs typeface="Times New Roman" panose="02020603050405020304" pitchFamily="18" charset="0"/>
              </a:rPr>
              <a:t> </a:t>
            </a:r>
            <a:r>
              <a:rPr lang="nb-NO" sz="1700" dirty="0">
                <a:solidFill>
                  <a:schemeClr val="tx1"/>
                </a:solidFill>
                <a:cs typeface="Times New Roman" panose="02020603050405020304" pitchFamily="18" charset="0"/>
              </a:rPr>
              <a:t>bruker uvanlige adjektiver og adverb</a:t>
            </a:r>
          </a:p>
          <a:p>
            <a:r>
              <a:rPr lang="nb-NO" sz="1700" dirty="0" smtClean="0">
                <a:solidFill>
                  <a:schemeClr val="tx1"/>
                </a:solidFill>
                <a:cs typeface="Times New Roman" panose="02020603050405020304" pitchFamily="18" charset="0"/>
              </a:rPr>
              <a:t>har </a:t>
            </a:r>
            <a:r>
              <a:rPr lang="nb-NO" sz="1700" dirty="0">
                <a:solidFill>
                  <a:schemeClr val="tx1"/>
                </a:solidFill>
                <a:cs typeface="Times New Roman" panose="02020603050405020304" pitchFamily="18" charset="0"/>
              </a:rPr>
              <a:t>sofistikert bruk av syntaks og tegnsetting</a:t>
            </a:r>
          </a:p>
          <a:p>
            <a:r>
              <a:rPr lang="nb-NO" sz="1700" dirty="0" smtClean="0">
                <a:solidFill>
                  <a:schemeClr val="tx1"/>
                </a:solidFill>
                <a:cs typeface="Times New Roman" panose="02020603050405020304" pitchFamily="18" charset="0"/>
              </a:rPr>
              <a:t>produserer </a:t>
            </a:r>
            <a:r>
              <a:rPr lang="nb-NO" sz="1700" dirty="0">
                <a:solidFill>
                  <a:schemeClr val="tx1"/>
                </a:solidFill>
                <a:cs typeface="Times New Roman" panose="02020603050405020304" pitchFamily="18" charset="0"/>
              </a:rPr>
              <a:t>prosaisk lyrikk</a:t>
            </a:r>
          </a:p>
          <a:p>
            <a:r>
              <a:rPr lang="nb-NO" sz="1700" dirty="0" smtClean="0">
                <a:solidFill>
                  <a:schemeClr val="tx1"/>
                </a:solidFill>
                <a:cs typeface="Times New Roman" panose="02020603050405020304" pitchFamily="18" charset="0"/>
              </a:rPr>
              <a:t>har </a:t>
            </a:r>
            <a:r>
              <a:rPr lang="nb-NO" sz="1700" dirty="0">
                <a:solidFill>
                  <a:schemeClr val="tx1"/>
                </a:solidFill>
                <a:cs typeface="Times New Roman" panose="02020603050405020304" pitchFamily="18" charset="0"/>
              </a:rPr>
              <a:t>et naturlig </a:t>
            </a:r>
            <a:r>
              <a:rPr lang="nb-NO" sz="1700" dirty="0" smtClean="0">
                <a:solidFill>
                  <a:schemeClr val="tx1"/>
                </a:solidFill>
                <a:cs typeface="Times New Roman" panose="02020603050405020304" pitchFamily="18" charset="0"/>
              </a:rPr>
              <a:t>språkøre</a:t>
            </a:r>
            <a:endParaRPr lang="nb-NO" sz="1700" dirty="0">
              <a:solidFill>
                <a:schemeClr val="tx1"/>
              </a:solidFill>
              <a:cs typeface="Times New Roman" panose="02020603050405020304" pitchFamily="18" charset="0"/>
            </a:endParaRPr>
          </a:p>
          <a:p>
            <a:r>
              <a:rPr lang="nb-NO" sz="1700" dirty="0" smtClean="0">
                <a:solidFill>
                  <a:schemeClr val="tx1"/>
                </a:solidFill>
                <a:cs typeface="Times New Roman" panose="02020603050405020304" pitchFamily="18" charset="0"/>
              </a:rPr>
              <a:t>har </a:t>
            </a:r>
            <a:r>
              <a:rPr lang="nb-NO" sz="1700" dirty="0">
                <a:solidFill>
                  <a:schemeClr val="tx1"/>
                </a:solidFill>
                <a:cs typeface="Times New Roman" panose="02020603050405020304" pitchFamily="18" charset="0"/>
              </a:rPr>
              <a:t>humoristisk sans</a:t>
            </a:r>
          </a:p>
          <a:p>
            <a:r>
              <a:rPr lang="nb-NO" sz="1700" dirty="0" smtClean="0">
                <a:solidFill>
                  <a:schemeClr val="tx1"/>
                </a:solidFill>
                <a:cs typeface="Times New Roman" panose="02020603050405020304" pitchFamily="18" charset="0"/>
              </a:rPr>
              <a:t>har </a:t>
            </a:r>
            <a:r>
              <a:rPr lang="nb-NO" sz="1700" dirty="0">
                <a:solidFill>
                  <a:schemeClr val="tx1"/>
                </a:solidFill>
                <a:cs typeface="Times New Roman" panose="02020603050405020304" pitchFamily="18" charset="0"/>
              </a:rPr>
              <a:t>en filosofisk eller moralsk legning</a:t>
            </a:r>
          </a:p>
          <a:p>
            <a:r>
              <a:rPr lang="nb-NO" sz="1700" dirty="0" smtClean="0">
                <a:solidFill>
                  <a:schemeClr val="tx1"/>
                </a:solidFill>
                <a:cs typeface="Times New Roman" panose="02020603050405020304" pitchFamily="18" charset="0"/>
              </a:rPr>
              <a:t>liker </a:t>
            </a:r>
            <a:r>
              <a:rPr lang="nb-NO" sz="1700" dirty="0">
                <a:solidFill>
                  <a:schemeClr val="tx1"/>
                </a:solidFill>
                <a:cs typeface="Times New Roman" panose="02020603050405020304" pitchFamily="18" charset="0"/>
              </a:rPr>
              <a:t>a leke med ord</a:t>
            </a: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52</a:t>
            </a:fld>
            <a:endParaRPr lang="en-US">
              <a:solidFill>
                <a:srgbClr val="000000"/>
              </a:solidFill>
            </a:endParaRPr>
          </a:p>
        </p:txBody>
      </p:sp>
    </p:spTree>
    <p:extLst>
      <p:ext uri="{BB962C8B-B14F-4D97-AF65-F5344CB8AC3E}">
        <p14:creationId xmlns:p14="http://schemas.microsoft.com/office/powerpoint/2010/main" val="3866732523"/>
      </p:ext>
    </p:extLst>
  </p:cSld>
  <p:clrMapOvr>
    <a:masterClrMapping/>
  </p:clrMapOvr>
  <p:transition spd="slow">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latin typeface="Trebuchet MS"/>
              </a:rPr>
              <a:t>Karakteristika blant elever stort potensial </a:t>
            </a:r>
            <a:r>
              <a:rPr lang="nb-NO" sz="2800" b="1" dirty="0" smtClean="0">
                <a:latin typeface="Trebuchet MS"/>
              </a:rPr>
              <a:t>i matte </a:t>
            </a:r>
            <a:r>
              <a:rPr lang="nb-NO" sz="2000" b="1" dirty="0">
                <a:latin typeface="Trebuchet MS"/>
              </a:rPr>
              <a:t>(Rambo- Hernandez, 2016)</a:t>
            </a:r>
            <a:endParaRPr lang="nb-NO" b="1"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rebuchet MS"/>
              </a:rPr>
              <a:t>Elever som har </a:t>
            </a:r>
            <a:r>
              <a:rPr lang="nb-NO" sz="2000" b="1" dirty="0">
                <a:solidFill>
                  <a:srgbClr val="262626"/>
                </a:solidFill>
                <a:latin typeface="Trebuchet MS"/>
              </a:rPr>
              <a:t>matematisk potensial</a:t>
            </a:r>
            <a:r>
              <a:rPr lang="nb-NO" sz="2000" dirty="0">
                <a:solidFill>
                  <a:srgbClr val="262626"/>
                </a:solidFill>
                <a:latin typeface="Trebuchet MS"/>
              </a:rPr>
              <a:t>, har evner til å løsne problemer på en veldig effektivt måte og å generalisere sine funn på tvers av matematiske situasjoner.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Bruker en rekke strategier for å finne løsninger på matematiske problemer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Viser utholdenhet i å finne en løsning på problemer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Generaliserer ideer og prinsipper fra en matematisk situasjon til en annen</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Ser matematiske mønstre og relasjoner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Bruker formelle operasjoner tidligere enn alder jevnaldrende</a:t>
            </a:r>
            <a:endParaRPr lang="en-US" sz="2000" dirty="0">
              <a:solidFill>
                <a:srgbClr val="262626"/>
              </a:solidFill>
              <a:latin typeface="Trebuchet MS"/>
            </a:endParaRPr>
          </a:p>
          <a:p>
            <a:pPr marL="265113" lvl="0" indent="-265113" fontAlgn="base">
              <a:spcAft>
                <a:spcPct val="0"/>
              </a:spcAft>
              <a:buClr>
                <a:srgbClr val="8F0D69"/>
              </a:buClr>
              <a:buFont typeface="Wingdings" charset="2"/>
              <a:buChar char="§"/>
            </a:pPr>
            <a:r>
              <a:rPr lang="nb-NO" sz="2000" dirty="0">
                <a:solidFill>
                  <a:srgbClr val="262626"/>
                </a:solidFill>
                <a:latin typeface="Trebuchet MS"/>
              </a:rPr>
              <a:t>Har sterk intuisjon om matematikk (eg. ser relasjoner)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Viser matematisk kreativitet</a:t>
            </a:r>
            <a:endParaRPr lang="en-US" sz="2000" dirty="0">
              <a:solidFill>
                <a:srgbClr val="262626"/>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53</a:t>
            </a:fld>
            <a:endParaRPr lang="nn-NO">
              <a:solidFill>
                <a:prstClr val="black">
                  <a:tint val="75000"/>
                </a:prstClr>
              </a:solidFill>
            </a:endParaRPr>
          </a:p>
        </p:txBody>
      </p:sp>
    </p:spTree>
    <p:extLst>
      <p:ext uri="{BB962C8B-B14F-4D97-AF65-F5344CB8AC3E}">
        <p14:creationId xmlns:p14="http://schemas.microsoft.com/office/powerpoint/2010/main" val="389632627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latin typeface="Trebuchet MS"/>
              </a:rPr>
              <a:t>Karakteristika blant elever med stort potensial i naturfag </a:t>
            </a:r>
            <a:r>
              <a:rPr lang="nb-NO" sz="1800" b="1" dirty="0">
                <a:latin typeface="Trebuchet MS"/>
              </a:rPr>
              <a:t>(</a:t>
            </a:r>
            <a:r>
              <a:rPr lang="nb-NO" sz="1800" b="1" dirty="0" err="1">
                <a:latin typeface="Trebuchet MS"/>
              </a:rPr>
              <a:t>Daily</a:t>
            </a:r>
            <a:r>
              <a:rPr lang="nb-NO" sz="1800" b="1" dirty="0">
                <a:latin typeface="Trebuchet MS"/>
              </a:rPr>
              <a:t> &amp; </a:t>
            </a:r>
            <a:r>
              <a:rPr lang="nb-NO" sz="1800" b="1" dirty="0" err="1">
                <a:latin typeface="Trebuchet MS"/>
              </a:rPr>
              <a:t>Cotabish</a:t>
            </a:r>
            <a:r>
              <a:rPr lang="nb-NO" sz="1800" b="1" dirty="0">
                <a:latin typeface="Trebuchet MS"/>
              </a:rPr>
              <a:t>, 2016)</a:t>
            </a:r>
            <a:endParaRPr lang="nb-NO" b="1" dirty="0"/>
          </a:p>
        </p:txBody>
      </p:sp>
      <p:sp>
        <p:nvSpPr>
          <p:cNvPr id="3" name="Plassholder for innhold 2"/>
          <p:cNvSpPr>
            <a:spLocks noGrp="1"/>
          </p:cNvSpPr>
          <p:nvPr>
            <p:ph idx="1"/>
          </p:nvPr>
        </p:nvSpPr>
        <p:spPr/>
        <p:txBody>
          <a:bodyPr>
            <a:normAutofit lnSpcReduction="10000"/>
          </a:bodyPr>
          <a:lstStyle/>
          <a:p>
            <a:pPr marL="0" lvl="0" indent="0" defTabSz="457200">
              <a:spcBef>
                <a:spcPts val="1000"/>
              </a:spcBef>
              <a:spcAft>
                <a:spcPts val="600"/>
              </a:spcAft>
              <a:buClr>
                <a:srgbClr val="90C226"/>
              </a:buClr>
              <a:buSzPct val="80000"/>
              <a:buNone/>
            </a:pPr>
            <a:r>
              <a:rPr lang="nb-NO" sz="2000" dirty="0">
                <a:solidFill>
                  <a:prstClr val="black"/>
                </a:solidFill>
                <a:latin typeface="Trebuchet MS"/>
                <a:ea typeface="Calibri"/>
                <a:cs typeface="Times New Roman"/>
              </a:rPr>
              <a:t>Liker å undersøke og utforske naturfagrelaterte emner.</a:t>
            </a:r>
          </a:p>
          <a:p>
            <a:pPr marL="0" lvl="0" indent="0" defTabSz="457200">
              <a:spcBef>
                <a:spcPts val="1000"/>
              </a:spcBef>
              <a:spcAft>
                <a:spcPts val="600"/>
              </a:spcAft>
              <a:buClr>
                <a:srgbClr val="90C226"/>
              </a:buClr>
              <a:buSzPct val="80000"/>
              <a:buNone/>
            </a:pPr>
            <a:r>
              <a:rPr lang="nb-NO" sz="2000" dirty="0">
                <a:solidFill>
                  <a:prstClr val="black"/>
                </a:solidFill>
                <a:latin typeface="Trebuchet MS"/>
                <a:ea typeface="Calibri"/>
                <a:cs typeface="Times New Roman"/>
              </a:rPr>
              <a:t>- Kan formulere sunne hypoteser basert på fakta.</a:t>
            </a:r>
            <a:endParaRPr lang="nb-NO" sz="2000" dirty="0">
              <a:solidFill>
                <a:prstClr val="black"/>
              </a:solidFill>
              <a:latin typeface="Trebuchet MS"/>
            </a:endParaRPr>
          </a:p>
          <a:p>
            <a:pPr marL="0" lvl="0" indent="0" defTabSz="457200">
              <a:lnSpc>
                <a:spcPct val="115000"/>
              </a:lnSpc>
              <a:spcBef>
                <a:spcPts val="0"/>
              </a:spcBef>
              <a:spcAft>
                <a:spcPts val="600"/>
              </a:spcAft>
              <a:buClr>
                <a:srgbClr val="90C226"/>
              </a:buClr>
              <a:buSzPct val="80000"/>
              <a:buNone/>
            </a:pPr>
            <a:r>
              <a:rPr lang="nb-NO" sz="2000" dirty="0">
                <a:solidFill>
                  <a:prstClr val="black"/>
                </a:solidFill>
                <a:latin typeface="Trebuchet MS"/>
                <a:ea typeface="Calibri"/>
                <a:cs typeface="Times New Roman"/>
              </a:rPr>
              <a:t>- Forstår den vitenskapelige prosessen; er observant og ser detaljer. </a:t>
            </a:r>
          </a:p>
          <a:p>
            <a:pPr marL="0" lvl="0" indent="0" defTabSz="457200">
              <a:lnSpc>
                <a:spcPct val="115000"/>
              </a:lnSpc>
              <a:spcBef>
                <a:spcPts val="0"/>
              </a:spcBef>
              <a:spcAft>
                <a:spcPts val="600"/>
              </a:spcAft>
              <a:buClr>
                <a:srgbClr val="90C226"/>
              </a:buClr>
              <a:buSzPct val="80000"/>
              <a:buNone/>
            </a:pPr>
            <a:r>
              <a:rPr lang="nb-NO" sz="2000" dirty="0">
                <a:solidFill>
                  <a:prstClr val="black"/>
                </a:solidFill>
                <a:latin typeface="Trebuchet MS"/>
                <a:ea typeface="Calibri"/>
                <a:cs typeface="Times New Roman"/>
              </a:rPr>
              <a:t>- Stiller analytiske spørsmål (dvs. spørsmål om elementene i eller delene av et problem).</a:t>
            </a:r>
          </a:p>
          <a:p>
            <a:pPr marL="0" lvl="0" indent="0" defTabSz="457200">
              <a:spcBef>
                <a:spcPts val="1000"/>
              </a:spcBef>
              <a:buClr>
                <a:srgbClr val="90C226"/>
              </a:buClr>
              <a:buSzPct val="80000"/>
              <a:buNone/>
            </a:pPr>
            <a:r>
              <a:rPr lang="nb-NO" sz="2000" dirty="0">
                <a:solidFill>
                  <a:prstClr val="black"/>
                </a:solidFill>
                <a:latin typeface="Trebuchet MS"/>
                <a:ea typeface="Calibri"/>
                <a:cs typeface="Times New Roman"/>
              </a:rPr>
              <a:t>- Starter undersøkelser innen naturfag på egen hånd; forstår hvordan hendelser innen naturfag henger sammen.</a:t>
            </a:r>
          </a:p>
          <a:p>
            <a:pPr marL="0" lvl="0" indent="0" defTabSz="457200">
              <a:lnSpc>
                <a:spcPct val="115000"/>
              </a:lnSpc>
              <a:spcBef>
                <a:spcPts val="0"/>
              </a:spcBef>
              <a:spcAft>
                <a:spcPts val="600"/>
              </a:spcAft>
              <a:buClr>
                <a:srgbClr val="90C226"/>
              </a:buClr>
              <a:buSzPct val="80000"/>
              <a:buNone/>
            </a:pPr>
            <a:r>
              <a:rPr lang="nb-NO" sz="2000" dirty="0">
                <a:solidFill>
                  <a:prstClr val="black"/>
                </a:solidFill>
                <a:latin typeface="Trebuchet MS"/>
                <a:ea typeface="Calibri"/>
                <a:cs typeface="Times New Roman"/>
              </a:rPr>
              <a:t>- Kan bruke et vitenskapelig funn fra én situasjon i en annen.</a:t>
            </a:r>
          </a:p>
          <a:p>
            <a:pPr marL="0" lvl="0" indent="0" defTabSz="457200">
              <a:lnSpc>
                <a:spcPct val="115000"/>
              </a:lnSpc>
              <a:spcBef>
                <a:spcPts val="0"/>
              </a:spcBef>
              <a:spcAft>
                <a:spcPts val="600"/>
              </a:spcAft>
              <a:buClr>
                <a:srgbClr val="90C226"/>
              </a:buClr>
              <a:buSzPct val="80000"/>
              <a:buNone/>
            </a:pPr>
            <a:r>
              <a:rPr lang="nb-NO" sz="2000" dirty="0">
                <a:solidFill>
                  <a:prstClr val="black"/>
                </a:solidFill>
                <a:latin typeface="Trebuchet MS"/>
                <a:ea typeface="Calibri"/>
                <a:cs typeface="Times New Roman"/>
              </a:rPr>
              <a:t>- Er effektiv innen deduktiv tenkning (dvs. kan starte med et stort område og dele det opp i biter).</a:t>
            </a:r>
          </a:p>
          <a:p>
            <a:pPr marL="0" lvl="0" indent="0" defTabSz="457200">
              <a:lnSpc>
                <a:spcPct val="115000"/>
              </a:lnSpc>
              <a:spcBef>
                <a:spcPts val="0"/>
              </a:spcBef>
              <a:spcAft>
                <a:spcPts val="600"/>
              </a:spcAft>
              <a:buClr>
                <a:srgbClr val="90C226"/>
              </a:buClr>
              <a:buSzPct val="80000"/>
              <a:buNone/>
            </a:pPr>
            <a:r>
              <a:rPr lang="nb-NO" sz="2000" dirty="0">
                <a:solidFill>
                  <a:prstClr val="black"/>
                </a:solidFill>
                <a:latin typeface="Trebuchet MS"/>
                <a:ea typeface="Calibri"/>
                <a:cs typeface="Times New Roman"/>
              </a:rPr>
              <a:t>- Finner raskt ut av relasjoner mellom årsak og virkning.</a:t>
            </a: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54</a:t>
            </a:fld>
            <a:endParaRPr lang="nn-NO">
              <a:solidFill>
                <a:prstClr val="black">
                  <a:tint val="75000"/>
                </a:prstClr>
              </a:solidFill>
            </a:endParaRPr>
          </a:p>
        </p:txBody>
      </p:sp>
    </p:spTree>
    <p:extLst>
      <p:ext uri="{BB962C8B-B14F-4D97-AF65-F5344CB8AC3E}">
        <p14:creationId xmlns:p14="http://schemas.microsoft.com/office/powerpoint/2010/main" val="427956902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latin typeface="Trebuchet MS"/>
              </a:rPr>
              <a:t>Karakteristika blant elever stort potensial i teknologi </a:t>
            </a:r>
            <a:r>
              <a:rPr lang="nb-NO" sz="1800" b="1" dirty="0">
                <a:latin typeface="Trebuchet MS"/>
              </a:rPr>
              <a:t>(</a:t>
            </a:r>
            <a:r>
              <a:rPr lang="nb-NO" sz="1800" b="1" dirty="0" err="1">
                <a:latin typeface="Trebuchet MS"/>
              </a:rPr>
              <a:t>Siegle</a:t>
            </a:r>
            <a:r>
              <a:rPr lang="nb-NO" sz="1800" b="1" dirty="0">
                <a:latin typeface="Trebuchet MS"/>
              </a:rPr>
              <a:t>, 2004)</a:t>
            </a:r>
            <a:endParaRPr lang="nb-NO" sz="18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rebuchet MS"/>
              </a:rPr>
              <a:t>De viser et bredt spekter av teknologiske ferdigheter; de blir tiltrukket av en rekke forskjellige typer teknologi.</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lærer ofte ny programvare (</a:t>
            </a:r>
            <a:r>
              <a:rPr lang="nb-NO" sz="2000" dirty="0" err="1">
                <a:solidFill>
                  <a:srgbClr val="262626"/>
                </a:solidFill>
                <a:latin typeface="Trebuchet MS"/>
              </a:rPr>
              <a:t>software</a:t>
            </a:r>
            <a:r>
              <a:rPr lang="nb-NO" sz="2000" dirty="0">
                <a:solidFill>
                  <a:srgbClr val="262626"/>
                </a:solidFill>
                <a:latin typeface="Trebuchet MS"/>
              </a:rPr>
              <a:t>) uten formell opplæring-dette fordi de er i stand til å bruke det de har lært med ett stykke programvare til en annen brikke.</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bruker fritiden til å utvikle teknologiske ferdigheter-de storkoser seg ved «å leke med teknologi».</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hjelper ofte andre med teknologiproblemer.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er i stand til å kombinere en rekke teknologier i forhold til de produktene de produserer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viser mer avanserte teknologiske ferdigheter enn de andre på samme alder-dette viser seg i de raffinerte produktene som de produserer.</a:t>
            </a: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55</a:t>
            </a:fld>
            <a:endParaRPr lang="nn-NO">
              <a:solidFill>
                <a:prstClr val="black">
                  <a:tint val="75000"/>
                </a:prstClr>
              </a:solidFill>
            </a:endParaRPr>
          </a:p>
        </p:txBody>
      </p:sp>
    </p:spTree>
    <p:extLst>
      <p:ext uri="{BB962C8B-B14F-4D97-AF65-F5344CB8AC3E}">
        <p14:creationId xmlns:p14="http://schemas.microsoft.com/office/powerpoint/2010/main" val="402952153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IQ testing</a:t>
            </a:r>
            <a:endParaRPr lang="nb-NO" sz="3200" b="1" dirty="0"/>
          </a:p>
        </p:txBody>
      </p:sp>
      <p:sp>
        <p:nvSpPr>
          <p:cNvPr id="3" name="Plassholder for innhold 2"/>
          <p:cNvSpPr>
            <a:spLocks noGrp="1"/>
          </p:cNvSpPr>
          <p:nvPr>
            <p:ph idx="1"/>
          </p:nvPr>
        </p:nvSpPr>
        <p:spPr>
          <a:xfrm>
            <a:off x="6481079" y="6014969"/>
            <a:ext cx="8764129" cy="3577649"/>
          </a:xfrm>
        </p:spPr>
        <p:txBody>
          <a:bodyPr/>
          <a:lstStyle/>
          <a:p>
            <a:endParaRPr lang="nb-NO" sz="2400" dirty="0">
              <a:latin typeface="Times New Roman" panose="02020603050405020304" pitchFamily="18" charset="0"/>
            </a:endParaRPr>
          </a:p>
          <a:p>
            <a:endParaRPr lang="nb-NO" dirty="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7" name="Plassholder for lysbildenummer 6"/>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56</a:t>
            </a:fld>
            <a:endParaRPr lang="en-US">
              <a:solidFill>
                <a:srgbClr val="000000"/>
              </a:solidFill>
            </a:endParaRPr>
          </a:p>
        </p:txBody>
      </p:sp>
      <p:grpSp>
        <p:nvGrpSpPr>
          <p:cNvPr id="4" name="Group 2"/>
          <p:cNvGrpSpPr>
            <a:grpSpLocks/>
          </p:cNvGrpSpPr>
          <p:nvPr/>
        </p:nvGrpSpPr>
        <p:grpSpPr bwMode="auto">
          <a:xfrm>
            <a:off x="1331640" y="1772816"/>
            <a:ext cx="6624736" cy="4968552"/>
            <a:chOff x="2904" y="3774"/>
            <a:chExt cx="6735" cy="4560"/>
          </a:xfrm>
        </p:grpSpPr>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4" y="4281"/>
              <a:ext cx="4723" cy="4053"/>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 y="3774"/>
              <a:ext cx="2026" cy="4560"/>
            </a:xfrm>
            <a:prstGeom prst="rect">
              <a:avLst/>
            </a:prstGeom>
            <a:noFill/>
            <a:extLst>
              <a:ext uri="{909E8E84-426E-40DD-AFC4-6F175D3DCCD1}">
                <a14:hiddenFill xmlns:a14="http://schemas.microsoft.com/office/drawing/2010/main">
                  <a:solidFill>
                    <a:srgbClr val="FFFFFF"/>
                  </a:solidFill>
                </a14:hiddenFill>
              </a:ext>
            </a:extLst>
          </p:spPr>
        </p:pic>
        <p:pic>
          <p:nvPicPr>
            <p:cNvPr id="4101"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4" y="3774"/>
              <a:ext cx="4723" cy="52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68708320"/>
      </p:ext>
    </p:extLst>
  </p:cSld>
  <p:clrMapOvr>
    <a:masterClrMapping/>
  </p:clrMapOvr>
  <p:transition spd="slow">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Intelligenstesting</a:t>
            </a:r>
            <a:endParaRPr lang="nb-NO" sz="3200" b="1" dirty="0"/>
          </a:p>
        </p:txBody>
      </p:sp>
      <p:sp>
        <p:nvSpPr>
          <p:cNvPr id="3" name="Plassholder for innhold 2"/>
          <p:cNvSpPr>
            <a:spLocks noGrp="1"/>
          </p:cNvSpPr>
          <p:nvPr>
            <p:ph idx="1"/>
          </p:nvPr>
        </p:nvSpPr>
        <p:spPr>
          <a:xfrm>
            <a:off x="609599" y="1628800"/>
            <a:ext cx="6347714" cy="4412563"/>
          </a:xfrm>
        </p:spPr>
        <p:txBody>
          <a:bodyPr>
            <a:normAutofit fontScale="70000" lnSpcReduction="20000"/>
          </a:bodyPr>
          <a:lstStyle/>
          <a:p>
            <a:pPr marL="0" indent="0">
              <a:buNone/>
            </a:pPr>
            <a:endParaRPr lang="nb-NO" dirty="0" smtClean="0"/>
          </a:p>
          <a:p>
            <a:r>
              <a:rPr lang="nb-NO" dirty="0" smtClean="0">
                <a:solidFill>
                  <a:schemeClr val="tx1"/>
                </a:solidFill>
              </a:rPr>
              <a:t>Mest kjente tester:</a:t>
            </a:r>
          </a:p>
          <a:p>
            <a:r>
              <a:rPr lang="nb-NO" dirty="0" smtClean="0">
                <a:solidFill>
                  <a:schemeClr val="tx1"/>
                </a:solidFill>
              </a:rPr>
              <a:t>WPPSI-WISC</a:t>
            </a:r>
          </a:p>
          <a:p>
            <a:r>
              <a:rPr lang="nb-NO" dirty="0" smtClean="0">
                <a:solidFill>
                  <a:schemeClr val="tx1"/>
                </a:solidFill>
              </a:rPr>
              <a:t>Stanford Binet-5</a:t>
            </a:r>
          </a:p>
          <a:p>
            <a:r>
              <a:rPr lang="nb-NO" dirty="0" smtClean="0">
                <a:solidFill>
                  <a:schemeClr val="tx1"/>
                </a:solidFill>
              </a:rPr>
              <a:t>Raven Progressive Matrix</a:t>
            </a:r>
          </a:p>
          <a:p>
            <a:endParaRPr lang="nb-NO" dirty="0">
              <a:solidFill>
                <a:schemeClr val="tx1"/>
              </a:solidFill>
            </a:endParaRPr>
          </a:p>
          <a:p>
            <a:r>
              <a:rPr lang="nb-NO" dirty="0" smtClean="0">
                <a:solidFill>
                  <a:schemeClr val="tx1"/>
                </a:solidFill>
              </a:rPr>
              <a:t>Optimal alder for intelligenstesting er mellom 5 og 13 år</a:t>
            </a:r>
          </a:p>
          <a:p>
            <a:r>
              <a:rPr lang="nb-NO" dirty="0" smtClean="0">
                <a:solidFill>
                  <a:schemeClr val="tx1"/>
                </a:solidFill>
              </a:rPr>
              <a:t>Lærere kan være bekymret for at IQ tester stigmatiserer barn, men formålet er heller å bestemme elevenes funksjonsnivå og deres pedagogiske behov</a:t>
            </a:r>
          </a:p>
          <a:p>
            <a:r>
              <a:rPr lang="nb-NO" dirty="0" smtClean="0">
                <a:solidFill>
                  <a:schemeClr val="tx1"/>
                </a:solidFill>
              </a:rPr>
              <a:t>Disse testene kan ofte avdekke skjult potensiale</a:t>
            </a:r>
          </a:p>
          <a:p>
            <a:endParaRPr lang="nb-NO" dirty="0">
              <a:solidFill>
                <a:schemeClr val="tx1"/>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57</a:t>
            </a:fld>
            <a:endParaRPr lang="en-US">
              <a:solidFill>
                <a:srgbClr val="000000"/>
              </a:solidFill>
            </a:endParaRPr>
          </a:p>
        </p:txBody>
      </p:sp>
    </p:spTree>
    <p:extLst>
      <p:ext uri="{BB962C8B-B14F-4D97-AF65-F5344CB8AC3E}">
        <p14:creationId xmlns:p14="http://schemas.microsoft.com/office/powerpoint/2010/main" val="3521887011"/>
      </p:ext>
    </p:extLst>
  </p:cSld>
  <p:clrMapOvr>
    <a:masterClrMapping/>
  </p:clrMapOvr>
  <p:transition spd="slow">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67544" y="476672"/>
            <a:ext cx="8363272" cy="756002"/>
          </a:xfrm>
        </p:spPr>
        <p:txBody>
          <a:bodyPr>
            <a:normAutofit/>
          </a:bodyPr>
          <a:lstStyle/>
          <a:p>
            <a:r>
              <a:rPr lang="nb-NO" sz="3200" b="1" dirty="0" err="1"/>
              <a:t>Wechsler</a:t>
            </a:r>
            <a:r>
              <a:rPr lang="nb-NO" sz="3200" b="1" dirty="0"/>
              <a:t> </a:t>
            </a:r>
            <a:r>
              <a:rPr lang="nb-NO" sz="3200" b="1" dirty="0" smtClean="0"/>
              <a:t>Intelligens Skala</a:t>
            </a:r>
            <a:endParaRPr lang="nb-NO" sz="3200" b="1" dirty="0"/>
          </a:p>
        </p:txBody>
      </p:sp>
      <p:sp>
        <p:nvSpPr>
          <p:cNvPr id="3" name="Plassholder for innhold 2"/>
          <p:cNvSpPr>
            <a:spLocks noGrp="1"/>
          </p:cNvSpPr>
          <p:nvPr>
            <p:ph sz="half" idx="1"/>
          </p:nvPr>
        </p:nvSpPr>
        <p:spPr>
          <a:xfrm>
            <a:off x="1115616" y="1574800"/>
            <a:ext cx="3806904" cy="4525963"/>
          </a:xfrm>
        </p:spPr>
        <p:txBody>
          <a:bodyPr>
            <a:normAutofit/>
          </a:bodyPr>
          <a:lstStyle/>
          <a:p>
            <a:pPr marL="0" lvl="0" indent="0">
              <a:spcBef>
                <a:spcPts val="0"/>
              </a:spcBef>
              <a:buNone/>
            </a:pPr>
            <a:r>
              <a:rPr lang="nb-NO" sz="2400" dirty="0">
                <a:solidFill>
                  <a:schemeClr val="tx1"/>
                </a:solidFill>
                <a:latin typeface="Franklin Gothic Book"/>
                <a:cs typeface="Arial" charset="0"/>
              </a:rPr>
              <a:t>WISC-IV</a:t>
            </a:r>
          </a:p>
          <a:p>
            <a:pPr marL="0" lvl="0" indent="0">
              <a:spcBef>
                <a:spcPts val="0"/>
              </a:spcBef>
              <a:buNone/>
            </a:pPr>
            <a:endParaRPr lang="nb-NO" sz="2400" dirty="0">
              <a:solidFill>
                <a:schemeClr val="tx1"/>
              </a:solidFill>
              <a:latin typeface="Franklin Gothic Book"/>
              <a:cs typeface="Arial" charset="0"/>
            </a:endParaRPr>
          </a:p>
          <a:p>
            <a:pPr marL="0" lvl="0" indent="0">
              <a:spcBef>
                <a:spcPts val="0"/>
              </a:spcBef>
              <a:buFont typeface="Arial" charset="0"/>
              <a:buChar char="•"/>
            </a:pPr>
            <a:r>
              <a:rPr lang="nb-NO" sz="2400" dirty="0">
                <a:solidFill>
                  <a:schemeClr val="tx1"/>
                </a:solidFill>
                <a:latin typeface="Franklin Gothic Book"/>
                <a:cs typeface="Arial" charset="0"/>
              </a:rPr>
              <a:t>16 deltester fordelt på 4 hovedområder: </a:t>
            </a:r>
          </a:p>
          <a:p>
            <a:pPr lvl="1">
              <a:spcBef>
                <a:spcPts val="0"/>
              </a:spcBef>
              <a:buFont typeface="Arial" charset="0"/>
              <a:buChar char="•"/>
            </a:pPr>
            <a:r>
              <a:rPr lang="nb-NO" dirty="0">
                <a:solidFill>
                  <a:schemeClr val="tx1"/>
                </a:solidFill>
                <a:latin typeface="Franklin Gothic Book"/>
                <a:cs typeface="Arial" charset="0"/>
              </a:rPr>
              <a:t>verbal forståelse, </a:t>
            </a:r>
          </a:p>
          <a:p>
            <a:pPr lvl="1">
              <a:spcBef>
                <a:spcPts val="0"/>
              </a:spcBef>
              <a:buFont typeface="Arial" charset="0"/>
              <a:buChar char="•"/>
            </a:pPr>
            <a:r>
              <a:rPr lang="nb-NO" dirty="0">
                <a:solidFill>
                  <a:schemeClr val="tx1"/>
                </a:solidFill>
                <a:latin typeface="Franklin Gothic Book"/>
                <a:cs typeface="Arial" charset="0"/>
              </a:rPr>
              <a:t>perseptuell organisering</a:t>
            </a:r>
          </a:p>
          <a:p>
            <a:pPr lvl="1">
              <a:spcBef>
                <a:spcPts val="0"/>
              </a:spcBef>
              <a:buFont typeface="Arial" charset="0"/>
              <a:buChar char="•"/>
            </a:pPr>
            <a:r>
              <a:rPr lang="nb-NO" dirty="0">
                <a:solidFill>
                  <a:schemeClr val="tx1"/>
                </a:solidFill>
                <a:latin typeface="Franklin Gothic Book"/>
                <a:cs typeface="Arial" charset="0"/>
              </a:rPr>
              <a:t>oppmerksomhet </a:t>
            </a:r>
          </a:p>
          <a:p>
            <a:pPr lvl="1">
              <a:spcBef>
                <a:spcPts val="0"/>
              </a:spcBef>
              <a:buFont typeface="Arial" charset="0"/>
              <a:buChar char="•"/>
            </a:pPr>
            <a:r>
              <a:rPr lang="nb-NO" dirty="0">
                <a:solidFill>
                  <a:schemeClr val="tx1"/>
                </a:solidFill>
                <a:latin typeface="Franklin Gothic Book"/>
                <a:cs typeface="Arial" charset="0"/>
              </a:rPr>
              <a:t>hurtighet</a:t>
            </a:r>
          </a:p>
          <a:p>
            <a:pPr marL="0" lvl="0" indent="0">
              <a:spcBef>
                <a:spcPts val="0"/>
              </a:spcBef>
              <a:buFont typeface="Arial" charset="0"/>
              <a:buChar char="•"/>
            </a:pPr>
            <a:endParaRPr lang="nb-NO" sz="2400" dirty="0">
              <a:solidFill>
                <a:schemeClr val="tx1"/>
              </a:solidFill>
              <a:latin typeface="Franklin Gothic Book"/>
              <a:cs typeface="Arial" charset="0"/>
            </a:endParaRPr>
          </a:p>
          <a:p>
            <a:pPr marL="0" lvl="0" indent="0">
              <a:spcBef>
                <a:spcPts val="0"/>
              </a:spcBef>
              <a:buFont typeface="Arial" charset="0"/>
              <a:buChar char="•"/>
            </a:pPr>
            <a:endParaRPr lang="nb-NO" sz="2400" dirty="0">
              <a:solidFill>
                <a:schemeClr val="tx1"/>
              </a:solidFill>
              <a:latin typeface="Franklin Gothic Book"/>
              <a:cs typeface="Arial" charset="0"/>
            </a:endParaRPr>
          </a:p>
          <a:p>
            <a:pPr marL="0" lvl="0" indent="0">
              <a:spcBef>
                <a:spcPts val="0"/>
              </a:spcBef>
              <a:buFont typeface="Arial" charset="0"/>
              <a:buChar char="•"/>
            </a:pPr>
            <a:r>
              <a:rPr lang="nb-NO" sz="2400" dirty="0">
                <a:solidFill>
                  <a:schemeClr val="tx1"/>
                </a:solidFill>
                <a:latin typeface="Franklin Gothic Book"/>
                <a:cs typeface="Arial" charset="0"/>
              </a:rPr>
              <a:t>Norske normer</a:t>
            </a:r>
          </a:p>
          <a:p>
            <a:endParaRPr lang="nb-NO" dirty="0"/>
          </a:p>
        </p:txBody>
      </p:sp>
      <p:sp>
        <p:nvSpPr>
          <p:cNvPr id="4" name="Plassholder for innhold 3"/>
          <p:cNvSpPr>
            <a:spLocks noGrp="1"/>
          </p:cNvSpPr>
          <p:nvPr>
            <p:ph sz="half" idx="2"/>
          </p:nvPr>
        </p:nvSpPr>
        <p:spPr/>
        <p:txBody>
          <a:bodyPr>
            <a:normAutofit/>
          </a:bodyPr>
          <a:lstStyle/>
          <a:p>
            <a:endParaRPr lang="nb-NO" dirty="0"/>
          </a:p>
        </p:txBody>
      </p:sp>
      <p:sp>
        <p:nvSpPr>
          <p:cNvPr id="5" name="Footer Placeholder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7" name="Plassholder for lysbildenummer 6"/>
          <p:cNvSpPr>
            <a:spLocks noGrp="1"/>
          </p:cNvSpPr>
          <p:nvPr>
            <p:ph type="sldNum" sz="quarter" idx="12"/>
          </p:nvPr>
        </p:nvSpPr>
        <p:spPr>
          <a:xfrm>
            <a:off x="7086600" y="6356350"/>
            <a:ext cx="2057400" cy="365125"/>
          </a:xfrm>
          <a:prstGeom prst="rect">
            <a:avLst/>
          </a:prstGeom>
        </p:spPr>
        <p:txBody>
          <a:bodyPr/>
          <a:lstStyle/>
          <a:p>
            <a:fld id="{2FF1230F-1B9D-4DC7-A356-EA2AD6B89D4D}" type="slidenum">
              <a:rPr lang="en-US" smtClean="0">
                <a:solidFill>
                  <a:srgbClr val="000000"/>
                </a:solidFill>
              </a:rPr>
              <a:pPr/>
              <a:t>58</a:t>
            </a:fld>
            <a:endParaRPr lang="en-US">
              <a:solidFill>
                <a:srgbClr val="000000"/>
              </a:solidFill>
            </a:endParaRPr>
          </a:p>
        </p:txBody>
      </p:sp>
      <p:pic>
        <p:nvPicPr>
          <p:cNvPr id="8" name="Picture 2"/>
          <p:cNvPicPr>
            <a:picLocks noChangeAspect="1" noChangeArrowheads="1"/>
          </p:cNvPicPr>
          <p:nvPr/>
        </p:nvPicPr>
        <p:blipFill>
          <a:blip r:embed="rId3" cstate="print"/>
          <a:srcRect l="31744" t="11813" r="26910" b="5502"/>
          <a:stretch>
            <a:fillRect/>
          </a:stretch>
        </p:blipFill>
        <p:spPr bwMode="auto">
          <a:xfrm>
            <a:off x="5004048" y="1537312"/>
            <a:ext cx="3664173" cy="4495800"/>
          </a:xfrm>
          <a:prstGeom prst="rect">
            <a:avLst/>
          </a:prstGeom>
          <a:noFill/>
          <a:ln w="9525">
            <a:noFill/>
            <a:miter lim="800000"/>
            <a:headEnd/>
            <a:tailEnd/>
          </a:ln>
        </p:spPr>
      </p:pic>
    </p:spTree>
    <p:extLst>
      <p:ext uri="{BB962C8B-B14F-4D97-AF65-F5344CB8AC3E}">
        <p14:creationId xmlns:p14="http://schemas.microsoft.com/office/powerpoint/2010/main" val="3902081229"/>
      </p:ext>
    </p:extLst>
  </p:cSld>
  <p:clrMapOvr>
    <a:masterClrMapping/>
  </p:clrMapOvr>
  <p:transition spd="slow">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67544" y="692696"/>
            <a:ext cx="8435280" cy="828010"/>
          </a:xfrm>
        </p:spPr>
        <p:txBody>
          <a:bodyPr>
            <a:normAutofit/>
          </a:bodyPr>
          <a:lstStyle/>
          <a:p>
            <a:r>
              <a:rPr lang="nb-NO" sz="3200" b="1" dirty="0" smtClean="0"/>
              <a:t>”For kreativ” for IQ test – eksempel:</a:t>
            </a:r>
            <a:endParaRPr lang="nb-NO" sz="3200" b="1" dirty="0"/>
          </a:p>
        </p:txBody>
      </p:sp>
      <p:sp>
        <p:nvSpPr>
          <p:cNvPr id="3" name="Plassholder for innhold 2"/>
          <p:cNvSpPr>
            <a:spLocks noGrp="1"/>
          </p:cNvSpPr>
          <p:nvPr>
            <p:ph idx="1"/>
          </p:nvPr>
        </p:nvSpPr>
        <p:spPr>
          <a:xfrm>
            <a:off x="609598" y="1628800"/>
            <a:ext cx="7994849" cy="4412563"/>
          </a:xfrm>
        </p:spPr>
        <p:txBody>
          <a:bodyPr>
            <a:noAutofit/>
          </a:bodyPr>
          <a:lstStyle/>
          <a:p>
            <a:pPr>
              <a:buNone/>
            </a:pPr>
            <a:r>
              <a:rPr lang="nb-NO" sz="2000" dirty="0" smtClean="0">
                <a:solidFill>
                  <a:schemeClr val="tx1"/>
                </a:solidFill>
              </a:rPr>
              <a:t>Hva har tallene 37 og 127 felles?</a:t>
            </a:r>
          </a:p>
          <a:p>
            <a:r>
              <a:rPr lang="nb-NO" sz="2000" dirty="0" smtClean="0">
                <a:solidFill>
                  <a:schemeClr val="tx1"/>
                </a:solidFill>
              </a:rPr>
              <a:t>– «1 </a:t>
            </a:r>
            <a:r>
              <a:rPr lang="nb-NO" sz="2000" dirty="0" err="1" smtClean="0">
                <a:solidFill>
                  <a:schemeClr val="tx1"/>
                </a:solidFill>
              </a:rPr>
              <a:t>point</a:t>
            </a:r>
            <a:r>
              <a:rPr lang="nb-NO" sz="2000" dirty="0" smtClean="0">
                <a:solidFill>
                  <a:schemeClr val="tx1"/>
                </a:solidFill>
              </a:rPr>
              <a:t> </a:t>
            </a:r>
            <a:r>
              <a:rPr lang="nb-NO" sz="2000" dirty="0" err="1" smtClean="0">
                <a:solidFill>
                  <a:schemeClr val="tx1"/>
                </a:solidFill>
              </a:rPr>
              <a:t>answers</a:t>
            </a:r>
            <a:r>
              <a:rPr lang="nb-NO" sz="2000" dirty="0" smtClean="0">
                <a:solidFill>
                  <a:schemeClr val="tx1"/>
                </a:solidFill>
              </a:rPr>
              <a:t>»</a:t>
            </a:r>
          </a:p>
          <a:p>
            <a:pPr>
              <a:buNone/>
            </a:pPr>
            <a:r>
              <a:rPr lang="nb-NO" sz="2000" dirty="0" smtClean="0">
                <a:solidFill>
                  <a:schemeClr val="tx1"/>
                </a:solidFill>
              </a:rPr>
              <a:t>			Begge ender med 7</a:t>
            </a:r>
          </a:p>
          <a:p>
            <a:pPr>
              <a:buNone/>
            </a:pPr>
            <a:r>
              <a:rPr lang="nb-NO" sz="2000" dirty="0" smtClean="0">
                <a:solidFill>
                  <a:schemeClr val="tx1"/>
                </a:solidFill>
              </a:rPr>
              <a:t>			Begge er oddetall</a:t>
            </a:r>
          </a:p>
          <a:p>
            <a:pPr>
              <a:buNone/>
            </a:pPr>
            <a:r>
              <a:rPr lang="nb-NO" sz="2000" dirty="0" smtClean="0">
                <a:solidFill>
                  <a:schemeClr val="tx1"/>
                </a:solidFill>
              </a:rPr>
              <a:t>			Begge er større enn ##(10….20..)</a:t>
            </a:r>
          </a:p>
          <a:p>
            <a:r>
              <a:rPr lang="nb-NO" sz="2000" dirty="0" smtClean="0">
                <a:solidFill>
                  <a:schemeClr val="tx1"/>
                </a:solidFill>
              </a:rPr>
              <a:t>– «2 </a:t>
            </a:r>
            <a:r>
              <a:rPr lang="nb-NO" sz="2000" dirty="0" err="1" smtClean="0">
                <a:solidFill>
                  <a:schemeClr val="tx1"/>
                </a:solidFill>
              </a:rPr>
              <a:t>point</a:t>
            </a:r>
            <a:r>
              <a:rPr lang="nb-NO" sz="2000" dirty="0" smtClean="0">
                <a:solidFill>
                  <a:schemeClr val="tx1"/>
                </a:solidFill>
              </a:rPr>
              <a:t> </a:t>
            </a:r>
            <a:r>
              <a:rPr lang="nb-NO" sz="2000" dirty="0" err="1" smtClean="0">
                <a:solidFill>
                  <a:schemeClr val="tx1"/>
                </a:solidFill>
              </a:rPr>
              <a:t>answer</a:t>
            </a:r>
            <a:r>
              <a:rPr lang="nb-NO" sz="2000" dirty="0" smtClean="0">
                <a:solidFill>
                  <a:schemeClr val="tx1"/>
                </a:solidFill>
              </a:rPr>
              <a:t>»</a:t>
            </a:r>
          </a:p>
          <a:p>
            <a:pPr>
              <a:buNone/>
            </a:pPr>
            <a:r>
              <a:rPr lang="nb-NO" sz="2000" dirty="0" smtClean="0">
                <a:solidFill>
                  <a:schemeClr val="tx1"/>
                </a:solidFill>
              </a:rPr>
              <a:t>			Begge er primtall</a:t>
            </a:r>
          </a:p>
          <a:p>
            <a:r>
              <a:rPr lang="nb-NO" sz="2000" dirty="0" smtClean="0">
                <a:solidFill>
                  <a:schemeClr val="tx1"/>
                </a:solidFill>
              </a:rPr>
              <a:t>– </a:t>
            </a:r>
            <a:r>
              <a:rPr lang="nb-NO" sz="2000" dirty="0" err="1" smtClean="0">
                <a:solidFill>
                  <a:schemeClr val="tx1"/>
                </a:solidFill>
              </a:rPr>
              <a:t>Gifted/creative</a:t>
            </a:r>
            <a:r>
              <a:rPr lang="nb-NO" sz="2000" dirty="0" smtClean="0">
                <a:solidFill>
                  <a:schemeClr val="tx1"/>
                </a:solidFill>
              </a:rPr>
              <a:t> </a:t>
            </a:r>
            <a:r>
              <a:rPr lang="nb-NO" sz="2000" dirty="0" err="1" smtClean="0">
                <a:solidFill>
                  <a:schemeClr val="tx1"/>
                </a:solidFill>
              </a:rPr>
              <a:t>child’s</a:t>
            </a:r>
            <a:r>
              <a:rPr lang="nb-NO" sz="2000" dirty="0" smtClean="0">
                <a:solidFill>
                  <a:schemeClr val="tx1"/>
                </a:solidFill>
              </a:rPr>
              <a:t> </a:t>
            </a:r>
            <a:r>
              <a:rPr lang="nb-NO" sz="2000" dirty="0" err="1" smtClean="0">
                <a:solidFill>
                  <a:schemeClr val="tx1"/>
                </a:solidFill>
              </a:rPr>
              <a:t>answer</a:t>
            </a:r>
            <a:endParaRPr lang="nb-NO" sz="2000" dirty="0" smtClean="0">
              <a:solidFill>
                <a:schemeClr val="tx1"/>
              </a:solidFill>
            </a:endParaRPr>
          </a:p>
          <a:p>
            <a:pPr>
              <a:buNone/>
            </a:pPr>
            <a:r>
              <a:rPr lang="en-US" sz="2000" dirty="0" smtClean="0">
                <a:solidFill>
                  <a:schemeClr val="tx1"/>
                </a:solidFill>
              </a:rPr>
              <a:t>			</a:t>
            </a:r>
            <a:r>
              <a:rPr lang="en-US" sz="2000" dirty="0" err="1" smtClean="0">
                <a:solidFill>
                  <a:schemeClr val="tx1"/>
                </a:solidFill>
              </a:rPr>
              <a:t>Tverrsummen</a:t>
            </a:r>
            <a:r>
              <a:rPr lang="en-US" sz="2000" dirty="0" smtClean="0">
                <a:solidFill>
                  <a:schemeClr val="tx1"/>
                </a:solidFill>
              </a:rPr>
              <a:t> </a:t>
            </a:r>
            <a:r>
              <a:rPr lang="en-US" sz="2000" dirty="0" err="1" smtClean="0">
                <a:solidFill>
                  <a:schemeClr val="tx1"/>
                </a:solidFill>
              </a:rPr>
              <a:t>til</a:t>
            </a:r>
            <a:r>
              <a:rPr lang="en-US" sz="2000" dirty="0" smtClean="0">
                <a:solidFill>
                  <a:schemeClr val="tx1"/>
                </a:solidFill>
              </a:rPr>
              <a:t> </a:t>
            </a:r>
            <a:r>
              <a:rPr lang="en-US" sz="2000" dirty="0" err="1" smtClean="0">
                <a:solidFill>
                  <a:schemeClr val="tx1"/>
                </a:solidFill>
              </a:rPr>
              <a:t>begge</a:t>
            </a:r>
            <a:r>
              <a:rPr lang="en-US" sz="2000" dirty="0" smtClean="0">
                <a:solidFill>
                  <a:schemeClr val="tx1"/>
                </a:solidFill>
              </a:rPr>
              <a:t> </a:t>
            </a:r>
            <a:r>
              <a:rPr lang="en-US" sz="2000" dirty="0" err="1" smtClean="0">
                <a:solidFill>
                  <a:schemeClr val="tx1"/>
                </a:solidFill>
              </a:rPr>
              <a:t>er</a:t>
            </a:r>
            <a:r>
              <a:rPr lang="en-US" sz="2000" dirty="0" smtClean="0">
                <a:solidFill>
                  <a:schemeClr val="tx1"/>
                </a:solidFill>
              </a:rPr>
              <a:t> 10</a:t>
            </a:r>
            <a:endParaRPr lang="nb-NO" sz="2000" dirty="0">
              <a:solidFill>
                <a:schemeClr val="tx1"/>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59</a:t>
            </a:fld>
            <a:endParaRPr lang="en-US">
              <a:solidFill>
                <a:srgbClr val="000000"/>
              </a:solidFill>
            </a:endParaRPr>
          </a:p>
        </p:txBody>
      </p:sp>
    </p:spTree>
    <p:extLst>
      <p:ext uri="{BB962C8B-B14F-4D97-AF65-F5344CB8AC3E}">
        <p14:creationId xmlns:p14="http://schemas.microsoft.com/office/powerpoint/2010/main" val="1204867924"/>
      </p:ext>
    </p:extLst>
  </p:cSld>
  <p:clrMapOvr>
    <a:masterClrMapping/>
  </p:clrMapOvr>
  <p:transition spd="slow">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3528" y="332656"/>
            <a:ext cx="8229600" cy="1143000"/>
          </a:xfrm>
        </p:spPr>
        <p:txBody>
          <a:bodyPr>
            <a:normAutofit/>
          </a:bodyPr>
          <a:lstStyle/>
          <a:p>
            <a:r>
              <a:rPr lang="nb-NO" sz="3200" b="1" dirty="0"/>
              <a:t>Politisk kontekst</a:t>
            </a:r>
          </a:p>
        </p:txBody>
      </p:sp>
      <p:sp>
        <p:nvSpPr>
          <p:cNvPr id="3" name="Content Placeholder 2"/>
          <p:cNvSpPr>
            <a:spLocks noGrp="1"/>
          </p:cNvSpPr>
          <p:nvPr>
            <p:ph idx="1"/>
          </p:nvPr>
        </p:nvSpPr>
        <p:spPr/>
        <p:txBody>
          <a:bodyPr>
            <a:normAutofit/>
          </a:bodyPr>
          <a:lstStyle/>
          <a:p>
            <a:r>
              <a:rPr lang="nb-NO" dirty="0" err="1" smtClean="0"/>
              <a:t>Jøsendalsutvalget</a:t>
            </a:r>
            <a:r>
              <a:rPr lang="nb-NO" dirty="0" smtClean="0"/>
              <a:t> 2016-</a:t>
            </a:r>
            <a:r>
              <a:rPr lang="nb-NO" sz="2800" dirty="0">
                <a:solidFill>
                  <a:srgbClr val="000000"/>
                </a:solidFill>
                <a:latin typeface="Franklin Gothic Book"/>
              </a:rPr>
              <a:t>viser at mange av disse elevene ikke opplever å være en del av et </a:t>
            </a:r>
            <a:r>
              <a:rPr lang="nb-NO" sz="2400" dirty="0">
                <a:solidFill>
                  <a:srgbClr val="000000"/>
                </a:solidFill>
                <a:latin typeface="Franklin Gothic Book"/>
              </a:rPr>
              <a:t>læringsmiljø</a:t>
            </a:r>
            <a:r>
              <a:rPr lang="nb-NO" sz="2800" dirty="0">
                <a:solidFill>
                  <a:srgbClr val="000000"/>
                </a:solidFill>
                <a:latin typeface="Franklin Gothic Book"/>
              </a:rPr>
              <a:t> som motiverer og som gir dem faglige utfordringer. </a:t>
            </a:r>
            <a:endParaRPr lang="nb-NO" sz="2800" dirty="0" smtClean="0">
              <a:solidFill>
                <a:srgbClr val="000000"/>
              </a:solidFill>
              <a:latin typeface="Franklin Gothic Book"/>
            </a:endParaRPr>
          </a:p>
          <a:p>
            <a:r>
              <a:rPr lang="nb-NO" sz="2800" dirty="0" smtClean="0">
                <a:solidFill>
                  <a:srgbClr val="000000"/>
                </a:solidFill>
                <a:latin typeface="Franklin Gothic Book"/>
              </a:rPr>
              <a:t>Tiltak knyttet </a:t>
            </a:r>
            <a:r>
              <a:rPr lang="nb-NO" sz="2800" dirty="0">
                <a:solidFill>
                  <a:srgbClr val="000000"/>
                </a:solidFill>
                <a:latin typeface="Franklin Gothic Book"/>
              </a:rPr>
              <a:t>til rammebetingelser, kunnskap, forskning og utdanning og kompetanse og undervisningspraksis. </a:t>
            </a:r>
            <a:endParaRPr lang="nb-NO" sz="2800" dirty="0" smtClean="0">
              <a:solidFill>
                <a:srgbClr val="000000"/>
              </a:solidFill>
              <a:latin typeface="Franklin Gothic Book"/>
            </a:endParaRPr>
          </a:p>
          <a:p>
            <a:r>
              <a:rPr lang="nb-NO" sz="2800" dirty="0" smtClean="0">
                <a:solidFill>
                  <a:srgbClr val="000000"/>
                </a:solidFill>
                <a:latin typeface="Franklin Gothic Book"/>
              </a:rPr>
              <a:t>Realfagsløyper/Språkløyper</a:t>
            </a:r>
          </a:p>
          <a:p>
            <a:pPr marL="0" indent="0">
              <a:buNone/>
            </a:pPr>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6</a:t>
            </a:fld>
            <a:endParaRPr lang="en-US" dirty="0"/>
          </a:p>
        </p:txBody>
      </p:sp>
    </p:spTree>
    <p:extLst>
      <p:ext uri="{BB962C8B-B14F-4D97-AF65-F5344CB8AC3E}">
        <p14:creationId xmlns:p14="http://schemas.microsoft.com/office/powerpoint/2010/main" val="376960482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Normal intelligensfordeling</a:t>
            </a:r>
            <a:endParaRPr lang="nb-NO" sz="3200" b="1" dirty="0"/>
          </a:p>
        </p:txBody>
      </p:sp>
      <p:sp>
        <p:nvSpPr>
          <p:cNvPr id="3" name="Plassholder for innhold 2"/>
          <p:cNvSpPr>
            <a:spLocks noGrp="1"/>
          </p:cNvSpPr>
          <p:nvPr>
            <p:ph idx="1"/>
          </p:nvPr>
        </p:nvSpPr>
        <p:spPr/>
        <p:txBody>
          <a:bodyPr/>
          <a:lstStyle/>
          <a:p>
            <a:endParaRPr lang="nb-NO" dirty="0"/>
          </a:p>
        </p:txBody>
      </p:sp>
      <p:sp>
        <p:nvSpPr>
          <p:cNvPr id="5" name="Footer Placeholder 4"/>
          <p:cNvSpPr>
            <a:spLocks noGrp="1"/>
          </p:cNvSpPr>
          <p:nvPr>
            <p:ph type="ftr" sz="quarter" idx="11"/>
          </p:nvPr>
        </p:nvSpPr>
        <p:spPr/>
        <p:txBody>
          <a:bodyPr/>
          <a:lstStyle/>
          <a:p>
            <a:r>
              <a:rPr lang="en-US" smtClean="0">
                <a:solidFill>
                  <a:srgbClr val="000000"/>
                </a:solidFill>
              </a:rPr>
              <a:t>Kristiansand, mars., 2019</a:t>
            </a:r>
            <a:endParaRPr lang="en-US">
              <a:solidFill>
                <a:srgbClr val="000000"/>
              </a:solidFill>
            </a:endParaRPr>
          </a:p>
        </p:txBody>
      </p:sp>
      <p:sp>
        <p:nvSpPr>
          <p:cNvPr id="6" name="Slide Number Placeholder 5"/>
          <p:cNvSpPr>
            <a:spLocks noGrp="1"/>
          </p:cNvSpPr>
          <p:nvPr>
            <p:ph type="sldNum" sz="quarter" idx="12"/>
          </p:nvPr>
        </p:nvSpPr>
        <p:spPr/>
        <p:txBody>
          <a:bodyPr/>
          <a:lstStyle/>
          <a:p>
            <a:fld id="{C5414F76-AF76-40E5-929C-13B92D15A1F3}" type="slidenum">
              <a:rPr lang="en-US" smtClean="0">
                <a:solidFill>
                  <a:srgbClr val="000000"/>
                </a:solidFill>
              </a:rPr>
              <a:pPr/>
              <a:t>60</a:t>
            </a:fld>
            <a:endParaRPr lang="en-US">
              <a:solidFill>
                <a:srgbClr val="000000"/>
              </a:solidFill>
            </a:endParaRPr>
          </a:p>
        </p:txBody>
      </p:sp>
      <p:pic>
        <p:nvPicPr>
          <p:cNvPr id="4" name="Picture 2" descr="http://www.allthetests.com/iqtestclub/bild/gauss.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5656" y="2204864"/>
            <a:ext cx="6192688" cy="3744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4229265"/>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UJEVNE PROFILER</a:t>
            </a:r>
            <a:endParaRPr lang="nb-NO" sz="3200" b="1" dirty="0"/>
          </a:p>
        </p:txBody>
      </p:sp>
      <p:sp>
        <p:nvSpPr>
          <p:cNvPr id="3" name="Plassholder for innhold 2"/>
          <p:cNvSpPr>
            <a:spLocks noGrp="1"/>
          </p:cNvSpPr>
          <p:nvPr>
            <p:ph idx="1"/>
          </p:nvPr>
        </p:nvSpPr>
        <p:spPr>
          <a:xfrm>
            <a:off x="395536" y="1728125"/>
            <a:ext cx="7543800" cy="4495800"/>
          </a:xfrm>
        </p:spPr>
        <p:txBody>
          <a:bodyPr>
            <a:normAutofit/>
          </a:bodyPr>
          <a:lstStyle/>
          <a:p>
            <a:pPr>
              <a:spcAft>
                <a:spcPts val="600"/>
              </a:spcAft>
              <a:buClr>
                <a:srgbClr val="F0A22E"/>
              </a:buClr>
              <a:buSzPct val="70000"/>
            </a:pPr>
            <a:r>
              <a:rPr lang="nb-NO" sz="2400" dirty="0">
                <a:solidFill>
                  <a:schemeClr val="tx1"/>
                </a:solidFill>
              </a:rPr>
              <a:t>Noen barn har meget gode ferdigheter på noen områder men ikke </a:t>
            </a:r>
            <a:r>
              <a:rPr lang="nb-NO" sz="2400" dirty="0" smtClean="0">
                <a:solidFill>
                  <a:schemeClr val="tx1"/>
                </a:solidFill>
              </a:rPr>
              <a:t>alle </a:t>
            </a:r>
            <a:r>
              <a:rPr lang="nb-NO" sz="2400" dirty="0">
                <a:solidFill>
                  <a:schemeClr val="tx1"/>
                </a:solidFill>
              </a:rPr>
              <a:t>(ujevn profil)</a:t>
            </a:r>
          </a:p>
          <a:p>
            <a:pPr>
              <a:spcAft>
                <a:spcPts val="600"/>
              </a:spcAft>
              <a:buClr>
                <a:srgbClr val="F0A22E"/>
              </a:buClr>
              <a:buSzPct val="70000"/>
            </a:pPr>
            <a:r>
              <a:rPr lang="nb-NO" sz="2400" dirty="0" smtClean="0">
                <a:solidFill>
                  <a:schemeClr val="tx1"/>
                </a:solidFill>
              </a:rPr>
              <a:t>Ofte oppfattes </a:t>
            </a:r>
            <a:r>
              <a:rPr lang="nb-NO" sz="2400" dirty="0">
                <a:solidFill>
                  <a:schemeClr val="tx1"/>
                </a:solidFill>
              </a:rPr>
              <a:t>barn med meget gode språklige og matematiske evner </a:t>
            </a:r>
            <a:r>
              <a:rPr lang="nb-NO" sz="2400" dirty="0" smtClean="0">
                <a:solidFill>
                  <a:schemeClr val="tx1"/>
                </a:solidFill>
              </a:rPr>
              <a:t>som intelligente  </a:t>
            </a:r>
            <a:r>
              <a:rPr lang="nb-NO" sz="2400" dirty="0">
                <a:solidFill>
                  <a:schemeClr val="tx1"/>
                </a:solidFill>
              </a:rPr>
              <a:t>i </a:t>
            </a:r>
            <a:r>
              <a:rPr lang="nb-NO" sz="2400" dirty="0" smtClean="0">
                <a:solidFill>
                  <a:schemeClr val="tx1"/>
                </a:solidFill>
              </a:rPr>
              <a:t>skolesammenheng…..men de </a:t>
            </a:r>
            <a:r>
              <a:rPr lang="nb-NO" sz="2400" dirty="0">
                <a:solidFill>
                  <a:schemeClr val="tx1"/>
                </a:solidFill>
              </a:rPr>
              <a:t>kan </a:t>
            </a:r>
            <a:r>
              <a:rPr lang="nb-NO" sz="2400" dirty="0" smtClean="0">
                <a:solidFill>
                  <a:schemeClr val="tx1"/>
                </a:solidFill>
              </a:rPr>
              <a:t>streve </a:t>
            </a:r>
            <a:r>
              <a:rPr lang="nb-NO" sz="2400" dirty="0">
                <a:solidFill>
                  <a:schemeClr val="tx1"/>
                </a:solidFill>
              </a:rPr>
              <a:t>på andre områder ( </a:t>
            </a:r>
            <a:r>
              <a:rPr lang="nb-NO" sz="2400" dirty="0" smtClean="0">
                <a:solidFill>
                  <a:schemeClr val="tx1"/>
                </a:solidFill>
              </a:rPr>
              <a:t>motorisk  </a:t>
            </a:r>
            <a:r>
              <a:rPr lang="nb-NO" sz="2400" dirty="0">
                <a:solidFill>
                  <a:schemeClr val="tx1"/>
                </a:solidFill>
              </a:rPr>
              <a:t>og sosialt)</a:t>
            </a:r>
          </a:p>
          <a:p>
            <a:pPr>
              <a:buClr>
                <a:srgbClr val="F0A22E"/>
              </a:buClr>
              <a:buSzPct val="70000"/>
            </a:pPr>
            <a:r>
              <a:rPr lang="nb-NO" sz="2400" dirty="0">
                <a:solidFill>
                  <a:schemeClr val="tx1"/>
                </a:solidFill>
              </a:rPr>
              <a:t>Slik at skolehverdagen kan være vanskelig</a:t>
            </a:r>
          </a:p>
          <a:p>
            <a:endParaRPr lang="nb-NO" sz="2400" dirty="0">
              <a:solidFill>
                <a:schemeClr val="tx1"/>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61</a:t>
            </a:fld>
            <a:endParaRPr lang="en-US">
              <a:solidFill>
                <a:srgbClr val="000000"/>
              </a:solidFill>
            </a:endParaRPr>
          </a:p>
        </p:txBody>
      </p:sp>
    </p:spTree>
    <p:extLst>
      <p:ext uri="{BB962C8B-B14F-4D97-AF65-F5344CB8AC3E}">
        <p14:creationId xmlns:p14="http://schemas.microsoft.com/office/powerpoint/2010/main" val="2826325278"/>
      </p:ext>
    </p:extLst>
  </p:cSld>
  <p:clrMapOvr>
    <a:masterClrMapping/>
  </p:clrMapOvr>
  <p:transition spd="slow">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Konklusjon for kartlegging</a:t>
            </a:r>
            <a:endParaRPr lang="nb-NO" sz="3200" b="1" dirty="0"/>
          </a:p>
        </p:txBody>
      </p:sp>
      <p:sp>
        <p:nvSpPr>
          <p:cNvPr id="3" name="Plassholder for innhold 2"/>
          <p:cNvSpPr>
            <a:spLocks noGrp="1"/>
          </p:cNvSpPr>
          <p:nvPr>
            <p:ph idx="1"/>
          </p:nvPr>
        </p:nvSpPr>
        <p:spPr>
          <a:xfrm>
            <a:off x="609598" y="1772816"/>
            <a:ext cx="7418785" cy="4268547"/>
          </a:xfrm>
        </p:spPr>
        <p:txBody>
          <a:bodyPr>
            <a:normAutofit/>
          </a:bodyPr>
          <a:lstStyle/>
          <a:p>
            <a:endParaRPr lang="nb-NO" sz="2000" dirty="0" smtClean="0">
              <a:latin typeface="Times New Roman" panose="02020603050405020304" pitchFamily="18" charset="0"/>
              <a:cs typeface="Times New Roman" panose="02020603050405020304" pitchFamily="18" charset="0"/>
            </a:endParaRPr>
          </a:p>
          <a:p>
            <a:r>
              <a:rPr lang="nb-NO" sz="2000" dirty="0" smtClean="0">
                <a:solidFill>
                  <a:schemeClr val="tx1"/>
                </a:solidFill>
                <a:latin typeface="Times New Roman" panose="02020603050405020304" pitchFamily="18" charset="0"/>
                <a:cs typeface="Times New Roman" panose="02020603050405020304" pitchFamily="18" charset="0"/>
              </a:rPr>
              <a:t>Litteraturen på området </a:t>
            </a:r>
            <a:r>
              <a:rPr lang="nb-NO" sz="2000" dirty="0">
                <a:solidFill>
                  <a:schemeClr val="tx1"/>
                </a:solidFill>
                <a:latin typeface="Times New Roman" panose="02020603050405020304" pitchFamily="18" charset="0"/>
                <a:cs typeface="Times New Roman" panose="02020603050405020304" pitchFamily="18" charset="0"/>
              </a:rPr>
              <a:t>anbefaler at man bruker </a:t>
            </a:r>
            <a:r>
              <a:rPr lang="nb-NO" sz="2000" b="1" dirty="0">
                <a:solidFill>
                  <a:schemeClr val="tx1"/>
                </a:solidFill>
                <a:latin typeface="Times New Roman" panose="02020603050405020304" pitchFamily="18" charset="0"/>
                <a:cs typeface="Times New Roman" panose="02020603050405020304" pitchFamily="18" charset="0"/>
              </a:rPr>
              <a:t>flere instrumenter </a:t>
            </a:r>
            <a:r>
              <a:rPr lang="nb-NO" sz="2000" dirty="0">
                <a:solidFill>
                  <a:schemeClr val="tx1"/>
                </a:solidFill>
                <a:latin typeface="Times New Roman" panose="02020603050405020304" pitchFamily="18" charset="0"/>
                <a:cs typeface="Times New Roman" panose="02020603050405020304" pitchFamily="18" charset="0"/>
              </a:rPr>
              <a:t>for </a:t>
            </a:r>
            <a:r>
              <a:rPr lang="nb-NO" sz="2000" dirty="0" smtClean="0">
                <a:solidFill>
                  <a:schemeClr val="tx1"/>
                </a:solidFill>
                <a:latin typeface="Times New Roman" panose="02020603050405020304" pitchFamily="18" charset="0"/>
                <a:cs typeface="Times New Roman" panose="02020603050405020304" pitchFamily="18" charset="0"/>
              </a:rPr>
              <a:t>å identifisere barna</a:t>
            </a:r>
            <a:r>
              <a:rPr lang="nb-NO" sz="2000" dirty="0">
                <a:solidFill>
                  <a:schemeClr val="tx1"/>
                </a:solidFill>
                <a:latin typeface="Times New Roman" panose="02020603050405020304" pitchFamily="18" charset="0"/>
                <a:cs typeface="Times New Roman" panose="02020603050405020304" pitchFamily="18" charset="0"/>
              </a:rPr>
              <a:t>, for </a:t>
            </a:r>
            <a:r>
              <a:rPr lang="nb-NO" sz="2000" dirty="0" smtClean="0">
                <a:solidFill>
                  <a:schemeClr val="tx1"/>
                </a:solidFill>
                <a:latin typeface="Times New Roman" panose="02020603050405020304" pitchFamily="18" charset="0"/>
                <a:cs typeface="Times New Roman" panose="02020603050405020304" pitchFamily="18" charset="0"/>
              </a:rPr>
              <a:t>å få </a:t>
            </a:r>
            <a:r>
              <a:rPr lang="nb-NO" sz="2000" dirty="0">
                <a:solidFill>
                  <a:schemeClr val="tx1"/>
                </a:solidFill>
                <a:latin typeface="Times New Roman" panose="02020603050405020304" pitchFamily="18" charset="0"/>
                <a:cs typeface="Times New Roman" panose="02020603050405020304" pitchFamily="18" charset="0"/>
              </a:rPr>
              <a:t>et </a:t>
            </a:r>
            <a:r>
              <a:rPr lang="nb-NO" sz="2000" dirty="0" smtClean="0">
                <a:solidFill>
                  <a:schemeClr val="tx1"/>
                </a:solidFill>
                <a:latin typeface="Times New Roman" panose="02020603050405020304" pitchFamily="18" charset="0"/>
                <a:cs typeface="Times New Roman" panose="02020603050405020304" pitchFamily="18" charset="0"/>
              </a:rPr>
              <a:t> </a:t>
            </a:r>
            <a:r>
              <a:rPr lang="nb-NO" sz="2000" dirty="0">
                <a:solidFill>
                  <a:schemeClr val="tx1"/>
                </a:solidFill>
                <a:latin typeface="Times New Roman" panose="02020603050405020304" pitchFamily="18" charset="0"/>
                <a:cs typeface="Times New Roman" panose="02020603050405020304" pitchFamily="18" charset="0"/>
              </a:rPr>
              <a:t>fullstendig og mangefasettert bilde som </a:t>
            </a:r>
            <a:r>
              <a:rPr lang="nb-NO" sz="2000" dirty="0" smtClean="0">
                <a:solidFill>
                  <a:schemeClr val="tx1"/>
                </a:solidFill>
                <a:latin typeface="Times New Roman" panose="02020603050405020304" pitchFamily="18" charset="0"/>
                <a:cs typeface="Times New Roman" panose="02020603050405020304" pitchFamily="18" charset="0"/>
              </a:rPr>
              <a:t>mulig av </a:t>
            </a:r>
            <a:r>
              <a:rPr lang="nb-NO" sz="2000" dirty="0">
                <a:solidFill>
                  <a:schemeClr val="tx1"/>
                </a:solidFill>
                <a:latin typeface="Times New Roman" panose="02020603050405020304" pitchFamily="18" charset="0"/>
                <a:cs typeface="Times New Roman" panose="02020603050405020304" pitchFamily="18" charset="0"/>
              </a:rPr>
              <a:t>deres potensial og akademiske behov. </a:t>
            </a:r>
            <a:endParaRPr lang="nb-NO" sz="2000" dirty="0" smtClean="0">
              <a:solidFill>
                <a:schemeClr val="tx1"/>
              </a:solidFill>
              <a:latin typeface="Times New Roman" panose="02020603050405020304" pitchFamily="18" charset="0"/>
              <a:cs typeface="Times New Roman" panose="02020603050405020304" pitchFamily="18" charset="0"/>
            </a:endParaRPr>
          </a:p>
          <a:p>
            <a:endParaRPr lang="nb-NO" sz="2000" dirty="0" smtClean="0">
              <a:solidFill>
                <a:schemeClr val="tx1"/>
              </a:solidFill>
              <a:latin typeface="Times New Roman" panose="02020603050405020304" pitchFamily="18" charset="0"/>
              <a:cs typeface="Times New Roman" panose="02020603050405020304" pitchFamily="18" charset="0"/>
            </a:endParaRPr>
          </a:p>
          <a:p>
            <a:r>
              <a:rPr lang="nb-NO" sz="2000" dirty="0" smtClean="0">
                <a:solidFill>
                  <a:schemeClr val="tx1"/>
                </a:solidFill>
                <a:latin typeface="Times New Roman" panose="02020603050405020304" pitchFamily="18" charset="0"/>
                <a:cs typeface="Times New Roman" panose="02020603050405020304" pitchFamily="18" charset="0"/>
              </a:rPr>
              <a:t>Skoler bør </a:t>
            </a:r>
            <a:r>
              <a:rPr lang="nb-NO" sz="2000" dirty="0">
                <a:solidFill>
                  <a:schemeClr val="tx1"/>
                </a:solidFill>
                <a:latin typeface="Times New Roman" panose="02020603050405020304" pitchFamily="18" charset="0"/>
                <a:cs typeface="Times New Roman" panose="02020603050405020304" pitchFamily="18" charset="0"/>
              </a:rPr>
              <a:t>samle informasjon </a:t>
            </a:r>
            <a:r>
              <a:rPr lang="nb-NO" sz="2000" dirty="0" smtClean="0">
                <a:solidFill>
                  <a:schemeClr val="tx1"/>
                </a:solidFill>
                <a:latin typeface="Times New Roman" panose="02020603050405020304" pitchFamily="18" charset="0"/>
                <a:cs typeface="Times New Roman" panose="02020603050405020304" pitchFamily="18" charset="0"/>
              </a:rPr>
              <a:t>om barna </a:t>
            </a:r>
            <a:r>
              <a:rPr lang="nb-NO" sz="2000" dirty="0">
                <a:solidFill>
                  <a:schemeClr val="tx1"/>
                </a:solidFill>
                <a:latin typeface="Times New Roman" panose="02020603050405020304" pitchFamily="18" charset="0"/>
                <a:cs typeface="Times New Roman" panose="02020603050405020304" pitchFamily="18" charset="0"/>
              </a:rPr>
              <a:t>gjennom </a:t>
            </a:r>
            <a:r>
              <a:rPr lang="nb-NO" sz="2000" b="1" dirty="0">
                <a:solidFill>
                  <a:schemeClr val="tx1"/>
                </a:solidFill>
                <a:latin typeface="Times New Roman" panose="02020603050405020304" pitchFamily="18" charset="0"/>
                <a:cs typeface="Times New Roman" panose="02020603050405020304" pitchFamily="18" charset="0"/>
              </a:rPr>
              <a:t>kvalitative vurderinger</a:t>
            </a:r>
            <a:r>
              <a:rPr lang="nb-NO" sz="2000" dirty="0">
                <a:solidFill>
                  <a:schemeClr val="tx1"/>
                </a:solidFill>
                <a:latin typeface="Times New Roman" panose="02020603050405020304" pitchFamily="18" charset="0"/>
                <a:cs typeface="Times New Roman" panose="02020603050405020304" pitchFamily="18" charset="0"/>
              </a:rPr>
              <a:t> (f.eks. mappevurdering, sjekklister</a:t>
            </a:r>
            <a:r>
              <a:rPr lang="nb-NO" sz="2000" dirty="0" smtClean="0">
                <a:solidFill>
                  <a:schemeClr val="tx1"/>
                </a:solidFill>
                <a:latin typeface="Times New Roman" panose="02020603050405020304" pitchFamily="18" charset="0"/>
                <a:cs typeface="Times New Roman" panose="02020603050405020304" pitchFamily="18" charset="0"/>
              </a:rPr>
              <a:t>), </a:t>
            </a:r>
            <a:r>
              <a:rPr lang="nb-NO" sz="2000" b="1" dirty="0" smtClean="0">
                <a:solidFill>
                  <a:schemeClr val="tx1"/>
                </a:solidFill>
                <a:latin typeface="Times New Roman" panose="02020603050405020304" pitchFamily="18" charset="0"/>
                <a:cs typeface="Times New Roman" panose="02020603050405020304" pitchFamily="18" charset="0"/>
              </a:rPr>
              <a:t>kvantitative målinger</a:t>
            </a:r>
            <a:r>
              <a:rPr lang="nb-NO" sz="2000" dirty="0" smtClean="0">
                <a:solidFill>
                  <a:schemeClr val="tx1"/>
                </a:solidFill>
                <a:latin typeface="Times New Roman" panose="02020603050405020304" pitchFamily="18" charset="0"/>
                <a:cs typeface="Times New Roman" panose="02020603050405020304" pitchFamily="18" charset="0"/>
              </a:rPr>
              <a:t>, </a:t>
            </a:r>
            <a:r>
              <a:rPr lang="nb-NO" sz="2000" dirty="0">
                <a:solidFill>
                  <a:schemeClr val="tx1"/>
                </a:solidFill>
                <a:latin typeface="Times New Roman" panose="02020603050405020304" pitchFamily="18" charset="0"/>
                <a:cs typeface="Times New Roman" panose="02020603050405020304" pitchFamily="18" charset="0"/>
              </a:rPr>
              <a:t>fra ulike informanter/kilder (f.eks. </a:t>
            </a:r>
            <a:r>
              <a:rPr lang="nb-NO" sz="2000" dirty="0" smtClean="0">
                <a:solidFill>
                  <a:schemeClr val="tx1"/>
                </a:solidFill>
                <a:latin typeface="Times New Roman" panose="02020603050405020304" pitchFamily="18" charset="0"/>
                <a:cs typeface="Times New Roman" panose="02020603050405020304" pitchFamily="18" charset="0"/>
              </a:rPr>
              <a:t>lærere</a:t>
            </a:r>
            <a:r>
              <a:rPr lang="nb-NO" sz="2000" dirty="0">
                <a:solidFill>
                  <a:schemeClr val="tx1"/>
                </a:solidFill>
                <a:latin typeface="Times New Roman" panose="02020603050405020304" pitchFamily="18" charset="0"/>
                <a:cs typeface="Times New Roman" panose="02020603050405020304" pitchFamily="18" charset="0"/>
              </a:rPr>
              <a:t>, </a:t>
            </a:r>
            <a:r>
              <a:rPr lang="nb-NO" sz="2000" dirty="0" smtClean="0">
                <a:solidFill>
                  <a:schemeClr val="tx1"/>
                </a:solidFill>
                <a:latin typeface="Times New Roman" panose="02020603050405020304" pitchFamily="18" charset="0"/>
                <a:cs typeface="Times New Roman" panose="02020603050405020304" pitchFamily="18" charset="0"/>
              </a:rPr>
              <a:t>foreldre, medelever</a:t>
            </a:r>
            <a:r>
              <a:rPr lang="nb-NO" sz="2000" dirty="0">
                <a:solidFill>
                  <a:schemeClr val="tx1"/>
                </a:solidFill>
                <a:latin typeface="Times New Roman" panose="02020603050405020304" pitchFamily="18" charset="0"/>
                <a:cs typeface="Times New Roman" panose="02020603050405020304" pitchFamily="18" charset="0"/>
              </a:rPr>
              <a:t>, venner), og i </a:t>
            </a:r>
            <a:r>
              <a:rPr lang="nb-NO" sz="2000" b="1" dirty="0">
                <a:solidFill>
                  <a:schemeClr val="tx1"/>
                </a:solidFill>
                <a:latin typeface="Times New Roman" panose="02020603050405020304" pitchFamily="18" charset="0"/>
                <a:cs typeface="Times New Roman" panose="02020603050405020304" pitchFamily="18" charset="0"/>
              </a:rPr>
              <a:t>ulike kontekster </a:t>
            </a:r>
            <a:r>
              <a:rPr lang="nb-NO" sz="2000" dirty="0">
                <a:solidFill>
                  <a:schemeClr val="tx1"/>
                </a:solidFill>
                <a:latin typeface="Times New Roman" panose="02020603050405020304" pitchFamily="18" charset="0"/>
                <a:cs typeface="Times New Roman" panose="02020603050405020304" pitchFamily="18" charset="0"/>
              </a:rPr>
              <a:t>(f.eks. skole, hjem, eventuelle fritidsaktiviteter).</a:t>
            </a: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62</a:t>
            </a:fld>
            <a:endParaRPr lang="en-US">
              <a:solidFill>
                <a:srgbClr val="000000"/>
              </a:solidFill>
            </a:endParaRPr>
          </a:p>
        </p:txBody>
      </p:sp>
    </p:spTree>
    <p:extLst>
      <p:ext uri="{BB962C8B-B14F-4D97-AF65-F5344CB8AC3E}">
        <p14:creationId xmlns:p14="http://schemas.microsoft.com/office/powerpoint/2010/main" val="714390607"/>
      </p:ext>
    </p:extLst>
  </p:cSld>
  <p:clrMapOvr>
    <a:masterClrMapping/>
  </p:clrMapOvr>
  <p:transition spd="slow">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Hva er differensiering?</a:t>
            </a:r>
            <a:endParaRPr lang="nb-NO" sz="3200" b="1" dirty="0"/>
          </a:p>
        </p:txBody>
      </p:sp>
      <p:pic>
        <p:nvPicPr>
          <p:cNvPr id="13" name="Plassholder for innhold 12"/>
          <p:cNvPicPr>
            <a:picLocks noGrp="1" noChangeAspect="1"/>
          </p:cNvPicPr>
          <p:nvPr>
            <p:ph idx="1"/>
          </p:nvPr>
        </p:nvPicPr>
        <p:blipFill>
          <a:blip r:embed="rId3"/>
          <a:stretch>
            <a:fillRect/>
          </a:stretch>
        </p:blipFill>
        <p:spPr>
          <a:xfrm>
            <a:off x="1857739" y="2369757"/>
            <a:ext cx="5428521" cy="2986848"/>
          </a:xfrm>
          <a:prstGeom prst="rect">
            <a:avLst/>
          </a:prstGeom>
        </p:spPr>
      </p:pic>
      <p:sp>
        <p:nvSpPr>
          <p:cNvPr id="3" name="Footer Placeholder 2"/>
          <p:cNvSpPr>
            <a:spLocks noGrp="1"/>
          </p:cNvSpPr>
          <p:nvPr>
            <p:ph type="ftr" sz="quarter" idx="11"/>
          </p:nvPr>
        </p:nvSpPr>
        <p:spPr/>
        <p:txBody>
          <a:bodyPr/>
          <a:lstStyle/>
          <a:p>
            <a:r>
              <a:rPr lang="en-US" smtClean="0"/>
              <a:t>Kristiansand, mars., 2019</a:t>
            </a:r>
            <a:endParaRPr lang="en-US" dirty="0"/>
          </a:p>
        </p:txBody>
      </p:sp>
      <p:sp>
        <p:nvSpPr>
          <p:cNvPr id="4" name="Plassholder for lysbildenummer 3"/>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63</a:t>
            </a:fld>
            <a:endParaRPr lang="en-US">
              <a:solidFill>
                <a:srgbClr val="000000"/>
              </a:solidFill>
            </a:endParaRPr>
          </a:p>
        </p:txBody>
      </p:sp>
    </p:spTree>
    <p:extLst>
      <p:ext uri="{BB962C8B-B14F-4D97-AF65-F5344CB8AC3E}">
        <p14:creationId xmlns:p14="http://schemas.microsoft.com/office/powerpoint/2010/main" val="548017012"/>
      </p:ext>
    </p:extLst>
  </p:cSld>
  <p:clrMapOvr>
    <a:masterClrMapping/>
  </p:clrMapOvr>
  <p:transition spd="slow">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Refleksjon</a:t>
            </a:r>
            <a:endParaRPr lang="nb-NO" sz="3200" b="1" dirty="0"/>
          </a:p>
        </p:txBody>
      </p:sp>
      <p:sp>
        <p:nvSpPr>
          <p:cNvPr id="3" name="Plassholder for innhold 2"/>
          <p:cNvSpPr>
            <a:spLocks noGrp="1"/>
          </p:cNvSpPr>
          <p:nvPr>
            <p:ph idx="1"/>
          </p:nvPr>
        </p:nvSpPr>
        <p:spPr/>
        <p:txBody>
          <a:bodyPr/>
          <a:lstStyle/>
          <a:p>
            <a:endParaRPr lang="nb-NO" dirty="0" smtClean="0"/>
          </a:p>
          <a:p>
            <a:r>
              <a:rPr lang="nb-NO" dirty="0" smtClean="0">
                <a:solidFill>
                  <a:schemeClr val="tx1"/>
                </a:solidFill>
              </a:rPr>
              <a:t>Hva betyr differensiering?</a:t>
            </a:r>
          </a:p>
          <a:p>
            <a:endParaRPr lang="nb-NO" dirty="0">
              <a:solidFill>
                <a:schemeClr val="tx1"/>
              </a:solidFill>
            </a:endParaRPr>
          </a:p>
          <a:p>
            <a:r>
              <a:rPr lang="nb-NO" dirty="0" smtClean="0">
                <a:solidFill>
                  <a:schemeClr val="tx1"/>
                </a:solidFill>
              </a:rPr>
              <a:t>Hva må vi ta sikte på når vi tenker/planlegger differensiering? Hva er de viktigste elementene?</a:t>
            </a:r>
            <a:endParaRPr lang="nb-NO" dirty="0">
              <a:solidFill>
                <a:schemeClr val="tx1"/>
              </a:solidFill>
            </a:endParaRP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64</a:t>
            </a:fld>
            <a:endParaRPr lang="en-US">
              <a:solidFill>
                <a:srgbClr val="000000"/>
              </a:solidFill>
            </a:endParaRPr>
          </a:p>
        </p:txBody>
      </p:sp>
    </p:spTree>
    <p:extLst>
      <p:ext uri="{BB962C8B-B14F-4D97-AF65-F5344CB8AC3E}">
        <p14:creationId xmlns:p14="http://schemas.microsoft.com/office/powerpoint/2010/main" val="4182216291"/>
      </p:ext>
    </p:extLst>
  </p:cSld>
  <p:clrMapOvr>
    <a:masterClrMapping/>
  </p:clrMapOvr>
  <p:transition spd="slow">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r>
              <a:rPr lang="nb-NO" sz="3600" b="1" dirty="0" smtClean="0"/>
              <a:t>Tilpasset opplæring/differensiering/tilrettelegging</a:t>
            </a:r>
            <a:endParaRPr lang="nb-NO" sz="3600" b="1" dirty="0"/>
          </a:p>
        </p:txBody>
      </p:sp>
      <p:sp>
        <p:nvSpPr>
          <p:cNvPr id="3" name="Plassholder for innhold 2"/>
          <p:cNvSpPr>
            <a:spLocks noGrp="1"/>
          </p:cNvSpPr>
          <p:nvPr>
            <p:ph idx="1"/>
          </p:nvPr>
        </p:nvSpPr>
        <p:spPr/>
        <p:txBody>
          <a:bodyPr/>
          <a:lstStyle/>
          <a:p>
            <a:pPr marL="265113" lvl="0" indent="-265113" fontAlgn="base">
              <a:spcBef>
                <a:spcPts val="0"/>
              </a:spcBef>
              <a:spcAft>
                <a:spcPct val="0"/>
              </a:spcAft>
              <a:buFont typeface="Wingdings" charset="2"/>
              <a:buChar char="§"/>
              <a:defRPr/>
            </a:pPr>
            <a:endParaRPr lang="nb-NO" sz="2000" dirty="0" smtClean="0">
              <a:solidFill>
                <a:prstClr val="black"/>
              </a:solidFill>
              <a:latin typeface="Trebuchet MS"/>
            </a:endParaRPr>
          </a:p>
          <a:p>
            <a:pPr marL="265113" lvl="0" indent="-265113" fontAlgn="base">
              <a:spcBef>
                <a:spcPts val="0"/>
              </a:spcBef>
              <a:spcAft>
                <a:spcPct val="0"/>
              </a:spcAft>
              <a:buFont typeface="Wingdings" charset="2"/>
              <a:buChar char="§"/>
              <a:defRPr/>
            </a:pPr>
            <a:r>
              <a:rPr lang="nb-NO" sz="2000" dirty="0" smtClean="0">
                <a:solidFill>
                  <a:prstClr val="black"/>
                </a:solidFill>
                <a:latin typeface="Trebuchet MS"/>
              </a:rPr>
              <a:t>Begrepene </a:t>
            </a:r>
            <a:r>
              <a:rPr lang="nb-NO" sz="2000" dirty="0">
                <a:solidFill>
                  <a:prstClr val="black"/>
                </a:solidFill>
                <a:latin typeface="Trebuchet MS"/>
              </a:rPr>
              <a:t>differensiering og tilpasset opplæring er begge i bruk og inneholder i stor grad de samme prinsippene (Engelsen, 2012). </a:t>
            </a:r>
          </a:p>
          <a:p>
            <a:pPr marL="0" lvl="0" indent="0" fontAlgn="base">
              <a:spcBef>
                <a:spcPts val="0"/>
              </a:spcBef>
              <a:spcAft>
                <a:spcPct val="0"/>
              </a:spcAft>
              <a:buNone/>
              <a:defRPr/>
            </a:pPr>
            <a:endParaRPr lang="nb-NO" sz="2000" dirty="0">
              <a:solidFill>
                <a:prstClr val="black"/>
              </a:solidFill>
              <a:latin typeface="Trebuchet MS"/>
            </a:endParaRPr>
          </a:p>
          <a:p>
            <a:pPr marL="265113" lvl="0" indent="-265113" fontAlgn="base">
              <a:spcBef>
                <a:spcPts val="0"/>
              </a:spcBef>
              <a:spcAft>
                <a:spcPct val="0"/>
              </a:spcAft>
              <a:buFont typeface="Wingdings" charset="2"/>
              <a:buChar char="§"/>
              <a:defRPr/>
            </a:pPr>
            <a:r>
              <a:rPr lang="nb-NO" sz="2000" dirty="0">
                <a:solidFill>
                  <a:prstClr val="black"/>
                </a:solidFill>
                <a:latin typeface="Trebuchet MS"/>
              </a:rPr>
              <a:t>Departementet legger til grunn at «tilpasset opplæring kjennetegnes ved variasjon i bruk av arbeidsoppgaver, lærestoff, arbeidsmåter, læremidler </a:t>
            </a:r>
            <a:r>
              <a:rPr lang="nn-NO" sz="2000" dirty="0">
                <a:solidFill>
                  <a:prstClr val="black"/>
                </a:solidFill>
                <a:latin typeface="Trebuchet MS"/>
              </a:rPr>
              <a:t>og variasjon i organisering av og intensitet i opplæringa» (St.meld. nr. 31, </a:t>
            </a:r>
            <a:r>
              <a:rPr lang="nb-NO" sz="2000" dirty="0">
                <a:solidFill>
                  <a:prstClr val="black"/>
                </a:solidFill>
                <a:latin typeface="Trebuchet MS"/>
              </a:rPr>
              <a:t>2007–2008, s.73–74). </a:t>
            </a:r>
          </a:p>
          <a:p>
            <a:pPr marL="265113" lvl="0" indent="-265113" fontAlgn="base">
              <a:spcBef>
                <a:spcPts val="0"/>
              </a:spcBef>
              <a:spcAft>
                <a:spcPct val="0"/>
              </a:spcAft>
              <a:buFont typeface="Wingdings" charset="2"/>
              <a:buChar char="§"/>
              <a:defRPr/>
            </a:pPr>
            <a:endParaRPr lang="nb-NO" sz="2000" dirty="0">
              <a:solidFill>
                <a:prstClr val="black"/>
              </a:solidFill>
              <a:latin typeface="Trebuchet MS"/>
            </a:endParaRPr>
          </a:p>
          <a:p>
            <a:pPr marL="265113" lvl="0" indent="-265113" fontAlgn="base">
              <a:spcBef>
                <a:spcPts val="0"/>
              </a:spcBef>
              <a:spcAft>
                <a:spcPct val="0"/>
              </a:spcAft>
              <a:buFont typeface="Wingdings" charset="2"/>
              <a:buChar char="§"/>
              <a:defRPr/>
            </a:pPr>
            <a:r>
              <a:rPr lang="nb-NO" sz="2000" dirty="0">
                <a:solidFill>
                  <a:prstClr val="black"/>
                </a:solidFill>
                <a:latin typeface="Trebuchet MS"/>
              </a:rPr>
              <a:t>De går ut på at skolen i undervisningen skal gi elevene tilbud ut fra deres individuelle forutsetninger.</a:t>
            </a:r>
          </a:p>
          <a:p>
            <a:pPr marL="265113" lvl="0" indent="-265113" fontAlgn="base">
              <a:spcBef>
                <a:spcPts val="0"/>
              </a:spcBef>
              <a:spcAft>
                <a:spcPct val="0"/>
              </a:spcAft>
              <a:buFont typeface="Wingdings" charset="2"/>
              <a:buChar char="§"/>
              <a:defRPr/>
            </a:pPr>
            <a:endParaRPr lang="nb-NO" sz="2000" dirty="0">
              <a:solidFill>
                <a:prstClr val="black"/>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65</a:t>
            </a:fld>
            <a:endParaRPr lang="nn-NO">
              <a:solidFill>
                <a:prstClr val="black">
                  <a:tint val="75000"/>
                </a:prstClr>
              </a:solidFill>
            </a:endParaRPr>
          </a:p>
        </p:txBody>
      </p:sp>
    </p:spTree>
    <p:extLst>
      <p:ext uri="{BB962C8B-B14F-4D97-AF65-F5344CB8AC3E}">
        <p14:creationId xmlns:p14="http://schemas.microsoft.com/office/powerpoint/2010/main" val="96109993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996720"/>
          </a:xfrm>
        </p:spPr>
        <p:txBody>
          <a:bodyPr>
            <a:normAutofit/>
          </a:bodyPr>
          <a:lstStyle/>
          <a:p>
            <a:r>
              <a:rPr lang="nb-NO" sz="2800" b="1" dirty="0" smtClean="0">
                <a:latin typeface="Tahoma"/>
                <a:ea typeface="ＭＳ Ｐゴシック" charset="0"/>
                <a:cs typeface="Tahoma"/>
              </a:rPr>
              <a:t>Hva kan gjøres for at differensiering skal </a:t>
            </a:r>
            <a:r>
              <a:rPr lang="nb-NO" sz="2800" b="1" dirty="0">
                <a:latin typeface="Tahoma"/>
                <a:ea typeface="ＭＳ Ｐゴシック" charset="0"/>
                <a:cs typeface="Tahoma"/>
              </a:rPr>
              <a:t>lykkes innenfor </a:t>
            </a:r>
            <a:r>
              <a:rPr lang="nb-NO" sz="2800" b="1" dirty="0" smtClean="0">
                <a:latin typeface="Tahoma"/>
                <a:ea typeface="ＭＳ Ｐゴシック" charset="0"/>
                <a:cs typeface="Tahoma"/>
              </a:rPr>
              <a:t>fellesskapet? </a:t>
            </a:r>
            <a:r>
              <a:rPr lang="nb-NO" sz="2800" b="1" dirty="0">
                <a:latin typeface="Tahoma"/>
                <a:ea typeface="ＭＳ Ｐゴシック" charset="0"/>
                <a:cs typeface="Tahoma"/>
              </a:rPr>
              <a:t>(</a:t>
            </a:r>
            <a:r>
              <a:rPr lang="nb-NO" sz="2800" b="1" dirty="0" err="1">
                <a:latin typeface="Tahoma"/>
                <a:ea typeface="ＭＳ Ｐゴシック" charset="0"/>
                <a:cs typeface="Tahoma"/>
              </a:rPr>
              <a:t>Helmke</a:t>
            </a:r>
            <a:r>
              <a:rPr lang="nb-NO" sz="2800" b="1" dirty="0">
                <a:latin typeface="Tahoma"/>
                <a:ea typeface="ＭＳ Ｐゴシック" charset="0"/>
                <a:cs typeface="Tahoma"/>
              </a:rPr>
              <a:t> 2013)</a:t>
            </a:r>
            <a:endParaRPr lang="nb-NO" sz="2800" b="1" dirty="0"/>
          </a:p>
        </p:txBody>
      </p:sp>
      <p:sp>
        <p:nvSpPr>
          <p:cNvPr id="3" name="Plassholder for innhold 2"/>
          <p:cNvSpPr>
            <a:spLocks noGrp="1"/>
          </p:cNvSpPr>
          <p:nvPr>
            <p:ph idx="1"/>
          </p:nvPr>
        </p:nvSpPr>
        <p:spPr>
          <a:xfrm>
            <a:off x="251520" y="1728125"/>
            <a:ext cx="8136904" cy="4495800"/>
          </a:xfrm>
        </p:spPr>
        <p:txBody>
          <a:bodyPr>
            <a:normAutofit lnSpcReduction="10000"/>
          </a:bodyPr>
          <a:lstStyle/>
          <a:p>
            <a:pPr>
              <a:buClr>
                <a:srgbClr val="DD4814"/>
              </a:buClr>
            </a:pPr>
            <a:r>
              <a:rPr lang="nb-NO" sz="2100" dirty="0">
                <a:solidFill>
                  <a:schemeClr val="tx1"/>
                </a:solidFill>
                <a:latin typeface="Tahoma"/>
                <a:ea typeface="ＭＳ Ｐゴシック" charset="0"/>
                <a:cs typeface="Tahoma"/>
              </a:rPr>
              <a:t>Endre innstilling hos lærere og skoleledere. Heterogenitet er en berikelse som styrker alle elever. Lengselen etter den homogene grupper av elever må reduseres.</a:t>
            </a:r>
          </a:p>
          <a:p>
            <a:pPr lvl="0">
              <a:buClr>
                <a:srgbClr val="DD4814"/>
              </a:buClr>
            </a:pPr>
            <a:r>
              <a:rPr lang="nb-NO" sz="2100" dirty="0">
                <a:solidFill>
                  <a:schemeClr val="tx1"/>
                </a:solidFill>
                <a:latin typeface="Tahoma"/>
                <a:ea typeface="ＭＳ Ｐゴシック" charset="0"/>
                <a:cs typeface="Tahoma"/>
              </a:rPr>
              <a:t>Lærerne må utvikle analytisk kompetanse for å få øye på de individuelle læreprosessene og forskjellene i kognitive forutsetninger.</a:t>
            </a:r>
          </a:p>
          <a:p>
            <a:pPr lvl="0">
              <a:buClr>
                <a:srgbClr val="DD4814"/>
              </a:buClr>
            </a:pPr>
            <a:r>
              <a:rPr lang="nb-NO" sz="2100" dirty="0">
                <a:solidFill>
                  <a:schemeClr val="tx1"/>
                </a:solidFill>
                <a:latin typeface="Tahoma"/>
                <a:ea typeface="ＭＳ Ｐゴシック" charset="0"/>
                <a:cs typeface="Tahoma"/>
              </a:rPr>
              <a:t>Læreren har behov for høy profesjonskunnskap, </a:t>
            </a:r>
            <a:r>
              <a:rPr lang="nb-NO" sz="2100" dirty="0" err="1">
                <a:solidFill>
                  <a:schemeClr val="tx1"/>
                </a:solidFill>
                <a:latin typeface="Tahoma"/>
                <a:ea typeface="ＭＳ Ｐゴシック" charset="0"/>
                <a:cs typeface="Tahoma"/>
              </a:rPr>
              <a:t>dvs</a:t>
            </a:r>
            <a:r>
              <a:rPr lang="nb-NO" sz="2100" dirty="0">
                <a:solidFill>
                  <a:schemeClr val="tx1"/>
                </a:solidFill>
                <a:latin typeface="Tahoma"/>
                <a:ea typeface="ＭＳ Ｐゴシック" charset="0"/>
                <a:cs typeface="Tahoma"/>
              </a:rPr>
              <a:t> å ha et bredt repertoar av undervisningsstrategier og tilnærminger som kan møte de ulike elevenes forutsetninger.</a:t>
            </a:r>
          </a:p>
          <a:p>
            <a:pPr lvl="0">
              <a:buClr>
                <a:srgbClr val="DD4814"/>
              </a:buClr>
            </a:pPr>
            <a:r>
              <a:rPr lang="nb-NO" sz="2100" dirty="0">
                <a:solidFill>
                  <a:schemeClr val="tx1"/>
                </a:solidFill>
                <a:latin typeface="Tahoma"/>
                <a:ea typeface="ＭＳ Ｐゴシック" charset="0"/>
                <a:cs typeface="Tahoma"/>
              </a:rPr>
              <a:t>Læreren må ha gode kunnskaper og </a:t>
            </a:r>
            <a:r>
              <a:rPr lang="nb-NO" sz="2100" dirty="0" smtClean="0">
                <a:solidFill>
                  <a:schemeClr val="tx1"/>
                </a:solidFill>
                <a:latin typeface="Tahoma"/>
                <a:ea typeface="ＭＳ Ｐゴシック" charset="0"/>
                <a:cs typeface="Tahoma"/>
              </a:rPr>
              <a:t>ferdigheter i </a:t>
            </a:r>
            <a:r>
              <a:rPr lang="nb-NO" sz="2100" dirty="0">
                <a:solidFill>
                  <a:schemeClr val="tx1"/>
                </a:solidFill>
                <a:latin typeface="Tahoma"/>
                <a:ea typeface="ＭＳ Ｐゴシック" charset="0"/>
                <a:cs typeface="Tahoma"/>
              </a:rPr>
              <a:t>å lede klasser og undervisningsforløp der det er stor grad av differensiering.</a:t>
            </a:r>
          </a:p>
          <a:p>
            <a:pPr lvl="0">
              <a:buClr>
                <a:srgbClr val="DD4814"/>
              </a:buClr>
            </a:pPr>
            <a:r>
              <a:rPr lang="nb-NO" sz="2100" dirty="0">
                <a:solidFill>
                  <a:schemeClr val="tx1"/>
                </a:solidFill>
                <a:latin typeface="Tahoma"/>
                <a:ea typeface="ＭＳ Ｐゴシック" charset="0"/>
                <a:cs typeface="Tahoma"/>
              </a:rPr>
              <a:t>Elevene må følges opp på faktisk læringsutbytte i fag og gis </a:t>
            </a:r>
            <a:r>
              <a:rPr lang="nb-NO" sz="2100" dirty="0" smtClean="0">
                <a:solidFill>
                  <a:schemeClr val="tx1"/>
                </a:solidFill>
                <a:latin typeface="Tahoma"/>
                <a:ea typeface="ＭＳ Ｐゴシック" charset="0"/>
                <a:cs typeface="Tahoma"/>
              </a:rPr>
              <a:t>tilbakemelding.</a:t>
            </a:r>
            <a:endParaRPr lang="nb-NO" sz="2100" dirty="0">
              <a:solidFill>
                <a:schemeClr val="tx1"/>
              </a:solidFill>
              <a:latin typeface="Tahoma"/>
              <a:ea typeface="ＭＳ Ｐゴシック" charset="0"/>
              <a:cs typeface="Tahoma"/>
            </a:endParaRPr>
          </a:p>
          <a:p>
            <a:endParaRPr lang="nb-NO" dirty="0"/>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66</a:t>
            </a:fld>
            <a:endParaRPr lang="en-US">
              <a:solidFill>
                <a:srgbClr val="000000"/>
              </a:solidFill>
            </a:endParaRPr>
          </a:p>
        </p:txBody>
      </p:sp>
    </p:spTree>
    <p:extLst>
      <p:ext uri="{BB962C8B-B14F-4D97-AF65-F5344CB8AC3E}">
        <p14:creationId xmlns:p14="http://schemas.microsoft.com/office/powerpoint/2010/main" val="414073846"/>
      </p:ext>
    </p:extLst>
  </p:cSld>
  <p:clrMapOvr>
    <a:masterClrMapping/>
  </p:clrMapOvr>
  <p:transition spd="slow">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dirty="0" smtClean="0"/>
              <a:t>Hvordan skal man tilpasse?</a:t>
            </a:r>
            <a:endParaRPr lang="nb-NO" dirty="0"/>
          </a:p>
        </p:txBody>
      </p:sp>
      <p:sp>
        <p:nvSpPr>
          <p:cNvPr id="3" name="Plassholder for innhold 2"/>
          <p:cNvSpPr>
            <a:spLocks noGrp="1"/>
          </p:cNvSpPr>
          <p:nvPr>
            <p:ph idx="1"/>
          </p:nvPr>
        </p:nvSpPr>
        <p:spPr/>
        <p:txBody>
          <a:bodyPr/>
          <a:lstStyle/>
          <a:p>
            <a:endParaRPr lang="nb-NO" sz="1200" dirty="0">
              <a:solidFill>
                <a:srgbClr val="000000"/>
              </a:solidFill>
              <a:latin typeface="Calibri" panose="020F0502020204030204" pitchFamily="34" charset="0"/>
            </a:endParaRPr>
          </a:p>
          <a:p>
            <a:endParaRPr lang="nb-NO" sz="1200" dirty="0">
              <a:latin typeface="Calibri" panose="020F0502020204030204" pitchFamily="34" charset="0"/>
            </a:endParaRPr>
          </a:p>
          <a:p>
            <a:r>
              <a:rPr lang="nb-NO" dirty="0">
                <a:solidFill>
                  <a:srgbClr val="FF0000"/>
                </a:solidFill>
                <a:latin typeface="Calibri" panose="020F0502020204030204" pitchFamily="34" charset="0"/>
              </a:rPr>
              <a:t>Organisatorisk differensiering </a:t>
            </a:r>
            <a:r>
              <a:rPr lang="nb-NO" dirty="0">
                <a:latin typeface="Calibri" panose="020F0502020204030204" pitchFamily="34" charset="0"/>
              </a:rPr>
              <a:t>-</a:t>
            </a:r>
            <a:r>
              <a:rPr lang="nb-NO" dirty="0" smtClean="0">
                <a:latin typeface="Calibri" panose="020F0502020204030204" pitchFamily="34" charset="0"/>
              </a:rPr>
              <a:t>Forsering og forskjellige grupperinger</a:t>
            </a:r>
          </a:p>
          <a:p>
            <a:endParaRPr lang="nb-NO" dirty="0">
              <a:latin typeface="Calibri" panose="020F0502020204030204" pitchFamily="34" charset="0"/>
            </a:endParaRPr>
          </a:p>
          <a:p>
            <a:r>
              <a:rPr lang="nb-NO" dirty="0" smtClean="0">
                <a:solidFill>
                  <a:srgbClr val="FF0000"/>
                </a:solidFill>
                <a:latin typeface="Calibri" panose="020F0502020204030204" pitchFamily="34" charset="0"/>
              </a:rPr>
              <a:t>Pedagogisk differensiering </a:t>
            </a:r>
            <a:r>
              <a:rPr lang="nb-NO" dirty="0" smtClean="0">
                <a:latin typeface="Calibri" panose="020F0502020204030204" pitchFamily="34" charset="0"/>
              </a:rPr>
              <a:t>-Berikelse (dybdelæring og tverrfaglighet)</a:t>
            </a:r>
          </a:p>
          <a:p>
            <a:endParaRPr lang="nb-NO" dirty="0">
              <a:latin typeface="Calibri" panose="020F0502020204030204" pitchFamily="34" charset="0"/>
            </a:endParaRPr>
          </a:p>
          <a:p>
            <a:endParaRPr lang="nb-NO" dirty="0">
              <a:latin typeface="Calibri" panose="020F0502020204030204" pitchFamily="34" charset="0"/>
            </a:endParaRPr>
          </a:p>
          <a:p>
            <a:endParaRPr lang="nb-NO" dirty="0">
              <a:latin typeface="Calibri" panose="020F0502020204030204" pitchFamily="34" charset="0"/>
            </a:endParaRP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67</a:t>
            </a:fld>
            <a:endParaRPr lang="nn-NO">
              <a:solidFill>
                <a:prstClr val="black">
                  <a:tint val="75000"/>
                </a:prstClr>
              </a:solidFill>
            </a:endParaRPr>
          </a:p>
        </p:txBody>
      </p:sp>
    </p:spTree>
    <p:extLst>
      <p:ext uri="{BB962C8B-B14F-4D97-AF65-F5344CB8AC3E}">
        <p14:creationId xmlns:p14="http://schemas.microsoft.com/office/powerpoint/2010/main" val="416645063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3200" b="1" dirty="0" smtClean="0"/>
              <a:t>Organisatorisk differensiering</a:t>
            </a:r>
            <a:endParaRPr lang="nb-NO" sz="3200" b="1" dirty="0"/>
          </a:p>
        </p:txBody>
      </p:sp>
      <p:sp>
        <p:nvSpPr>
          <p:cNvPr id="3" name="Content Placeholder 2"/>
          <p:cNvSpPr>
            <a:spLocks noGrp="1"/>
          </p:cNvSpPr>
          <p:nvPr>
            <p:ph idx="1"/>
          </p:nvPr>
        </p:nvSpPr>
        <p:spPr/>
        <p:txBody>
          <a:bodyPr>
            <a:normAutofit/>
          </a:bodyPr>
          <a:lstStyle/>
          <a:p>
            <a:r>
              <a:rPr lang="nb-NO" sz="2400" dirty="0">
                <a:solidFill>
                  <a:srgbClr val="000000"/>
                </a:solidFill>
                <a:latin typeface="Franklin Gothic Book"/>
              </a:rPr>
              <a:t>I opplæringsloven § 2-8 står det at elevene skal deles inn i klasser eller basisgrupper som til vanlig ikke er organisert etter faglig nivå, kjønn eller </a:t>
            </a:r>
            <a:r>
              <a:rPr lang="nb-NO" sz="2400" dirty="0" smtClean="0">
                <a:solidFill>
                  <a:srgbClr val="000000"/>
                </a:solidFill>
                <a:latin typeface="Franklin Gothic Book"/>
              </a:rPr>
              <a:t>etnisk </a:t>
            </a:r>
            <a:r>
              <a:rPr lang="nb-NO" sz="2400" dirty="0">
                <a:solidFill>
                  <a:srgbClr val="000000"/>
                </a:solidFill>
                <a:latin typeface="Franklin Gothic Book"/>
              </a:rPr>
              <a:t>tilhørighet. </a:t>
            </a:r>
            <a:endParaRPr lang="nb-NO" sz="2400" dirty="0" smtClean="0">
              <a:solidFill>
                <a:srgbClr val="000000"/>
              </a:solidFill>
              <a:latin typeface="Franklin Gothic Book"/>
            </a:endParaRPr>
          </a:p>
          <a:p>
            <a:r>
              <a:rPr lang="nb-NO" sz="2400" dirty="0">
                <a:solidFill>
                  <a:srgbClr val="000000"/>
                </a:solidFill>
                <a:latin typeface="Franklin Gothic Book"/>
              </a:rPr>
              <a:t>For deler av opplæringen kan elevene </a:t>
            </a:r>
            <a:r>
              <a:rPr lang="nb-NO" sz="2400" dirty="0">
                <a:solidFill>
                  <a:srgbClr val="FF0000"/>
                </a:solidFill>
                <a:latin typeface="Franklin Gothic Book"/>
              </a:rPr>
              <a:t>deles i grupper etter behov</a:t>
            </a:r>
            <a:r>
              <a:rPr lang="nb-NO" sz="2400" dirty="0">
                <a:solidFill>
                  <a:srgbClr val="000000"/>
                </a:solidFill>
                <a:latin typeface="Franklin Gothic Book"/>
              </a:rPr>
              <a:t>. Det betyr at det meste av undervisningen i skolen må skje innenfor de heterogene klassene. Samtidig har alle elever </a:t>
            </a:r>
            <a:r>
              <a:rPr lang="nb-NO" sz="2400" dirty="0">
                <a:solidFill>
                  <a:srgbClr val="FF0000"/>
                </a:solidFill>
                <a:latin typeface="Franklin Gothic Book"/>
              </a:rPr>
              <a:t>rett på tilpasset opplæring</a:t>
            </a:r>
            <a:r>
              <a:rPr lang="nb-NO" sz="2400" dirty="0">
                <a:solidFill>
                  <a:srgbClr val="000000"/>
                </a:solidFill>
                <a:latin typeface="Franklin Gothic Book"/>
              </a:rPr>
              <a:t>. </a:t>
            </a:r>
            <a:endParaRPr lang="nb-NO" sz="2400" dirty="0" smtClean="0">
              <a:solidFill>
                <a:srgbClr val="000000"/>
              </a:solidFill>
              <a:latin typeface="Franklin Gothic Book"/>
            </a:endParaRPr>
          </a:p>
          <a:p>
            <a:r>
              <a:rPr lang="nb-NO" sz="2400" dirty="0" smtClean="0">
                <a:solidFill>
                  <a:srgbClr val="000000"/>
                </a:solidFill>
                <a:latin typeface="Franklin Gothic Book"/>
              </a:rPr>
              <a:t>Forskning viser at møter </a:t>
            </a:r>
            <a:r>
              <a:rPr lang="nb-NO" sz="2400" dirty="0">
                <a:solidFill>
                  <a:srgbClr val="000000"/>
                </a:solidFill>
                <a:latin typeface="Franklin Gothic Book"/>
              </a:rPr>
              <a:t>mellom elever på samme </a:t>
            </a:r>
            <a:r>
              <a:rPr lang="nb-NO" sz="2400" dirty="0" smtClean="0">
                <a:solidFill>
                  <a:srgbClr val="000000"/>
                </a:solidFill>
                <a:latin typeface="Franklin Gothic Book"/>
              </a:rPr>
              <a:t>faglig </a:t>
            </a:r>
            <a:r>
              <a:rPr lang="nb-NO" sz="2400" dirty="0">
                <a:solidFill>
                  <a:srgbClr val="000000"/>
                </a:solidFill>
                <a:latin typeface="Franklin Gothic Book"/>
              </a:rPr>
              <a:t>nivå eller med samme </a:t>
            </a:r>
            <a:r>
              <a:rPr lang="nb-NO" sz="2400" dirty="0" smtClean="0">
                <a:solidFill>
                  <a:srgbClr val="000000"/>
                </a:solidFill>
                <a:latin typeface="Franklin Gothic Book"/>
              </a:rPr>
              <a:t>faglig </a:t>
            </a:r>
            <a:r>
              <a:rPr lang="nb-NO" sz="2400" dirty="0">
                <a:solidFill>
                  <a:srgbClr val="000000"/>
                </a:solidFill>
                <a:latin typeface="Franklin Gothic Book"/>
              </a:rPr>
              <a:t>interesse kan ha spesielt forsterkende effekt på læring og </a:t>
            </a:r>
            <a:r>
              <a:rPr lang="nb-NO" sz="2400" dirty="0" smtClean="0">
                <a:solidFill>
                  <a:srgbClr val="000000"/>
                </a:solidFill>
                <a:latin typeface="Franklin Gothic Book"/>
              </a:rPr>
              <a:t>motivasjon (Miller, 2014). </a:t>
            </a:r>
            <a:endParaRPr lang="nb-NO" sz="2400" dirty="0"/>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Slide Number Placeholder 4"/>
          <p:cNvSpPr>
            <a:spLocks noGrp="1"/>
          </p:cNvSpPr>
          <p:nvPr>
            <p:ph type="sldNum" sz="quarter" idx="12"/>
          </p:nvPr>
        </p:nvSpPr>
        <p:spPr/>
        <p:txBody>
          <a:bodyPr/>
          <a:lstStyle/>
          <a:p>
            <a:fld id="{2A662C50-6225-4B17-9D4A-56D866460FE3}" type="slidenum">
              <a:rPr lang="nn-NO" smtClean="0">
                <a:solidFill>
                  <a:prstClr val="black">
                    <a:tint val="75000"/>
                  </a:prstClr>
                </a:solidFill>
              </a:rPr>
              <a:pPr/>
              <a:t>68</a:t>
            </a:fld>
            <a:endParaRPr lang="nn-NO">
              <a:solidFill>
                <a:prstClr val="black">
                  <a:tint val="75000"/>
                </a:prstClr>
              </a:solidFill>
            </a:endParaRPr>
          </a:p>
        </p:txBody>
      </p:sp>
    </p:spTree>
    <p:extLst>
      <p:ext uri="{BB962C8B-B14F-4D97-AF65-F5344CB8AC3E}">
        <p14:creationId xmlns:p14="http://schemas.microsoft.com/office/powerpoint/2010/main" val="329309949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t>Forsering</a:t>
            </a:r>
            <a:endParaRPr lang="nb-NO" sz="3200" b="1" dirty="0"/>
          </a:p>
        </p:txBody>
      </p:sp>
      <p:pic>
        <p:nvPicPr>
          <p:cNvPr id="5" name="Plassholder for innhold 4"/>
          <p:cNvPicPr>
            <a:picLocks noGrp="1"/>
          </p:cNvPicPr>
          <p:nvPr>
            <p:ph idx="1"/>
          </p:nvPr>
        </p:nvPicPr>
        <p:blipFill>
          <a:blip r:embed="rId3" cstate="print">
            <a:extLst>
              <a:ext uri="{28A0092B-C50C-407E-A947-70E740481C1C}">
                <a14:useLocalDpi xmlns:a14="http://schemas.microsoft.com/office/drawing/2010/main" val="0"/>
              </a:ext>
            </a:extLst>
          </a:blip>
          <a:stretch>
            <a:fillRect/>
          </a:stretch>
        </p:blipFill>
        <p:spPr bwMode="auto">
          <a:xfrm>
            <a:off x="1264747" y="1600200"/>
            <a:ext cx="6614506" cy="4525963"/>
          </a:xfrm>
          <a:prstGeom prst="rect">
            <a:avLst/>
          </a:prstGeom>
          <a:noFill/>
          <a:ln>
            <a:noFill/>
          </a:ln>
        </p:spPr>
      </p:pic>
      <p:sp>
        <p:nvSpPr>
          <p:cNvPr id="3" name="Footer Placeholder 2"/>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69</a:t>
            </a:fld>
            <a:endParaRPr lang="en-US">
              <a:solidFill>
                <a:srgbClr val="000000"/>
              </a:solidFill>
            </a:endParaRPr>
          </a:p>
        </p:txBody>
      </p:sp>
    </p:spTree>
    <p:extLst>
      <p:ext uri="{BB962C8B-B14F-4D97-AF65-F5344CB8AC3E}">
        <p14:creationId xmlns:p14="http://schemas.microsoft.com/office/powerpoint/2010/main" val="3057427759"/>
      </p:ext>
    </p:extLst>
  </p:cSld>
  <p:clrMapOvr>
    <a:masterClrMapping/>
  </p:clrMapOvr>
  <p:transition spd="slow">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152718"/>
            <a:ext cx="8003232" cy="1836122"/>
          </a:xfrm>
        </p:spPr>
        <p:txBody>
          <a:bodyPr>
            <a:normAutofit/>
          </a:bodyPr>
          <a:lstStyle/>
          <a:p>
            <a:pPr algn="l"/>
            <a:r>
              <a:rPr lang="nb-NO" sz="2800" b="1" dirty="0" smtClean="0"/>
              <a:t>Politisk kontekst</a:t>
            </a:r>
            <a:br>
              <a:rPr lang="nb-NO" sz="2800" b="1" dirty="0" smtClean="0"/>
            </a:br>
            <a:r>
              <a:rPr lang="nb-NO" sz="2000" b="1" dirty="0" smtClean="0"/>
              <a:t>Meld</a:t>
            </a:r>
            <a:r>
              <a:rPr lang="nb-NO" sz="2000" b="1" dirty="0"/>
              <a:t>. St. 21 (2016–2017)</a:t>
            </a:r>
            <a:br>
              <a:rPr lang="nb-NO" sz="2000" b="1" dirty="0"/>
            </a:br>
            <a:r>
              <a:rPr lang="nb-NO" sz="2000" b="1" dirty="0"/>
              <a:t>Lærelyst – tidlig innsats og kvalitet i skolen </a:t>
            </a:r>
            <a:endParaRPr lang="nb-NO" sz="2000" dirty="0"/>
          </a:p>
        </p:txBody>
      </p:sp>
      <p:sp>
        <p:nvSpPr>
          <p:cNvPr id="3" name="Plassholder for innhold 2"/>
          <p:cNvSpPr>
            <a:spLocks noGrp="1"/>
          </p:cNvSpPr>
          <p:nvPr>
            <p:ph idx="1"/>
          </p:nvPr>
        </p:nvSpPr>
        <p:spPr/>
        <p:txBody>
          <a:bodyPr>
            <a:normAutofit fontScale="92500" lnSpcReduction="10000"/>
          </a:bodyPr>
          <a:lstStyle/>
          <a:p>
            <a:endParaRPr lang="nb-NO" dirty="0" smtClean="0"/>
          </a:p>
          <a:p>
            <a:r>
              <a:rPr lang="nb-NO" sz="3000" dirty="0" smtClean="0"/>
              <a:t>Departementet </a:t>
            </a:r>
            <a:r>
              <a:rPr lang="nb-NO" sz="3000" dirty="0"/>
              <a:t>vil </a:t>
            </a:r>
            <a:r>
              <a:rPr lang="nb-NO" sz="3000" dirty="0" smtClean="0"/>
              <a:t>klargjøre </a:t>
            </a:r>
            <a:r>
              <a:rPr lang="nb-NO" sz="3000" dirty="0"/>
              <a:t>bestemmelsen om tilpasset opplæring i opplæringsloven </a:t>
            </a:r>
          </a:p>
          <a:p>
            <a:pPr>
              <a:buFont typeface="Arial" panose="020B0604020202020204" pitchFamily="34" charset="0"/>
              <a:buChar char="•"/>
            </a:pPr>
            <a:r>
              <a:rPr lang="nb-NO" sz="3000" dirty="0"/>
              <a:t>vurdere å utvikle en e-læringsmodul for skoler og PPT, slik at lærere og ansatte i PPT kan øke sin kompetanse i å tilpasse opplæringen for denne elevgruppen </a:t>
            </a:r>
          </a:p>
          <a:p>
            <a:pPr>
              <a:buFont typeface="Arial" panose="020B0604020202020204" pitchFamily="34" charset="0"/>
              <a:buChar char="•"/>
            </a:pPr>
            <a:r>
              <a:rPr lang="nb-NO" sz="3000" dirty="0"/>
              <a:t>bidra til at det utvikles digitale læringsressurser for elever med stort læringspotensial, som kan brukes som verktøy for dybdelæring i undervisningen </a:t>
            </a:r>
          </a:p>
          <a:p>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Plassholder for lysbildenummer 3"/>
          <p:cNvSpPr>
            <a:spLocks noGrp="1"/>
          </p:cNvSpPr>
          <p:nvPr>
            <p:ph type="sldNum" sz="quarter" idx="12"/>
          </p:nvPr>
        </p:nvSpPr>
        <p:spPr/>
        <p:txBody>
          <a:bodyPr/>
          <a:lstStyle/>
          <a:p>
            <a:fld id="{D57F1E4F-1CFF-5643-939E-217C01CDF565}" type="slidenum">
              <a:rPr lang="en-US" smtClean="0">
                <a:solidFill>
                  <a:srgbClr val="D1282E"/>
                </a:solidFill>
              </a:rPr>
              <a:pPr/>
              <a:t>7</a:t>
            </a:fld>
            <a:endParaRPr lang="en-US" dirty="0">
              <a:solidFill>
                <a:srgbClr val="D1282E"/>
              </a:solidFill>
            </a:endParaRPr>
          </a:p>
        </p:txBody>
      </p:sp>
    </p:spTree>
    <p:extLst>
      <p:ext uri="{BB962C8B-B14F-4D97-AF65-F5344CB8AC3E}">
        <p14:creationId xmlns:p14="http://schemas.microsoft.com/office/powerpoint/2010/main" val="126252004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r>
              <a:rPr lang="nb-NO" dirty="0" smtClean="0"/>
              <a:t/>
            </a:r>
            <a:br>
              <a:rPr lang="nb-NO" dirty="0" smtClean="0"/>
            </a:br>
            <a:r>
              <a:rPr lang="nb-NO" sz="3600" b="1" dirty="0" smtClean="0"/>
              <a:t>Forsering</a:t>
            </a:r>
            <a:r>
              <a:rPr lang="nb-NO" dirty="0" smtClean="0"/>
              <a:t/>
            </a:r>
            <a:br>
              <a:rPr lang="nb-NO" dirty="0" smtClean="0"/>
            </a:br>
            <a:endParaRPr lang="nb-NO" dirty="0"/>
          </a:p>
        </p:txBody>
      </p:sp>
      <p:sp>
        <p:nvSpPr>
          <p:cNvPr id="3" name="Plassholder for innhold 2"/>
          <p:cNvSpPr>
            <a:spLocks noGrp="1"/>
          </p:cNvSpPr>
          <p:nvPr>
            <p:ph idx="1"/>
          </p:nvPr>
        </p:nvSpPr>
        <p:spPr/>
        <p:txBody>
          <a:bodyPr>
            <a:normAutofit/>
          </a:bodyPr>
          <a:lstStyle/>
          <a:p>
            <a:r>
              <a:rPr lang="nb-NO" sz="2400" dirty="0" smtClean="0"/>
              <a:t>Forsering</a:t>
            </a:r>
            <a:r>
              <a:rPr lang="nb-NO" sz="2400" dirty="0" smtClean="0">
                <a:solidFill>
                  <a:schemeClr val="tx1"/>
                </a:solidFill>
              </a:rPr>
              <a:t> brukes som et begrep om prosessen der en elev blir ført gjennom det tradisjonelle pensum raskere enn det som er vanlig</a:t>
            </a:r>
          </a:p>
          <a:p>
            <a:r>
              <a:rPr lang="nb-NO" sz="2400" dirty="0" smtClean="0">
                <a:solidFill>
                  <a:schemeClr val="tx1"/>
                </a:solidFill>
              </a:rPr>
              <a:t>Det vil matche nivået og kompleksiteten av læreplanen med ferdighets nivået og motivasjonen til eleven</a:t>
            </a:r>
          </a:p>
          <a:p>
            <a:r>
              <a:rPr lang="nb-NO" sz="2400" dirty="0" smtClean="0">
                <a:solidFill>
                  <a:schemeClr val="tx1"/>
                </a:solidFill>
              </a:rPr>
              <a:t>Det er en rask og økonomisk strategi i forhold til allerede eksisterende ressurser og infrastruktur</a:t>
            </a:r>
          </a:p>
          <a:p>
            <a:r>
              <a:rPr lang="nb-NO" sz="2400" dirty="0" smtClean="0">
                <a:solidFill>
                  <a:schemeClr val="tx1"/>
                </a:solidFill>
              </a:rPr>
              <a:t>Det fins forskjellige </a:t>
            </a:r>
            <a:r>
              <a:rPr lang="nb-NO" sz="2400" dirty="0" smtClean="0"/>
              <a:t>forsering</a:t>
            </a:r>
            <a:r>
              <a:rPr lang="nb-NO" sz="2400" dirty="0" smtClean="0">
                <a:solidFill>
                  <a:schemeClr val="tx1"/>
                </a:solidFill>
              </a:rPr>
              <a:t>sformer (ex. tidlig skolestart, å hope over et trinn, å følge mer avansert pensum på et område……)</a:t>
            </a:r>
            <a:endParaRPr lang="nb-NO" sz="2400" dirty="0">
              <a:solidFill>
                <a:schemeClr val="tx1"/>
              </a:solidFill>
            </a:endParaRPr>
          </a:p>
        </p:txBody>
      </p:sp>
      <p:sp>
        <p:nvSpPr>
          <p:cNvPr id="4" name="Footer Placeholder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70</a:t>
            </a:fld>
            <a:endParaRPr lang="en-US">
              <a:solidFill>
                <a:srgbClr val="000000"/>
              </a:solidFill>
            </a:endParaRPr>
          </a:p>
        </p:txBody>
      </p:sp>
    </p:spTree>
    <p:extLst>
      <p:ext uri="{BB962C8B-B14F-4D97-AF65-F5344CB8AC3E}">
        <p14:creationId xmlns:p14="http://schemas.microsoft.com/office/powerpoint/2010/main" val="1005732149"/>
      </p:ext>
    </p:extLst>
  </p:cSld>
  <p:clrMapOvr>
    <a:masterClrMapping/>
  </p:clrMapOvr>
  <p:transition spd="slow">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b-NO" dirty="0" smtClean="0"/>
              <a:t>Omdisponering av 25% t</a:t>
            </a:r>
            <a:endParaRPr lang="nb-NO" dirty="0"/>
          </a:p>
        </p:txBody>
      </p:sp>
      <p:sp>
        <p:nvSpPr>
          <p:cNvPr id="3" name="Content Placeholder 2"/>
          <p:cNvSpPr>
            <a:spLocks noGrp="1"/>
          </p:cNvSpPr>
          <p:nvPr>
            <p:ph idx="1"/>
          </p:nvPr>
        </p:nvSpPr>
        <p:spPr/>
        <p:txBody>
          <a:bodyPr/>
          <a:lstStyle/>
          <a:p>
            <a:r>
              <a:rPr lang="nb-NO" dirty="0" smtClean="0">
                <a:latin typeface="Times New Roman"/>
                <a:ea typeface="DengXian"/>
              </a:rPr>
              <a:t>Jamfør </a:t>
            </a:r>
            <a:r>
              <a:rPr lang="nb-NO" dirty="0">
                <a:latin typeface="Times New Roman"/>
                <a:ea typeface="DengXian"/>
              </a:rPr>
              <a:t>rundskriv fra Utdanningsdirektoratet kan skoleeier for enkeltelever omdisponere 25 % av timer fastsatt i enkeltfag. Dette kan gjøres gjennom hele grunnopplæringen. Ordningen gir en mulighet for elever med stort læringspotensial til enten å fordype seg i fag de har stort læringspotensial i, eller å redusere timetallet i fag de har rask progresjon i til fordel for andre fag.</a:t>
            </a:r>
            <a:endParaRPr lang="nb-NO" dirty="0"/>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71</a:t>
            </a:fld>
            <a:endParaRPr lang="en-US" dirty="0"/>
          </a:p>
        </p:txBody>
      </p:sp>
    </p:spTree>
    <p:extLst>
      <p:ext uri="{BB962C8B-B14F-4D97-AF65-F5344CB8AC3E}">
        <p14:creationId xmlns:p14="http://schemas.microsoft.com/office/powerpoint/2010/main" val="343929616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67544" y="332656"/>
            <a:ext cx="8229600" cy="1143000"/>
          </a:xfrm>
        </p:spPr>
        <p:txBody>
          <a:bodyPr>
            <a:normAutofit/>
          </a:bodyPr>
          <a:lstStyle/>
          <a:p>
            <a:r>
              <a:rPr lang="en-US" sz="2400" b="1" dirty="0" err="1" smtClean="0"/>
              <a:t>Pedagogisk</a:t>
            </a:r>
            <a:r>
              <a:rPr lang="en-US" sz="2400" b="1" dirty="0" smtClean="0"/>
              <a:t> </a:t>
            </a:r>
            <a:r>
              <a:rPr lang="en-US" sz="2400" b="1" dirty="0" err="1" smtClean="0"/>
              <a:t>Differensiering</a:t>
            </a:r>
            <a:r>
              <a:rPr lang="en-US" sz="2400" b="1" dirty="0" smtClean="0"/>
              <a:t/>
            </a:r>
            <a:br>
              <a:rPr lang="en-US" sz="2400" b="1" dirty="0" smtClean="0"/>
            </a:br>
            <a:r>
              <a:rPr lang="en-US" sz="2400" b="1" dirty="0" err="1" smtClean="0"/>
              <a:t>Hvordan</a:t>
            </a:r>
            <a:r>
              <a:rPr lang="en-US" sz="2400" b="1" dirty="0" smtClean="0"/>
              <a:t> vi </a:t>
            </a:r>
            <a:r>
              <a:rPr lang="en-US" sz="2400" b="1" dirty="0" err="1" smtClean="0"/>
              <a:t>underviser</a:t>
            </a:r>
            <a:r>
              <a:rPr lang="en-US" sz="2400" b="1" dirty="0" smtClean="0"/>
              <a:t> </a:t>
            </a:r>
            <a:r>
              <a:rPr lang="en-US" sz="2400" b="1" dirty="0" err="1" smtClean="0"/>
              <a:t>har</a:t>
            </a:r>
            <a:r>
              <a:rPr lang="en-US" sz="2400" b="1" dirty="0" smtClean="0"/>
              <a:t> </a:t>
            </a:r>
            <a:r>
              <a:rPr lang="en-US" sz="2400" b="1" dirty="0" err="1" smtClean="0"/>
              <a:t>betydning</a:t>
            </a:r>
            <a:r>
              <a:rPr lang="en-US" sz="2400" b="1" dirty="0" smtClean="0"/>
              <a:t>!</a:t>
            </a:r>
            <a:r>
              <a:rPr lang="en-US" sz="2400" dirty="0" smtClean="0"/>
              <a:t> </a:t>
            </a:r>
            <a:endParaRPr lang="nb-NO" sz="2400" dirty="0"/>
          </a:p>
        </p:txBody>
      </p:sp>
      <p:pic>
        <p:nvPicPr>
          <p:cNvPr id="4" name="Content Placeholder 3" descr="enthusiastic%20teacher%20sleeping%20students(onepagebehaviorplansthatwork)"/>
          <p:cNvPicPr>
            <a:picLocks noGrp="1" noChangeAspect="1" noChangeArrowheads="1"/>
          </p:cNvPicPr>
          <p:nvPr>
            <p:ph idx="1"/>
          </p:nvPr>
        </p:nvPicPr>
        <p:blipFill>
          <a:blip r:embed="rId3" cstate="print"/>
          <a:stretch>
            <a:fillRect/>
          </a:stretch>
        </p:blipFill>
        <p:spPr bwMode="auto">
          <a:xfrm>
            <a:off x="1529024" y="1600200"/>
            <a:ext cx="6085951" cy="4525963"/>
          </a:xfrm>
          <a:prstGeom prst="rect">
            <a:avLst/>
          </a:prstGeom>
          <a:noFill/>
        </p:spPr>
      </p:pic>
      <p:sp>
        <p:nvSpPr>
          <p:cNvPr id="3" name="Footer Placeholder 2"/>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6" name="Plassholder for lysbildenummer 5"/>
          <p:cNvSpPr>
            <a:spLocks noGrp="1"/>
          </p:cNvSpPr>
          <p:nvPr>
            <p:ph type="sldNum" sz="quarter" idx="12"/>
          </p:nvPr>
        </p:nvSpPr>
        <p:spPr>
          <a:xfrm>
            <a:off x="7086600" y="6356350"/>
            <a:ext cx="2057400" cy="365125"/>
          </a:xfrm>
          <a:prstGeom prst="rect">
            <a:avLst/>
          </a:prstGeom>
        </p:spPr>
        <p:txBody>
          <a:bodyPr/>
          <a:lstStyle/>
          <a:p>
            <a:fld id="{C5414F76-AF76-40E5-929C-13B92D15A1F3}" type="slidenum">
              <a:rPr lang="en-US" smtClean="0">
                <a:solidFill>
                  <a:srgbClr val="000000"/>
                </a:solidFill>
              </a:rPr>
              <a:pPr/>
              <a:t>72</a:t>
            </a:fld>
            <a:endParaRPr lang="en-US">
              <a:solidFill>
                <a:srgbClr val="000000"/>
              </a:solidFill>
            </a:endParaRPr>
          </a:p>
        </p:txBody>
      </p:sp>
    </p:spTree>
    <p:extLst>
      <p:ext uri="{BB962C8B-B14F-4D97-AF65-F5344CB8AC3E}">
        <p14:creationId xmlns:p14="http://schemas.microsoft.com/office/powerpoint/2010/main" val="2641899466"/>
      </p:ext>
    </p:extLst>
  </p:cSld>
  <p:clrMapOvr>
    <a:masterClrMapping/>
  </p:clrMapOvr>
  <p:transition spd="slow">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nb-NO" dirty="0"/>
          </a:p>
        </p:txBody>
      </p:sp>
      <p:sp>
        <p:nvSpPr>
          <p:cNvPr id="3" name="Content Placeholder 2"/>
          <p:cNvSpPr>
            <a:spLocks noGrp="1"/>
          </p:cNvSpPr>
          <p:nvPr>
            <p:ph idx="1"/>
          </p:nvPr>
        </p:nvSpPr>
        <p:spPr/>
        <p:txBody>
          <a:bodyPr/>
          <a:lstStyle/>
          <a:p>
            <a:pPr marL="0" lvl="0" indent="0">
              <a:spcBef>
                <a:spcPts val="0"/>
              </a:spcBef>
              <a:buClr>
                <a:srgbClr val="FDB90C"/>
              </a:buClr>
              <a:buNone/>
            </a:pPr>
            <a:endParaRPr lang="nb-NO" sz="2400" dirty="0" smtClean="0">
              <a:solidFill>
                <a:srgbClr val="333333"/>
              </a:solidFill>
            </a:endParaRPr>
          </a:p>
          <a:p>
            <a:pPr marL="0" lvl="0" indent="0">
              <a:spcBef>
                <a:spcPts val="0"/>
              </a:spcBef>
              <a:buClr>
                <a:srgbClr val="FDB90C"/>
              </a:buClr>
              <a:buNone/>
            </a:pPr>
            <a:endParaRPr lang="nb-NO" sz="2400" dirty="0">
              <a:solidFill>
                <a:srgbClr val="333333"/>
              </a:solidFill>
            </a:endParaRPr>
          </a:p>
          <a:p>
            <a:pPr marL="0" lvl="0" indent="0">
              <a:spcBef>
                <a:spcPts val="0"/>
              </a:spcBef>
              <a:buClr>
                <a:srgbClr val="FDB90C"/>
              </a:buClr>
              <a:buNone/>
            </a:pPr>
            <a:endParaRPr lang="nb-NO" sz="2400" dirty="0" smtClean="0">
              <a:solidFill>
                <a:srgbClr val="333333"/>
              </a:solidFill>
            </a:endParaRPr>
          </a:p>
          <a:p>
            <a:pPr marL="0" lvl="0" indent="0">
              <a:spcBef>
                <a:spcPts val="0"/>
              </a:spcBef>
              <a:buClr>
                <a:srgbClr val="FDB90C"/>
              </a:buClr>
              <a:buNone/>
            </a:pPr>
            <a:r>
              <a:rPr lang="nb-NO" sz="2400" dirty="0" smtClean="0">
                <a:solidFill>
                  <a:srgbClr val="333333"/>
                </a:solidFill>
              </a:rPr>
              <a:t>Dybdelæring </a:t>
            </a:r>
            <a:r>
              <a:rPr lang="nb-NO" sz="2400" dirty="0">
                <a:solidFill>
                  <a:srgbClr val="333333"/>
                </a:solidFill>
              </a:rPr>
              <a:t>og tverrfaglighet er anbefalte strategier for alle elever, men spesielt for elever med stort læringspotensial</a:t>
            </a:r>
            <a:endParaRPr lang="nb-NO" sz="2400" dirty="0">
              <a:solidFill>
                <a:srgbClr val="333333"/>
              </a:solidFill>
            </a:endParaRPr>
          </a:p>
        </p:txBody>
      </p:sp>
      <p:sp>
        <p:nvSpPr>
          <p:cNvPr id="4" name="Footer Placeholder 3"/>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5" name="Slide Number Placeholder 4"/>
          <p:cNvSpPr>
            <a:spLocks noGrp="1"/>
          </p:cNvSpPr>
          <p:nvPr>
            <p:ph type="sldNum" sz="quarter" idx="12"/>
          </p:nvPr>
        </p:nvSpPr>
        <p:spPr/>
        <p:txBody>
          <a:bodyPr/>
          <a:lstStyle/>
          <a:p>
            <a:fld id="{D57F1E4F-1CFF-5643-939E-217C01CDF565}" type="slidenum">
              <a:rPr lang="en-US" smtClean="0">
                <a:solidFill>
                  <a:srgbClr val="04617B">
                    <a:shade val="90000"/>
                  </a:srgbClr>
                </a:solidFill>
              </a:rPr>
              <a:pPr/>
              <a:t>73</a:t>
            </a:fld>
            <a:endParaRPr lang="en-US" dirty="0">
              <a:solidFill>
                <a:srgbClr val="04617B">
                  <a:shade val="90000"/>
                </a:srgbClr>
              </a:solidFill>
            </a:endParaRPr>
          </a:p>
        </p:txBody>
      </p:sp>
    </p:spTree>
    <p:extLst>
      <p:ext uri="{BB962C8B-B14F-4D97-AF65-F5344CB8AC3E}">
        <p14:creationId xmlns:p14="http://schemas.microsoft.com/office/powerpoint/2010/main" val="225650762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n-NO" dirty="0"/>
              <a:t>Djupnelæring er ein prosess</a:t>
            </a:r>
          </a:p>
        </p:txBody>
      </p:sp>
      <p:sp>
        <p:nvSpPr>
          <p:cNvPr id="3" name="Content Placeholder 2"/>
          <p:cNvSpPr>
            <a:spLocks noGrp="1"/>
          </p:cNvSpPr>
          <p:nvPr>
            <p:ph idx="1"/>
          </p:nvPr>
        </p:nvSpPr>
        <p:spPr>
          <a:xfrm>
            <a:off x="895741" y="1690689"/>
            <a:ext cx="5926666" cy="4232804"/>
          </a:xfrm>
        </p:spPr>
        <p:txBody>
          <a:bodyPr>
            <a:normAutofit/>
          </a:bodyPr>
          <a:lstStyle/>
          <a:p>
            <a:pPr>
              <a:spcBef>
                <a:spcPts val="0"/>
              </a:spcBef>
              <a:spcAft>
                <a:spcPts val="1800"/>
              </a:spcAft>
            </a:pPr>
            <a:r>
              <a:rPr lang="nn-NO" sz="2200" dirty="0"/>
              <a:t>Å bygge robuste mentale nettverk – som gjer deg i stand til å overføre kunnskap til nye situasjonar og å sjå komplekse samanhengar – er ikkje gjort i ei handvending.</a:t>
            </a:r>
          </a:p>
          <a:p>
            <a:pPr>
              <a:spcBef>
                <a:spcPts val="0"/>
              </a:spcBef>
              <a:spcAft>
                <a:spcPts val="1800"/>
              </a:spcAft>
            </a:pPr>
            <a:r>
              <a:rPr lang="nn-NO" sz="2200" dirty="0"/>
              <a:t>Nytt fagstoff må bli knytt til det eleven kan frå før, og samanhengar, generelle prinsipp og mønster må bli løfta fram og synleggjorde. </a:t>
            </a:r>
          </a:p>
          <a:p>
            <a:pPr>
              <a:spcBef>
                <a:spcPts val="0"/>
              </a:spcBef>
              <a:spcAft>
                <a:spcPts val="1800"/>
              </a:spcAft>
            </a:pPr>
            <a:r>
              <a:rPr lang="nn-NO" sz="2200" dirty="0"/>
              <a:t>Dette krev ein tydeleg progresjon i undervisninga. </a:t>
            </a:r>
          </a:p>
          <a:p>
            <a:pPr marL="0" indent="0">
              <a:spcBef>
                <a:spcPts val="0"/>
              </a:spcBef>
              <a:spcAft>
                <a:spcPts val="1800"/>
              </a:spcAft>
              <a:buNone/>
            </a:pPr>
            <a:endParaRPr lang="nn-NO" sz="2200" dirty="0"/>
          </a:p>
          <a:p>
            <a:pPr marL="0" indent="0">
              <a:spcBef>
                <a:spcPts val="0"/>
              </a:spcBef>
              <a:spcAft>
                <a:spcPts val="1800"/>
              </a:spcAft>
              <a:buNone/>
            </a:pPr>
            <a:endParaRPr lang="nn-NO" sz="2200" i="1" dirty="0"/>
          </a:p>
          <a:p>
            <a:pPr marL="0" indent="0">
              <a:spcBef>
                <a:spcPts val="0"/>
              </a:spcBef>
              <a:spcAft>
                <a:spcPts val="1800"/>
              </a:spcAft>
              <a:buNone/>
            </a:pPr>
            <a:endParaRPr lang="nn-NO" sz="2200" dirty="0"/>
          </a:p>
          <a:p>
            <a:pPr marL="0" indent="0">
              <a:spcBef>
                <a:spcPts val="0"/>
              </a:spcBef>
              <a:spcAft>
                <a:spcPts val="1800"/>
              </a:spcAft>
              <a:buNone/>
            </a:pPr>
            <a:endParaRPr lang="nn-NO" sz="2200" dirty="0"/>
          </a:p>
        </p:txBody>
      </p:sp>
      <p:pic>
        <p:nvPicPr>
          <p:cNvPr id="18" name="Picture 9"/>
          <p:cNvPicPr>
            <a:picLocks noChangeAspect="1" noChangeArrowheads="1"/>
          </p:cNvPicPr>
          <p:nvPr/>
        </p:nvPicPr>
        <p:blipFill rotWithShape="1">
          <a:blip r:embed="rId2">
            <a:extLst>
              <a:ext uri="{28A0092B-C50C-407E-A947-70E740481C1C}">
                <a14:useLocalDpi xmlns:a14="http://schemas.microsoft.com/office/drawing/2010/main" val="0"/>
              </a:ext>
            </a:extLst>
          </a:blip>
          <a:srcRect t="1" b="381"/>
          <a:stretch/>
        </p:blipFill>
        <p:spPr bwMode="auto">
          <a:xfrm>
            <a:off x="6637792" y="4699219"/>
            <a:ext cx="1841190" cy="1224503"/>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2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76711" y="992561"/>
            <a:ext cx="1602271" cy="1123432"/>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2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77846" y="2073461"/>
            <a:ext cx="1357493" cy="1456821"/>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2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74740" y="3530282"/>
            <a:ext cx="1720116" cy="1282630"/>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8" name="Rounded Rectangular Callout 7"/>
          <p:cNvSpPr/>
          <p:nvPr/>
        </p:nvSpPr>
        <p:spPr>
          <a:xfrm>
            <a:off x="2207941" y="5133054"/>
            <a:ext cx="4186556" cy="1152939"/>
          </a:xfrm>
          <a:prstGeom prst="wedgeRoundRectCallout">
            <a:avLst>
              <a:gd name="adj1" fmla="val 60944"/>
              <a:gd name="adj2" fmla="val -11529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200" dirty="0">
                <a:solidFill>
                  <a:srgbClr val="FFFFFF"/>
                </a:solidFill>
              </a:rPr>
              <a:t>Ein slik aktivitet i seg sjølv gir ikkje nødvendigvis djupnelæring, men kan bidra i prosessen dit.</a:t>
            </a:r>
          </a:p>
        </p:txBody>
      </p:sp>
    </p:spTree>
    <p:extLst>
      <p:ext uri="{BB962C8B-B14F-4D97-AF65-F5344CB8AC3E}">
        <p14:creationId xmlns:p14="http://schemas.microsoft.com/office/powerpoint/2010/main" val="39098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895739" y="365126"/>
            <a:ext cx="8053189" cy="1325563"/>
          </a:xfrm>
        </p:spPr>
        <p:txBody>
          <a:bodyPr>
            <a:normAutofit/>
          </a:bodyPr>
          <a:lstStyle/>
          <a:p>
            <a:pPr algn="l"/>
            <a:r>
              <a:rPr lang="nn-NO" dirty="0"/>
              <a:t>Målet med djupnelæring</a:t>
            </a:r>
            <a:endParaRPr lang="nn-NO" dirty="0">
              <a:solidFill>
                <a:srgbClr val="268183"/>
              </a:solidFill>
            </a:endParaRPr>
          </a:p>
        </p:txBody>
      </p:sp>
      <p:sp>
        <p:nvSpPr>
          <p:cNvPr id="3" name="Plassholder for innhold 2"/>
          <p:cNvSpPr>
            <a:spLocks noGrp="1"/>
          </p:cNvSpPr>
          <p:nvPr>
            <p:ph idx="1"/>
          </p:nvPr>
        </p:nvSpPr>
        <p:spPr>
          <a:xfrm>
            <a:off x="895738" y="1591709"/>
            <a:ext cx="7583244" cy="4180320"/>
          </a:xfrm>
        </p:spPr>
        <p:txBody>
          <a:bodyPr>
            <a:normAutofit/>
          </a:bodyPr>
          <a:lstStyle/>
          <a:p>
            <a:pPr marL="0" indent="0">
              <a:buNone/>
            </a:pPr>
            <a:r>
              <a:rPr lang="nn-NO" sz="2200" dirty="0"/>
              <a:t>… er å gje elevar robuste mentale nettverk som gjer dei i stand til å: </a:t>
            </a:r>
          </a:p>
          <a:p>
            <a:pPr marL="0" indent="0">
              <a:buNone/>
            </a:pPr>
            <a:endParaRPr lang="nn-NO" sz="2200" dirty="0"/>
          </a:p>
          <a:p>
            <a:r>
              <a:rPr lang="nn-NO" sz="2200" dirty="0"/>
              <a:t>overføre kunnskap til nye situasjonar</a:t>
            </a:r>
          </a:p>
          <a:p>
            <a:r>
              <a:rPr lang="nn-NO" sz="2200" dirty="0"/>
              <a:t>sjå komplekse samanhengar  </a:t>
            </a:r>
          </a:p>
        </p:txBody>
      </p:sp>
      <p:sp>
        <p:nvSpPr>
          <p:cNvPr id="4" name="Striped Right Arrow 3"/>
          <p:cNvSpPr/>
          <p:nvPr/>
        </p:nvSpPr>
        <p:spPr>
          <a:xfrm>
            <a:off x="2232837" y="4177870"/>
            <a:ext cx="4082903" cy="1487108"/>
          </a:xfrm>
          <a:prstGeom prst="stripedRightArrow">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400" dirty="0"/>
              <a:t>Korleis kjem eleven dit?</a:t>
            </a:r>
          </a:p>
        </p:txBody>
      </p:sp>
    </p:spTree>
    <p:extLst>
      <p:ext uri="{BB962C8B-B14F-4D97-AF65-F5344CB8AC3E}">
        <p14:creationId xmlns:p14="http://schemas.microsoft.com/office/powerpoint/2010/main" val="1765839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267456" y="390144"/>
            <a:ext cx="2462784" cy="9022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n-NO" dirty="0">
              <a:solidFill>
                <a:schemeClr val="tx1"/>
              </a:solidFill>
            </a:endParaRPr>
          </a:p>
        </p:txBody>
      </p:sp>
      <p:sp>
        <p:nvSpPr>
          <p:cNvPr id="5" name="TextBox 4"/>
          <p:cNvSpPr txBox="1"/>
          <p:nvPr/>
        </p:nvSpPr>
        <p:spPr>
          <a:xfrm>
            <a:off x="3094581" y="390144"/>
            <a:ext cx="2789546" cy="646331"/>
          </a:xfrm>
          <a:prstGeom prst="rect">
            <a:avLst/>
          </a:prstGeom>
          <a:noFill/>
          <a:ln>
            <a:noFill/>
          </a:ln>
        </p:spPr>
        <p:txBody>
          <a:bodyPr wrap="none" rtlCol="0">
            <a:spAutoFit/>
          </a:bodyPr>
          <a:lstStyle/>
          <a:p>
            <a:r>
              <a:rPr lang="nn-NO" sz="3600" b="1" dirty="0">
                <a:solidFill>
                  <a:schemeClr val="tx2"/>
                </a:solidFill>
              </a:rPr>
              <a:t>Djupnelæring</a:t>
            </a:r>
            <a:endParaRPr lang="nn-NO" sz="3600" b="1" dirty="0"/>
          </a:p>
        </p:txBody>
      </p:sp>
      <p:sp>
        <p:nvSpPr>
          <p:cNvPr id="37" name="TextBox 36"/>
          <p:cNvSpPr txBox="1"/>
          <p:nvPr/>
        </p:nvSpPr>
        <p:spPr>
          <a:xfrm>
            <a:off x="1535289" y="1168836"/>
            <a:ext cx="6084542" cy="646331"/>
          </a:xfrm>
          <a:prstGeom prst="rect">
            <a:avLst/>
          </a:prstGeom>
          <a:noFill/>
        </p:spPr>
        <p:txBody>
          <a:bodyPr wrap="square" rtlCol="0">
            <a:spAutoFit/>
          </a:bodyPr>
          <a:lstStyle/>
          <a:p>
            <a:pPr algn="ctr"/>
            <a:r>
              <a:rPr lang="nn-NO" dirty="0"/>
              <a:t>Djupnelæring består av kunnskapar, </a:t>
            </a:r>
            <a:br>
              <a:rPr lang="nn-NO" dirty="0"/>
            </a:br>
            <a:r>
              <a:rPr lang="nn-NO" dirty="0"/>
              <a:t>ferdigheiter og haldningar</a:t>
            </a:r>
          </a:p>
        </p:txBody>
      </p:sp>
      <p:sp>
        <p:nvSpPr>
          <p:cNvPr id="4" name="Down Arrow 3"/>
          <p:cNvSpPr/>
          <p:nvPr/>
        </p:nvSpPr>
        <p:spPr>
          <a:xfrm rot="19538367">
            <a:off x="1206686" y="2423625"/>
            <a:ext cx="1936331" cy="310004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n-NO" dirty="0"/>
          </a:p>
        </p:txBody>
      </p:sp>
      <p:sp>
        <p:nvSpPr>
          <p:cNvPr id="38" name="Down Arrow 37"/>
          <p:cNvSpPr/>
          <p:nvPr/>
        </p:nvSpPr>
        <p:spPr>
          <a:xfrm>
            <a:off x="3569385" y="3096768"/>
            <a:ext cx="1858925" cy="208128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n-NO" dirty="0"/>
          </a:p>
        </p:txBody>
      </p:sp>
      <p:sp>
        <p:nvSpPr>
          <p:cNvPr id="40" name="Down Arrow 39"/>
          <p:cNvSpPr/>
          <p:nvPr/>
        </p:nvSpPr>
        <p:spPr>
          <a:xfrm rot="2058530">
            <a:off x="5863155" y="2423098"/>
            <a:ext cx="1948098" cy="307163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000" dirty="0">
                <a:solidFill>
                  <a:schemeClr val="bg1"/>
                </a:solidFill>
              </a:rPr>
              <a:t>må vekt-leggast</a:t>
            </a:r>
          </a:p>
        </p:txBody>
      </p:sp>
      <p:sp>
        <p:nvSpPr>
          <p:cNvPr id="36" name="TextBox 35"/>
          <p:cNvSpPr txBox="1"/>
          <p:nvPr/>
        </p:nvSpPr>
        <p:spPr>
          <a:xfrm>
            <a:off x="3968965" y="3335546"/>
            <a:ext cx="1105786" cy="1015663"/>
          </a:xfrm>
          <a:prstGeom prst="rect">
            <a:avLst/>
          </a:prstGeom>
          <a:noFill/>
          <a:ln>
            <a:noFill/>
          </a:ln>
        </p:spPr>
        <p:txBody>
          <a:bodyPr wrap="square" rtlCol="0">
            <a:spAutoFit/>
          </a:bodyPr>
          <a:lstStyle/>
          <a:p>
            <a:pPr algn="ctr"/>
            <a:r>
              <a:rPr lang="nn-NO" sz="2000" dirty="0">
                <a:solidFill>
                  <a:schemeClr val="bg1"/>
                </a:solidFill>
              </a:rPr>
              <a:t>må </a:t>
            </a:r>
          </a:p>
          <a:p>
            <a:pPr algn="ctr"/>
            <a:r>
              <a:rPr lang="nn-NO" sz="2000" dirty="0">
                <a:solidFill>
                  <a:schemeClr val="bg1"/>
                </a:solidFill>
              </a:rPr>
              <a:t>øvast</a:t>
            </a:r>
          </a:p>
          <a:p>
            <a:pPr algn="ctr"/>
            <a:r>
              <a:rPr lang="nn-NO" sz="2000" dirty="0">
                <a:solidFill>
                  <a:schemeClr val="bg1"/>
                </a:solidFill>
              </a:rPr>
              <a:t>inn</a:t>
            </a:r>
          </a:p>
        </p:txBody>
      </p:sp>
      <p:sp>
        <p:nvSpPr>
          <p:cNvPr id="22" name="Rectangle 21"/>
          <p:cNvSpPr/>
          <p:nvPr/>
        </p:nvSpPr>
        <p:spPr>
          <a:xfrm>
            <a:off x="6507862" y="2288068"/>
            <a:ext cx="1999585" cy="910171"/>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400" dirty="0">
                <a:solidFill>
                  <a:schemeClr val="tx2"/>
                </a:solidFill>
              </a:rPr>
              <a:t>Haldning,</a:t>
            </a:r>
          </a:p>
          <a:p>
            <a:pPr algn="ctr"/>
            <a:r>
              <a:rPr lang="nn-NO" dirty="0">
                <a:solidFill>
                  <a:schemeClr val="tx2"/>
                </a:solidFill>
              </a:rPr>
              <a:t>som motivasjon og tru på egne evner</a:t>
            </a:r>
          </a:p>
        </p:txBody>
      </p:sp>
      <p:sp>
        <p:nvSpPr>
          <p:cNvPr id="14" name="Rounded Rectangular Callout 13"/>
          <p:cNvSpPr/>
          <p:nvPr/>
        </p:nvSpPr>
        <p:spPr>
          <a:xfrm>
            <a:off x="6690743" y="5350419"/>
            <a:ext cx="2282516" cy="852244"/>
          </a:xfrm>
          <a:prstGeom prst="wedgeRoundRectCallout">
            <a:avLst>
              <a:gd name="adj1" fmla="val 722"/>
              <a:gd name="adj2" fmla="val -180409"/>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000" dirty="0"/>
              <a:t>..for at eleven skal oppnå meistring.</a:t>
            </a:r>
          </a:p>
        </p:txBody>
      </p:sp>
      <p:sp>
        <p:nvSpPr>
          <p:cNvPr id="15" name="TextBox 38">
            <a:extLst>
              <a:ext uri="{FF2B5EF4-FFF2-40B4-BE49-F238E27FC236}">
                <a16:creationId xmlns="" xmlns:a16="http://schemas.microsoft.com/office/drawing/2014/main" id="{A095C9C3-CB8E-47D9-BE83-B011075AAA9A}"/>
              </a:ext>
            </a:extLst>
          </p:cNvPr>
          <p:cNvSpPr txBox="1"/>
          <p:nvPr/>
        </p:nvSpPr>
        <p:spPr>
          <a:xfrm rot="3410034">
            <a:off x="1168714" y="3653622"/>
            <a:ext cx="1883290" cy="1015663"/>
          </a:xfrm>
          <a:prstGeom prst="rect">
            <a:avLst/>
          </a:prstGeom>
          <a:noFill/>
          <a:ln>
            <a:noFill/>
          </a:ln>
        </p:spPr>
        <p:txBody>
          <a:bodyPr wrap="square" rtlCol="0">
            <a:spAutoFit/>
          </a:bodyPr>
          <a:lstStyle/>
          <a:p>
            <a:pPr algn="ctr"/>
            <a:r>
              <a:rPr lang="nn-NO" sz="2000" dirty="0">
                <a:solidFill>
                  <a:schemeClr val="bg1"/>
                </a:solidFill>
              </a:rPr>
              <a:t>må organiserast i nettverk</a:t>
            </a:r>
          </a:p>
          <a:p>
            <a:pPr algn="ctr"/>
            <a:endParaRPr lang="nn-NO" sz="2000" dirty="0">
              <a:solidFill>
                <a:schemeClr val="tx2"/>
              </a:solidFill>
            </a:endParaRPr>
          </a:p>
        </p:txBody>
      </p:sp>
      <p:sp>
        <p:nvSpPr>
          <p:cNvPr id="17" name="Rectangle 31">
            <a:extLst>
              <a:ext uri="{FF2B5EF4-FFF2-40B4-BE49-F238E27FC236}">
                <a16:creationId xmlns="" xmlns:a16="http://schemas.microsoft.com/office/drawing/2014/main" id="{27BF8CD0-B927-44D5-B718-A2830D0B5735}"/>
              </a:ext>
            </a:extLst>
          </p:cNvPr>
          <p:cNvSpPr/>
          <p:nvPr/>
        </p:nvSpPr>
        <p:spPr>
          <a:xfrm>
            <a:off x="3267456" y="5295014"/>
            <a:ext cx="2304003" cy="102072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000" dirty="0">
                <a:solidFill>
                  <a:schemeClr val="tx2"/>
                </a:solidFill>
              </a:rPr>
              <a:t>Målet er robuste</a:t>
            </a:r>
          </a:p>
          <a:p>
            <a:pPr algn="ctr"/>
            <a:r>
              <a:rPr lang="nn-NO" sz="2000" dirty="0">
                <a:solidFill>
                  <a:schemeClr val="tx2"/>
                </a:solidFill>
              </a:rPr>
              <a:t>mentale</a:t>
            </a:r>
          </a:p>
          <a:p>
            <a:pPr algn="ctr"/>
            <a:r>
              <a:rPr lang="nn-NO" sz="2000" dirty="0">
                <a:solidFill>
                  <a:schemeClr val="tx2"/>
                </a:solidFill>
              </a:rPr>
              <a:t>nettverk</a:t>
            </a:r>
          </a:p>
        </p:txBody>
      </p:sp>
      <p:sp>
        <p:nvSpPr>
          <p:cNvPr id="18" name="Rectangle 8">
            <a:extLst>
              <a:ext uri="{FF2B5EF4-FFF2-40B4-BE49-F238E27FC236}">
                <a16:creationId xmlns="" xmlns:a16="http://schemas.microsoft.com/office/drawing/2014/main" id="{1F93F9C8-5FEC-4953-B1D9-ED59869C7393}"/>
              </a:ext>
            </a:extLst>
          </p:cNvPr>
          <p:cNvSpPr/>
          <p:nvPr/>
        </p:nvSpPr>
        <p:spPr>
          <a:xfrm>
            <a:off x="344325" y="2271086"/>
            <a:ext cx="2164695" cy="910171"/>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n-NO" sz="2400" dirty="0">
              <a:solidFill>
                <a:schemeClr val="tx2"/>
              </a:solidFill>
            </a:endParaRPr>
          </a:p>
          <a:p>
            <a:pPr algn="ctr"/>
            <a:r>
              <a:rPr lang="nn-NO" sz="2400" dirty="0">
                <a:solidFill>
                  <a:schemeClr val="tx2"/>
                </a:solidFill>
              </a:rPr>
              <a:t>Kunnskap, </a:t>
            </a:r>
          </a:p>
          <a:p>
            <a:pPr algn="ctr"/>
            <a:r>
              <a:rPr lang="nn-NO" dirty="0">
                <a:solidFill>
                  <a:schemeClr val="tx2"/>
                </a:solidFill>
              </a:rPr>
              <a:t>fakta, modellar, teori, lover</a:t>
            </a:r>
          </a:p>
          <a:p>
            <a:pPr algn="ctr"/>
            <a:endParaRPr lang="nn-NO" sz="2400" dirty="0">
              <a:solidFill>
                <a:schemeClr val="tx2"/>
              </a:solidFill>
            </a:endParaRPr>
          </a:p>
        </p:txBody>
      </p:sp>
      <p:sp>
        <p:nvSpPr>
          <p:cNvPr id="19" name="Rectangle 19">
            <a:extLst>
              <a:ext uri="{FF2B5EF4-FFF2-40B4-BE49-F238E27FC236}">
                <a16:creationId xmlns="" xmlns:a16="http://schemas.microsoft.com/office/drawing/2014/main" id="{F41AE1E5-F169-4C2F-B8D2-250373135665}"/>
              </a:ext>
            </a:extLst>
          </p:cNvPr>
          <p:cNvSpPr/>
          <p:nvPr/>
        </p:nvSpPr>
        <p:spPr>
          <a:xfrm>
            <a:off x="3610627" y="2288067"/>
            <a:ext cx="1757454" cy="910171"/>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400" dirty="0">
                <a:solidFill>
                  <a:schemeClr val="tx2"/>
                </a:solidFill>
              </a:rPr>
              <a:t>Ferdigheiter</a:t>
            </a:r>
          </a:p>
          <a:p>
            <a:pPr algn="ctr"/>
            <a:r>
              <a:rPr lang="nn-NO" dirty="0">
                <a:solidFill>
                  <a:schemeClr val="tx2"/>
                </a:solidFill>
              </a:rPr>
              <a:t>prosedyrar og </a:t>
            </a:r>
          </a:p>
          <a:p>
            <a:pPr algn="ctr"/>
            <a:r>
              <a:rPr lang="nn-NO" dirty="0">
                <a:solidFill>
                  <a:schemeClr val="tx2"/>
                </a:solidFill>
              </a:rPr>
              <a:t>strategiar</a:t>
            </a:r>
          </a:p>
        </p:txBody>
      </p:sp>
    </p:spTree>
    <p:extLst>
      <p:ext uri="{BB962C8B-B14F-4D97-AF65-F5344CB8AC3E}">
        <p14:creationId xmlns:p14="http://schemas.microsoft.com/office/powerpoint/2010/main" val="130262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2" grpId="0" animBg="1"/>
      <p:bldP spid="1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nb-NO" dirty="0"/>
          </a:p>
        </p:txBody>
      </p:sp>
      <p:graphicFrame>
        <p:nvGraphicFramePr>
          <p:cNvPr id="4" name="Plassholder for innhold 6"/>
          <p:cNvGraphicFramePr>
            <a:graphicFrameLocks/>
          </p:cNvGraphicFramePr>
          <p:nvPr>
            <p:extLst>
              <p:ext uri="{D42A27DB-BD31-4B8C-83A1-F6EECF244321}">
                <p14:modId xmlns:p14="http://schemas.microsoft.com/office/powerpoint/2010/main" val="3070606397"/>
              </p:ext>
            </p:extLst>
          </p:nvPr>
        </p:nvGraphicFramePr>
        <p:xfrm>
          <a:off x="438150" y="1123948"/>
          <a:ext cx="8353426" cy="5353053"/>
        </p:xfrm>
        <a:graphic>
          <a:graphicData uri="http://schemas.openxmlformats.org/drawingml/2006/table">
            <a:tbl>
              <a:tblPr firstRow="1" bandRow="1">
                <a:tableStyleId>{5C22544A-7EE6-4342-B048-85BDC9FD1C3A}</a:tableStyleId>
              </a:tblPr>
              <a:tblGrid>
                <a:gridCol w="4176713">
                  <a:extLst>
                    <a:ext uri="{9D8B030D-6E8A-4147-A177-3AD203B41FA5}">
                      <a16:colId xmlns="" xmlns:a16="http://schemas.microsoft.com/office/drawing/2014/main" val="20001"/>
                    </a:ext>
                  </a:extLst>
                </a:gridCol>
                <a:gridCol w="4176713">
                  <a:extLst>
                    <a:ext uri="{9D8B030D-6E8A-4147-A177-3AD203B41FA5}">
                      <a16:colId xmlns="" xmlns:a16="http://schemas.microsoft.com/office/drawing/2014/main" val="20000"/>
                    </a:ext>
                  </a:extLst>
                </a:gridCol>
              </a:tblGrid>
              <a:tr h="372240">
                <a:tc>
                  <a:txBody>
                    <a:bodyPr/>
                    <a:lstStyle/>
                    <a:p>
                      <a:r>
                        <a:rPr lang="nn-NO" noProof="0" dirty="0"/>
                        <a:t>Overflatelæring</a:t>
                      </a:r>
                    </a:p>
                  </a:txBody>
                  <a:tcPr/>
                </a:tc>
                <a:tc>
                  <a:txBody>
                    <a:bodyPr/>
                    <a:lstStyle/>
                    <a:p>
                      <a:r>
                        <a:rPr lang="nn-NO" noProof="0" dirty="0"/>
                        <a:t>Djupnelæring</a:t>
                      </a:r>
                    </a:p>
                  </a:txBody>
                  <a:tcPr/>
                </a:tc>
                <a:extLst>
                  <a:ext uri="{0D108BD9-81ED-4DB2-BD59-A6C34878D82A}">
                    <a16:rowId xmlns="" xmlns:a16="http://schemas.microsoft.com/office/drawing/2014/main" val="10000"/>
                  </a:ext>
                </a:extLst>
              </a:tr>
              <a:tr h="651420">
                <a:tc>
                  <a:txBody>
                    <a:bodyPr/>
                    <a:lstStyle/>
                    <a:p>
                      <a:r>
                        <a:rPr lang="nn-NO" sz="1800" kern="1200" noProof="0" dirty="0">
                          <a:solidFill>
                            <a:schemeClr val="dk1"/>
                          </a:solidFill>
                          <a:latin typeface="+mn-lt"/>
                          <a:ea typeface="+mn-ea"/>
                          <a:cs typeface="+mn-cs"/>
                        </a:rPr>
                        <a:t>Elevar jobbar med nytt lærestoff utan å relatere det til kva dei kan frå før.</a:t>
                      </a:r>
                      <a:endParaRPr lang="nn-NO" noProof="0" dirty="0"/>
                    </a:p>
                  </a:txBody>
                  <a:tcPr/>
                </a:tc>
                <a:tc>
                  <a:txBody>
                    <a:bodyPr/>
                    <a:lstStyle/>
                    <a:p>
                      <a:r>
                        <a:rPr lang="nn-NO" sz="1800" kern="1200" noProof="0" dirty="0">
                          <a:solidFill>
                            <a:schemeClr val="dk1"/>
                          </a:solidFill>
                          <a:latin typeface="+mn-lt"/>
                          <a:ea typeface="+mn-ea"/>
                          <a:cs typeface="+mn-cs"/>
                        </a:rPr>
                        <a:t>Elevar relaterer nye idear og omgrep til tidlegare kunnskap og erfaringar.</a:t>
                      </a:r>
                      <a:endParaRPr lang="nn-NO" noProof="0" dirty="0"/>
                    </a:p>
                  </a:txBody>
                  <a:tcPr/>
                </a:tc>
                <a:extLst>
                  <a:ext uri="{0D108BD9-81ED-4DB2-BD59-A6C34878D82A}">
                    <a16:rowId xmlns="" xmlns:a16="http://schemas.microsoft.com/office/drawing/2014/main" val="10001"/>
                  </a:ext>
                </a:extLst>
              </a:tr>
              <a:tr h="651420">
                <a:tc>
                  <a:txBody>
                    <a:bodyPr/>
                    <a:lstStyle/>
                    <a:p>
                      <a:r>
                        <a:rPr lang="nn-NO" sz="1800" kern="1200" noProof="0" dirty="0">
                          <a:solidFill>
                            <a:schemeClr val="dk1"/>
                          </a:solidFill>
                          <a:latin typeface="+mn-lt"/>
                          <a:ea typeface="+mn-ea"/>
                          <a:cs typeface="+mn-cs"/>
                        </a:rPr>
                        <a:t>Elevar behandlar lærestoff som åtskilde kunnskapselement.</a:t>
                      </a:r>
                      <a:endParaRPr lang="nn-NO" noProof="0" dirty="0"/>
                    </a:p>
                  </a:txBody>
                  <a:tcPr/>
                </a:tc>
                <a:tc>
                  <a:txBody>
                    <a:bodyPr/>
                    <a:lstStyle/>
                    <a:p>
                      <a:r>
                        <a:rPr lang="nn-NO" sz="1800" kern="1200" noProof="0" dirty="0">
                          <a:solidFill>
                            <a:schemeClr val="dk1"/>
                          </a:solidFill>
                          <a:latin typeface="+mn-lt"/>
                          <a:ea typeface="+mn-ea"/>
                          <a:cs typeface="+mn-cs"/>
                        </a:rPr>
                        <a:t>Elevar organiserer eigen kunnskap i omgrepssystem som heng saman.</a:t>
                      </a:r>
                      <a:endParaRPr lang="nn-NO" noProof="0" dirty="0"/>
                    </a:p>
                  </a:txBody>
                  <a:tcPr/>
                </a:tc>
                <a:extLst>
                  <a:ext uri="{0D108BD9-81ED-4DB2-BD59-A6C34878D82A}">
                    <a16:rowId xmlns="" xmlns:a16="http://schemas.microsoft.com/office/drawing/2014/main" val="10002"/>
                  </a:ext>
                </a:extLst>
              </a:tr>
              <a:tr h="930601">
                <a:tc>
                  <a:txBody>
                    <a:bodyPr/>
                    <a:lstStyle/>
                    <a:p>
                      <a:r>
                        <a:rPr lang="nn-NO" sz="1800" kern="1200" noProof="0" dirty="0">
                          <a:solidFill>
                            <a:schemeClr val="dk1"/>
                          </a:solidFill>
                          <a:latin typeface="+mn-lt"/>
                          <a:ea typeface="+mn-ea"/>
                          <a:cs typeface="+mn-cs"/>
                        </a:rPr>
                        <a:t>Elevar memorerer fakta og utfører prosedyrar utan å forstå korleis eller kvifor.</a:t>
                      </a:r>
                      <a:endParaRPr lang="nn-NO" noProof="0" dirty="0"/>
                    </a:p>
                  </a:txBody>
                  <a:tcPr/>
                </a:tc>
                <a:tc>
                  <a:txBody>
                    <a:bodyPr/>
                    <a:lstStyle/>
                    <a:p>
                      <a:r>
                        <a:rPr lang="nn-NO" sz="1800" kern="1200" noProof="0" dirty="0">
                          <a:solidFill>
                            <a:schemeClr val="dk1"/>
                          </a:solidFill>
                          <a:latin typeface="+mn-lt"/>
                          <a:ea typeface="+mn-ea"/>
                          <a:cs typeface="+mn-cs"/>
                        </a:rPr>
                        <a:t>Elevar ser etter mønster og underliggande prinsipp.</a:t>
                      </a:r>
                      <a:endParaRPr lang="nn-NO" noProof="0" dirty="0"/>
                    </a:p>
                  </a:txBody>
                  <a:tcPr/>
                </a:tc>
                <a:extLst>
                  <a:ext uri="{0D108BD9-81ED-4DB2-BD59-A6C34878D82A}">
                    <a16:rowId xmlns="" xmlns:a16="http://schemas.microsoft.com/office/drawing/2014/main" val="10003"/>
                  </a:ext>
                </a:extLst>
              </a:tr>
              <a:tr h="930601">
                <a:tc>
                  <a:txBody>
                    <a:bodyPr/>
                    <a:lstStyle/>
                    <a:p>
                      <a:r>
                        <a:rPr lang="nn-NO" noProof="0" dirty="0"/>
                        <a:t>Eleven har vanskeleg for</a:t>
                      </a:r>
                      <a:r>
                        <a:rPr lang="nn-NO" baseline="0" noProof="0" dirty="0"/>
                        <a:t> å forstå nye idear som er forskjellige frå dei dei har møtt i læreboka.</a:t>
                      </a:r>
                      <a:endParaRPr lang="nn-NO" noProof="0" dirty="0"/>
                    </a:p>
                  </a:txBody>
                  <a:tcPr/>
                </a:tc>
                <a:tc>
                  <a:txBody>
                    <a:bodyPr/>
                    <a:lstStyle/>
                    <a:p>
                      <a:r>
                        <a:rPr lang="nn-NO" noProof="0" dirty="0"/>
                        <a:t>Eleven vurderer nye idear og knyter dei til konklusjonar.</a:t>
                      </a:r>
                    </a:p>
                  </a:txBody>
                  <a:tcPr/>
                </a:tc>
                <a:extLst>
                  <a:ext uri="{0D108BD9-81ED-4DB2-BD59-A6C34878D82A}">
                    <a16:rowId xmlns="" xmlns:a16="http://schemas.microsoft.com/office/drawing/2014/main" val="10004"/>
                  </a:ext>
                </a:extLst>
              </a:tr>
              <a:tr h="930601">
                <a:tc>
                  <a:txBody>
                    <a:bodyPr/>
                    <a:lstStyle/>
                    <a:p>
                      <a:r>
                        <a:rPr lang="nn-NO" noProof="0" dirty="0"/>
                        <a:t>Eleven behandlar fakta og prosedyrar som statisk kunnskap,</a:t>
                      </a:r>
                      <a:r>
                        <a:rPr lang="nn-NO" baseline="0" noProof="0" dirty="0"/>
                        <a:t> overført frå ein allvetande autoritet.</a:t>
                      </a:r>
                      <a:endParaRPr lang="nn-NO" noProof="0" dirty="0"/>
                    </a:p>
                  </a:txBody>
                  <a:tcPr/>
                </a:tc>
                <a:tc>
                  <a:txBody>
                    <a:bodyPr/>
                    <a:lstStyle/>
                    <a:p>
                      <a:r>
                        <a:rPr lang="nn-NO" noProof="0" dirty="0"/>
                        <a:t>Eleven forstår korleis kunnskap blir</a:t>
                      </a:r>
                      <a:r>
                        <a:rPr lang="nn-NO" baseline="0" noProof="0" dirty="0"/>
                        <a:t> til gjennom dialog og vurderer logikken i eit argument kritisk.</a:t>
                      </a:r>
                      <a:endParaRPr lang="nn-NO" noProof="0" dirty="0"/>
                    </a:p>
                  </a:txBody>
                  <a:tcPr/>
                </a:tc>
                <a:extLst>
                  <a:ext uri="{0D108BD9-81ED-4DB2-BD59-A6C34878D82A}">
                    <a16:rowId xmlns="" xmlns:a16="http://schemas.microsoft.com/office/drawing/2014/main" val="10005"/>
                  </a:ext>
                </a:extLst>
              </a:tr>
              <a:tr h="886170">
                <a:tc>
                  <a:txBody>
                    <a:bodyPr/>
                    <a:lstStyle/>
                    <a:p>
                      <a:r>
                        <a:rPr lang="nn-NO" noProof="0" dirty="0"/>
                        <a:t>Eleven memorerer</a:t>
                      </a:r>
                      <a:r>
                        <a:rPr lang="nn-NO" baseline="0" noProof="0" dirty="0"/>
                        <a:t> utan å reflektere over formålet eller over eigne læringsstrategiar.</a:t>
                      </a:r>
                    </a:p>
                  </a:txBody>
                  <a:tcPr/>
                </a:tc>
                <a:tc>
                  <a:txBody>
                    <a:bodyPr/>
                    <a:lstStyle/>
                    <a:p>
                      <a:r>
                        <a:rPr lang="nn-NO" noProof="0" dirty="0"/>
                        <a:t>Eleven reflekterer over si</a:t>
                      </a:r>
                      <a:r>
                        <a:rPr lang="nn-NO" baseline="0" noProof="0" dirty="0"/>
                        <a:t> </a:t>
                      </a:r>
                      <a:r>
                        <a:rPr lang="nn-NO" noProof="0" dirty="0"/>
                        <a:t>eiga forståing og sin eigen læringsprosess.</a:t>
                      </a:r>
                    </a:p>
                  </a:txBody>
                  <a:tcPr/>
                </a:tc>
                <a:extLst>
                  <a:ext uri="{0D108BD9-81ED-4DB2-BD59-A6C34878D82A}">
                    <a16:rowId xmlns="" xmlns:a16="http://schemas.microsoft.com/office/drawing/2014/main" val="10006"/>
                  </a:ext>
                </a:extLst>
              </a:tr>
            </a:tbl>
          </a:graphicData>
        </a:graphic>
      </p:graphicFrame>
      <p:sp>
        <p:nvSpPr>
          <p:cNvPr id="2" name="Rectangle 1"/>
          <p:cNvSpPr/>
          <p:nvPr/>
        </p:nvSpPr>
        <p:spPr>
          <a:xfrm>
            <a:off x="251520" y="6568003"/>
            <a:ext cx="4532486" cy="276999"/>
          </a:xfrm>
          <a:prstGeom prst="rect">
            <a:avLst/>
          </a:prstGeom>
        </p:spPr>
        <p:txBody>
          <a:bodyPr wrap="square">
            <a:spAutoFit/>
          </a:bodyPr>
          <a:lstStyle/>
          <a:p>
            <a:pPr lvl="0">
              <a:defRPr/>
            </a:pPr>
            <a:r>
              <a:rPr lang="nb-NO" sz="1200" i="1" dirty="0" err="1">
                <a:solidFill>
                  <a:prstClr val="black"/>
                </a:solidFill>
              </a:rPr>
              <a:t>Sawyer</a:t>
            </a:r>
            <a:r>
              <a:rPr lang="nb-NO" sz="1200" i="1" dirty="0">
                <a:solidFill>
                  <a:prstClr val="black"/>
                </a:solidFill>
              </a:rPr>
              <a:t>: The Cambridge </a:t>
            </a:r>
            <a:r>
              <a:rPr lang="nb-NO" sz="1200" i="1" dirty="0" err="1">
                <a:solidFill>
                  <a:prstClr val="black"/>
                </a:solidFill>
              </a:rPr>
              <a:t>Handbook</a:t>
            </a:r>
            <a:r>
              <a:rPr lang="nb-NO" sz="1200" i="1" dirty="0">
                <a:solidFill>
                  <a:prstClr val="black"/>
                </a:solidFill>
              </a:rPr>
              <a:t> </a:t>
            </a:r>
            <a:r>
              <a:rPr lang="nb-NO" sz="1200" i="1" dirty="0" err="1">
                <a:solidFill>
                  <a:prstClr val="black"/>
                </a:solidFill>
              </a:rPr>
              <a:t>of</a:t>
            </a:r>
            <a:r>
              <a:rPr lang="nb-NO" sz="1200" i="1" dirty="0">
                <a:solidFill>
                  <a:prstClr val="black"/>
                </a:solidFill>
              </a:rPr>
              <a:t> </a:t>
            </a:r>
            <a:r>
              <a:rPr lang="nb-NO" sz="1200" i="1" dirty="0" err="1">
                <a:solidFill>
                  <a:prstClr val="black"/>
                </a:solidFill>
              </a:rPr>
              <a:t>the</a:t>
            </a:r>
            <a:r>
              <a:rPr lang="nb-NO" sz="1200" i="1" dirty="0">
                <a:solidFill>
                  <a:prstClr val="black"/>
                </a:solidFill>
              </a:rPr>
              <a:t> Learning Sciences</a:t>
            </a:r>
          </a:p>
        </p:txBody>
      </p:sp>
      <p:sp>
        <p:nvSpPr>
          <p:cNvPr id="14" name="Rectangle 13"/>
          <p:cNvSpPr/>
          <p:nvPr/>
        </p:nvSpPr>
        <p:spPr>
          <a:xfrm>
            <a:off x="428628" y="5676900"/>
            <a:ext cx="8362948" cy="8001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6" name="Rectangle 15"/>
          <p:cNvSpPr/>
          <p:nvPr/>
        </p:nvSpPr>
        <p:spPr>
          <a:xfrm>
            <a:off x="438152" y="4733925"/>
            <a:ext cx="8353424" cy="17430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7" name="Rectangle 16"/>
          <p:cNvSpPr/>
          <p:nvPr/>
        </p:nvSpPr>
        <p:spPr>
          <a:xfrm>
            <a:off x="438152" y="3752849"/>
            <a:ext cx="8353424" cy="272415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8" name="Rectangle 17"/>
          <p:cNvSpPr/>
          <p:nvPr/>
        </p:nvSpPr>
        <p:spPr>
          <a:xfrm>
            <a:off x="438150" y="2800349"/>
            <a:ext cx="8353426" cy="33766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9" name="Rectangle 18"/>
          <p:cNvSpPr/>
          <p:nvPr/>
        </p:nvSpPr>
        <p:spPr>
          <a:xfrm>
            <a:off x="438152" y="2171700"/>
            <a:ext cx="8353424" cy="3276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0" name="Striped Right Arrow 19"/>
          <p:cNvSpPr/>
          <p:nvPr/>
        </p:nvSpPr>
        <p:spPr>
          <a:xfrm>
            <a:off x="1365381" y="2948956"/>
            <a:ext cx="5869172" cy="1944216"/>
          </a:xfrm>
          <a:prstGeom prst="stripedRightArrow">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n-NO" sz="2000" dirty="0"/>
              <a:t>Korleis legge til rette for progresjon frå overflatelæring til djupnelæring?</a:t>
            </a:r>
          </a:p>
        </p:txBody>
      </p:sp>
    </p:spTree>
    <p:extLst>
      <p:ext uri="{BB962C8B-B14F-4D97-AF65-F5344CB8AC3E}">
        <p14:creationId xmlns:p14="http://schemas.microsoft.com/office/powerpoint/2010/main" val="2352749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9"/>
                                        </p:tgtEl>
                                      </p:cBhvr>
                                    </p:animEffect>
                                    <p:set>
                                      <p:cBhvr>
                                        <p:cTn id="7" dur="1" fill="hold">
                                          <p:stCondLst>
                                            <p:cond delay="499"/>
                                          </p:stCondLst>
                                        </p:cTn>
                                        <p:tgtEl>
                                          <p:spTgt spid="1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18"/>
                                        </p:tgtEl>
                                      </p:cBhvr>
                                    </p:animEffect>
                                    <p:set>
                                      <p:cBhvr>
                                        <p:cTn id="12" dur="1" fill="hold">
                                          <p:stCondLst>
                                            <p:cond delay="499"/>
                                          </p:stCondLst>
                                        </p:cTn>
                                        <p:tgtEl>
                                          <p:spTgt spid="1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0" nodeType="clickEffect">
                                  <p:stCondLst>
                                    <p:cond delay="0"/>
                                  </p:stCondLst>
                                  <p:childTnLst>
                                    <p:animEffect transition="out" filter="fade">
                                      <p:cBhvr>
                                        <p:cTn id="16" dur="500"/>
                                        <p:tgtEl>
                                          <p:spTgt spid="17"/>
                                        </p:tgtEl>
                                      </p:cBhvr>
                                    </p:animEffect>
                                    <p:set>
                                      <p:cBhvr>
                                        <p:cTn id="17" dur="1" fill="hold">
                                          <p:stCondLst>
                                            <p:cond delay="499"/>
                                          </p:stCondLst>
                                        </p:cTn>
                                        <p:tgtEl>
                                          <p:spTgt spid="1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16"/>
                                        </p:tgtEl>
                                      </p:cBhvr>
                                    </p:animEffect>
                                    <p:set>
                                      <p:cBhvr>
                                        <p:cTn id="22" dur="1" fill="hold">
                                          <p:stCondLst>
                                            <p:cond delay="499"/>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14"/>
                                        </p:tgtEl>
                                      </p:cBhvr>
                                    </p:animEffect>
                                    <p:set>
                                      <p:cBhvr>
                                        <p:cTn id="27" dur="1" fill="hold">
                                          <p:stCondLst>
                                            <p:cond delay="499"/>
                                          </p:stCondLst>
                                        </p:cTn>
                                        <p:tgtEl>
                                          <p:spTgt spid="14"/>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7" grpId="0" animBg="1"/>
      <p:bldP spid="18" grpId="0" animBg="1"/>
      <p:bldP spid="19" grpId="0" animBg="1"/>
      <p:bldP spid="2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895738" y="174636"/>
            <a:ext cx="8053189" cy="1325563"/>
          </a:xfrm>
        </p:spPr>
        <p:txBody>
          <a:bodyPr>
            <a:normAutofit/>
          </a:bodyPr>
          <a:lstStyle/>
          <a:p>
            <a:r>
              <a:rPr lang="nn-NO" sz="3200" dirty="0"/>
              <a:t>Ved at elevane …</a:t>
            </a:r>
            <a:endParaRPr lang="nn-NO" sz="3200" dirty="0">
              <a:solidFill>
                <a:srgbClr val="268183"/>
              </a:solidFill>
            </a:endParaRPr>
          </a:p>
        </p:txBody>
      </p:sp>
      <p:sp>
        <p:nvSpPr>
          <p:cNvPr id="4" name="Content Placeholder 3"/>
          <p:cNvSpPr>
            <a:spLocks noGrp="1"/>
          </p:cNvSpPr>
          <p:nvPr>
            <p:ph idx="1"/>
          </p:nvPr>
        </p:nvSpPr>
        <p:spPr>
          <a:xfrm>
            <a:off x="895737" y="1500199"/>
            <a:ext cx="7802213" cy="4379275"/>
          </a:xfrm>
        </p:spPr>
        <p:txBody>
          <a:bodyPr>
            <a:normAutofit/>
          </a:bodyPr>
          <a:lstStyle/>
          <a:p>
            <a:r>
              <a:rPr lang="nn-NO" sz="2200" dirty="0"/>
              <a:t>observerer nøye og beskriv kva som er der</a:t>
            </a:r>
          </a:p>
          <a:p>
            <a:r>
              <a:rPr lang="nn-NO" sz="2200" dirty="0"/>
              <a:t>byggjer forklaringar og tolkingar</a:t>
            </a:r>
          </a:p>
          <a:p>
            <a:r>
              <a:rPr lang="nn-NO" sz="2200" dirty="0"/>
              <a:t>resonnerer basert på bevis (evidens)</a:t>
            </a:r>
          </a:p>
          <a:p>
            <a:r>
              <a:rPr lang="nn-NO" sz="2200" dirty="0"/>
              <a:t>vurderer ulike synspunkt og perspektiv</a:t>
            </a:r>
          </a:p>
          <a:p>
            <a:r>
              <a:rPr lang="nn-NO" sz="2200" dirty="0"/>
              <a:t>gjer forbindelsar/koplingar</a:t>
            </a:r>
          </a:p>
          <a:p>
            <a:r>
              <a:rPr lang="nn-NO" sz="2200" dirty="0"/>
              <a:t>avdekker kompleksitet og går i djupna</a:t>
            </a:r>
          </a:p>
          <a:p>
            <a:r>
              <a:rPr lang="nn-NO" sz="2200" dirty="0"/>
              <a:t>undrar og stiller spørsmål</a:t>
            </a:r>
          </a:p>
          <a:p>
            <a:r>
              <a:rPr lang="nn-NO" sz="2200" dirty="0"/>
              <a:t>fangar essensen og formulerer konklusjonar</a:t>
            </a:r>
            <a:br>
              <a:rPr lang="nn-NO" sz="2200" dirty="0"/>
            </a:br>
            <a:endParaRPr lang="nn-NO" sz="2200" dirty="0">
              <a:solidFill>
                <a:schemeClr val="tx2"/>
              </a:solidFill>
            </a:endParaRPr>
          </a:p>
          <a:p>
            <a:pPr marL="0" indent="0">
              <a:buNone/>
            </a:pPr>
            <a:r>
              <a:rPr lang="nn-NO" sz="2200" dirty="0">
                <a:solidFill>
                  <a:schemeClr val="accent1"/>
                </a:solidFill>
              </a:rPr>
              <a:t>… blir dei involvert i tankeprosessar som kan bidra til djupnelæring. </a:t>
            </a:r>
            <a:endParaRPr lang="nb-NO" sz="2200" dirty="0">
              <a:solidFill>
                <a:schemeClr val="accent1"/>
              </a:solidFill>
            </a:endParaRPr>
          </a:p>
        </p:txBody>
      </p:sp>
      <p:sp>
        <p:nvSpPr>
          <p:cNvPr id="5" name="TextBox 4"/>
          <p:cNvSpPr txBox="1"/>
          <p:nvPr/>
        </p:nvSpPr>
        <p:spPr>
          <a:xfrm>
            <a:off x="3824868" y="5960070"/>
            <a:ext cx="5013283" cy="400110"/>
          </a:xfrm>
          <a:prstGeom prst="rect">
            <a:avLst/>
          </a:prstGeom>
          <a:noFill/>
        </p:spPr>
        <p:txBody>
          <a:bodyPr wrap="square" rtlCol="0">
            <a:spAutoFit/>
          </a:bodyPr>
          <a:lstStyle/>
          <a:p>
            <a:r>
              <a:rPr lang="en-US" sz="1000" dirty="0"/>
              <a:t>Ron Ritchhart, Mark Church og Karin Morrison (2011): Making Thinking Visible. How to promote engagement, understanding, and independence for all learners</a:t>
            </a:r>
          </a:p>
        </p:txBody>
      </p:sp>
    </p:spTree>
    <p:extLst>
      <p:ext uri="{BB962C8B-B14F-4D97-AF65-F5344CB8AC3E}">
        <p14:creationId xmlns:p14="http://schemas.microsoft.com/office/powerpoint/2010/main" val="3235050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ChangeArrowheads="1"/>
          </p:cNvSpPr>
          <p:nvPr/>
        </p:nvSpPr>
        <p:spPr bwMode="auto">
          <a:xfrm>
            <a:off x="1447800" y="2133600"/>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Innhold</a:t>
            </a:r>
            <a:endParaRPr lang="en-US" sz="2400" dirty="0">
              <a:solidFill>
                <a:srgbClr val="000000"/>
              </a:solidFill>
            </a:endParaRPr>
          </a:p>
        </p:txBody>
      </p:sp>
      <p:sp>
        <p:nvSpPr>
          <p:cNvPr id="5123" name="Rectangle 3"/>
          <p:cNvSpPr>
            <a:spLocks noChangeArrowheads="1"/>
          </p:cNvSpPr>
          <p:nvPr/>
        </p:nvSpPr>
        <p:spPr bwMode="auto">
          <a:xfrm>
            <a:off x="3810000" y="2133600"/>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Prosess</a:t>
            </a:r>
            <a:endParaRPr lang="en-US" sz="2400" dirty="0">
              <a:solidFill>
                <a:srgbClr val="000000"/>
              </a:solidFill>
            </a:endParaRPr>
          </a:p>
        </p:txBody>
      </p:sp>
      <p:sp>
        <p:nvSpPr>
          <p:cNvPr id="5124" name="Rectangle 4"/>
          <p:cNvSpPr>
            <a:spLocks noChangeArrowheads="1"/>
          </p:cNvSpPr>
          <p:nvPr/>
        </p:nvSpPr>
        <p:spPr bwMode="auto">
          <a:xfrm>
            <a:off x="6324600" y="2133600"/>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Produkt</a:t>
            </a:r>
            <a:endParaRPr lang="en-US" sz="2400" dirty="0">
              <a:solidFill>
                <a:srgbClr val="000000"/>
              </a:solidFill>
            </a:endParaRPr>
          </a:p>
        </p:txBody>
      </p:sp>
      <p:sp>
        <p:nvSpPr>
          <p:cNvPr id="5125" name="Text Box 5"/>
          <p:cNvSpPr txBox="1">
            <a:spLocks noChangeArrowheads="1"/>
          </p:cNvSpPr>
          <p:nvPr/>
        </p:nvSpPr>
        <p:spPr bwMode="auto">
          <a:xfrm>
            <a:off x="2438400" y="3273425"/>
            <a:ext cx="57265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sz="4000" dirty="0" smtClean="0">
                <a:solidFill>
                  <a:srgbClr val="000000"/>
                </a:solidFill>
              </a:rPr>
              <a:t>I </a:t>
            </a:r>
            <a:r>
              <a:rPr lang="en-US" sz="4000" dirty="0" err="1" smtClean="0">
                <a:solidFill>
                  <a:srgbClr val="000000"/>
                </a:solidFill>
              </a:rPr>
              <a:t>forhold</a:t>
            </a:r>
            <a:r>
              <a:rPr lang="en-US" sz="4000" dirty="0" smtClean="0">
                <a:solidFill>
                  <a:srgbClr val="000000"/>
                </a:solidFill>
              </a:rPr>
              <a:t> </a:t>
            </a:r>
            <a:r>
              <a:rPr lang="en-US" sz="4000" dirty="0" err="1" smtClean="0">
                <a:solidFill>
                  <a:srgbClr val="000000"/>
                </a:solidFill>
              </a:rPr>
              <a:t>til</a:t>
            </a:r>
            <a:r>
              <a:rPr lang="en-US" sz="4000" dirty="0" smtClean="0">
                <a:solidFill>
                  <a:srgbClr val="000000"/>
                </a:solidFill>
              </a:rPr>
              <a:t> </a:t>
            </a:r>
            <a:r>
              <a:rPr lang="en-US" sz="4000" dirty="0" err="1" smtClean="0">
                <a:solidFill>
                  <a:srgbClr val="000000"/>
                </a:solidFill>
              </a:rPr>
              <a:t>elevenes</a:t>
            </a:r>
            <a:r>
              <a:rPr lang="en-US" sz="4000" dirty="0" smtClean="0">
                <a:solidFill>
                  <a:srgbClr val="000000"/>
                </a:solidFill>
              </a:rPr>
              <a:t>:</a:t>
            </a:r>
            <a:endParaRPr lang="en-US" sz="4000" dirty="0">
              <a:solidFill>
                <a:srgbClr val="000000"/>
              </a:solidFill>
            </a:endParaRPr>
          </a:p>
        </p:txBody>
      </p:sp>
      <p:sp>
        <p:nvSpPr>
          <p:cNvPr id="5126" name="Rectangle 6"/>
          <p:cNvSpPr>
            <a:spLocks noChangeArrowheads="1"/>
          </p:cNvSpPr>
          <p:nvPr/>
        </p:nvSpPr>
        <p:spPr bwMode="auto">
          <a:xfrm>
            <a:off x="1447800" y="4648200"/>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Nivå</a:t>
            </a:r>
            <a:endParaRPr lang="en-US" sz="2400" dirty="0">
              <a:solidFill>
                <a:srgbClr val="000000"/>
              </a:solidFill>
            </a:endParaRPr>
          </a:p>
        </p:txBody>
      </p:sp>
      <p:sp>
        <p:nvSpPr>
          <p:cNvPr id="5127" name="Rectangle 7"/>
          <p:cNvSpPr>
            <a:spLocks noChangeArrowheads="1"/>
          </p:cNvSpPr>
          <p:nvPr/>
        </p:nvSpPr>
        <p:spPr bwMode="auto">
          <a:xfrm>
            <a:off x="3811588" y="4643438"/>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Interesser</a:t>
            </a:r>
            <a:endParaRPr lang="en-US" sz="2400" dirty="0">
              <a:solidFill>
                <a:srgbClr val="000000"/>
              </a:solidFill>
            </a:endParaRPr>
          </a:p>
        </p:txBody>
      </p:sp>
      <p:sp>
        <p:nvSpPr>
          <p:cNvPr id="5128" name="Rectangle 8"/>
          <p:cNvSpPr>
            <a:spLocks noChangeArrowheads="1"/>
          </p:cNvSpPr>
          <p:nvPr/>
        </p:nvSpPr>
        <p:spPr bwMode="auto">
          <a:xfrm>
            <a:off x="6324600" y="4643438"/>
            <a:ext cx="1905000" cy="685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sz="2400" dirty="0" err="1" smtClean="0">
                <a:solidFill>
                  <a:srgbClr val="000000"/>
                </a:solidFill>
              </a:rPr>
              <a:t>Lærings</a:t>
            </a:r>
            <a:endParaRPr lang="en-US" sz="2400" dirty="0" smtClean="0">
              <a:solidFill>
                <a:srgbClr val="000000"/>
              </a:solidFill>
            </a:endParaRPr>
          </a:p>
          <a:p>
            <a:pPr algn="ctr" fontAlgn="base">
              <a:spcBef>
                <a:spcPct val="0"/>
              </a:spcBef>
              <a:spcAft>
                <a:spcPct val="0"/>
              </a:spcAft>
            </a:pPr>
            <a:r>
              <a:rPr lang="en-US" sz="2400" dirty="0" err="1" smtClean="0">
                <a:solidFill>
                  <a:srgbClr val="000000"/>
                </a:solidFill>
              </a:rPr>
              <a:t>profil</a:t>
            </a:r>
            <a:endParaRPr lang="en-US" sz="2400" dirty="0">
              <a:solidFill>
                <a:srgbClr val="000000"/>
              </a:solidFill>
            </a:endParaRPr>
          </a:p>
        </p:txBody>
      </p:sp>
      <p:sp>
        <p:nvSpPr>
          <p:cNvPr id="5129" name="Text Box 9"/>
          <p:cNvSpPr txBox="1">
            <a:spLocks noChangeArrowheads="1"/>
          </p:cNvSpPr>
          <p:nvPr/>
        </p:nvSpPr>
        <p:spPr bwMode="auto">
          <a:xfrm>
            <a:off x="136525" y="6361113"/>
            <a:ext cx="1841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endParaRPr lang="nb-NO" sz="1200">
              <a:solidFill>
                <a:srgbClr val="000000"/>
              </a:solidFill>
              <a:latin typeface="Times New Roman" pitchFamily="18" charset="0"/>
            </a:endParaRPr>
          </a:p>
        </p:txBody>
      </p:sp>
      <p:sp>
        <p:nvSpPr>
          <p:cNvPr id="5130" name="Rectangle 10"/>
          <p:cNvSpPr>
            <a:spLocks noChangeArrowheads="1"/>
          </p:cNvSpPr>
          <p:nvPr/>
        </p:nvSpPr>
        <p:spPr bwMode="auto">
          <a:xfrm>
            <a:off x="838200" y="533400"/>
            <a:ext cx="6542112"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fontAlgn="base">
              <a:spcBef>
                <a:spcPct val="0"/>
              </a:spcBef>
              <a:spcAft>
                <a:spcPct val="0"/>
              </a:spcAft>
            </a:pPr>
            <a:r>
              <a:rPr lang="en-US" sz="4000" b="1" dirty="0" err="1" smtClean="0">
                <a:solidFill>
                  <a:srgbClr val="000000"/>
                </a:solidFill>
              </a:rPr>
              <a:t>Lærere</a:t>
            </a:r>
            <a:r>
              <a:rPr lang="en-US" sz="4000" b="1" dirty="0" smtClean="0">
                <a:solidFill>
                  <a:srgbClr val="000000"/>
                </a:solidFill>
              </a:rPr>
              <a:t> </a:t>
            </a:r>
            <a:r>
              <a:rPr lang="en-US" sz="4000" b="1" dirty="0" err="1" smtClean="0">
                <a:solidFill>
                  <a:srgbClr val="000000"/>
                </a:solidFill>
              </a:rPr>
              <a:t>kan</a:t>
            </a:r>
            <a:r>
              <a:rPr lang="en-US" sz="4000" b="1" dirty="0" smtClean="0">
                <a:solidFill>
                  <a:srgbClr val="000000"/>
                </a:solidFill>
              </a:rPr>
              <a:t> </a:t>
            </a:r>
            <a:r>
              <a:rPr lang="en-US" sz="4000" b="1" dirty="0" err="1" smtClean="0">
                <a:solidFill>
                  <a:srgbClr val="000000"/>
                </a:solidFill>
              </a:rPr>
              <a:t>differensiere</a:t>
            </a:r>
            <a:endParaRPr lang="en-US" sz="4000" b="1" dirty="0">
              <a:solidFill>
                <a:srgbClr val="000000"/>
              </a:solidFill>
            </a:endParaRPr>
          </a:p>
        </p:txBody>
      </p:sp>
      <p:sp>
        <p:nvSpPr>
          <p:cNvPr id="5131" name="Text Box 11"/>
          <p:cNvSpPr txBox="1">
            <a:spLocks noChangeArrowheads="1"/>
          </p:cNvSpPr>
          <p:nvPr/>
        </p:nvSpPr>
        <p:spPr bwMode="auto">
          <a:xfrm>
            <a:off x="1524000" y="6324600"/>
            <a:ext cx="72898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sz="1200">
                <a:solidFill>
                  <a:srgbClr val="000000"/>
                </a:solidFill>
              </a:rPr>
              <a:t>Adapted from </a:t>
            </a:r>
            <a:r>
              <a:rPr lang="en-US" sz="1200" i="1">
                <a:solidFill>
                  <a:srgbClr val="000000"/>
                </a:solidFill>
              </a:rPr>
              <a:t>The Differentiated Classroom:  Responding to the Needs of All Learners </a:t>
            </a:r>
            <a:r>
              <a:rPr lang="en-US" sz="1200">
                <a:solidFill>
                  <a:srgbClr val="000000"/>
                </a:solidFill>
              </a:rPr>
              <a:t>(Tomlinson, 1999).</a:t>
            </a:r>
          </a:p>
        </p:txBody>
      </p:sp>
      <p:sp>
        <p:nvSpPr>
          <p:cNvPr id="5132" name="Line 12"/>
          <p:cNvSpPr>
            <a:spLocks noChangeShapeType="1"/>
          </p:cNvSpPr>
          <p:nvPr/>
        </p:nvSpPr>
        <p:spPr bwMode="auto">
          <a:xfrm flipH="1">
            <a:off x="3048000" y="1447800"/>
            <a:ext cx="16002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5133" name="Line 13"/>
          <p:cNvSpPr>
            <a:spLocks noChangeShapeType="1"/>
          </p:cNvSpPr>
          <p:nvPr/>
        </p:nvSpPr>
        <p:spPr bwMode="auto">
          <a:xfrm>
            <a:off x="4648200" y="1447800"/>
            <a:ext cx="17526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5135" name="Line 15"/>
          <p:cNvSpPr>
            <a:spLocks noChangeShapeType="1"/>
          </p:cNvSpPr>
          <p:nvPr/>
        </p:nvSpPr>
        <p:spPr bwMode="auto">
          <a:xfrm flipH="1">
            <a:off x="3200400" y="4038600"/>
            <a:ext cx="14478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5136" name="Line 16"/>
          <p:cNvSpPr>
            <a:spLocks noChangeShapeType="1"/>
          </p:cNvSpPr>
          <p:nvPr/>
        </p:nvSpPr>
        <p:spPr bwMode="auto">
          <a:xfrm>
            <a:off x="4648200" y="4038600"/>
            <a:ext cx="160020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5137" name="Line 17"/>
          <p:cNvSpPr>
            <a:spLocks noChangeShapeType="1"/>
          </p:cNvSpPr>
          <p:nvPr/>
        </p:nvSpPr>
        <p:spPr bwMode="auto">
          <a:xfrm>
            <a:off x="4648200" y="4038600"/>
            <a:ext cx="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5140" name="Line 20"/>
          <p:cNvSpPr>
            <a:spLocks noChangeShapeType="1"/>
          </p:cNvSpPr>
          <p:nvPr/>
        </p:nvSpPr>
        <p:spPr bwMode="auto">
          <a:xfrm>
            <a:off x="4648200" y="1447800"/>
            <a:ext cx="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nb-NO" sz="2400">
              <a:solidFill>
                <a:srgbClr val="000000"/>
              </a:solidFill>
              <a:latin typeface="Times New Roman" pitchFamily="18" charset="0"/>
            </a:endParaRPr>
          </a:p>
        </p:txBody>
      </p:sp>
      <p:sp>
        <p:nvSpPr>
          <p:cNvPr id="2" name="Footer Placeholder 1"/>
          <p:cNvSpPr>
            <a:spLocks noGrp="1"/>
          </p:cNvSpPr>
          <p:nvPr>
            <p:ph type="ftr" sz="quarter" idx="11"/>
          </p:nvPr>
        </p:nvSpPr>
        <p:spPr/>
        <p:txBody>
          <a:bodyPr/>
          <a:lstStyle/>
          <a:p>
            <a:r>
              <a:rPr lang="en-US" smtClean="0">
                <a:solidFill>
                  <a:srgbClr val="04617B">
                    <a:shade val="90000"/>
                  </a:srgbClr>
                </a:solidFill>
              </a:rPr>
              <a:t>Kristiansand, mars., 2019</a:t>
            </a:r>
            <a:endParaRPr lang="en-US" dirty="0">
              <a:solidFill>
                <a:srgbClr val="04617B">
                  <a:shade val="90000"/>
                </a:srgbClr>
              </a:solidFill>
            </a:endParaRPr>
          </a:p>
        </p:txBody>
      </p:sp>
      <p:sp>
        <p:nvSpPr>
          <p:cNvPr id="3" name="Plassholder for lysbildenummer 2"/>
          <p:cNvSpPr>
            <a:spLocks noGrp="1"/>
          </p:cNvSpPr>
          <p:nvPr>
            <p:ph type="sldNum" sz="quarter" idx="12"/>
          </p:nvPr>
        </p:nvSpPr>
        <p:spPr>
          <a:xfrm>
            <a:off x="7086600" y="6356350"/>
            <a:ext cx="2057400" cy="365125"/>
          </a:xfrm>
          <a:prstGeom prst="rect">
            <a:avLst/>
          </a:prstGeom>
        </p:spPr>
        <p:txBody>
          <a:bodyPr/>
          <a:lstStyle/>
          <a:p>
            <a:fld id="{A64872EA-7E31-43C6-AE58-939555CD0EEB}" type="slidenum">
              <a:rPr lang="en-US" smtClean="0">
                <a:solidFill>
                  <a:srgbClr val="000000"/>
                </a:solidFill>
              </a:rPr>
              <a:pPr/>
              <a:t>79</a:t>
            </a:fld>
            <a:endParaRPr lang="en-US">
              <a:solidFill>
                <a:srgbClr val="000000"/>
              </a:solidFill>
            </a:endParaRPr>
          </a:p>
        </p:txBody>
      </p:sp>
    </p:spTree>
    <p:extLst>
      <p:ext uri="{BB962C8B-B14F-4D97-AF65-F5344CB8AC3E}">
        <p14:creationId xmlns:p14="http://schemas.microsoft.com/office/powerpoint/2010/main" val="1335965684"/>
      </p:ext>
    </p:extLst>
  </p:cSld>
  <p:clrMapOvr>
    <a:masterClrMapping/>
  </p:clrMapOvr>
  <p:transition spd="slow">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4000" b="1" dirty="0" smtClean="0"/>
              <a:t>Politisk kontekst</a:t>
            </a:r>
            <a:endParaRPr lang="nb-NO" sz="4000" b="1" dirty="0"/>
          </a:p>
        </p:txBody>
      </p:sp>
      <p:sp>
        <p:nvSpPr>
          <p:cNvPr id="3" name="Content Placeholder 2"/>
          <p:cNvSpPr>
            <a:spLocks noGrp="1"/>
          </p:cNvSpPr>
          <p:nvPr>
            <p:ph idx="1"/>
          </p:nvPr>
        </p:nvSpPr>
        <p:spPr/>
        <p:txBody>
          <a:bodyPr/>
          <a:lstStyle/>
          <a:p>
            <a:r>
              <a:rPr lang="nb-NO" b="1" dirty="0" smtClean="0"/>
              <a:t>Talentsatsingen</a:t>
            </a:r>
            <a:r>
              <a:rPr lang="nb-NO" dirty="0" smtClean="0"/>
              <a:t>-</a:t>
            </a:r>
            <a:r>
              <a:rPr lang="nb-NO" sz="2800" dirty="0">
                <a:solidFill>
                  <a:srgbClr val="000000"/>
                </a:solidFill>
              </a:rPr>
              <a:t>Fire vitensentre i landet </a:t>
            </a:r>
            <a:r>
              <a:rPr lang="nb-NO" sz="2800" dirty="0" smtClean="0">
                <a:solidFill>
                  <a:srgbClr val="000000"/>
                </a:solidFill>
              </a:rPr>
              <a:t>(Oslo, Trondheim, Bergen, Tromsø)er </a:t>
            </a:r>
            <a:r>
              <a:rPr lang="nb-NO" sz="2800" dirty="0">
                <a:solidFill>
                  <a:srgbClr val="000000"/>
                </a:solidFill>
              </a:rPr>
              <a:t>tildelt midler for å igangsette </a:t>
            </a:r>
            <a:r>
              <a:rPr lang="nb-NO" sz="2800" dirty="0" smtClean="0">
                <a:solidFill>
                  <a:srgbClr val="000000"/>
                </a:solidFill>
              </a:rPr>
              <a:t>talentsenter i realfag (2016-2019). </a:t>
            </a:r>
          </a:p>
          <a:p>
            <a:r>
              <a:rPr lang="nb-NO" sz="2800" dirty="0">
                <a:solidFill>
                  <a:srgbClr val="000000"/>
                </a:solidFill>
                <a:latin typeface="Franklin Gothic Book"/>
              </a:rPr>
              <a:t>Både </a:t>
            </a:r>
            <a:r>
              <a:rPr lang="nb-NO" sz="2800" dirty="0" smtClean="0">
                <a:solidFill>
                  <a:srgbClr val="000000"/>
                </a:solidFill>
                <a:latin typeface="Franklin Gothic Book"/>
              </a:rPr>
              <a:t>Matematikksenteret </a:t>
            </a:r>
            <a:r>
              <a:rPr lang="nb-NO" sz="2800" dirty="0">
                <a:solidFill>
                  <a:srgbClr val="000000"/>
                </a:solidFill>
                <a:latin typeface="Franklin Gothic Book"/>
              </a:rPr>
              <a:t>og </a:t>
            </a:r>
            <a:r>
              <a:rPr lang="nb-NO" sz="2800" dirty="0" smtClean="0">
                <a:solidFill>
                  <a:srgbClr val="000000"/>
                </a:solidFill>
                <a:latin typeface="Franklin Gothic Book"/>
              </a:rPr>
              <a:t>Naturfagsenteret </a:t>
            </a:r>
            <a:r>
              <a:rPr lang="nb-NO" sz="2800" dirty="0">
                <a:solidFill>
                  <a:srgbClr val="000000"/>
                </a:solidFill>
                <a:latin typeface="Franklin Gothic Book"/>
              </a:rPr>
              <a:t>er i ferd med å utvikle et nettsted med ressurser tilpasset denne </a:t>
            </a:r>
            <a:r>
              <a:rPr lang="nb-NO" sz="2800" dirty="0" smtClean="0">
                <a:solidFill>
                  <a:srgbClr val="000000"/>
                </a:solidFill>
                <a:latin typeface="Franklin Gothic Book"/>
              </a:rPr>
              <a:t>elevgruppen. </a:t>
            </a:r>
            <a:endParaRPr lang="nb-NO" dirty="0"/>
          </a:p>
        </p:txBody>
      </p:sp>
      <p:sp>
        <p:nvSpPr>
          <p:cNvPr id="5" name="Footer Placeholder 4"/>
          <p:cNvSpPr>
            <a:spLocks noGrp="1"/>
          </p:cNvSpPr>
          <p:nvPr>
            <p:ph type="ftr" sz="quarter" idx="11"/>
          </p:nvPr>
        </p:nvSpPr>
        <p:spPr/>
        <p:txBody>
          <a:bodyPr/>
          <a:lstStyle/>
          <a:p>
            <a:r>
              <a:rPr lang="en-US" smtClean="0"/>
              <a:t>Kristiansand, mars., 2019</a:t>
            </a:r>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8</a:t>
            </a:fld>
            <a:endParaRPr lang="en-US" dirty="0"/>
          </a:p>
        </p:txBody>
      </p:sp>
    </p:spTree>
    <p:extLst>
      <p:ext uri="{BB962C8B-B14F-4D97-AF65-F5344CB8AC3E}">
        <p14:creationId xmlns:p14="http://schemas.microsoft.com/office/powerpoint/2010/main" val="37454052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400" b="1" dirty="0">
                <a:solidFill>
                  <a:srgbClr val="000000"/>
                </a:solidFill>
                <a:latin typeface="Trebuchet MS"/>
              </a:rPr>
              <a:t>Innholds anbefalinger- </a:t>
            </a:r>
            <a:r>
              <a:rPr lang="nb-NO" sz="1600" b="1" dirty="0">
                <a:solidFill>
                  <a:srgbClr val="194377"/>
                </a:solidFill>
                <a:latin typeface="Trebuchet MS"/>
                <a:ea typeface="+mn-ea"/>
                <a:cs typeface="Times New Roman" panose="02020603050405020304" pitchFamily="18" charset="0"/>
              </a:rPr>
              <a:t>viser her til lærestoff og kompetansemål for elevene og hvordan de får tilgang til det.</a:t>
            </a:r>
            <a:endParaRPr lang="nb-NO" dirty="0"/>
          </a:p>
        </p:txBody>
      </p:sp>
      <p:sp>
        <p:nvSpPr>
          <p:cNvPr id="3" name="Plassholder for innhold 2"/>
          <p:cNvSpPr>
            <a:spLocks noGrp="1"/>
          </p:cNvSpPr>
          <p:nvPr>
            <p:ph idx="1"/>
          </p:nvPr>
        </p:nvSpPr>
        <p:spPr/>
        <p:txBody>
          <a:bodyPr/>
          <a:lstStyle/>
          <a:p>
            <a:pPr marL="265113" lvl="0" indent="-265113" fontAlgn="base">
              <a:spcAft>
                <a:spcPts val="60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bruk førvurderingsteknikker for å finne ut hva elevene allerede vet. Ikke undervis disse elevene om igjen i lærestoff de allerede mestrer.</a:t>
            </a:r>
          </a:p>
          <a:p>
            <a:pPr marL="265113" lvl="0" indent="-265113" fontAlgn="base">
              <a:spcAft>
                <a:spcPts val="60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øk læringstempoet for elever med stort akademisk potensial gjennom å komprimere lærestoffet i forhold til ferdigheter og/eller kunnskapsområder.</a:t>
            </a:r>
          </a:p>
          <a:p>
            <a:pPr marL="265113" lvl="0" indent="-265113" fontAlgn="base">
              <a:spcAft>
                <a:spcPts val="60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juster kompleksiteten i målene som elever med stort læringspotensial er forventet å oppnå.</a:t>
            </a:r>
          </a:p>
          <a:p>
            <a:pPr marL="265113" lvl="0" indent="-265113" fontAlgn="base">
              <a:spcAft>
                <a:spcPts val="60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gi mer komplekst/abstrakt og variert materiell til elever med stort lærings potensial.</a:t>
            </a:r>
          </a:p>
          <a:p>
            <a:pPr marL="265113" lvl="0" indent="-265113" fontAlgn="base">
              <a:spcAft>
                <a:spcPts val="60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gi elever med stort læringspotensial mentorer når de viser uvanlig interesse i spesifikke emneområder.</a:t>
            </a:r>
          </a:p>
          <a:p>
            <a:pPr marL="265113" lvl="0" indent="-265113" fontAlgn="base">
              <a:spcAft>
                <a:spcPct val="0"/>
              </a:spcAft>
              <a:buClr>
                <a:srgbClr val="8F0D69"/>
              </a:buClr>
              <a:buFont typeface="Wingdings" charset="2"/>
              <a:buChar char="§"/>
            </a:pPr>
            <a:r>
              <a:rPr lang="nb-NO" sz="1600" dirty="0">
                <a:solidFill>
                  <a:srgbClr val="262626"/>
                </a:solidFill>
                <a:latin typeface="Trebuchet MS"/>
                <a:cs typeface="Times New Roman" panose="02020603050405020304" pitchFamily="18" charset="0"/>
              </a:rPr>
              <a:t>gi elever tid til å reflektere og konstruere mening.</a:t>
            </a:r>
          </a:p>
          <a:p>
            <a:endParaRPr lang="nb-NO" dirty="0"/>
          </a:p>
        </p:txBody>
      </p:sp>
      <p:sp>
        <p:nvSpPr>
          <p:cNvPr id="5" name="Plassholder for bunntekst 4"/>
          <p:cNvSpPr>
            <a:spLocks noGrp="1"/>
          </p:cNvSpPr>
          <p:nvPr>
            <p:ph type="ftr" sz="quarter" idx="11"/>
          </p:nvPr>
        </p:nvSpPr>
        <p:spPr/>
        <p:txBody>
          <a:bodyPr/>
          <a:lstStyle/>
          <a:p>
            <a:r>
              <a:rPr lang="nn-NO" smtClean="0"/>
              <a:t>Kristiansand, mars., 2019</a:t>
            </a:r>
            <a:endParaRPr lang="nn-NO"/>
          </a:p>
        </p:txBody>
      </p:sp>
      <p:sp>
        <p:nvSpPr>
          <p:cNvPr id="4" name="Plassholder for lysbildenummer 3"/>
          <p:cNvSpPr>
            <a:spLocks noGrp="1"/>
          </p:cNvSpPr>
          <p:nvPr>
            <p:ph type="sldNum" sz="quarter" idx="12"/>
          </p:nvPr>
        </p:nvSpPr>
        <p:spPr/>
        <p:txBody>
          <a:bodyPr/>
          <a:lstStyle/>
          <a:p>
            <a:fld id="{2A662C50-6225-4B17-9D4A-56D866460FE3}" type="slidenum">
              <a:rPr lang="nn-NO" smtClean="0">
                <a:solidFill>
                  <a:prstClr val="black">
                    <a:tint val="75000"/>
                  </a:prstClr>
                </a:solidFill>
              </a:rPr>
              <a:pPr/>
              <a:t>80</a:t>
            </a:fld>
            <a:endParaRPr lang="nn-NO">
              <a:solidFill>
                <a:prstClr val="black">
                  <a:tint val="75000"/>
                </a:prstClr>
              </a:solidFill>
            </a:endParaRPr>
          </a:p>
        </p:txBody>
      </p:sp>
    </p:spTree>
    <p:extLst>
      <p:ext uri="{BB962C8B-B14F-4D97-AF65-F5344CB8AC3E}">
        <p14:creationId xmlns:p14="http://schemas.microsoft.com/office/powerpoint/2010/main" val="18993697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000" b="1" dirty="0">
                <a:latin typeface="Trebuchet MS"/>
              </a:rPr>
              <a:t>Prosess anbefalinger-</a:t>
            </a:r>
            <a:r>
              <a:rPr lang="nb-NO" sz="2000" b="1" dirty="0">
                <a:latin typeface="Trebuchet MS"/>
                <a:cs typeface="Times New Roman" panose="02020603050405020304" pitchFamily="18" charset="0"/>
              </a:rPr>
              <a:t> viser her til hvordan lærere organiserer undervisningen og måter elever lærer på</a:t>
            </a:r>
            <a:endParaRPr lang="nb-NO" dirty="0"/>
          </a:p>
        </p:txBody>
      </p:sp>
      <p:sp>
        <p:nvSpPr>
          <p:cNvPr id="3" name="Plassholder for innhold 2"/>
          <p:cNvSpPr>
            <a:spLocks noGrp="1"/>
          </p:cNvSpPr>
          <p:nvPr>
            <p:ph idx="1"/>
          </p:nvPr>
        </p:nvSpPr>
        <p:spPr/>
        <p:txBody>
          <a:bodyPr>
            <a:normAutofit lnSpcReduction="10000"/>
          </a:bodyPr>
          <a:lstStyle/>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lær elevene læringsstrategier som de trenger for å bearbeide informasjon og skape produkter.</a:t>
            </a:r>
          </a:p>
          <a:p>
            <a:pPr marL="265113" lvl="0" indent="-265113" fontAlgn="base">
              <a:spcAft>
                <a:spcPct val="0"/>
              </a:spcAft>
              <a:buClr>
                <a:srgbClr val="8F0D69"/>
              </a:buClr>
              <a:buFont typeface="Wingdings" charset="2"/>
              <a:buChar char="§"/>
            </a:pPr>
            <a:endParaRPr lang="nb-NO" sz="2000" dirty="0">
              <a:solidFill>
                <a:srgbClr val="262626"/>
              </a:solidFill>
              <a:latin typeface="Times New Roman" panose="02020603050405020304" pitchFamily="18" charset="0"/>
              <a:cs typeface="Times New Roman" panose="02020603050405020304" pitchFamily="18" charset="0"/>
            </a:endParaRP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gi elever valg gjennom hele undervisningsprosessen – om emner, læringsmåter, presentasjonsmåter og arbeidsforhold.</a:t>
            </a:r>
          </a:p>
          <a:p>
            <a:pPr marL="265113" lvl="0" indent="-265113" fontAlgn="base">
              <a:spcAft>
                <a:spcPct val="0"/>
              </a:spcAft>
              <a:buClr>
                <a:srgbClr val="8F0D69"/>
              </a:buClr>
              <a:buFont typeface="Wingdings" charset="2"/>
              <a:buChar char="§"/>
            </a:pPr>
            <a:endParaRPr lang="nb-NO" sz="2000" dirty="0">
              <a:solidFill>
                <a:srgbClr val="262626"/>
              </a:solidFill>
              <a:latin typeface="Times New Roman" panose="02020603050405020304" pitchFamily="18" charset="0"/>
              <a:cs typeface="Times New Roman" panose="02020603050405020304" pitchFamily="18" charset="0"/>
            </a:endParaRP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bruk varierte undervisningsmetoder til å presentere eller introdusere informasjon.</a:t>
            </a:r>
          </a:p>
          <a:p>
            <a:pPr marL="265113" lvl="0" indent="-265113" fontAlgn="base">
              <a:spcAft>
                <a:spcPct val="0"/>
              </a:spcAft>
              <a:buClr>
                <a:srgbClr val="8F0D69"/>
              </a:buClr>
              <a:buFont typeface="Wingdings" charset="2"/>
              <a:buChar char="§"/>
            </a:pPr>
            <a:endParaRPr lang="nb-NO" sz="2000" dirty="0">
              <a:solidFill>
                <a:srgbClr val="262626"/>
              </a:solidFill>
              <a:latin typeface="Times New Roman" panose="02020603050405020304" pitchFamily="18" charset="0"/>
              <a:cs typeface="Times New Roman" panose="02020603050405020304" pitchFamily="18" charset="0"/>
            </a:endParaRP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gi elever åpne oppgaver for a oppmuntre til utforskning.</a:t>
            </a:r>
          </a:p>
          <a:p>
            <a:pPr marL="265113" lvl="0" indent="-265113" fontAlgn="base">
              <a:spcAft>
                <a:spcPct val="0"/>
              </a:spcAft>
              <a:buClr>
                <a:srgbClr val="8F0D69"/>
              </a:buClr>
              <a:buFont typeface="Wingdings" charset="2"/>
              <a:buChar char="§"/>
            </a:pPr>
            <a:endParaRPr lang="nb-NO" sz="2000" dirty="0">
              <a:solidFill>
                <a:srgbClr val="262626"/>
              </a:solidFill>
              <a:latin typeface="Times New Roman" panose="02020603050405020304" pitchFamily="18" charset="0"/>
              <a:cs typeface="Times New Roman" panose="02020603050405020304" pitchFamily="18" charset="0"/>
            </a:endParaRP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vær fleksibel i inndelingen av grupper og fordeling av oppgaver. (for eks. kan noen grupper få mer komplekse oppgaver enn andre.)</a:t>
            </a:r>
          </a:p>
          <a:p>
            <a:endParaRPr lang="nb-NO" dirty="0"/>
          </a:p>
        </p:txBody>
      </p:sp>
      <p:sp>
        <p:nvSpPr>
          <p:cNvPr id="5" name="Plassholder for bunntekst 4"/>
          <p:cNvSpPr>
            <a:spLocks noGrp="1"/>
          </p:cNvSpPr>
          <p:nvPr>
            <p:ph type="ftr" sz="quarter" idx="11"/>
          </p:nvPr>
        </p:nvSpPr>
        <p:spPr/>
        <p:txBody>
          <a:bodyPr/>
          <a:lstStyle/>
          <a:p>
            <a:r>
              <a:rPr lang="nn-NO" smtClean="0"/>
              <a:t>Kristiansand, mars., 2019</a:t>
            </a:r>
            <a:endParaRPr lang="nn-NO"/>
          </a:p>
        </p:txBody>
      </p:sp>
      <p:sp>
        <p:nvSpPr>
          <p:cNvPr id="4" name="Plassholder for lysbildenummer 3"/>
          <p:cNvSpPr>
            <a:spLocks noGrp="1"/>
          </p:cNvSpPr>
          <p:nvPr>
            <p:ph type="sldNum" sz="quarter" idx="12"/>
          </p:nvPr>
        </p:nvSpPr>
        <p:spPr/>
        <p:txBody>
          <a:bodyPr/>
          <a:lstStyle/>
          <a:p>
            <a:fld id="{2A662C50-6225-4B17-9D4A-56D866460FE3}" type="slidenum">
              <a:rPr lang="nn-NO" smtClean="0"/>
              <a:t>81</a:t>
            </a:fld>
            <a:endParaRPr lang="nn-NO"/>
          </a:p>
        </p:txBody>
      </p:sp>
    </p:spTree>
    <p:extLst>
      <p:ext uri="{BB962C8B-B14F-4D97-AF65-F5344CB8AC3E}">
        <p14:creationId xmlns:p14="http://schemas.microsoft.com/office/powerpoint/2010/main" val="348593109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400" b="1" dirty="0">
                <a:latin typeface="Trebuchet MS"/>
              </a:rPr>
              <a:t>Produktanbefalinger</a:t>
            </a:r>
            <a:r>
              <a:rPr lang="nb-NO" sz="2800" b="1" dirty="0">
                <a:latin typeface="Trebuchet MS"/>
              </a:rPr>
              <a:t> - </a:t>
            </a:r>
            <a:r>
              <a:rPr lang="nb-NO" sz="1800" b="1" dirty="0">
                <a:latin typeface="Trebuchet MS"/>
                <a:cs typeface="Times New Roman" panose="02020603050405020304" pitchFamily="18" charset="0"/>
              </a:rPr>
              <a:t>produkt viser her til hvordan elever viser hva de har lært</a:t>
            </a:r>
            <a:endParaRPr lang="nb-NO"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Legg til rette for elevvalg og originalitet under arbeid med produkter/oppgaver. </a:t>
            </a: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La elever bruke mange ulike medier og teknikker til å lage produktene/løse oppgavene sine. (For eksempel kan noen ønske å presentere hva de har lært gjennom å lage film, å lage nettside – blogg, å variere muntlig – skriftlig fremlegg osv.).</a:t>
            </a: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Oppmuntre elever til å utføre arbeider som viser mer kompleks og dyptgående mestring av emnet – for eksempel selvstendige studieprosjekter, spesialrapporter, forskningsoppsummeringer, simuleringer, presentasjoner eller demonstrasjoner. </a:t>
            </a:r>
          </a:p>
          <a:p>
            <a:pPr marL="265113" lvl="0" indent="-265113" fontAlgn="base">
              <a:spcAft>
                <a:spcPct val="0"/>
              </a:spcAft>
              <a:buClr>
                <a:srgbClr val="8F0D69"/>
              </a:buClr>
              <a:buFont typeface="Wingdings" charset="2"/>
              <a:buChar char="§"/>
            </a:pPr>
            <a:r>
              <a:rPr lang="nb-NO" sz="2000" dirty="0">
                <a:solidFill>
                  <a:srgbClr val="262626"/>
                </a:solidFill>
                <a:latin typeface="Times New Roman" panose="02020603050405020304" pitchFamily="18" charset="0"/>
                <a:cs typeface="Times New Roman" panose="02020603050405020304" pitchFamily="18" charset="0"/>
              </a:rPr>
              <a:t>Be om egenevaluering av all innsats som del av den </a:t>
            </a:r>
            <a:r>
              <a:rPr lang="nb-NO" sz="2000" dirty="0" err="1">
                <a:solidFill>
                  <a:srgbClr val="262626"/>
                </a:solidFill>
                <a:latin typeface="Times New Roman" panose="02020603050405020304" pitchFamily="18" charset="0"/>
                <a:cs typeface="Times New Roman" panose="02020603050405020304" pitchFamily="18" charset="0"/>
              </a:rPr>
              <a:t>metakognitive</a:t>
            </a:r>
            <a:r>
              <a:rPr lang="nb-NO" sz="2000" dirty="0">
                <a:solidFill>
                  <a:srgbClr val="262626"/>
                </a:solidFill>
                <a:latin typeface="Times New Roman" panose="02020603050405020304" pitchFamily="18" charset="0"/>
                <a:cs typeface="Times New Roman" panose="02020603050405020304" pitchFamily="18" charset="0"/>
              </a:rPr>
              <a:t> prosessen.</a:t>
            </a:r>
          </a:p>
          <a:p>
            <a:endParaRPr lang="nb-NO" dirty="0"/>
          </a:p>
        </p:txBody>
      </p:sp>
      <p:sp>
        <p:nvSpPr>
          <p:cNvPr id="5" name="Plassholder for bunntekst 4"/>
          <p:cNvSpPr>
            <a:spLocks noGrp="1"/>
          </p:cNvSpPr>
          <p:nvPr>
            <p:ph type="ftr" sz="quarter" idx="11"/>
          </p:nvPr>
        </p:nvSpPr>
        <p:spPr/>
        <p:txBody>
          <a:bodyPr/>
          <a:lstStyle/>
          <a:p>
            <a:r>
              <a:rPr lang="nn-NO" smtClean="0"/>
              <a:t>Kristiansand, mars., 2019</a:t>
            </a:r>
            <a:endParaRPr lang="nn-NO"/>
          </a:p>
        </p:txBody>
      </p:sp>
      <p:sp>
        <p:nvSpPr>
          <p:cNvPr id="4" name="Plassholder for lysbildenummer 3"/>
          <p:cNvSpPr>
            <a:spLocks noGrp="1"/>
          </p:cNvSpPr>
          <p:nvPr>
            <p:ph type="sldNum" sz="quarter" idx="12"/>
          </p:nvPr>
        </p:nvSpPr>
        <p:spPr/>
        <p:txBody>
          <a:bodyPr/>
          <a:lstStyle/>
          <a:p>
            <a:fld id="{2A662C50-6225-4B17-9D4A-56D866460FE3}" type="slidenum">
              <a:rPr lang="nn-NO" smtClean="0"/>
              <a:t>82</a:t>
            </a:fld>
            <a:endParaRPr lang="nn-NO"/>
          </a:p>
        </p:txBody>
      </p:sp>
    </p:spTree>
    <p:extLst>
      <p:ext uri="{BB962C8B-B14F-4D97-AF65-F5344CB8AC3E}">
        <p14:creationId xmlns:p14="http://schemas.microsoft.com/office/powerpoint/2010/main" val="264909076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ltLang="nb-NO" sz="3200" b="1" dirty="0">
                <a:latin typeface="Arial" panose="020B0604020202020204" pitchFamily="34" charset="0"/>
                <a:cs typeface="Arial" panose="020B0604020202020204" pitchFamily="34" charset="0"/>
              </a:rPr>
              <a:t>Prinsipper for </a:t>
            </a:r>
            <a:r>
              <a:rPr lang="nb-NO" altLang="nb-NO" sz="3200" b="1" dirty="0" smtClean="0">
                <a:latin typeface="Arial" panose="020B0604020202020204" pitchFamily="34" charset="0"/>
                <a:cs typeface="Arial" panose="020B0604020202020204" pitchFamily="34" charset="0"/>
              </a:rPr>
              <a:t>tilpasning/differensiering</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panose="05000000000000000000" pitchFamily="2" charset="2"/>
              <a:buChar char="§"/>
            </a:pPr>
            <a:r>
              <a:rPr lang="nb-NO" altLang="nb-NO" sz="2000" b="1" dirty="0">
                <a:solidFill>
                  <a:srgbClr val="262626"/>
                </a:solidFill>
                <a:latin typeface="Trebuchet MS"/>
              </a:rPr>
              <a:t>FØR – UNDER - ETTER</a:t>
            </a:r>
            <a:endParaRPr lang="nb-NO" altLang="nb-NO" sz="2000" dirty="0">
              <a:solidFill>
                <a:srgbClr val="262626"/>
              </a:solidFill>
              <a:latin typeface="Trebuchet MS"/>
            </a:endParaRPr>
          </a:p>
          <a:p>
            <a:pPr marL="265113" lvl="0" indent="-265113" fontAlgn="base">
              <a:spcAft>
                <a:spcPct val="0"/>
              </a:spcAft>
              <a:buClr>
                <a:srgbClr val="8F0D69"/>
              </a:buClr>
              <a:buFont typeface="Times New Roman" panose="02020603050405020304" pitchFamily="18" charset="0"/>
              <a:buAutoNum type="arabicPeriod"/>
            </a:pPr>
            <a:r>
              <a:rPr lang="nb-NO" altLang="nb-NO" sz="2000" dirty="0">
                <a:solidFill>
                  <a:srgbClr val="262626"/>
                </a:solidFill>
                <a:latin typeface="Trebuchet MS"/>
              </a:rPr>
              <a:t>Ta utgangspunkt i kompetansemål og kjennetegn:</a:t>
            </a:r>
            <a:br>
              <a:rPr lang="nb-NO" altLang="nb-NO" sz="2000" dirty="0">
                <a:solidFill>
                  <a:srgbClr val="262626"/>
                </a:solidFill>
                <a:latin typeface="Trebuchet MS"/>
              </a:rPr>
            </a:br>
            <a:r>
              <a:rPr lang="nb-NO" altLang="nb-NO" sz="2000" dirty="0">
                <a:solidFill>
                  <a:srgbClr val="262626"/>
                </a:solidFill>
                <a:latin typeface="Trebuchet MS"/>
              </a:rPr>
              <a:t>Hva er </a:t>
            </a:r>
            <a:r>
              <a:rPr lang="nb-NO" altLang="nb-NO" sz="2000" dirty="0" smtClean="0">
                <a:solidFill>
                  <a:srgbClr val="262626"/>
                </a:solidFill>
                <a:latin typeface="Trebuchet MS"/>
              </a:rPr>
              <a:t>hoved-essensen </a:t>
            </a:r>
            <a:r>
              <a:rPr lang="nb-NO" altLang="nb-NO" sz="2000" dirty="0">
                <a:solidFill>
                  <a:srgbClr val="262626"/>
                </a:solidFill>
                <a:latin typeface="Trebuchet MS"/>
              </a:rPr>
              <a:t>i temaet? Lag læringsmål</a:t>
            </a:r>
          </a:p>
          <a:p>
            <a:pPr marL="265113" lvl="0" indent="-265113" fontAlgn="base">
              <a:spcAft>
                <a:spcPct val="0"/>
              </a:spcAft>
              <a:buClr>
                <a:srgbClr val="8F0D69"/>
              </a:buClr>
              <a:buFont typeface="Times New Roman" panose="02020603050405020304" pitchFamily="18" charset="0"/>
              <a:buAutoNum type="arabicPeriod"/>
            </a:pPr>
            <a:r>
              <a:rPr lang="nb-NO" altLang="nb-NO" sz="2000" dirty="0">
                <a:solidFill>
                  <a:srgbClr val="262626"/>
                </a:solidFill>
                <a:latin typeface="Trebuchet MS"/>
              </a:rPr>
              <a:t>Førvurdering</a:t>
            </a:r>
          </a:p>
          <a:p>
            <a:pPr marL="265113" lvl="0" indent="-265113" fontAlgn="base">
              <a:spcAft>
                <a:spcPct val="0"/>
              </a:spcAft>
              <a:buClr>
                <a:srgbClr val="8F0D69"/>
              </a:buClr>
              <a:buFont typeface="Times New Roman" panose="02020603050405020304" pitchFamily="18" charset="0"/>
              <a:buAutoNum type="arabicPeriod"/>
            </a:pPr>
            <a:r>
              <a:rPr lang="nb-NO" altLang="nb-NO" sz="2000" dirty="0">
                <a:solidFill>
                  <a:srgbClr val="262626"/>
                </a:solidFill>
                <a:latin typeface="Trebuchet MS"/>
              </a:rPr>
              <a:t>Lag en plan: </a:t>
            </a:r>
            <a:r>
              <a:rPr lang="nb-NO" altLang="nb-NO" sz="2000" dirty="0" smtClean="0">
                <a:solidFill>
                  <a:srgbClr val="262626"/>
                </a:solidFill>
                <a:latin typeface="Trebuchet MS"/>
              </a:rPr>
              <a:t>Velg/lag </a:t>
            </a:r>
            <a:r>
              <a:rPr lang="nb-NO" altLang="nb-NO" sz="2000" dirty="0">
                <a:solidFill>
                  <a:srgbClr val="262626"/>
                </a:solidFill>
                <a:latin typeface="Trebuchet MS"/>
              </a:rPr>
              <a:t>differensierte oppgaver og arbeidsmåter. Legg til rette for valg.</a:t>
            </a:r>
          </a:p>
          <a:p>
            <a:pPr marL="265113" lvl="0" indent="-265113" fontAlgn="base">
              <a:spcAft>
                <a:spcPct val="0"/>
              </a:spcAft>
              <a:buClr>
                <a:srgbClr val="8F0D69"/>
              </a:buClr>
              <a:buFont typeface="Times New Roman" panose="02020603050405020304" pitchFamily="18" charset="0"/>
              <a:buAutoNum type="arabicPeriod"/>
            </a:pPr>
            <a:r>
              <a:rPr lang="nb-NO" altLang="nb-NO" sz="2000" dirty="0">
                <a:solidFill>
                  <a:srgbClr val="262626"/>
                </a:solidFill>
                <a:latin typeface="Trebuchet MS"/>
              </a:rPr>
              <a:t>”Sluttvurdering”</a:t>
            </a:r>
          </a:p>
          <a:p>
            <a:pPr marL="265113" lvl="0" indent="-265113" fontAlgn="base">
              <a:spcAft>
                <a:spcPct val="0"/>
              </a:spcAft>
              <a:buClr>
                <a:srgbClr val="8F0D69"/>
              </a:buClr>
              <a:buFont typeface="Times New Roman" panose="02020603050405020304" pitchFamily="18" charset="0"/>
              <a:buAutoNum type="arabicPeriod"/>
            </a:pPr>
            <a:r>
              <a:rPr lang="nb-NO" altLang="nb-NO" sz="2000" dirty="0">
                <a:solidFill>
                  <a:srgbClr val="262626"/>
                </a:solidFill>
                <a:latin typeface="Trebuchet MS"/>
              </a:rPr>
              <a:t>Reflekter over økten – juster til neste gang</a:t>
            </a:r>
          </a:p>
          <a:p>
            <a:pPr marL="265113" lvl="0" indent="-265113" fontAlgn="base">
              <a:spcAft>
                <a:spcPct val="0"/>
              </a:spcAft>
              <a:buClr>
                <a:srgbClr val="8F0D69"/>
              </a:buClr>
              <a:buFont typeface="Wingdings" panose="05000000000000000000" pitchFamily="2" charset="2"/>
              <a:buChar char="§"/>
            </a:pPr>
            <a:endParaRPr lang="nb-NO" altLang="nb-NO" sz="2000" dirty="0">
              <a:solidFill>
                <a:srgbClr val="262626"/>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83</a:t>
            </a:fld>
            <a:endParaRPr lang="nn-NO"/>
          </a:p>
        </p:txBody>
      </p:sp>
    </p:spTree>
    <p:extLst>
      <p:ext uri="{BB962C8B-B14F-4D97-AF65-F5344CB8AC3E}">
        <p14:creationId xmlns:p14="http://schemas.microsoft.com/office/powerpoint/2010/main" val="76975748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r>
              <a:rPr lang="en-US" sz="3600" b="1" dirty="0" smtClean="0">
                <a:solidFill>
                  <a:srgbClr val="FF0000"/>
                </a:solidFill>
                <a:latin typeface="Calibri" panose="020F0502020204030204" pitchFamily="34" charset="0"/>
                <a:ea typeface="SimSun" panose="02010600030101010101" pitchFamily="2" charset="-122"/>
                <a:cs typeface="Times New Roman" panose="02020603050405020304" pitchFamily="18" charset="0"/>
              </a:rPr>
              <a:t>  </a:t>
            </a:r>
            <a:r>
              <a:rPr lang="en-US" sz="3600" b="1" dirty="0" smtClean="0">
                <a:latin typeface="Calibri" panose="020F0502020204030204" pitchFamily="34" charset="0"/>
                <a:ea typeface="SimSun" panose="02010600030101010101" pitchFamily="2" charset="-122"/>
                <a:cs typeface="Times New Roman" panose="02020603050405020304" pitchFamily="18" charset="0"/>
              </a:rPr>
              <a:t>Pre-assessment/</a:t>
            </a:r>
            <a:r>
              <a:rPr lang="en-US" sz="3600" b="1" dirty="0" err="1" smtClean="0">
                <a:latin typeface="Calibri" panose="020F0502020204030204" pitchFamily="34" charset="0"/>
                <a:ea typeface="SimSun" panose="02010600030101010101" pitchFamily="2" charset="-122"/>
                <a:cs typeface="Times New Roman" panose="02020603050405020304" pitchFamily="18" charset="0"/>
              </a:rPr>
              <a:t>Førvurdering</a:t>
            </a:r>
            <a:r>
              <a:rPr lang="en-US" sz="3600" b="1" dirty="0" smtClean="0">
                <a:latin typeface="Calibri" panose="020F0502020204030204" pitchFamily="34" charset="0"/>
                <a:ea typeface="SimSun" panose="02010600030101010101" pitchFamily="2" charset="-122"/>
                <a:cs typeface="Times New Roman" panose="02020603050405020304" pitchFamily="18" charset="0"/>
              </a:rPr>
              <a:t> </a:t>
            </a:r>
            <a:r>
              <a:rPr lang="en-US" sz="3600" b="1" dirty="0" err="1" smtClean="0">
                <a:latin typeface="Calibri" panose="020F0502020204030204" pitchFamily="34" charset="0"/>
                <a:ea typeface="SimSun" panose="02010600030101010101" pitchFamily="2" charset="-122"/>
                <a:cs typeface="Times New Roman" panose="02020603050405020304" pitchFamily="18" charset="0"/>
              </a:rPr>
              <a:t>anvendes</a:t>
            </a:r>
            <a:r>
              <a:rPr lang="en-US" sz="3600" b="1" dirty="0" smtClean="0">
                <a:latin typeface="Calibri" panose="020F0502020204030204" pitchFamily="34" charset="0"/>
                <a:ea typeface="SimSun" panose="02010600030101010101" pitchFamily="2" charset="-122"/>
                <a:cs typeface="Times New Roman" panose="02020603050405020304" pitchFamily="18" charset="0"/>
              </a:rPr>
              <a:t> for å </a:t>
            </a:r>
            <a:r>
              <a:rPr lang="en-US" sz="3600" b="1" dirty="0" err="1" smtClean="0">
                <a:latin typeface="Calibri" panose="020F0502020204030204" pitchFamily="34" charset="0"/>
                <a:ea typeface="SimSun" panose="02010600030101010101" pitchFamily="2" charset="-122"/>
                <a:cs typeface="Times New Roman" panose="02020603050405020304" pitchFamily="18" charset="0"/>
              </a:rPr>
              <a:t>identifisere</a:t>
            </a:r>
            <a:r>
              <a:rPr lang="en-US" sz="3600" b="1" dirty="0" smtClean="0">
                <a:latin typeface="Calibri" panose="020F0502020204030204" pitchFamily="34" charset="0"/>
                <a:ea typeface="SimSun" panose="02010600030101010101" pitchFamily="2" charset="-122"/>
                <a:cs typeface="Times New Roman" panose="02020603050405020304" pitchFamily="18" charset="0"/>
              </a:rPr>
              <a:t> </a:t>
            </a:r>
            <a:r>
              <a:rPr lang="en-US" sz="2200" dirty="0" smtClean="0">
                <a:latin typeface="Calibri" panose="020F0502020204030204" pitchFamily="34" charset="0"/>
                <a:ea typeface="SimSun" panose="02010600030101010101" pitchFamily="2" charset="-122"/>
                <a:cs typeface="Times New Roman" panose="02020603050405020304" pitchFamily="18" charset="0"/>
              </a:rPr>
              <a:t>(</a:t>
            </a:r>
            <a:r>
              <a:rPr lang="en-US" sz="2000" dirty="0" err="1" smtClean="0"/>
              <a:t>Heacox</a:t>
            </a:r>
            <a:r>
              <a:rPr lang="en-US" sz="2000" dirty="0" smtClean="0"/>
              <a:t> </a:t>
            </a:r>
            <a:r>
              <a:rPr lang="en-US" sz="2000" dirty="0"/>
              <a:t>&amp; Cash, 2014</a:t>
            </a:r>
            <a:r>
              <a:rPr lang="en-US" sz="2200" dirty="0" smtClean="0">
                <a:latin typeface="Calibri" panose="020F0502020204030204" pitchFamily="34" charset="0"/>
                <a:ea typeface="SimSun" panose="02010600030101010101" pitchFamily="2" charset="-122"/>
                <a:cs typeface="Times New Roman" panose="02020603050405020304" pitchFamily="18" charset="0"/>
              </a:rPr>
              <a:t>):</a:t>
            </a:r>
            <a:endParaRPr lang="nb-NO" sz="2200" dirty="0"/>
          </a:p>
        </p:txBody>
      </p:sp>
      <p:sp>
        <p:nvSpPr>
          <p:cNvPr id="3" name="Plassholder for innhold 2"/>
          <p:cNvSpPr>
            <a:spLocks noGrp="1"/>
          </p:cNvSpPr>
          <p:nvPr>
            <p:ph idx="1"/>
          </p:nvPr>
        </p:nvSpPr>
        <p:spPr/>
        <p:txBody>
          <a:bodyPr>
            <a:normAutofit/>
          </a:bodyPr>
          <a:lstStyle/>
          <a:p>
            <a:endParaRPr lang="en-US" sz="2800" dirty="0" smtClean="0">
              <a:latin typeface="Calibri" panose="020F0502020204030204" pitchFamily="34" charset="0"/>
              <a:ea typeface="SimSun" panose="02010600030101010101" pitchFamily="2" charset="-122"/>
              <a:cs typeface="Times New Roman" panose="02020603050405020304" pitchFamily="18" charset="0"/>
            </a:endParaRPr>
          </a:p>
          <a:p>
            <a:r>
              <a:rPr lang="en-US" sz="2800" dirty="0" err="1" smtClean="0">
                <a:latin typeface="Calibri" panose="020F0502020204030204" pitchFamily="34" charset="0"/>
                <a:ea typeface="SimSun" panose="02010600030101010101" pitchFamily="2" charset="-122"/>
                <a:cs typeface="Times New Roman" panose="02020603050405020304" pitchFamily="18" charset="0"/>
              </a:rPr>
              <a:t>Elevenes</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eksisterende</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kunnskaper</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og</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ferdigheter</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a:latin typeface="Calibri" panose="020F0502020204030204" pitchFamily="34" charset="0"/>
                <a:ea typeface="SimSun" panose="02010600030101010101" pitchFamily="2" charset="-122"/>
                <a:cs typeface="Times New Roman" panose="02020603050405020304" pitchFamily="18" charset="0"/>
              </a:rPr>
              <a:t>readiness</a:t>
            </a:r>
            <a:r>
              <a:rPr lang="en-US" sz="2800" dirty="0" smtClean="0">
                <a:latin typeface="Calibri" panose="020F0502020204030204" pitchFamily="34" charset="0"/>
                <a:ea typeface="SimSun" panose="02010600030101010101" pitchFamily="2" charset="-122"/>
                <a:cs typeface="Times New Roman" panose="02020603050405020304" pitchFamily="18" charset="0"/>
              </a:rPr>
              <a:t>),</a:t>
            </a:r>
          </a:p>
          <a:p>
            <a:r>
              <a:rPr lang="en-US" sz="2800" dirty="0" err="1" smtClean="0">
                <a:latin typeface="Calibri" panose="020F0502020204030204" pitchFamily="34" charset="0"/>
                <a:ea typeface="SimSun" panose="02010600030101010101" pitchFamily="2" charset="-122"/>
                <a:cs typeface="Times New Roman" panose="02020603050405020304" pitchFamily="18" charset="0"/>
              </a:rPr>
              <a:t>Spesifikke</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interesser</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innen</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faget</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a:latin typeface="Calibri" panose="020F0502020204030204" pitchFamily="34" charset="0"/>
                <a:ea typeface="SimSun" panose="02010600030101010101" pitchFamily="2" charset="-122"/>
                <a:cs typeface="Times New Roman" panose="02020603050405020304" pitchFamily="18" charset="0"/>
              </a:rPr>
              <a:t>interest), </a:t>
            </a:r>
            <a:endParaRPr lang="en-US" sz="2800" dirty="0" smtClean="0">
              <a:latin typeface="Calibri" panose="020F0502020204030204" pitchFamily="34" charset="0"/>
              <a:ea typeface="SimSun" panose="02010600030101010101" pitchFamily="2" charset="-122"/>
              <a:cs typeface="Times New Roman" panose="02020603050405020304" pitchFamily="18" charset="0"/>
            </a:endParaRPr>
          </a:p>
          <a:p>
            <a:r>
              <a:rPr lang="en-US" sz="2800" dirty="0" err="1" smtClean="0">
                <a:latin typeface="Calibri" panose="020F0502020204030204" pitchFamily="34" charset="0"/>
                <a:ea typeface="SimSun" panose="02010600030101010101" pitchFamily="2" charset="-122"/>
                <a:cs typeface="Times New Roman" panose="02020603050405020304" pitchFamily="18" charset="0"/>
              </a:rPr>
              <a:t>Motivasjonsnivå</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preferanser</a:t>
            </a:r>
            <a:r>
              <a:rPr lang="en-US" sz="2800" dirty="0" smtClean="0">
                <a:latin typeface="Calibri" panose="020F0502020204030204" pitchFamily="34" charset="0"/>
                <a:ea typeface="SimSun" panose="02010600030101010101" pitchFamily="2" charset="-122"/>
                <a:cs typeface="Times New Roman" panose="02020603050405020304" pitchFamily="18" charset="0"/>
              </a:rPr>
              <a:t> for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læring</a:t>
            </a:r>
            <a:r>
              <a:rPr lang="en-US" sz="2800" dirty="0" smtClean="0">
                <a:latin typeface="Calibri" panose="020F0502020204030204" pitchFamily="34" charset="0"/>
                <a:ea typeface="SimSun" panose="02010600030101010101" pitchFamily="2" charset="-122"/>
                <a:cs typeface="Times New Roman" panose="02020603050405020304" pitchFamily="18" charset="0"/>
              </a:rPr>
              <a:t>/</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tilegnelse</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av</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err="1" smtClean="0">
                <a:latin typeface="Calibri" panose="020F0502020204030204" pitchFamily="34" charset="0"/>
                <a:ea typeface="SimSun" panose="02010600030101010101" pitchFamily="2" charset="-122"/>
                <a:cs typeface="Times New Roman" panose="02020603050405020304" pitchFamily="18" charset="0"/>
              </a:rPr>
              <a:t>kunnskap</a:t>
            </a:r>
            <a:r>
              <a:rPr lang="en-US" sz="2800" dirty="0" smtClean="0">
                <a:latin typeface="Calibri" panose="020F0502020204030204" pitchFamily="34" charset="0"/>
                <a:ea typeface="SimSun" panose="02010600030101010101" pitchFamily="2" charset="-122"/>
                <a:cs typeface="Times New Roman" panose="02020603050405020304" pitchFamily="18" charset="0"/>
              </a:rPr>
              <a:t> </a:t>
            </a:r>
            <a:r>
              <a:rPr lang="en-US" sz="2800" dirty="0">
                <a:latin typeface="Calibri" panose="020F0502020204030204" pitchFamily="34" charset="0"/>
                <a:ea typeface="SimSun" panose="02010600030101010101" pitchFamily="2" charset="-122"/>
                <a:cs typeface="Times New Roman" panose="02020603050405020304" pitchFamily="18" charset="0"/>
              </a:rPr>
              <a:t>(learning profiles)</a:t>
            </a:r>
            <a:endParaRPr lang="nb-NO" sz="2800"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84</a:t>
            </a:fld>
            <a:endParaRPr lang="nn-NO"/>
          </a:p>
        </p:txBody>
      </p:sp>
    </p:spTree>
    <p:extLst>
      <p:ext uri="{BB962C8B-B14F-4D97-AF65-F5344CB8AC3E}">
        <p14:creationId xmlns:p14="http://schemas.microsoft.com/office/powerpoint/2010/main" val="251511031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err="1">
                <a:latin typeface="Trebuchet MS"/>
              </a:rPr>
              <a:t>Førvurderingstrategier</a:t>
            </a:r>
            <a:endParaRPr lang="nb-NO" sz="3200" dirty="0"/>
          </a:p>
        </p:txBody>
      </p:sp>
      <p:sp>
        <p:nvSpPr>
          <p:cNvPr id="3" name="Plassholder for innhold 2"/>
          <p:cNvSpPr>
            <a:spLocks noGrp="1"/>
          </p:cNvSpPr>
          <p:nvPr>
            <p:ph idx="1"/>
          </p:nvPr>
        </p:nvSpPr>
        <p:spPr/>
        <p:txBody>
          <a:bodyPr/>
          <a:lstStyle/>
          <a:p>
            <a:endParaRPr lang="nb-NO" dirty="0"/>
          </a:p>
        </p:txBody>
      </p:sp>
      <p:sp>
        <p:nvSpPr>
          <p:cNvPr id="5" name="Plassholder for bunntekst 4"/>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6" name="Plassholder for lysbildenummer 5"/>
          <p:cNvSpPr>
            <a:spLocks noGrp="1"/>
          </p:cNvSpPr>
          <p:nvPr>
            <p:ph type="sldNum" sz="quarter" idx="12"/>
          </p:nvPr>
        </p:nvSpPr>
        <p:spPr/>
        <p:txBody>
          <a:bodyPr/>
          <a:lstStyle/>
          <a:p>
            <a:fld id="{2A662C50-6225-4B17-9D4A-56D866460FE3}" type="slidenum">
              <a:rPr lang="nn-NO" smtClean="0">
                <a:solidFill>
                  <a:prstClr val="black">
                    <a:tint val="75000"/>
                  </a:prstClr>
                </a:solidFill>
              </a:rPr>
              <a:pPr/>
              <a:t>85</a:t>
            </a:fld>
            <a:endParaRPr lang="nn-NO">
              <a:solidFill>
                <a:prstClr val="black">
                  <a:tint val="75000"/>
                </a:prstClr>
              </a:solidFill>
            </a:endParaRPr>
          </a:p>
        </p:txBody>
      </p:sp>
      <p:pic>
        <p:nvPicPr>
          <p:cNvPr id="4" name="Plassholder for innhold 3"/>
          <p:cNvPicPr>
            <a:picLocks noChangeAspect="1"/>
          </p:cNvPicPr>
          <p:nvPr/>
        </p:nvPicPr>
        <p:blipFill>
          <a:blip r:embed="rId2"/>
          <a:stretch>
            <a:fillRect/>
          </a:stretch>
        </p:blipFill>
        <p:spPr>
          <a:xfrm>
            <a:off x="971600" y="1988840"/>
            <a:ext cx="6887603" cy="4752527"/>
          </a:xfrm>
          <a:prstGeom prst="rect">
            <a:avLst/>
          </a:prstGeom>
          <a:ln w="12700" cmpd="sng">
            <a:noFill/>
          </a:ln>
          <a:effectLst/>
        </p:spPr>
      </p:pic>
    </p:spTree>
    <p:extLst>
      <p:ext uri="{BB962C8B-B14F-4D97-AF65-F5344CB8AC3E}">
        <p14:creationId xmlns:p14="http://schemas.microsoft.com/office/powerpoint/2010/main" val="27022287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err="1">
                <a:latin typeface="Trebuchet MS"/>
              </a:rPr>
              <a:t>Førvurderingstrategier</a:t>
            </a:r>
            <a:r>
              <a:rPr lang="nb-NO" sz="2800" b="1" dirty="0">
                <a:latin typeface="Trebuchet MS"/>
              </a:rPr>
              <a:t> – viktige poeng</a:t>
            </a:r>
            <a:endParaRPr lang="nb-NO"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rebuchet MS"/>
              </a:rPr>
              <a:t>Tenk på de forskjellige evnenivåene du har i klassen sånn at alle elevene får muligheten til å vise hva de forstår og </a:t>
            </a:r>
            <a:r>
              <a:rPr lang="nb-NO" sz="2000" dirty="0" smtClean="0">
                <a:solidFill>
                  <a:srgbClr val="262626"/>
                </a:solidFill>
                <a:latin typeface="Trebuchet MS"/>
              </a:rPr>
              <a:t>hvilke </a:t>
            </a:r>
            <a:r>
              <a:rPr lang="nb-NO" sz="2000" dirty="0">
                <a:solidFill>
                  <a:srgbClr val="262626"/>
                </a:solidFill>
                <a:latin typeface="Trebuchet MS"/>
              </a:rPr>
              <a:t>ferdigheter de allerede har.</a:t>
            </a:r>
          </a:p>
          <a:p>
            <a:pPr marL="265113" lvl="0" indent="-265113" fontAlgn="base">
              <a:spcAft>
                <a:spcPct val="0"/>
              </a:spcAft>
              <a:buClr>
                <a:srgbClr val="8F0D69"/>
              </a:buClr>
              <a:buFont typeface="Wingdings" charset="2"/>
              <a:buChar char="§"/>
            </a:pPr>
            <a:r>
              <a:rPr lang="nb-NO" sz="2000" dirty="0" err="1">
                <a:solidFill>
                  <a:srgbClr val="262626"/>
                </a:solidFill>
                <a:latin typeface="Trebuchet MS"/>
              </a:rPr>
              <a:t>førvurder</a:t>
            </a:r>
            <a:r>
              <a:rPr lang="nb-NO" sz="2000" dirty="0">
                <a:solidFill>
                  <a:srgbClr val="262626"/>
                </a:solidFill>
                <a:latin typeface="Trebuchet MS"/>
              </a:rPr>
              <a:t> </a:t>
            </a:r>
            <a:r>
              <a:rPr lang="nb-NO" sz="2000" dirty="0" smtClean="0">
                <a:solidFill>
                  <a:srgbClr val="262626"/>
                </a:solidFill>
                <a:latin typeface="Trebuchet MS"/>
              </a:rPr>
              <a:t>nøkkel- </a:t>
            </a:r>
            <a:r>
              <a:rPr lang="nb-NO" sz="2000" dirty="0">
                <a:solidFill>
                  <a:srgbClr val="262626"/>
                </a:solidFill>
                <a:latin typeface="Trebuchet MS"/>
              </a:rPr>
              <a:t>eller målbare resultater.</a:t>
            </a:r>
          </a:p>
          <a:p>
            <a:pPr marL="265113" lvl="0" indent="-265113" fontAlgn="base">
              <a:spcAft>
                <a:spcPct val="0"/>
              </a:spcAft>
              <a:buClr>
                <a:srgbClr val="8F0D69"/>
              </a:buClr>
              <a:buFont typeface="Wingdings" charset="2"/>
              <a:buChar char="§"/>
            </a:pPr>
            <a:r>
              <a:rPr lang="nb-NO" sz="2000" dirty="0" err="1">
                <a:solidFill>
                  <a:srgbClr val="262626"/>
                </a:solidFill>
                <a:latin typeface="Trebuchet MS"/>
              </a:rPr>
              <a:t>førvurder</a:t>
            </a:r>
            <a:r>
              <a:rPr lang="nb-NO" sz="2000" dirty="0">
                <a:solidFill>
                  <a:srgbClr val="262626"/>
                </a:solidFill>
                <a:latin typeface="Trebuchet MS"/>
              </a:rPr>
              <a:t> elevene individuelt og ikke som en gruppe eller en klasse, slik at alle får en sjanse til å svare</a:t>
            </a:r>
            <a:r>
              <a:rPr lang="nb-NO" sz="2000" dirty="0" smtClean="0">
                <a:solidFill>
                  <a:srgbClr val="262626"/>
                </a:solidFill>
                <a:latin typeface="Trebuchet MS"/>
              </a:rPr>
              <a:t>.</a:t>
            </a:r>
          </a:p>
          <a:p>
            <a:pPr marL="265113" lvl="0" indent="-265113" fontAlgn="base">
              <a:spcAft>
                <a:spcPct val="0"/>
              </a:spcAft>
              <a:buClr>
                <a:srgbClr val="8F0D69"/>
              </a:buClr>
              <a:buFont typeface="Wingdings" charset="2"/>
              <a:buChar char="§"/>
            </a:pPr>
            <a:r>
              <a:rPr lang="nb-NO" sz="2000" dirty="0" smtClean="0">
                <a:solidFill>
                  <a:srgbClr val="FF0000"/>
                </a:solidFill>
                <a:latin typeface="Trebuchet MS"/>
              </a:rPr>
              <a:t>Forklar at de ikke skal få karakter på</a:t>
            </a:r>
            <a:r>
              <a:rPr lang="nb-NO" sz="2000" dirty="0" smtClean="0">
                <a:solidFill>
                  <a:srgbClr val="262626"/>
                </a:solidFill>
                <a:latin typeface="Trebuchet MS"/>
              </a:rPr>
              <a:t> </a:t>
            </a:r>
            <a:r>
              <a:rPr lang="nb-NO" sz="2000" dirty="0" smtClean="0">
                <a:solidFill>
                  <a:srgbClr val="FF0000"/>
                </a:solidFill>
                <a:latin typeface="Trebuchet MS"/>
              </a:rPr>
              <a:t>førvurderingen men at denne informasjonen hjelper deg å planlegge bedre undervisning</a:t>
            </a:r>
            <a:endParaRPr lang="nb-NO" sz="2000" dirty="0">
              <a:solidFill>
                <a:srgbClr val="FF0000"/>
              </a:solidFill>
              <a:latin typeface="Trebuchet MS"/>
            </a:endParaRPr>
          </a:p>
          <a:p>
            <a:pPr marL="265113" lvl="0" indent="-265113" fontAlgn="base">
              <a:spcAft>
                <a:spcPct val="0"/>
              </a:spcAft>
              <a:buClr>
                <a:srgbClr val="8F0D69"/>
              </a:buClr>
              <a:buFont typeface="Wingdings" charset="2"/>
              <a:buChar char="§"/>
            </a:pPr>
            <a:r>
              <a:rPr lang="nb-NO" sz="2000" dirty="0">
                <a:solidFill>
                  <a:srgbClr val="262626"/>
                </a:solidFill>
                <a:latin typeface="Trebuchet MS"/>
              </a:rPr>
              <a:t>sørg for at elevene har møtt den stilen av førvurdering tidligere, for eks, hvis elevene </a:t>
            </a:r>
            <a:r>
              <a:rPr lang="nb-NO" sz="2000" dirty="0" smtClean="0">
                <a:solidFill>
                  <a:srgbClr val="262626"/>
                </a:solidFill>
                <a:latin typeface="Trebuchet MS"/>
              </a:rPr>
              <a:t>ikke har brukt </a:t>
            </a:r>
            <a:r>
              <a:rPr lang="nb-NO" sz="2000" dirty="0">
                <a:solidFill>
                  <a:srgbClr val="262626"/>
                </a:solidFill>
                <a:latin typeface="Trebuchet MS"/>
              </a:rPr>
              <a:t>et Venn-diagram </a:t>
            </a:r>
            <a:r>
              <a:rPr lang="nb-NO" sz="2000" dirty="0" smtClean="0">
                <a:solidFill>
                  <a:srgbClr val="262626"/>
                </a:solidFill>
                <a:latin typeface="Trebuchet MS"/>
              </a:rPr>
              <a:t>tidligere, må du lære </a:t>
            </a:r>
            <a:r>
              <a:rPr lang="nb-NO" sz="2000" dirty="0">
                <a:solidFill>
                  <a:srgbClr val="262626"/>
                </a:solidFill>
                <a:latin typeface="Trebuchet MS"/>
              </a:rPr>
              <a:t>dem ferdigheten først deretter bruke strategien som en pre-test.</a:t>
            </a: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86</a:t>
            </a:fld>
            <a:endParaRPr lang="nn-NO"/>
          </a:p>
        </p:txBody>
      </p:sp>
    </p:spTree>
    <p:extLst>
      <p:ext uri="{BB962C8B-B14F-4D97-AF65-F5344CB8AC3E}">
        <p14:creationId xmlns:p14="http://schemas.microsoft.com/office/powerpoint/2010/main" val="304866624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latin typeface="Trebuchet MS"/>
              </a:rPr>
              <a:t>Ideer for å skape </a:t>
            </a:r>
            <a:r>
              <a:rPr lang="nb-NO" sz="2800" b="1" dirty="0" err="1">
                <a:latin typeface="Trebuchet MS"/>
              </a:rPr>
              <a:t>førvurderingstrategier</a:t>
            </a:r>
            <a:endParaRPr lang="nb-NO"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srgbClr val="262626"/>
                </a:solidFill>
                <a:latin typeface="Trebuchet MS"/>
              </a:rPr>
              <a:t> konsept kart</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Venn diagram</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 Tegn et diagram, bilde</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 skrevet svar</a:t>
            </a: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rPr>
              <a:t>eksperimentelt </a:t>
            </a:r>
            <a:r>
              <a:rPr lang="nb-NO" sz="2000" dirty="0">
                <a:solidFill>
                  <a:srgbClr val="262626"/>
                </a:solidFill>
                <a:latin typeface="Trebuchet MS"/>
              </a:rPr>
              <a:t>design, </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korte svar, å løse et problem, å utvikle hypoteser, skrive essay, lage et produkt/modell, praktiske oppgaver, </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å bruke Bloom sitt taksonomi spørsmål (et spørsmål fra hvert nivå.)</a:t>
            </a: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87</a:t>
            </a:fld>
            <a:endParaRPr lang="nn-NO"/>
          </a:p>
        </p:txBody>
      </p:sp>
    </p:spTree>
    <p:extLst>
      <p:ext uri="{BB962C8B-B14F-4D97-AF65-F5344CB8AC3E}">
        <p14:creationId xmlns:p14="http://schemas.microsoft.com/office/powerpoint/2010/main" val="380369375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57200" y="704088"/>
            <a:ext cx="8229600" cy="809495"/>
          </a:xfrm>
        </p:spPr>
        <p:txBody>
          <a:bodyPr>
            <a:normAutofit/>
          </a:bodyPr>
          <a:lstStyle/>
          <a:p>
            <a:r>
              <a:rPr lang="nb-NO" sz="2800" b="1" dirty="0" smtClean="0"/>
              <a:t>V</a:t>
            </a:r>
            <a:r>
              <a:rPr lang="en-US" sz="2800" b="1" dirty="0" err="1" smtClean="0">
                <a:latin typeface="Calibri" panose="020F0502020204030204" pitchFamily="34" charset="0"/>
              </a:rPr>
              <a:t>erktøy</a:t>
            </a:r>
            <a:r>
              <a:rPr lang="en-US" sz="2800" b="1" dirty="0" smtClean="0">
                <a:latin typeface="Calibri" panose="020F0502020204030204" pitchFamily="34" charset="0"/>
              </a:rPr>
              <a:t> </a:t>
            </a:r>
            <a:r>
              <a:rPr lang="en-US" sz="2800" b="1" dirty="0">
                <a:latin typeface="Calibri" panose="020F0502020204030204" pitchFamily="34" charset="0"/>
              </a:rPr>
              <a:t>for </a:t>
            </a:r>
            <a:r>
              <a:rPr lang="en-US" sz="2800" b="1" dirty="0" err="1">
                <a:latin typeface="Calibri" panose="020F0502020204030204" pitchFamily="34" charset="0"/>
              </a:rPr>
              <a:t>oppgave</a:t>
            </a:r>
            <a:r>
              <a:rPr lang="en-US" sz="2800" b="1" dirty="0">
                <a:latin typeface="Calibri" panose="020F0502020204030204" pitchFamily="34" charset="0"/>
              </a:rPr>
              <a:t> </a:t>
            </a:r>
            <a:r>
              <a:rPr lang="en-US" sz="2800" b="1" dirty="0" err="1" smtClean="0">
                <a:latin typeface="Calibri" panose="020F0502020204030204" pitchFamily="34" charset="0"/>
              </a:rPr>
              <a:t>differensiering-dybdelæring</a:t>
            </a:r>
            <a:endParaRPr lang="nb-NO" sz="2800" b="1" dirty="0"/>
          </a:p>
        </p:txBody>
      </p:sp>
      <p:sp>
        <p:nvSpPr>
          <p:cNvPr id="3" name="Plassholder for innhold 2"/>
          <p:cNvSpPr>
            <a:spLocks noGrp="1"/>
          </p:cNvSpPr>
          <p:nvPr>
            <p:ph idx="1"/>
          </p:nvPr>
        </p:nvSpPr>
        <p:spPr/>
        <p:txBody>
          <a:bodyPr/>
          <a:lstStyle/>
          <a:p>
            <a:endParaRPr lang="nb-NO" dirty="0"/>
          </a:p>
        </p:txBody>
      </p:sp>
      <p:sp>
        <p:nvSpPr>
          <p:cNvPr id="5" name="Plassholder for bunntekst 4"/>
          <p:cNvSpPr>
            <a:spLocks noGrp="1"/>
          </p:cNvSpPr>
          <p:nvPr>
            <p:ph type="ftr" sz="quarter" idx="11"/>
          </p:nvPr>
        </p:nvSpPr>
        <p:spPr/>
        <p:txBody>
          <a:bodyPr/>
          <a:lstStyle/>
          <a:p>
            <a:r>
              <a:rPr lang="nn-NO" smtClean="0"/>
              <a:t>Kristiansand, mars., 2019</a:t>
            </a:r>
            <a:endParaRPr lang="nn-NO"/>
          </a:p>
        </p:txBody>
      </p:sp>
      <p:sp>
        <p:nvSpPr>
          <p:cNvPr id="6" name="Plassholder for lysbildenummer 5"/>
          <p:cNvSpPr>
            <a:spLocks noGrp="1"/>
          </p:cNvSpPr>
          <p:nvPr>
            <p:ph type="sldNum" sz="quarter" idx="12"/>
          </p:nvPr>
        </p:nvSpPr>
        <p:spPr/>
        <p:txBody>
          <a:bodyPr/>
          <a:lstStyle/>
          <a:p>
            <a:fld id="{2A662C50-6225-4B17-9D4A-56D866460FE3}" type="slidenum">
              <a:rPr lang="nn-NO" smtClean="0"/>
              <a:t>88</a:t>
            </a:fld>
            <a:endParaRPr lang="nn-NO"/>
          </a:p>
        </p:txBody>
      </p:sp>
      <p:pic>
        <p:nvPicPr>
          <p:cNvPr id="4" name="Plassholder for innhold 4">
            <a:hlinkClick r:id="rId3"/>
          </p:cNvPr>
          <p:cNvPicPr>
            <a:picLocks/>
          </p:cNvPicPr>
          <p:nvPr/>
        </p:nvPicPr>
        <p:blipFill>
          <a:blip r:embed="rId4">
            <a:extLst>
              <a:ext uri="{28A0092B-C50C-407E-A947-70E740481C1C}">
                <a14:useLocalDpi xmlns:a14="http://schemas.microsoft.com/office/drawing/2010/main" val="0"/>
              </a:ext>
            </a:extLst>
          </a:blip>
          <a:srcRect/>
          <a:stretch>
            <a:fillRect/>
          </a:stretch>
        </p:blipFill>
        <p:spPr bwMode="auto">
          <a:xfrm>
            <a:off x="755576" y="1513583"/>
            <a:ext cx="7272808" cy="4612580"/>
          </a:xfrm>
          <a:prstGeom prst="rect">
            <a:avLst/>
          </a:prstGeom>
          <a:noFill/>
          <a:ln>
            <a:noFill/>
          </a:ln>
          <a:extLst/>
        </p:spPr>
      </p:pic>
    </p:spTree>
    <p:extLst>
      <p:ext uri="{BB962C8B-B14F-4D97-AF65-F5344CB8AC3E}">
        <p14:creationId xmlns:p14="http://schemas.microsoft.com/office/powerpoint/2010/main" val="4070695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a:xfrm>
            <a:off x="467544" y="260648"/>
            <a:ext cx="8229600" cy="1143000"/>
          </a:xfrm>
        </p:spPr>
        <p:txBody>
          <a:bodyPr/>
          <a:lstStyle/>
          <a:p>
            <a:r>
              <a:rPr lang="nb-NO" sz="2400" b="1" dirty="0">
                <a:latin typeface="Trebuchet MS"/>
              </a:rPr>
              <a:t>Eks på anvendelse av </a:t>
            </a:r>
            <a:r>
              <a:rPr lang="nb-NO" sz="2400" b="1" dirty="0" err="1">
                <a:latin typeface="Trebuchet MS"/>
              </a:rPr>
              <a:t>Bloom’s</a:t>
            </a:r>
            <a:r>
              <a:rPr lang="nb-NO" sz="2400" b="1" dirty="0">
                <a:latin typeface="Trebuchet MS"/>
              </a:rPr>
              <a:t> </a:t>
            </a:r>
            <a:r>
              <a:rPr lang="nb-NO" sz="2400" b="1" dirty="0" smtClean="0">
                <a:latin typeface="Trebuchet MS"/>
              </a:rPr>
              <a:t>taksonomi </a:t>
            </a:r>
            <a:r>
              <a:rPr lang="nb-NO" sz="2400" b="1" dirty="0">
                <a:latin typeface="Trebuchet MS"/>
              </a:rPr>
              <a:t>matte/måling</a:t>
            </a:r>
            <a:endParaRPr lang="nb-NO"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Hukommelse</a:t>
            </a:r>
            <a:r>
              <a:rPr lang="en-US" sz="2000" b="1" dirty="0">
                <a:solidFill>
                  <a:srgbClr val="FF0000"/>
                </a:solidFill>
                <a:latin typeface="Calibri" panose="020F0502020204030204" pitchFamily="34" charset="0"/>
              </a:rPr>
              <a:t>: </a:t>
            </a:r>
            <a:r>
              <a:rPr lang="en-US" sz="2000" dirty="0" err="1">
                <a:solidFill>
                  <a:srgbClr val="000000"/>
                </a:solidFill>
                <a:latin typeface="Calibri" panose="020F0502020204030204" pitchFamily="34" charset="0"/>
              </a:rPr>
              <a:t>Forklar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hva</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som</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menes</a:t>
            </a:r>
            <a:r>
              <a:rPr lang="en-US" sz="2000" dirty="0">
                <a:solidFill>
                  <a:srgbClr val="000000"/>
                </a:solidFill>
                <a:latin typeface="Calibri" panose="020F0502020204030204" pitchFamily="34" charset="0"/>
              </a:rPr>
              <a:t> med </a:t>
            </a:r>
            <a:r>
              <a:rPr lang="en-US" sz="2000" dirty="0" err="1">
                <a:solidFill>
                  <a:srgbClr val="000000"/>
                </a:solidFill>
                <a:latin typeface="Calibri" panose="020F0502020204030204" pitchFamily="34" charset="0"/>
              </a:rPr>
              <a:t>perimeteret</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til</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en</a:t>
            </a:r>
            <a:r>
              <a:rPr lang="en-US" sz="2000" dirty="0">
                <a:solidFill>
                  <a:srgbClr val="000000"/>
                </a:solidFill>
                <a:latin typeface="Calibri" panose="020F0502020204030204" pitchFamily="34" charset="0"/>
              </a:rPr>
              <a:t> form. </a:t>
            </a:r>
          </a:p>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Forståelse</a:t>
            </a:r>
            <a:r>
              <a:rPr lang="en-US" sz="2000" b="1" dirty="0">
                <a:solidFill>
                  <a:srgbClr val="FF0000"/>
                </a:solidFill>
                <a:latin typeface="Calibri" panose="020F0502020204030204" pitchFamily="34" charset="0"/>
              </a:rPr>
              <a:t>: </a:t>
            </a:r>
            <a:r>
              <a:rPr lang="en-US" sz="2000" dirty="0" err="1">
                <a:solidFill>
                  <a:srgbClr val="262626"/>
                </a:solidFill>
                <a:latin typeface="Calibri" panose="020F0502020204030204" pitchFamily="34" charset="0"/>
              </a:rPr>
              <a:t>Hva</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er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størst</a:t>
            </a:r>
            <a:r>
              <a:rPr lang="en-US" sz="2000" dirty="0">
                <a:solidFill>
                  <a:srgbClr val="262626"/>
                </a:solidFill>
                <a:latin typeface="Calibri" panose="020F0502020204030204" pitchFamily="34" charset="0"/>
              </a:rPr>
              <a:t> – </a:t>
            </a:r>
            <a:r>
              <a:rPr lang="en-US" sz="2000" dirty="0" err="1">
                <a:solidFill>
                  <a:srgbClr val="262626"/>
                </a:solidFill>
                <a:latin typeface="Calibri" panose="020F0502020204030204" pitchFamily="34" charset="0"/>
              </a:rPr>
              <a:t>bredden</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lengden</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eller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perimeteret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til</a:t>
            </a:r>
            <a:r>
              <a:rPr lang="en-US" sz="2000" dirty="0">
                <a:solidFill>
                  <a:srgbClr val="262626"/>
                </a:solidFill>
                <a:latin typeface="Calibri" panose="020F0502020204030204" pitchFamily="34" charset="0"/>
              </a:rPr>
              <a:t> et </a:t>
            </a:r>
            <a:r>
              <a:rPr lang="en-US" sz="2000" dirty="0" err="1">
                <a:solidFill>
                  <a:srgbClr val="262626"/>
                </a:solidFill>
                <a:latin typeface="Calibri" panose="020F0502020204030204" pitchFamily="34" charset="0"/>
              </a:rPr>
              <a:t>objekt</a:t>
            </a:r>
            <a:r>
              <a:rPr lang="en-US" sz="2000" dirty="0">
                <a:solidFill>
                  <a:srgbClr val="262626"/>
                </a:solidFill>
                <a:latin typeface="Calibri" panose="020F0502020204030204" pitchFamily="34" charset="0"/>
              </a:rPr>
              <a:t>? </a:t>
            </a:r>
            <a:endParaRPr lang="en-US" sz="2000" dirty="0">
              <a:solidFill>
                <a:srgbClr val="000000"/>
              </a:solidFill>
              <a:latin typeface="Calibri" panose="020F0502020204030204" pitchFamily="34" charset="0"/>
            </a:endParaRPr>
          </a:p>
          <a:p>
            <a:pPr marL="265113" lvl="0" indent="-265113" fontAlgn="base">
              <a:spcAft>
                <a:spcPct val="0"/>
              </a:spcAft>
              <a:buClr>
                <a:srgbClr val="8F0D69"/>
              </a:buClr>
              <a:buFont typeface="Wingdings" charset="2"/>
              <a:buChar char="§"/>
            </a:pPr>
            <a:r>
              <a:rPr lang="en-US" sz="2000" b="1" dirty="0">
                <a:solidFill>
                  <a:srgbClr val="FF0000"/>
                </a:solidFill>
                <a:latin typeface="Calibri" panose="020F0502020204030204" pitchFamily="34" charset="0"/>
              </a:rPr>
              <a:t>Applying: </a:t>
            </a:r>
            <a:r>
              <a:rPr lang="en-US" sz="2000" dirty="0" err="1">
                <a:solidFill>
                  <a:srgbClr val="000000"/>
                </a:solidFill>
                <a:latin typeface="Calibri" panose="020F0502020204030204" pitchFamily="34" charset="0"/>
              </a:rPr>
              <a:t>Beregn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arealet</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til</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og</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perimeteret</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av</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matematikkboken</a:t>
            </a:r>
            <a:r>
              <a:rPr lang="en-US" sz="20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Analyse</a:t>
            </a:r>
            <a:r>
              <a:rPr lang="en-US" sz="2000" b="1" dirty="0">
                <a:solidFill>
                  <a:srgbClr val="FF0000"/>
                </a:solidFill>
                <a:latin typeface="Calibri" panose="020F0502020204030204" pitchFamily="34" charset="0"/>
              </a:rPr>
              <a:t>: </a:t>
            </a:r>
            <a:r>
              <a:rPr lang="en-US" sz="2000" dirty="0" err="1">
                <a:solidFill>
                  <a:srgbClr val="000000"/>
                </a:solidFill>
                <a:latin typeface="Calibri" panose="020F0502020204030204" pitchFamily="34" charset="0"/>
              </a:rPr>
              <a:t>Perimeteret</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er</a:t>
            </a:r>
            <a:r>
              <a:rPr lang="en-US" sz="2000" dirty="0">
                <a:solidFill>
                  <a:srgbClr val="000000"/>
                </a:solidFill>
                <a:latin typeface="Calibri" panose="020F0502020204030204" pitchFamily="34" charset="0"/>
              </a:rPr>
              <a:t> 60 meter. </a:t>
            </a:r>
            <a:r>
              <a:rPr lang="en-US" sz="2000" dirty="0" err="1">
                <a:solidFill>
                  <a:srgbClr val="000000"/>
                </a:solidFill>
                <a:latin typeface="Calibri" panose="020F0502020204030204" pitchFamily="34" charset="0"/>
              </a:rPr>
              <a:t>Hva</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kan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dimensjonene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være</a:t>
            </a:r>
            <a:r>
              <a:rPr lang="en-US" sz="2000" dirty="0">
                <a:solidFill>
                  <a:srgbClr val="000000"/>
                </a:solidFill>
                <a:latin typeface="Calibri" panose="020F0502020204030204" pitchFamily="34" charset="0"/>
              </a:rPr>
              <a:t> for </a:t>
            </a:r>
            <a:r>
              <a:rPr lang="en-US" sz="2000" dirty="0" err="1">
                <a:solidFill>
                  <a:srgbClr val="000000"/>
                </a:solidFill>
                <a:latin typeface="Calibri" panose="020F0502020204030204" pitchFamily="34" charset="0"/>
              </a:rPr>
              <a:t>arealet</a:t>
            </a:r>
            <a:r>
              <a:rPr lang="en-US" sz="20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Vurdering</a:t>
            </a:r>
            <a:r>
              <a:rPr lang="en-US" sz="2000" b="1" dirty="0">
                <a:solidFill>
                  <a:srgbClr val="FF0000"/>
                </a:solidFill>
                <a:latin typeface="Calibri" panose="020F0502020204030204" pitchFamily="34" charset="0"/>
              </a:rPr>
              <a:t>: </a:t>
            </a:r>
            <a:r>
              <a:rPr lang="en-US" sz="2000" dirty="0" err="1">
                <a:solidFill>
                  <a:srgbClr val="262626"/>
                </a:solidFill>
                <a:latin typeface="Calibri" panose="020F0502020204030204" pitchFamily="34" charset="0"/>
              </a:rPr>
              <a:t>Forklar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hvordan</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livet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ville</a:t>
            </a:r>
            <a:r>
              <a:rPr lang="en-US" sz="2000" dirty="0">
                <a:solidFill>
                  <a:srgbClr val="262626"/>
                </a:solidFill>
                <a:latin typeface="Calibri" panose="020F0502020204030204" pitchFamily="34" charset="0"/>
              </a:rPr>
              <a:t> </a:t>
            </a:r>
            <a:r>
              <a:rPr lang="en-US" sz="2000" dirty="0" err="1" smtClean="0">
                <a:solidFill>
                  <a:srgbClr val="262626"/>
                </a:solidFill>
                <a:latin typeface="Calibri" panose="020F0502020204030204" pitchFamily="34" charset="0"/>
              </a:rPr>
              <a:t>vært</a:t>
            </a:r>
            <a:r>
              <a:rPr lang="en-US" sz="2000" dirty="0" smtClean="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dersom</a:t>
            </a:r>
            <a:r>
              <a:rPr lang="en-US" sz="2000" dirty="0">
                <a:solidFill>
                  <a:srgbClr val="262626"/>
                </a:solidFill>
                <a:latin typeface="Calibri" panose="020F0502020204030204" pitchFamily="34" charset="0"/>
              </a:rPr>
              <a:t> vi </a:t>
            </a:r>
            <a:r>
              <a:rPr lang="en-US" sz="2000" dirty="0" err="1">
                <a:solidFill>
                  <a:srgbClr val="262626"/>
                </a:solidFill>
                <a:latin typeface="Calibri" panose="020F0502020204030204" pitchFamily="34" charset="0"/>
              </a:rPr>
              <a:t>ikke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visste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arealet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og</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perimeteret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til</a:t>
            </a:r>
            <a:r>
              <a:rPr lang="en-US" sz="2000" dirty="0">
                <a:solidFill>
                  <a:srgbClr val="262626"/>
                </a:solidFill>
                <a:latin typeface="Calibri" panose="020F0502020204030204" pitchFamily="34" charset="0"/>
              </a:rPr>
              <a:t> ting. </a:t>
            </a:r>
            <a:r>
              <a:rPr lang="en-US" sz="2000" dirty="0" err="1">
                <a:solidFill>
                  <a:srgbClr val="262626"/>
                </a:solidFill>
                <a:latin typeface="Calibri" panose="020F0502020204030204" pitchFamily="34" charset="0"/>
              </a:rPr>
              <a:t>Hvilke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problemer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ville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det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forårsake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På</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hvilke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måter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ville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det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gjøre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livet</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mer</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vanskelig</a:t>
            </a:r>
            <a:r>
              <a:rPr lang="en-US" sz="2000" dirty="0">
                <a:solidFill>
                  <a:srgbClr val="262626"/>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Kreativitet</a:t>
            </a:r>
            <a:r>
              <a:rPr lang="en-US" sz="2000" b="1" dirty="0">
                <a:solidFill>
                  <a:srgbClr val="FF0000"/>
                </a:solidFill>
                <a:latin typeface="Calibri" panose="020F0502020204030204" pitchFamily="34" charset="0"/>
              </a:rPr>
              <a:t>: </a:t>
            </a:r>
            <a:r>
              <a:rPr lang="en-US" sz="2000" dirty="0">
                <a:solidFill>
                  <a:srgbClr val="262626"/>
                </a:solidFill>
                <a:latin typeface="Calibri" panose="020F0502020204030204" pitchFamily="34" charset="0"/>
              </a:rPr>
              <a:t>Lag et spill </a:t>
            </a:r>
            <a:r>
              <a:rPr lang="en-US" sz="2000" dirty="0" err="1">
                <a:solidFill>
                  <a:srgbClr val="262626"/>
                </a:solidFill>
                <a:latin typeface="Calibri" panose="020F0502020204030204" pitchFamily="34" charset="0"/>
              </a:rPr>
              <a:t>som</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kan</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hjelpe</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elever</a:t>
            </a:r>
            <a:r>
              <a:rPr lang="en-US" sz="2000" dirty="0">
                <a:solidFill>
                  <a:srgbClr val="262626"/>
                </a:solidFill>
                <a:latin typeface="Calibri" panose="020F0502020204030204" pitchFamily="34" charset="0"/>
              </a:rPr>
              <a:t> med å </a:t>
            </a:r>
            <a:r>
              <a:rPr lang="en-US" sz="2000" dirty="0" err="1">
                <a:solidFill>
                  <a:srgbClr val="262626"/>
                </a:solidFill>
                <a:latin typeface="Calibri" panose="020F0502020204030204" pitchFamily="34" charset="0"/>
              </a:rPr>
              <a:t>forstå</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forskjellen</a:t>
            </a:r>
            <a:r>
              <a:rPr lang="en-US" sz="2000" dirty="0">
                <a:solidFill>
                  <a:srgbClr val="262626"/>
                </a:solidFill>
                <a:latin typeface="Calibri" panose="020F0502020204030204" pitchFamily="34" charset="0"/>
              </a:rPr>
              <a:t> </a:t>
            </a:r>
            <a:r>
              <a:rPr lang="en-US" sz="2000" dirty="0" err="1">
                <a:solidFill>
                  <a:srgbClr val="262626"/>
                </a:solidFill>
                <a:latin typeface="Calibri" panose="020F0502020204030204" pitchFamily="34" charset="0"/>
              </a:rPr>
              <a:t>mellom</a:t>
            </a:r>
            <a:r>
              <a:rPr lang="en-US" sz="2000" dirty="0">
                <a:solidFill>
                  <a:srgbClr val="262626"/>
                </a:solidFill>
                <a:latin typeface="Calibri" panose="020F0502020204030204" pitchFamily="34" charset="0"/>
              </a:rPr>
              <a:t> areal </a:t>
            </a:r>
            <a:r>
              <a:rPr lang="en-US" sz="2000" dirty="0" err="1">
                <a:solidFill>
                  <a:srgbClr val="262626"/>
                </a:solidFill>
                <a:latin typeface="Calibri" panose="020F0502020204030204" pitchFamily="34" charset="0"/>
              </a:rPr>
              <a:t>og</a:t>
            </a:r>
            <a:r>
              <a:rPr lang="en-US" sz="2000" dirty="0">
                <a:solidFill>
                  <a:srgbClr val="262626"/>
                </a:solidFill>
                <a:latin typeface="Calibri" panose="020F0502020204030204" pitchFamily="34" charset="0"/>
              </a:rPr>
              <a:t> perimeter </a:t>
            </a:r>
            <a:endParaRPr lang="nb-NO" sz="2000" dirty="0">
              <a:solidFill>
                <a:srgbClr val="262626"/>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89</a:t>
            </a:fld>
            <a:endParaRPr lang="nn-NO">
              <a:solidFill>
                <a:prstClr val="black">
                  <a:tint val="75000"/>
                </a:prstClr>
              </a:solidFill>
            </a:endParaRPr>
          </a:p>
        </p:txBody>
      </p:sp>
    </p:spTree>
    <p:extLst>
      <p:ext uri="{BB962C8B-B14F-4D97-AF65-F5344CB8AC3E}">
        <p14:creationId xmlns:p14="http://schemas.microsoft.com/office/powerpoint/2010/main" val="31083131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nb-NO" sz="3600" b="1" dirty="0" smtClean="0"/>
              <a:t>Barn med stort læringspotensial i barnehagen</a:t>
            </a:r>
            <a:endParaRPr lang="nb-NO" sz="3600" b="1" dirty="0"/>
          </a:p>
        </p:txBody>
      </p:sp>
      <p:sp>
        <p:nvSpPr>
          <p:cNvPr id="3" name="Content Placeholder 2"/>
          <p:cNvSpPr>
            <a:spLocks noGrp="1"/>
          </p:cNvSpPr>
          <p:nvPr>
            <p:ph idx="1"/>
          </p:nvPr>
        </p:nvSpPr>
        <p:spPr/>
        <p:txBody>
          <a:bodyPr/>
          <a:lstStyle/>
          <a:p>
            <a:pPr marL="0" indent="0">
              <a:buNone/>
            </a:pPr>
            <a:endParaRPr lang="nb-NO" dirty="0" smtClean="0"/>
          </a:p>
          <a:p>
            <a:pPr marL="0" indent="0">
              <a:buNone/>
            </a:pPr>
            <a:r>
              <a:rPr lang="nb-NO" dirty="0"/>
              <a:t>	</a:t>
            </a:r>
            <a:r>
              <a:rPr lang="nb-NO" dirty="0" smtClean="0"/>
              <a:t>«Mange </a:t>
            </a:r>
            <a:r>
              <a:rPr lang="nb-NO" dirty="0"/>
              <a:t>skoler og barnehager er usikre på hvordan de best kan følge opp barn med stort læringspotensial. Det handler både om hvordan de skal få faglige utfordringer, men også sosial utvikling. Nå skal vi se nærmere på hva vi kan gjøre og hvordan tiltakene fungerer i </a:t>
            </a:r>
            <a:r>
              <a:rPr lang="nb-NO" dirty="0" smtClean="0"/>
              <a:t>dag»- Jan </a:t>
            </a:r>
            <a:r>
              <a:rPr lang="nb-NO" dirty="0"/>
              <a:t>Tore Sanner i pressemeldingen.</a:t>
            </a:r>
          </a:p>
        </p:txBody>
      </p:sp>
      <p:sp>
        <p:nvSpPr>
          <p:cNvPr id="4" name="Footer Placeholder 3"/>
          <p:cNvSpPr>
            <a:spLocks noGrp="1"/>
          </p:cNvSpPr>
          <p:nvPr>
            <p:ph type="ftr" sz="quarter" idx="11"/>
          </p:nvPr>
        </p:nvSpPr>
        <p:spPr/>
        <p:txBody>
          <a:bodyPr/>
          <a:lstStyle/>
          <a:p>
            <a:r>
              <a:rPr lang="en-US" smtClean="0"/>
              <a:t>Kristiansand, mars., 2019</a:t>
            </a:r>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9</a:t>
            </a:fld>
            <a:endParaRPr lang="en-US" dirty="0"/>
          </a:p>
        </p:txBody>
      </p:sp>
    </p:spTree>
    <p:extLst>
      <p:ext uri="{BB962C8B-B14F-4D97-AF65-F5344CB8AC3E}">
        <p14:creationId xmlns:p14="http://schemas.microsoft.com/office/powerpoint/2010/main" val="220834368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3200" b="1" dirty="0">
                <a:latin typeface="Calibri" panose="020F0502020204030204" pitchFamily="34" charset="0"/>
              </a:rPr>
              <a:t>Naturfag– Sol systemet</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en-US" sz="1800" b="1" dirty="0" err="1">
                <a:solidFill>
                  <a:srgbClr val="FF0000"/>
                </a:solidFill>
                <a:latin typeface="Calibri" panose="020F0502020204030204" pitchFamily="34" charset="0"/>
              </a:rPr>
              <a:t>Hukommelse</a:t>
            </a:r>
            <a:r>
              <a:rPr lang="en-US" sz="1800" b="1" dirty="0">
                <a:solidFill>
                  <a:srgbClr val="000000"/>
                </a:solidFill>
                <a:latin typeface="Calibri" panose="020F0502020204030204" pitchFamily="34" charset="0"/>
              </a:rPr>
              <a:t>: </a:t>
            </a:r>
            <a:r>
              <a:rPr lang="en-US" sz="1800" dirty="0">
                <a:solidFill>
                  <a:srgbClr val="000000"/>
                </a:solidFill>
                <a:latin typeface="Calibri" panose="020F0502020204030204" pitchFamily="34" charset="0"/>
              </a:rPr>
              <a:t>Definer </a:t>
            </a:r>
            <a:r>
              <a:rPr lang="en-US" sz="1800" dirty="0" err="1">
                <a:solidFill>
                  <a:srgbClr val="000000"/>
                </a:solidFill>
                <a:latin typeface="Calibri" panose="020F0502020204030204" pitchFamily="34" charset="0"/>
              </a:rPr>
              <a:t>hver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av</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følgende</a:t>
            </a:r>
            <a:r>
              <a:rPr lang="en-US" sz="1800" dirty="0">
                <a:solidFill>
                  <a:srgbClr val="000000"/>
                </a:solidFill>
                <a:latin typeface="Calibri" panose="020F0502020204030204" pitchFamily="34" charset="0"/>
              </a:rPr>
              <a:t> termer: </a:t>
            </a:r>
            <a:r>
              <a:rPr lang="en-US" sz="1800" dirty="0" err="1">
                <a:solidFill>
                  <a:srgbClr val="000000"/>
                </a:solidFill>
                <a:latin typeface="Calibri" panose="020F0502020204030204" pitchFamily="34" charset="0"/>
              </a:rPr>
              <a:t>solsystemet</a:t>
            </a:r>
            <a:r>
              <a:rPr lang="en-US" sz="1800" dirty="0">
                <a:solidFill>
                  <a:srgbClr val="000000"/>
                </a:solidFill>
                <a:latin typeface="Calibri" panose="020F0502020204030204" pitchFamily="34" charset="0"/>
              </a:rPr>
              <a:t>, “orbit”, </a:t>
            </a:r>
            <a:r>
              <a:rPr lang="en-US" sz="1800" dirty="0" err="1">
                <a:solidFill>
                  <a:srgbClr val="000000"/>
                </a:solidFill>
                <a:latin typeface="Calibri" panose="020F0502020204030204" pitchFamily="34" charset="0"/>
              </a:rPr>
              <a:t>asteroider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kometer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meteorer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gravitasjon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månen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planeter</a:t>
            </a:r>
            <a:r>
              <a:rPr lang="en-US" sz="1800" dirty="0">
                <a:solidFill>
                  <a:srgbClr val="000000"/>
                </a:solidFill>
                <a:latin typeface="Calibri" panose="020F0502020204030204" pitchFamily="34" charset="0"/>
              </a:rPr>
              <a:t>. Legg </a:t>
            </a:r>
            <a:r>
              <a:rPr lang="en-US" sz="1800" dirty="0" err="1">
                <a:solidFill>
                  <a:srgbClr val="000000"/>
                </a:solidFill>
                <a:latin typeface="Calibri" panose="020F0502020204030204" pitchFamily="34" charset="0"/>
              </a:rPr>
              <a:t>til</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flere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ord</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som</a:t>
            </a:r>
            <a:r>
              <a:rPr lang="en-US" sz="1800" dirty="0">
                <a:solidFill>
                  <a:srgbClr val="000000"/>
                </a:solidFill>
                <a:latin typeface="Calibri" panose="020F0502020204030204" pitchFamily="34" charset="0"/>
              </a:rPr>
              <a:t> du </a:t>
            </a:r>
            <a:r>
              <a:rPr lang="en-US" sz="1800" dirty="0" err="1">
                <a:solidFill>
                  <a:srgbClr val="000000"/>
                </a:solidFill>
                <a:latin typeface="Calibri" panose="020F0502020204030204" pitchFamily="34" charset="0"/>
              </a:rPr>
              <a:t>tenker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viktige</a:t>
            </a:r>
            <a:r>
              <a:rPr lang="en-US" sz="18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1800" b="1" dirty="0" err="1">
                <a:solidFill>
                  <a:srgbClr val="FF0000"/>
                </a:solidFill>
                <a:latin typeface="Calibri" panose="020F0502020204030204" pitchFamily="34" charset="0"/>
              </a:rPr>
              <a:t>Forståelse</a:t>
            </a:r>
            <a:r>
              <a:rPr lang="en-US" sz="1800" b="1"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Beskriv</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kort</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hovedkarakteristika</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ved</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hver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av</a:t>
            </a:r>
            <a:r>
              <a:rPr lang="en-US" sz="1800" dirty="0">
                <a:solidFill>
                  <a:srgbClr val="000000"/>
                </a:solidFill>
                <a:latin typeface="Calibri" panose="020F0502020204030204" pitchFamily="34" charset="0"/>
              </a:rPr>
              <a:t> de </a:t>
            </a:r>
            <a:r>
              <a:rPr lang="en-US" sz="1800" dirty="0" err="1">
                <a:solidFill>
                  <a:srgbClr val="000000"/>
                </a:solidFill>
                <a:latin typeface="Calibri" panose="020F0502020204030204" pitchFamily="34" charset="0"/>
              </a:rPr>
              <a:t>ni</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planeter</a:t>
            </a:r>
            <a:r>
              <a:rPr lang="en-US" sz="18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1800" b="1" dirty="0">
                <a:solidFill>
                  <a:srgbClr val="FF0000"/>
                </a:solidFill>
                <a:latin typeface="Calibri" panose="020F0502020204030204" pitchFamily="34" charset="0"/>
              </a:rPr>
              <a:t>Applying</a:t>
            </a:r>
            <a:r>
              <a:rPr lang="en-US" sz="1800" b="1"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Konstruer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modell</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av</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solsystemet</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ved</a:t>
            </a:r>
            <a:r>
              <a:rPr lang="en-US" sz="1800" dirty="0">
                <a:solidFill>
                  <a:srgbClr val="000000"/>
                </a:solidFill>
                <a:latin typeface="Calibri" panose="020F0502020204030204" pitchFamily="34" charset="0"/>
              </a:rPr>
              <a:t> å </a:t>
            </a:r>
            <a:r>
              <a:rPr lang="en-US" sz="1800" dirty="0" err="1">
                <a:solidFill>
                  <a:srgbClr val="000000"/>
                </a:solidFill>
                <a:latin typeface="Calibri" panose="020F0502020204030204" pitchFamily="34" charset="0"/>
              </a:rPr>
              <a:t>anvende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rekke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forskjellige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materialer</a:t>
            </a:r>
            <a:r>
              <a:rPr lang="en-US" sz="1800" dirty="0">
                <a:solidFill>
                  <a:srgbClr val="000000"/>
                </a:solidFill>
                <a:latin typeface="Calibri" panose="020F0502020204030204" pitchFamily="34" charset="0"/>
              </a:rPr>
              <a:t> for å </a:t>
            </a:r>
            <a:r>
              <a:rPr lang="en-US" sz="1800" dirty="0" err="1">
                <a:solidFill>
                  <a:srgbClr val="000000"/>
                </a:solidFill>
                <a:latin typeface="Calibri" panose="020F0502020204030204" pitchFamily="34" charset="0"/>
              </a:rPr>
              <a:t>representere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planetene</a:t>
            </a:r>
            <a:r>
              <a:rPr lang="en-US" sz="18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1800" b="1" dirty="0" err="1">
                <a:solidFill>
                  <a:srgbClr val="FF0000"/>
                </a:solidFill>
                <a:latin typeface="Calibri" panose="020F0502020204030204" pitchFamily="34" charset="0"/>
              </a:rPr>
              <a:t>Analyse</a:t>
            </a:r>
            <a:r>
              <a:rPr lang="en-US" sz="1800" b="1" dirty="0">
                <a:solidFill>
                  <a:srgbClr val="000000"/>
                </a:solidFill>
                <a:latin typeface="Calibri" panose="020F0502020204030204" pitchFamily="34" charset="0"/>
              </a:rPr>
              <a:t>: </a:t>
            </a:r>
            <a:r>
              <a:rPr lang="en-US" sz="1800" dirty="0">
                <a:solidFill>
                  <a:srgbClr val="000000"/>
                </a:solidFill>
                <a:latin typeface="Calibri" panose="020F0502020204030204" pitchFamily="34" charset="0"/>
              </a:rPr>
              <a:t>Mange </a:t>
            </a:r>
            <a:r>
              <a:rPr lang="en-US" sz="1800" dirty="0" err="1">
                <a:solidFill>
                  <a:srgbClr val="000000"/>
                </a:solidFill>
                <a:latin typeface="Calibri" panose="020F0502020204030204" pitchFamily="34" charset="0"/>
              </a:rPr>
              <a:t>planeter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har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navn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etter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guder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og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gudinner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fra</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mytologien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Forklar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hvorfor</a:t>
            </a:r>
            <a:r>
              <a:rPr lang="en-US" sz="1800" dirty="0">
                <a:solidFill>
                  <a:srgbClr val="000000"/>
                </a:solidFill>
                <a:latin typeface="Calibri" panose="020F0502020204030204" pitchFamily="34" charset="0"/>
              </a:rPr>
              <a:t> du </a:t>
            </a:r>
            <a:r>
              <a:rPr lang="en-US" sz="1800" dirty="0" err="1">
                <a:solidFill>
                  <a:srgbClr val="000000"/>
                </a:solidFill>
                <a:latin typeface="Calibri" panose="020F0502020204030204" pitchFamily="34" charset="0"/>
              </a:rPr>
              <a:t>tenker</a:t>
            </a:r>
            <a:r>
              <a:rPr lang="en-US" sz="1800" dirty="0">
                <a:solidFill>
                  <a:srgbClr val="000000"/>
                </a:solidFill>
                <a:latin typeface="Calibri" panose="020F0502020204030204" pitchFamily="34" charset="0"/>
              </a:rPr>
              <a:t> at </a:t>
            </a:r>
            <a:r>
              <a:rPr lang="en-US" sz="1800" dirty="0" err="1">
                <a:solidFill>
                  <a:srgbClr val="000000"/>
                </a:solidFill>
                <a:latin typeface="Calibri" panose="020F0502020204030204" pitchFamily="34" charset="0"/>
              </a:rPr>
              <a:t>noen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av</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disse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navnene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ble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valgt</a:t>
            </a:r>
            <a:r>
              <a:rPr lang="en-US" sz="1800" dirty="0">
                <a:solidFill>
                  <a:srgbClr val="000000"/>
                </a:solidFill>
                <a:latin typeface="Calibri" panose="020F0502020204030204" pitchFamily="34" charset="0"/>
              </a:rPr>
              <a:t>.  </a:t>
            </a:r>
          </a:p>
          <a:p>
            <a:pPr marL="265113" lvl="0" indent="-265113" fontAlgn="base">
              <a:spcAft>
                <a:spcPct val="0"/>
              </a:spcAft>
              <a:buClr>
                <a:srgbClr val="8F0D69"/>
              </a:buClr>
              <a:buFont typeface="Wingdings" charset="2"/>
              <a:buChar char="§"/>
            </a:pPr>
            <a:r>
              <a:rPr lang="en-US" sz="1800" b="1" dirty="0" err="1">
                <a:solidFill>
                  <a:srgbClr val="FF0000"/>
                </a:solidFill>
                <a:latin typeface="Calibri" panose="020F0502020204030204" pitchFamily="34" charset="0"/>
              </a:rPr>
              <a:t>Vurdering</a:t>
            </a:r>
            <a:r>
              <a:rPr lang="en-US" sz="1800" b="1" dirty="0">
                <a:solidFill>
                  <a:srgbClr val="000000"/>
                </a:solidFill>
                <a:latin typeface="Calibri" panose="020F0502020204030204" pitchFamily="34" charset="0"/>
              </a:rPr>
              <a:t>: </a:t>
            </a:r>
            <a:r>
              <a:rPr lang="en-US" sz="1800" dirty="0">
                <a:solidFill>
                  <a:srgbClr val="000000"/>
                </a:solidFill>
                <a:latin typeface="Calibri" panose="020F0502020204030204" pitchFamily="34" charset="0"/>
              </a:rPr>
              <a:t>Mange </a:t>
            </a:r>
            <a:r>
              <a:rPr lang="en-US" sz="1800" dirty="0" err="1">
                <a:solidFill>
                  <a:srgbClr val="000000"/>
                </a:solidFill>
                <a:latin typeface="Calibri" panose="020F0502020204030204" pitchFamily="34" charset="0"/>
              </a:rPr>
              <a:t>mennesker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tror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det</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er</a:t>
            </a:r>
            <a:r>
              <a:rPr lang="en-US" sz="1800" dirty="0">
                <a:solidFill>
                  <a:srgbClr val="000000"/>
                </a:solidFill>
                <a:latin typeface="Calibri" panose="020F0502020204030204" pitchFamily="34" charset="0"/>
              </a:rPr>
              <a:t> liv </a:t>
            </a:r>
            <a:r>
              <a:rPr lang="en-US" sz="1800" dirty="0" err="1">
                <a:solidFill>
                  <a:srgbClr val="000000"/>
                </a:solidFill>
                <a:latin typeface="Calibri" panose="020F0502020204030204" pitchFamily="34" charset="0"/>
              </a:rPr>
              <a:t>på</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andre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planeter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som</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avansert</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enn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livet</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på</a:t>
            </a:r>
            <a:r>
              <a:rPr lang="en-US" sz="1800" dirty="0">
                <a:solidFill>
                  <a:srgbClr val="000000"/>
                </a:solidFill>
                <a:latin typeface="Calibri" panose="020F0502020204030204" pitchFamily="34" charset="0"/>
              </a:rPr>
              <a:t> Jorden. </a:t>
            </a:r>
            <a:r>
              <a:rPr lang="en-US" sz="1800" dirty="0" err="1">
                <a:solidFill>
                  <a:srgbClr val="000000"/>
                </a:solidFill>
                <a:latin typeface="Calibri" panose="020F0502020204030204" pitchFamily="34" charset="0"/>
              </a:rPr>
              <a:t>Beskriv</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hva</a:t>
            </a:r>
            <a:r>
              <a:rPr lang="en-US" sz="1800" dirty="0">
                <a:solidFill>
                  <a:srgbClr val="000000"/>
                </a:solidFill>
                <a:latin typeface="Calibri" panose="020F0502020204030204" pitchFamily="34" charset="0"/>
              </a:rPr>
              <a:t> du </a:t>
            </a:r>
            <a:r>
              <a:rPr lang="en-US" sz="1800" dirty="0" err="1">
                <a:solidFill>
                  <a:srgbClr val="000000"/>
                </a:solidFill>
                <a:latin typeface="Calibri" panose="020F0502020204030204" pitchFamily="34" charset="0"/>
              </a:rPr>
              <a:t>tenker</a:t>
            </a:r>
            <a:r>
              <a:rPr lang="en-US" sz="1800" dirty="0">
                <a:solidFill>
                  <a:srgbClr val="000000"/>
                </a:solidFill>
                <a:latin typeface="Calibri" panose="020F0502020204030204" pitchFamily="34" charset="0"/>
              </a:rPr>
              <a:t> om </a:t>
            </a:r>
            <a:r>
              <a:rPr lang="en-US" sz="1800" dirty="0" err="1">
                <a:solidFill>
                  <a:srgbClr val="000000"/>
                </a:solidFill>
                <a:latin typeface="Calibri" panose="020F0502020204030204" pitchFamily="34" charset="0"/>
              </a:rPr>
              <a:t>denne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ideen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og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prøv</a:t>
            </a:r>
            <a:r>
              <a:rPr lang="en-US" sz="1800" dirty="0">
                <a:solidFill>
                  <a:srgbClr val="000000"/>
                </a:solidFill>
                <a:latin typeface="Calibri" panose="020F0502020204030204" pitchFamily="34" charset="0"/>
              </a:rPr>
              <a:t> å </a:t>
            </a:r>
            <a:r>
              <a:rPr lang="en-US" sz="1800" dirty="0" err="1">
                <a:solidFill>
                  <a:srgbClr val="000000"/>
                </a:solidFill>
                <a:latin typeface="Calibri" panose="020F0502020204030204" pitchFamily="34" charset="0"/>
              </a:rPr>
              <a:t>argumentere</a:t>
            </a:r>
            <a:r>
              <a:rPr lang="en-US" sz="1800" dirty="0">
                <a:solidFill>
                  <a:srgbClr val="000000"/>
                </a:solidFill>
                <a:latin typeface="Calibri" panose="020F0502020204030204" pitchFamily="34" charset="0"/>
              </a:rPr>
              <a:t> for dine </a:t>
            </a:r>
            <a:r>
              <a:rPr lang="en-US" sz="1800" dirty="0" err="1">
                <a:solidFill>
                  <a:srgbClr val="000000"/>
                </a:solidFill>
                <a:latin typeface="Calibri" panose="020F0502020204030204" pitchFamily="34" charset="0"/>
              </a:rPr>
              <a:t>meninger</a:t>
            </a:r>
            <a:r>
              <a:rPr lang="en-US" sz="1800" dirty="0">
                <a:solidFill>
                  <a:srgbClr val="000000"/>
                </a:solidFill>
                <a:latin typeface="Calibri" panose="020F0502020204030204" pitchFamily="34" charset="0"/>
              </a:rPr>
              <a:t> med </a:t>
            </a:r>
            <a:r>
              <a:rPr lang="en-US" sz="1800" dirty="0" err="1">
                <a:solidFill>
                  <a:srgbClr val="000000"/>
                </a:solidFill>
                <a:latin typeface="Calibri" panose="020F0502020204030204" pitchFamily="34" charset="0"/>
              </a:rPr>
              <a:t>viktige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fakta</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og</a:t>
            </a:r>
            <a:r>
              <a:rPr lang="en-US" sz="1800" dirty="0">
                <a:solidFill>
                  <a:srgbClr val="000000"/>
                </a:solidFill>
                <a:latin typeface="Calibri" panose="020F0502020204030204" pitchFamily="34" charset="0"/>
              </a:rPr>
              <a:t> figurer.  </a:t>
            </a:r>
          </a:p>
          <a:p>
            <a:pPr marL="265113" lvl="0" indent="-265113" fontAlgn="base">
              <a:spcAft>
                <a:spcPct val="0"/>
              </a:spcAft>
              <a:buClr>
                <a:srgbClr val="8F0D69"/>
              </a:buClr>
              <a:buFont typeface="Wingdings" charset="2"/>
              <a:buChar char="§"/>
            </a:pPr>
            <a:r>
              <a:rPr lang="en-US" sz="1800" b="1" dirty="0" err="1">
                <a:solidFill>
                  <a:srgbClr val="FF0000"/>
                </a:solidFill>
                <a:latin typeface="Calibri" panose="020F0502020204030204" pitchFamily="34" charset="0"/>
              </a:rPr>
              <a:t>Kreativitet</a:t>
            </a:r>
            <a:r>
              <a:rPr lang="en-US" sz="1800" b="1"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Konstruer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innretning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som</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gjør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deg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i</a:t>
            </a:r>
            <a:r>
              <a:rPr lang="en-US" sz="1800" dirty="0">
                <a:solidFill>
                  <a:srgbClr val="000000"/>
                </a:solidFill>
                <a:latin typeface="Calibri" panose="020F0502020204030204" pitchFamily="34" charset="0"/>
              </a:rPr>
              <a:t> stand </a:t>
            </a:r>
            <a:r>
              <a:rPr lang="en-US" sz="1800" dirty="0" err="1">
                <a:solidFill>
                  <a:srgbClr val="000000"/>
                </a:solidFill>
                <a:latin typeface="Calibri" panose="020F0502020204030204" pitchFamily="34" charset="0"/>
              </a:rPr>
              <a:t>til</a:t>
            </a:r>
            <a:r>
              <a:rPr lang="en-US" sz="1800" dirty="0">
                <a:solidFill>
                  <a:srgbClr val="000000"/>
                </a:solidFill>
                <a:latin typeface="Calibri" panose="020F0502020204030204" pitchFamily="34" charset="0"/>
              </a:rPr>
              <a:t> å vise </a:t>
            </a:r>
            <a:r>
              <a:rPr lang="en-US" sz="1800" dirty="0" err="1">
                <a:solidFill>
                  <a:srgbClr val="000000"/>
                </a:solidFill>
                <a:latin typeface="Calibri" panose="020F0502020204030204" pitchFamily="34" charset="0"/>
              </a:rPr>
              <a:t>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hovedpåvirkning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som</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månen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har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på</a:t>
            </a:r>
            <a:r>
              <a:rPr lang="en-US" sz="1800" dirty="0">
                <a:solidFill>
                  <a:srgbClr val="000000"/>
                </a:solidFill>
                <a:latin typeface="Calibri" panose="020F0502020204030204" pitchFamily="34" charset="0"/>
              </a:rPr>
              <a:t> Jorden. </a:t>
            </a:r>
            <a:r>
              <a:rPr lang="en-US" sz="1800" dirty="0" err="1">
                <a:solidFill>
                  <a:srgbClr val="000000"/>
                </a:solidFill>
                <a:latin typeface="Calibri" panose="020F0502020204030204" pitchFamily="34" charset="0"/>
              </a:rPr>
              <a:t>Gi</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en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forklaring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på</a:t>
            </a:r>
            <a:r>
              <a:rPr lang="en-US" sz="1800" dirty="0">
                <a:solidFill>
                  <a:srgbClr val="000000"/>
                </a:solidFill>
                <a:latin typeface="Calibri" panose="020F0502020204030204" pitchFamily="34" charset="0"/>
              </a:rPr>
              <a:t> din </a:t>
            </a:r>
            <a:r>
              <a:rPr lang="en-US" sz="1800" dirty="0" err="1">
                <a:solidFill>
                  <a:srgbClr val="000000"/>
                </a:solidFill>
                <a:latin typeface="Calibri" panose="020F0502020204030204" pitchFamily="34" charset="0"/>
              </a:rPr>
              <a:t>innretning</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slik</a:t>
            </a:r>
            <a:r>
              <a:rPr lang="en-US" sz="1800" dirty="0">
                <a:solidFill>
                  <a:srgbClr val="000000"/>
                </a:solidFill>
                <a:latin typeface="Calibri" panose="020F0502020204030204" pitchFamily="34" charset="0"/>
              </a:rPr>
              <a:t> at </a:t>
            </a:r>
            <a:r>
              <a:rPr lang="en-US" sz="1800" dirty="0" err="1">
                <a:solidFill>
                  <a:srgbClr val="000000"/>
                </a:solidFill>
                <a:latin typeface="Calibri" panose="020F0502020204030204" pitchFamily="34" charset="0"/>
              </a:rPr>
              <a:t>andre</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personer</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kan</a:t>
            </a:r>
            <a:r>
              <a:rPr lang="en-US" sz="1800" dirty="0">
                <a:solidFill>
                  <a:srgbClr val="000000"/>
                </a:solidFill>
                <a:latin typeface="Calibri" panose="020F0502020204030204" pitchFamily="34" charset="0"/>
              </a:rPr>
              <a:t> </a:t>
            </a:r>
            <a:r>
              <a:rPr lang="en-US" sz="1800" dirty="0" err="1">
                <a:solidFill>
                  <a:srgbClr val="000000"/>
                </a:solidFill>
                <a:latin typeface="Calibri" panose="020F0502020204030204" pitchFamily="34" charset="0"/>
              </a:rPr>
              <a:t>bruke</a:t>
            </a:r>
            <a:r>
              <a:rPr lang="en-US" sz="1800" dirty="0">
                <a:solidFill>
                  <a:srgbClr val="000000"/>
                </a:solidFill>
                <a:latin typeface="Calibri" panose="020F0502020204030204" pitchFamily="34" charset="0"/>
              </a:rPr>
              <a:t> den.</a:t>
            </a:r>
            <a:endParaRPr lang="nb-NO" sz="1800" dirty="0">
              <a:solidFill>
                <a:srgbClr val="262626"/>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90</a:t>
            </a:fld>
            <a:endParaRPr lang="nn-NO">
              <a:solidFill>
                <a:prstClr val="black">
                  <a:tint val="75000"/>
                </a:prstClr>
              </a:solidFill>
            </a:endParaRPr>
          </a:p>
        </p:txBody>
      </p:sp>
    </p:spTree>
    <p:extLst>
      <p:ext uri="{BB962C8B-B14F-4D97-AF65-F5344CB8AC3E}">
        <p14:creationId xmlns:p14="http://schemas.microsoft.com/office/powerpoint/2010/main" val="30710891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fontScale="90000"/>
          </a:bodyPr>
          <a:lstStyle/>
          <a:p>
            <a:pPr algn="l"/>
            <a:r>
              <a:rPr lang="nb-NO" sz="1200" dirty="0">
                <a:solidFill>
                  <a:srgbClr val="000000"/>
                </a:solidFill>
                <a:latin typeface="Calibri" panose="020F0502020204030204" pitchFamily="34" charset="0"/>
              </a:rPr>
              <a:t/>
            </a:r>
            <a:br>
              <a:rPr lang="nb-NO" sz="1200" dirty="0">
                <a:solidFill>
                  <a:srgbClr val="000000"/>
                </a:solidFill>
                <a:latin typeface="Calibri" panose="020F0502020204030204" pitchFamily="34" charset="0"/>
              </a:rPr>
            </a:br>
            <a:r>
              <a:rPr lang="nb-NO" sz="3600" b="1" dirty="0" err="1">
                <a:latin typeface="Calibri" panose="020F0502020204030204" pitchFamily="34" charset="0"/>
              </a:rPr>
              <a:t>Potensialebasert</a:t>
            </a:r>
            <a:r>
              <a:rPr lang="nb-NO" sz="3600" b="1" dirty="0">
                <a:latin typeface="Calibri" panose="020F0502020204030204" pitchFamily="34" charset="0"/>
              </a:rPr>
              <a:t> differensiering </a:t>
            </a:r>
            <a:r>
              <a:rPr lang="nb-NO" dirty="0" smtClean="0">
                <a:latin typeface="Calibri" panose="020F0502020204030204" pitchFamily="34" charset="0"/>
              </a:rPr>
              <a:t/>
            </a:r>
            <a:br>
              <a:rPr lang="nb-NO" dirty="0" smtClean="0">
                <a:latin typeface="Calibri" panose="020F0502020204030204" pitchFamily="34" charset="0"/>
              </a:rPr>
            </a:br>
            <a:r>
              <a:rPr lang="nb-NO" sz="2700" dirty="0" smtClean="0">
                <a:latin typeface="Calibri" panose="020F0502020204030204" pitchFamily="34" charset="0"/>
              </a:rPr>
              <a:t>(Nissen et al., 2012)</a:t>
            </a:r>
            <a:endParaRPr lang="nb-NO" sz="2700" dirty="0"/>
          </a:p>
        </p:txBody>
      </p:sp>
      <p:sp>
        <p:nvSpPr>
          <p:cNvPr id="3" name="Plassholder for innhold 2"/>
          <p:cNvSpPr>
            <a:spLocks noGrp="1"/>
          </p:cNvSpPr>
          <p:nvPr>
            <p:ph idx="1"/>
          </p:nvPr>
        </p:nvSpPr>
        <p:spPr/>
        <p:txBody>
          <a:bodyPr>
            <a:normAutofit/>
          </a:bodyPr>
          <a:lstStyle/>
          <a:p>
            <a:endParaRPr lang="nb-NO" sz="1400" dirty="0">
              <a:solidFill>
                <a:srgbClr val="000000"/>
              </a:solidFill>
              <a:latin typeface="Calibri" panose="020F0502020204030204" pitchFamily="34" charset="0"/>
            </a:endParaRPr>
          </a:p>
          <a:p>
            <a:endParaRPr lang="nb-NO" sz="1400" dirty="0">
              <a:latin typeface="Calibri" panose="020F0502020204030204" pitchFamily="34" charset="0"/>
            </a:endParaRPr>
          </a:p>
          <a:p>
            <a:r>
              <a:rPr lang="nb-NO" sz="3600" dirty="0">
                <a:latin typeface="Calibri" panose="020F0502020204030204" pitchFamily="34" charset="0"/>
              </a:rPr>
              <a:t>A: Minimumsferdigheter (alle) </a:t>
            </a:r>
          </a:p>
          <a:p>
            <a:r>
              <a:rPr lang="nb-NO" sz="3600" dirty="0" smtClean="0">
                <a:latin typeface="Calibri" panose="020F0502020204030204" pitchFamily="34" charset="0"/>
              </a:rPr>
              <a:t>B</a:t>
            </a:r>
            <a:r>
              <a:rPr lang="nb-NO" sz="3600" dirty="0">
                <a:latin typeface="Calibri" panose="020F0502020204030204" pitchFamily="34" charset="0"/>
              </a:rPr>
              <a:t>: Det vanlige nivået (de aller fleste) </a:t>
            </a:r>
            <a:r>
              <a:rPr lang="nb-NO" sz="2800" dirty="0">
                <a:latin typeface="Calibri" panose="020F0502020204030204" pitchFamily="34" charset="0"/>
              </a:rPr>
              <a:t>(Blooms taksonomi: ”anvendelse”) </a:t>
            </a:r>
          </a:p>
          <a:p>
            <a:r>
              <a:rPr lang="nb-NO" sz="3600" dirty="0" smtClean="0">
                <a:latin typeface="Calibri" panose="020F0502020204030204" pitchFamily="34" charset="0"/>
              </a:rPr>
              <a:t>C</a:t>
            </a:r>
            <a:r>
              <a:rPr lang="nb-NO" sz="3600" dirty="0">
                <a:latin typeface="Calibri" panose="020F0502020204030204" pitchFamily="34" charset="0"/>
              </a:rPr>
              <a:t>: Ekspertkompetanse </a:t>
            </a:r>
            <a:r>
              <a:rPr lang="nb-NO" sz="2800" dirty="0">
                <a:latin typeface="Calibri" panose="020F0502020204030204" pitchFamily="34" charset="0"/>
              </a:rPr>
              <a:t>(Blooms: ”analyse”, ”syntese”, ”evaluering”) </a:t>
            </a:r>
            <a:endParaRPr lang="nb-NO" sz="2800" dirty="0" smtClean="0">
              <a:latin typeface="Calibri" panose="020F0502020204030204" pitchFamily="34" charset="0"/>
            </a:endParaRPr>
          </a:p>
          <a:p>
            <a:r>
              <a:rPr lang="nb-NO" sz="2800" dirty="0" smtClean="0">
                <a:solidFill>
                  <a:srgbClr val="FF0000"/>
                </a:solidFill>
                <a:latin typeface="Calibri" panose="020F0502020204030204" pitchFamily="34" charset="0"/>
              </a:rPr>
              <a:t>Mulig D</a:t>
            </a:r>
            <a:endParaRPr lang="nb-NO" sz="2800" dirty="0">
              <a:solidFill>
                <a:srgbClr val="FF0000"/>
              </a:solidFill>
              <a:latin typeface="Calibri" panose="020F0502020204030204" pitchFamily="34" charset="0"/>
            </a:endParaRPr>
          </a:p>
          <a:p>
            <a:endParaRPr lang="nb-NO" dirty="0"/>
          </a:p>
        </p:txBody>
      </p:sp>
      <p:sp>
        <p:nvSpPr>
          <p:cNvPr id="4" name="Plassholder for bunntekst 3"/>
          <p:cNvSpPr>
            <a:spLocks noGrp="1"/>
          </p:cNvSpPr>
          <p:nvPr>
            <p:ph type="ftr" sz="quarter" idx="11"/>
          </p:nvPr>
        </p:nvSpPr>
        <p:spPr/>
        <p:txBody>
          <a:bodyPr/>
          <a:lstStyle/>
          <a:p>
            <a:r>
              <a:rPr lang="nn-NO" smtClean="0">
                <a:solidFill>
                  <a:prstClr val="black">
                    <a:tint val="75000"/>
                  </a:prstClr>
                </a:solidFill>
              </a:rPr>
              <a:t>Kristiansand, mars., 2019</a:t>
            </a:r>
            <a:endParaRPr lang="nn-NO">
              <a:solidFill>
                <a:prstClr val="black">
                  <a:tint val="75000"/>
                </a:prstClr>
              </a:solidFill>
            </a:endParaRPr>
          </a:p>
        </p:txBody>
      </p:sp>
      <p:sp>
        <p:nvSpPr>
          <p:cNvPr id="5" name="Plassholder for lysbildenummer 4"/>
          <p:cNvSpPr>
            <a:spLocks noGrp="1"/>
          </p:cNvSpPr>
          <p:nvPr>
            <p:ph type="sldNum" sz="quarter" idx="12"/>
          </p:nvPr>
        </p:nvSpPr>
        <p:spPr/>
        <p:txBody>
          <a:bodyPr/>
          <a:lstStyle/>
          <a:p>
            <a:fld id="{2A662C50-6225-4B17-9D4A-56D866460FE3}" type="slidenum">
              <a:rPr lang="nn-NO" smtClean="0">
                <a:solidFill>
                  <a:prstClr val="black">
                    <a:tint val="75000"/>
                  </a:prstClr>
                </a:solidFill>
              </a:rPr>
              <a:pPr/>
              <a:t>91</a:t>
            </a:fld>
            <a:endParaRPr lang="nn-NO">
              <a:solidFill>
                <a:prstClr val="black">
                  <a:tint val="75000"/>
                </a:prstClr>
              </a:solidFill>
            </a:endParaRPr>
          </a:p>
        </p:txBody>
      </p:sp>
    </p:spTree>
    <p:extLst>
      <p:ext uri="{BB962C8B-B14F-4D97-AF65-F5344CB8AC3E}">
        <p14:creationId xmlns:p14="http://schemas.microsoft.com/office/powerpoint/2010/main" val="3731451775"/>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nb-NO" sz="4000" dirty="0" smtClean="0"/>
              <a:t>Eksempel- </a:t>
            </a:r>
            <a:r>
              <a:rPr lang="nb-NO" sz="4000" dirty="0" smtClean="0"/>
              <a:t>Fysikk</a:t>
            </a:r>
            <a:endParaRPr lang="en-US" sz="4000" dirty="0"/>
          </a:p>
        </p:txBody>
      </p:sp>
      <p:sp>
        <p:nvSpPr>
          <p:cNvPr id="3" name="Content Placeholder 2"/>
          <p:cNvSpPr>
            <a:spLocks noGrp="1"/>
          </p:cNvSpPr>
          <p:nvPr>
            <p:ph idx="1"/>
          </p:nvPr>
        </p:nvSpPr>
        <p:spPr/>
        <p:txBody>
          <a:bodyPr>
            <a:normAutofit/>
          </a:bodyPr>
          <a:lstStyle/>
          <a:p>
            <a:r>
              <a:rPr lang="nb-NO" sz="2000" dirty="0" smtClean="0">
                <a:solidFill>
                  <a:srgbClr val="FF0000"/>
                </a:solidFill>
              </a:rPr>
              <a:t>Mål</a:t>
            </a:r>
            <a:r>
              <a:rPr lang="nb-NO" sz="2000" dirty="0" smtClean="0"/>
              <a:t>: Elevene skal være i stand til å kritisk evaluere energikilder som fossilt brennstoff, kjernekraft, vindkraft, solenergi, bølgekraft</a:t>
            </a:r>
          </a:p>
          <a:p>
            <a:pPr marL="0" indent="0">
              <a:buNone/>
            </a:pPr>
            <a:r>
              <a:rPr lang="nb-NO" sz="2000" dirty="0" smtClean="0"/>
              <a:t> </a:t>
            </a:r>
          </a:p>
          <a:p>
            <a:pPr marL="0" indent="0">
              <a:buNone/>
            </a:pPr>
            <a:r>
              <a:rPr lang="nb-NO" sz="2000" dirty="0" smtClean="0">
                <a:solidFill>
                  <a:srgbClr val="FF0000"/>
                </a:solidFill>
              </a:rPr>
              <a:t>A-hele klassen</a:t>
            </a:r>
            <a:r>
              <a:rPr lang="nb-NO" sz="2000" dirty="0" smtClean="0"/>
              <a:t>-Hva betyr begrepene fossilt brennstoff, kjernekraft, etc.</a:t>
            </a:r>
          </a:p>
          <a:p>
            <a:endParaRPr lang="nb-NO" sz="2000" dirty="0"/>
          </a:p>
          <a:p>
            <a:pPr marL="0" indent="0">
              <a:buNone/>
            </a:pPr>
            <a:r>
              <a:rPr lang="nb-NO" sz="2000" dirty="0" smtClean="0">
                <a:solidFill>
                  <a:srgbClr val="FF0000"/>
                </a:solidFill>
              </a:rPr>
              <a:t>B.-aller fleste</a:t>
            </a:r>
            <a:r>
              <a:rPr lang="nb-NO" sz="2000" dirty="0" smtClean="0"/>
              <a:t>- Sammenlign fordeler og ulemper ved hver energikilde. Presenter vesentlige fakta i en PowerPoint presentasjon</a:t>
            </a:r>
          </a:p>
          <a:p>
            <a:pPr marL="0" indent="0">
              <a:buNone/>
            </a:pPr>
            <a:endParaRPr lang="nb-NO" sz="2000" dirty="0"/>
          </a:p>
          <a:p>
            <a:pPr marL="0" indent="0">
              <a:buNone/>
            </a:pPr>
            <a:r>
              <a:rPr lang="nb-NO" sz="2000" dirty="0" smtClean="0">
                <a:solidFill>
                  <a:srgbClr val="FF0000"/>
                </a:solidFill>
              </a:rPr>
              <a:t>C- ekspertkompetanse </a:t>
            </a:r>
            <a:r>
              <a:rPr lang="nb-NO" sz="2000" dirty="0" smtClean="0"/>
              <a:t>– Analyser og vurder argumentene for hver enkelt energikilde, fokuser både på økonomiske og miljømessige konsekvenser. Fremstill de vesentlige poeng og din egen vurdering i en presentasjon der du bruker SMART </a:t>
            </a:r>
            <a:r>
              <a:rPr lang="nb-NO" sz="2000" dirty="0" err="1" smtClean="0"/>
              <a:t>board</a:t>
            </a:r>
            <a:r>
              <a:rPr lang="nb-NO" sz="2000" dirty="0" smtClean="0"/>
              <a:t> teknologi.</a:t>
            </a:r>
            <a:endParaRPr lang="en-US" sz="2000" dirty="0"/>
          </a:p>
        </p:txBody>
      </p:sp>
      <p:sp>
        <p:nvSpPr>
          <p:cNvPr id="5" name="Plassholder for lysbildenummer 4"/>
          <p:cNvSpPr>
            <a:spLocks noGrp="1"/>
          </p:cNvSpPr>
          <p:nvPr>
            <p:ph type="sldNum" sz="quarter" idx="12"/>
          </p:nvPr>
        </p:nvSpPr>
        <p:spPr/>
        <p:txBody>
          <a:bodyPr/>
          <a:lstStyle/>
          <a:p>
            <a:fld id="{2A662C50-6225-4B17-9D4A-56D866460FE3}" type="slidenum">
              <a:rPr lang="nn-NO" smtClean="0"/>
              <a:t>92</a:t>
            </a:fld>
            <a:endParaRPr lang="nn-NO"/>
          </a:p>
        </p:txBody>
      </p:sp>
      <p:sp>
        <p:nvSpPr>
          <p:cNvPr id="4" name="Plassholder for bunntekst 3"/>
          <p:cNvSpPr>
            <a:spLocks noGrp="1"/>
          </p:cNvSpPr>
          <p:nvPr>
            <p:ph type="ftr" sz="quarter" idx="11"/>
          </p:nvPr>
        </p:nvSpPr>
        <p:spPr/>
        <p:txBody>
          <a:bodyPr/>
          <a:lstStyle/>
          <a:p>
            <a:r>
              <a:rPr lang="nn-NO" smtClean="0"/>
              <a:t>Tromsø, 2019</a:t>
            </a:r>
            <a:endParaRPr lang="nn-NO"/>
          </a:p>
        </p:txBody>
      </p:sp>
    </p:spTree>
    <p:extLst>
      <p:ext uri="{BB962C8B-B14F-4D97-AF65-F5344CB8AC3E}">
        <p14:creationId xmlns:p14="http://schemas.microsoft.com/office/powerpoint/2010/main" val="107063174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2800" dirty="0" smtClean="0"/>
              <a:t>Eksempel på oppgaver etter gjennomgang av et kapittel – Matematikk-</a:t>
            </a:r>
            <a:endParaRPr lang="nb-NO" sz="2800" dirty="0"/>
          </a:p>
        </p:txBody>
      </p:sp>
      <p:sp>
        <p:nvSpPr>
          <p:cNvPr id="3" name="Plassholder for innhold 2"/>
          <p:cNvSpPr>
            <a:spLocks noGrp="1"/>
          </p:cNvSpPr>
          <p:nvPr>
            <p:ph idx="1"/>
          </p:nvPr>
        </p:nvSpPr>
        <p:spPr/>
        <p:txBody>
          <a:bodyPr>
            <a:normAutofit lnSpcReduction="10000"/>
          </a:bodyPr>
          <a:lstStyle/>
          <a:p>
            <a:pPr marL="0" lvl="0" indent="0">
              <a:buNone/>
            </a:pPr>
            <a:r>
              <a:rPr lang="nb-NO" sz="2000" dirty="0">
                <a:solidFill>
                  <a:srgbClr val="FF0000"/>
                </a:solidFill>
              </a:rPr>
              <a:t>A-hele </a:t>
            </a:r>
            <a:r>
              <a:rPr lang="nb-NO" sz="2000" dirty="0" smtClean="0">
                <a:solidFill>
                  <a:srgbClr val="FF0000"/>
                </a:solidFill>
              </a:rPr>
              <a:t>klassen</a:t>
            </a:r>
            <a:r>
              <a:rPr lang="nb-NO" sz="2000" dirty="0" smtClean="0">
                <a:solidFill>
                  <a:prstClr val="black"/>
                </a:solidFill>
              </a:rPr>
              <a:t>- Gjør oppgavene som står i slutten av kapitlet </a:t>
            </a:r>
            <a:endParaRPr lang="nb-NO" sz="2000" dirty="0">
              <a:solidFill>
                <a:prstClr val="black"/>
              </a:solidFill>
            </a:endParaRPr>
          </a:p>
          <a:p>
            <a:pPr lvl="0"/>
            <a:endParaRPr lang="nb-NO" sz="2000" dirty="0">
              <a:solidFill>
                <a:prstClr val="black"/>
              </a:solidFill>
            </a:endParaRPr>
          </a:p>
          <a:p>
            <a:pPr marL="0" lvl="0" indent="0">
              <a:buNone/>
            </a:pPr>
            <a:r>
              <a:rPr lang="nb-NO" sz="2000" dirty="0" smtClean="0">
                <a:solidFill>
                  <a:srgbClr val="FF0000"/>
                </a:solidFill>
              </a:rPr>
              <a:t>B –de aller fleste</a:t>
            </a:r>
            <a:r>
              <a:rPr lang="nb-NO" sz="2000" dirty="0" smtClean="0">
                <a:solidFill>
                  <a:prstClr val="black"/>
                </a:solidFill>
              </a:rPr>
              <a:t>- Løs tre oppgaver ved hjelp av «analytiske og grafiske metoder». </a:t>
            </a:r>
          </a:p>
          <a:p>
            <a:pPr marL="0" lvl="0" indent="0">
              <a:buNone/>
            </a:pPr>
            <a:r>
              <a:rPr lang="nb-NO" sz="2000" dirty="0" smtClean="0">
                <a:solidFill>
                  <a:prstClr val="black"/>
                </a:solidFill>
              </a:rPr>
              <a:t>ELLER definer begrepene i kapitlet gjerne ved hjelp av figurer og diagrammer</a:t>
            </a:r>
            <a:endParaRPr lang="nb-NO" sz="2000" dirty="0">
              <a:solidFill>
                <a:prstClr val="black"/>
              </a:solidFill>
            </a:endParaRPr>
          </a:p>
          <a:p>
            <a:pPr marL="0" lvl="0" indent="0">
              <a:buNone/>
            </a:pPr>
            <a:r>
              <a:rPr lang="nb-NO" sz="2000" dirty="0" smtClean="0">
                <a:solidFill>
                  <a:prstClr val="black"/>
                </a:solidFill>
              </a:rPr>
              <a:t>ELLER «</a:t>
            </a:r>
            <a:r>
              <a:rPr lang="nb-NO" sz="2000" dirty="0" err="1" smtClean="0">
                <a:solidFill>
                  <a:prstClr val="black"/>
                </a:solidFill>
              </a:rPr>
              <a:t>Solve</a:t>
            </a:r>
            <a:r>
              <a:rPr lang="nb-NO" sz="2000" dirty="0" smtClean="0">
                <a:solidFill>
                  <a:prstClr val="black"/>
                </a:solidFill>
              </a:rPr>
              <a:t> </a:t>
            </a:r>
            <a:r>
              <a:rPr lang="nb-NO" sz="2000" dirty="0" err="1" smtClean="0">
                <a:solidFill>
                  <a:prstClr val="black"/>
                </a:solidFill>
              </a:rPr>
              <a:t>one</a:t>
            </a:r>
            <a:r>
              <a:rPr lang="nb-NO" sz="2000" dirty="0" smtClean="0">
                <a:solidFill>
                  <a:prstClr val="black"/>
                </a:solidFill>
              </a:rPr>
              <a:t> </a:t>
            </a:r>
            <a:r>
              <a:rPr lang="nb-NO" sz="2000" dirty="0" err="1" smtClean="0">
                <a:solidFill>
                  <a:prstClr val="black"/>
                </a:solidFill>
              </a:rPr>
              <a:t>even</a:t>
            </a:r>
            <a:r>
              <a:rPr lang="nb-NO" sz="2000" dirty="0" smtClean="0">
                <a:solidFill>
                  <a:prstClr val="black"/>
                </a:solidFill>
              </a:rPr>
              <a:t> </a:t>
            </a:r>
            <a:r>
              <a:rPr lang="nb-NO" sz="2000" dirty="0" err="1" smtClean="0">
                <a:solidFill>
                  <a:prstClr val="black"/>
                </a:solidFill>
              </a:rPr>
              <a:t>numbered</a:t>
            </a:r>
            <a:r>
              <a:rPr lang="nb-NO" sz="2000" dirty="0" smtClean="0">
                <a:solidFill>
                  <a:prstClr val="black"/>
                </a:solidFill>
              </a:rPr>
              <a:t> </a:t>
            </a:r>
            <a:r>
              <a:rPr lang="nb-NO" sz="2000" dirty="0" err="1" smtClean="0">
                <a:solidFill>
                  <a:prstClr val="black"/>
                </a:solidFill>
              </a:rPr>
              <a:t>application</a:t>
            </a:r>
            <a:r>
              <a:rPr lang="nb-NO" sz="2000" dirty="0" smtClean="0">
                <a:solidFill>
                  <a:prstClr val="black"/>
                </a:solidFill>
              </a:rPr>
              <a:t> problem from </a:t>
            </a:r>
            <a:r>
              <a:rPr lang="nb-NO" sz="2000" dirty="0" err="1" smtClean="0">
                <a:solidFill>
                  <a:prstClr val="black"/>
                </a:solidFill>
              </a:rPr>
              <a:t>each</a:t>
            </a:r>
            <a:r>
              <a:rPr lang="nb-NO" sz="2000" dirty="0" smtClean="0">
                <a:solidFill>
                  <a:prstClr val="black"/>
                </a:solidFill>
              </a:rPr>
              <a:t> </a:t>
            </a:r>
            <a:r>
              <a:rPr lang="nb-NO" sz="2000" dirty="0" err="1" smtClean="0">
                <a:solidFill>
                  <a:prstClr val="black"/>
                </a:solidFill>
              </a:rPr>
              <a:t>section</a:t>
            </a:r>
            <a:r>
              <a:rPr lang="nb-NO" sz="2000" dirty="0" smtClean="0">
                <a:solidFill>
                  <a:prstClr val="black"/>
                </a:solidFill>
              </a:rPr>
              <a:t> </a:t>
            </a:r>
            <a:r>
              <a:rPr lang="nb-NO" sz="2000" dirty="0" err="1" smtClean="0">
                <a:solidFill>
                  <a:prstClr val="black"/>
                </a:solidFill>
              </a:rPr>
              <a:t>of</a:t>
            </a:r>
            <a:r>
              <a:rPr lang="nb-NO" sz="2000" dirty="0" smtClean="0">
                <a:solidFill>
                  <a:prstClr val="black"/>
                </a:solidFill>
              </a:rPr>
              <a:t> </a:t>
            </a:r>
            <a:r>
              <a:rPr lang="nb-NO" sz="2000" dirty="0" err="1" smtClean="0">
                <a:solidFill>
                  <a:prstClr val="black"/>
                </a:solidFill>
              </a:rPr>
              <a:t>the</a:t>
            </a:r>
            <a:r>
              <a:rPr lang="nb-NO" sz="2000" dirty="0" smtClean="0">
                <a:solidFill>
                  <a:prstClr val="black"/>
                </a:solidFill>
              </a:rPr>
              <a:t> </a:t>
            </a:r>
            <a:r>
              <a:rPr lang="nb-NO" sz="2000" dirty="0" err="1" smtClean="0">
                <a:solidFill>
                  <a:prstClr val="black"/>
                </a:solidFill>
              </a:rPr>
              <a:t>chapter</a:t>
            </a:r>
            <a:r>
              <a:rPr lang="nb-NO" sz="2000" dirty="0" smtClean="0">
                <a:solidFill>
                  <a:prstClr val="black"/>
                </a:solidFill>
              </a:rPr>
              <a:t>».</a:t>
            </a:r>
            <a:endParaRPr lang="nb-NO" sz="2000" dirty="0">
              <a:solidFill>
                <a:prstClr val="black"/>
              </a:solidFill>
            </a:endParaRPr>
          </a:p>
          <a:p>
            <a:pPr marL="0" lvl="0" indent="0">
              <a:buNone/>
            </a:pPr>
            <a:r>
              <a:rPr lang="nb-NO" sz="2000" dirty="0">
                <a:solidFill>
                  <a:srgbClr val="FF0000"/>
                </a:solidFill>
              </a:rPr>
              <a:t>C- </a:t>
            </a:r>
            <a:r>
              <a:rPr lang="nb-NO" sz="2000" dirty="0" smtClean="0">
                <a:solidFill>
                  <a:srgbClr val="FF0000"/>
                </a:solidFill>
              </a:rPr>
              <a:t>ekspertkompetanse</a:t>
            </a:r>
            <a:r>
              <a:rPr lang="nb-NO" sz="2000" dirty="0" smtClean="0">
                <a:solidFill>
                  <a:prstClr val="black"/>
                </a:solidFill>
              </a:rPr>
              <a:t>- Beskriv fire måter, begreper eller ideer i dette kapitlet og anvendes på i «</a:t>
            </a:r>
            <a:r>
              <a:rPr lang="nb-NO" sz="2000" dirty="0" err="1" smtClean="0">
                <a:solidFill>
                  <a:prstClr val="black"/>
                </a:solidFill>
              </a:rPr>
              <a:t>the</a:t>
            </a:r>
            <a:r>
              <a:rPr lang="nb-NO" sz="2000" dirty="0" smtClean="0">
                <a:solidFill>
                  <a:prstClr val="black"/>
                </a:solidFill>
              </a:rPr>
              <a:t> real </a:t>
            </a:r>
            <a:r>
              <a:rPr lang="nb-NO" sz="2000" dirty="0" err="1" smtClean="0">
                <a:solidFill>
                  <a:prstClr val="black"/>
                </a:solidFill>
              </a:rPr>
              <a:t>world</a:t>
            </a:r>
            <a:r>
              <a:rPr lang="nb-NO" sz="2000" dirty="0" smtClean="0">
                <a:solidFill>
                  <a:prstClr val="black"/>
                </a:solidFill>
              </a:rPr>
              <a:t>» </a:t>
            </a:r>
          </a:p>
          <a:p>
            <a:pPr marL="0" lvl="0" indent="0">
              <a:buNone/>
            </a:pPr>
            <a:r>
              <a:rPr lang="nb-NO" sz="2000" dirty="0" smtClean="0">
                <a:solidFill>
                  <a:prstClr val="black"/>
                </a:solidFill>
              </a:rPr>
              <a:t>ELLER Formuler tre problemstillinger i tekst form der du anvender begreper fra kapitlet</a:t>
            </a:r>
          </a:p>
          <a:p>
            <a:pPr marL="0" lvl="0" indent="0">
              <a:buNone/>
            </a:pPr>
            <a:r>
              <a:rPr lang="nb-NO" sz="2000" dirty="0" smtClean="0">
                <a:solidFill>
                  <a:prstClr val="black"/>
                </a:solidFill>
              </a:rPr>
              <a:t>ELLER Finn opp en ny måte å demonstrere din forståelse av begreper og ideer i kapitlet </a:t>
            </a:r>
            <a:endParaRPr lang="nb-NO" dirty="0"/>
          </a:p>
        </p:txBody>
      </p:sp>
      <p:sp>
        <p:nvSpPr>
          <p:cNvPr id="4" name="Plassholder for lysbildenummer 3"/>
          <p:cNvSpPr>
            <a:spLocks noGrp="1"/>
          </p:cNvSpPr>
          <p:nvPr>
            <p:ph type="sldNum" sz="quarter" idx="12"/>
          </p:nvPr>
        </p:nvSpPr>
        <p:spPr/>
        <p:txBody>
          <a:bodyPr/>
          <a:lstStyle/>
          <a:p>
            <a:fld id="{2A662C50-6225-4B17-9D4A-56D866460FE3}" type="slidenum">
              <a:rPr lang="nn-NO" smtClean="0"/>
              <a:t>93</a:t>
            </a:fld>
            <a:endParaRPr lang="nn-NO"/>
          </a:p>
        </p:txBody>
      </p:sp>
      <p:sp>
        <p:nvSpPr>
          <p:cNvPr id="5" name="Plassholder for bunntekst 4"/>
          <p:cNvSpPr>
            <a:spLocks noGrp="1"/>
          </p:cNvSpPr>
          <p:nvPr>
            <p:ph type="ftr" sz="quarter" idx="11"/>
          </p:nvPr>
        </p:nvSpPr>
        <p:spPr/>
        <p:txBody>
          <a:bodyPr/>
          <a:lstStyle/>
          <a:p>
            <a:r>
              <a:rPr lang="nn-NO" smtClean="0"/>
              <a:t>Tromsø, 2019</a:t>
            </a:r>
            <a:endParaRPr lang="nn-NO"/>
          </a:p>
        </p:txBody>
      </p:sp>
    </p:spTree>
    <p:extLst>
      <p:ext uri="{BB962C8B-B14F-4D97-AF65-F5344CB8AC3E}">
        <p14:creationId xmlns:p14="http://schemas.microsoft.com/office/powerpoint/2010/main" val="181026624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latin typeface="Calibri" panose="020F0502020204030204" pitchFamily="34" charset="0"/>
              </a:rPr>
              <a:t>Vi må unngå «lave </a:t>
            </a:r>
            <a:r>
              <a:rPr lang="nb-NO" sz="3200" b="1" dirty="0">
                <a:latin typeface="Calibri" panose="020F0502020204030204" pitchFamily="34" charset="0"/>
              </a:rPr>
              <a:t>kognitive oppgaver»</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endParaRPr lang="en-US" sz="2000" b="1" dirty="0" smtClean="0">
              <a:solidFill>
                <a:srgbClr val="FF0000"/>
              </a:solidFill>
              <a:latin typeface="Calibri" panose="020F0502020204030204" pitchFamily="34" charset="0"/>
            </a:endParaRPr>
          </a:p>
          <a:p>
            <a:pPr marL="265113" lvl="0" indent="-265113" fontAlgn="base">
              <a:spcAft>
                <a:spcPct val="0"/>
              </a:spcAft>
              <a:buClr>
                <a:srgbClr val="8F0D69"/>
              </a:buClr>
              <a:buFont typeface="Wingdings" charset="2"/>
              <a:buChar char="§"/>
            </a:pPr>
            <a:r>
              <a:rPr lang="en-US" sz="2000" b="1" dirty="0" err="1" smtClean="0">
                <a:solidFill>
                  <a:srgbClr val="FF0000"/>
                </a:solidFill>
                <a:latin typeface="Calibri" panose="020F0502020204030204" pitchFamily="34" charset="0"/>
              </a:rPr>
              <a:t>Oppgaver</a:t>
            </a:r>
            <a:r>
              <a:rPr lang="en-US" sz="2000" b="1" dirty="0" smtClean="0">
                <a:solidFill>
                  <a:srgbClr val="FF0000"/>
                </a:solidFill>
                <a:latin typeface="Calibri" panose="020F0502020204030204" pitchFamily="34" charset="0"/>
              </a:rPr>
              <a:t> </a:t>
            </a:r>
            <a:r>
              <a:rPr lang="en-US" sz="2000" b="1" dirty="0" err="1">
                <a:solidFill>
                  <a:srgbClr val="FF0000"/>
                </a:solidFill>
                <a:latin typeface="Calibri" panose="020F0502020204030204" pitchFamily="34" charset="0"/>
              </a:rPr>
              <a:t>basert</a:t>
            </a:r>
            <a:r>
              <a:rPr lang="en-US" sz="2000" b="1" dirty="0">
                <a:solidFill>
                  <a:srgbClr val="FF0000"/>
                </a:solidFill>
                <a:latin typeface="Calibri" panose="020F0502020204030204" pitchFamily="34" charset="0"/>
              </a:rPr>
              <a:t> </a:t>
            </a:r>
            <a:r>
              <a:rPr lang="en-US" sz="2000" b="1" dirty="0" err="1">
                <a:solidFill>
                  <a:srgbClr val="FF0000"/>
                </a:solidFill>
                <a:latin typeface="Calibri" panose="020F0502020204030204" pitchFamily="34" charset="0"/>
              </a:rPr>
              <a:t>på</a:t>
            </a:r>
            <a:r>
              <a:rPr lang="en-US" sz="2000" b="1" dirty="0">
                <a:solidFill>
                  <a:srgbClr val="FF0000"/>
                </a:solidFill>
                <a:latin typeface="Calibri" panose="020F0502020204030204" pitchFamily="34" charset="0"/>
              </a:rPr>
              <a:t> </a:t>
            </a:r>
            <a:r>
              <a:rPr lang="en-US" sz="2000" b="1" dirty="0" err="1">
                <a:solidFill>
                  <a:srgbClr val="FF0000"/>
                </a:solidFill>
                <a:latin typeface="Calibri" panose="020F0502020204030204" pitchFamily="34" charset="0"/>
              </a:rPr>
              <a:t>hukommelse</a:t>
            </a:r>
            <a:r>
              <a:rPr lang="en-US" sz="2000" b="1" dirty="0">
                <a:solidFill>
                  <a:srgbClr val="FF0000"/>
                </a:solidFill>
                <a:latin typeface="Calibri" panose="020F0502020204030204" pitchFamily="34" charset="0"/>
              </a:rPr>
              <a:t> </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elevene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bes</a:t>
            </a:r>
            <a:r>
              <a:rPr lang="en-US" sz="2000" dirty="0">
                <a:solidFill>
                  <a:srgbClr val="000000"/>
                </a:solidFill>
                <a:latin typeface="Calibri" panose="020F0502020204030204" pitchFamily="34" charset="0"/>
              </a:rPr>
              <a:t> om å </a:t>
            </a:r>
            <a:r>
              <a:rPr lang="en-US" sz="2000" dirty="0" err="1">
                <a:solidFill>
                  <a:srgbClr val="000000"/>
                </a:solidFill>
                <a:latin typeface="Calibri" panose="020F0502020204030204" pitchFamily="34" charset="0"/>
              </a:rPr>
              <a:t>huske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og</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eller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reprodusere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tidligere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lærte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fakta</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regler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eller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oppgaver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Disse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aktivitetene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gir</a:t>
            </a:r>
            <a:r>
              <a:rPr lang="en-US" sz="2000" dirty="0">
                <a:solidFill>
                  <a:srgbClr val="000000"/>
                </a:solidFill>
                <a:latin typeface="Calibri" panose="020F0502020204030204" pitchFamily="34" charset="0"/>
              </a:rPr>
              <a:t> “no connection to the underlying discipline, are non-ambiguous, and require no procedures to complete”. </a:t>
            </a:r>
          </a:p>
          <a:p>
            <a:pPr marL="265113" lvl="0" indent="-265113" fontAlgn="base">
              <a:spcAft>
                <a:spcPct val="0"/>
              </a:spcAft>
              <a:buClr>
                <a:srgbClr val="8F0D69"/>
              </a:buClr>
              <a:buFont typeface="Wingdings" charset="2"/>
              <a:buChar char="§"/>
            </a:pPr>
            <a:r>
              <a:rPr lang="nb-NO" sz="2000" b="1" dirty="0">
                <a:solidFill>
                  <a:srgbClr val="FF0000"/>
                </a:solidFill>
                <a:latin typeface="Calibri" panose="020F0502020204030204" pitchFamily="34" charset="0"/>
              </a:rPr>
              <a:t>Eks: </a:t>
            </a:r>
            <a:endParaRPr lang="nb-NO" sz="2000" dirty="0">
              <a:solidFill>
                <a:srgbClr val="FF0000"/>
              </a:solidFill>
              <a:latin typeface="Calibri" panose="020F0502020204030204" pitchFamily="34" charset="0"/>
            </a:endParaRPr>
          </a:p>
          <a:p>
            <a:pPr marL="265113" lvl="0" indent="-265113" fontAlgn="base">
              <a:spcAft>
                <a:spcPct val="0"/>
              </a:spcAft>
              <a:buClr>
                <a:srgbClr val="8F0D69"/>
              </a:buClr>
              <a:buFont typeface="Wingdings" charset="2"/>
              <a:buChar char="§"/>
            </a:pPr>
            <a:r>
              <a:rPr lang="nb-NO" sz="2000" dirty="0">
                <a:solidFill>
                  <a:srgbClr val="000000"/>
                </a:solidFill>
                <a:latin typeface="Trebuchet MS"/>
              </a:rPr>
              <a:t>Hva er vann formelen?</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Si 2x tabellen</a:t>
            </a:r>
            <a:endParaRPr lang="en-US" sz="2000" dirty="0">
              <a:solidFill>
                <a:srgbClr val="000000"/>
              </a:solidFill>
              <a:latin typeface="Calibri" panose="020F0502020204030204" pitchFamily="34" charset="0"/>
            </a:endParaRP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94</a:t>
            </a:fld>
            <a:endParaRPr lang="nn-NO"/>
          </a:p>
        </p:txBody>
      </p:sp>
    </p:spTree>
    <p:extLst>
      <p:ext uri="{BB962C8B-B14F-4D97-AF65-F5344CB8AC3E}">
        <p14:creationId xmlns:p14="http://schemas.microsoft.com/office/powerpoint/2010/main" val="3713584874"/>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smtClean="0">
                <a:latin typeface="Calibri" panose="020F0502020204030204" pitchFamily="34" charset="0"/>
              </a:rPr>
              <a:t>Vi må øke «</a:t>
            </a:r>
            <a:r>
              <a:rPr lang="nb-NO" sz="3200" b="1" dirty="0">
                <a:latin typeface="Calibri" panose="020F0502020204030204" pitchFamily="34" charset="0"/>
              </a:rPr>
              <a:t>h</a:t>
            </a:r>
            <a:r>
              <a:rPr lang="nb-NO" sz="3200" b="1" dirty="0" smtClean="0">
                <a:latin typeface="Calibri" panose="020F0502020204030204" pitchFamily="34" charset="0"/>
              </a:rPr>
              <a:t>øye </a:t>
            </a:r>
            <a:r>
              <a:rPr lang="nb-NO" sz="3200" b="1" dirty="0">
                <a:latin typeface="Calibri" panose="020F0502020204030204" pitchFamily="34" charset="0"/>
              </a:rPr>
              <a:t>kognitive oppgaver» </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en-US" sz="2000" b="1" dirty="0" err="1">
                <a:solidFill>
                  <a:srgbClr val="FF0000"/>
                </a:solidFill>
                <a:latin typeface="Calibri" panose="020F0502020204030204" pitchFamily="34" charset="0"/>
              </a:rPr>
              <a:t>Komplekse</a:t>
            </a:r>
            <a:r>
              <a:rPr lang="en-US" sz="2000" b="1" dirty="0">
                <a:solidFill>
                  <a:srgbClr val="FF0000"/>
                </a:solidFill>
                <a:latin typeface="Calibri" panose="020F0502020204030204" pitchFamily="34" charset="0"/>
              </a:rPr>
              <a:t> </a:t>
            </a:r>
            <a:r>
              <a:rPr lang="en-US" sz="2000" b="1" dirty="0" err="1">
                <a:solidFill>
                  <a:srgbClr val="FF0000"/>
                </a:solidFill>
                <a:latin typeface="Calibri" panose="020F0502020204030204" pitchFamily="34" charset="0"/>
              </a:rPr>
              <a:t>oppgaver</a:t>
            </a:r>
            <a:r>
              <a:rPr lang="en-US" sz="2000" b="1" dirty="0">
                <a:solidFill>
                  <a:srgbClr val="FF0000"/>
                </a:solidFill>
                <a:latin typeface="Calibri" panose="020F0502020204030204" pitchFamily="34" charset="0"/>
              </a:rPr>
              <a:t> </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stimulere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dypere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forståelse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av</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nøkkelbegreper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bak</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oppgaven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Løsninger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involverer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ofte</a:t>
            </a:r>
            <a:r>
              <a:rPr lang="en-US" sz="2000" dirty="0">
                <a:solidFill>
                  <a:srgbClr val="000000"/>
                </a:solidFill>
                <a:latin typeface="Calibri" panose="020F0502020204030204" pitchFamily="34" charset="0"/>
              </a:rPr>
              <a:t> “multiple representations”, </a:t>
            </a:r>
            <a:r>
              <a:rPr lang="en-US" sz="2000" dirty="0" err="1">
                <a:solidFill>
                  <a:srgbClr val="000000"/>
                </a:solidFill>
                <a:latin typeface="Calibri" panose="020F0502020204030204" pitchFamily="34" charset="0"/>
              </a:rPr>
              <a:t>og</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oppgaver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krever</a:t>
            </a:r>
            <a:r>
              <a:rPr lang="en-US" sz="2000" dirty="0">
                <a:solidFill>
                  <a:srgbClr val="000000"/>
                </a:solidFill>
                <a:latin typeface="Calibri" panose="020F0502020204030204" pitchFamily="34" charset="0"/>
              </a:rPr>
              <a:t> at eleven </a:t>
            </a:r>
            <a:r>
              <a:rPr lang="en-US" sz="2000" dirty="0" err="1">
                <a:solidFill>
                  <a:srgbClr val="000000"/>
                </a:solidFill>
                <a:latin typeface="Calibri" panose="020F0502020204030204" pitchFamily="34" charset="0"/>
              </a:rPr>
              <a:t>anvender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tematisk</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baserte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begreper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og</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kunnskap</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til</a:t>
            </a:r>
            <a:r>
              <a:rPr lang="en-US" sz="2000" dirty="0">
                <a:solidFill>
                  <a:srgbClr val="000000"/>
                </a:solidFill>
                <a:latin typeface="Calibri" panose="020F0502020204030204" pitchFamily="34" charset="0"/>
              </a:rPr>
              <a:t> å </a:t>
            </a:r>
            <a:r>
              <a:rPr lang="en-US" sz="2000" dirty="0" err="1">
                <a:solidFill>
                  <a:srgbClr val="000000"/>
                </a:solidFill>
                <a:latin typeface="Calibri" panose="020F0502020204030204" pitchFamily="34" charset="0"/>
              </a:rPr>
              <a:t>løse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og</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rettferdiggjøre</a:t>
            </a:r>
            <a:r>
              <a:rPr lang="en-US" sz="2000" dirty="0">
                <a:solidFill>
                  <a:srgbClr val="000000"/>
                </a:solidFill>
                <a:latin typeface="Calibri" panose="020F0502020204030204" pitchFamily="34" charset="0"/>
              </a:rPr>
              <a:t> sin </a:t>
            </a:r>
            <a:r>
              <a:rPr lang="en-US" sz="2000" dirty="0" err="1">
                <a:solidFill>
                  <a:srgbClr val="000000"/>
                </a:solidFill>
                <a:latin typeface="Calibri" panose="020F0502020204030204" pitchFamily="34" charset="0"/>
              </a:rPr>
              <a:t>løsning</a:t>
            </a:r>
            <a:r>
              <a:rPr lang="en-US" sz="2000" dirty="0">
                <a:solidFill>
                  <a:srgbClr val="000000"/>
                </a:solidFill>
                <a:latin typeface="Calibri" panose="020F0502020204030204" pitchFamily="34" charset="0"/>
              </a:rPr>
              <a:t>. “Reasons are more highly valued than the answer itself”. </a:t>
            </a:r>
          </a:p>
          <a:p>
            <a:pPr marL="265113" lvl="0" indent="-265113" fontAlgn="base">
              <a:spcAft>
                <a:spcPct val="0"/>
              </a:spcAft>
              <a:buClr>
                <a:srgbClr val="8F0D69"/>
              </a:buClr>
              <a:buFont typeface="Wingdings" charset="2"/>
              <a:buChar char="§"/>
            </a:pPr>
            <a:r>
              <a:rPr lang="nb-NO" sz="2000" b="1" dirty="0">
                <a:solidFill>
                  <a:srgbClr val="FF0000"/>
                </a:solidFill>
                <a:latin typeface="Calibri" panose="020F0502020204030204" pitchFamily="34" charset="0"/>
              </a:rPr>
              <a:t>Eks: </a:t>
            </a:r>
            <a:endParaRPr lang="nb-NO" sz="2000" dirty="0">
              <a:solidFill>
                <a:srgbClr val="FF0000"/>
              </a:solidFill>
              <a:latin typeface="Calibri" panose="020F0502020204030204" pitchFamily="34" charset="0"/>
            </a:endParaRPr>
          </a:p>
          <a:p>
            <a:pPr marL="265113" lvl="0" indent="-265113" fontAlgn="base">
              <a:spcAft>
                <a:spcPct val="0"/>
              </a:spcAft>
              <a:buClr>
                <a:srgbClr val="8F0D69"/>
              </a:buClr>
              <a:buFont typeface="Wingdings" charset="2"/>
              <a:buChar char="§"/>
            </a:pPr>
            <a:r>
              <a:rPr lang="en-US" sz="2000" dirty="0" err="1">
                <a:solidFill>
                  <a:srgbClr val="000000"/>
                </a:solidFill>
                <a:latin typeface="Calibri" panose="020F0502020204030204" pitchFamily="34" charset="0"/>
              </a:rPr>
              <a:t>Hvordan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kan</a:t>
            </a:r>
            <a:r>
              <a:rPr lang="en-US" sz="2000" dirty="0">
                <a:solidFill>
                  <a:srgbClr val="000000"/>
                </a:solidFill>
                <a:latin typeface="Calibri" panose="020F0502020204030204" pitchFamily="34" charset="0"/>
              </a:rPr>
              <a:t> du </a:t>
            </a:r>
            <a:r>
              <a:rPr lang="en-US" sz="2000" dirty="0" err="1">
                <a:solidFill>
                  <a:srgbClr val="000000"/>
                </a:solidFill>
                <a:latin typeface="Calibri" panose="020F0502020204030204" pitchFamily="34" charset="0"/>
              </a:rPr>
              <a:t>kalkulere</a:t>
            </a:r>
            <a:r>
              <a:rPr lang="en-US" sz="2000" dirty="0">
                <a:solidFill>
                  <a:srgbClr val="000000"/>
                </a:solidFill>
                <a:latin typeface="Calibri" panose="020F0502020204030204" pitchFamily="34" charset="0"/>
              </a:rPr>
              <a:t> 17 x 26 </a:t>
            </a:r>
            <a:r>
              <a:rPr lang="en-US" sz="2000" dirty="0" err="1">
                <a:solidFill>
                  <a:srgbClr val="000000"/>
                </a:solidFill>
                <a:latin typeface="Calibri" panose="020F0502020204030204" pitchFamily="34" charset="0"/>
              </a:rPr>
              <a:t>dersom</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kalkulatoren</a:t>
            </a:r>
            <a:r>
              <a:rPr lang="en-US" sz="2000" dirty="0">
                <a:solidFill>
                  <a:srgbClr val="000000"/>
                </a:solidFill>
                <a:latin typeface="Calibri" panose="020F0502020204030204" pitchFamily="34" charset="0"/>
              </a:rPr>
              <a:t> din </a:t>
            </a:r>
            <a:r>
              <a:rPr lang="en-US" sz="2000" dirty="0" err="1">
                <a:solidFill>
                  <a:srgbClr val="000000"/>
                </a:solidFill>
                <a:latin typeface="Calibri" panose="020F0502020204030204" pitchFamily="34" charset="0"/>
              </a:rPr>
              <a:t>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ødelagt</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slik</a:t>
            </a:r>
            <a:r>
              <a:rPr lang="en-US" sz="2000" dirty="0">
                <a:solidFill>
                  <a:srgbClr val="000000"/>
                </a:solidFill>
                <a:latin typeface="Calibri" panose="020F0502020204030204" pitchFamily="34" charset="0"/>
              </a:rPr>
              <a:t> at du </a:t>
            </a:r>
            <a:r>
              <a:rPr lang="en-US" sz="2000" dirty="0" err="1">
                <a:solidFill>
                  <a:srgbClr val="000000"/>
                </a:solidFill>
                <a:latin typeface="Calibri" panose="020F0502020204030204" pitchFamily="34" charset="0"/>
              </a:rPr>
              <a:t>ikke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kan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bruke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tallet</a:t>
            </a:r>
            <a:r>
              <a:rPr lang="en-US" sz="2000" dirty="0">
                <a:solidFill>
                  <a:srgbClr val="000000"/>
                </a:solidFill>
                <a:latin typeface="Calibri" panose="020F0502020204030204" pitchFamily="34" charset="0"/>
              </a:rPr>
              <a:t> 7? </a:t>
            </a:r>
          </a:p>
          <a:p>
            <a:pPr marL="265113" lvl="0" indent="-265113" fontAlgn="base">
              <a:spcAft>
                <a:spcPct val="0"/>
              </a:spcAft>
              <a:buClr>
                <a:srgbClr val="8F0D69"/>
              </a:buClr>
              <a:buFont typeface="Wingdings" charset="2"/>
              <a:buChar char="§"/>
            </a:pPr>
            <a:r>
              <a:rPr lang="en-US" sz="2000" dirty="0" err="1">
                <a:solidFill>
                  <a:srgbClr val="000000"/>
                </a:solidFill>
                <a:latin typeface="Calibri" panose="020F0502020204030204" pitchFamily="34" charset="0"/>
              </a:rPr>
              <a:t>Bruk</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en</a:t>
            </a:r>
            <a:r>
              <a:rPr lang="en-US" sz="2000" dirty="0">
                <a:solidFill>
                  <a:srgbClr val="000000"/>
                </a:solidFill>
                <a:latin typeface="Calibri" panose="020F0502020204030204" pitchFamily="34" charset="0"/>
              </a:rPr>
              <a:t> “graphic organizer” </a:t>
            </a:r>
            <a:r>
              <a:rPr lang="en-US" sz="2000" dirty="0" err="1">
                <a:solidFill>
                  <a:srgbClr val="000000"/>
                </a:solidFill>
                <a:latin typeface="Calibri" panose="020F0502020204030204" pitchFamily="34" charset="0"/>
              </a:rPr>
              <a:t>til</a:t>
            </a:r>
            <a:r>
              <a:rPr lang="en-US" sz="2000" dirty="0">
                <a:solidFill>
                  <a:srgbClr val="000000"/>
                </a:solidFill>
                <a:latin typeface="Calibri" panose="020F0502020204030204" pitchFamily="34" charset="0"/>
              </a:rPr>
              <a:t> å “compare and contrast” </a:t>
            </a:r>
            <a:r>
              <a:rPr lang="en-US" sz="2000" dirty="0" err="1">
                <a:solidFill>
                  <a:srgbClr val="000000"/>
                </a:solidFill>
                <a:latin typeface="Calibri" panose="020F0502020204030204" pitchFamily="34" charset="0"/>
              </a:rPr>
              <a:t>hvordan</a:t>
            </a:r>
            <a:r>
              <a:rPr lang="en-US" sz="2000" dirty="0">
                <a:solidFill>
                  <a:srgbClr val="000000"/>
                </a:solidFill>
                <a:latin typeface="Calibri" panose="020F0502020204030204" pitchFamily="34" charset="0"/>
              </a:rPr>
              <a:t> et </a:t>
            </a:r>
            <a:r>
              <a:rPr lang="en-US" sz="2000" dirty="0" err="1">
                <a:solidFill>
                  <a:srgbClr val="000000"/>
                </a:solidFill>
                <a:latin typeface="Calibri" panose="020F0502020204030204" pitchFamily="34" charset="0"/>
              </a:rPr>
              <a:t>menneske</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er</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som</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en</a:t>
            </a:r>
            <a:r>
              <a:rPr lang="en-US" sz="2000" dirty="0">
                <a:solidFill>
                  <a:srgbClr val="000000"/>
                </a:solidFill>
                <a:latin typeface="Calibri" panose="020F0502020204030204" pitchFamily="34" charset="0"/>
              </a:rPr>
              <a:t> </a:t>
            </a:r>
            <a:r>
              <a:rPr lang="en-US" sz="2000" dirty="0" err="1">
                <a:solidFill>
                  <a:srgbClr val="000000"/>
                </a:solidFill>
                <a:latin typeface="Calibri" panose="020F0502020204030204" pitchFamily="34" charset="0"/>
              </a:rPr>
              <a:t>maskin</a:t>
            </a:r>
            <a:endParaRPr lang="nb-NO" sz="2000" dirty="0">
              <a:solidFill>
                <a:srgbClr val="262626"/>
              </a:solidFill>
              <a:latin typeface="Trebuchet MS"/>
            </a:endParaRP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95</a:t>
            </a:fld>
            <a:endParaRPr lang="nn-NO"/>
          </a:p>
        </p:txBody>
      </p:sp>
    </p:spTree>
    <p:extLst>
      <p:ext uri="{BB962C8B-B14F-4D97-AF65-F5344CB8AC3E}">
        <p14:creationId xmlns:p14="http://schemas.microsoft.com/office/powerpoint/2010/main" val="316099710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r>
              <a:rPr lang="en-US" smtClean="0"/>
              <a:t>Kristiansand, mars., 2019</a:t>
            </a:r>
            <a:endParaRPr lang="en-US" dirty="0"/>
          </a:p>
        </p:txBody>
      </p:sp>
      <p:sp>
        <p:nvSpPr>
          <p:cNvPr id="3" name="Slide Number Placeholder 2"/>
          <p:cNvSpPr>
            <a:spLocks noGrp="1"/>
          </p:cNvSpPr>
          <p:nvPr>
            <p:ph type="sldNum" sz="quarter" idx="12"/>
          </p:nvPr>
        </p:nvSpPr>
        <p:spPr/>
        <p:txBody>
          <a:bodyPr/>
          <a:lstStyle/>
          <a:p>
            <a:fld id="{D57F1E4F-1CFF-5643-939E-217C01CDF565}" type="slidenum">
              <a:rPr lang="en-US" smtClean="0"/>
              <a:pPr/>
              <a:t>96</a:t>
            </a:fld>
            <a:endParaRPr lang="en-US" dirty="0"/>
          </a:p>
        </p:txBody>
      </p:sp>
      <p:pic>
        <p:nvPicPr>
          <p:cNvPr id="4" name="Picture 3" descr="https://sprakloyper.uis.no/getfile.php/13489090/SL/Ungdomstrinn/Plakat%3A%20Verkt%C3%B8y%20til%20%C3%A5%20differensiere%20undervisningen.jpg%20%28rw_largeArt_1201%29.jpg"/>
          <p:cNvPicPr/>
          <p:nvPr/>
        </p:nvPicPr>
        <p:blipFill>
          <a:blip r:embed="rId3">
            <a:extLst>
              <a:ext uri="{28A0092B-C50C-407E-A947-70E740481C1C}">
                <a14:useLocalDpi xmlns:a14="http://schemas.microsoft.com/office/drawing/2010/main" val="0"/>
              </a:ext>
            </a:extLst>
          </a:blip>
          <a:srcRect/>
          <a:stretch>
            <a:fillRect/>
          </a:stretch>
        </p:blipFill>
        <p:spPr bwMode="auto">
          <a:xfrm>
            <a:off x="179512" y="8344"/>
            <a:ext cx="8964488" cy="6858000"/>
          </a:xfrm>
          <a:prstGeom prst="rect">
            <a:avLst/>
          </a:prstGeom>
          <a:noFill/>
          <a:ln>
            <a:noFill/>
          </a:ln>
        </p:spPr>
      </p:pic>
    </p:spTree>
    <p:extLst>
      <p:ext uri="{BB962C8B-B14F-4D97-AF65-F5344CB8AC3E}">
        <p14:creationId xmlns:p14="http://schemas.microsoft.com/office/powerpoint/2010/main" val="135954976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latin typeface="Trebuchet MS"/>
              </a:rPr>
              <a:t>Å tilrettelegge i naturfag betyr </a:t>
            </a:r>
            <a:r>
              <a:rPr lang="nb-NO" sz="1800" b="1" dirty="0">
                <a:latin typeface="Trebuchet MS"/>
              </a:rPr>
              <a:t>(Robinson, 2011; Van Tassel Baska, 2008)</a:t>
            </a:r>
            <a:endParaRPr lang="nb-NO" dirty="0"/>
          </a:p>
        </p:txBody>
      </p:sp>
      <p:sp>
        <p:nvSpPr>
          <p:cNvPr id="3" name="Plassholder for innhold 2"/>
          <p:cNvSpPr>
            <a:spLocks noGrp="1"/>
          </p:cNvSpPr>
          <p:nvPr>
            <p:ph idx="1"/>
          </p:nvPr>
        </p:nvSpPr>
        <p:spPr/>
        <p:txBody>
          <a:bodyPr/>
          <a:lstStyle/>
          <a:p>
            <a:pPr marL="0" lvl="0" indent="0" fontAlgn="base">
              <a:spcAft>
                <a:spcPct val="0"/>
              </a:spcAft>
              <a:buClr>
                <a:srgbClr val="8F0D69"/>
              </a:buClr>
              <a:buNone/>
            </a:pPr>
            <a:r>
              <a:rPr lang="nb-NO" sz="2000" dirty="0" smtClean="0">
                <a:solidFill>
                  <a:srgbClr val="262626"/>
                </a:solidFill>
                <a:latin typeface="Trebuchet MS"/>
              </a:rPr>
              <a:t>Å legge til rette for et utforskende perspektiv innen naturfag som inkluderer:</a:t>
            </a: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rPr>
              <a:t>Dybdelæring knyttet til tema/innhold</a:t>
            </a: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rPr>
              <a:t>Utforskende undervisning</a:t>
            </a:r>
            <a:endParaRPr lang="nb-NO" sz="2000" dirty="0">
              <a:solidFill>
                <a:srgbClr val="262626"/>
              </a:solidFill>
              <a:latin typeface="Trebuchet MS"/>
            </a:endParaRP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rPr>
              <a:t>Aktiv læring for å avdekke meningsfulle sammenhenger i den virkelige verden</a:t>
            </a:r>
            <a:endParaRPr lang="nb-NO" sz="2000" dirty="0">
              <a:solidFill>
                <a:srgbClr val="262626"/>
              </a:solidFill>
              <a:latin typeface="Trebuchet MS"/>
            </a:endParaRP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rPr>
              <a:t>Å få anledning til å «praktisere naturfag»</a:t>
            </a:r>
            <a:endParaRPr lang="nb-NO" sz="2000" dirty="0">
              <a:solidFill>
                <a:srgbClr val="262626"/>
              </a:solidFill>
              <a:latin typeface="Trebuchet MS"/>
            </a:endParaRPr>
          </a:p>
          <a:p>
            <a:pPr marL="265113" lvl="0" indent="-265113" fontAlgn="base">
              <a:spcAft>
                <a:spcPct val="0"/>
              </a:spcAft>
              <a:buClr>
                <a:srgbClr val="8F0D69"/>
              </a:buClr>
              <a:buFont typeface="Wingdings" charset="2"/>
              <a:buChar char="§"/>
            </a:pPr>
            <a:endParaRPr lang="nb-NO" sz="2000" dirty="0">
              <a:solidFill>
                <a:srgbClr val="262626"/>
              </a:solidFill>
              <a:latin typeface="Trebuchet MS"/>
            </a:endParaRPr>
          </a:p>
          <a:p>
            <a:pPr marL="265113" lvl="0" indent="-265113" fontAlgn="base">
              <a:spcAft>
                <a:spcPct val="0"/>
              </a:spcAft>
              <a:buClr>
                <a:srgbClr val="8F0D69"/>
              </a:buClr>
              <a:buFont typeface="Wingdings" charset="2"/>
              <a:buChar char="§"/>
            </a:pPr>
            <a:r>
              <a:rPr lang="nb-NO" sz="2000" dirty="0">
                <a:solidFill>
                  <a:srgbClr val="262626"/>
                </a:solidFill>
                <a:latin typeface="Trebuchet MS"/>
              </a:rPr>
              <a:t>De trenger å stimulere høyere </a:t>
            </a:r>
            <a:r>
              <a:rPr lang="nb-NO" sz="2000" dirty="0" smtClean="0">
                <a:solidFill>
                  <a:srgbClr val="262626"/>
                </a:solidFill>
                <a:latin typeface="Trebuchet MS"/>
              </a:rPr>
              <a:t>kognisjon via </a:t>
            </a:r>
            <a:r>
              <a:rPr lang="nb-NO" sz="2000" dirty="0">
                <a:solidFill>
                  <a:srgbClr val="262626"/>
                </a:solidFill>
                <a:latin typeface="Trebuchet MS"/>
              </a:rPr>
              <a:t>prosjektbasert læring, problembasert læring og «</a:t>
            </a:r>
            <a:r>
              <a:rPr lang="nb-NO" sz="2000" dirty="0" err="1">
                <a:solidFill>
                  <a:srgbClr val="262626"/>
                </a:solidFill>
                <a:latin typeface="Trebuchet MS"/>
              </a:rPr>
              <a:t>blended</a:t>
            </a:r>
            <a:r>
              <a:rPr lang="nb-NO" sz="2000" dirty="0">
                <a:solidFill>
                  <a:srgbClr val="262626"/>
                </a:solidFill>
                <a:latin typeface="Trebuchet MS"/>
              </a:rPr>
              <a:t>» læring (kombinasjon mellom face to face og </a:t>
            </a:r>
            <a:r>
              <a:rPr lang="nb-NO" sz="2000" dirty="0" err="1">
                <a:solidFill>
                  <a:srgbClr val="262626"/>
                </a:solidFill>
                <a:latin typeface="Trebuchet MS"/>
              </a:rPr>
              <a:t>on</a:t>
            </a:r>
            <a:r>
              <a:rPr lang="nb-NO" sz="2000" dirty="0">
                <a:solidFill>
                  <a:srgbClr val="262626"/>
                </a:solidFill>
                <a:latin typeface="Trebuchet MS"/>
              </a:rPr>
              <a:t> line undervisning)</a:t>
            </a: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97</a:t>
            </a:fld>
            <a:endParaRPr lang="nn-NO"/>
          </a:p>
        </p:txBody>
      </p:sp>
    </p:spTree>
    <p:extLst>
      <p:ext uri="{BB962C8B-B14F-4D97-AF65-F5344CB8AC3E}">
        <p14:creationId xmlns:p14="http://schemas.microsoft.com/office/powerpoint/2010/main" val="289777223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normAutofit/>
          </a:bodyPr>
          <a:lstStyle/>
          <a:p>
            <a:r>
              <a:rPr lang="nb-NO" sz="3200" b="1" dirty="0">
                <a:latin typeface="Trebuchet MS"/>
              </a:rPr>
              <a:t>Å tilrettelegge i matte betyr at lærerne skal bruke</a:t>
            </a:r>
            <a:endParaRPr lang="nb-NO" sz="3200" dirty="0"/>
          </a:p>
        </p:txBody>
      </p:sp>
      <p:sp>
        <p:nvSpPr>
          <p:cNvPr id="3" name="Plassholder for innhold 2"/>
          <p:cNvSpPr>
            <a:spLocks noGrp="1"/>
          </p:cNvSpPr>
          <p:nvPr>
            <p:ph idx="1"/>
          </p:nvPr>
        </p:nvSpPr>
        <p:spPr/>
        <p:txBody>
          <a:bodyPr/>
          <a:lstStyle/>
          <a:p>
            <a:pPr marL="265113" lvl="0" indent="-265113" fontAlgn="base">
              <a:spcAft>
                <a:spcPct val="0"/>
              </a:spcAft>
              <a:buClr>
                <a:srgbClr val="8F0D69"/>
              </a:buClr>
              <a:buFont typeface="Wingdings" charset="2"/>
              <a:buChar char="§"/>
            </a:pPr>
            <a:r>
              <a:rPr lang="nb-NO" sz="2000" dirty="0">
                <a:solidFill>
                  <a:prstClr val="black"/>
                </a:solidFill>
                <a:latin typeface="Trebuchet MS"/>
              </a:rPr>
              <a:t>- forsering/læreplankomprimering</a:t>
            </a:r>
          </a:p>
          <a:p>
            <a:pPr marL="265113" lvl="0" indent="-265113" fontAlgn="base">
              <a:spcAft>
                <a:spcPct val="0"/>
              </a:spcAft>
              <a:buClr>
                <a:srgbClr val="8F0D69"/>
              </a:buClr>
              <a:buFont typeface="Wingdings" charset="2"/>
              <a:buChar char="§"/>
            </a:pPr>
            <a:r>
              <a:rPr lang="nb-NO" sz="2000" dirty="0">
                <a:solidFill>
                  <a:prstClr val="black"/>
                </a:solidFill>
                <a:latin typeface="Trebuchet MS"/>
              </a:rPr>
              <a:t>- å bygge komplekse problemer</a:t>
            </a:r>
          </a:p>
          <a:p>
            <a:pPr marL="265113" lvl="0" indent="-265113" fontAlgn="base">
              <a:spcAft>
                <a:spcPct val="0"/>
              </a:spcAft>
              <a:buClr>
                <a:srgbClr val="8F0D69"/>
              </a:buClr>
              <a:buFont typeface="Wingdings" charset="2"/>
              <a:buChar char="§"/>
            </a:pPr>
            <a:r>
              <a:rPr lang="nb-NO" sz="2000" dirty="0">
                <a:solidFill>
                  <a:prstClr val="black"/>
                </a:solidFill>
                <a:latin typeface="Trebuchet MS"/>
              </a:rPr>
              <a:t>-å </a:t>
            </a:r>
            <a:r>
              <a:rPr lang="nb-NO" sz="2000" dirty="0">
                <a:solidFill>
                  <a:srgbClr val="000000"/>
                </a:solidFill>
                <a:latin typeface="Trebuchet MS"/>
              </a:rPr>
              <a:t>oppmuntre til kreativitet ved å utvikle åpne oppgaver/problemer</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 å legge in dybde</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 å skape/lage forbindelser og integrere matematikk på tvers av fag</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å identifisere temaer/konsepter på tvers av fag</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å bruke spørsmål for å oppmuntre til utvikling av høyere kognisjoner og matematiske prosesser</a:t>
            </a:r>
          </a:p>
          <a:p>
            <a:pPr marL="265113" lvl="0" indent="-265113" fontAlgn="base">
              <a:spcAft>
                <a:spcPct val="0"/>
              </a:spcAft>
              <a:buClr>
                <a:srgbClr val="8F0D69"/>
              </a:buClr>
              <a:buFont typeface="Wingdings" charset="2"/>
              <a:buChar char="§"/>
            </a:pPr>
            <a:r>
              <a:rPr lang="nb-NO" sz="2000" dirty="0">
                <a:solidFill>
                  <a:srgbClr val="262626"/>
                </a:solidFill>
                <a:latin typeface="Trebuchet MS"/>
              </a:rPr>
              <a:t>-å </a:t>
            </a:r>
            <a:r>
              <a:rPr lang="nb-NO" sz="2000" dirty="0">
                <a:solidFill>
                  <a:srgbClr val="000000"/>
                </a:solidFill>
                <a:latin typeface="Trebuchet MS"/>
              </a:rPr>
              <a:t>løse problemer som er knyttet til globale spørsmål</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-å engasjere elevene i problemer som interesserer dem</a:t>
            </a:r>
          </a:p>
          <a:p>
            <a:pPr marL="265113" lvl="0" indent="-265113" fontAlgn="base">
              <a:spcAft>
                <a:spcPct val="0"/>
              </a:spcAft>
              <a:buClr>
                <a:srgbClr val="8F0D69"/>
              </a:buClr>
              <a:buFont typeface="Wingdings" charset="2"/>
              <a:buChar char="§"/>
            </a:pPr>
            <a:r>
              <a:rPr lang="nb-NO" sz="2000" dirty="0">
                <a:solidFill>
                  <a:srgbClr val="000000"/>
                </a:solidFill>
                <a:latin typeface="Trebuchet MS"/>
              </a:rPr>
              <a:t>- å involvere dem i aktiviteter utenfor skolen (klubber, konkurranser)</a:t>
            </a:r>
          </a:p>
          <a:p>
            <a:endParaRPr lang="nb-NO" dirty="0"/>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98</a:t>
            </a:fld>
            <a:endParaRPr lang="nn-NO"/>
          </a:p>
        </p:txBody>
      </p:sp>
    </p:spTree>
    <p:extLst>
      <p:ext uri="{BB962C8B-B14F-4D97-AF65-F5344CB8AC3E}">
        <p14:creationId xmlns:p14="http://schemas.microsoft.com/office/powerpoint/2010/main" val="367448532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sz="2800" b="1" dirty="0">
                <a:solidFill>
                  <a:srgbClr val="000000"/>
                </a:solidFill>
                <a:latin typeface="Trebuchet MS"/>
              </a:rPr>
              <a:t>Inspirasjon og hjelp for å designe differensiert undervisning</a:t>
            </a:r>
            <a:endParaRPr lang="nb-NO" dirty="0"/>
          </a:p>
        </p:txBody>
      </p:sp>
      <p:sp>
        <p:nvSpPr>
          <p:cNvPr id="3" name="Plassholder for innhold 2"/>
          <p:cNvSpPr>
            <a:spLocks noGrp="1"/>
          </p:cNvSpPr>
          <p:nvPr>
            <p:ph idx="1"/>
          </p:nvPr>
        </p:nvSpPr>
        <p:spPr/>
        <p:txBody>
          <a:bodyPr/>
          <a:lstStyle/>
          <a:p>
            <a:r>
              <a:rPr lang="nb-NO" sz="2000" dirty="0">
                <a:hlinkClick r:id="rId2"/>
              </a:rPr>
              <a:t>http://nrich.maths.org/frontpage</a:t>
            </a:r>
            <a:endParaRPr lang="nb-NO" sz="2000" dirty="0"/>
          </a:p>
          <a:p>
            <a:r>
              <a:rPr lang="nb-NO" sz="2000" dirty="0">
                <a:hlinkClick r:id="rId3"/>
              </a:rPr>
              <a:t>http://wild.maths.org/</a:t>
            </a:r>
            <a:endParaRPr lang="nb-NO" sz="2000" dirty="0"/>
          </a:p>
          <a:p>
            <a:r>
              <a:rPr lang="nb-NO" sz="2000" dirty="0">
                <a:hlinkClick r:id="rId4"/>
              </a:rPr>
              <a:t>https://plus.maths.org/content</a:t>
            </a:r>
            <a:r>
              <a:rPr lang="nb-NO" sz="2000" dirty="0" smtClean="0">
                <a:hlinkClick r:id="rId4"/>
              </a:rPr>
              <a:t>/</a:t>
            </a:r>
            <a:endParaRPr lang="nb-NO" sz="2000" dirty="0">
              <a:solidFill>
                <a:srgbClr val="262626"/>
              </a:solidFill>
              <a:latin typeface="Trebuchet MS"/>
              <a:hlinkClick r:id="rId5"/>
            </a:endParaRPr>
          </a:p>
          <a:p>
            <a:pPr marL="265113" lvl="0" indent="-265113" fontAlgn="base">
              <a:spcAft>
                <a:spcPct val="0"/>
              </a:spcAft>
              <a:buClr>
                <a:srgbClr val="8F0D69"/>
              </a:buClr>
              <a:buFont typeface="Wingdings" charset="2"/>
              <a:buChar char="§"/>
            </a:pPr>
            <a:r>
              <a:rPr lang="nb-NO" sz="2000" dirty="0" smtClean="0">
                <a:solidFill>
                  <a:srgbClr val="262626"/>
                </a:solidFill>
                <a:latin typeface="Trebuchet MS"/>
                <a:hlinkClick r:id="rId5"/>
              </a:rPr>
              <a:t>https</a:t>
            </a:r>
            <a:r>
              <a:rPr lang="nb-NO" sz="2000" dirty="0">
                <a:solidFill>
                  <a:srgbClr val="262626"/>
                </a:solidFill>
                <a:latin typeface="Trebuchet MS"/>
                <a:hlinkClick r:id="rId5"/>
              </a:rPr>
              <a:t>://illuminations.nctm.org/</a:t>
            </a:r>
            <a:endParaRPr lang="nb-NO" sz="2000" dirty="0">
              <a:solidFill>
                <a:srgbClr val="262626"/>
              </a:solidFill>
              <a:latin typeface="Trebuchet MS"/>
            </a:endParaRPr>
          </a:p>
          <a:p>
            <a:pPr marL="265113" lvl="0" indent="-265113" fontAlgn="base">
              <a:spcAft>
                <a:spcPct val="0"/>
              </a:spcAft>
              <a:buClr>
                <a:srgbClr val="8F0D69"/>
              </a:buClr>
              <a:buFont typeface="Wingdings" charset="2"/>
              <a:buChar char="§"/>
            </a:pPr>
            <a:r>
              <a:rPr lang="nb-NO" sz="2000" dirty="0">
                <a:solidFill>
                  <a:srgbClr val="262626"/>
                </a:solidFill>
                <a:latin typeface="Trebuchet MS"/>
              </a:rPr>
              <a:t>http://www.insidemathematics.org/</a:t>
            </a:r>
          </a:p>
          <a:p>
            <a:pPr marL="0" indent="0">
              <a:buNone/>
            </a:pPr>
            <a:endParaRPr lang="nb-NO" sz="2400" dirty="0" smtClean="0"/>
          </a:p>
          <a:p>
            <a:pPr marL="0" indent="0">
              <a:buNone/>
            </a:pPr>
            <a:r>
              <a:rPr lang="nb-NO" sz="2400" b="1" dirty="0" smtClean="0"/>
              <a:t>Matematiksenteret</a:t>
            </a:r>
          </a:p>
          <a:p>
            <a:r>
              <a:rPr lang="nb-NO" sz="2400" dirty="0"/>
              <a:t>https://www.matematikksenteret.no/satsinger/elever-med-stort-læringspotensial/nøtter-spill-og-aktiviteter</a:t>
            </a:r>
          </a:p>
        </p:txBody>
      </p:sp>
      <p:sp>
        <p:nvSpPr>
          <p:cNvPr id="4" name="Plassholder for bunntekst 3"/>
          <p:cNvSpPr>
            <a:spLocks noGrp="1"/>
          </p:cNvSpPr>
          <p:nvPr>
            <p:ph type="ftr" sz="quarter" idx="11"/>
          </p:nvPr>
        </p:nvSpPr>
        <p:spPr/>
        <p:txBody>
          <a:bodyPr/>
          <a:lstStyle/>
          <a:p>
            <a:r>
              <a:rPr lang="nn-NO" smtClean="0"/>
              <a:t>Kristiansand, mars., 2019</a:t>
            </a:r>
            <a:endParaRPr lang="nn-NO"/>
          </a:p>
        </p:txBody>
      </p:sp>
      <p:sp>
        <p:nvSpPr>
          <p:cNvPr id="5" name="Plassholder for lysbildenummer 4"/>
          <p:cNvSpPr>
            <a:spLocks noGrp="1"/>
          </p:cNvSpPr>
          <p:nvPr>
            <p:ph type="sldNum" sz="quarter" idx="12"/>
          </p:nvPr>
        </p:nvSpPr>
        <p:spPr/>
        <p:txBody>
          <a:bodyPr/>
          <a:lstStyle/>
          <a:p>
            <a:fld id="{2A662C50-6225-4B17-9D4A-56D866460FE3}" type="slidenum">
              <a:rPr lang="nn-NO" smtClean="0"/>
              <a:t>99</a:t>
            </a:fld>
            <a:endParaRPr lang="nn-NO"/>
          </a:p>
        </p:txBody>
      </p:sp>
    </p:spTree>
    <p:extLst>
      <p:ext uri="{BB962C8B-B14F-4D97-AF65-F5344CB8AC3E}">
        <p14:creationId xmlns:p14="http://schemas.microsoft.com/office/powerpoint/2010/main" val="2851933388"/>
      </p:ext>
    </p:extLst>
  </p:cSld>
  <p:clrMapOvr>
    <a:masterClrMapping/>
  </p:clrMapOvr>
  <p:timing>
    <p:tnLst>
      <p:par>
        <p:cTn id="1" dur="indefinite" restart="never" nodeType="tmRoot"/>
      </p:par>
    </p:tnLst>
  </p:timing>
</p:sld>
</file>

<file path=ppt/theme/theme1.xml><?xml version="1.0" encoding="utf-8"?>
<a:theme xmlns:a="http://schemas.openxmlformats.org/drawingml/2006/main" name="Presentation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Presentation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tema">
  <a:themeElements>
    <a:clrScheme name="Realfagsløyper">
      <a:dk1>
        <a:srgbClr val="333333"/>
      </a:dk1>
      <a:lt1>
        <a:srgbClr val="FFFFFF"/>
      </a:lt1>
      <a:dk2>
        <a:srgbClr val="268183"/>
      </a:dk2>
      <a:lt2>
        <a:srgbClr val="E7E6E6"/>
      </a:lt2>
      <a:accent1>
        <a:srgbClr val="037F83"/>
      </a:accent1>
      <a:accent2>
        <a:srgbClr val="18B3B7"/>
      </a:accent2>
      <a:accent3>
        <a:srgbClr val="FDB90C"/>
      </a:accent3>
      <a:accent4>
        <a:srgbClr val="D3EEEE"/>
      </a:accent4>
      <a:accent5>
        <a:srgbClr val="268183"/>
      </a:accent5>
      <a:accent6>
        <a:srgbClr val="E25143"/>
      </a:accent6>
      <a:hlink>
        <a:srgbClr val="037F83"/>
      </a:hlink>
      <a:folHlink>
        <a:srgbClr val="037F83"/>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Presentasjon9" id="{4C339673-3458-D54E-BAD1-9F5EA0A7244E}" vid="{3DC8B92C-5C4A-6D4A-AA28-A98CFDCD97D3}"/>
    </a:ext>
  </a:extLst>
</a:theme>
</file>

<file path=ppt/theme/theme13.xml><?xml version="1.0" encoding="utf-8"?>
<a:theme xmlns:a="http://schemas.openxmlformats.org/drawingml/2006/main" name="Office-te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te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11322</TotalTime>
  <Words>10086</Words>
  <Application>Microsoft Office PowerPoint</Application>
  <PresentationFormat>On-screen Show (4:3)</PresentationFormat>
  <Paragraphs>1374</Paragraphs>
  <Slides>114</Slides>
  <Notes>65</Notes>
  <HiddenSlides>0</HiddenSlides>
  <MMClips>0</MMClips>
  <ScaleCrop>false</ScaleCrop>
  <HeadingPairs>
    <vt:vector size="4" baseType="variant">
      <vt:variant>
        <vt:lpstr>Theme</vt:lpstr>
      </vt:variant>
      <vt:variant>
        <vt:i4>12</vt:i4>
      </vt:variant>
      <vt:variant>
        <vt:lpstr>Slide Titles</vt:lpstr>
      </vt:variant>
      <vt:variant>
        <vt:i4>114</vt:i4>
      </vt:variant>
    </vt:vector>
  </HeadingPairs>
  <TitlesOfParts>
    <vt:vector size="126" baseType="lpstr">
      <vt:lpstr>Presentation1</vt:lpstr>
      <vt:lpstr>Office Theme</vt:lpstr>
      <vt:lpstr>4_Office Theme</vt:lpstr>
      <vt:lpstr>5_Office Theme</vt:lpstr>
      <vt:lpstr>6_Office Theme</vt:lpstr>
      <vt:lpstr>7_Office Theme</vt:lpstr>
      <vt:lpstr>8_Office Theme</vt:lpstr>
      <vt:lpstr>10_Office Theme</vt:lpstr>
      <vt:lpstr>11_Office Theme</vt:lpstr>
      <vt:lpstr>12_Office Theme</vt:lpstr>
      <vt:lpstr>1_Presentation1</vt:lpstr>
      <vt:lpstr>Office-tema</vt:lpstr>
      <vt:lpstr>PowerPoint Presentation</vt:lpstr>
      <vt:lpstr>Hovedpunkter</vt:lpstr>
      <vt:lpstr>Hvorfor er dette et tema?</vt:lpstr>
      <vt:lpstr>Og fordi……</vt:lpstr>
      <vt:lpstr>Politisk kontekst</vt:lpstr>
      <vt:lpstr>Politisk kontekst</vt:lpstr>
      <vt:lpstr>Politisk kontekst Meld. St. 21 (2016–2017) Lærelyst – tidlig innsats og kvalitet i skolen </vt:lpstr>
      <vt:lpstr>Politisk kontekst</vt:lpstr>
      <vt:lpstr>Barn med stort læringspotensial i barnehagen</vt:lpstr>
      <vt:lpstr>Barnehagebarn (Idsøe, 2019)</vt:lpstr>
      <vt:lpstr>En mor…..</vt:lpstr>
      <vt:lpstr>Hvem er elevene med stort læringspotensial?</vt:lpstr>
      <vt:lpstr>Hvem er disse elevene?</vt:lpstr>
      <vt:lpstr>Hvem er disse elevene?</vt:lpstr>
      <vt:lpstr>Hvem er disse elevene?</vt:lpstr>
      <vt:lpstr>Hvem er disse elevene?</vt:lpstr>
      <vt:lpstr>Hvem er disse elevene?</vt:lpstr>
      <vt:lpstr>   Viktig å vite at…</vt:lpstr>
      <vt:lpstr>PowerPoint Presentation</vt:lpstr>
      <vt:lpstr>PowerPoint Presentation</vt:lpstr>
      <vt:lpstr> Nevrobiologiske forskjeller </vt:lpstr>
      <vt:lpstr> Skolebarn-har du sett disse karakteristika? </vt:lpstr>
      <vt:lpstr> Karakteristika </vt:lpstr>
      <vt:lpstr>Høytpresterende versus/ stort læringspotensiale  (Skogen &amp; Idsøe, 2011)</vt:lpstr>
      <vt:lpstr>Karakteristika</vt:lpstr>
      <vt:lpstr>Utfordrende atferd</vt:lpstr>
      <vt:lpstr>PowerPoint Presentation</vt:lpstr>
      <vt:lpstr>PowerPoint Presentation</vt:lpstr>
      <vt:lpstr>Emosjonelle karakteristika</vt:lpstr>
      <vt:lpstr>Asynkron utvikling (James et al., 2004)</vt:lpstr>
      <vt:lpstr>Perfeksjonisme (James et al., 2004)</vt:lpstr>
      <vt:lpstr>Mobbing (NTNU, 2016)</vt:lpstr>
      <vt:lpstr>Elever med høyt intelligens/ekstraordinær læringspotensial (Rogers &amp; Silverman, 2007)</vt:lpstr>
      <vt:lpstr>Elever med høyt intelligens/ekstraordinær læringspotensial (Rogers &amp; Silverman, 2007)</vt:lpstr>
      <vt:lpstr>Underprestering</vt:lpstr>
      <vt:lpstr>Underytere</vt:lpstr>
      <vt:lpstr>Underytere-definisjon</vt:lpstr>
      <vt:lpstr>Kjennetegn på underytere (Idsøe, 2014)</vt:lpstr>
      <vt:lpstr>Faktorer som bidrar til underytelse</vt:lpstr>
      <vt:lpstr>Konklusjon</vt:lpstr>
      <vt:lpstr>Kartlegging</vt:lpstr>
      <vt:lpstr>Hvorfor?</vt:lpstr>
      <vt:lpstr>Kartlegging/Identifisering</vt:lpstr>
      <vt:lpstr>Identifiseringsprossessen</vt:lpstr>
      <vt:lpstr>Effektiv kartlegging skal kunne si noe om:</vt:lpstr>
      <vt:lpstr>  Kartlegging</vt:lpstr>
      <vt:lpstr>Foreldrevurderinger</vt:lpstr>
      <vt:lpstr>Foreldrevurderinger</vt:lpstr>
      <vt:lpstr>Lærervurderinger</vt:lpstr>
      <vt:lpstr>Lærer vurderinger</vt:lpstr>
      <vt:lpstr>Karakteristika blant elever med stort potensial i lesing (Idsøe,2014)</vt:lpstr>
      <vt:lpstr>Karakteristika blant elever med stort potensial i skriving(Idsøe, 2014)</vt:lpstr>
      <vt:lpstr>Karakteristika blant elever stort potensial i matte (Rambo- Hernandez, 2016)</vt:lpstr>
      <vt:lpstr>Karakteristika blant elever med stort potensial i naturfag (Daily &amp; Cotabish, 2016)</vt:lpstr>
      <vt:lpstr>Karakteristika blant elever stort potensial i teknologi (Siegle, 2004)</vt:lpstr>
      <vt:lpstr>IQ testing</vt:lpstr>
      <vt:lpstr>Intelligenstesting</vt:lpstr>
      <vt:lpstr>Wechsler Intelligens Skala</vt:lpstr>
      <vt:lpstr>”For kreativ” for IQ test – eksempel:</vt:lpstr>
      <vt:lpstr>Normal intelligensfordeling</vt:lpstr>
      <vt:lpstr>UJEVNE PROFILER</vt:lpstr>
      <vt:lpstr>Konklusjon for kartlegging</vt:lpstr>
      <vt:lpstr>Hva er differensiering?</vt:lpstr>
      <vt:lpstr>Refleksjon</vt:lpstr>
      <vt:lpstr>Tilpasset opplæring/differensiering/tilrettelegging</vt:lpstr>
      <vt:lpstr>Hva kan gjøres for at differensiering skal lykkes innenfor fellesskapet? (Helmke 2013)</vt:lpstr>
      <vt:lpstr>Hvordan skal man tilpasse?</vt:lpstr>
      <vt:lpstr>Organisatorisk differensiering</vt:lpstr>
      <vt:lpstr>Forsering</vt:lpstr>
      <vt:lpstr> Forsering </vt:lpstr>
      <vt:lpstr>Omdisponering av 25% t</vt:lpstr>
      <vt:lpstr>Pedagogisk Differensiering Hvordan vi underviser har betydning! </vt:lpstr>
      <vt:lpstr>PowerPoint Presentation</vt:lpstr>
      <vt:lpstr>Djupnelæring er ein prosess</vt:lpstr>
      <vt:lpstr>Målet med djupnelæring</vt:lpstr>
      <vt:lpstr>PowerPoint Presentation</vt:lpstr>
      <vt:lpstr>PowerPoint Presentation</vt:lpstr>
      <vt:lpstr>Ved at elevane …</vt:lpstr>
      <vt:lpstr>PowerPoint Presentation</vt:lpstr>
      <vt:lpstr>Innholds anbefalinger- viser her til lærestoff og kompetansemål for elevene og hvordan de får tilgang til det.</vt:lpstr>
      <vt:lpstr>Prosess anbefalinger- viser her til hvordan lærere organiserer undervisningen og måter elever lærer på</vt:lpstr>
      <vt:lpstr>Produktanbefalinger - produkt viser her til hvordan elever viser hva de har lært</vt:lpstr>
      <vt:lpstr>Prinsipper for tilpasning/differensiering</vt:lpstr>
      <vt:lpstr>  Pre-assessment/Førvurdering anvendes for å identifisere (Heacox &amp; Cash, 2014):</vt:lpstr>
      <vt:lpstr>Førvurderingstrategier</vt:lpstr>
      <vt:lpstr>Førvurderingstrategier – viktige poeng</vt:lpstr>
      <vt:lpstr>Ideer for å skape førvurderingstrategier</vt:lpstr>
      <vt:lpstr>Verktøy for oppgave differensiering-dybdelæring</vt:lpstr>
      <vt:lpstr>Eks på anvendelse av Bloom’s taksonomi matte/måling</vt:lpstr>
      <vt:lpstr>Naturfag– Sol systemet</vt:lpstr>
      <vt:lpstr> Potensialebasert differensiering  (Nissen et al., 2012)</vt:lpstr>
      <vt:lpstr>Eksempel- Fysikk</vt:lpstr>
      <vt:lpstr>Eksempel på oppgaver etter gjennomgang av et kapittel – Matematikk-</vt:lpstr>
      <vt:lpstr>Vi må unngå «lave kognitive oppgaver»</vt:lpstr>
      <vt:lpstr>Vi må øke «høye kognitive oppgaver» </vt:lpstr>
      <vt:lpstr>PowerPoint Presentation</vt:lpstr>
      <vt:lpstr>Å tilrettelegge i naturfag betyr (Robinson, 2011; Van Tassel Baska, 2008)</vt:lpstr>
      <vt:lpstr>Å tilrettelegge i matte betyr at lærerne skal bruke</vt:lpstr>
      <vt:lpstr>Inspirasjon og hjelp for å designe differensiert undervisning</vt:lpstr>
      <vt:lpstr>PowerPoint Presentation</vt:lpstr>
      <vt:lpstr>Kompetansepakker for skoler</vt:lpstr>
      <vt:lpstr>MVF (mest vanskelig først)</vt:lpstr>
      <vt:lpstr>Kontrakter </vt:lpstr>
      <vt:lpstr>Kontrakter i fagene hvor Førvurdering er mulig- Studentens daglige arbeid veksler mellom den tradisjonelle instruksjons kollektive og individuelle kontrakt utvidelser</vt:lpstr>
      <vt:lpstr>PowerPoint Presentation</vt:lpstr>
      <vt:lpstr>PowerPoint Presentation</vt:lpstr>
      <vt:lpstr>Hva slags differensiering behov har disse elevene</vt:lpstr>
      <vt:lpstr>Andre strategier</vt:lpstr>
      <vt:lpstr>Implikasjoner for pedagogikk og pensum</vt:lpstr>
      <vt:lpstr>For å lykkes…..</vt:lpstr>
      <vt:lpstr>PowerPoint Presentation</vt:lpstr>
      <vt:lpstr>Andre bøker av interesse??</vt:lpstr>
      <vt:lpstr>PowerPoint Presentation</vt:lpstr>
      <vt:lpstr>Selekterte referanser:</vt:lpstr>
    </vt:vector>
  </TitlesOfParts>
  <Company>UIS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Elever med stort realfag potensial-Relevant forskning for den skole konteksten.</dc:title>
  <dc:creator>2903881</dc:creator>
  <cp:lastModifiedBy>lisefa_adm</cp:lastModifiedBy>
  <cp:revision>944</cp:revision>
  <cp:lastPrinted>2019-03-13T10:52:02Z</cp:lastPrinted>
  <dcterms:created xsi:type="dcterms:W3CDTF">2012-05-04T07:09:34Z</dcterms:created>
  <dcterms:modified xsi:type="dcterms:W3CDTF">2019-03-13T11:10:10Z</dcterms:modified>
</cp:coreProperties>
</file>